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2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notesSlides/notesSlide3.xml" ContentType="application/vnd.openxmlformats-officedocument.presentationml.notesSlide+xml"/>
  <Override PartName="/ppt/ink/ink28.xml" ContentType="application/inkml+xml"/>
  <Override PartName="/ppt/notesSlides/notesSlide4.xml" ContentType="application/vnd.openxmlformats-officedocument.presentationml.notesSlide+xml"/>
  <Override PartName="/ppt/ink/ink2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7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8.xml" ContentType="application/vnd.openxmlformats-officedocument.presentationml.notesSlide+xml"/>
  <Override PartName="/ppt/ink/ink3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11.xml" ContentType="application/vnd.openxmlformats-officedocument.presentationml.notesSlide+xml"/>
  <Override PartName="/ppt/ink/ink4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5"/>
  </p:notesMasterIdLst>
  <p:sldIdLst>
    <p:sldId id="1262" r:id="rId4"/>
    <p:sldId id="2327" r:id="rId5"/>
    <p:sldId id="2377" r:id="rId6"/>
    <p:sldId id="751" r:id="rId7"/>
    <p:sldId id="2378" r:id="rId8"/>
    <p:sldId id="2444" r:id="rId9"/>
    <p:sldId id="2448" r:id="rId10"/>
    <p:sldId id="2449" r:id="rId11"/>
    <p:sldId id="2450" r:id="rId12"/>
    <p:sldId id="1251" r:id="rId13"/>
    <p:sldId id="1401" r:id="rId14"/>
    <p:sldId id="1273" r:id="rId15"/>
    <p:sldId id="2376" r:id="rId16"/>
    <p:sldId id="2372" r:id="rId17"/>
    <p:sldId id="2373" r:id="rId18"/>
    <p:sldId id="736" r:id="rId19"/>
    <p:sldId id="747" r:id="rId20"/>
    <p:sldId id="1271" r:id="rId21"/>
    <p:sldId id="1272" r:id="rId22"/>
    <p:sldId id="2452" r:id="rId23"/>
    <p:sldId id="748" r:id="rId24"/>
    <p:sldId id="742" r:id="rId25"/>
    <p:sldId id="750" r:id="rId26"/>
    <p:sldId id="2453" r:id="rId27"/>
    <p:sldId id="2455" r:id="rId28"/>
    <p:sldId id="2374" r:id="rId29"/>
    <p:sldId id="267" r:id="rId30"/>
    <p:sldId id="2465" r:id="rId31"/>
    <p:sldId id="1260" r:id="rId32"/>
    <p:sldId id="730" r:id="rId33"/>
    <p:sldId id="1279" r:id="rId34"/>
    <p:sldId id="745" r:id="rId35"/>
    <p:sldId id="1020" r:id="rId36"/>
    <p:sldId id="746" r:id="rId37"/>
    <p:sldId id="1025" r:id="rId38"/>
    <p:sldId id="2375" r:id="rId39"/>
    <p:sldId id="1026" r:id="rId40"/>
    <p:sldId id="2460" r:id="rId41"/>
    <p:sldId id="2462" r:id="rId42"/>
    <p:sldId id="2463" r:id="rId43"/>
    <p:sldId id="2464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9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18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7:43:31.54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23188 4623 42383 0,'-10'-2'3776'0,"1"2"-3024"0,3 2-608 0,4 2-144 0,2-1 208 0,-2-2 16 0,-4 3 0 0,-4 2 0 16,-5 5-672-16,-1 1-144 0,-2 6-32 0,-1 0 0 0,1 2 400 0,0-2 80 0,2 3 16 0,3-1 0 15,0 3 128-15,2-1 0 0,1 3 0 0,2-1 0 16,-1 5 272-16,0-1 96 0,3-2 16 0,-1 0 0 0,-2 9 96 0,-1 4 32 16,-1 6 0-16,-1 1 0 0,-1-1-160 15,1 1-32-15,2 1 0 0,-1-4 0 0,1-4-96 0,0-1-32 31,0-6 0-31,2-1 0 0,-2-2-48 0,1-5-16 0,2-4 0 0,1-8 0 0,1-2 208 0,1-4 48 16,1-3 0-16,3-6 0 0,0 1 0 0,3-4 0 16,-1-2 0-16,3-2 0 15,1-4-384-15,2 0 0 0,-1-2 0 0,2-3 0 0,2 3 0 0,0 0 0 16,2 1 0-16,0 2 0 0,0 4 0 0,-1 1 0 16,0 1 0-16,-2 6-128 0,-1-1 128 0,2 4 0 15,3 2 128-15,2 0-128 0,3 2 128 0,7 2-128 16,3-1 128-16,5 0-128 0,7-1 0 0,6-1 144 0,4 0-144 15,5-2 0-15,2-1 144 0,7 2-144 0,6-2 0 0,7 4 144 16,3 4-144-16,3 3 192 0,3-3-192 0,-1 2 192 16,-1 0-192-16,7 2 0 0,7 2 0 15,1 0-176-15,-2-1 176 0,2-2-208 0,4 2 80 0,2-2 128 16,0 0-368-16,2 2 48 0,4-1 16 0,0-2 0 16,1-3 176-16,-1-3 128 0,1 1-192 0,-2-1 192 15,0-3 0-15,-1 1 0 0,-6-2 0 0,1-1 0 16,2 2 0-16,-5-1 0 15,-3 0 0-15,-6 0 0 0,-8 2 0 0,-1-1 0 0,-1 0-128 0,-6 1 128 16,-7 1-192-16,-8 1 192 0,-5 0-192 0,-5-1 192 16,-4 0-160-16,-4-1 160 0,-7-2-128 0,-2 2 128 0,-2-2 0 15,-2-2-160-15,-3 0 160 16,-1 0 0-16,-1 0 0 0,-1-2 256 0,-2 2-32 0,0-4 0 0,-4 4 64 0,2 0 16 16,-1-2 0-16,0 2 0 15,-1-3-304-15,-3 3 128 0,-2 0-128 0,-1 0 0 0,-2 0 0 0,-4 0 0 16,0 3 0-16,-5-3 0 0,-1 0 0 0,-1 0 0 15,-1 0 0-15,-1 0 0 0,-2 0 256 0,-1 0 0 16,0 0 0-16,0-3 0 0,0 2 0 0,0-5 0 16,0 1 0-16,1-3 0 0,2 0 112 0,1-2 16 15,2-4 0-15,1-2 0 0,2-1-176 0,1-3-16 16,1-6-16-16,3-2 0 16,2-3-16-16,0-6 0 0,3 1 0 0,1-5 0 0,2-1-160 0,2-4 128 15,-1 0-128-15,1-1 128 0,-1 0-128 0,0-6 0 16,-1-1 0-16,-1-3 0 0,0 0 0 0,-2-2 0 0,0 2 0 15,0 2 0-15,-2-2-208 0,2 4 16 0,0 1 16 0,-2 5 0 16,2 3-48-16,-2 6-16 0,-1 3 0 0,-1 6 0 16,-1 2 240-16,-2 4-176 15,0 4 176-15,0 1-160 0,-2 3 160 0,0 1 0 0,-3 6 0 0,-1 0 0 16,0 4-144 0,-2 4 0-16,-1-2 0 0,-2 4 0 0,-2 2-80 0,0 0-16 0,-3 0 0 0,0 2 0 15,1 0 96-15,-2 0 16 0,0 3 0 0,0-3 0 16,0 0 128-16,0 0 0 0,-1-1 0 0,1-2 0 15,-1 3 0-15,-1-4 0 0,-1 5 0 0,-1-4 0 16,-3 0 128-16,0 0-128 0,-3-1 128 0,-2 0-128 0,-1 1 0 0,-3-2 128 16,-3 1-128-16,-4-2 0 0,-3 3 0 0,-5-6 0 15,-2 6 0-15,-5-3 0 0,-1-3 0 0,-1 1 0 16,-1-2 0-16,-3 0 0 0,-5-2 0 0,-4 0 0 16,-5 0 0-16,-5 0 0 0,-2-2 160 0,-5 0-32 15,-4-2-128-15,-5-3 192 0,-5 5-192 0,-2 0 0 16,0 2 0-16,-2 0 0 15,-1-3 0-15,-1 6 224 0,-1 0-32 0,1 2-16 0,6 1 64 0,-4-3 16 16,-2 6 0-16,1-2 0 0,5 2-256 0,2-1 144 31,5-2-144-31,1 0 128 0,1 0-128 0,1 1 0 0,2 2 0 0,1-3 0 16,1 0 0-16,3 0 0 0,-3 0 0 0,2 2 0 0,3 2 0 0,1-4 0 0,5 0 0 0,-1-3 0 16,4 2 0-16,0 1 0 15,2 1 128-15,3 2-128 16,4-1 0-16,3 2 0 0,2-4 0 0,1 1-176 15,5 2 176-15,-1-1 0 0,2 2-144 0,3 2 144 16,2-2-160-16,4 5 160 0,3-3-208 0,3 0 80 16,4 0 128-16,2-2 0 0,2-2 0 0,3 2 0 15,3-3 0-15,1 2 0 0,1-1 0 0,3-2 0 16,0 0 0-16,2-2 0 0,2 2 0 0,1-3 0 16,1 2 0-16,2-1 0 0,1 0 0 0,2 0 0 0,0-2 0 15,1 2 0-15,3-1 0 0,-2 2 0 0,2-2 0 0,2 3 0 16,0-2 0-16,0 2 0 0,1 2 0 0,0 1 0 15,0 3 0-15,0 0 0 0,-2 2 0 0,0 4 0 16,-1 0 0-16,-1 1 0 0,-1 3-144 0,0-3 144 16,-2 4-160-16,-3 0 160 0,2 3 0 0,-4-1 0 15,1 2 0-15,-2 2 160 0,-1-3-160 0,-1 1 0 16,0-2 0-16,-2 2 0 0,1-1 0 0,-1-1 0 16,2-3 0-16,-1-3 0 0,1 0 0 0,1-2 0 15,1-4 0-15,1-3 0 16,2 1-688-16,1-5-208 0</inkml:trace>
  <inkml:trace contextRef="#ctx0" brushRef="#br0" timeOffset="7150.52">24324 4873 19343 0,'-1'0'1728'0,"1"0"-1392"0,0 0-336 0,-1 0 0 0,1 0 608 0,0 0 48 0,0 0 16 0,-3 0 0 0,1 0-256 0,-1 0-48 16,0 0-16-16,3 0 0 0,0 0 928 0,0 0 176 15,0 0 32-15,0 0 16 0,0 0 96 0,0 0 0 16,-20-6 16-16,16 7 0 0,0 4-160 0,-2-1-48 16,0 5 0-16,-3 1 0 15,-1 2-720-15,-3-1-160 0,-1 4-16 0,-3 3-16 0,-4 2-272 0,-4 5-48 16,-3 0-16-16,-1 1 0 0,-2 2-160 0,-3 1 0 16,-3-1 0-16,1 0 0 0,0-3 0 0,4-3 0 15,2-2 0-15,5-1 0 0,1-3 0 0,1-4 0 0,4 1 0 0,0-7 0 31,1 0-400-31,0-6-176 0,3-5-16 0,1-2-17360 0</inkml:trace>
  <inkml:trace contextRef="#ctx0" brushRef="#br0" timeOffset="7385.77">23747 4836 40543 0,'-2'-4'1792'0,"1"2"384"0,1 1-1744 0,0 1-432 0,3 1 0 0,-1-1 0 0,3 2 0 0,0 2 0 0,4-1 128 0,3 4-128 0,2 4 0 0,1-1 0 16,1 2 0-16,-2 5 128 0,1-1-128 0,0 2 128 15,0 4-128-15,0 2 128 0,-3-1-128 0,2 5 0 16,1 3-160-16,-4-1 160 0,1 5-128 0,-3-3 128 16,1-1 0-16,-3-2-144 15,2-1-1136-15,-1-5-240 0,1 2-32 0,1-6-16 16,0-3-576-16,0-4-112 0,1-2-32 0,1-1-10912 0</inkml:trace>
  <inkml:trace contextRef="#ctx0" brushRef="#br0" timeOffset="7636.69">24522 5273 43311 0,'-9'8'1920'0,"1"-1"384"0,0 0-1840 0,3-1-464 0,3-1 0 0,1-1 0 0,1-1-976 0,-3 4-304 0,-1 3-48 0,0 2-16 16,-1 3 1040-16,0 1 304 0,2-4-128 0,1-1 128 15,2 0-512-15,0 1-16 0,2-1-16 0,1 1 0 16,0-2-1120-16,1 0-240 0</inkml:trace>
  <inkml:trace contextRef="#ctx0" brushRef="#br0" timeOffset="8186.28">24792 4830 39615 0,'-4'-4'3520'0,"0"1"-2816"0,3 0-560 0,2 1-144 0,2 0 400 0,-1 0 48 0,2-2 16 0,1-6 0 16,2 2-464-16,4-5 0 0,4 3 0 0,1 2 0 15,0 2 0-15,3 2 0 0,-1 4-160 0,2 4 160 16,0 2-192-16,1 5 64 0,-1-1 0 0,0 2 0 16,-1 2 128-16,0 1 0 0,-1-2 0 0,0 0 0 15,0 0 160-15,-2-2 64 0,2 2 16 0,-1-3 0 16,0-3 64-16,-1 2 16 0,2 0 0 0,-1 0 0 0,2-1-144 16,-2-2-32-16,1 2 0 0,0-1 0 0,-2-4-144 0,-1 3 0 15,1-3 0-15,-3 2 0 0,0-3 0 0,-2 2 0 16,-2 1 0-16,-2-1 0 0,-1-2 0 0,-2-1 0 15,-3 2 0-15,0-1 0 0,-2 2 0 0,-1-4 208 16,-1 4-48-16,-2-4-16 0,0 2 144 0,-1 0 32 16,-1 0 0-16,-1 0 0 15,2 2-160-15,-3-1-32 0,-2 0 0 0,-4 4 0 0,-2-1-128 0,-1 4 0 16,-1-4 0-16,-1 4 0 0,-1-2 0 0,0 2 0 16,0 0 0-16,0 0 0 0,-1 2 0 0,0-2 0 15,1 1 0-15,-2-1 0 0,2 0 0 0,2-1 0 16,1-2 0-16,1-3 0 0,2 1 0 0,1-1 0 15,2-4 0-15,2 0 0 16,3-3-368-16,-1-1-48 0,5 1-16 0,-1-2 0 16,3 0-320-16,1-4-64 0,1 3-16 0,1 0-17664 0</inkml:trace>
  <inkml:trace contextRef="#ctx0" brushRef="#br0" timeOffset="8852.29">24957 5339 28559 0,'0'-1'2544'0,"2"-2"-2032"0,-1 3-512 0,0 0 0 0,0-2 384 0,2 2-32 0,-1-1 0 0,3-1 0 0,1 0 1392 0,2 0 288 15,-1-2 48-15,2 2 16 0,1 2-1088 0,0-3-224 16,0 2-32-16,2-2-16 0,1 0-352 0,2 0-80 16,4 0-16-16,1-1 0 0,2-2-112 0,1-3-32 15,3 2 0-15,2-2 0 0,0-1-144 0,0 0 0 16,1 2 0-16,-1-1 128 0,0 1-320 0,-1 2-64 16,1-2 0-16,-2 4-18016 0</inkml:trace>
  <inkml:trace contextRef="#ctx0" brushRef="#br0" timeOffset="11082.21">26306 4678 34095 0,'-2'2'3024'0,"1"2"-2416"0,1-1-480 0,0-2-128 0,0 2 576 0,-2 0 112 0,1 3 16 0,-3 3 0 0,1 4-32 0,-3 2 0 0,-4 5 0 0,0-4 0 15,-3 3-224-15,1-6-32 0,-2 2-16 0,0-3 0 0,-2 1-32 0,0-1-16 16,-1-2 0-16,1 0 0 16,2-1-80-16,0-2-16 0,3 2 0 0,2-3 0 15,3-2-128-15,2-1-128 0,3 0 144 0,2-2-144 0,3 1 0 0,2-2 0 16,2 0 0-16,1 3 0 15,3-3 0-15,0 0 0 0,2 4-128 0,2-2 128 16,0 2-160-16,1-2 160 0,2 5-128 0,0 0 128 16,1-1 0-16,-1 3 0 0,0-3 0 0,0 4-128 15,-2-3 128-15,-1 2 0 0,0 1 0 0,-1 0 0 16,-2-2 0-16,-2 2 0 0,0-1 0 0,-2 1 0 16,-2-3 0-16,-1 4 0 0,-1-1 0 0,-1 3 0 0,-2-1 0 0,-2 2 0 15,-1 2 0-15,-3 2 0 0,-1-2 0 0,-3 3 0 16,-2 3 0-16,-3 0 128 0,-1 4-128 0,-2 2 0 15,-3-3 0-15,2 0 0 0,-4 1 0 16,0-1 0-16,-2-3 0 0,1 0-128 0,1-3 128 0,0 0 0 16,0-3 0-16,0 0-128 0,0-4-256 15,1 2-32-15,2-6-16 0,-1 0 0 0,2-3-1552 0,0-8-304 0</inkml:trace>
  <inkml:trace contextRef="#ctx0" brushRef="#br0" timeOffset="11343.84">26358 4700 40543 0,'-6'-4'1792'0,"1"4"384"0,1 0-1744 0,2 2-432 0,2 0 0 0,0-2 0 0,0 3 144 0,0 0-144 0,0 1 160 0,0 2-160 15,0 3 384-15,2-3-32 0,2 0 0 0,2 0 0 0,4-1 160 0,3 2 16 0,3-3 16 0,2 0 0 16,3 2-48-16,3 1-16 16,2-4 0-16,0 1 0 15,3 5-224-15,1-6-64 0,2 2 0 0,-1 0 0 16,1 0-352-16,2 1-80 0,-1 2-16 0,-1 0-13360 16,2 0-2672-16</inkml:trace>
  <inkml:trace contextRef="#ctx0" brushRef="#br0" timeOffset="12948.78">26196 5872 16575 0,'-7'-6'1472'0,"1"4"-1168"0,0 1-304 0,1-2 0 0,2 3 2304 0,2 0 384 0,0 0 96 0,-2 0 16 15,-1 3-864-15,0-3-160 0,-1 0-48 0,2 1 0 16,2 1-192-16,1-1-32 0,4 4-16 0,1-3 0 31,2 3-576-31,2 1-112 0,2 0-32 0,1 1 0 0,3 3-256 0,2 5-64 16,2-1-16-16,2 4 0 0,1 1-224 0,0 1-32 0,-1 1-16 0,4 1 0 0,5 6-160 0,2 2 128 31,5 3-128-31,0 2 128 0,3-3 80 0,2 4 16 16,5 4 0-16,1 0 0 0,3 5 16 0,2-1 0 0,-1-2 0 0,1 5 0 0,4 0 96 0,6 7 32 15,6 4 0-15,2 1 0 0,2-2-96 0,0-4-16 31,-4-5 0-31,1-1 0 0,2-1-64 0,-3 0-32 16,-1 2 0-16,-6-5 0 0,-8 2-160 0,-5-3 0 16,-7-1 0-16,-4 0 0 0,-5-6 0 0,-3 3 0 15,-4-4 0-15,-2-2 0 0,-5-3 0 0,1-1 0 0,0 1 0 16,-2-1 0-16,-1 3 0 0,0-5 128 0,-2 2-128 0,1 0 128 16,0-2 0-16,-1-2 0 15,1 2 0-15,1-3 0 0,-1-1-128 0,0 0 0 16,2 0 0-16,-4-1 0 0,4-3 0 0,-5-1 0 0,0-1 0 0,-2-4 0 15,-1 2 0-15,-2-5 0 0,0 2 144 0,-2 0-144 16,0-4 144-16,-1 2-144 0,-1-2 192 0,-1 0-192 16,1-1 128-16,-3-1-128 0,2 2 0 0,-2-3 0 15,0 1 0-15,1 1 0 0,-2-2 0 0,1 2 0 16,0-2 128-16,2-1-128 0,-2 2 0 0,3-3 0 0,-2 0 0 0,3 0 160 16,0-2-160-16,0 0 128 0,0 0 64 0,1-2 0 15,0-2 0-15,-1-1 0 0,1-1 48 0,-1 1 16 16,0-3 0-16,-1-2 0 0,0 0-112 0,-1-3-16 15,0 1 0-15,-2-4 0 0,0 0 0 0,-2-3-128 16,0-2 192-16,0 2-64 0,-2-4-128 0,-1 1-144 16,1 0 144-16,-2-3-208 0,1 3-144 0,-1-4-32 15,1 1 0-15,1 0 0 0,-1 3 160 0,1 0 32 16,2 0 0-16,-1-1 0 0,2 5 192 0,-2-1 0 0,4 2 0 0,-2 2-144 16,0 3 144-16,0 2 0 0,1 0 0 0,0 0 0 15,0 4 0-15,1 0-128 0,0-1 128 0,-1 2-128 16,3 2-176-16,-1 2-16 0,-1 1-16 0,2 0 0 15,-1 0 128-15,1 3 16 0,0 3 16 0,0 1 0 16,-1 3 176-16,2 2-192 0,-1 4 192 0,1 0-192 16,-1-1 32-16,1 1 0 15,1 0 0-15,0 3 0 0,1-3 32 0,2-3 0 0,1 3 0 0,1-1 0 16,0 1-16-16,3-1 0 0,-1-1 0 0,3-4 0 16,-1 2 144-16,3-2-208 0,-2 1 80 0,0-1 128 15,0 0-160-15,-1 2 160 0,-2-2 0 0,0-1-144 16,-4 2 144-16,-1 0 0 0,-2-1 0 0,-2 2 0 0,-2-2 0 15,-2-1 0-15,0 1 0 0,-2-3 128 0,-2 2 32 16,-2-2 16-16,0 2 0 0,-4-3 0 0,0 1 48 0,-1 0 16 16,-2-1 0-16,0 0 0 0,-1 0 80 0,-2 0 0 15,0-2 16-15,0 1 0 0,0 1 288 0,0-2 48 16,1 0 16-16,-1-1 0 0,0 2-96 0,-3-1-16 16,2 2 0-16,-3 0 0 0,-1 0-96 0,-1 1-32 15,-2-1 0-15,-2 1 0 0,1 2 32 0,-4-3 0 0,-1 4 0 0,-1-4 0 16,2 2-160-16,-3 0-48 0,-2-2 0 0,1 1 0 15,2-1-272-15,3 0-144 0,2-2 16 0,1-4 0 32,1 2-624-32,3-4-112 0,3-1-32 0,2-3 0 0,2-1-464 0,3-3-112 15,1-6 0-15,1-2-20544 16</inkml:trace>
  <inkml:trace contextRef="#ctx0" brushRef="#br0" timeOffset="15003.2">28307 6101 24879 0,'-2'0'2208'0,"0"0"-1760"0,2 0-448 0,2 0 0 0,-1 0 1392 0,1-1 192 0,0 1 32 0,1-3 16 0,2 1 352 0,1-2 64 16,3 1 0-16,1-4 16 0,1 4-960 0,0-3-192 16,3 1-32-16,-2 0-16 0,2 5-304 0,-2-3-64 15,-1 6-16-15,-2 0 0 0,1 4-96 0,-3 2 0 16,2 7-16-16,-4 3 0 0,-3 1-160 0,1 5-16 16,-3 1-16-16,0 2 0 0,-1 0-176 0,-1 1 0 15,2 2 0-15,-1-5 0 0,2 1 0 0,1-5 0 16,1 0 0-16,2-2 0 0,3-1 0 0,0-7 0 15,2 1 0-15,1-4 128 0,0-2-128 0,2-1 0 16,0-5 0-16,1-1 0 0,2-1 0 0,1-5 0 16,1-1 0-16,2-2 0 0,-1-1 128 0,4-5 0 15,0-1 0-15,2-7 0 0,0 1-128 0,0-6 0 0,1-3 0 0,-2-1-176 16,-4 0 176-16,0-3-192 0,-2 0 192 0,-2 1-192 31,0-1-448-31,-5 3-80 0,-2 3-32 0,-3 2 0 16,-2 7-208-16,-2 4-32 0,0 4-16 0,-4 3-10912 0,1 6-2192 0</inkml:trace>
  <inkml:trace contextRef="#ctx0" brushRef="#br0" timeOffset="15317.39">28490 6483 32079 0,'-4'-1'704'0,"-1"1"128"0,2-2 48 0,0 2 32 0,2 2-720 0,0-2-192 0,1 1 0 0,-3 2 0 0,1 0 1792 0,-2 4 320 0,0 1 64 0,0 2 0 0,-1 4-1440 0,0 2-288 16,1 2-64-16,-1 3-16 0,1-1-368 0,1 3 0 15,0-1 0-15,1 3 0 0,-3-3 0 0,1 2 0 16,-2-1 0-16,0-1 0 0,-2 0 0 0,0 3 0 0,-4-3 0 0,1 1 0 31,-1-1-512-31,0 0-160 0,-2 0-32 0,2-3-16944 0</inkml:trace>
  <inkml:trace contextRef="#ctx0" brushRef="#br0" timeOffset="15835.34">28893 6717 39615 0,'-11'-6'1760'0,"4"3"352"0,-1 2-1680 0,6 1-432 0,1 0 0 0,2 0 0 0,1 0-192 0,1 0-128 0,-1 0-32 0,3 1 0 16,3 2-32-16,0-1-16 0,3 2 0 0,2-4 0 31,-1 2-240-31,0 0-32 0,2 0-16 0,0-2 0 0,-1-2 688 0,0 0 144 0,0 0 32 0,-2-4 0 15,1 2 848-15,-1-6 192 0,1-1 16 0,0-2 16 16,2-2-704-16,-2 1-144 0,-1-2-16 0,1-3-16 16,-1 3-368-16,-3-2 0 0,0-1-192 0,-3 1 64 31,-3 0-1024-31,-2 2-208 0,-2 4-48 0,-4 0 0 0,-2 5-192 0,-3 4-32 16,-3 3-16-16,-4 6 0 0,-2 1 1104 0,-2 6 224 0,-4 2 32 0,-1 4 16 15,-2 4 864-15,1 1 176 0,1 2 48 0,-1 0 0 16,6 1 720-16,0-2 160 0,3 2 32 0,3 1 0 15,3-4-672-15,1-1-128 0,5-4-32 0,3-3 0 0,3-1-624 0,1-1-128 16,3-4-16-16,0 1-128 0,5-4 0 0,-1 2 0 16,2-3-160-16,1 2 160 15,0 0-1120-15,1 2-96 0,-1-1-32 0,0-2-15680 16</inkml:trace>
  <inkml:trace contextRef="#ctx0" brushRef="#br0" timeOffset="16243.08">29813 6425 38703 0,'-11'-2'1712'0,"1"2"352"0,2 2-1648 0,1-2-416 0,4 4 0 0,-1-4 0 0,0 4 384 0,-2-2 0 0,-5 4 0 0,-6 2 0 0,-3 2-128 0,-31 13 208 0,25-9-240 16,-2-1-224-16,-1 2-128 0,2-3 128 0,0 2-208 16,0 1 64-16,-1-3 16 0,5-2 0 0,1-1 0 15,3-2-16-15,4-1 0 16,3-2 0-16,3-1 0 0,3-1 144 0,2-2 0 0,3 0 0 0,2 0-128 31,3-2-320-31,1 2-64 0,3-4-16 0,3 1 0 0,1 0-16 0,3 0 0 16,2 0 0-16,2-2 0 0,2 3 544 0,1 0 256 0,3 2-32 0,-1 0 0 0,0 2 160 15,1 0 48-15,1 3 0 0,0-2 0 0,-4 1-432 0,-4 1 128 16,0 2-128-16,-6 0 0 0,-3 1 0 0,-3 2 0 16,-4 0-192-16,-3 2 192 0,-1-2 0 0,-4 3 320 15,-4 3-48-15,-3-2 0 0,0 0 304 0,-5 1 64 16,0-1 16-16,-3 0 0 0,1-1-288 0,-1-2-64 16,-1 0-16-16,-2 3 0 0,1-2-448 0,-3-3-96 15</inkml:trace>
  <inkml:trace contextRef="#ctx0" brushRef="#br0" timeOffset="17367.89">24908 5791 5519 0,'0'-4'496'0,"1"2"-496"0,0-1 0 0,1 2 0 0,-1 1 1520 0,0-4 208 0,2-1 32 0,0-2 16 0,2-2 1136 0,1 2 224 0,-1-4 64 0,0 3 0 15,-2 2 160-15,-1 2 32 0,-2 2 16 0,0 2 0 16,-4 0-1552-16,-2 2-304 0,-1 5-64 0,-7 2-16 15,-2 5-992-15,-6 5-208 16,-5 5-32-16,-5 2-16 0,-6 5-224 0,-4 4 0 0,0 1 0 0,-2 4 0 16,-4 1 0-16,-6 6 0 0,-2 5 0 0,-3 4 0 15,1 1 128-15,1 0-128 0,4 1 176 0,1-1-176 16,4-4 304-16,0 0-48 0,0-1-16 0,-2 4 0 0,1-3 64 16,-1 1 16-16,3-1 0 0,3-4 0 0,2-5-160 15,2-3-32-15,3-4 0 0,0 1 0 16,4-6-128-16,-2 6 0 0,-5 1 0 0,-2 4 0 0,-1 2-144 0,-1-2 144 15,0 2 0-15,2-4 0 0,3-3-256 0,0-4 64 16,4-1 16-16,2-5 0 0,7-6 176 0,3-3 0 16,3-3 0-16,3-2 0 0,2-2 0 0,0 0 0 15,2-2 0-15,1-1 128 0,2-2-128 0,1 2 0 16,1-3 0-16,0 3 0 0,1-4 0 0,0 3 0 16,0 1 0-16,-2-2 0 0,1 2 0 0,1 1 144 15,0-1-144-15,-2 1 160 0,0-1-160 0,-1 4-176 0,0-3 48 16,1-2 0-16,0 2 128 0,0-2 0 0,-1-2 0 15,1 0 0-15,0-1 0 0,0-4 0 0,1 2 0 0,-2-3 0 16,0-3 144-16,0-1 64 0,-1 1 16 0,0-6 0 16,1-3-80-16,-1-1-16 0,2 0 0 0,-2-3 0 15,2-5-128-15,2-3 192 16,1-1-192-16,1-3 192 0,1 0-192 0,1-5 0 0,2 3 0 0,1-1 128 16,1 1-128-16,1 1 0 0,0 7 0 0,-1 0 0 15,2 3 0-15,-3 1 0 0,1 2 0 0,-1 3 0 16,1 1 0-16,-1 5-272 0,0-2 64 0,2 5 16 15,-2-1 192-15,2 4 0 0,0 1 0 0,1 0 0 16,-1 4 0-16,3 2 0 0,-1 3 0 0,1 1 0 16,1 3 0-16,-1 3 0 0,0 3-128 0,1 2 128 0,-1-1 0 15,1 2 0-15,1 3 0 0,-2-1 0 0,-2 3 0 0,1 2 0 16,-2 4 0-16,1 2 0 0,-2 0 0 0,-1 3 0 16,-1 0 160-16,-2 3-160 0,0 0 0 0,-2-3 0 15,0-1 0-15,2-5 0 0,0-3 0 0,1-7 0 16,4-3 0-16,-1-3 0 0,4-3 176 0,1 0-48 15,0-5-128 1,3-1 192-16,3-4 0 0,2 0 0 0,3-6 0 0,3 1 0 0,6 1-48 0,2-6-16 16,4-1 0-16,4 0 0 0,1 0-128 0,3-5 0 15,1 3 0-15,1-2-176 32,0 0-208-32,-3-2-64 0,0-2 0 0,-5 4-19648 0</inkml:trace>
  <inkml:trace contextRef="#ctx0" brushRef="#br0" timeOffset="18252.3">21739 6666 30399 0,'-3'-6'2704'0,"2"2"-2160"0,0 1-544 0,1 0 0 0,2 3 1408 0,-1-2 160 0,2 1 32 0,1-2 16 16,2-1-624-16,2-1-128 0,2 2-32 0,1-5 0 0,-1 2-512 0,0-5-96 15,0 1-32-15,0 0 0 0,-1-2-192 0,-1-4 0 16,2 0 0-16,-1-3 0 0,1-1 192 0,0-2 32 15,-2-1 16-15,1-3 0 0,1 0 32 0,-3-5 16 16,2-1 0-16,-2-3 0 0,-1 3-48 0,1-5-16 16,0 0 0-16,-1 1 0 0,-1 1-96 0,0 0-128 15,1 1 176-15,-1 4-176 0,-1 2 0 0,-2 7 0 16,1 5 0-16,-2 6 0 0,-2 4 0 0,1 2 0 16,0 4 0-16,-1 0 0 0,2 7 0 0,-1 3-192 15,1 5 48-15,2 1 16 0,-1-2 128 0,2 7-160 16,1 1 160-16,1 6-160 0,0 1 160 0,2 2 0 15,0-2 0-15,1 4 0 0,0-2 0 0,0-1 0 16,4 3 160-16,-3-3-160 0,0 3 0 0,1-1 0 0,-1-1 0 16,-1 0-160-16,0-5 160 0,1 2 0 0,0 0 0 15,0 1 0-15,0-4 0 0,0 1 0 0,-2-4 128 16,1-4-128-16,1-1 192 0,1-5-48 0,0-2 0 0,0-4 0 16,2-2 48-16,-1-6 16 0,0-3 0 0,1-2 0 15,1-3 64-15,0-2 16 0,-3-1 0 0,2-8 0 16,0-5 0-16,1-4 0 0,1-6 0 0,-2-3 0 15,0 0-144-15,-2-3-16 0,0-3-128 0,-2-6 192 16,-1 1-192-16,0-1 0 0,-2-1 0 0,-1-2 0 16,1-4 0-16,-1 1-240 0,0 7 80 0,0 3 16 15,-2 6-112-15,0 6 0 0,-2 6-16 0,0 4 0 16,-1 6-112-16,0 3 0 0,-1 3-16 0,0 5 0 16,1 4-448-16,0 1-96 15,1 3-16-15,2 3-17200 0</inkml:trace>
  <inkml:trace contextRef="#ctx0" brushRef="#br0" timeOffset="18644.79">22992 6388 28559 0,'-9'-6'2544'0,"-1"0"-2032"0,3 3-512 0,5 3 0 0,1 0 960 0,-4 0 112 0,-5-1 16 0,-6-3 0 0,-6 2-16 0,-3-1 0 0,-2 6 0 0,2 3 0 16,-1 4-752-16,2 5-128 0,0 1-48 0,0 4 0 15,2 1-144-15,-2 1 0 0,2 4 0 0,2-1 0 16,4-2 0-16,2 2 0 0,1 0 0 0,5-3 0 15,1 3 496-15,5-3 160 0,4 0 48 0,5-2 0 16,2-2-224-16,4-2-32 0,4-1-16 0,5-5 0 16,4-4-304-16,4-2-128 0,1-4 0 0,1-4 128 15,1 2-128-15,3-8 0 0,1-2 0 0,0-3 128 16,-1 1-128-16,-4-6 160 0,-2 2-160 0,-5-4 160 0,-4 1-160 0,-4-3-144 16,-4-1 144-16,-7-3-208 0,-3 2 48 0,-5 1 16 15,-3 3 0-15,-5-3 0 0,-3 0 144 0,-5 2 0 16,-2 1 0-16,-3 1 0 0,-3-2 0 0,-2 4 144 15,-3-2-16-15,0 1-12192 16,0-1-2432-16</inkml:trace>
  <inkml:trace contextRef="#ctx0" brushRef="#br0" timeOffset="27036.35">7553 7266 8287 0,'-1'1'736'0,"-1"2"-592"0,1-3-144 0,0 1 0 0,1 1 128 0,-3-2-128 0,1 3 192 0,-3 1-64 16,0-1-128-16,0 0 0 0,1-6 0 0,2 0 0 15,1-4 0-15,2 0-128 16,-1 1 128-16,1-3-128 0,-1-1 128 0,0 2-128 0,0 0 128 0,-1 2 0 0,0 4 0 0,1-2 256 15,-2 1 0-15,1 2-16 0,0 1 1776 0,0 0 352 16,1 1 80-16,-1-1 16 0,-1 3-336 0,2 1-64 16,0-1-16-16,0-3 0 0,0 0-1168 0,-1 21-240 15,0-11-64-15,1 3 0 0,0-1 16 0,0-2 0 16,0 2 0-16,1 2 0 16,0 1 336-16,2-3 64 0,-2 4 16 0,0-2 0 0,2 2-352 0,-1 1-64 15,1-1-16-15,-2 1 0 0,1 1-96 0,0-1-32 16,-1 0 0-16,-1 1 0 0,1 3-208 0,0-3-48 15,1 5-16-15,-1-1 0 0,0 1 80 0,0 5 0 16,2-3 16-16,-2 1 0 16,-1 2 48-16,1-2 0 0,2 5 0 0,-1-3 0 0,1 0-160 0,0-2-32 0,0 0 0 0,-1 2 0 15,2-4-128-15,-2 2 0 0,2-3 0 0,0-4 0 16,0 2 128-16,-1-2 0 0,1 1 0 0,1 2 0 16,1-4-128-16,-1 2 0 0,1 1 0 0,0-1-176 15,1 1 176-15,-2-4 0 0,2 4 128 0,-1-2-128 16,0-3 0-16,-1 4 0 0,3 1 0 0,-3 1 0 15,0-2 0-15,0 5 0 0,0-3 0 0,-2 3 0 16,1-3 0-16,0 1 0 16,-1 5 0-16,1 0 0 0,0 0 128 0,-1 5-128 0,1-5 128 15,0 3-128-15,0-3 0 0,-2-2 144 0,2-1-144 0,-1-1 0 0,1 0 128 0,-1 1-128 16,0-1 0-16,1-1 0 0,-1-1 128 0,-1-2-128 16,1 0 0-16,-3 1 0 0,1-3 0 0,-1 2 128 15,0-4-128-15,0 3 0 0,0-1 192 16,0 5-64-16,1-4 0 0,-1 4-128 15,0 1 160-15,1-1-160 16,0-2 128-16,1-1-128 0,0-4 0 0,1 0 0 16,-1-1 128-16,1-2-128 0,-2-1 0 0,1 3 0 15,1-1 0-15,-1 1 0 0,-1 1 0 0,1-3 0 16,-1 4 0-16,0-1 0 0,0 1 0 0,1-1 0 16,0 3 0-16,-1-3 0 0,1 0 0 0,-1 2 0 15,1 2 0-15,0-1 0 0,0 0 0 0,-1-3 0 0,1-1 176 16,-1 1-176-16,1 0 0 0,-1 3 0 0,1 0 0 0,0-1-160 15,-1-2 160-15,1 0 0 0,-1 3 0 0,0-2 0 16,-1 2 0-16,0-1 0 0,1 1 128 0,-1-1-128 16,0 2 128-16,2-1-128 0,-2-2 128 0,1 0-128 15,-1-4 176-15,1 0-48 0,2 0 0 0,-2-4 0 16,0 4-128-16,0-1 0 0,0 4 0 0,-1-2 0 16,2 3 0-16,-1-1 0 0,0 2 0 0,0-1 0 15,-1-1 0-15,2 0 0 0,-1 3 0 0,0 0 0 16,-1-3 0-16,1 3-144 0,2 1 144 0,-3 1-208 15,1 1 208-15,-1 0 128 0,1-2 0 0,-1-1-128 16,0-1 0-16,2 1 0 0,-2 1 0 0,0-2 0 16,0-6 0-16,1 2 0 0,-1 1 0 0,1 1 0 15,0-2 0-15,-1 3 0 0,1-1 0 0,1 3 0 0,-2 0 0 16,1 0 0-16,0-1 0 0,2 2 0 0,-2-1 0 0,1-1 0 16,1 5 0-16,-1-1 0 0,1-2 0 0,1-1 0 15,-2 0 0-15,-1-1-192 0,2-1 192 0,-2-3 0 16,0 2 192-16,0-3-192 0,1 0 0 0,-1 2 0 15,0 1 0-15,-1 0 0 0,0 1 0 0,0-3 0 16,0 0 0-16,0 1 0 0,1-2 0 0,-1 3 0 16,0 1 0-16,0 0 0 0,2 3 0 0,-2 2 0 15,1 0 0-15,0-2 0 0,0-2 0 0,1 4 0 16,-1 0 0-16,0 0 0 0,0-3-128 0,0-2 128 0,1 4 0 16,-1-3-144-16,0 2 144 0,0-1 144 0,-1-1-16 15,2 2-128-15,-2-1 0 0,1 0 0 0,-1 2 0 0,1-1 0 16,-1-1 0-16,0-1 0 0,0-2 0 15,0 3 0-15,0-3 0 0,0 1 0 0,0 4 0 0,1-1 0 16,-1 2 0-16,2 1 0 0,-2-2 0 0,1 1 0 16,1 0 0-16,1 1-144 0,-1-2 144 0,0-2 0 15,0 1 0-15,-1 1 0 0,2-2 144 0,-1 0-144 16,-1 0 0-16,1 0 0 0,-2-2 0 0,0 1 0 16,1 1 208-16,-1 0-64 0,-1-1-16 0,1 2 0 15,-2-4-128-15,2 2 0 0,-1 1 0 0,1-3 0 16,-1 3 128-16,1 0 0 0,-1 0 0 0,1 0 0 15,0-3-128-15,0 0 0 0,-2 0 0 0,2 0-176 16,0 0 176-16,0-1 0 0,2-3 0 0,-2 2 0 16,1-2 0-16,-1 2 0 0,1 1 0 0,0-2 0 15,2 4 0-15,-2-3 0 0,0 5 128 0,1-3-128 0,-1 2 0 0,0-2 0 16,-1 3 0-16,0-2 0 0,0 0 0 0,-1 0 0 16,0 1 0-16,-1-2 0 0,2 0 0 0,0 0 0 15,-1 0 0-15,1 3 0 0,0-1 0 0,0 0 0 16,0 3 0-16,1-5 0 0,-1-1 0 0,2 1 0 15,0 0 0-15,-1 0 0 0,1-4 0 0,-1-2 0 16,0 4 0-16,0-2 0 0,0 3 176 0,1-1-48 16,-2 0 0-16,1-1 0 0,-1 4-128 0,0 0 0 0,0 0 0 15,0-1 0-15,0 0 0 0,-1 2 0 0,-1-2 0 16,1 0 0-16,1 3 0 0,0-3 0 0,-1 3 0 0,1-1 0 16,0 2 0-16,0-2 0 0,1 1 0 0,0-2 0 15,1 1 0-15,-1-2 0 0,1 0 0 0,0 0-176 16,0 0 176-16,1-1 0 0,-1 1 0 0,1 0 0 15,-1 0 0-15,2 3 0 0,-2-1 0 0,1 2-128 16,0-2 128-16,0 1 128 0,-2-3-128 0,2 4 176 16,-2-2-176-16,0-2 0 0,-1 4 0 0,0-1 0 15,1-1 0-15,-1-2 0 0,2 5 0 0,-2-1 0 16,0-1 0-16,0-1 0 0,-2 2 0 0,2-1 0 16,0-1 0-16,0 0 0 0,0 0 0 0,2 1 0 15,-2-1 0-15,1-2 208 0,-1 0-48 0,1 0-16 16,0 3-144-16,2-3 0 0,-2 3 0 0,1-3 0 15,1-3 0-15,-1 2 0 0,0 1 0 0,0-1 0 0,-1-1-128 0,1 0 128 16,-1 3 0-16,-1-4 0 0,0 3 0 0,0 0 0 16,-1 3 0-16,-1-1 0 0,2 2 0 15,-1 1 0-15,0 1 0 0,0 1 0 0,-1 1 0 0,2-1 0 16,-1-4 0-16,1 2 0 0,-1 2 160 0,1-1 0 16,-1 0 0-16,1-3 0 0,0 3-16 0,0-3 0 15,0 0 0-15,0 0 0 0,0 0-144 0,1-2 128 16,-1 1-128-16,0 1 128 0,0-1-128 0,1 2 0 15,-1-1 0-15,1-1 0 0,-1 2 0 0,2 0 0 16,-2 1 0-16,1-3 0 0,-1 5 0 0,1-1 0 0,-1 3 0 16,0-2 0-16,0 2 0 0,0 0 0 0,0 3 0 0,0-2 0 15,0-1 0-15,0 1 0 0,0 0 0 0,0-1 0 16,0-1 128-16,0 1-128 0,0-2 128 0,0 2-128 16,-1-3 128-16,0 1-128 0,1-1 128 0,-2 3-128 15,1-3 0-15,0 3 0 0,0-2 128 0,-1 2-128 16,1 0 0-16,0-1 0 0,0 2 0 0,1 0 0 15,-2 2 0-15,1-2 0 0,0 2 0 0,1-3 0 16,-1 1 0-16,0-2 128 0,1 2-128 0,0-3 128 16,-2 3-128-16,1-2 192 0,0 2-192 0,1-1 192 15,0 0-192-15,-1-1 128 0,1-1-128 0,-2-3 128 16,1 4-128-16,1-4 0 0,-1 1 0 0,1-1 0 0,-1-2 0 0,1 2 0 16,-2 1 0-16,1-2 0 15,0-2 0-15,0 2 0 0,-1 2 0 0,1-2 0 0,0 0 0 0,0 0 0 16,1 0 0-16,-2 0 0 0,1 1 0 0,1 1 0 15,-1-4 0-15,1 4 0 0,0 1 0 0,0 3 0 16,0-2 0-16,0 2 0 0,0-3 0 0,1 3 0 16,-1-3 128-16,1 1-128 0,2-1 0 0,-2 0 0 15,2 3 0-15,-1-3 0 0,-1-2 0 0,1 1 0 16,0 1 0-16,-1 1 0 0,1-4 0 0,-1 2 0 16,1 2 0-16,0-5 0 0,-2 2 0 0,1 2 0 15,0-2 0-15,-1 1 0 0,1-1 0 0,-1 1 0 16,0 1 0-16,0 0 0 0,0-3 0 0,0 3 0 15,0 0 0-15,-1-2 0 0,1 2 0 0,-1 1 0 0,0-2 0 0,-1-1 0 16,1-2 0-16,0 1 0 0,1 0 0 0,0 2 0 16,0-3 0-16,0 3 0 0,0-5 0 0,0 2 0 15,1 0 0-15,-1-1 0 0,1 0 0 0,1 1 0 16,-2-5 0-16,0 2 0 0,0 1 0 0,0 0 0 16,0-2 0-16,-2 2 0 0,1-1 0 0,1-2 0 15,0 5 0-15,0-5 0 0,-1 2 0 0,0 1 0 16,1 0 0-16,-2 0 0 0,2-1 0 0,-1 2 0 15,1 2 0-15,0-4 0 0,-1 1 0 0,0 0 0 16,-1 0 0-16,2 0 0 0,-1-1 128 0,1 1-128 16,-1-2 0-16,1 1 0 0,-1-3 0 0,1 1 0 15,0 4 0-15,-2-1 0 0,2 1 128 0,0 3-128 0,-1-4 0 16,1 2 0-16,0 2 0 0,0 1 0 0,0-1 0 16,0 1 0-16,0-1 0 0,0-2 0 0,0 1 0 0,0-2 128 15,0 2-128-15,0-4 0 0,0 1 0 0,1-3 0 16,-1 2 128-16,2 1-128 0,-1-3 0 0,1 3 0 15,0-4 0-15,-1 2 0 0,0 0 0 0,2 2 0 16,-2-2 0-16,0 2 0 0,2 1 0 0,-2 0 0 16,0 1 0-16,0-1 0 0,0 2 0 0,1 2 0 15,-1-1 0-15,-1-2 0 16,0 1 0-16,1 1 0 0,-1-1 0 0,0 0 0 0,0 2 0 0,0-5 0 0,0 3 0 0,-1-3 0 16,1 1 0-16,0-2 0 0,-1 1 128 0,1-1-128 15,0-2 0-15,0 0 0 0,-2 0 0 16,2 2 0-16,-1-2 0 0,0-1 0 0,0 0 128 15,0 2-128-15,1-2 0 0,-2 1 0 0,2-1 0 0,0-1 0 16,0 4 0-16,0-3 0 0,2 1 128 0,-2 0-128 16,0 2 0-16,1-1 0 0,-1 1 0 0,0-4 128 15,0 4-128-15,0-3 0 0,0 4 0 0,-1-2 0 16,1 3 128-16,0-4-128 0,0 2 0 0,1-1 128 16,-1 1-128-16,0-2 0 0,0 2 0 0,0-4 128 15,0 4-128-15,1 1 0 0,-1-1 0 0,0-1 128 16,0 2-128-16,1 0 0 0,-1-1 0 0,0 1 0 15,0 0 0-15,0-1 0 0,0-2 0 0,1 0 0 16,-1-1 0-16,0 0 128 0,0 1-128 0,0-2 0 0,0 0 0 16,0 3 128-16,-1-2-128 0,1 0 0 15,0 2 128-15,-1 1-128 0,0-3 128 0,-2 2-128 0,2 1 160 0,-1-3-160 16,0 2 192-16,0-2-192 0,1-2 192 0,-2-2-192 16,1 2 192-16,0-3-192 0,1-1 128 0,0-3-128 15,0 4 0-15,1-5 0 16,-2 2 0-16,2-3 0 0,2 0 0 0,-1-2 0 15,1 0-752-15,2-3-144 0,1-5-48 0,-1-3-20304 0</inkml:trace>
  <inkml:trace contextRef="#ctx0" brushRef="#br0" timeOffset="28185.87">7557 6430 2751 0,'-2'-1'256'0,"1"-2"-256"0,0 2 0 0,1-1 0 0,-1-1 864 0,1 2 128 15,-2-5 32-15,0 1 0 0,-1-1 384 0,0-2 96 0,1 2 16 0,1 0 0 0,0 0-64 0,0 2-16 16,2 0 0-16,-1 2 0 0,0 2-208 0,1 0-32 16,0 2-16-16,-1 0 0 0,3 4-288 0,-2 0-64 15,0 0-16-15,-1 4 0 16,2 2-112-16,-1 1 0 0,1 3-16 0,1-1 0 0,-1 4-192 0,0 1-48 15,1 2 0-15,0 3 0 0,-1 6-64 0,2 1 0 16,0 3-16-16,-1 2 0 0,2-1-112 0,0 1 0 16,-1 1-16-16,0 1 0 0,1-1-16 0,0-1 0 15,-1 1 0-15,0-1 0 0,0 4-48 0,0 1-16 16,-1 0 0-16,0 2 0 0,-1-2 0 0,-2 5 0 0,0 2 0 16,-2-4 0-16,-1 2-32 0,-2-5-128 0,0 1 192 15,0-5-64-15,-1-2 64 0,0-1 0 0,0-2 0 16,-1-3 0-16,2-2 64 0,-2-3 0 0,4 0 16 0,-2-8 0 15,2-2-272-15,0-3 0 0,0 1 0 0,2-7 0 32,2-1-720-32,2-3-160 0</inkml:trace>
  <inkml:trace contextRef="#ctx0" brushRef="#br0" timeOffset="112221.86">28458 9325 2751 0,'-7'0'256'0,"0"-2"-256"0,2 0 0 0,2 0 0 0,0 2 6080 0,3-3 1152 0,0 2 256 0,-1-1 32 0,1-2-5104 0,0-2-1024 0,1 0-208 0,3-4-32 16,2 0-272-16,0 1-48 0,3 3-16 0,0 2 0 15,-1 1-80-15,2 3-16 0,0 0 0 0,-1 1 0 16,1 2-144-16,0 2-16 0,-2 5-16 0,0-1 0 15,0 2-256-15,-2 4-48 0,2 1-16 0,-3 3 0 16,0-1-224-16,-2 4 0 0,0-2 0 0,-2 1 0 16,0 1 0-16,-1 1-320 0,0-4 64 0,0 1 0 0,2 1 256 15,-2-5-192-15,2-1 192 0,2-1-160 0,0-2 160 0,0-2 0 16,3-4 0-16,-1 0 0 16,1-2-432-16,1-1-144 0,0-3-48 15,0-3-17088-15</inkml:trace>
  <inkml:trace contextRef="#ctx0" brushRef="#br0" timeOffset="112457">28928 9209 37775 0,'-3'2'1664'0,"1"1"368"0,-1 0-1632 0,3 4-400 0,0-5 0 0,2 2 0 15,0 2-832-15,-1 0-240 0,2 7-48 0,-2 3-16 16,0 3 448-16,-4 6 96 0,-5 4 16 0,-3-1 0 16,-5 4-992-16,-5 3-192 0,-5 3-32 0,-4 5-16 0,-2-1 1504 0,-4 5 304 0,0 0 0 0,-2 2 128 15,-1 0 704-15,0-3 128 0,0 0 16 0,0-2 16 32,3-4-1184-32,2 1-224 0,2-2-48 0,1 1-11936 0</inkml:trace>
  <inkml:trace contextRef="#ctx0" brushRef="#br0" timeOffset="113053.4">28611 8834 24879 0,'0'0'2208'0,"2"0"-1760"0,-2 0-448 0,1 0 0 0,0 0 1744 0,2 0 272 0,0 0 48 0,3-2 16 0,4-2-112 0,3 1-32 16,3-5 0-16,1-2 0 0,2 0-1216 15,2-5-240-15,0-1-48 0,0-1-16 0,-2-2-416 0,1 1 128 16,-1-2-128-16,-2 1 0 0,-1 1 0 0,-1-2 0 15,0 1 128-15,-3 1-128 0,1-1 0 0,-4 3 0 16,1 0 0-16,-1 0 0 0,0 6 0 0,-3 2 0 16,-1-1 0-16,-3 5 0 0,1 3-192 0,-2 2 192 15,-1 3-192-15,0 2 192 0,0 3 0 0,0-1 0 16,0 6 0-16,0-2 0 0,1 4-224 0,0-1 80 16,1 3 16-16,1-2 0 0,1 1 128 0,0-1 176 15,1-2-48-15,0 1 0 0,1-3 64 0,1-2 0 16,1-3 0-16,-1-1 0 0,2 3-64 0,-2-5 0 15,1 2 0-15,-1 0 0 0,-1 0-128 0,-1 0-272 16,-1 1 64-16,-2 3 16 16,1-1-1264-16,-3 4-240 0,-1 2-48 0,-2 2-14704 0</inkml:trace>
  <inkml:trace contextRef="#ctx0" brushRef="#br0" timeOffset="113634.28">29398 9366 43311 0,'-8'-4'3840'0,"5"2"-3072"0,3-1-608 0,2 2-160 0,3-2 192 0,0 0 0 0,2-2 0 0,2-3 0 0,7-6-352 0,5-3-64 15,6-1-16-15,4 1 0 0,3 2-80 0,0 1-32 16,3-1 0-16,3 3 0 16,-2 2-224-16,2-2-32 0,-2 4-16 0,-2 0 0 15,-3 0-592-15,-2 2-112 0,-1 4-16 0,-5-5-14912 16</inkml:trace>
  <inkml:trace contextRef="#ctx0" brushRef="#br0" timeOffset="113838.24">29335 9543 11967 0,'-9'3'1072'0,"3"-3"-864"0,2 0-208 0,3 0 0 0,2-2 4384 0,3 1 832 0,1 1 160 0,2-5 48 0,6 0-4592 0,5-1-832 0,7-7-320 0,7 1 16 15,3 2 592-15,3-1 112 0,3 1 32 0,0 0 0 16,1 1-432-16,1 2-144 0,-1 1 0 0,-1 0-13936 16</inkml:trace>
  <inkml:trace contextRef="#ctx0" brushRef="#br0" timeOffset="114434.64">30330 9214 35935 0,'-2'1'1600'0,"0"4"320"0,2-1-1536 0,0-1-384 0,3 0 0 0,-2 0 0 0,2 1-1296 0,-1 5-336 0,4 4-64 0,-1 8-16 16,0 4 48-16,-2 7 16 0,-1 3 0 0,-4 3 0 0,-2 3 1264 0,-4 4 240 16,0 2 144-16,-5 1-160 0,-1 5 2016 0,-4 4 384 15,1-3 96-15,0 2 16 0,-1-8-880 0,1-1-192 16,1 0-16-16,0-2-16 0,1-4-976 0,0-2-272 16,0 2 0-16,1 0 128 15,1-7-1072-15,1-3-208 0,2-2-64 0,3-6 0 0,-1-2 1072 0,2-7 144 0,2-2 144 0,2-3-16 16,1-5 832-16,-1-4 192 0,2-7 16 0,2 0 16 15,-1-5-672-15,0-7-128 0,0-6-16 0,0-4-16 32,1-8-784-32,-1-4-144 0,1-6-48 0,1-4 0 0,-1-6 752 0,3-3 160 0,1-4 32 0,2-1 0 15,2 3 496-15,3-3 96 0,2-2 32 0,4 0 0 16,-1 1-368-16,3 6-64 16,4 1 0-16,0 2-16 0,2 2-224 0,-1 2-32 0,1 9-16 0,0-1 0 15,2 4-224-15,1 3 128 0,2 0-128 0,0 0 0 0,1 6 0 0,-1 8 0 16,-2 1 0-16,1 4 0 0,1 1 0 0,-1 7-256 15,1 0 16-15,-1 4 16 0,0 0 224 0,-3 4-176 16,1-2 176-16,-3 3-160 0,-3 6 160 0,-2-1 0 16,-1 0 0-16,-3 4 0 15,0-1-144-15,-4 6 144 0,-1-1-160 0,-2 4 160 0,-3 1-288 0,-1 4 32 16,-3 3 16-16,-1 3 0 0,-2 0-32 0,-5 5-16 16,-4 1 0-16,-5 3 0 15,0 0-128-15,-6-1-32 0,-1-5 0 0,-3-1 0 0,0-3 448 0,-4-2 0 16,1 2 144-16,-1-6-144 0,1-3 768 0,-1-3 64 15,0 0 0-15,-1-2 0 0,1-1-416 0,0-4-80 16,0-2-16-16,1-2 0 0,2 2-320 0,3-7 0 0,2 2 0 16,4-4-192-1,4-1-576-15,2 0-128 0</inkml:trace>
  <inkml:trace contextRef="#ctx0" brushRef="#br0" timeOffset="114889.57">31266 9049 38703 0,'-1'0'1712'0,"-2"0"352"0,1 0-1648 0,1 0-416 0,1 0 0 0,1 1 0 0,-1-1 336 0,0 3-16 0,0-1 0 0,0 2 0 0,0 0-32 0,-1 5-16 16,1 3 0-16,-1-1 0 0,-2 4-272 0,1 1 160 15,-1 2-160-15,-1 2 128 0,1 5 80 0,-1-3 16 16,0 3 0-16,1 1 0 0,0-5-32 0,2 2-16 16,0-4 0-16,1 0 0 0,1-3-176 0,1-4 160 15,3 0-160-15,1-2 160 0,3-2-160 0,1-3-192 16,4-2 32-16,0-6 16 16,4 0 144-16,2-6-128 0,1 2 128 0,2-8-128 0,1-1-48 0,0-4 0 15,1-1 0-15,-3-1 0 0,-1-1-64 0,-1-5-16 0,-1 0 0 16,-2-2 0-16,-1-1 112 0,-1 5 16 0,-2 5 0 0,-3 5 0 15,-1 6 128-15,-4 4 192 0,-1 3-32 0,-2 3-16 16,-2 3 192-16,-1 3 48 0,-2 3 0 0,1 5 0 16,-1-2-240-16,0 4-144 15,0 0 192-15,1 3-192 16,1-1 128-16,-1-2-128 0,2 3 0 0,0-3 0 16,2 4 160-16,0-4-32 0,1-1 0 0,0-2 0 15,2 0-128-15,0-1 160 0,0 0-160 0,1-2 160 16,0-1-160-16,2-2-144 0,-1 2 144 0,-1 1-208 31,1-4-368-31,-2 0-80 0,0 0-16 0,-2 1-17632 0</inkml:trace>
  <inkml:trace contextRef="#ctx0" brushRef="#br0" timeOffset="115361.03">31982 9101 1839 0,'-10'5'0'0,"3"-1"160"0,2 2-160 0,0-5 0 0,1 4 0 0,2-4 0 0,-1 2 1216 0,-3 3 224 16,-3 3 32-16,-3 4 16 0,-3 2 1536 0,2 5 304 0,-1-1 64 0,3 3 16 15,2 0-208-15,3 0-64 0,2 1 0 0,3-1 0 16,1-2-1184-16,1 1-240 0,3-2-48 0,0 2-16 15,0-2-1040-15,-1 1-208 0,1-2-32 16,-2-2-16-16,1 0 96 0,-1-1 0 0,0 1 16 0,-1-3 0 16,0 0 16-16,-1-4 0 0,0 1 0 0,0-4 0 15,0 0-64-15,0-2-16 0,-1-2 0 0,1-4 0 16,0 2-96-16,0-6-32 0,-1 0 0 0,-1-7 0 16,1 1-112-16,-1-2-32 0,-1-6 0 0,1-1 0 15,-1-3-128-15,0-5 0 0,0-3 0 0,1-2 0 16,-1-2 0-16,2-4 0 0,0 2 0 0,-1-1 0 15,1 1 0-15,0 3 128 0,1 5-128 0,0 0 0 0,1 5 0 16,-1 3 0-16,4 1 128 0,0 4-128 16,-1 2 0-16,3 1 0 0,1 2 0 0,1 1 0 0,2 1 0 0,1 2 0 15,2 2-128-15,2-3 128 0,-1 6 0 0,2-3 0 16,2 2 0-16,-2 1 0 0,1 1 0 0,-1 2 0 16,0 0 0-16,-1 0 0 0,-1 2-432 0,-2 1 48 15,-2-2 0-15,-3 4-12480 16,0 1-2496-16</inkml:trace>
  <inkml:trace contextRef="#ctx0" brushRef="#br0" timeOffset="115941.73">32237 9122 38639 0,'-10'13'848'0,"1"-6"176"0,1 5 48 0,2-5 16 0,2-1-880 0,3 0-208 0,-1 1 0 0,-1 4 0 0,-2 9 512 0,-3 5 48 0,1 7 16 0,1-1 0 16,-1 4-416-16,3-3-160 0,0 0 128 0,0 3-128 0,0-4 0 0,1 3 0 15,-2 4-224-15,-1 1 80 0,1 2 144 0,-3-1 176 16,2 2-48-16,-1-1 0 15,-1-2-128-15,1-5 0 0,-1 0 144 0,1-5-144 0,-1 0 128 0,2-5-128 16,0 1 160-16,0-5-160 0,1 0 0 0,-1-3 0 16,1-3 0-16,0-2 0 0,1-2 0 0,0-4 0 15,2-2 0-15,0-4 0 0,-1-1 128 0,2-6-128 16,1-2 0-16,-1-6 0 0,2-1 192 0,-1-7-48 16,2-4-16-16,0-3 0 0,1-4-128 0,0-7 128 15,0-3-128-15,2-7 128 0,0-6 128 0,3 0 32 16,-1-6 0-16,3 0 0 0,2 2 80 0,3 4 16 15,0 10 0-15,2 3 0 0,3 3-384 0,0 6 0 16,1 5 0-16,0 4 0 0,-1 3 0 0,1 5 0 0,0 2 0 16,-1 2 0-16,2 2 0 0,-1-1-128 0,0 5 128 0,0 0-192 15,-1 2 192-15,-2 2-208 0,1-2 80 0,-2 1 128 16,-1 4 0-16,-1 1 0 0,-3 1 0 0,0 2 192 16,-4 0-192-16,-3 4 0 0,0 1 144 0,-5 2-144 15,-1 4 144-15,-3 1-144 0,-3 3 192 0,-2 1-192 16,-3 4 128-16,-2 2-128 0,-2 3 0 0,-1 3 0 15,-1-1 0-15,2-2 0 0,-1 1 0 0,2-2-192 16,0-1-16-16,1-4 0 0,-1 1 0 0,0-2 0 16,0-4 16-16,0-1 0 0,-1-1 0 0,-1-3 0 15,-1-2-384-15,1-1-64 0,-1-6 0 16,2 1-17840-16</inkml:trace>
  <inkml:trace contextRef="#ctx0" brushRef="#br0" timeOffset="116224.67">32936 8260 37775 0,'2'-10'1664'0,"-1"3"368"0,2 1-1632 0,-2 3-400 0,1 1 0 0,0 2 0 0,0 2 800 0,2-2 80 0,1 3 16 0,1 1 0 0,0 3-528 0,0 5-112 0,1 6 0 0,-4 4-16 15,-2 6-240-15,-2 4 0 0,-1 4 0 0,-4 8 0 16,-2 4 0-16,-2 5 0 0,-1 0 0 0,-2 4 0 16,-2 0 0-16,0 0 0 0,0 0 0 0,0-3 0 15,3 3 0-15,-1-4 0 0,2 4-192 0,-1-3 192 32,2 3-464-32,1-3 16 0,1-4 0 0,-1-3 0 15,2-2-944-15,-3-9-176 0,1-3-32 0</inkml:trace>
  <inkml:trace contextRef="#ctx0" brushRef="#br0" timeOffset="116664.17">32940 9388 43311 0,'2'-4'1920'0,"0"4"384"0,3-2-1840 0,1-1-464 0,1 2 0 0,-7 1 0 0,4-2-1008 0,8-2-288 0,7-1-64 0,7-2-16 0,5-3 992 0,-1-1 192 15,-2-1 32-15,-3-2 16 0,-3 0 144 0,-3-1 0 16,-2-1 128-16,-3-4-128 0,-2 2 784 0,-1-3 96 16,-2 1 16-16,-2-6 0 0,1 1-400 0,-1-3-80 15,-1-1-16-15,2 3 0 0,-2 2-400 0,-1 1 0 16,0 2 0-16,-4 5-176 0,-1 6-80 0,-4 4-32 0,-3 3 0 15,-3 3 0-15,-1 6 64 0,-5 1 16 0,-1 8 0 0,-3 4 0 32,-2 4-208-32,1 5-32 0,-3 6-16 0,1-1 0 0,-3 7 464 0,2 1 0 0,3 1 0 0,1-4 0 15,3-1 448-15,1-2 144 0,2-1 32 0,1-4 0 16,3-3 16-16,0-1 0 0,4 0 0 0,1-1 0 16,5-3 16-16,3-1 16 0,6-3 0 0,4-4 0 15,4-1-176-15,3-3-48 16,6-4 0-16,2-3 0 0,3-3-256 0,4-2-48 0,3-3-16 0,4-1 0 31,5-5-704-31,2 0-160 0,5-2-32 0</inkml:trace>
  <inkml:trace contextRef="#ctx0" brushRef="#br1" timeOffset="-33789.32">20817 8975 26719 0,'3'-1'2368'0,"-2"1"-1888"0,0-3-480 0,1 2 0 0,-1 1 464 0,0-2 0 0,3-1 0 0,-1-1 0 0,2 1-1040 0,2-3-192 0,-3-1-64 0,0 1 0 16,-1 0-128-16,-2 2-48 0,0-1 0 0,-1 4 0 15,-1-3 512-15,-2 4 112 0,1 0 0 0,-1 0 16 0,-1 0 1712 0,-1 4 320 16,-2 0 80-16,0 2 16 0,0 3-96 0,0 1-32 16,-1-1 0-16,-1 1 0 0,-1 5-480 0,0-1-80 15,-1 2-32-15,1-1 0 0,-1 3-416 0,-1-2-96 16,-1 0-16-16,0 3 0 0,-3 1-288 0,-3 1-64 15,1 2-16-15,-5 2 0 0,0-3-144 0,-3 0 0 16,-1 1 0-16,1-2 0 0,0-4 0 0,0 0-224 16,1-3 48-16,2-2 16 0,2 1 160 0,2-6 0 15,2 2-144-15,-1-3 144 16,4 0-704-16,-1-2-64 0,2-2 0 0,1 2-10032 16,1-4-2000-16</inkml:trace>
  <inkml:trace contextRef="#ctx0" brushRef="#br1" timeOffset="-33459.86">20376 8841 31327 0,'-3'0'2784'0,"1"0"-2224"0,1 0-560 0,1 3 0 0,1-3 944 0,-1 1 80 0,1 2 0 0,0 0 16 16,3 4-1920-16,1 1-384 0,2 2-80 0,3-1 0 0,3-2 1024 0,0 2 320 15,3 3-128-15,3-2 128 0,1 2 160 0,2 1 96 16,3 3 32-16,1 4 0 0,-2-4 720 0,4 5 144 16,3 5 16-16,1 0 16 0,1 5-368 0,-1 0-80 15,0 3-16-15,-1-2 0 0,0 3-720 0,-1-3 0 16,-2-1 0-16,-2-5 0 15,-2 0-688-15,-2-1-16 0,-1-1-16 0,-2-1 0 16,-3-1-576-16,-1-3-112 0,-1 3-32 0,-1-4-12688 0</inkml:trace>
  <inkml:trace contextRef="#ctx0" brushRef="#br1" timeOffset="-32769.21">21157 9337 23039 0,'5'-3'2048'0,"0"-2"-1648"0,-1 3-400 0,-2 0 0 0,1 0 1552 0,2 0 2064 0,0-3-1776 0,3 0-1584 0,4-1-256 0,1 0-192 0,2-3 48 16,-1 2 912-16,-2-2 176 0,0 1 32 0,0 4 16 15,-1-2-416-15,-1 2-96 0,-1 4-16 0,0 0 0 16,0 3-48-16,-3 0-16 15,0 5 0-15,-2 3 0 0,0-1-256 0,-3 2-144 0,-1 4 160 0,-1-2-160 32,-3 1-496-32,-1-2-192 0,-1 6-32 0,-2-4-16 0,0 1 288 0,-2 1 48 0,0 0 16 0,-3 1 0 15,0 3 384-15,-1-5 0 0,2 2 0 0,-2-2 0 16,2 0-160-16,1-1 0 0,0-1 0 0,1-2 0 16,2 1 160-16,0-4 0 0,0 0 128 0,2-2-128 15,2 2 512-15,1-3 16 0,1-2 16 0,2 2 0 0,2 0-320 0,0 1-64 16,3-1-16-16,1-3 0 0,2 4-144 0,-1-1 0 15,2 0 144-15,1 0-144 16,1 0-320-16,0-1-128 0,0 2-16 0,0-1-16 16,-1 2-32-16,0 2 0 0,1 0 0 0,-2 0 0 15,1 1-80-15,-2-3-32 0,2 0 0 0,-2 2 0 16,0-1-400-16,0-3-64 0,-2-1-32 0,0 0 0 16,0-1-560-16,-1-2-112 0,1-2-32 0,-1 0-7280 0</inkml:trace>
  <inkml:trace contextRef="#ctx0" brushRef="#br1" timeOffset="-31526.08">22016 8750 22111 0,'-2'-1'1968'0,"1"-2"-1584"0,0 3-384 0,1 0 0 0,0 0 2448 0,1-2 416 0,-1 1 80 0,1-2 0 0,1-1-2048 0,0 2-400 15,3-2-96-15,-1 2-16 0,1 2 0 0,0-3-16 16,1 3 0-16,1 0 0 0,-1 3-176 0,2-3-48 16,-1 2 0-16,1 2 0 0,0-2-144 0,1 5 0 15,0-1 0-15,0 1 128 0,1 2 0 0,2-2 0 16,-1 6 0-16,0-3 0 0,2 1 0 0,0-1 0 15,2-1 0-15,-1 0 0 0,2-2 176 0,1 0 16 0,-1-4 16 16,-2 2 0-16,4-3-48 0,-3 0-16 0,1-2 0 0,0 3 0 16,-3-3-80-16,1 0 0 0,0 1-16 0,-3-1 0 15,-1 2-176-15,-3-2 0 0,-1 0 144 0,-1 1-144 16,-2 2 0-16,-3-3-240 0,-2 2 48 0,0-2 0 16,-3 4-64-16,-1-1 0 0,-2-2 0 0,-2 1 0 15,1 2 256-15,-4 1 0 0,1 0 144 0,-2 0-144 16,-1 1 192-16,-1 0-48 0,1 0-16 0,1-1 0 15,-1 2 96-15,0-1 16 0,0 2 0 0,0-1 0 16,-1 0-16-16,0 2 0 0,1-2 0 0,-1 2 0 0,-2-1-224 16,0 0 128-16,2 0-128 0,-2 2 0 0,-3 3 0 15,0-1 0-15,0 0 0 0,-2 2 0 0,2 1 0 16,0-2-160-16,2 2 32 0,1-1 0 16,2-2-464-16,1 1-96 0,3-1-16 0,0-2-10864 15,2 0-2176-15</inkml:trace>
  <inkml:trace contextRef="#ctx0" brushRef="#br1" timeOffset="-31039.6">21833 9384 35007 0,'1'-2'3120'0,"0"-1"-2496"0,0 2-496 0,0-1-128 0,3 2 1472 0,1-3 256 0,1 2 64 0,4-4 16 15,6 0-1808-15,7-4-320 0,6-3-96 0,3 2-16 0,-1-2 160 0,3-1 16 16,0 0 16-16,2-2 0 16,-1-1-896-16,-1 0-176 0,0 0-32 0,-3 1-16 0,-3 1 960 0,1 2 192 15,-2 0 32-15,-1 2 16 0,-1-3 352 0,-3 3 80 0,0 2 16 0,-1 0 0 32,-2 2-1344-32,-2 0-272 0</inkml:trace>
  <inkml:trace contextRef="#ctx0" brushRef="#br1" timeOffset="-30506.13">23294 8578 35935 0,'-4'1'1600'0,"1"2"320"0,0-3-1536 0,1 1-384 0,1-1 0 0,1 0 0 0,0 1 0 0,-2 1-240 0,1 0 48 0,-1 2 0 16,-2-1-1168-16,-1 4-240 0,-1 1-32 0,-2 5-16 0,2-1 1168 0,-4 4 224 0,0 0 64 0,-2 3 0 15,0 0 672-15,-2 4 144 0,-1-2 16 0,2 1 16 16,-1 0 672-16,2-2 128 0,2 1 16 0,1-4 16 16,3-1-576-16,2-1-112 0,2-2-32 0,0-1 0 15,4-2-336-15,1-4-80 0,2 0-16 0,3 0 0 16,0-2-192-16,4-1-144 0,-1 0 192 0,2-3-192 15,2 3 160-15,2-4-160 0,2-1 128 0,1-1-128 16,1-2 160-16,0 1-160 0,1-2 192 0,2 2-192 16,-1-2 0-16,1 0 0 0,-1 2 0 0,2-1 0 0,1 1-144 15,1 1-96-15,-1-1-16 0,1 1 0 16,-2 0-224-16,0-2-48 16,-1 1-16-16,-1 0 0 0,0-1 96 15,-2 1 32-15,-2-3 0 0,-3 1 0 0,-1 1-32 0,-4 1 0 0,-1-2 0 16,-3 3-10176-16,-1-1-2048 0</inkml:trace>
  <inkml:trace contextRef="#ctx0" brushRef="#br1" timeOffset="-30175.91">23785 8474 30399 0,'-2'0'2704'0,"-1"0"-2160"0,2 1-544 0,0-1 0 0,1 3 1664 0,-2-3 240 0,0 2 32 0,-1 5 16 0,-1-1-1040 0,-1 4-208 0,0 0-32 0,1 2-16 15,0 4-272-15,2 3-48 0,-2 5-16 0,0 5 0 16,2 7-320-16,-3 4 0 0,0 7 0 0,-1 5-192 15,-2 4 192-15,-2 5 0 0,1-5 160 0,-5 8-160 16,-1 5 256-16,-3 0-32 0,0 1-16 0,0-6 0 16,0-5-208-16,2-5 144 0,1-3-144 0,3-4 128 15,1-5-368-15,0-1-80 0,3-4 0 0,2-2-17984 16</inkml:trace>
  <inkml:trace contextRef="#ctx0" brushRef="#br2" timeOffset="-12011.93">24485 8208 35935 0,'1'-2'3200'0,"2"-2"-2560"0,-1 4-512 0,2-2-128 0,0 2-912 0,-1-3-208 0,3-2-32 0,4 0-16 0,3-2 1168 0,-1-2 272 16,-1-1 48-16,-3 0 0 0,-5 4 64 0,-3-4 0 15,-6 4 16-15,-4 0 0 0,-3 0 304 0,-7 0 48 16,-5 2 16-16,-6 1 0 0,-3 0 128 0,-3 0 48 16,-3 0 0-16,2 3 0 0,-1-3-560 0,2 3-96 15,3-2-32-15,0 0 0 0,3 0-256 0,0-2 128 16,-2 1-128-16,-4 0 0 0,-1-1 0 0,-5 2 0 16,4-2 0-16,-6 4 0 0,-4-2 176 0,-3 2-176 15,1 2 160-15,-4-2-160 0,-7 4 320 0,-7 0-16 0,-4 1-16 16,-3 2 0-16,2 2-32 0,2-3 0 0,4 1 0 0,3-1 0 15,4 1 48-15,-2-4 0 0,-1 2 0 0,2-4 0 16,5 2-176-16,1-3-128 0,2 0 144 0,-3 0-144 16,3-3 160-16,-3 2-160 0,-3-1 160 0,-1-1-160 15,-2 0 0-15,-2-1 0 0,-1 1 0 0,-6 3 0 16,7-2 0-16,-10 4 256 0,-11-2-64 0,-4 4 0 16,4 1-192-16,-8 5 0 0,-6 0 0 0,-4 0 0 15,0 1 0-15,6 2 224 0,6 0-64 0,5-3-16 16,3-2-16-16,7-1 0 0,6-4 0 0,8 0 0 15,4-2 0-15,6-1-128 0,3-1 192 0,0-2-64 16,4 1-128-16,-3-2 0 0,-1-2 0 0,0-3 0 0,0 2 0 0,1-2 0 16,1 2 0-16,1 1 0 0,-2-1 0 0,0 4 208 15,1-2-16-15,-2 3-16 0,-2 2 16 0,0 0 0 16,2 0 0-16,0 4 0 0,1 2-192 0,3 1 0 16,4 0 0-16,2 2 0 0,3-2-176 0,1 2 176 15,1-1-128-15,2-1 128 0,4-1 0 0,3 1 0 16,2-3 0-16,4 1-128 0,4-1 128 0,4-2 0 15,1 2 0-15,2-1 0 0,2 4 0 0,1-5 0 16,1 4 192-16,0 0-64 0,0 1 0 0,2 0 16 16,1 3 0-16,-1 0 0 0,3 2 80 0,-1 3 16 15,1 1 0-15,1 0 0 0,1 5-32 0,1 1 0 16,1 7 0-16,1 7 0 0,0 2-208 0,2 9 128 0,1 7-128 16,0 8 0-16,1 5 0 0,1-6 0 0,0-8 0 0,1 7 0 15,5 7-144-15,3 7 144 0,2-1-208 16,0-3 80-16,1-4 128 0,-4-5 0 0,0-7 0 0,-3 2 0 15,-2 1 0-15,-2 4 256 0,-2 2-48 0,-4-3 0 16,0-3 240-16,-5-4 32 0,-1-2 16 0,-4-3 0 16,-3 5-96-16,-3 1-16 15,-2 2 0-15,-2-4 0 0,-3-1-240 0,1-4-144 0,0 0 160 0,-1-9-160 16,4-1 0-16,0-2 0 0,0-5 0 0,1-2 0 16,0-1 0-16,2-1-240 0,1-3 32 0,1-2 0 15,0-5-16-15,1 0 0 0,0-3 0 0,-2 2 0 0,2-5 224 16,0 0-144-16,-1-1 144 0,1-3-128 0,-1-2 288 15,0-1 64-15,2 0 16 0,2-1 0 0,0-2 48 0,2-2 16 16,2 2 0-16,1 0 0 0,3-4-128 0,3 2-32 16,2-2 0-16,4-1 0 0,1 1-144 0,3 1 0 15,5 0 0-15,3 2 0 0,4-2 0 0,3 0 0 16,4 3 0-16,3-3 0 0,7 3 0 0,4-2 0 16,3 0 0-16,4 0 128 0,1-2-128 0,2 1 0 15,0-2 0-15,6 1 128 0,8-2-128 0,4-2 0 16,4 2 0-16,0 0 128 0,-1 1-128 0,5 1 0 15,8 1 0-15,1 3 0 0,-2 1 0 0,0 4 0 16,2-2 0-16,2 4 0 0,6-1 0 0,-3 1 0 16,-2 2 0-16,0-3 0 0,2 0 0 0,6 0-224 0,5 1 80 15,0-1 16-15,-4-2 128 0,7-1 0 0,7 0 0 16,-3-1-128-16,-4 2 128 0,2-3 0 0,5 2 0 0,-8-3 0 16,-7 0 0-16,4-4 0 15,6 1 0-15,-5 1 0 0,-6-2-144 0,-5 1 144 0,-4-1-160 0,-5 1 160 16,-2 1-192-16,-5 1 48 0,-8-2 16 0,-4 3 0 15,-8-2 128-15,0 0 0 0,0 0 128 0,-2 1-128 16,-3-2 240-16,-5 0-32 0,-4 0 0 0,-2-1 0 16,-2 2-208-16,-3-4 128 0,3 2-128 0,-2-2 0 15,-4 0 144-15,1 2-144 0,-2-2 128 0,-1 0-128 16,-1-1 0-16,-4 4 0 0,-3-4 0 0,-4 1 0 0,-2 0-128 0,-4 0 128 16,-3 2-160-16,-3 2 160 0,-3-1 0 0,-1 2 0 15,-4-1-128-15,-1 2 128 16,-2 0 0-16,-1 0 0 0,0 0 0 0,1 0 160 0,-1 0-160 0,-1 0 160 15,2-3-160-15,0 3 160 16,0-1 0-16,1-2 0 0,-1 1 0 0,3 1 0 16,-1-3 80-16,-1 1 16 0,1-3 0 0,1 0 0 15,1 0 272-15,-1-4 64 0,3 1 16 0,-1 0 0 16,-1-5-480-16,3 2-96 0,0-5-32 0,-1-1 0 16,1-3 0-16,-2-1 0 0,1-4 0 0,-2-3 0 15,-1-2 0-15,-3-3 0 0,0-5 0 0,-2-5 0 16,-3-4 0-16,-1-9 0 0,2 0 0 0,-4-6 0 0,2 1 0 0,-1-2 0 15,1-3 0-15,1 1 0 0,1 2 0 0,1-5 0 16,2 0 0-16,3 2 0 0,0 4 0 0,1 2 0 16,0 5 0-16,-2 3 0 0,2 1 0 0,-1 2 0 15,0 5 0-15,-2-1 0 0,-1 7 0 0,-1 2 0 16,-2 2 0-16,-2 3 0 0,-1 0 0 0,-1-2 0 0,-1 2 0 0,-2 0 0 16,0-3-608-1,2 2-112-15,1 1-32 0,2 0 0 0,3-3 576 0,3 3 176 16,2-3 0-16,5 3 0 0,2 4-256 0,1-1 48 15,4 5 16-15,2 1 0 0,-1 2 0 0,1 5 0 0,1 0 0 0,-2 6 0 16,-1 0 48-16,-2 2 16 0,-3 4 0 0,-1 2 0 0,-3 0 128 0,-2 4 0 16,-1 1 0-16,-4 3 0 15,-1 3-192-15,-3 1-16 0,-1 2 0 0,-1-2 0 0,-1 0-32 0,-2 1 0 16,-2-1 0-16,-2-2 0 0,0-2 240 0,-1-1 0 16,3-2 0-16,-1-3 0 15,-1-2 480-15,1-2 32 0,0 1 16 0,-2-4 0 16,-1 1 0-16,0 0 0 0,-2-4 0 0,0 0 0 15,-2 2 96-15,-1-2 16 0,-1 3 0 0,-2-2 0 16,-1 2-512-16,-3-1-128 0,0 2 0 0,-1 2 0 16,-2 0 0-16,-4-2 0 0,-3 3 0 0,-1 0 0 31,1 0-512-31,-3 1-128 0,0 1-32 0,-2-2 0 0,1 2-96 0,0 0-32 0,1 1 0 16,0 0 0-16,-4 1-400 0,-3 3-80 15,-6-1 0-15,-11 0-21264 0</inkml:trace>
  <inkml:trace contextRef="#ctx0" brushRef="#br2" timeOffset="-9995.88">3784 13403 6911 0,'-8'4'624'0</inkml:trace>
  <inkml:trace contextRef="#ctx0" brushRef="#br2" timeOffset="-9508.66">3513 13413 5487 0,'-1'-4'240'0,"1"1"64"0,0-1-304 0,0 2 0 0,1-2 0 0,-1 1 0 15,1 1 496-15,1-4 32 0,1-2 16 0,1-4 32 16,0-3 128-16,-2 2 16 0,-1 3 16 0,-2-3 16 16,0 3-176-16,-4 2-16 0,0 2-16 15,-1 2 32-15,-2 0-576 0,0 2 0 0,-2-2 0 0,0 4 0 16,1 0 0-16,2-3-176 0,2 3 176 0,-1-2-128 16,2 1 128-16,0 1-160 0,1 0 160 0,0 0 0 15,1 0-192-15,-1 0 192 0,1 0-192 0,0 0 192 16,1 0 0-16,0 1 0 0,1-1 0 0,-1 0 0 15,1 0-192-15,-1 0 16 0,1-1 16 0,0 1 16 0,0 0-32 0,0 0 0 16,0 0 0-16,0 0 16 0,0 0-16 0,17-10 0 16,-11 14 0-16,1-4 16 0,1 0-16 0,-1 0 0 15,1 0 0-15,-2 1 32 0,0 1 0 0,0-2 0 16,3 3 0-16,-3 0 144 0,2-3 0 0,-2 3 208 16,0-3 0-16,-2 0 48 15,-2 0-640-15,-1-3-128 0,-1 3-32 0,-1-2 32 0,0 1 512 0,-2 1 0 16,1-3 128-16,-2 0 16 0,2 0 560 0,2 3 128 15,0 0 0-15,0 0 48 0,0 0-688 0,0 0-192 16,0 0 0-16,0 0 160 0,17-16-160 0,-11 16 0 16,2 0 0-16,-2 0 0 0,-1 0 0 0,0 0 0 15,-2 4 0-15,2-2 0 0,0 2 0 0,-1-2-160 0,1 2 160 16,0-1 0-16,0-3-160 0,0 0 160 16,-2 3-160-16,2 0 160 0,0-2-224 0,3 1 32 0,2 2 16 0,0-4 48 15,2-1-32-15,-1-4 0 0</inkml:trace>
  <inkml:trace contextRef="#ctx0" brushRef="#br2" timeOffset="12724.74">8026 13277 35935 0,'-6'3'3200'0,"1"-3"-2560"0,3 0-512 0,1 0-128 0,2 0 0 0,-2 0 192 16,-1 0-64-16,-1 0 0 0,-1 0-128 0,1-3-160 0,3-1 160 0,-1 1-208 31,2 0-784-31,-1-3-160 0,2 5-16 0,-2-4-16 15,-2 4-416-15,0-2-64 0,-2 1-32 0,1 2 0 0,-2 0 2464 0,-2 2 512 0,0 1 80 0,0 0 32 16,-2 1 464-16,2 2 112 0,-1-2 16 0,2 1 0 16,0 1-960-16,1-2-192 0,0-2-48 0,1 0 0 15,2 0-528-15,-1-2-128 0,2 0 0 0,0 0-128 16,1 0 0-16,1 0 0 0,0-2 0 0,0-2 0 16,1 1 208-16,-1 2-64 0,-1 1-16 0,0 0 0 0,0 0-128 0,0 0 0 15,0 0 0-15,0 0 0 0,0 0 0 0,0 0 0 16,0 0 144-16,0 0-144 15,0 0 272-15,0 0-16 0,0 0 0 0,-17-12 0 0,13 13-32 0,-1 1-16 16,1-2 0-16,-1 3 0 0,2-3-208 0,-1 0 144 16,0 0-144-16,0 0 128 0,2-3-128 0,0 0 128 15,-1 0-128-15,1 0 128 0,0 0-128 0,-1-1 0 16,0 2 0-16,1-2 0 0,-1 2 128 0,1-2 0 16,-1 2 0-16,1 0 0 0,-1 0-128 0,1-2 160 15,-2 4-160-15,0-2 160 0,1 0-160 0,-2 2 128 16,1 0-128-16,-1 0 128 0,0 0-128 0,-1 2 0 15,1-2 0-15,-2 2 0 0,-1-2 0 0,-2 0 0 0,2 4 128 16,-2-4-128-16,0 0 0 0,-3 2 160 16,2-2-160-16,-1 4 160 0,0-4-160 0,-1 2 160 0,1 0-160 0,1 0 160 15,1 2-160-15,0-2 0 0,1 1 0 0,2-3 128 16,1 4-128-16,0-4 160 0,-1 3-160 0,1-3 160 16,1 3-160-16,0-3 128 0,0 1-128 0,-1 1 128 15,0 1-128-15,-1-3 0 0,-1 1 0 0,-2 2 0 16,0-1 144-16,-1-2-144 0,-1 4 160 0,-2-4-160 15,1 2 0-15,-1-2 0 0,0 0 0 0,2 0 0 16,0 0 128-16,1 0-128 0,1 0 0 0,0-2 0 16,1 2 176-16,2-4-176 0,-2 4 192 0,-1 0-192 15,2 0 0-15,-4 0 0 0,1 0 0 0,-2 0-192 0,-1 1 192 0,-1 2 0 16,0-1 0-16,-2 0 0 0,-1 1-144 0,-2 0 16 16,0 0 0-16,1 0 0 0,0 1 128 0,-1 1 0 15,1-4 0-15,1 4 0 0,0-4 0 0,1 1 0 16,0 0 0-16,1 0 0 0,1-2 0 0,1 0 0 15,-1 3 0-15,1-3 0 0,-1-3 0 0,0 3 0 16,1 0 0-16,0-2-128 0,-1 0 0 0,-3 2 0 16,1 0 0-16,-2 0 0 0,2 0 128 0,-1 0-192 15,2 0 192-15,-2 0-192 0,0 0 192 0,0 2 0 16,2 0 0-16,-1 1 0 0,1-2 0 0,0 1 0 16,1 2 0-16,0-1 0 0,0 0-208 0,0 0 32 15,2 0 16-15,-1 1 0 0,1 1 32 0,-1-4 0 0,0 4 0 16,1-4 0-16,1 2 128 15,-1-1 0-15,0 2 0 0,0-4 0 0,0 1 0 0,0-1 0 0,-2-1 0 0,2 1 128 16,-1 0 96-16,-1 0 32 0,2 0 0 0,-2 0 0 16,0 0-256-16,0 0-160 0,0 1 32 0,1-1 0 15,0 2 128-15,-1-1 0 0,0-1 0 0,-1 2 0 16,1-2 0-16,-2 2 0 0,1 0 0 0,0-2 0 16,0 3 0-16,1 0 192 0,0-3 0 0,2 3-16 15,-1-2-176-15,2-1 192 0,0 0-192 0,0-1 192 16,2-2-192-16,0 1 0 0,2 1 0 0,-2-6 0 15,2 4 0-15,0-2 0 0,-1 1 0 0,0-2 0 16,1 2 0-16,-2 2 0 0,1-2 0 0,-2 0 0 16,1 2 0-16,-1-2 0 0,0 2 0 0,-2 2 0 0,1 0 128 0,-1 0 0 15,-1 0 0-15,2 0 0 0,-3 2-128 0,1-2 0 16,1 0 0-16,-1 0 0 0,-1 0 0 0,-1 1 0 16,0-1 0-16,1 3-176 0,-1-3 176 0,0 0 0 15,1 0 128-15,2 2-128 0,-1-2 0 0,0 0 128 16,1 1-128-16,0-1 0 0,1 0 0 0,0-1 128 15,0 1-128-15,0-2 0 0,1 2 0 0,-3 0 0 16,2-3 0-16,-3 3 0 0,2 0 0 0,-2 0 0 16,0 3 0-16,-1-3 0 0,0 2 128 15,-3-1-128-15,1 3 128 0,0-1-128 0,1 0 0 0,0 2 0 0,1-4 0 16,1 2 0-16,2-1 0 0,2 0 0 0,0 0 0 16,1-2 0-16,2 0 0 0,-1 1 0 0,2-1 0 15,-1 0 0-15,1 2 176 0,-1-1-48 0,0 1 0 0,-1-2 0 16,-1 2-128-16,0 0 0 0,-1 1 0 0,-1-2 0 15,-2 1 0-15,0 1 0 0,1 0 0 0,-1 0 0 16,2-2 0-16,1 2 0 0,-2-2 0 0,4 0 0 16,-1-1 0-16,0 0 0 0,2 0 0 0,1-1 0 15,1 0 0-15,-2 1 0 0,2 0 128 0,0-3-128 16,0 3 0-16,0 0 0 0,-1-1 0 0,0 1 0 16,1 0 0-16,-2 0 0 0,1 0 0 0,0 0 0 15,-2 1 0-15,0-2 0 0,-2 5 0 0,1-4 128 16,2 1-128-16,-1 1 128 15,-1 1-128-15,0-3 128 0,1 1-128 0,2 1 0 0,0-2 0 0,-1 0 0 0,2 0 0 0,0 0-176 16,0-2 48-16,-1 1 0 0,3 1 128 0,-3-4 0 16,1 3 0-16,0 0 0 0,0-2 0 0,-2 2 176 15,0-2-48-15,-1 0 0 0,2 0 0 0,-2 3 0 16,-2-3 0-16,1 0 0 0,0 1-128 0,-1 0 0 16,1 2 0-16,1-2 0 0,2 1 0 0,0-1 0 15,0 1 0-15,2-1 0 0,0 0-192 0,1 0 192 16,0-1-160-16,-1 2 160 0,1-1 0 0,-1-1 0 15,-1 2 0-15,1 1 0 0,-2-2 0 0,-1 2 0 16,1-3 128-16,-2 2-128 0,1 1 224 0,-2 0-64 0,0 0-16 0,-1 0 0 16,1-3-144-16,-1 3 0 0,-1-1 0 0,0 1 0 15,2-2 0-15,-1 2 0 0,1-3 0 0,-1 2 0 16,1-1 0-16,-1-1 0 0,1 2 0 0,0-2 0 16,0 1 0-16,-1 1 0 0,0-2 0 0,-1 1 0 15,-1 0 0-15,0 2 0 0,-1-2 0 0,1 1 0 16,-2-2 192-16,0 3-64 0,-1-3 0 0,0 3 0 15,2-3-128-15,1 1 0 0,-2 0-160 0,1 2 160 16,-1-2 0-16,3 2 0 0,0-3 0 0,0 2 0 16,1 1 0-16,1-2 0 15,-1 2 0-15,1-4 0 0,2 2 0 0,-1 0 0 0,2-3 0 0,-1 2 0 16,1-1 0-16,1-2 0 0,-1 1 128 0,0 0-128 0,0 0 0 16,-1 1 128-16,1 0-128 0,-1-2 0 0,0 4 128 0,-2-4-128 15,0 2 0-15,0 0 0 0,-1 2 0 0,-2-2 0 16,1 2 0-16,-1-2 0 0,0 4 0 0,-2-3 0 15,-2 1 0-15,0 1 0 0,-1-2 0 0,1 2 0 32,1 1 0-32,1-3 0 0,0 3 208 0,2-2-16 0,-1 1 0 0,2-2 0 0,1 3-48 0,-1-2-16 15,3 1 0-15,-3 1 0 0,3 0-128 0,-1 0 0 16,-1 0 0-16,-1 0 0 0,1 0 0 0,0 0 0 16,0 1 0-16,-1-2 0 0,-1 1 0 0,3 0 0 15,-1 0 0-15,1 0 0 0,2 0 0 0,-3-3 0 16,1 3 0-16,-1-2 0 15,1 4 0-15,-1-4 0 16,1 2 0-16,-1 0 0 0,-1-2 0 0,0 2 0 0,0 2 0 0,-1-2 0 16,1 2 0-16,0-2 128 0,-1 0-128 0,1 0 192 15,-1-2-192-15,1 0 0 0,0 2 144 0,-2-2-144 16,2-1 176-16,-2 2-48 0,1 1 0 0,-2-2 0 16,0 1-128-16,0 1 0 0,-1-3 0 0,0 3 0 15,-1-2 128-15,1 0-128 0,-2 0 192 0,1-1-64 16,1 2-128-16,0-1 0 0,-2 2 0 0,2-4 0 15,0 4 0-15,1-2 0 0,-1 2 128 0,2-3-128 16,-1 3 0-16,-1-1 0 0,1 1 0 0,-1 0 0 16,1-3 0-16,-1 2 0 0,0 1 0 0,-2 0 0 0,1 0 0 0,0 0 192 15,-2 1-192-15,1 2 192 0,-1-2-192 16,-1 2-144-16,-1-1 144 0,2 2-208 0,-2-2 208 0,1 2 0 16,-3-2 0-16,2 0 0 0,-1 0 0 0,1-2 0 15,0 3 0-15,1-3 0 0,1-3 0 0,-1 3 0 16,0 0 0-16,0 0 0 0,2 0 0 0,-2 0 0 15,0 0 128-15,-1 0-128 0,3 3 0 0,-2-2 0 16,-4 1 0-16,2-1 0 0,0 2 0 0,-2-1 0 16,0 0 0-16,-2 0 0 0,2 1 0 0,-2-2 0 15,0 1 0-15,0-2 0 0,0 0 0 0,0 0 0 16,3 3 0-16,-2-3 0 0,3 0 0 0,-1 0 0 16,2 0 0-16,0 0 0 0,0 1 0 0,0 1 0 15,2-2 0-15,-2 3 0 0,2-3 0 0,-1 1 160 0,2 2-160 16,-1-2 128-16,1 1-128 0,-2 1 0 0,0-2 0 15,0 2 0-15,-2 0 0 0,1 2 0 0,-1-4 0 0,-1 4 0 16,2-3-128-16,0 0-64 0,-1 2-16 0,2 0 0 16,3-2 208-16,-1 0 0 0,0-2 0 0,2 2 0 15,-1 0 0-15,0 1 0 0,-1-2 0 0,0 1 0 16,0 1 0-16,0-2 0 0,-2 3 0 0,1 1 0 16,1-4 0-16,-2 4 0 0,-1-1-144 0,0-2 144 15,0 2 0-15,-1-2 0 0,0 3 0 0,1 0 0 16,-2-1 0-16,2-2-128 0,0 2 128 0,1 2 0 15,2-3 0-15,-1 0 0 0,3 1 0 0,0-1 0 0,1-3 0 0,2 1 0 16,-2 1 0-16,1-2 0 0,-1 0 0 0,-1 0 0 16,2-2 0-16,-3 2 0 0,1 0 0 0,0 2 0 15,0-2 0-15,-4 3 0 0,1-2 0 0,-4 2 0 16,1-1 0-16,0 2 0 0,1-2-192 16,1 2-48-16,2 0-16 0,0-1 0 0,2 2 256 0,3-4 0 15,0 2-160-15,2-1 160 0,0 2 0 0,2-4 0 16,1 1 0-16,1 1 0 0,3-1 0 0,-1-1 0 15,0 2 0-15,1-2 0 0,1 0-160 0,0 0 160 16,-1 0-208-16,2 0 80 16,-1 0 0-16,1-2 0 0,-1 2 0 0,1 0 0 0,-1-1-32 0,1 1 0 15,-1-2 0-15,1 2 0 0,-1 0-96 0,2 0-32 0,0 0 0 16,0 0 0 0,1-1-224-16,-2 1-64 0,2 0 0 0</inkml:trace>
  <inkml:trace contextRef="#ctx0" brushRef="#br2" timeOffset="21129.83">20892 10715 23039 0,'0'-3'2048'0,"0"1"-1648"0,-2 1-400 0,2 1 0 0,0 0 480 0,-1 0 16 0,1 0 0 0,-1-3 0 15,-2 0-752-15,0 3-128 0,-2-3-48 0,1 3 0 0,0 0 816 0,1 0 144 16,0 0 48-16,1 3 0 0,-1-2 544 0,1 1 112 15,-1 2 32-15,-2 1 0 0,2 0-48 0,-2 1-16 16,-3 5 0-16,1-1 0 0,-3 2-560 0,0 5-96 16,-2-1-32-16,-1 0 0 0,-2 2-64 0,-1 2-32 15,-1 1 0-15,-3 1 0 0,0 1 48 0,-1 1 16 16,-1 0 0-16,-3 1 0 0,-1 3 32 0,-2 0 0 16,1 3 0-16,-2 1 0 0,-2 7-176 0,1-2-16 15,-1 1-16-15,0 1 0 0,0-1-304 0,1 0 0 16,0 2 0-16,2-2 0 0,0 0-208 0,-2 1-48 15,3-2-16-15,-2-1 0 0,1 5 272 0,-3-1-160 16,-1 4 160-16,0-2-128 0,-2 1 128 0,1-3 0 16,-2-1 0-16,1-3 0 0,-1 2 0 0,-1-1 192 0,1 1-32 15,2-3-16-15,2 2 112 0,3-4 0 0,1-2 16 0,-1-3 0 16,5-2-80-16,-1-1 0 0,3-3-16 0,3-2 0 16,3-2-320-16,1-4-64 0,6-2-16 0,0-2 0 31,3-1-272-31,0-3-48 0,3 0-16 0,1-2-17680 0</inkml:trace>
  <inkml:trace contextRef="#ctx0" brushRef="#br2" timeOffset="22109.44">18165 11640 39615 0,'-3'-5'3520'0,"3"-1"-2816"0,2 1-560 0,0 1-144 0,1 0-656 0,0-2-176 0,1-6-16 0,2-4-16 16,4-9-224-16,0-5-32 0,0 1-16 0,-3 1 0 0,1 4 1136 0,-2-1 0 0,-2 0 160 0,-1 3 0 15,0 2 1120-15,-2-2 208 0,2 0 48 0,-1-3 16 16,0 3-640-16,2-4-128 16,1 1-16-16,0-1-16 0,1 1-400 0,-1 3-80 0,3-3-16 0,-1 3 0 15,0-3-256-15,1 6 128 0,1-2-128 0,-2 4 0 16,0 4 0-16,0 3 0 16,-2 1-160-16,-2 3 160 0,1 2-192 0,-2 4 192 0,0 0-160 0,0 4 160 15,-1 0 0-15,1 5 0 0,-1-3-128 0,1 6 128 16,1 2 0-16,-1 4 0 0,2 4 0 0,0 1-144 0,2 1 144 15,0 2 0-15,0 2 0 0,2-2 0 0,0 2 0 0,1-3 0 16,1 1 0-16,0-2-128 0,0 2 128 0,-2-1 0 16,2-1 160-16,-1 0-160 15,-2-3 0-15,1 3 0 0,-1 1 0 0,-1-3 0 0,0-4 144 0,-1 1 48 16,0-5 0-16,-1-2 0 0,1-3 80 0,0-4 32 16,0 0 0-16,1-8 0 0,2 1 80 0,-2-3 0 15,2-4 16-15,1-5 0 0,1 0-16 0,-1-6-16 16,2-4 0-16,-3-2 0 0,2 0-128 0,-1-2-32 15,-3-1 0-15,0 1 0 0,-2-4-208 0,-2 1 144 0,1-4-144 16,-3 1 128-16,1 2-128 0,-1 1 0 0,1-4 0 0,-1 3 0 16,0 0 0-16,0 3-256 0,2 1 64 0,-1 3 16 31,1 5-240-31,2 2-48 0,0 2-16 0,2 1 0 16,0 2-128-16,2 6-32 0,0-2 0 0,3 2 0 15,0 1-752-15,2 1-144 0,2 1-48 0,-2 2-15696 0</inkml:trace>
  <inkml:trace contextRef="#ctx0" brushRef="#br2" timeOffset="22596.48">18961 11348 30399 0,'-3'0'1344'0,"-1"-2"288"0,1 2-1312 0,1 0-320 0,2 0 0 0,0 0 0 0,0 0-608 0,0-2-192 0,-1 2-32 0,1 0-16 0,-2 0-992 0,2 0-192 0,0 0-32 0,0 0-16 0,-11 26 2320 0,5-13 464 15,-3 3 80-15,0 2 32 0,-1 2 592 0,-1 5 128 16,-1-3 32-16,3 4 0 0,-1 1 256 0,1 2 48 15,2-3 16-15,3-2 0 0,3-1-528 0,2-4-96 0,3 0-32 16,3-4 0-16,4-2-736 0,3-3-160 0,3-1-16 16,4-5-16-16,3-1-304 0,0-3 0 15,2-1-128-15,1-5 128 16,2-3-592-16,-1 2-32 0,0-5 0 0,-5-1 0 0,-1 1 288 0,-1-2 48 0,-2-1 16 0,-3-1 0 16,-1 4 528-16,-4-4 96 0,-1-3 32 0,-4 3 0 15,-2-2 176-15,-3 2 32 0,-1 0 16 0,-4-4 0 16,-2 1-224-16,-3 1-32 0,-1 2-16 0,-3-3 0 15,-1 3-16-15,-3 0 0 0,-2 0 0 0,-2 3 0 32,-2 1-128-32,-2 2-48 0,0 0 0 0,-2 4 0 0,1 4-144 15,-2-1-176-15,1 6 48 0,-2-1 0 16,3 2-320-16,-1 2-48 16,0 4-16-16,2-4-11984 0,3 4-2416 0</inkml:trace>
  <inkml:trace contextRef="#ctx0" brushRef="#br2" timeOffset="25759.44">22879 10845 11967 0,'-13'-13'1072'0,"6"4"-864"0,1 0-208 0,2 0 0 0,3 6 1920 0,0-1 352 0,1 0 64 0,-2-2 16 0,0-5 720 0,-2-3 128 16,0-1 48-16,2 2 0 0,-2 3-768 0,2 0-160 16,-1 4-16-16,1 3-16 0,1 0-1104 0,-2 3-224 15,2 0-32-15,1 0-16 0,-1 1 0 0,1 1 0 16,1 1 0-16,0 0 0 0,2 1-224 0,0 0-48 16,1 1-16-16,2-1 0 0,0-1-224 0,1 3-32 15,1 1-16-15,1-1 0 0,-1 2-176 0,2 0-48 0,2 1 0 16,-1 0 0-16,1 4-128 0,-1 0 0 0,0 2 0 15,-1 1 128-15,0 0 224 0,-1 3 32 0,-1-1 16 16,1 2 0-16,-2 1 64 0,2 2 16 0,1-1 0 0,0 1 0 16,-1 2-144-16,3 0-16 0,3 4-16 0,2 2 0 15,2-2-176-15,2 2-128 0,2-3 144 0,4 4-144 16,3 0 176-16,2 3-176 0,2 0 192 0,-1 3-192 16,0-1 160-16,2 1-160 0,1 1 128 0,-2 0-128 15,1 1 160-15,0 1-160 0,-1 0 192 0,-2-3-192 16,-1-3 0-16,-1-1 0 0,-2-2 0 0,2 2-192 15,-1 0 192-15,-2-2 128 0,-2-1 0 0,-2 2-128 0,1-5 128 0,0 2-128 16,1 1 0-16,1-3 0 0,-1 0 0 0,-1 1 0 16,1-4 0-16,-1 1 0 0,-3-2 0 0,1-4 0 15,-1 1 0-15,-3-1 0 0,2-5 0 0,-2-2 0 16,0 2 0-16,-1-4 0 0,2 4 0 0,-2-5 0 16,-2 5 0-16,0-5 0 0,-1 0 0 0,-3-2-176 15,-1 2 176-15,-2-4-208 0,0 2 80 0,-3 0 128 16,0-1-208-16,0-4 80 0,-2 4 0 0,0-5 0 15,-2 4 0-15,0-5 0 0,0 2 128 0,1-1 0 16,-1 2 0-16,0-4 0 0,0 0 0 0,1 0 0 16,-1 1 0-16,0-2 0 0,0 2 0 0,1-2 0 15,-2 1 0-15,0 0 0 0,0 0 0 0,0 0 0 16,0 0 0-16,13-18 0 0,-12 14 0 0,1-2 0 0,-1-1 0 16,0 1 128-16,-1 0-128 0,0-3 0 0,-1 2 128 0,-2-3-128 15,2-2 0-15,-3-1 128 0,1-3-128 0,-2-2 0 16,1-2 0-16,-2-2 128 0,0-5-128 0,-2-2 0 15,2 1 0-15,-1-2 0 0,0-1 0 0,3-1 128 16,0 3-128-16,0 1-256 0,3 0 64 0,1 3 0 16,0 0-144-16,2 3-48 0,0 3 0 0,0 2 0 15,2 1 96-15,-1 4 16 16,1-1 0-16,-1 5 0 0,0 1 96 0,1 4 32 0,-1-1 0 0,0 4 0 16,0 0-128-16,-1 4-32 0,1-1 0 0,0 4 0 15,0 1-64-15,1 0-16 0,1 3 0 0,-2-4 0 16,2 6 32-16,-1-5 0 0,2 6 0 0,-1-2 0 15,2 1 32-15,0 0 16 0,1 2 0 0,1 1 0 0,1-2 0 0,0 0 0 16,1 5 0-16,-1-3 0 0,0 3 144 0,-2-3 32 16,1 0 0-16,-3 2 0 0,0-2 128 0,-2 1 0 15,-2 1 0-15,0-2-128 0,-2 0 128 0,-2 0 224 16,0 3-48-16,-2-6-16 0,-1 5-32 0,-1-5 0 16,0 2 0-16,-3-4 0 0,-1 2 64 0,1-1 0 15,-1-2 0-15,-3-1 0 0,1-2 16 0,-2 2 16 16,1-3 0-16,-3 0 0 0,-2 0-16 0,-1 0 0 15,-4 1 0-15,-1-1 0 0,-4 0 48 0,0 1 0 0,-1 0 0 0,-3 1 0 16,-1 0 144-16,-3 2 48 0,0 1 0 0,2-1 0 16,-1-1 0-16,2 0 0 0,-1 1 0 0,3 0 0 15,3-1-192-15,1-2-48 0,1 2 0 0,2-2 0 16,2 2-208-16,2-6 0 0,3 4 0 0,3-7 0 31,2 2-480-31,4-4-96 0,3 2 0 0,3-7-16 16,3 1-624-16,5-4-112 0,6-3-16 0,5-6-13216 0,8 1-2640 0</inkml:trace>
  <inkml:trace contextRef="#ctx0" brushRef="#br2" timeOffset="26418.8">24525 10908 35935 0,'-3'-3'3200'0,"2"0"-2560"0,1 0-512 0,0 3-128 0,1 0 256 0,-1 0 48 0,0-4 0 0,0 0 0 0,1-3 688 0,2 2 144 15,0-1 16-15,1 4 16 0,1-1-592 0,0 2-112 16,1 5-16-16,0-2-16 0,1 2-112 0,1 3-32 16,1 2 0-16,1 1 0 0,1 5 48 0,1 1 16 15,2 2 0-15,-2 5 0 16,1-4-160-16,-1 4-48 0,0 1 0 0,2 1 0 0,-3-1-144 0,1-2 0 15,0 0 0-15,-3-1 0 0,1-2 0 0,-1-3 0 16,0 0 0-16,-2-4 0 0,-1-2 0 0,0-1 0 16,3-2 128-16,-1-3-128 0,-2-2 320 0,1-2 16 15,1-2 16-15,0-2 0 0,2-3-32 0,0-2 0 16,1-4 0-16,2-2 0 0,0-5-176 0,2-2-144 16,0-6 192-16,-2 0-192 0,2-2 160 0,-2-4-160 0,0-1 128 15,0 0-128-15,-4 1-240 0,1-1-128 0,-2 3-16 0,-2 1-16 31,-1 3-176-31,0 2-48 0,0 3 0 0,-1 5 0 16,-1 2-256-16,0 1-48 0,-1 5-16 0,-1 1-18128 0</inkml:trace>
  <inkml:trace contextRef="#ctx0" brushRef="#br2" timeOffset="26748.69">24884 11216 26719 0,'-5'-1'2368'0,"2"-4"-1888"0,0 1-480 0,2 1 0 0,2 2 2304 0,0 1 352 0,2-2 80 0,1-2 16 0,1-2-1968 0,0 0-384 15,2-3-80-15,-1 3 0 0,0 2 32 0,-2 4 16 16,-1 3 0-16,-3 0 0 0,0 6 160 0,-2 2 48 15,-1 4 0-15,-1 3 0 0,0 5-128 0,-1-4 0 16,1 4-16-16,-2 1 0 0,1-1-80 0,-1 1-16 16,-1-1 0-16,1 1 0 0,-2-1-336 0,1-1 144 15,1 0-144-15,-2-2 0 0,3-1 0 0,-1-5-272 16,1 2 16-16,0 1 16 0,0-1 16 0,1-4 0 0,2 0 0 0,-2-2 0 31,3 0-432-31,0-1-96 0,2-3-16 0,0-2-17296 16</inkml:trace>
  <inkml:trace contextRef="#ctx0" brushRef="#br2" timeOffset="27329.19">25271 11440 35007 0,'-9'6'3120'0,"1"-3"-2496"0,2 0-496 0,2-2-128 0,4-1 1536 0,1 0 272 0,1 0 64 0,0-1 16 0,3-2-1392 0,4 0-288 0,3-3-48 0,4-3-16 16,3-1-320-16,1-4-64 0,3 2-16 0,1 0 0 16,0-1 112-16,0-2 16 0,0 4 0 0,0-1 0 15,-2 0 128-15,0-1 176 0,-1 3-48 0,-1-2 0 16,-2 2-128-16,-2 0 0 0,-1-2 0 0,-2-1 0 15,-2 1 0-15,-2 2 0 0,-2-2 144 0,-2 2-144 16,-2 4 0-16,-2-4-160 0,-2 4 16 0,-3 1 0 16,-1 1 144-16,-2 0-128 0,-1 4 128 0,-3 2-128 15,-1 3 128-15,-2 1 144 0,-1 1-16 0,-2 6-128 0,0 1 208 0,-3 4-64 16,-1 4-16-16,-3 3 0 0,2-1-128 16,0 5 0-16,-2-1 144 0,2-2-144 0,2 3 0 0,2-2 0 15,3 1 0 1,1-2-128-16,3-1 128 0,3 1 0 0,0-1 128 0,3-3-128 0,3-3 144 0,0-2-144 15,2-2 192-15,3-3-192 0,2 0 128 0,1-4-128 16,1-4 0-16,3 0 0 0,3-4-176 0,0 0-80 16,3-2-32-16,3-4 0 15,4-2-1248-15,2-3-256 16</inkml:trace>
  <inkml:trace contextRef="#ctx0" brushRef="#br2" timeOffset="27800.12">26094 11066 35935 0,'-8'0'1600'0,"2"0"320"0,0 0-1536 0,2 0-384 0,2 0 0 0,-1 1 0 0,1 2 1088 0,-3-3 128 0,-4 2 48 0,-3 3 0 0,-3 1-496 0,-1 3-112 0,-1 0-16 0,-1 1 0 15,2 2-144-15,0-2-48 0,-1 2 0 0,1 1 0 16,0-3-176-16,0 2-32 0,1-2-16 0,0 2 0 16,1 1-224-16,1-4 0 15,2 1 128-15,1-1-128 0,2-2-128 0,2 0-80 16,2-1-16-16,3-4 0 0,2 2-80 0,2-2-16 16,1 0 0-16,2-4 0 0,2 2 64 0,2-2 16 15,3-2 0-15,2-1 0 0,2 2 240 0,4-4 0 16,2 0 0-16,5 1 0 0,-1 0 0 0,2 1 0 15,4 1-128-15,-1 0 128 0,-3 4-176 0,1 0 16 16,-3 4 0-16,-2 2 0 0,-3 0 160 0,-3 4-208 16,-2 3 80-16,-3-1 128 0,-1 2-160 0,-3 0 160 15,0-1 0-15,-2 0-144 0,-1 2 144 0,-2-1 0 16,0 1 0-16,-5-3 0 0,0 2 0 0,-4-2 0 16,-2 2 160-16,-1 0-160 0,-2-1 272 0,-1 0-32 0,-2 2-16 15,-2-2 0-15,-1 0 80 0,-3 2 16 0,-3 2 0 16,-5 1 0-16,-3 1-64 0,-3 1-16 0,-5 2 0 0,-4 2 0 15,-3 2-240-15,-3-1-128 0,-4 1 128 0,-1 2-208 32,-1 3-272-32,0-3-48 0,1 1-16 0,1-3-12144 0,4-4-2432 0</inkml:trace>
  <inkml:trace contextRef="#ctx0" brushRef="#br2" timeOffset="28981.68">19385 12386 22111 0,'-3'0'1968'0,"-1"0"-1584"0,3 0-384 0,0 0 0 0,-1 0 2656 0,0 0 448 0,-2 0 96 0,-2-2 0 0,-2 0-1072 0,1-2-208 15,1-1-64-15,1 2 0 0,1-5-1040 0,1 2-224 16,-1-5-32-16,0 1-16 0,-1 0-128 0,1-4-32 0,0 2 0 0,-1-4 0 16,0 1 0-16,0-1 0 0,-3-6 0 0,2-3 0 15,-1 3-80-15,-1-4-32 0,-2 1 0 0,2-1 0 16,-2 4-144-16,-1-3-128 0,1 3 144 0,0 0-144 16,0 3 128-16,3 1-128 0,-1 1 0 0,3 5 0 15,1 2 176-15,2 4-176 0,1 2 192 0,0 8-192 16,1 0 144-16,0 4-144 0,-2 6 0 0,4 1 144 15,-1 3-320-15,1 2-64 0,2 0-16 0,1 3 0 16,2 0-32-16,2-1-16 0,1 4 0 0,1-4 0 16,1 3 304-16,1-2 0 0,-1 5 0 0,-1-2 0 15,0 1 0-15,-2 1 0 0,-2-2 0 0,1 3 0 0,-3-5 0 16,-1 5 128-16,-1-3-128 0,0-2 192 0,-1-1 48 0,2-3 0 16,1-4 0-16,0-2 0 0,1-1 64 0,0-6 16 15,2-2 0-15,-1-1 0 0,3-7 224 0,0 0 48 16,1-6 16-16,4-3 0 0,-2 1-64 0,5-8-16 15,4-3 0-15,3-3 0 0,2-3-80 0,3 2-32 16,3-3 0-16,3 4 0 0,2 1-192 0,0 1-32 16,2 4-16-16,2 0 0 0,1 3-176 0,4 0 0 15,6 1 0-15,-1 2 0 16,2 1-512-16,0 1-16 0,0 3-16 0,1-2 0 16,-1 4-864-16,-2-4-192 0,0 0-16 0,-1-3-19664 0</inkml:trace>
  <inkml:trace contextRef="#ctx0" brushRef="#br2" timeOffset="32793.78">23424 13492 41471 0,'2'5'3680'0,"1"-1"-2944"0,1 0-592 0,-2-2-144 0,2 1 160 0,0-3 0 0,3 5 0 0,3 3 0 0,5 1-160 0,2 2 128 16,3 1-128-16,0 1 128 0,-1 2 144 0,2 1 32 16,2 0 0-16,-2 2 0 0,0 2 256 0,-2 5 48 15,2 3 16-15,-3 1 0 0,-2 2-624 0,0 1 0 16,-2 2 0-16,-2 1 0 15,0 0-752-15,-1-3-160 0,-1 0-48 0,0-4 0 16,-1-2-624-16,1-2-128 0,-2-2-16 0,1-5-16 16,0-2 32-16,-2-5 16 0</inkml:trace>
  <inkml:trace contextRef="#ctx0" brushRef="#br2" timeOffset="33053.18">24208 13318 30399 0,'-9'9'2704'0,"2"-3"-2160"0,-1 0-544 0,2-2 0 0,3 2 2176 0,0-2 320 0,-1 2 64 0,-2 6 0 16,-6 4-2560-16,-4 6-736 0,-5 9-32 16,-2 2-16-16,-1 1 480 0,-3 3 112 0,-1 3 0 0,-1 3 16 15,-1 4 880-15,-1 1 160 0,1-1 32 0,1-2 16 16,3-1-112-16,0 0-32 0,2-2 0 0,1-5 0 15,2-1-448-15,1-2-112 0,1-2-16 0,1-3 0 16,1-2-896 0,1-5-176-16,1 1-32 0,1-7-17264 0</inkml:trace>
  <inkml:trace contextRef="#ctx0" brushRef="#br2" timeOffset="33531.61">23609 13245 40543 0,'15'-16'1792'0,"-5"4"384"0,-2 2-1744 0,-2 3-432 0,-2 1 0 0,-1 4 0 0,3-2 128 0,3-6-128 0,5-2 0 0,4-4 128 0,3-6-128 0,0 1-176 0,-1 3 48 0,-1 0 0 15,-5 3-80-15,0 1-16 0,-2-1 0 0,0 2 0 16,-1-2 624-16,1 1 128 0,0-1 32 0,2 2 0 16,0-3-80-16,-1-3-16 0,2 3 0 0,1-2 0 15,0-1-240-15,0 3-48 0,-2 2-16 0,-2 2 0 16,-2 3-160-16,-2 2 0 0,-2 4 0 0,-3 3 0 0,1 3 0 15,-3 1-176-15,1 2 48 0,-2 4 0 0,-2-2 0 0,1 2 0 16,0 3 0-16,1-2 0 0,0 1 128 0,-1 1 0 16,1 1 0-16,0 2 0 0,-2-2 0 0,2 1 176 31,2 3-48-31,-1-1 0 0,0-5 112 0,0 1 16 0,2 0 0 0,1-3 0 0,-1 0-256 0,0 1 0 16,0-1 128-16,0-4-128 0,1 4 208 0,-3-4 0 15,1 0 0-15,0 0 0 0,-2-2-208 0,0-4-160 16,-2 2 32-16,1-2 0 15,-1 0-640-15,-1-2-112 0,1-2-16 0,-1-1-18016 0</inkml:trace>
  <inkml:trace contextRef="#ctx0" brushRef="#br2" timeOffset="34190.97">23961 13656 13823 0,'0'0'1216'0,"0"0"-960"0,0 0-256 0,0 0 0 0,0 0 2688 0,0-3 512 0,0 3 80 0,1-1 32 15,0-2-464-15,2 3-96 0,-2-2 0 0,-1 2-16 16,0 0-1200-16,0 0-256 0,0 0-32 0,0 0-16 15,0 0-880-15,0 0-176 0,-16 18-48 0,10-11 0 16,-1 1-128-16,1 3 0 0,0 2 0 0,-1-1-176 16,-1 3 384-16,0 1 80 0,-2 3 16 0,0-2 0 15,0 1-96-15,-1 2-16 0,0 4 0 0,-3-2 0 16,0 4 96-16,-2 2 16 0,1 1 0 0,-1 2 0 0,0 1 0 0,-1 3 0 16,0 5 0-16,-1 1 0 0,1 1 48 0,0 5 16 15,-2 0 0-15,2-2 0 0,0 0-112 0,-1 1-32 16,1 0 0-16,1 0 0 0,4-8 160 0,-2 0 16 15,2 1 16-15,0-2 0 0,3-7-224 0,0-6-64 16,3-1 0-16,1-5 0 0,1-4-304 0,0-6-64 16,3-1-16-16,-3-5 0 15,2-4-768-15,-2-2-144 0,1-5-48 0,1-1-18624 0</inkml:trace>
  <inkml:trace contextRef="#ctx0" brushRef="#br2" timeOffset="34633.28">24342 13584 36863 0,'0'2'3264'16,"0"1"-2608"-16,0-3-528 0,0 0-128 0,1 0 1280 0,1-3 208 0,2 3 48 0,2-3 16 0,5-2-1104 0,5-2-240 15,7 0-32-15,1-3-16 0,2 2-416 0,1-2-64 16,2 3-32-16,-1-2 0 0,1 2 224 0,-1 1 128 0,-1 0-160 0,-1 0 160 16,-1 2 0-16,-3 2 0 15,-1-1 208-15,-2 2-64 0,-3-3-144 0,-1 2-192 0,-2-2 32 0,1-1 16 16,-2 1-1648-16,1 1-320 0</inkml:trace>
  <inkml:trace contextRef="#ctx0" brushRef="#br2" timeOffset="34917.92">24442 13782 28559 0,'-2'0'2544'0,"1"0"-2032"0,1 0-512 0,0 0 0 0,1 0 2496 0,1-3 384 0,0 3 96 0,2 0 16 0,2 0-2240 0,3-2-448 15,2 1-96-15,0 1-16 0,4 0 160 0,0-3 32 0,1 3 0 0,2-2 0 16,2 0 0-16,2 0 0 15,3-2 0-15,2 0 0 0,2-2-256 0,-1 0-128 0,4 0 128 0,-1-4-128 16,-1 4-720-16,1-3-224 0</inkml:trace>
  <inkml:trace contextRef="#ctx0" brushRef="#br2" timeOffset="37866.06">25407 13429 33167 0,'-1'0'2944'0,"0"-1"-2352"0,1 1-464 0,0 0-128 0,0 0 1296 0,1 0 240 0,-1 0 64 0,0 0 0 0,1 0-736 0,-1 1-144 16,2 2-16-16,-2-3-16 0,0 0-496 0,0 0-192 16,2 28 176-16,-3-13-176 0,-2 2 128 0,1 6-128 15,-2 4 0-15,-1 2 144 0,0 6-144 0,0 2 0 16,2 0 0-16,-2-1 0 0,1-1 0 0,0-4 0 16,1 3 0-16,0-2 0 0,1-3 0 0,-1 3 160 15,1-1 16-15,-2-1 0 16,3-2-32-16,-2 1 0 0,1-2 0 0,-1-1 0 15,1-2-144-15,-2 1 0 0,0-3 144 0,1-2-144 16,-1-1 0-16,0-3 128 0,1 0-128 0,-2-1 0 16,1-5 256-16,0 0 0 0,1-2-16 0,-2-2 0 0,1-1-48 15,0 0-16-15,0 1 0 0,1-2 0 0,-1-1-176 16,0 0 0-16,1-1 0 0,0-1 0 16,2-1-160-16,-2 1 160 0,2-1-208 0,0-1 80 15,1 0 128-15,-1-1 128 0,1 2-128 0,0-3 176 0,0 3-176 0,0 0 192 0,0 0-192 0,0-25 192 16,0 16 0-1,1-1 0-15,0-3 0 0,2-2 0 0,-1-1 64 0,2-5 32 16,0-1 0-16,1-4 0 0,-1-3-80 0,4-7-16 16,-1-1 0-16,2-6 0 0,0-3-192 0,1-3 144 15,1 0-144-15,0-5 128 0,1 1-128 0,-1 0 0 16,0-2 0-16,1 2 0 0,1 2 0 0,-2 1 0 16,0 0-128-16,2 2 128 0,0 4-160 0,5-1 160 15,3 2-208-15,-2 7 80 0,-1 5-144 0,-2 5-32 16,-4 4 0-16,1-1 0 0,0 6 304 0,1 1 0 0,1 2-128 15,-2 2 128-15,3-3 0 0,0 5-192 0,0 3 192 0,1 4-160 16,-1 0-160-16,-2 4-48 16,1 4 0-16,-1 1 0 0,-1 4 64 0,-1 2 16 0,-4 4 0 0,1 4 0 15,-3 3 32-15,-2 1 0 0,-2 1 0 16,0 3 0-16,-4 1 256 0,1 1-128 0,-1 3 128 0,-1-5 0 16,-1 1 0-16,2-1 0 0,-2 1 128 0,1-3-128 15,-1-4 176-15,0-1-176 0,-1 1 192 0,-1-2-192 16,0 0 160-16,-3-2-160 0,0 1 128 0,0-1-128 15,-3-2 0-15,-1 1 0 0,-1 1 0 0,-2-4 0 16,-1 1 0-16,-3-3 0 0,-1-2 0 0,-1 0 0 16,0-4 128-16,-3 0-128 0,0-2 128 0,-1-2-128 0,0 1 240 15,1-3-48-15,-1-3 0 0,4-3 0 0,-1 2-192 0,2-2 0 16,1-2 0-16,3 1 0 0,0 1-208 0,4 0-96 16,2 2-16-16,1 1 0 15,1-4-384-15,3 4-96 0,2-2-16 0,4-1-17296 16</inkml:trace>
  <inkml:trace contextRef="#ctx0" brushRef="#br2" timeOffset="38415.39">26006 13264 38703 0,'-5'1'1712'0,"0"-1"352"0,-1 2-1648 0,2-2-416 0,2 0 0 0,0 3 0 0,1-3 192 0,-1 3-32 0,-3 0-16 0,-3 3 0 0,1 4-144 0,0 0 128 0,0 2-128 0,1 2 128 16,1 1 192-16,0 3 16 0,2 0 16 0,-1-1 0 15,1 3 112-15,2-1 32 0,0 2 0 0,1-2 0 0,1 1-80 16,0-2-16-16,2 1 0 0,-1-2 0 0,1 1-272 0,-1-1-128 15,2 1 128-15,-2 1-128 0,2-3 0 0,-1 0 0 16,0-1 0-16,1-3 0 16,1-2 0-16,0-2 0 0,1-2 0 0,3-1 0 0,-1-2 0 0,1-3 0 15,1 0 0-15,1-3 0 0,1-2 0 0,2-3 0 16,0 2 0-16,-1-4 0 0,1-2 0 0,-1-3 0 16,0 1-224-16,-2-2 80 0,0-1 144 0,0-3 0 15,-1 1 0-15,-1-5 0 0,-1 2 0 0,-1-2 0 16,-1 3 0-16,-2-2 0 0,-1 2 0 0,0 1-160 15,-2-1 160-15,-1 2-160 0,0 2 160 0,0 1-192 16,0 1 192-16,0 3-192 0,0 2 192 0,-1 4 0 16,1 2 160-16,0 4-160 0,0 0 208 0,1 4-48 15,-1-1-16-15,2 6 0 0,0 0-144 0,1 4 0 0,1 3 0 16,1 3 0-16,1 1 0 0,2 2 0 0,-2 0 0 16,1 2 0-16,-1-4 144 0,2 2-144 0,-2-1 160 0,-1 2-160 15,0 0 176-15,-1-1-176 0,-1-1 192 0,-1-1-192 16,-1 1 0-16,-2-5-320 0,-1 2 32 0,0-4 16 31,-1-2-320-31,0-2-64 0,0-1-16 0,-2-5-11840 0,-1-1-2368 0</inkml:trace>
  <inkml:trace contextRef="#ctx0" brushRef="#br2" timeOffset="38808.17">26332 13656 1839 0,'4'9'160'0,"-3"-5"-160"0,1 1 0 0,-1-1 0 0,1 2 2496 0,-1-6 480 0,1 4 96 0,0-1 0 16,1 4-3520-16,0 1-720 0,2 2-144 0,-2-1-32 0,-1 1 4096 0,0-3 800 16,-2 2 160-16,0-3 48 0,0-2 784 0,0 1 144 15,0-5 48-15,-2 0 0 0,4 0-2848 0,-1-3-560 16,0-1-112-16,0-4-32 0,0-2-480 0,2 0-80 15,-2-2-32-15,2-3 0 0,-2 1-192 0,0-4-32 16,0-2-16-16,-1-1 0 0,0-1-160 0,-1-4-16 16,1-2-16-16,0-1 0 0,0 0 48 0,0-2 16 0,3-3 0 15,-1 2 0-15,1 1-96 0,0 1-128 0,2 3 176 0,0 3-176 16,1 6 0-16,-1-1 0 0,3 3 0 0,-2 0 0 16,3 0 0-16,-2 4 0 0,2 0 0 0,-1 3 0 15,0-1 0-15,3 4 0 0,0-2 0 0,0 3 0 16,1 1 0-16,1 2 0 0,-1 1-128 0,2 1 128 15,-1 3-496 1,1 0 0-16,0 1 0 0,2-1 0 16,-2 4-128-16,1-1-16 0,0-3-16 0,0 4 0 0,-1 1-320 15,-2 0-64-15,-1 3-16 0,-1 0-17264 0</inkml:trace>
  <inkml:trace contextRef="#ctx0" brushRef="#br2" timeOffset="39663.08">26881 13381 4607 0,'7'-4'400'0,"-5"2"-400"0,1 1 0 0,-2 1 0 0,0 0 5184 0,-1 1 960 0,1 1 192 0,-1 2 48 0,1 2-3072 0,-1 4-624 16,-1 5-112-16,-2 5-16 0,-1 1-1232 0,-2 7-240 15,-2 1-64-15,0 3 0 0,-1 2-624 0,-1 2-128 16,0 1-16-16,1 2-16 0,1-1-240 0,-1 2 144 15,0-2-144-15,2-3 128 0,0 0 48 0,0-1 0 16,3-2 0-16,-1-2 0 0,1 1-48 0,0-3 0 16,0 0 0-16,1-3 0 0,-1 1 0 0,0-1-128 15,1-3 192-15,-2-2-64 0,1-2 64 0,-1-1 0 16,1-1 0-16,1-4 0 0,0 0 16 0,3-5 16 0,-1-1 0 0,0-6 0 16,2 0-32-16,0-4 0 0,2-5 0 15,-1-1 0 1,1-6-16-16,0-2-16 0,1-4 0 0,0-4 0 0,1-8-32 0,-2-4 0 0,2-4 0 0,-1-5 0 15,2-3-128-15,0-2 0 0,1-4 0 0,1-1 0 16,0-3-192-16,-1 3 16 0,2-3 16 0,2 4 0 16,0 8 32-16,0 0 0 0,3 4 0 0,0 6 0 15,1 6 128-15,1 4-128 0,0 0 128 0,2 5-128 16,-1 2 128-16,0 2 0 0,3 3 0 0,-1 3 0 16,1 0-240-16,-1 3-16 0,1 2 0 0,0-1 0 0,0 4-64 0,-1 0 0 15,0 4-16-15,0 1 0 0,-2 1 80 0,-1 4 32 16,-1-1 0-16,-2 3 0 0,1 4 48 0,-4 3 16 15,1 1 0-15,-2 5 0 0,-2 2 160 0,-1 3-208 16,-1 1 80-16,-1 1 128 0,-2-1 0 0,0 2 0 16,-1 1 0-16,-2-3 0 0,-2 1 0 0,-1-4 0 15,0 2 0-15,-3 0 192 0,1-3 16 0,-3-2 16 16,2 1 0-16,-3-5 0 0,0 0-32 0,-1-4-16 16,0 1 0-16,-1-3 0 0,-2-1-48 0,-2 0-128 15,-1-3 192-15,-2-2-64 0,-1-3-128 0,1-2 0 16,-2-3 0-16,0-2 0 0,-2-3-176 0,1 0-64 15,0-8-16-15,-1 1 0 16,2-2-1008-16,0-3-208 0</inkml:trace>
  <inkml:trace contextRef="#ctx0" brushRef="#br2" timeOffset="40037.94">27728 12606 35007 0,'2'10'1552'0,"-4"-4"320"0,1 0-1488 0,0-2-384 0,0-2 0 0,1 2 0 0,0-2 784 0,0 3 96 15,-2 4 16-15,2 3 0 0,0 4-192 0,-1 3-48 16,1-1 0-16,-1 6 0 0,0 3-64 0,-2 2-16 16,0 3 0-16,-1 2 0 0,-1 5-144 0,-1-1-48 15,-2 5 0-15,0 2 0 0,-2 2-208 0,0 0-48 16,0-1-128-16,0-3 192 16,-1 1-192-16,1-3 0 0,0-2 0 0,0-4 0 0,2 0 0 0,0-2 128 15,1-3-128-15,1-1 0 0,-1-2 0 0,2-5-128 0,1-2 128 16,-1-4-208-1,2-1-368-15,1-5-80 0,-1-4-16 0,2 0-12016 0,0-4-2416 16</inkml:trace>
  <inkml:trace contextRef="#ctx0" brushRef="#br2" timeOffset="40489.33">27787 13501 21183 0,'2'0'1888'0,"0"0"-1504"0,0 0-384 0,-1 0 0 0,0 0 2400 0,2 0 416 0,2-2 64 0,2 0 32 0,3 2-1760 0,1 0-336 16,3-2-80-16,-2-2-16 0,0 4 416 0,1-4 80 15,-2 2 0-15,0-1 16 0,-1 2-240 0,1-1-48 16,-1-2-16-16,1-2 0 0,0 1-272 0,0-3-48 15,2 2-16-15,-1-4 0 0,3-1-368 0,-2 0-80 16,2 0-16-16,-1 0 0 0,0-1-128 0,-1-1 0 16,-2 1 0-16,-1-2 0 0,-1 2 0 0,-2-1-192 15,-1-1 64-15,-1 0 128 0,-2-1-320 0,-3 2 48 16,-1-4 16-16,-3 3 0 0,0 0-128 0,-2 2 0 16,-1-1-16-16,-2 5 0 0,-1 0 48 0,-2 6 16 0,-3 2 0 15,-1 3 0-15,-3 6 16 0,-1 1 16 0,-1 5 0 0,0 1 0 16,-1 4-48-16,-1 1-16 0,-2 2 0 0,-1 4 0 15,0-1 112-15,1 3 0 0,0 2 16 0,2-3 0 16,3 1 592-16,0-5 112 0,2 4 32 0,2-4 0 16,2 1 272-16,2-3 48 0,1 1 16 0,3-1 0 15,5-4-128-15,3-2 0 0,5 1-16 0,3-5 0 16,6 0-304-16,4-2-48 0,7-1-16 0,5-3 0 16,6-2-192-16,6-4-128 0,7-3 128 0,8 0-128 15,6-4-320-15,6-5-128 0,4-2-16 0,9-4-19488 16</inkml:trace>
  <inkml:trace contextRef="#ctx0" brushRef="#br2" timeOffset="48986.59">16963 13479 43311 0,'-5'0'3840'0,"1"2"-3072"0,2-2-608 0,2 1-160 0,1 2-320 0,0-3-112 0,-1 4-16 0,0-1 0 0,3 4 448 0,2 1 0 15,2 0 0-15,2 0 0 0,2 2 0 0,1 3 0 16,2 1-176-16,0 2 176 0,0 3-128 0,1 1 128 15,1 4 0-15,0 2-144 0,2-1 144 0,-1 4 0 16,3-1 0-16,-2 1 0 0,1-1 176 0,-2 0-48 16,-1 1 0-16,-1-7 0 0,-3 0-128 0,0 1 128 15,-3-1-128-15,1 0 128 0,-1-2-128 0,0-2 0 0,-2-1 0 16,2-3 0-16,-2-1-384 0,2-3 64 0,-2-2 0 16,-1 0 0 15,1-2-1280-31,-1-4-240 0</inkml:trace>
  <inkml:trace contextRef="#ctx0" brushRef="#br2" timeOffset="49264.57">17564 13592 26719 0,'-4'0'2368'0,"1"-2"-1888"16,-1 1-480-16,1 1 0 0,1 0 2032 0,-1 0 304 0,-2 1 64 0,-2 1 16 0,-2-2-2832 0,-2 4-560 0,1 2-112 0,2 3-32 0,0 3 736 0,2 2 160 15,0 5 32-15,0 3 0 0,0 4 1600 0,-1 5 336 16,0 3 64-16,-2 2 16 0,1 5-640 0,-2 0-128 16,0 2-32-16,-2 5 0 0,-5 9-640 0,-2 6-128 15,-4 2-16-15,-3 0-16 0,-1-2-224 0,-2-3 0 16,-1-4 0-16,-4-4-160 0,2 2-32 0,-2-6-16 16,-1-2 0-16,3-4 0 0,1-8 208 0,4-3 0 15,5-5 0-15,5-10 0 16,5-3-576-16,5-11 0 0,4-4-16 0,6-11-16928 15</inkml:trace>
  <inkml:trace contextRef="#ctx0" brushRef="#br2" timeOffset="49798.87">17125 13308 40543 0,'-9'4'3600'0,"3"-2"-2880"16,1 1-576-16,4-2-144 0,1-1 640 0,0 2 80 0,-1-2 32 0,-2 4 0 0,5-1-1024 0,2-3-208 0,6-3-32 0,3-3-16 16,3-1-48-16,0-2-16 0,1-1 0 0,-1-2 0 0,2-1 752 0,-4-3 160 15,1 1 16-15,-1-2 16 0,1 1 176 0,-2-3 48 16,1 3 0-16,-2-2 0 16,1-1-288-16,-2-1-48 0,0 2-16 0,-2-1 0 0,-2 0-96 0,0-2-128 15,1 1 176-15,-2-2-176 0,0 3 208 0,-1-1-64 16,1 3-16-16,-1 1 0 0,1 2-128 0,1 4 0 15,-1 2 0-15,0-1 0 0,-1 5 0 0,-3 1 0 0,2 3 0 0,-1 3 0 16,-2 0 0-16,0 3-176 0,2 4 48 16,-2 0 0-16,-1 2 128 0,1 0-128 0,1 5 128 0,1-1-128 15,-1 0 256-15,2 2 48 0,1 2 16 0,1 2 0 16,3-1-64-16,0 2-128 0,0-1 192 0,1-2-64 16,1 1 0-16,1-3 0 0,0-2 0 0,-2 3 0 15,1-2-128-15,-1 0 128 0,-1 1-128 0,-3-2 128 16,1 2-128-16,-3-2 0 0,-2 2 0 0,0-1-176 15,-4 2-368-15,1-5-80 16,-1 4-16-16,-2-3 0 16,-1 1-560-16,0-3-112 0</inkml:trace>
  <inkml:trace contextRef="#ctx0" brushRef="#br2" timeOffset="50112.87">17921 13586 6447 0,'5'-3'576'0,"-2"0"-576"0,-1 1 0 0,1 0 0 0,-2 0 3952 0,0 2 672 0,2-3 144 0,0 2 32 15,4-2 128-15,2-4 16 0,8 1 16 0,2-2 0 16,6 0-3232-16,2-1-656 0,5 1-128 0,3 0-32 16,5 0-912-16,2 0 0 0,0 3 0 0,1 0-176 31,-1 3-480-31,-4-2-112 0,-1 4 0 0,-4 0-16 0,-3 0-448 16,-4 4-96-16,-5-2-16 0,-3 3 0 0,-6 2-1120 15,-3-1-224-15,-4 2-64 0,-3 2-10848 0</inkml:trace>
  <inkml:trace contextRef="#ctx0" brushRef="#br2" timeOffset="50379.38">17968 13836 41471 0,'-13'4'3680'0,"2"1"-2944"0,4-4-592 0,6-1-144 16,2 0 0-16,-2 0-224 0,-3 2 48 0,-2 0 16 15,1 3-624-15,4-5-128 0,6 1-32 0,5-1 0 16,4 2 288-16,2-2 48 0,2 3 16 0,2-2 0 0,3 2 1808 0,3 0 384 16,2 2 64-16,1-1 0 0,1 0-640 0,1 2-144 15,0-4-32-15,0-2 0 0,1 0-224 0,-1-2-48 0,0-1-16 0,0 0 0 16,-2-1-240-16,0 0-64 0,-2-1 0 16,-1 2 0-1,0-4-624-15,-4 4-128 0,-1-2-16 0,-1 0-16 16,-3 2-512-16,-1 0-112 0,-2 0 0 0,-4 3-17920 0</inkml:trace>
  <inkml:trace contextRef="#ctx0" brushRef="#br2" timeOffset="53009.73">19273 13568 17503 0,'2'-4'1552'0,"-2"0"-1232"0,-1 2-320 0,0-2 0 0,0 4 1856 0,-2 0 304 0,1 0 64 0,-4-2 16 16,-3-1-1904-16,-2 2-336 0,-4 1-128 0,-1-2 0 15,0 4 1824-15,0-2 368 0,1 0 80 0,1 4 16 16,2-2-224-16,1 2-32 0,0 2-16 0,1 0 0 0,1 0-1184 0,0 4-224 16,2 0-48-16,0 3-16 0,0-1-416 0,0 4 0 15,-2-1 0-15,1 1 0 16,0 1-544-16,-3 2-96 0,0 3 0 0,-4 3-16 15,0 0-352-15,-2-2-64 0,1 1-16 0,0-2 0 16,1 0 464-16,1 2 96 0,1 0 16 0,2 1 0 16,2-5 832-16,3 1 192 0,5-5 16 0,3 0 16 0,4-4 288 0,4-2 64 15,4-4 16-15,3 1 0 16,3-7-1104-16,3 0-208 0,5-4-48 0,1-2-16 16,2-5-1552-16,1-1-304 0,0 0-64 0,-1-3-16 15,0 3 544-15,-2-2 96 0,-2-1 32 0,-2 2 0 0,-1-2 2032 0,-3 1 400 16,-1-2 96-16,-3 0 16 0,0-1 1664 0,-5 1 336 15,-1 0 64-15,-2 0 0 0,-2 0-1088 0,-3 0-208 16,0-3-48-16,-3 0-16 0,-1 1-1024 0,-1-2-208 0,-2 0-32 0,-1 2-16 16,1-1-80-16,-4-1-16 0,0 2 0 0,-4-3 0 15,-1 1-144-15,-2 4 0 0,-1 0 0 0,-1 4 0 16,1-1 0-16,-1 7-176 0,0 0 48 0,0 2 0 16,1 4 128-16,0-2-192 0,3 4 192 0,-2-1-192 15,1 4-144-15,0-1-48 0,3 2 0 0,2-3 0 16,2 0-1248-16,2 1-256 15,1 0-48-15,3-2-13744 0</inkml:trace>
  <inkml:trace contextRef="#ctx0" brushRef="#br2" timeOffset="53528.58">19481 13710 25791 0,'-4'2'1152'0,"1"0"224"0,2 0-1104 0,0-2-272 0,1 3 0 0,0-3 0 0,1 3 912 0,0 0 128 0,2 1 32 0,1 4 0 0,1 0-464 0,-2 4-96 0,2 0 0 0,-1 1-16 15,-3 3 336-15,0 0 64 0,-1 2 0 0,-1 2 16 16,-1 2-16-16,-2 1-16 0,-1 1 0 0,0 1 0 15,-1-1-240-15,0 0-32 0,1-1-16 0,0-2 0 16,2-2-256-16,2-4-48 0,2-4-16 0,2 1 0 16,2-6 128-16,-1-3 32 0,0-3 0 0,1 0 0 15,0-3-192-15,-1-3-48 0,0-1 0 0,-2-1 0 16,1-2-48-16,-2-3-16 0,-1 0 0 0,1-4 0 16,-1-1 192-16,-1-3 16 0,1 1 16 0,-1-2 0 15,1 0 48-15,-2-3 16 0,2 0 0 0,0 1 0 16,0-2-224-16,2 0-64 0,0 1 0 0,1 0 0 0,0 2-128 0,1 1-176 15,2 1 48-15,0 1 0 16,2 1-16-16,-1 1 0 0,1-2 0 0,-1 4 0 0,2-2 0 0,-2 5 0 16,2-2 0-16,-2 1 0 0,1 0 144 0,0 2 0 15,1 0 0-15,1 0 0 0,1 2 0 0,3-3 0 16,0 7 0-16,3-4 0 0,1 4 128 0,1 0-128 16,2 0 160-16,-2 0-160 15,2-1-256-15,0 4-160 0,2-1-32 16,-3 2 0-16,-1 2-272 0,-1 1-64 0,-2 4-16 0,-3 1 0 15,-2 0-976-15,-2 4-192 0,-3 4-32 0,-2 2-14368 0</inkml:trace>
  <inkml:trace contextRef="#ctx0" brushRef="#br2" timeOffset="54611.87">20305 13680 9215 0,'3'0'816'0,"-3"-2"-656"0,1 2-160 0,-1-3 0 0,0 2 5728 0,1 1 1120 0,-1-2 208 0,2-2 48 0,-1-2-5184 0,1-4-1056 15,0 1-208-15,-1-3-32 16,0-2-1216-16,-1 2-240 0,-2-1-64 0,-1-1 0 0,-1 0 1312 0,-1 2 256 0,-1-2 48 0,0 2 16 16,0 2 32-16,0 1 0 0,-1 3 0 0,1 2 0 15,-1 4-544-15,-1 0-96 0,-1 6-128 0,-1-2 176 16,-1 5-176-16,-2 1 0 0,-3 2 144 0,-2 4-144 16,-2 1 144-16,-5 4-144 0,-1 4 192 0,-4 1-192 15,1-1 208-15,-2 1-64 0,1 2-16 0,3-3 0 16,2-5 96-16,5 1 16 0,4-5 0 0,4 0 0 15,5 0 208-15,2-4 64 0,2-2 0 0,3-1 0 16,4 1-512-16,2 0 0 0,3 0 0 0,-1-2 0 16,2 2-576-16,3-1 0 15,1 2 0-15,3 0 0 0,-1-1 208 0,0 0 48 0,0-1 0 0,1-3 0 0,-2 0 512 0,1-2 128 16,4-3 0-16,-2 1 16 0,2-2 16 0,-1-3 0 31,-1-1 0-31,-2-2 0 0,0 0-144 0,-1-3-16 0,-1-1-16 0,-1-2 0 0,0-1-176 0,-1 1 0 16,-1 0 0-16,0-2 0 0,-2 0 0 0,0 2 0 15,-2-3-144-15,-1 2 144 0,0 0 0 0,-1-2 0 16,-1 3 0-16,0 1 0 0,-2-1 0 0,1 2 128 16,-2 1-128-16,0-1 0 0,-1 4 0 0,-1 0 176 15,1 2-176-15,-1-2 160 0,1 3-16 16,-3 0 0-16,2 0 0 0,-1-1 0 0,-1 2 16 0,1 1 0 16,0-2 0-16,0 3 0 0,1-2-160 0,-2 1 0 0,2 1 0 15,0-3 0-15,-2 1 0 0,1 0 0 0,1 0 0 16,-1-2 0-16,1 2 0 0,0-2 128 0,0 0-128 15,1 2 128-15,-2-1 128 0,1 2 0 0,2-1 16 0,-1 2 0 16,0 0-144-16,2 0-128 0,-2-3 192 0,0 3-192 16,1 3 256-16,-1-3-64 0,0 2-16 0,0-2 0 15,0 0-176-15,0 0 0 0,0 0 0 0,0 0 0 16,0 0 0-16,0 0 0 0,0 0 0 0,0 0 0 16,0 0 128-16,0 0 0 0,0 0 0 0,0 0 0 15,0 0-128-15,0 0 0 0,0 0 0 0,0 0 0 16,0 0 0-16,0 0 0 0,0 0 0 0,13 16 0 15,-11-16-128-15,-1 0 128 16,0 4-160-16,-1-4 160 0,0 2 0 0,0 0 0 0,-1 0 208 0,1-2-64 0,-1 3 192 0,-1-3 48 16,2 0 0-16,0 0 0 0,0 0-16 15,0 0 0-15,0 0 0 0,0 0 0 0,0 0-192 0,0 0-48 16,0 0 0-16,0 0 0 0,0 0-128 0,4 23-176 16,-1-17 48-16,0 0 0 0,2 1 0 0,0 1 0 15,3-2 0-15,-1 2 0 0,3 1 128 0,-1-2 0 16,1 3 0-16,1 1 0 0,-1 1 144 0,-1 2-144 15,3 1 192-15,-3 2-192 0,1 4 0 0,-2 1 0 16,-1 3 0-16,-1-1 0 0,1 3 0 0,-2-1 0 16,-1 0 0-16,0-4 0 0,0-3-128 0,0-3-144 15,-1-2-32-15,0-4 0 0,-1-3 304 0,1-1-128 16,0-6 128-16,0 0 0 31,1-6-960-31,1-1-96 0,-1-5-16 0,1-2-19392 0</inkml:trace>
  <inkml:trace contextRef="#ctx0" brushRef="#br2" timeOffset="55801">20707 13731 43311 0,'-2'10'3840'0,"1"-4"-3072"0,1 0-608 0,0-2-160 0,2-2-1888 0,-1 2-416 0,3 6-64 0,0 6-32 16,3 5-2832-16,1 1-560 0,-2 1-112 0,-1-4-32 0,-3 0 5936 0,-2-3 1072 15,0-1 272-15,0-4 48 0,0 0 1696 0,0-3 352 16,0-2 64-16,1-3 16 0,2 0-1424 0,-1-3-288 16,1 0-48-16,1 0-16 0,-1-4-896 0,2-2-176 15,-1 0-32-15,1-4-16 0,-3 0-304 0,2-2-48 16,-2-1-16-16,2-3 0 0,-1 0-112 0,-1-2-16 16,-1-1-128-16,1-3 192 0,-2 0-192 0,0-3 0 15,0-1 128-15,-2-3-128 0,0 1 0 0,1-3 0 0,-1 1 0 0,1-1 0 16,1 3 0-16,0 2-128 0,1 1 128 0,2 3 0 15,1 4 0-15,-1 1 0 0,2 5 0 0,0 0 144 16,0 4 48-16,3 2 0 0,0 0 0 0,2 6 0 16,1 0-16-16,0 1 0 0,2 2 0 0,-1 3 0 15,3 3-176-15,-1 4 0 0,-1-1 0 0,1 7 0 16,-2-2 0-16,2 6 0 0,-2 1 0 0,0 5 0 16,0 2 0-16,-3-3 0 0,-1 4 160 0,-2-1-160 15,-3 1 448-15,-1-3 0 0,0-1-16 0,-2 1 0 16,0-5-240-16,0-1-64 0,0-5 0 0,0 0 0 31,0-2-496-31,0-4-96 0,3-1-32 0,-1-3 0 0,1-2-448 0,1 0-80 0,-1-6-32 0,2 0 0 16</inkml:trace>
  <inkml:trace contextRef="#ctx0" brushRef="#br2" timeOffset="56385.83">21501 13499 35935 0,'1'-4'3200'0,"-2"0"-2560"0,-1-1-512 0,-1 0-128 0,1 3 1536 0,0-1 304 0,-1 0 48 0,-1-4 16 16,0-3-2368-16,-2-2-480 0,-1-4-80 0,-2 1-32 16,-1 5-1376-16,-2 4-288 0,-2 6-48 0,-3 4-16 0,-3 4 2000 0,-3 7 400 0,-5 3 64 0,-1 6 32 15,0 1 1808-15,1 1 352 0,-1 5 80 0,5-1 16 16,1 1-464-16,2-5-96 0,4 1 0 0,1-1-16 15,1-5-640-15,4 1-128 0,1-6-32 0,4 0 0 16,4-6-352-16,0-1-80 0,5-2-16 0,2-3 0 16,1-2-288-16,1 1-64 0,4-6-16 0,1 1 0 15,0-2-16-15,0-3 0 0,2-2 0 0,1-1 0 16,-2-2 240-16,1-2 0 0,1-1 0 0,-3-1-144 16,1 0 144-16,-2 0 256 0,1-2-64 0,0-1-16 15,0-1 16-15,0 2 0 0,-1-1 0 0,0 3 0 0,-1 0-192 16,-1 4 128-16,-1-1-128 0,0 7 128 0,-2 2-128 0,-4 2 0 15,1 2 0-15,-3 2 0 0,0 2 0 0,-3 2 0 16,1-2 0-16,-1 5 0 0,0-3 128 0,-2 4 0 16,0-2 0-16,-1 3 0 0,0 1 80 0,-1 1 16 15,2 0 0-15,0 1 0 0,2 2-224 0,-1 1 176 16,3 1-176-16,0-2 160 0,2 3 144 0,0 1 16 16,3-1 16-16,-1 2 0 0,2-1 16 0,2 2 0 15,-2 6 0-15,1-2 0 0,-1 0-352 0,-3 4 0 16,1 3 0-16,-3 1 0 0,-2 3 0 0,-1-1-160 15,-2 5 16-15,-1 0 0 0,-3 1 144 0,-2-1 0 16,0-2 0-16,-2 0 0 0,1-5 0 0,1-2 0 16,2-7-144-16,-2 3 144 0,-3 5 0 0,2-2 0 15,-2-3 160-15,2 0-160 0,0-2 304 0,-3-1-48 16,2 1-16-16,0-4 0 0,-1 3-240 0,-1-3 0 0,-1-2 128 0,-1-1-128 16,-2-3 0-16,-2-1-240 0,-1-3 48 0,1-5 16 31,0 0-368-31,-1-5-80 0,-2-4-16 0,1-7 0 15,-1-2-176-15,0-8-32 0</inkml:trace>
  <inkml:trace contextRef="#ctx0" brushRef="#br2" timeOffset="56841.28">21726 13826 46991 0,'-1'0'4176'0,"-2"-2"-3344"0,2 1-656 0,2-2-176 0,1-1 0 0,1-1-192 0,5-2 32 0,4-4 16 0,7-5 144 0,4-2 0 15,4 0 0-15,-1 2 144 16,-2 1-9760-16,-6 5-1968 0,-4 0-384 0,-3 4-48 0,-3 2 15904 0,-1-1 3168 16,-2 2 640-16,1-4 128 0,2 4-3760 0,0-3-752 15,2-1-160-15,0-1-16 0,1 0-2128 0,2 2-432 16,-1-3-64-16,0 0-32 0,1 0-112 0,-1-2-32 0,0 2 0 0,-1-4 0 15,1 1-336-15,-2 0-240 0,-2 1 48 0,-2-1 0 32,-1 2-256-32,-1-3-32 0,-2 1-16 0,-3 0 0 0,-1-1 176 0,-4 1 48 0,-3-1 0 0,-2 2 0 15,-3-1 272-15,-2 2 0 0,-1 1 0 0,-2 6 0 16,1 0 0-16,-2 3 176 0,-1 3-32 0,1 3 0 16,0 4 96-16,1 2 16 0,-1 2 0 0,1 4 0 15,2 2-256-15,0 2 128 0,2 6-128 0,0-2 0 16,3 4 192-16,-1 3-48 0,3 1-16 0,0 3 0 15,1 2 128-15,-1-1 32 0,1-1 0 0,2-4 0 16,2-2 0-16,1-5 0 0,3-3 0 0,3-2 0 16,4-2 288-16,5-3 48 0,6-1 16 0,2-6 0 15,7-2-368-15,5-3-64 0,9-4-16 0,4-4 0 16,6-3-592 0,4-2-128-16,3-3-32 0,1-2-20848 0</inkml:trace>
  <inkml:trace contextRef="#ctx0" brushRef="#br2" timeOffset="154803.1">25488 941 28559 0,'-4'-3'2544'0,"3"3"-2032"0,1 0-512 0,0 0 0 0,0 0-448 0,0 0-176 0,0-1-32 0,-1 0-16 0,-1 1 1120 0,1-1 208 0,1-2 48 0,0 3 16 16,0 0-224-16,0 0-48 0,0 0-16 0,0 0 0 15,0 0 336-15,0 0 64 0,0 0 0 0,0 0 16 16,-11 21 352-16,6-13 64 16,-1 4 16-16,-3 0 0 0,1 4-336 0,-4 3-64 0,1 0-16 0,-2 0 0 15,0 1-368-15,0 1-80 0,-2 1-16 0,-1 3 0 16,-1 4-160-16,-3-1-48 0,-1 0 0 0,0 2 0 16,-2 1-64-16,0 0-128 0,-1-3 176 0,1 1-176 15,2-7 0-15,0-2 0 0,-1 1 0 0,-1 1 0 16,0 0 0-16,-1 1 0 0,1-1-208 0,1-3 80 15,-1-3 128-15,4 0-208 0,0-6 80 0,2-2 128 16,2-2-496-16,1-2 32 0,2-4 0 0,3-2-11904 16,1-2-2384-16</inkml:trace>
  <inkml:trace contextRef="#ctx0" brushRef="#br2" timeOffset="155165.03">24997 947 21183 0,'-3'-5'1888'0,"0"4"-1504"0,0-2-384 0,2 3 0 0,0 3 1328 0,1-3 192 0,0 0 32 0,-1 4 16 0,-1-2 480 0,0 4 80 0,-2 4 32 0,2 0 0 15,-1 2-416-15,1 2-80 0,2 1 0 0,1 1-16 16,1-1-816-16,3 1-176 0,3 0-16 0,0 0-16 16,4 0-192-16,0 0-48 0,4 0 0 0,0 2 0 15,3-2-144-15,2 0-48 0,2-3 0 0,1 3 0 16,2-1-192-16,0 1 0 0,1 3 0 0,2 1 0 16,-3 4 0-16,0-1 0 0,-1-1 0 0,-3-1 0 0,-2 1 0 15,-1-2 0-15,0 2 0 0,-2 3 0 0,-1 0 0 0,-2 1 0 16,-1-2 0-16,-2 2-160 0,-2-1 32 0,-2-3 0 15,-2 2 0-15,-1-1 0 16,-2 0-576-16,-2-6-96 0,-1 1-32 0,-2-2-17968 16</inkml:trace>
  <inkml:trace contextRef="#ctx0" brushRef="#br2" timeOffset="156956.12">24918 745 10127 0,'-4'-2'896'0,"0"1"-704"0,3 1-192 0,1 0 0 0,1-3 496 0,-1 2 64 16,0 1 16-16,-1-5 0 0,0 1 224 0,1-2 48 16,2 0 16-16,1-1 0 0,2 0 288 0,0 1 48 15,0-2 16-15,0 1 0 0,1 1 688 0,-1 3 144 16,1-4 16-16,-1 4 16 15,0 0-432-15,-2-1-96 0,2 4-16 0,-1 0 0 0,0 0-544 0,-2 0-112 0,2 4-32 0,0-4 0 32,-1 3-240-32,2 0-48 0,0 0-16 0,0-3 0 0,1 4-128 0,2-4-32 0,-1 2 0 0,2-1 0 15,0-1-64-15,1 3-32 0,1-3 0 0,1 2 0 16,-1-2-32-16,2 0-16 0,1 0 0 0,1 0 0 16,-2 0-16-16,-1-2 0 15,0 2 0-15,2-4 0 0,-2 4-96 0,2-2 0 0,-3-1-128 0,1 2 192 16,-1-2-192-16,2 1 0 0,-1 1 128 0,-1-2-128 15,0 3 0-15,-1-2 128 0,1 2-128 0,-1-2 0 16,2 2 128-16,-1 0-128 0,-1 0 0 0,1 0 0 16,-1 0 0-16,-1 2 128 0,1 0-128 0,1-2 0 0,-2 3 0 15,-1 0 0-15,-1-3 0 0,-1 3 0 0,-1-3 0 0,0 1 0 16,0 2 0-16,-1-3 0 0,-2 2 0 0,2-2 0 16,-2 0 0-16,1 1 0 0,-1 2 0 0,1-3 0 15,-2 0 0-15,0 0 0 0,2 0 0 0,-1 0 0 16,1 0 0-16,-2 0 0 0,1 0 0 0,1 0-160 15,-2 2 160-15,0-2-128 0,1 0 128 0,-1 0 0 16,-1 0 0-16,0 0 0 0,0-2 0 0,-1 2 0 16,-1 0 0-16,1-3 0 15,0 2 0-15,1 1 176 0,0 0-48 0,0 0 0 0,0 0-128 0,0 0 0 16,0 0 0-16,0 0-176 0,0 0 176 0,0 0 0 16,0 0 0-16,0 0-128 0,0 0 128 0,0 0-160 0,0 0 160 0,0 0-160 15,-16-12 160-15,15 12-208 0,-2 0 80 0,2 0 128 16,-3 0-128-16,2 0 128 0,-1 0 0 0,-1-3 0 15,2 3 0-15,-2-4 0 16,2 2 0-16,-2 1 0 0,2-2 128 0,-2 0-128 0,1-2 0 0,1 1 128 16,1 0-128-16,-1-2 0 0,1 2 0 0,1-1 0 15,1 2 0-15,-1-4 0 0,2 4 0 0,0-3 0 16,-1 2-144-16,2-1 144 0,-2 1-192 0,2 2 192 16,-2 1 0-16,0-2 0 0,0 3 0 0,1 0 0 15,-1 0 0-15,-1 0 0 0,0 0 0 0,0 0 0 16,0 0 0-16,-1 3 0 15,-1-3 0-15,2 0 0 0,0 0 0 0,0 0 0 0,0 0 0 0,0 0 0 0,0 0 0 0,0 0 0 16,0 0 0-16,0 0 0 0,0 0 160 0,0 0-160 16,0 0 160-16,0 0-160 0,-15-15 256 0,12 13-64 15,-2 0 0-15,0-2 0 0,-1-2-48 0,-3 4-16 16,2-5 0-16,-1 4 0 0,0-6 32 0,-2 5 0 16,-1-2 0-16,-1 0 0 15,0 2-160-15,0 1 128 16,-1 0-128-16,2-1 128 0,0 2-128 0,1 2 0 15,2 0 0-15,0 0 128 0,2 2-128 0,0-2-272 16,2 4 64-16,0-4 16 16,3 3-256-16,1 0-32 0,3-2-16 0,-1 1 0 15,2 1-368-15,1-3-80 0,0 2-16 0,1 0 0 16,-1-2-1088-16,1 0-240 0,-1 3-32 0,-1-3-12336 0</inkml:trace>
  <inkml:trace contextRef="#ctx0" brushRef="#br2" timeOffset="164447.51">26259 1390 20271 0,'-3'0'1792'0,"-1"0"-1424"0,4 0-368 0,0 0 0 0,1 0 832 0,0-3 80 0,-1 2 32 0,0 0 0 0,2 0 192 0,-1-3 32 16,3 1 16-16,-4 3 0 0,0 0-144 0,17-9-16 16,-10 6-16-16,2-1 0 0,1 1-224 0,0 1-32 15,1 1-16-15,0 1 0 0,0 0 32 0,2 0 0 16,0 0 0-16,1 0 0 0,1 0-320 0,1 0-64 15,0 0-16-15,1 0 0 0,2-2-192 0,-1 0-48 16,4 0 0-16,3-2 0 0,1 2 192 0,1-2 16 16,3 2 16-16,1-2 0 0,0 0-192 0,0 2-32 0,0-1-128 0,-2 2 192 15,1-1-64-15,-2-1 0 0,2 2-128 0,-1 1 192 16,0-3-16-16,0 3-16 0,0-2 0 0,1 1 0 16,0 1-160-16,-2-3 0 0,2 6 0 0,-3-6 0 15,0 3 0-15,0 0 0 0,-1-2 0 0,0 2 0 16,-1-2 0-16,0 2 0 0,-3 0 0 0,0-2 0 15,1 2 0-15,-2-1 0 0,0-1 0 0,0 2 0 16,0 0 0-16,-2 0 0 0,1 2 0 0,-2-4 0 16,-1 2 0-16,0-1 0 0,-1 1 0 0,-1-3 0 15,-3 3 128-15,2-3 0 0,-2 1 0 0,0 0 0 0,0 0-128 0,-1-2 0 16,-1 2 0-16,0-1 0 0,-3 2 0 0,1-1 0 16,-2 0 0-16,0 1 128 0,-2 0-128 0,-1 1 0 15,1-3 0-15,-1 2 0 0,-2 1 0 0,-1-2 0 16,0-2 128-16,0 1-128 0,-1 1 0 0,-2 1 0 15,1-4 0-15,-2 4 0 0,-1-3 0 0,-1 1 0 16,-2 0 0-16,0 0 0 0,-1-1 128 0,-2 2-128 16,0-2 0-16,-1-1 128 0,-1 0-128 0,-2-1 0 15,0 0 0-15,-1 0 0 16,3 0 0-16,-2-1 0 0,0 1 0 0,-1-2 0 0,4 0 0 0,-2 2 0 16,-1 0 0-16,2 0 0 0,0 2 0 0,1-2 0 15,1 2 0-15,0 2 0 0,1-2 0 0,1 1 0 0,2 3 0 16,-1-2 0-16,3 1-128 0,0 1 128 0,2-3 0 15,0 3 0-15,1 0 0 0,0 0 0 0,2 0 0 0,2 0 0 16,0 0 0-16,2 0 0 0,1 0 0 0,2 0 0 16,3 0-160-16,1 0 160 0,0 3 0 0,3-3-144 15,1 0 144-15,1 0 0 0,4 1 0 0,0-1 0 16,-1 2 0-16,-1 1 0 0,-1-3 0 0,0 4 0 16,1-2 0-16,-2 2 0 0,-2 2 0 0,0-2 0 15,0 2 0-15,-2-2 0 0,-1 2 0 0,0 0 0 16,-1-2 0-16,0 1 0 0,-1-2 0 0,-1 1 0 15,1 1 0-15,-3 0 0 0,0 0 0 0,1 1 0 16,-2 1 0-16,-2 2 0 0,1 1 128 0,0-1-128 16,-1 2 128-16,0 0-128 0,-1 1 128 0,0 2-128 0,-1-2 128 15,0 1-128-15,-1-1 128 0,0-2-128 0,-1 2 128 0,0-1-128 16,-2 1 160-16,1-3-160 0,-2 0 128 0,-1 1-128 16,-1 0 0-16,0-2 0 0,-2 2 0 0,-2-3 128 15,0 2-128-15,-2 1 0 0,-3-1 0 16,0 1 144-16,-1 0-144 0,-1-2 128 0,-2 2-128 0,2-2 0 15,1 0 0-15,0 1 0 0,0-4 0 0,1 4 0 16,1-6 0-16,2 2 0 0,2-1 0 0,0 0-272 16,3-2 64-16,-1 2 16 15,2-2-464-15,0 0-96 0,2 0-16 0,1 1-17376 16</inkml:trace>
  <inkml:trace contextRef="#ctx0" brushRef="#br2" timeOffset="166111.2">28784 932 10127 0,'-1'-3'896'0,"1"-1"-704"0,0 4-192 0,0-3 0 0,1 3 0 0,-1-2 0 0,2-2-160 0,-1-2 160 0,0-1-192 0,2 0 48 0,-1 1 16 0,-1 0 0 16,2 0 976-16,-2 3 208 0,2 0 32 0,-2 3 16 15,0-3 848-15,1 3 160 0,0 3 48 0,0-3 0 16,-1 2-176-16,2-2-48 0,-1 4 0 0,1-2 0 16,-1 3-96-16,2 0-32 0,-2 1 0 0,2 2 0 15,1 2-448-15,0 1-80 0,1-1-32 0,0 2 0 0,2 0-624 16,1 5-128-16,-1 0-32 0,2 0 0 15,0 3-272-15,-3-4-64 0,1-1-128 0,0 1 192 0,2 2-64 0,1 5 0 16,2-1-128-16,-2 4 192 0,-1-1-192 0,-1-1 144 16,0 0-144-16,-1-3 128 0,-1 1-128 0,-1-3 0 15,-1-3 0 1,-1 0 0-16,-1-3-640 0,-2 0-64 16,0-1-16-16,0-3 0 0,-1 1-1008 0,2-4-192 0,0 0-32 0,0-2-8448 15,1-2-1696-15</inkml:trace>
  <inkml:trace contextRef="#ctx0" brushRef="#br2" timeOffset="166488.07">29541 792 13823 0,'1'-2'608'0,"-1"1"128"0,-1 1-592 0,0 1-144 0,1 1 0 0,-1-2 0 0,1 3 336 0,-3 1 48 0,1 2 0 0,-4 4 0 16,-3 2 1088-16,-1 4 208 0,-4 0 48 0,1 4 16 15,-3 1-176-15,-3 4-32 0,1 1-16 0,-3 5 0 16,0-2-352-16,-2 6-64 0,0 8-16 0,-4 3 0 0,-1 6 320 0,-2 2 48 15,-1 3 16-15,-3-2 0 0,0-2-688 0,0-5-128 16,2-1-16-16,0 0-16 0,4-2-480 0,0-8-144 16,4-1 0-16,3-4 0 0,1-1 224 0,5-5-64 15,1-3-16-15,3-1 0 0,4-4-144 0,1 0 192 16,2-2-192-16,0-1 192 16,3-3-1472-16,1-2-272 0,0-2-64 0,1 0-14256 0</inkml:trace>
  <inkml:trace contextRef="#ctx0" brushRef="#br2" timeOffset="167461.2">29923 1095 24879 0,'0'-2'2208'0,"2"2"-1760"0,-1 0-448 0,0 0 0 0,0 0 1152 0,2 0 128 0,-1-2 48 0,3 0 0 0,1 2 112 0,4-2 32 0,1-2 0 0,3 2 0 0,1-1-1008 0,0-1-192 16,2 3-32-16,1-1-16 15,1 2-864 1,2-4-192-16,1 4-16 0,2-2-16 0,2 2-944 0,0-3-192 0,0 3-48 0,0-1-10416 16</inkml:trace>
  <inkml:trace contextRef="#ctx0" brushRef="#br2" timeOffset="167947.49">29802 1377 19343 0,'-1'-2'1728'0,"0"1"-1392"0,2-2-336 0,0 3 0 0,2-2 832 0,-2 1 112 15,3-2 16-15,0-1 0 0,3-4 0 0,0 1 0 16,2 0 0-16,1 1 0 0,0 1 96 0,-1 0 32 15,3 0 0-15,-1 1 0 0,2 2-64 0,3-2-16 16,2 4 0-16,1-4 0 0,1 4-288 0,2 0-48 16,2 0-16-16,1-2 0 0,2-1-656 0,0 2-320 0,2 1 16 15,0-3 16 1,1 3-1744-16,0-3-336 0</inkml:trace>
  <inkml:trace contextRef="#ctx0" brushRef="#br2" timeOffset="168576.81">28907 689 17503 0,'2'-4'1552'0,"1"0"-1232"0,-1 4-320 0,0-2 0 0,0 2 1120 0,0-4 160 0,3 2 48 0,4-5 0 15,2-1-528-15,2-2-96 0,3 0-32 0,-2 0 0 16,3 0-176-16,-3-1-48 0,1 1 0 0,-1 0 0 16,1 2-128-16,-2 0-16 0,1-2-16 0,-1 2 0 15,1-2 272-15,-2 0 48 0,1 1 16 0,-1 0 0 16,1 2 96-16,-2-3 32 0,0 4 0 0,0-4 0 15,-1 1-448-15,0 0-96 0,0-1-16 0,-1-1 0 16,1-1-192-16,-1 0 0 0,-2 3 0 0,0-1 0 16,-2 4 0-16,0 0 0 0,-3 0 0 0,-1 2 0 15,-1 2 0-15,-1 2 0 0,0 2 0 0,-3-1 0 0,0 4 192 0,-1 2 128 16,0-1 48-16,2 0 0 0,0 1 16 0,1 2 16 16,2-2 0-16,0 2 0 15,2 1-80-15,2-1-32 0,0 1 0 0,1-3 0 0,1 2-128 0,-1 1-32 16,1-1 0-16,0 0 0 0,0 0 48 0,3 1 0 15,0 0 0-15,-2-4 0 0,-1 0 96 0,3 0 32 16,1 1 0-16,1 2 0 0,1-1-304 0,2 0 0 16,-1 1 0-16,1 1 0 15,0-3-1248-15,-2 2-304 0,2-3-64 0,-2 4-14000 0</inkml:trace>
  <inkml:trace contextRef="#ctx0" brushRef="#br2" timeOffset="169501.48">30926 1014 6447 0,'0'-3'576'0,"0"2"-576"0,0-1 0 0,0 2 0 0,1 2 4608 0,-1-1 800 0,2 2 160 0,-1 1 48 15,1 2-3888-15,1 2-768 0,-1 5-144 0,1 4-48 16,-2 4-128-16,-2 1-48 0,0 4 0 0,-3 5 0 16,-2 4-464-16,-2-1-128 0,0 7 0 0,-4 1 0 15,1-3 0-15,-1-1 0 0,1-1-176 0,0-2 176 16,0-1 0-16,-1 1 0 0,3-3 0 0,0-1 0 0,1-3 368 0,1-4 112 15,0-2 32-15,-1-1 0 0,2-5 464 0,0-1 112 16,0-4 0-16,1-2 16 0,0-3-464 0,0 0-80 16,1-6-32-16,-1 0 0 15,1-3-272-15,1-2-64 0,-1-2-16 0,2-2 0 0,-2-1-176 0,0-5-144 16,2-2 144-16,-1-4-208 0,2-2-48 0,1-5 0 16,1-4 0-16,3-3 0 0,0-3 256 0,1-2 0 15,3-2 0-15,1-2 0 0,2-1 0 0,1-2 0 16,1 3 0-16,-1 0 160 0,0 6-160 0,1 2 192 15,-1 1-192-15,1 1 192 0,-1 5-192 0,0 2 0 16,2 5 0-16,-1 2 0 0,0 4 0 0,0 1 0 0,2 3 160 0,1 1-160 16,0 2 288-16,1-1-48 0,0 4-16 0,1 0 0 15,1 0-224-15,-1 2-192 0,2-1 48 0,0 4 0 32,1 1-576-32,1 0-112 0,1 1-32 0,-2 4 0 15,0 1-544-15,-3 4-128 0,-1 0 0 0,-3 2-16 16,-2 1 448-16,-2 3 80 0,-1 0 32 15,-3 2 0-15,-2-2 736 0,-3 0 256 0,-1-1-192 0,-2 1 192 0,-2-2 960 0,-2 2 304 0,-2-1 48 0,-2 1 16 16,1 0 96-16,-4-1 32 0,0-2 0 0,-1 0 0 16,-1-1-624-16,-2-2-128 0,0 2-32 0,-2-2 0 15,-2 0-288-15,0-1-48 0,-1-2-16 0,-2 2 0 16,2-3-320-16,-2 0 0 0,2 1 0 0,1-4 128 31,1 3-528-31,2-2-112 0,-1 1 0 0,2-1-16 0,2-2-1936 0,3 0-384 0</inkml:trace>
  <inkml:trace contextRef="#ctx0" brushRef="#br2" timeOffset="169956.39">31368 951 23951 0,'0'0'2128'0,"0"2"-1696"0,1-2-432 0,0 1 0 0,-1 2 960 0,1-1 128 0,1 2 0 15,-1 2 16-15,0 2-144 0,-1 4-48 0,-1 7 0 0,-2-1 0 16,-2 1-16-16,-1 4-16 0,-1 2 0 0,-1-3 0 16,1 3-640-16,-1-3-240 0,2 0 176 0,0-3-176 15,2 1 128-15,3-5-128 0,1 1 0 0,3-4 144 16,2-2-144-16,1-4-224 0,0 0 48 0,3-2 16 15,-2-4-176-15,4 0-48 0,0-2 0 0,2-2 0 16,0-2 544-16,2-2 96 0,1 0 32 0,2-5 0 16,-1 3 160-16,-1-4 16 0,1 0 16 0,-2-2 0 15,-1 1-176-15,-1-1-48 0,0 0 0 0,-2-3 0 0,1 0 128 16,-2-2 0-16,-1 3 16 0,-2 0 0 0,-1 3-80 0,-3 5 0 16,-1 1-16-16,-2 4 0 0,0 5 80 0,-1 0 0 15,-2 2 16-15,1 1 0 0,0 3-208 0,-1 3-32 16,1 0-16-16,0 1 0 0,1 2-144 0,0-2 0 15,1 2 0-15,0-2 0 0,4 3 0 0,-3-1 0 16,3-2 0-16,-2 2 0 0,3 1 0 0,0-4 0 16,0 4 0-16,0 0 0 0,1 0-384 0,-1-1 0 15,0 0 0-15,-1 1 0 16,-1-2-1136-16,0 0-224 0,-2 3-48 0,-1-4-14000 0</inkml:trace>
  <inkml:trace contextRef="#ctx0" brushRef="#br2" timeOffset="170380.59">31745 1283 4607 0,'-1'5'400'0,"-1"-1"-400"0,0 0 0 0,1-1 0 0,1 2 3504 0,0-3 608 0,1 3 128 0,-1-2 32 16,-1 6-3200-16,1 2-640 0,-2 1-128 0,1 1-32 15,0-1 512-15,0-2 112 0,-1-1 0 0,0-2 16 0,-1-2 224 0,1 1 32 16,-1-2 16-16,0-3 0 16,2 2-32-16,-2-3-16 0,1 0 0 0,0-2 0 15,1 0-288-15,0 0-48 0,1-2-16 0,1 0 0 0,2-2 96 16,-1 0 16-16,2-4 0 0,-1 1 0 0,2-4-448 0,2 0-64 16,-1-4-32-16,1 0 0 0,1-2-96 0,-1-2 0 15,2 1-16-15,-2 0 0 0,2-1-64 0,-1 3-16 16,1 1 0-16,-1-2 0 0,0 3-160 0,1-3 0 15,-1 3 144-15,1 0-144 0,0 0 144 0,1-2-144 16,0 2 192-16,-1-3-192 0,1 3 192 0,1-3-192 16,-1 3 192-16,2 1-192 0,-3 2 176 0,0 1-176 15,0 2 160-15,-1 0-160 0,-1 1 144 0,0 5-144 16,-2-1 128-16,0 4-128 0,1 2 0 0,-1 2 0 0,1-1-144 16,2 5 144-16,-1-1-432 0,3 1 32 0,-1 2 0 0,-1-3 0 31,1 1-1168-31,1 3-224 0,0-1-64 0,-2 0-14480 0</inkml:trace>
  <inkml:trace contextRef="#ctx0" brushRef="#br2" timeOffset="171149.55">32309 1055 19343 0,'-3'0'848'0,"-1"1"192"0,2 4-832 0,-1-4-208 0,2 2 0 0,0-1 0 0,0 2 2064 0,0 2 368 0,-3 6 80 0,-2 1 16 0,-1 4-144 0,0 5-16 0,1 0-16 0,-2 2 0 16,2-1-1264-16,0 2-256 0,1 0-64 0,-1 1 0 15,2-1-512-15,1 1-96 0,-1-2-32 0,0 5 0 16,2 3-128-16,-2-4-176 0,1 1 48 0,1 2 0 31,-2-3-704-31,1 2-144 0,-1 1-32 0,-1-3 0 0,1 1 1008 0,0-7 128 0,1 0 64 0,-1-3 16 16,2-3 272-16,-2-4 48 0,1-2 16 0,1-1 0 16,1-3-128-16,-2-5-32 0,2 2 0 0,0-3 0 0,0-4-96 0,-1-1-32 15,1-2 0-15,0-3 0 0,0-3-256 16,-1-2 0-16,1-3 0 0,0-2 0 0,1-2 0 0,0-4 0 15,2-8 0-15,1-1 0 0,2-6 0 0,0 0 0 16,1-2 144-16,1 1-144 0,3-3 0 0,1 2 0 16,2 2-128-16,-1 5 128 0,2 2-256 0,-1 5 48 15,1 1 16-15,-2 5 0 0,-1 4 192 0,2 0 0 16,2 3 0-16,-1-1 0 0,0 3 0 0,1 2 192 16,-2 4-16-16,1 0 0 0,0 1-176 0,-1 1 0 15,0 3 144-15,-1-1-144 0,0-1 0 0,-1 4 0 16,1-4-160-16,-3 4 160 0,1 1-240 0,-2-3 64 0,-1 6 16 15,-1-3 0-15,-1 1-32 0,-2 4-16 0,-1 1 0 0,0 4 0 16,-1 0 208-16,-2 2 0 0,-2 4 0 0,1 3-144 16,-3 3 144-16,-2-2 0 0,-1 4-144 0,-3-1 144 15,-2 1 0-15,-2-1 0 0,-2-1 0 0,-1 0 0 16,-2-2 0-16,-2 1 240 16,-2-1-48-16,1-2 0 0,0-2-16 0,2-1-16 0,3-5 0 0,3 0 0 15,1-4-160-15,2-2 0 0,3-2 0 0,2 1 0 16,2-6-640-1,1 3-224-15,2-3-32 0,1-3-16128 0</inkml:trace>
  <inkml:trace contextRef="#ctx0" brushRef="#br2" timeOffset="171463.39">32840 581 29487 0,'3'-7'2624'0,"-2"4"-2112"0,-1 3-512 0,0 0 0 0,0 0 1168 0,1 0 128 0,2 0 32 0,-1 0 0 0,2-4-304 0,-2 4-64 16,2 0-16-16,0 2 0 0,-2 0-672 0,0 2-128 16,-1 2-16-16,0 3-128 0,-1 2 0 0,-2 4 0 15,0 3 0-15,-3 4 0 0,-1 7 0 0,-2 1 160 16,-4 7-160-16,0 0 192 0,-2 1 32 0,0 3 16 15,-1-2 0-15,-1 1 0 0,1-4-16 0,-2 3 0 0,-1 4 0 0,0-3 0 16,0 1-224-16,0-3-160 0,2-2 32 0,1-1 0 31,3-4-480-31,0-3-96 0,5-3 0 0,0-3-16 16,3-3 80-16,1-3 0 0,2 0 16 0,2-4 0 16,2-2-1376-16,1-2-288 0</inkml:trace>
  <inkml:trace contextRef="#ctx0" brushRef="#br2" timeOffset="171887.55">32843 1241 30399 0,'-1'-3'1344'0,"1"0"288"0,0-1-1312 0,1 4-320 0,1 0 0 0,1-2 0 0,0 2 0 0,2 0 0 0,3-4-192 0,3 2 64 0,3-4-224 0,2 2-32 15,2-2-16-15,-1 2 0 0,0-1 256 0,-1 1 144 16,0 2-160-16,-1 1 160 16,-2-3 576-16,2 1 192 0,0 1 64 0,-2 1 0 0,1-2 64 0,-2 1 32 15,-2 1 0-15,0-4 0 0,-2 1-384 0,-3 0-80 16,0-2-16-16,-2 0 0 0,1 2-224 0,-2-5-48 0,0 3-16 0,-2-1 0 16,-2 1-160-16,0 0 0 0,-2-3 0 0,-2 1 0 15,-1 2-288-15,-2 1-96 0,-5 2 0 0,-3 0-16 16,1 3 112-16,-5 5 32 0,0-1 0 0,-4 4 0 15,0 6 496-15,-1-2 96 0,2 7 32 16,0 0 0-16,2 0 512 0,2 4 96 16,3-1 32-16,2 0 0 0,5 3-288 0,3 0-48 0,2-3-16 0,2 0 0 15,3-3-272-15,3-2-64 0,3-2-16 0,0-2 0 16,4 2-304-16,1-5 0 0,2-1 0 0,0-2 0 16,2 2-288-1,2-3-160-15,2 0-48 0,3-1 0 0,0 0-1104 0,1 1-240 16,-2-2-32-16</inkml:trace>
  <inkml:trace contextRef="#ctx0" brushRef="#br2" timeOffset="173144.86">26128 1802 17503 0,'-7'-4'1552'0,"2"1"-1232"0,1 2-320 0,2 1 0 0,2 0 1280 0,0 0 192 0,1 0 32 0,0 0 16 16,0 1 272-16,2-1 48 0,3 3 16 0,2-3 0 15,3 2-416-15,0-2-80 0,2 0-16 0,4 0 0 16,-1 2-512-16,2 0-128 0,3 0 0 0,1 2-16 16,2 2-432-16,-1 1-64 15,3 0-32-15,0 3 0 0,0 1-160 0,3-1 0 0,0 0 0 0,5 2 0 0,3 2 0 0,4 3 0 32,3-1 0-32,3 1 0 0,-1 1 0 0,0-1 0 0,-2-2 0 0,-8-3 0 0,-6-2 256 0,3 0 112 15,7 2 16-15,4 3 16 0,4 3 48 0,-1-2 16 16,0-1 0-16,-1-2 0 0,1 2-208 0,-2-1-64 15,-3 0 0-15,-1 0 0 0,-1 1-192 0,-3 1 144 16,1 2-144-16,-3 1 128 0,-1-2-128 0,-2 4 0 16,-2-5 0-16,-2 3-176 0,2-3-32 0,-3-4-16 15,0 1 0-15,-2-3 0 0,0 0 224 0,-3-2 208 16,-1-2-32-16,-3 2-16 0,0-4 16 0,-1 0 0 0,-1 0 0 16,0-1 0-16,-1 0-176 0,0 0 0 0,1-3 144 0,-1 4-144 15,-2-4 0-15,0 3 0 0,-1-3 0 0,-2 3 0 16,0-2 0-16,-3 1 0 0,1 1 0 0,-3-2 128 15,-2 2 96-15,0-1 32 16,-1-1 0-16,-2 2 0 16,-1-3-256-16,-1 0 144 0,-1 0-144 0,1-3 128 15,-2 2-128-15,0-1 128 0,4 2-128 0,0 0 128 16,0 0-128-16,-11-20 0 0,7 11 0 0,2-1 0 16,-2 0 0-16,1-1 0 0,-1-1-160 0,-1 1 160 15,0-2 0-15,-1-1 0 0,-2 0-128 0,2 2 128 16,-2-3 0-16,-4 4 0 0,1-2 0 0,-1 1 160 0,0 2-32 15,-1-1 0-15,0 3 0 0,-1 0 0 0,0 2 0 0,2-2-128 16,1 3 192-16,0 0-64 0,2 3-128 0,-1-2 128 16,3-1-128-16,1 1 128 0,1 2-128 0,0 1 0 15,1-2 0-15,2 3 0 0,-1 0-128 0,2 0-16 16,1 0 0-16,0 0 0 0,0 0-48 0,1 3 0 16,2-3 0-16,-1 0 0 0,3 1 192 0,1 1-192 15,2 1 192-15,0 1-192 0,2-1 48 0,1 2 0 16,2 3 0-16,-1 0 0 0,2 5 0 0,0-3 0 15,1 2 0-15,0-1 0 0,0 2-16 0,0 1 0 16,0-1 0-16,-2-1 0 0,0 2 160 0,-1-2-192 16,-1 0 192-16,-1 1-192 0,-1-3 192 0,-2 0 0 0,-1-2 160 15,0 2-160-15,-2 0 304 0,1-1-48 0,-1 1 0 0,-2-1 0 16,-1 4 0-16,1-3 0 0,-4 2 0 0,0 2 0 16,-1 1-96-16,-3-3-32 0,-2 4 0 0,-3 0 0 15,1-1-128-15,-5 1 0 0,-1 1 0 0,-2 1-176 31,-1 1-208-31,-2-3-32 0,0 3-16 0,1-3-12048 0,1 3-2432 0</inkml:trace>
  <inkml:trace contextRef="#ctx0" brushRef="#br2" timeOffset="173569.26">28758 2499 4607 0,'2'-2'400'0,"-2"-1"-400"0,0 3 0 0,1 0 0 0,-1 3 6944 0,1-1 1312 0,0-1 256 0,1 3 48 0,1 2-6064 0,1 3-1200 0,2 1-240 0,2 2-48 15,0 0-560-15,2 1-96 0,0 3-32 0,0 0 0 16,1 0-320-16,-1 5 0 0,0 1 0 0,-3 1 128 15,1 3-128-15,-2-1-208 0,0 3 48 0,-1-4 16 16,0-1-752-16,-1-1-128 16,1-2-48-16,0-2 0 0,0 1-640 0,0-3-128 0,-1-3-16 0,0 0-16 15,1-1-128-15,-1 1-32 0,0-4 0 0,-2 1-8896 16</inkml:trace>
  <inkml:trace contextRef="#ctx0" brushRef="#br2" timeOffset="173899.12">29371 2471 29487 0,'-9'0'2624'0,"3"0"-2112"0,-2 1-512 0,3 1 0 0,3 2 1664 0,-1-2 208 0,1 5 48 0,-3 0 16 0,-2 8-1296 0,-6 3-272 0,1 6-48 0,-5 7-16 16,-3 3-48-16,-1 5-16 0,-3-1 0 0,0 5 0 15,-5 2-240-15,-1-1 144 0,-2 0-144 0,0 0 128 16,-3 4-128-16,1 1 160 0,2 4-160 0,0 3 160 31,-1 2-928-31,4 1-176 0,0-1-32 0,3-2-16 0,4-6-1376 16,1-7-288-16,5-10-48 0,2-7-16 0,2-4 176 0,1-6 48 15,2-1 0-15,1-5-6384 0</inkml:trace>
  <inkml:trace contextRef="#ctx0" brushRef="#br2" timeOffset="174354.67">28966 2354 23951 0,'-1'-10'1056'0,"0"2"224"0,1 2-1024 0,1 2-256 0,0 0 0 0,0 4 0 0,2-2 496 0,1-4 32 0,2-2 16 0,2-1 0 15,2-3 304-15,0 2 64 0,1 0 16 0,-1-1 0 16,1 4 96-16,-2-2 32 0,0 2 0 0,-1-2 0 15,2 2 96-15,-1-2 32 16,0 1 0-16,0 0 0 0,3-2-464 0,0-1-80 0,0 1-32 0,1 0 0 16,-1 0-352-16,2-2-80 0,2-1-16 0,0 0 0 15,-1-2-160-15,-1 1 0 0,0 2 0 0,0 0 0 16,-2 2 144-16,-1 0-144 0,-2-1 160 0,0 3-160 16,-3 2 240-16,-1 2-48 0,-2 2-16 0,-1-2 0 0,0 4-16 15,-2 4 0-15,1-2 0 0,-1 2 0 0,2 4-160 0,-2 0 0 16,1 2 0-16,0 2 0 0,0-2 0 0,2 3 0 15,0 2 0-15,1 1 0 0,2 1 0 0,0 0 0 16,2 1 0-16,-1-1 0 16,2 0 0-16,-2-1 0 0,1 2 0 0,-1-6 128 0,1 4-128 0,-2-5 0 15,1 2 0-15,-2-2 0 16,-1-4-400-16,0 2-64 0,-2-3-16 0,1-2-11584 16,-2-1-2320-16</inkml:trace>
  <inkml:trace contextRef="#ctx0" brushRef="#br2" timeOffset="174652.95">29774 2547 37775 0,'-4'-3'1664'0,"2"0"368"0,2 1-1632 0,0 0-400 0,1 2 0 0,1 0 0 0,1 0 352 0,0 0-16 0,4 0 0 0,2 0 0 0,3 0 48 0,2 0 0 16,3 0 0-16,0-2 0 16,1 2-880-16,1-1-160 0,1 1-48 0,-1-2 0 15,4 2-1664-15,-2-1-352 0,2 1-64 0,0-2-16 16,0 0-800-16,-1 2-176 0,2-2-16 0,-2 2-16 0</inkml:trace>
  <inkml:trace contextRef="#ctx0" brushRef="#br2" timeOffset="174919.87">29717 2848 16575 0,'-8'0'1472'0,"5"0"-1168"0,0 2-304 0,2-2 0 0,3 0 3584 0,1 0 640 0,2 1 144 0,2-1 32 15,4 3-1872-15,8-3-368 0,6 0-80 0,7 0-16 16,4 0-1296-16,4-3-272 0,6 2-48 0,4-1-16 15,0 2-432-15,5-3-320 0,4 6 48 0,-1-3 16 16,0 2-1712-16,-3-1-336 0</inkml:trace>
  <inkml:trace contextRef="#ctx0" brushRef="#br2" timeOffset="175343.62">31073 2592 19343 0,'-5'-3'1728'0,"0"2"-1392"0,-1 1-336 0,3-2 0 0,0 2 2224 0,1 0 368 0,-1 2 80 0,-2-2 16 0,-2 4-288 0,-6-1-48 0,-1 2-16 0,-5 3 0 15,-2 3-1056-15,-1 3-224 0,-3 4-32 0,0 1-16 16,2 3-656-16,-1 0-128 0,1 4-32 0,0 3 0 15,4-3-192-15,-1 2 0 0,3-3 0 0,2-3 0 16,1-1 0-16,4-5 0 0,2 0 0 0,4-3 0 16,0-4 128-16,4 1-128 0,4-4 0 0,1 1 144 15,2-4-144 1,3 0 0-16,4-3-160 0,2-3 160 0,2 0-320 0,5-4 48 0,1-1 0 0,2-2 0 31,0 0-176-31,4-2-16 0,1-2-16 0,0-2 0 0,-1 1 224 0,-1 2 32 0,-2-5 16 0,-1 5 0 0,-1-3 464 16,-4-1 80-16,-1 1 32 0,-3 2 0 0,-4-3 96 0,-2 3 32 15,-4 0 0-15,-1-2 0 0,-2 0-176 0,-2-1-48 16,-2 3 0-16,-2-2 0 16,0 4-16-16,-5-2 0 0,1 2 0 0,-1 3 0 0,-2-1-256 0,0 1 0 15,0 3 0-15,-1 0 0 16,0 1-880-16,0 3-224 0,0 2-48 0,-1-3-16912 16</inkml:trace>
  <inkml:trace contextRef="#ctx0" brushRef="#br2" timeOffset="175767.57">31479 2948 28559 0,'-15'11'1264'0,"4"-2"272"0,0 1-1232 0,2-2-304 0,4-2 0 0,3-2 0 0,-2 0 1168 0,-3 4 176 0,-3 2 48 0,-5 6 0 0,0 1-592 0,0-1-112 0,4-5-32 0,2-1 0 15,4-7-304-15,2 0-64 0,1-3-16 0,2-4 0 16,2 2-272-16,-1-7 128 0,1 2-128 0,1-3 0 16,-1-3 704-16,1-3 16 0,-1 1 16 0,0-4 0 0,0-2-96 0,1-3 0 15,-2-1-16-15,2-2 0 0,1-1-144 0,0-2-32 16,2-2 0-16,0 1 0 0,3 2-192 15,-2 4-32-15,3-3-16 0,0 6 0 0,1 0-64 0,-1 6-16 16,1 0 0-16,0 1 0 0,1 2 64 0,0 2 16 16,0 0 0-16,1 1 0 0,0 0-208 0,1 1 128 31,-2-1-128-31,1 1 0 0,-1 3-144 0,0-4-128 0,-1 4-32 0,2-4 0 16,-2 4-272-16,1-1-48 0,1 1-16 0,-1 3 0 15,2 0-272-15,-2 1-64 0,2 4-16 0,-1 1 0 16,1 0-2000-16,-2 5-400 0,1 3-64 0,-1 1-32 0</inkml:trace>
  <inkml:trace contextRef="#ctx0" brushRef="#br2" timeOffset="180774.56">32034 2675 2751 0,'0'-2'256'16,"0"2"-256"-16,1-2 0 0,1 2 0 0,-1 0-192 0,-1-1-96 0,1 1-16 0,0 0 0 0,1-3 304 0,0 3 256 0,0-2-64 0,-2 2 0 0,0 0 832 0,0 0 176 16,0 0 16-16,0 0 16 0,0 0 160 0,0 0 16 15,0 0 16-15,0 0 0 0,0 0-496 0,0 0-96 0,0 0-32 0,4-20 0 16,-4 20-560-16,0-3-112 15,1 2-128-15,-1-1 176 0,0-1 848 0,0 2 192 0,0-1 16 16,-1-2 16-16,0 1 352 0,0 0 80 0,-2-1 16 0,1 1 0 16,-2 1-64-16,0-2-16 15,1 2 0-15,-4 1 0 0,1-6-480 0,0 5-112 0,-1-1 0 0,-1 2-16 16,1 1-352-16,-2-2-64 0,1 2-16 0,-1 2 0 16,0-2-400-16,1 4-176 0,-2-2 128 0,1 2-128 15,0-1 0-15,-1 0 0 0,2 3 0 0,-1 1 0 16,0-1-176-16,1 4 176 0,-1-2-128 0,1 4 128 15,-2 0 0-15,0 3 0 0,0-2 0 0,-1 2 0 16,1 2 304-16,-1 1-16 0,2-2 0 0,0 2 0 16,1-2-128-16,0 1-32 0,1-1 0 0,1 0 0 0,1-1-128 0,1-2 0 15,3 0 0-15,0-1 0 0,2 0 0 0,1-2 0 16,3 0 0-16,1 0 0 0,2 0 0 0,2-2 0 16,0 1 0-16,-1-1 0 0,1-2 0 0,-1 0-176 15,0-2 176-15,-1 1-192 0,0-4 0 16,-1 1-16-16,1-2 0 0,-2 0 0 0,1 0 48 0,-2-2 16 15,1 1 0-15,1-4 0 0,-1 1 144 0,0 0 0 16,1-2 0-16,-1-3 0 0,3 2 256 0,-1-3-32 16,-1 1 0-16,2-3 0 0,-2 2-224 0,2-2 0 15,-2-2 128-15,1 2-128 16,-1-1-448-16,0 1-128 0,0-3-16 0,-4 2-16 16,2-2 32-16,-1 1 0 0,-2 2 0 0,0-2 0 0,0 2 192 0,-2 2 64 15,1-2 0-15,-1 3 0 0,2-1 512 0,-2 4 96 0,1 0 32 0,-1 0 0 16,1 2 448-16,-1 0 112 0,1 4 16 15,1-2 0-15,0 4-208 0,-1-1-48 0,2 3 0 0,0 1 0 16,0 1-352-16,1 0-80 0,-1 2-16 0,1 0 0 16,1 0-48-16,-1 0-16 0,2 2 0 0,-1-1 0 15,1 1-128-15,-2 2 0 0,1 1 0 0,-3 0 0 16,1 0 0-16,-2-1 0 0,0 0 0 0,-1 2 0 16,-1 1 0-16,0 1 0 0,-1 0 0 0,0-2 0 15,1 0-320 1,-1 0-80-16,1-2-32 0,0 0 0 0,1-1-384 15,0-3-80-15,1 1 0 0,0-2-16 0,2 0-1088 16,-1-5-224-16,0-1-32 0,0 2-11312 0</inkml:trace>
  <inkml:trace contextRef="#ctx0" brushRef="#br2" timeOffset="181418.37">32384 2616 27647 0,'0'0'1216'0,"0"0"256"0,0 2-1168 0,0-1-304 0,0 0 0 0,0 2 0 0,-1-2 1072 0,0 1 144 0,1 5 48 0,-3 1 0 16,-1 6 144-16,-1 1 16 0,0 2 16 0,-2 4 0 15,1-1-768-15,-3 1-160 0,2 5-16 0,-2-4-16 0,2 3-336 0,-2-2-144 16,2-2 128-16,-1-1-128 0,0 1 176 0,0-2-48 15,2-2-128-15,1-1 192 0,1-1-32 0,1-3-16 16,1 1 0-16,1-6 0 0,1 2-144 0,0-3 160 16,0-2-160-16,1-2 160 0,3-2-160 0,-1-2 128 15,2-2-128-15,1-2 128 0,1-3-128 0,-1-1 192 16,3 0-192-16,0-5 192 0,-2 2-192 0,2-3 128 16,-1-2-128-16,0 2 128 0,0-1-128 0,0-4 0 15,0-1 0-15,2-3 128 0,0 1-128 0,0-3 0 16,1 1 0-16,2 0 0 0,-2 2-176 0,1 1-64 15,1 2-16-15,-1 4 0 16,0 0-128-16,-1 3-48 0,1 4 0 0,-1 0 0 0,-1 4 240 0,-2 1 64 16,2 4 0-16,-1 1 0 0,-1 0 320 0,1 4 80 15,-3 2 16-15,0 0 0 0,-2 4-32 0,0 0 0 0,-2 2 0 16,1 3 0-16,-2-1-80 0,-1 2-32 0,-1 0 0 16,1 2 0-16,-1 1-144 0,-1-1 192 0,1-2-192 0,0 3 192 15,1-3-192-15,1 0-144 0,0 0 144 0,2-1-208 31,-1-1-816-31,2-2-144 0,0-2-48 0,-1 0 0 0,1 1-2144 16,0-5-432-16,0 2-96 0,-2-2-16 0</inkml:trace>
  <inkml:trace contextRef="#ctx0" brushRef="#br2" timeOffset="182030.46">32969 2657 16575 0,'-7'-6'1472'0,"2"2"-1168"0,1 2-304 0,1-1 0 0,3 2 3104 0,0 1 560 0,0 0 112 0,0-2 32 0,0-1-1712 0,-1 0-352 16,0-1-64-16,-2-2-16 0,1 2-896 0,-1-1-176 0,-1 1-32 15,-1 2-16-15,-2 1-544 0,-1 1 0 0,-1 0-240 0,-2 1 80 16,-3 5-96-16,1 3-32 0,-3-2 0 16,-2 5 0-16,0 1 416 0,-1 2 96 0,-1 2 16 0,2 2 0 15,2-1 272-15,1 1 48 0,3 0 16 0,1-3 0 16,3-1-320-16,3 1-64 0,3-2-16 0,3 1 0 16,3-5-176-16,2-2-256 0,2-1 64 0,2-1 16 15,3-3-336 1,0-3-64-16,2-2 0 0,1 1-16 0,2-4 32 15,-2-1 16-15,1-1 0 0,-2 1 0 0,-2-1 336 0,0 1 64 0,-2-4 16 0,-2 4 0 16,-1-4 496-16,-2 1 96 0,-1 3 32 0,-1-4 0 16,-3 4 208-16,1-3 32 0,-1 3 16 0,-1 1 0 15,0 2-368-15,-1 1-64 0,1 1 0 0,-2 1-16 0,2 0-304 0,-1 1-192 16,1 4 16-16,0-1 16 0,-1-1-64 16,1 4-16-16,0 1 0 0,-1 0 0 0,1 0 240 0,0 2 0 15,1-1 192-15,-1 2-192 0,1 0 384 0,2 0-48 16,-1 0 0-16,0 2 0 0,2-2-160 0,-1 4-48 15,-1-3 0-15,-1 2 0 0,1 2-128 0,-4 2 0 16,1 1 0-16,-1 3 0 0,-3 0 128 0,0-1-128 16,0 5 0-16,-1-1 128 0,1 1-128 0,-1 0 160 15,-1 1-160-15,1-3 160 0,0 0-160 0,1-1 0 16,-1 1 144-16,0-1-144 0,-1-4 192 0,0 0-16 16,-2 0-16-16,1-3 0 0,-3-1-160 0,-1-2 192 15,-1 1-192-15,-1-3 192 0,-1 1-192 0,-2-2 0 0,-5 2 0 16,-4-2 0-1,-3 3-320-15,0-3-64 0,-1 2 0 0,0-2 0 16,1 2-928-16,2-4-192 0</inkml:trace>
  <inkml:trace contextRef="#ctx0" brushRef="#br2" timeOffset="182517.01">33046 2869 28559 0,'3'-6'1264'0,"1"3"272"0,1-1-1232 0,0 4-304 0,-1-2 0 0,-1 2 0 0,2-3-720 0,3 2-208 0,3-4-32 0,4 0-16 0,4-1 2000 0,2-3 416 0,2 1 80 0,-1-2 16 0,0 0-976 0,0 0-192 15,1 0-48-15,-2-1 0 0,0 1-112 0,-3 0-16 16,1 0-16-16,-4 2 0 0,-2-2 432 0,1 1 96 16,-2 2 0-16,-1-2 16 15,-1 2 64-15,0 1 16 0,0-3 0 0,-1 1 0 0,-1 0-224 0,-1-1-64 0,-1 2 0 0,-1-3 0 16,-2 4-256-16,-1-4-48 0,-4 4-16 0,0-3 0 16,-2-1-64-16,-2 4-128 0,-1-3 176 0,-3 3-176 15,-3 1 0-15,0 3-256 0,-2-2 32 16,-1 4 0-1,-3 0-304-15,-3 4-64 0,-1 2-16 0,-1 0 0 0,1 4 352 0,2 0 64 0,1 5 0 0,1 1 16 16,2 2 736-16,2 2 144 0,3 2 16 0,2 1 16 16,2-1-64-16,5 2-16 0,0 1 0 0,4 1 0 15,3-4-64-15,2-2-16 0,2-2 0 0,3-2 0 16,3 0-336-16,0-4-80 0,4 0-16 0,0-2 0 16,3 0-144-16,3-4-224 0,-1 1 48 0,2-1 16 15,0-3-464-15,1 0-80 16,3-3-32-16</inkml:trace>
  <inkml:trace contextRef="#ctx0" brushRef="#br3" timeOffset="189080.51">28203 238 6447 0,'-1'-8'576'0,"-1"2"-576"0,-1 2 0 16,2-1 0-16,1 5 3216 0,0 0 544 0,2-1 96 0,-2 1 32 0,2-4-1808 0,-1 2-352 0,1-2-80 0,1-2-16 0,-1 1 400 0,1 1 80 15,0 0 0-15,0-2 16 0,-2 2-656 0,0 2-128 16,-1-2-16-16,-1-1-16 0,1 4-624 0,-2-1-128 15,-2 2-32-15,-1-4 0 0,-1 4-528 0,-2 0 0 16,1 0 0-16,-3 0 0 0,-1 0-256 0,-3 1-96 0,-1 2-32 16,-3-1 0-16,-1-1 16 0,-2 2 0 0,-2-1 0 0,-3-2 0 15,-3 1 192-15,-1 2 48 16,-4-1 0-16,-2-2 0 0,-1 2 128 0,-1 0 176 0,-2-1-48 0,0 2 0 16,0 1 368-16,-2 1 64 0,-1 1 16 0,-3-3 0 15,1 4-272-15,-2-1-48 0,-2 0-16 0,-1 0 0 16,2 0-240-16,0 0 0 0,1-1 128 0,-1 0-128 15,1-1 0-15,0-4 0 0,-3 3 0 0,-2-3 0 16,-2 0 0-16,-4-3-240 0,0 3 32 0,-4 0 0 16,1 0 208-16,1-2-176 0,-5 2 176 0,-3 0-160 0,-3-2 160 0,-3 2 0 15,-1 2 0-15,1 0 0 0,2 1 0 0,-2-2 0 16,-1 1 0-16,-2 1 0 0,3-3 0 0,1 1 0 16,4 1 0-16,1-2 0 0,1 0 0 0,3 0 0 15,-1-2 0-15,2 1 0 0,3-2 0 0,0 3 0 16,1 0 0-16,1 0 0 0,1 0 0 0,-1 0 0 15,-2 3 0-15,0-3 0 0,-1 0 0 0,2 3 0 16,-2-3 0-16,2 2 0 0,-2 0 0 0,0-2 0 16,-2 0 0-16,-2 0 0 0,1 0 0 0,1 0 0 15,2-2 0-15,4 0 0 0,3-1 0 0,1 0 0 16,1 0 0-16,-1-4 0 0,3 1 0 0,3 1 176 16,5 0-176-16,3-1 192 0,5 1-192 0,2 1 0 15,4 1 0-15,0 0 0 0,5 1 160 0,1 1 0 16,2-2 0-16,1 2 0 0,6 1-32 0,0 0 0 0,4-3 0 0,0 6 0 15,1-3 112-15,3 4 16 0,1-3 0 0,-1 4 0 16,2 1-96-16,1 1-16 0,-1 2 0 0,2 3 0 16,1 1-144-16,1 0 0 0,0 2 0 0,3 5 0 15,0-1 0-15,1-1-272 0,0-2 64 0,1 4 16 16,0 2 0-16,2 3 0 0,-1 0 0 0,0 3 0 16,1-2 192-16,-1 9-144 0,1 1 144 0,0 7-128 15,0 4 128-15,-1 4 0 0,1-1 0 0,-2 1 0 16,0-3 128-16,0-1 48 0,1 4 16 0,1 3 0 15,2 8 48-15,0 1 16 0,1 6 0 0,-1-2 0 16,2 0-256-16,-1-6 0 0,0-1 0 0,-1 0 0 0,0-6 0 16,1 11 0-16,0 5 0 0,1 3 0 0,-1-8 0 0,-4-4 0 15,2-1 0-15,-3-3 0 16,1-4 0-16,0 1 0 0,0 4 0 0,0-1 0 0,0 0 0 0,-1-7 128 16,1-3-128-16,1-2 0 0,-1-4 176 0,2-1-176 15,-1-1 192-15,3-2-192 0,3 2 128 0,0-2-128 16,2-2 0-16,-1-3 0 0,3-1 0 0,1-5 0 15,-1-4 128-15,1-1-128 0,-1-1 0 0,1-4 160 16,-1 0-160-16,0-1 128 0,-1-1-128 0,-1-2 0 16,0 0 144-16,-1-3-144 0,-1 1 304 0,2-3-16 15,-2 2 0-15,1-3 0 0,-4 0-16 0,2 1 0 16,3-1 0-16,2 0 0 0,5 4-112 0,0-4-32 0,-1 2 0 16,2-4 0-16,3 3-128 0,4-2 0 0,4 1 0 0,4-1 0 15,7-2 0-15,2 4 0 0,4-5 0 0,1 2 0 16,3-4-192-16,2 1 0 0,5 2-16 0,0-3 0 15,2 2 208-15,0-1 0 16,3 2 0-16,3-1 0 0,-1 2 0 0,2 0 0 0,2 1 0 0,3 2 0 16,2 2 128-16,0-2 112 0,1 8 16 0,1-3 16 15,3 2-112-15,4 1-32 0,4-2 0 0,2 0 0 16,1 0-128-16,7-2 0 0,4-1 0 0,4 0 0 16,3-1-272-16,2-3 64 0,4 4 16 0,0-4 0 15,1 1 0-15,-3 0 0 0,-13-1 0 0,1 3 0 16,3 0 192-16,-1 0-192 0,-8 1 192 0,1-3-192 0,0 3 192 0,0 1 0 15,-3 3 0-15,-2-2 0 0,-11-2-128 0,4 0-48 16,6 3 0-16,0-1 0 0,-3 0 0 0,1-3 0 16,-1-2 0-16,1 2 0 0,0 3 48 0,-1-4 0 15,-5 0 0-15,2 0 0 0,0-3 128 0,1 1 0 16,1 4 0-16,-3-4-128 0,-3 0 0 0,1-2 0 16,4 2 0-16,-2 0 0 0,-3 0 128 0,-3 2 0 15,-1-2 0-15,-4 3 0 0,0-3 0 0,-1 4 0 16,1-3 0-16,-4 2 0 0,-1 0 0 0,-3 0 0 15,-1-1 0-15,-2 3 0 0,1-4 0 0,-2 2 0 16,0-2 0-16,-3 2 0 0,-3-1 0 0,-1 0 0 16,1-2 0-16,-1 1-128 0,1-4 128 0,0 1 0 0,2 1 0 15,-2-4 0-15,2 2 0 0,1-1 0 16,-2 2 0-16,1-2 0 0,-1 2 0 0,-1-3 0 0,-1 2 0 0,-3-1 0 16,1 2 0-16,-3 0 0 0,-4-2 0 0,-1 2 0 15,-3-2 0-15,0 1 0 0,-2 0 0 0,1-3-128 16,-1 3 128-16,-2 1 0 0,-1-1 0 0,-3-3 0 15,-1 3-144-15,-2-2 144 0,-1 2-160 0,-2-1 160 16,-2-2-208-16,0 1 48 0,1-1 16 0,3 3 0 16,-2-3 144-16,3 0-208 0,2 2 80 0,0 2 128 15,-2-3 0-15,-1 2 0 0,-1-1 0 0,0 2 0 16,-4-2-192-16,0 2 16 0,-2-2 16 0,-4 0 0 0,-1 0 160 0,-5-2 0 16,-2 3-144-16,-3-3 144 0,-1 1 0 0,-3-1 0 15,0 0 0-15,-1-1 0 0,-1 1 0 0,0 0 0 16,-1-3 128-16,1 3-128 0,0-2 0 0,1 0 128 15,1-2-128 1,0 2 0-16,3 0 0 0,-1-2 0 0,4 2 128 0,0-2-128 0,-1 4 0 0,0-4-224 16,0 2 48-16,-1-1 16 0,-1 2-96 0,-2-1-32 15,-2-1 0-15,0 2 0 0,-2-2 288 0,-2 0 0 16,0-1 176-16,-2-1-176 0,0 1 336 0,-1-4-32 16,0 1-16-16,1-2 0 0,-2-1-64 0,2 0-16 15,0-3 0-15,1-1 0 0,0 0-16 0,0-1-16 16,1-2 0-16,-1-2 0 0,3 1-16 0,-2-2 0 15,2-1 0-15,0 1 0 0,-1-2-160 0,1 0 0 16,-2-3 0-16,0 3 0 0,-1-1 0 0,-1 1 0 0,-1 0 0 16,-1-3 0-16,-2 0 128 0,0-1 0 0,0-2 0 0,0-3 0 15,0-1-128-15,2 1 128 0,0 1-128 0,2-4 128 16,1-3-128-16,1-2 128 0,3-3-128 0,1 1 128 16,2 1-128-16,2-1 0 0,1 2 0 0,-1-1-176 15,0 1 176-15,1-2 0 0,1 4 0 0,-1 2 0 16,-1 0 0-16,0-3 0 0,-2-2 0 0,-1 0 0 15,-1 1 0-15,1 1 176 0,-1 2-48 0,-1-1 0 16,-3-4-128-16,-1 5 192 0,0 7-192 0,-1-1 192 16,-1-5-64-16,-2-3-128 0,1-3 192 0,1-3-64 0,-1 2-128 15,2 0 0-15,0 2 0 0,2 0 128 16,0 0-128-16,1 0 0 0,-1-1 0 0,1 0 0 0,0 4 0 0,-1 4 0 16,0-2 0-16,0-2 0 0,1-2 0 15,-1-1-144-15,-1-1 144 0,-1 3 0 0,-1-1 0 0,0-2 0 16,-1 3 0-16,1-2 0 0,-1 8-128 0,1 0 128 15,-2-2 0-15,2-4 0 0,-2 3-160 0,0-4 160 16,1-2-128-16,0 1 128 0,1 1-128 0,-1 2 128 16,3 3-128-16,-1-1 128 0,1 0 0 0,-1 2 0 15,0 2 0-15,-1 3 0 0,0 3 0 0,1 0 0 16,-3-1 0-16,1 0 0 0,0-2-128 0,-1 3 128 16,1-1-128-16,1 4 128 0,1 0-128 0,-2 1 128 15,3 1-128-15,0 4 128 0,2-2-176 0,-1 5 176 0,1 0-208 16,1 1 80-16,-1 2 128 0,1 1-208 0,-1 2 80 0,1-2 128 31,-1 2-176-31,1 1 176 0,-1 0-128 0,-1-1 128 0,1 1 0 0,-2 0-160 0,0 2 160 0,-2-2 0 16,1 2 0-16,-1 0 0 0,-1 0 0 0,1-2 0 15,-2 2 0-15,1 0 0 0,0-1 0 0,-1 2 0 16,0-1 0-16,2 1 0 0,-2 0 0 0,0 0 0 16,-1 3 0-16,-1-2 0 0,0 0 0 0,-3 2 0 15,1 2 0-15,-3 0 0 0,-2 2 0 0,-2 1 0 16,1 1-144-16,-4 0 144 0,-1 2 0 0,-1 0-144 15,-3 2 144-15,1-2-160 0,-4 0 160 0,0 1-160 16,0-3 32-16,2-2 0 0,-1-1 0 0,0 0 0 0,2 1 128 16,-3-2 0-16,0-2-144 0,-3 0 144 0,2 0-128 0,-4 0 128 15,1 0-160-15,-4 1 160 0,-4-1-272 0,-2 3 32 16,-3-1 16-16,-3-2 0 0,1 4 32 0,-2-4 0 16,-2 0 0-16,-4 0 0 0,-2 3 192 0,-3-2 0 15,-1 5 0-15,-2-4 0 0,1 5 0 0,-2-4 0 16,3 0-128-16,-2-3 128 0,0 3 0 0,-3 0 0 15,-4 1 0-15,1-1 0 0,0 0 0 0,-1 1 0 16,0-2 0-16,0-1 0 0,3 4 0 0,-3-4 0 16,-3 4 0-16,2 0 0 0,2 0 0 0,2-3 0 15,-2 0 0-15,0 0 0 16,-2 2-208-16,0-1 48 0,-2 2 16 0,1 0 0 0,2-2 144 0,2-3 0 0,1 3 0 0,-4-3-128 16,-1 1 128-16,1 1 0 0,3-2 0 0,2 0 0 15,5-3 0-15,1-2 0 0,0 0 0 0,-1 0 0 16,3 1 0-16,-3-2 0 0,3 2 0 15,0-2 0-15,2 0 0 0,-1 0 0 0,2-3 0 0,-3 2-128 16,3 0 128-16,-2-1 0 0,-1 2 0 16,0 2 0-16,2-2 0 0,1 2 0 0,2-2 0 0,3 0 0 15,-2-4 240-15,2 4 16 0,0-4 16 0,2 4 0 16,4-1-64-16,0 1-16 16,1-2 0-16,0 0 0 0,4-1-192 0,3 2 0 0,0-2 0 0,1 1 0 15,1 0 0-15,0-2-256 0,-1 2 16 0,1 0 16 16,0 0-176-16,-1-1-48 0,-2 2 0 0,0-2 0 15,1 3 272-15,-1 2 176 16,2-3-208-16,1 0 80 0,1 5 128 0,0-2 0 16,0-1 0-16,-1 4 128 0,1-1-128 0,-1 2 176 15,-2-3-176-15,1 2 192 0,-2 1-416 0,2 0-80 16,0 1-16-16,0 2-16224 16</inkml:trace>
  <inkml:trace contextRef="#ctx0" brushRef="#br3" timeOffset="201774.83">443 13609 35935 0,'-5'0'3200'0,"0"-3"-2560"0,2 6-512 0,2-3-128 0,0 0-800 0,-2 0-176 0,0 0-48 0,-4 2 0 0,1-2-112 0,-1 0-16 0,1 0-16 0,2 0 0 15,0 0 288-15,3 0 64 16,1 0 16-16,1-2 0 0,1 2 1584 0,1-3 320 0,2 2 64 0,0 1 16 0,0-3-704 0,-5 3-144 16,0 0-16-16,0 0-16 15,24-2 320-15,-18 2 64 0,-1 0 16 0,0 0 0 0,1 2 624 0,0-4 128 16,0 2 16-16,3-1 16 0,1 1-528 0,2-4-96 15,2 1-32-15,2 3 0 0,1-3-336 0,4 0-80 16,3 0-16-16,-1 0 0 0,2-1-176 0,0 4-32 16,-2-2-16-16,-1-1 0 0,-1 2-176 0,2 1 128 15,0 0-128-15,-2 0 128 0,-2 0 0 0,-1 0 0 16,-2 1 0-16,0-1 0 0,-1 3 0 0,-1-3-128 0,1 0 192 16,-1 0-64-16,1 0 176 0,0 0 16 0,0 0 16 0,1 0 0 15,1-3-32-15,2 2-16 0,-1-1 0 0,2 1 0 16,0-2-112-16,-1-1-32 0,2 2 0 15,0-2 0-15,0 2-16 0,2-1-128 0,3 2 192 0,-2-1-64 16,-5 0 0-16,0 2 0 0,-1 0 0 0,2 0 0 16,-1 2-128-16,-1-2 0 0,1 2 0 0,-3-2 128 15,-1 0 0-15,-2 0 0 0,4 0 0 0,-1 0 0 16,0-2 112-16,-2 0 16 0,3 1 0 0,0 0 0 16,0-2-112-16,2 2-16 0,1-1 0 0,1-1 0 15,0-1-128-15,1 1 0 0,-2 0 0 0,2 0 0 16,0-2 0-16,0 0 0 0,1 2 0 0,-2-1 0 0,-3 0 0 15,2 0 0-15,0 0 0 0,-2 0 0 16,2 2 0-16,-1-2 0 0,-1 2 0 0,1-1 128 0,-1 2-128 16,1-1 128-16,-2 2-128 0,-1 0 128 0,2 0 0 0,-2 0 0 15,1 0 0-15,1 0 0 0,0 2 0 0,0-2-128 16,1 0 192-16,1 0-64 0,-2-2-128 0,1 2 0 16,-1-3 0-16,2 2 0 0,-1-2 208 0,-2 1-32 15,0 1-16-15,-1-2 0 0,0 2-32 0,1-2-128 16,-1 3 192-16,0-3-64 0,0 3-128 0,0 0 0 15,0-3 0-15,0 3 128 0,1 0-128 0,-1 0 0 16,2 0 0-16,-2 0 0 0,2 0 0 0,1 0 0 0,-2 0 0 16,2 0 0-16,0 0 0 0,0 0 0 0,0-2 0 15,0 2 0-15,0-1 0 0,-2 1 0 0,-2 0 0 16,2 0 0-16,2-3 0 0,1 3 0 0,-3-2 0 16,3 0 0-16,0 2 0 0,2-2 128 15,0 2-128-15,2 0 128 0,-2 0 96 0,3 0 16 0,-2 0 0 0,2 0 0 16,-2 2-240-16,1 0 144 0,-2 0-144 0,-1-2 128 15,1 3-128-15,-1-3 0 0,-1 0 0 0,0 1 0 16,-2-2 0-16,2 1 0 0,-1 0 0 0,-2 0 0 16,0 0 0-16,2 0 0 0,0 0 0 0,0 0 0 15,1 0 0-15,0-3 0 0,-2 3 0 0,2-2 0 16,0 0 0-16,1 2 0 0,1 0 0 0,1-2 128 0,-1 2 0 16,-2 0 0-16,-1 0 0 0,1 0 0 0,0 0-128 15,0 0 0-15,0 0 0 0,-2 2 0 0,-1-2 0 0,1 2 0 16,-1-2 0-16,0 2 0 0,-2-2 0 0,0 0 0 15,0 0 0-15,0 0 0 0,-1 0 0 0,1 0 0 16,0 0 0-16,-1 3 0 0,-1-3 0 0,2 0 0 16,-1 1 0-16,-1-1 0 0,3 2 240 0,2-2-48 15,0 0 0 1,2-2 0-16,0 2-192 0,1-1 0 0,2 1 0 0,0 0 0 0,-1 0 0 0,1 0-160 16,0 0 160-16,-2 0-128 0,1 0 128 0,-2 1 0 15,0-1 0-15,-1 0 0 0,0 0 0 0,1 0 0 16,-1 0 0-16,0 2 0 0,-2-2 0 0,-2 0 128 0,1 0 0 15,3 0 0-15,1 0-128 0,3 3 0 16,2-3 0-16,0 0 0 0,2 1 0 0,0-1-128 0,1 2 128 0,1-2-128 16,0 0 128-16,-1 0 0 0,-2 0 160 0,0 0-160 15,-2-2 0-15,1 1 128 0,-3 1-128 0,1-3 0 16,-1 3 0-16,-1-2 0 0,0 2 0 0,0-1 0 16,-1 1 0-16,-1 0 0 0,3 0 128 0,-1 0-128 15,0 0 128-15,0 0-128 0,1 0 176 0,0 1-176 16,2-1 176-16,-1 2-176 0,2-2 160 0,1 0-160 15,0 3 0-15,0-3 0 0,1 1 0 0,0 1 0 16,-1-2 0-16,0 3 0 0,-2 1 0 0,-1-3 0 16,2 1 0-16,0 2 0 0,-1-1 0 0,0-1 0 15,-1 2 0-15,-1-2 0 0,1-2 0 0,-1 4 0 0,3-4 128 0,-1 1-128 16,2 0 0-16,0-1 144 0,0 0-16 0,0 0-128 31,-3 0 192-31,1-1-64 0,1 0-128 0,2 1 0 16,2 0 0-16,-2-3 128 0,-1 3-128 0,-3 3 0 0,2-3 0 0,-3 0 0 0,-1 0 0 0,-1 1 0 15,1 0 0-15,-1 1 0 0,-1 0 0 0,-1-1 0 16,2 2 0-16,-2-3 0 0,1 2 0 0,-1 0 0 16,2 0 0-16,0 0 128 0,-1-2-128 0,-2 0 0 15,4 0 0-15,-3 2 128 0,0-2-128 0,2 0 0 16,2 0 0-16,1 0 0 0,2-2 0 0,0 2 0 16,1 2 0-16,1-2 0 0,0 2 0 0,0-2 0 0,1 3 0 15,0-3 0-15,-1 3 0 0,-2-1 0 16,-2 0 0-16,1 1 0 0,1-2 0 0,-2 1 0 0,-1-2 0 0,1 3 0 15,-2-3 0-15,1 0 0 0,0 0 0 0,0 0 0 16,1 0 0-16,-1 0 0 0,3 0 0 0,-1 0 0 31,2 0 0-31,-1 1 0 0,1-1 0 0,0 2 0 0,-1-2 0 0,-3 0 0 0,0 0 0 0,-2 0 0 16,-3 0 0-16,1 0 0 0,-5 0 128 0,1 0-128 16,-2 0 0-16,-1 0 0 0,-1 0 144 0,0 0-144 15,-1 0 0-15,0 0 0 0,-1-2 0 0,0 2 128 16,0-1-128-16,1 1 0 0,1 0 128 0,1-3-128 15,-1 3 0-15,1-2 0 16,1 1 0-16,1 1 0 0,-5-3 0 0,2 1 0 0,4 0 0 0,1-1 0 16,1 0 0-16,0-1 0 0,1 2 0 0,-1-2 0 0,0-1 160 15,-1 2-32-15,0-1-128 0,1 0 192 0,-2 2 96 0,-1-2 16 16,1-1 0-16,-1 4 0 0,1-4-304 0,-2 4 0 16,0-3 0-16,-1 1 0 0,0 1 0 0,-3 1 0 15,2-2 0-15,-1 1 80 0,-2 1-80 0,1 1 0 16,-1-3 0-16,1 1 0 0,-2 0 0 0,-1 2 0 15,1-2 0-15,0 2 0 0,0-3 0 0,1 2 0 16,0-1 0-16,0 1 0 0,2-2 0 0,-2 1 0 16,2 0 0-16,-1 0 0 0,-1-2 0 0,0 2 0 15,2-1 0-15,-2 2 0 0,1 1 0 0,-2-3 0 16,0 3 0-16,-2-2 0 0,0 2 0 0,-2 0 0 0,1 0 0 16,-1-1 0-1,-1 1 0-15,1 0 0 0,-1 0 0 0,0 0 0 0,2 0 0 0,-2 0 0 0,0 0 0 0,0 0 0 16,2 0 0-16,-2 0 0 0,3 1 0 15,-2-1 0-15,1 2 0 0,0-2 0 0,0 0 0 0,-1 3 0 16,2-3 0-16,-2 0 0 0,2 1 0 0,-1 2 0 16,0-3 0-16,0 2 0 0,-1-2 0 0,1 1 0 15,-1 2 0-15,-1 1 0 16,1-1 0-16,-1 2 0 16,-1-1 0-16,0 2 0 0,1 0 0 0,-2 2 0 15,1 3 0-15,-1-1 0 0,1 2 0 0,0-2 0 16,-2 4 0-16,2 0 0 0,2 0 0 0,-2 1 0 0,1 1 0 15,-1-1 0-15,1 1 0 0,0 0 0 0,1 0 0 16,-1-1 0-16,-1 1 0 0,0-2 0 0,-1 0 0 0,-1 2 0 16,-1-2 0-16,-1 1 0 0,-1 1 0 0,0-2 0 15,-1 0 0-15,0-1 0 0,1 3 0 0,-1-3 0 16,2-1 0-16,0 0 0 0,2 2 0 0,0-2 0 16,2 0 0-16,2 1 0 0,-1 0 0 0,0 0 0 15,3 3 0-15,-2 2 0 0,3 1 0 0,-1 3 0 16,0 2 0-16,-2 0 0 0,1 1 0 0,-2 3 0 15,0 5 0-15,0-5 0 0,1 0 0 0,-1 1 0 16,0-1 0-16,-1-3 0 0,3-1 0 0,-2-1 0 16,3-1 0-16,-2 1 0 0,0-4 0 0,2 0 0 15,1-1 0-15,0 2 0 0,0-4 0 0,-1 3 0 16,1-3 0-16,0 3 0 0,0-1 0 0,-2 1 0 0,0-3 0 16,0 0 0-16,1 4 0 0,0 1 0 0,1-2 0 0,1 2 0 15,0-1 0-15,0 2 0 0,2-3 0 0,-1 3 0 16,1 1 0-16,-2-1 0 0,1 0 0 0,-2 3 0 15,0 1 0-15,-1 2 0 0,-2 7 0 0,1-3 0 16,-2 3 0-16,0-3 0 0,-1 1 0 0,0-4 0 16,-1-1 0-16,1-2 0 0,0-1 0 0,0-3 0 15,0-2 0-15,1 1 0 0,2-3 0 0,-1-2 0 16,1 2 0-16,2-1 0 0,0-1 0 0,1 0 0 16,1 0 0-16,-1 0 0 0,2 0 0 0,-1 3 0 15,1-1 0-15,-1 1 0 0,-1 1 0 0,0 1 0 0,-1 2 0 0,-1 2 0 16,0 0 0-16,-3 3 0 0,0 1 0 0,-2-1 0 15,-1 4 0-15,-1-3 0 0,-1-1 0 0,-1 1 0 16,2-1 0-16,-1-3 0 0,0 1 0 0,3-4 0 16,0-2 0-16,0 1 0 0,2-5 0 0,-1 0 0 15,1 0 0-15,0-1 0 0,0-3 0 0,1 2 0 16,0 1 0-16,-1-4 0 0,2 4 0 0,-2-3 0 16,0 2 0-16,1 0 0 0,-2 0 0 0,0 2 0 15,-2 1 0-15,1 1 0 0,-3 3 0 0,1-1 0 16,-3 4 0-16,-1 1 0 0,-1 1 0 0,-1-1 0 15,0 1 0-15,1-4 0 0,2-1 0 0,-1-4 0 0,4-1 0 16,-1-1 0-16,0 1 0 0,3-3 0 0,-1 0 0 0,0-2 0 16,1 2 0-16,0-3 0 0,0 0 0 15,1-2 0-15,-2 3 0 0,1 0 0 0,-1-1 0 16,0 0 0-16,0 0 0 0,-1 2 0 0,1-2 0 0,-2 3 0 16,2-1 0-16,-3 0 0 0,1 2 0 0,-1 1 0 15,0-1 0-15,-1 0 0 0,0-1 0 0,0-1 0 16,1 2 0-16,-1-2 0 0,-1 2 0 0,2-3 0 15,2 1 0-15,-1-2 0 0,2 0 0 0,0-1 0 16,1 1 0-16,0-1 0 0,0 1 0 0,1-1 0 16,0-2 0-16,-2 3 0 0,2-1 0 0,0 1 0 0,0 0 0 0,0-2 0 15,2 1 0-15,-4 1 0 0,2 0 0 0,-1 0 0 16,0 2 0-16,-2-2 0 0,1 2 0 16,-2 1 0-16,1 2 0 0,-2-2 0 0,1 2 0 15,0 1 0-15,0 0 0 0,1 0 0 0,0 0 0 0,2-3 0 16,1 0 0-16,0 2 0 0,1-3 0 0,2 1 0 15,-2 0 0-15,1 0 0 0,1-1 0 0,-2 1 0 16,0-4 0-16,1 1 0 0,-1 5 0 0,-1-4 0 16,-1 4 0-16,-1-3 0 0,1 2 0 0,0 2 0 15,-2 3 0-15,1 2 0 0,1-5 0 0,-2 2 0 16,2-2 0-16,1 3 0 0,1-3 0 0,2 0 0 16,-1 3 0-16,2-3 0 0,0 0 0 0,1 0 0 15,-2-1 0-15,1 1 0 0,0 0 0 0,-1 0 0 16,0 0 0-16,-2 0 0 0,-1 3 0 0,0-1 0 0,-1 1 0 0,0 1 0 15,-2-2 0-15,1 2 0 0,0 1 0 0,1-1 0 16,0-1 0-16,0 2 0 0,2-1 0 0,-1-1 0 16,2-1 0-16,0 1 0 0,0 1 0 0,2-2 0 15,0 5 0-15,-1-5 0 0,0 2 0 0,0 1 0 16,0-1 0-16,-2-2 0 0,0 1 0 0,-1 1 0 16,0-1 0-16,-2 2 0 0,-1-1 0 0,-1 1 0 15,-1 1 0-15,-2-3 0 0,2 1 0 0,-1-2 0 16,0 0 0-16,1-1 0 0,0-1 0 0,2 0 0 15,0-4 0-15,2 1 0 0,1-2 0 0,1 0 0 16,0-1 0-16,1-1 0 0,0 1 0 0,0-1 0 0,1-1 0 16,-2 0 0-16,2 1 0 0,-1 1 0 15,-1 0 0-15,1 0 0 0,-2 2 0 0,1 1 0 0,-2-1 0 0,-1 2 0 16,1 2 0-16,-1 1 0 0,0-1 0 0,1-4 0 16,0-1 0-16,0 2 0 0,1 2 0 0,0-3 0 15,0 0 0-15,0-2 0 0,1 0 0 0,0-1 0 16,0-2 0-16,-1 2 0 0,2-2 0 0,-2 2 0 15,-2 1 0-15,2-1 0 0,-1-3 0 0,0 4 0 16,0 0 0-16,-1-3 0 0,1 2 0 0,1-1 0 16,-1 0 0-16,1 0 0 0,0 0 0 0,0 0 0 15,0 0 0-15,0 0 0 0,1-1 0 0,0 1 0 16,1-3 0-16,-1 1 0 0,1 1 0 0,1-2 0 0,-2 1 0 16,2-1 0-16,-1 0 0 0,-1 1 0 0,1-2 0 0,-1-2 0 15,-1-1 0-15,0 2 0 0,0-3 0 0,-4-4 0 16,0-2 0-16,-4-9 0 15,-7-10 0-15,-9-23-26224 0</inkml:trace>
  <inkml:trace contextRef="#ctx0" brushRef="#br4" timeOffset="104493.42">8277 10832 19343 0,'3'-2'1728'0,"-2"-4"-1392"16,2 2-336-16,-2 0 0 0,0 2 1488 0,2-4 240 0,0-3 32 0,3-2 16 0,2-8-1776 0,-2 1-256 15,-1 2-112-15,-1 3-16 0,-4 3-80 16,-1 4-32-16,-3 0 0 0,-4 4 0 0,1 2 496 0,-2 2 240 0,-1 2-32 0,1 1 0 0,-3 1 176 0,1 4 16 16,-1 0 16-16,1 2 0 0,1 0 96 0,0 2 32 15,1 1 0-15,1-1 0 0,1 0 48 0,1-4 16 16,1 3 0-16,2-6 0 0,1 3-160 0,1-1-16 15,1 0-16-15,-1 1 0 0,1 1 32 0,0 2 0 16,1 0 0-16,0 0 0 0,1-1-320 0,0-2-128 16,2-1 0-16,2-2 128 0,1-1 64 0,3-3 16 15,3 1 0-15,2-7 0 0,2 2 368 0,0-4 64 16,2 1 0-16,-3-5 16 0,2 5-208 0,0-5-32 16,-1-1-16-16,-1 1 0 15,0-1-144-15,-2 2-48 0,-1-2 0 0,-2 0 0 0,-1 0-16 0,-1 0-16 0,0 2 0 16,-3-5 0-1,0 3 128-15,-1-2 16 0,-1 2 16 0,-3-2 0 0,0 2 16 0,-3 1 0 0,-3 2 0 16,-1 1 0-16,-2-1-128 0,-3 4-32 0,0-2 0 16,-3 1 0-16,2 2-64 0,-2 0 0 0,-1 2-128 15,1 0 192-15,-2 4-192 0,-1 0 128 0,1 2-128 0,-1 3 0 16,0 0 0-16,-2 1 0 0,2 5 0 0,1-1 0 16,0 2 0-16,2 2-160 0,2 1 0 0,2-1 0 15,2-1 160-15,1 1-208 0,1 2 80 0,1-2 128 16,2 2-256-16,2-1 64 0,2-4 0 0,2 1 16 15,3-4-96-15,2-2-32 0,1 0 0 0,4-4 0 16,0-4 304-16,3 0-192 0,2-4 192 0,-1 0-160 16,0-4 160-16,3-4 128 0,0 0-128 0,-1-2 176 0,-1-1-176 0,-2-2 0 15,0-1 0-15,-2 3-176 0,-2-6 368 0,-1 3 64 32,-2-2 0-32,-2-1 16 0,-3 1 96 0,-1-2 16 0,-1 1 0 0,-3 1 0 0,-2-2-176 0,0 4-16 15,-1 0-16-15,-2 3 0 0,1 5-176 0,-3 4 0 16,1 0 0-16,-2 4 0 0,-1 4 0 0,-2 2 0 15,-2 0 0-15,0 2-176 0,0 3 176 0,-2-1-208 16,1 2 80-16,1 1 128 0,2 0-336 0,2-3 48 16,2 2 16-16,0-2 0 15,2 1 272-15,1-1 0 16,3-4 0-16,-1 2 0 0,4-2 128 0,1 0 16 16,-1 0 16-16,2-2 0 0,1 2-160 0,2-1 160 15,3 0-160-15,0 0 160 0,1-1-352 0,1-2-64 0,1-2 0 16,2 0-16-16,-1 0 272 0,3-2 0 0,-1-2 0 0,0-2 0 15,0 2 0-15,-2-2-160 0,0 0 32 0,-5 0 0 16,1-3-80-16,-3 3-16 0,1-2 0 16,-4 2 0-16,0 0 224 0,-3-3 0 0,-2 6 0 0,0-3 0 15,-2-1 240-15,-2 1 80 0,-1 2 32 0,-2 1 0 16,-2-2-176-16,-1 4-48 0,-2 1 0 0,-1 0 0 16,1 3-128-16,0 1 0 0,-1 2 0 0,0 0 0 15,0 3 0-15,0 1 0 0,2 0 0 0,-2 0 0 16,2 1 0-16,1 0 0 0,1 0 0 0,1-1 0 15,4 0 0-15,0-1 0 0,3-3 0 0,2 1 0 16,3 2 0-16,2-3 0 0,2-1 0 0,2 0 0 0,2 1-160 0,1-2-64 16,1-2-16-16,2-1 0 15,1-1-208-15,1 0-32 16,1-1-16-16,0-4 0 0,-1 2 496 0,-1-4-144 0,1 1 144 0,-1-1 0 0,-1 1 144 0,-1-3 112 16,0 2 32-16,-1-2 0 0,-1 0 160 0,-1-1 16 15,-1 3 16-15,-2-4 0 0,2 1-288 0,-4 2-64 16,-1 0-128-16,-2 0 192 0,-2 2-192 0,-2 1 0 15,-2 2-192-15,-2-1 192 0,-3 1-128 0,-2 3 128 16,-2 0 0-16,-1 0 0 0,-2 3 0 0,-2 1 0 16,1-1 0-16,-2 2 0 0,0 3-160 0,0 0 32 15,-1 2 0-15,3-1 0 0,1 1 128 0,2 0 0 16,3 0-144-16,2-1 144 0,3 0 0 0,1 0 0 0,4 1 0 16,1-4 0-16,3 1 0 0,0 2 0 0,3-3 0 0,2 1-176 31,1 2-208-31,2-1-32 0,1 0-16 0,0 2 0 15,1-1-480-15,-1-2-112 0,-1 2 0 0,0-5-16 16,-1-1 352-16,-1 2 80 0,1-5 16 0,-3 0 0 0,1-4 592 0,-1 2 288 0,-1-4-32 0,2-4 0 16,-2 1 816-16,-1 2 144 0,0-2 48 0,2-4 0 15,1 0-416-15,-1-5-80 0,3-1 0 0,-1-1-16 16,-1 2-496-16,3-3-112 0,-3 3-16 0,-1 0 0 16,-1-1-320-16,-2 3-64 0,-3 4 0 0,-2 2-16 15,-4 0-384-15,-2 4-80 16,-6 4-16-16,-3-1 0 0,0 2 448 0,-4 5 96 0,-2 2 16 0,-4 0 0 0,0 3 192 0,0 0 0 15,0 4 0-15,3-3 0 0,2 3 448 0,5 0 96 16,2-1 16-16,5-2 0 0,3 2-64 0,3-3-16 16,1-2 0-16,4 2 0 0,1-3-480 0,1-2 0 15,1 0-128-15,1 1 128 16,2-2-992-16,0 3-96 0,2-2 0 0,0 0-16 16,1 2-48-16,1-1 0 0,1 1 0 0,0-1 0 0,-1 0 1152 0,-1-4 416 15,-1 2-16-15,-1-3 0 0,1 0 608 0,0 0 112 16,0-4 32-16,-1 2 0 0,-1-2-592 0,1-2-112 15,0 0-32-15,-1-1 0 0,0-1-128 0,1 0-32 16,-2-2 0-16,-1-1 0 0,0 0-48 0,-1 0-16 0,-1 0 0 0,0 2 0 16,-4-1-16-16,-4 2-16 0,-1 0 0 0,-4 2 0 15,1 1-32-15,-5 1-128 0,0 4 192 0,-5 0-64 16,0 3-128-16,-3 1 160 0,-1 2-160 0,-2 2 160 16,1 0-160-16,-2 2 0 0,3 1 0 0,-1 0 0 15,4 0 0-15,0-1 0 0,3-3 0 0,2 2-12576 16,3-3-2448-16</inkml:trace>
  <inkml:trace contextRef="#ctx0" brushRef="#br4" timeOffset="115707.12">7633 11686 23951 0,'0'-3'2128'0,"1"1"-1696"0,2 0-432 0,-1 2 0 0,1 0 1024 0,2 0 128 0,2-2 32 0,6 0 0 16,4 2-1520-16,4-2-304 0,4 2-64 0,-1 0-16 15,-1 0 192-15,-2 2 32 0,-4 0 16 0,-2-2 0 0,-3 0 192 0,-3 0 32 16,-3 0 16-16,-2 0 0 0,-3 0 496 0,-1-2 80 16,-1 0 32-16,0-3 0 0,-1 4 848 0,2-5 160 15,0 2 32-15,2-1 16 0,1 2-160 0,3-4-48 16,3 4 0-16,2-1 0 0,5 1-256 0,4 1-64 0,4 1-16 0,2 2 0 15,4 1-560-15,1 2-96 0,1 2-32 16,1-2 0-16,0 2-192 0,-2-1 0 0,-1 3 0 0,-3-2 0 16,-2 0 0-16,-1 0 0 0,0-2 0 0,-4-2 0 15,-3 1 0-15,-4-2 144 0,1-1-16 0,-4-1 0 16,-1 1 288-16,-2-3 48 16,0 0 16-16,0 0 0 0,-1-3-160 0,0 2-48 0,4-2 0 0,0 0 0 15,2 2-64-15,4-2-16 0,4 1 0 0,1 4 0 16,3-2-192-16,-1 1 0 0,3 4 0 0,-2-2 0 15,-3 0 0-15,0 3-192 0,-3 1 16 0,-3-4 0 16,-4 2-224-16,-4 2-48 16,-2-2-16-16,-5-2 0 0,-1 1 208 0,-4 2 64 0,-2-1 0 0,-4-2 0 0,0 2 384 0,-3 0 96 15,-1-2 16-15,0 0 0 0,0 0 64 0,2-2 16 16,2 0 0-16,1 0 0 0,2 2-128 0,2-4-32 16,4 4 0-16,1-2 0 0,2-2-224 0,0 2 144 15,3 2-144-15,-1-4 128 0,2 1-128 0,0 1 0 16,-1 1 0-16,-2 1 0 0,2-3-240 0,-3 2 32 15,-1 1 0-15,-1-3 0 0,0 0 208 0,-2 0-144 16,0-3 144-16,-1 2-128 16,0-2 256-16,-1-2 48 0,0 0 16 0,1 0 0 0,-1-2 64 0,0 0 0 15,1-3 16-15,0 1 0 0,2-3-64 0,-1 2-16 16,4-4 0-16,1 1 0 0,1 0-16 0,1 1-16 0,2-1 0 16,1 0 0-16,0 0-160 0,0 0 0 0,2 4 0 15,-2-3 0-15,1 3-176 0,-2 2-64 0,0 2-16 0,-2 0 0 16,0 1 64-16,-2 1 16 15,-1 0 0-15,1 0 0 0,-2-2 176 0,-2 2 0 0,2 0-144 0,0-4 144 16,0 4 0-16,0-3 0 0,2-1-144 0,-1 2 144 16,0 0 0-16,0 2 128 0,1-2-128 0,0 0 192 15,0 2-192-15,1 0 176 0,-1 2-176 0,0 2 160 16,-2-1-160-16,0 2-176 0,0 1 48 0,-2 0 0 16,1-3-64-16,-1 3-16 0,0-2 0 0,0 1 0 15,0 1 208-15,-2-3-144 0,0 3 144 0,-1-3-128 16,1 3 128-16,0-3 0 0,-1-1 128 0,1 1-128 15,0-2 144-15,0 1-144 0,2 0 192 0,-1 2-192 0,2-2 208 16,0-2-64-16,0 2-16 0,0-2 0 0,-1 0-128 0,1 1 0 16,0-1 0-16,-2 1 128 0,0 2-128 0,0 0 0 15,-1 0 0-15,-2 1-176 16,-1 0 176-16,-3 2-208 0,-2 0 80 0,-2 0 128 16,0 0-160-16,-2 0 160 0,-3 0 0 0,-1 2-144 0,0-2 144 0,-2 0-128 15,-1-2 128-15,2 2-128 0,2-2 128 0,-1-1 0 16,-1 0 0-16,0-1 0 0,1 0 0 0,1-2 0 15,3 0 144-15,2 1-144 0,-1-1 256 0,0 1-48 16,0-1-16-16,0 1 0 0,2 1-192 0,-1-2 0 16,-1 0 128-16,-1 2-128 0,1-2 0 0,0 2-208 15,-1-1 32-15,-2 0 16 0,0 3-64 0,-1-4-16 0,0 2 0 0,-3-2 0 16,0-1-32-16,-3 2-16 0,-1 1 0 0,1-3 0 16,0 1 32-16,2 0 0 0,-1 0 0 0,2 0 0 15,5 2 256-15,1-2 0 0,1 0-128 0,1-1 128 16,2 1 256-16,1 0 128 0,2 0 0 0,1-2 16 15,0 3-144-15,2-1-48 0,1 3 0 0,1-1 0 16,2-1-208-16,-1 0 144 16,2 2-144-16,1 0 128 0,0 0-128 0,0 0 0 0,-1 3 0 0,1-3 0 15,-1 3 0-15,-1 0 0 0,0 3 0 0,-1-3 0 16,2 0 0-16,-1 3 0 0,2-3 0 0,0 0 0 16,0 0 0-16,0 0 128 0,0 0-128 0,-1 20 128 0,2-15-128 15,1 1 192-15,1 2-192 0,0 0 192 0,1 0-192 0,0 0 0 16,0 2 0-16,-1-1 128 15,2 3-128-15,-2-2 0 0,0 3 0 0,0-2 0 0,1 4 0 0,-2 1 0 16,1-2 0-16,-2 6 0 0,0-1 0 0,-1-1 0 16,0 5 0-16,0-1 128 0,0 0-128 0,0 4 0 15,-1-4 0-15,0 3 128 0,-1 0-128 0,1-3 0 16,0 0 0-16,1-3 0 0,0 1 0 0,1-7 0 16,2 2 144-16,-1-1-144 0,0 1 160 0,1-3-32 31,2 0-128-31,-1-1 192 0,-1 1-32 0,1 0-16 0,1-2 0 0,0 2 0 0,1-2-144 0,-1 2 0 15,0-2 144-15,-1 3-144 0,1-3 0 0,-3-1 0 16,2 4 0-16,-3 2 0 0,-1-2 0 0,-1 0-208 16,-4 3 16-16,-1 2 16 15,-3-2-224-15,-3 3-48 0,-2-1-16 0,-3 5-12000 0,-3-1-2384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5:39.3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12931 15235 11215 0,'-2'0'992'0,"1"-1"-800"0,2 1-192 0,-1 0 0 15,0 0 768-15,0-1 128 0,0 1 0 0,0-2 16 0,2-1-272 0,-1-1-48 16,4 2-16-16,0-4 0 16,1 1-1088-16,0 0-240 0,0 0-32 0,-1 2-16 15,0 0 64-15,-2 1 16 0,-1 0 0 0,-2 1 0 0,0 2 880 0,-2-1 176 16,-2 2 48-16,0 0 0 0,1 1 192 0,-1-1 32 0,4-2 16 0,0 0 0 15,0 0-64-15,0 0-16 0,-21 5 0 0,18-5 0 16,1 0-544-16,1-3 0 0,1 1-192 0,-2-3 48 16,4 1 144-16,-1 0-160 0,1-1 160 0,1-1-160 15,-1 1 704-15,1-1 144 0,-1 4 16 0,-1-1 16 16,1 2 192-16,-1-3 48 0,0 3 0 0,0 1 0 16,1-3 0-16,-1 3 0 0,0 0 0 0,0 0 0 15,1 3-624-15,-2-3-112 0,0 0-32 0,0 0 16 16,0 0-48-16,0 0-16 15,0 0 0-15,0 0 0 0,-10 22-144 0,7-22 160 0,0 3-160 0,-1-2 160 16,0 1 400-16,0-2 80 0,2 0 0 0,-3 0 16 16,0 0 80-16,0 0 16 0,1 0 0 0,-1 0 0 0,2 0-208 0,-2-2-32 15,0 1-16-15,0-1 0 0,-1 1-160 0,1 1-16 16,-1 0-16-16,-2 0 0 0,-1 3-304 0,0 0 0 16,-3 2 0-16,-1-1 0 15,-2 3 0-15,0-3 0 0,-1 2 0 0,0-1 0 0,2 0 192 0,1-1-32 16,0-3 0-1,1 3 0-15,0-3 32 0,-1-1 16 0,2 0 0 0,0 0 0 0,0-1-208 0,0-2 128 16,0 2-128-16,0 0 0 0,-2 1 0 0,1-3 0 31,2 2 0-31,0 0 0 0,0 1 0 0,3 0 0 0,-1 0 0 0,3 0 0 0,2 1 0 0,0 0 0 32,2 2 0-32,2-3 0 0,2 5-288 0,0-4 0 15,2 4 0-15,2-3 0 16,0 3-256-16,2-1-48 0,-1 0-16 0,2 0 0 15,0-1-64-15,1-3-16 0,-1 2 0 0,0-2 0 0,0 0 304 0,0 0 48 0,0-2 16 0,-2-1 0 16,3 1 320-16,1-3 0 0,-1 2 0 0,1-2 0 16,-1 1 0-16,2-2 0 0,1-2 0 0,1 1 0 31,1 2-448-31,0-1-64 0,0 1 0 0,1 2-7888 0,-3 0-1584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8:57.26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19507 16498 7423 0,'1'-4'656'0,"0"4"-528"0,-1 0-128 0,0 0 0 0,0 0 0 0,0 0 0 15,0 0 0-15,0-2 0 16,1 1-240-16,-2 1-144 0,1 1-16 0,0-1 16 0,0 0 384 0,0 0-160 16,0 0 160-16,0 0 0 0,0 0 0 0,0 0 240 15,0 0-32-15,0 0 32 0,-14 16-48 0,12-12-16 16,1-4 0-16,0 1 16 0,1 0-192 15,-2-1-272-15,2 3 64 0,0-3 32 0,0 0 16 0,0-3 0 16,2 2 0-16,-1 0 32 0,-1 1-96 0,0 0-16 0,0 0 0 0,0 0 16 16,0 0 224-16,0 0-144 0,0 0 144 0,0 0-128 15,0 0 128-15,0 0 0 0,0 0-144 0,0 0 144 16,0 0 0-16,0 0-144 0,0 0 144 0,-21-7 0 16,18 9-144-16,1-1 144 0</inkml:trace>
  <inkml:trace contextRef="#ctx0" brushRef="#br0" timeOffset="1150.33">19466 16609 1839 0,'-3'-3'160'0,"2"-1"-160"0,0 1 0 0,0 2 0 0,-1 0 784 0,1-3 128 0,-1-1 32 0,-2-3 0 16,-1-3 80-16,-1-1 32 15,0 0 0-15,1 1 0 0,0 1 96 0,-1 3 0 0,2-2 16 0,-1 2 0 16,2 0 272-16,0 1 48 0,1-1 16 0,1 1 0 16,0-2 16-16,1 2 0 0,0-4 0 0,0 0 0 15,1 2-528-15,-1-1-96 0,1 1-32 0,1 1 0 16,-1 2-432-16,-1-1-96 0,1 2-16 0,0 2 0 0,-1-1-80 0,0 3-32 16,0 0 0-16,0 0 0 0,0 3 224 0,0-3 32 15,0 2 16-15,0 3 0 0,0 0-32 0,2 2 0 16,-2 3 0-16,0 3 0 0,-2 2-96 0,2 2-32 15,0 1 0-15,0 5 0 0,0 1 64 0,0 2 16 16,2 3 0-16,-1-1 0 0,0 0 80 16,0-4 16-16,1 3 0 0,-1-2 0 0,1 1-192 0,0-2-48 15,-1-2 0-15,0 0 0 0,0-3 0 0,1 2 0 16,-2-3 0-16,0-2 0 16,1 2-48-16,-1-6-16 0,0 4 0 0,1-5 0 0,-1 0-48 0,1-4-16 0,0 0 0 0,1-1 0 15,-1-1-128-15,1-1 0 0,1-3 144 16,-2-1-144-16,0 0 128 0,1-1-128 0,-2-4 160 0,0-1-160 15,0-3 192-15,-2-2-64 0,1-3-128 0,0-2 192 16,-2-1-64-16,1-2-128 0,1-5 176 0,-2-2-176 16,0-5 128-16,-1 1-128 15,-1 5 0-15,1-3 0 0,-1 2 0 0,1 1 0 0,0-2 0 0,0 3 0 16,0 2 0-16,0 1 0 0,1 3 0 0,-1 0 0 16,2 2 0-16,-2-1 0 0,0 0 0 0,2-1 0 15,-1 1 0-15,2 1 0 0,1 2 0 0,-1-1 0 16,2 3 0-16,-1 2 0 0,1 2 0 0,-1 1 0 15,1 2 0-15,1 1 0 0,-2 2 0 0,0 2 0 0,0 2 0 16,0 0 0-16,0 2 0 0,-2 1 0 0,2 1 176 0,0 4-176 16,0 1 160-16,2 1-160 0,-2 4 144 0,1 2-144 15,1 0 128-15,0 6-128 0,0 2 0 0,2-2 128 16,-2 4-128-16,1-5 0 0,0 2 0 0,0-4 0 16,-1 0 0-16,1-3 0 0,1 0 0 0,-1-2 0 15,1 0 128-15,-2-4-128 0,1 1 0 0,-1-4 0 16,1 0 0-16,-2 0 0 15,2-4 0-15,-1-2 0 0,-1 0 0 0,1-2 0 0,-1-1 0 0,-1-1 0 16,0-2 0-16,0 0 0 0,0-2 0 0,-1-1 0 0,-2-2 0 16,1 0 0-16,-1-4 0 0,1 0 0 0,-1-5 0 0,1-1 128 15,-1-1-128-15,1-5 0 0,0-1 0 16,1-3 0-16,1-1 0 0,1-1 0 0,2-1 128 0,1 0-128 16,-1 5 0-16,1 0 0 0,1 2 0 15,-1 6 0-15,-1 0 0 0,1 2 0 0,-1 4 0 0,-2 1 0 16,-1 5 0-16,0 1 0 0,0 2 0 0,-1 6 0 15,-2-2 0-15,1 4 0 0,-1 6 0 0,0 1 0 16,-1 5 0-16,0 1 0 0,0 3 0 0,1 1 0 16,-1 1 0-16,1 0 0 0,1 1 0 0,0-1 0 15,0 1 0-15,2-1 0 0,-1-1 0 0,1-2 0 16,1 2 0-16,1-7 0 16,-1 1 0-16,1-3 0 0,2-2 0 0,0-3 0 0,2 0 0 0,-2-2 0 0,1-1 0 0,1-1-256 15,1-4 48-15,3 0-12160 31,1-4-2432-31</inkml:trace>
  <inkml:trace contextRef="#ctx0" brushRef="#br0" timeOffset="5941.56">20234 16486 6799 0,'0'-2'0'0,"-2"2"0"15,2 0 0 1,0 0 0-16,0 0 0 0,-1 0 0 0,1-1 0 0,-1 1 0 0,0 0 0 0,0-2 0 15,1 1 224-15,0 1 128 0,0 0 32 0,0 0 0 16,0 0-384-16,0 0 0 0,0 0 0 0,0 0-192 16,0-20 192-16,0 15-160 0,1 2 160 0,-1 0-160 0,-1-1 608 0,1 0 112 15,-2 2 16-15,0 0 32 0,1 2 288 0,-1 0 48 16,0 0 16-16,-1 0 0 0,2 0-32 0,-1 2 0 16,-1-1 0-16,1-1 0 0,0 0-928 0,1 0 0 15,1 0 0-15,0-1-224 0,0-1 224 0,0-1-192 16,1 2 192-16,-1-4-192 0,2 0 64 0,0 2 128 15,-1-2-208-15,-1-1 208 0,2 1-176 0,-1 0 176 16,-1 0-128-16,1 0 128 0,-1 0 192 0,1 2 112 16,-1 0 16-16,0 1 16 0,0-2 448 0,0 1 96 15,2 0 16-15,-1 0 0 16,0 0-304-16,0-1-48 0,2 1-16 0,-2 2 48 0,2-1-240 0,-2-1-32 16,1-1-16-16,-1 2 0 0,1 0-288 0,0-1 128 0,-1 2-128 0,2-4 0 15,-2 2 320-15,0 1-64 0,1 1 0 16,-2-3 0-16,1 3 128 0,0-3 0 0,0 2 16 0,-1 2 0 15,0-4 32-15,0 3 0 0,0 1 0 0,0 0 0 16,0 0-128-16,0 0-32 0,0 0 0 0,0 0 0 16,0 0 0-16,0 0 0 0,0 0 0 0,0 0 0 15,0 0 16-15,0 0 0 0,0 0 0 0,0 0 0 16,0 0-80-16,0 0-16 0,0 0 0 0,-6 18 0 16,6-17 48-16,0 2 0 0,0 2 0 0,0-4 0 15,1 4-32-15,-1 1 0 0,2 2 0 0,-2 0 0 16,1 3-64-16,-1-1-16 0,0 4 0 0,0 1 0 15,-1 3-128-15,1 0 0 0,-3-1 144 0,2 1-144 0,0 1 160 16,-2 1-32-16,2-3-128 0,0 3 192 0,-2 1 48 16,2 0 0-16,-1-4 0 0,0 1 0 15,1-1 112-15,0 0 32 0,1 3 0 0,-1 0 0 0,1-2-32 0,-2 1 0 16,2 1 0-16,-1-4 0 0,1-1-160 16,0-1-16-16,0 2-16 0,1-1 0 0,-1-1-160 0,0-3 128 15,0 1-128-15,0-4 128 16,0 0-128-16,2-4 0 0,-2 0 0 0,1-3 0 0,-1 2 0 0,1-3 208 15,-1-3-48-15,0 1-16 0,-1-1-16 0,1-1-128 16,0 1 192-16,-1-5-64 0,-1 2-128 0,1-5 0 16,0 0 0-16,0-4 0 0,-1 1 0 0,1-5 0 15,-1 0 0-15,-1-3 0 0,2-2 0 0,0 1 0 16,1-4 0-16,-2 2 0 0,2-2 0 0,-1 1 0 0,1 0 0 16,-1 0 0-16,-1 2-256 0,2 1 64 0,-2 1 0 0,1 1 16 15,0-2-128-15,-2 4-16 0,2-1-16 0,-1 0 0 16,-1 1 144-16,-1 0 48 0,0 3 0 0,0 2 0 15,1 3 144-15,1 3 0 0,-1 1 0 0,1 3 0 16,1 1-176-16,-1 3 0 0,1 0 0 0,-1 1 0 16,0 1-112-16,1 2-32 0,1 1 0 0,0-1 0 15,0 1 320-15,0 1 0 16,0 2 0-16,0 1 0 0,1 3 208 0,2 1 112 0,-2 2 0 0,2 1 16 16,-2-4 192-16,1 4 48 0,2 1 0 0,0 1 0 15,2 0-272-15,-2 1-48 0,1 1-16 0,0-1 0 16,1 1-240-16,-1-1 0 0,0-1 0 0,0 2 0 0,0 2 160 15,-2-2-160-15,1 2 160 0,0-1-160 0,-2 2 224 16,-1-4-48-16,2 4-16 0,-3-2 0 0,1-4-32 16,-1 0-128-16,1-1 192 0,-1-3-64 0,2-2 0 0,-2-2-128 15,0-1 192-15,1-2-64 0,-1 1 0 0,0-4-128 16,1 0 192-16,-1 1-64 0,0-2-128 0,0 0 0 16,0 0 0-16,0-1 0 0,0 0-256 0,0-1 0 15,0 0 16-15,0-1 0 16,0 1-240-16,0 0-48 0,0 0-16 0,0 0 0 31,0 0-384-31,0 0-80 0,1-22-16 0,1 14 0 0,-1 0-1056 0,0-1-224 0</inkml:trace>
  <inkml:trace contextRef="#ctx0" brushRef="#br0" timeOffset="8060.61">21180 16404 2751 0,'-2'-1'256'0,"2"-3"-256"16,0 3 0-16,0 1 0 0,0-3 384 0,0 2 48 0,-1-1 0 0,1-3 0 15,0 0-96-15,-1-1-16 0,0 1 0 0,1 0 0 16,-2 2 112-16,2 1 16 0,-1 1 0 0,0-1 0 16,1 2 384-16,-1 0 64 0,-2 0 32 0,1 0 0 15,2 0 512-15,-1 0 96 0,1 0 32 0,0 0 0 0,0 0-576 16,0 0-112-16,0 0-32 0,0 0 0 0,0 0-384 0,0 0-80 15,0 0 0-15,0 0-16 0,11 23 176 0,-10-17 32 16,0 0 16-16,0 0 0 0,-1 4 224 0,2-4 32 16,-4 5 16-16,2 0 0 0,2 1-48 0,-2 1-16 15,0 2 0-15,0 0 0 0,0 5-128 0,1 2-32 16,-1 1 0-16,1 2 0 0,2 4-416 0,-1 2-96 16,1-3 0-16,-1 0-128 0,-1 2 0 0,0-3 0 15,1-2 0-15,-1-3 0 0,1 1 0 0,1-7 0 16,-1-3 0-16,0 2 0 0,0-4 304 0,1-2-48 15,-1-1-16-15,-1-5 0 0,2 1-48 0,-2-3 0 16,0-1 0-16,-1 0 0 0,1-1-192 0,-1-2 128 0,0-1-128 16,0 0 0-16,0-1 128 0,-1-2-128 15,1 1 0-15,-2-5 144 0,1 1-144 0,-1-2 0 0,1-1 0 16,-1-3 0-16,-1-1 0 0,-1-6 0 0,2-2 0 0,-1-1 0 16,0-3 0-16,1 1 0 0,2 0 0 0,-1-1 0 15,1 2 0-15,-1 1 0 0,1 0 0 0,-1 0 0 16,1 3 0-16,-1-1 0 0,-1 2 0 0,0-1 0 15,1 1 0-15,-1 0 0 0,1 0 0 0,0 1 0 16,0 0 0-16,1 3 0 0,0 4 0 0,0 1 0 16,2 5 0-16,-2 0 0 0,1 4 128 0,1 1-128 15,-2 3 240-15,0 3-48 0,0 1 0 0,0 5 0 0,0 2-384 16,0 2-64-16,-2 4-32 0,1 1 0 16,0 2 288-16,0 2 0 0,-1 2 0 0,2-2 144 0,-1 3 96 15,0 1 16-15,1-3 0 0,-1 3 0 0,-1-1-16 16,2 1 0-16,-1-2 0 0,-1 1 0 0,1 2 16 15,-1-1 16-15,-1-1 0 0,0 0 0 0,1-3 16 0,-2 0 0 16,1 1 0-16,1-1 0 0,0 0-32 0,-2-2-16 16,0 0 0-16,0-5 0 0,2-1-240 0,-1-2 0 15,1-4 0-15,2 0 0 0,-1-6 128 0,1 2-128 16,0-4 0-16,0 0 0 0,0 0 0 0,-2-3 0 16,2 1 0-16,0 1-160 0,-1-4-64 0,0-2-16 15,0 3 0-15,1-6 0 0,-1 2 64 0,1-3 16 16,0-1 0-16,0-3 0 0,1 1-96 0,1-2 0 15,1 0-16-15,0-1 0 16,1 0-672-16,1-1-128 0,1 2-16 0,0 0-13536 0</inkml:trace>
  <inkml:trace contextRef="#ctx0" brushRef="#br0" timeOffset="10792.07">23428 16488 4751 0,'-2'-2'416'0,"1"-1"-416"0,1 1 0 0,0 1 0 0,-1 1 480 0,1-3 16 16,-1 1 0-16,-2-3 0 0,1-2 240 0,-2 0 48 16,2 2 16-16,-2 0 32 0,1 3-128 0,1-2-16 15,-2 4-16-15,1-1 0 0,0 1-416 0,1-2-64 16,-2 2-32-16,1-2 32 0,1 1-64 0,-1 0-128 15,2-1 176-15,-1-3-176 0,1 3 256 0,1-1-64 16,-2 0-16-16,2 0 32 0,0-2-208 0,0 0 0 16,2 0-144-16,-2 0 144 0,1-1 0 0,-1 0-192 0,1 0 192 0,0 0-160 15,0 2 160-15,-1 0 0 0,2-1 0 0,-2 2 0 16,0 0 272-16,0 1 112 0,-2 0 0 0,2 1 16 31,-1 1 128-31,1 0 32 0,-1 1 0 0,0 1 32 16,1 0 128-16,-1-1 32 0,-1 4 0 0,0 0 0 15,1 1-176-15,-1 1-16 0,1 4-16 0,0-3 0 16,1 6 16-16,0 0 0 0,-1 2 0 0,1 1 0 16,0 0-208-16,-2 4-32 0,2-2-16 0,0 2 0 15,-1-1-304-15,1 1 0 0,-1 1 0 0,1 0 0 16,-1 2 0-16,1-4 0 0,0 1 0 0,0 0 0 16,0 1 0-16,1-2 0 0,-1 1 0 0,0-3 0 0,0 1 208 15,0-1 48-15,0 0 0 0,0-4 0 16,-1 3-256-16,-1-1 128 0,1 0-128 0,-1-4 0 0,1 0 0 0,-2 1 0 15,1-5 0-15,-1 0 0 0,2-3 0 0,-2-2 0 16,2-3 0-16,0 0 0 0,1-4 288 0,0 0-32 16,0-4-16-16,0 0 0 0,1-1 144 0,-1-5 16 15,1 1 16-15,1-3 0 0,-1 0-272 0,0-3-144 16,-1 1 160-16,0-5-160 0,0 2 128 0,-1-3-128 16,1-5 0-16,-1 1 0 0,-1-1 304 0,2-2-48 15,-1 0 0-15,1 3 0 0,-1 0-48 0,1 0-16 16,0 4 0-16,1 0 0 0,-1 3-192 0,0 4 0 15,3 1 0-15,-2 3 0 0,0 3 0 0,0 3 0 16,1 2 0-16,-1 4 0 0,-1-3 0 0,1 4 0 0,-1 0 0 16,0 0 0-16,0 1 0 0,0-1 128 0,-1 3 0 15,1-3 16-15,0 0 160 0,0 0 16 0,0 0 16 0,0 0 0 16,0 0-128-16,0 0-16 0,0 0-16 0,0 0 0 16,0 0 304-16,0 0 64 0,0 0 16 0,0 0 0 15,0 0-96-15,0 0-16 0,-5 22 0 0,5-16 0 16,0 5-208-16,0 1-48 0,1 1-16 0,-1 6 0 15,1 1-176-15,-1 2 0 0,0 1 0 0,0 4 0 16,-1 2 0-16,1-1 0 0,-1-2 0 0,0 2 0 16,1-1 0-16,-2 1 0 0,1-2 0 0,1-1 0 15,0-3 0-15,-1-1 128 0,1-1-128 0,0-4 128 0,-1 1-128 16,1-3 0-16,-2-2 0 0,2-3 0 0,-1 0 0 0,0-6 0 16,0 1 0-16,1-4 0 0,0 0 0 15,0-5 0-15,0 0-144 0,-2-4 144 0,2 0 0 0,0-6 256 16,-1-1-64-16,0-4 0 0,1-2-16 0,-2-2-16 15,0-7 0-15,1-2 0 0,0-4 32 0,-2-3 0 16,2-3 0-16,0 2 0 0,0 5-192 0,-1-3 128 16,2 0-128-16,2 5 128 0,1 4-128 0,1 4 0 15,1 8 0-15,-1 5 0 0,-2 4 0 0,1 7 0 16,-2 2 0-16,-1 4 0 0,1 4-192 0,-2 5 16 16,1 4 16-16,-3 4 0 15,2 1-208-15,-1 3-32 0,-1 1-16 0,1-1 0 16,-1-1-96-16,0 1 0 0,-1-3-16 0,1 0 0 15,2-4-224-15,-1-4-32 0,2-4-16 0,0-4-13600 0</inkml:trace>
  <inkml:trace contextRef="#ctx0" brushRef="#br0" timeOffset="12835.64">25264 16517 2751 0,'-1'-8'256'0,"1"4"-256"0,0 0 0 0,0 4 0 0,1-4 640 0,-1-1 96 0,0-4 16 0,0-4 0 16,0-5-304-16,1-1-64 0,2 1-16 0,-2 1 0 0,0 2-112 0,0 3-32 15,-1 2 0-15,0 1 0 0,0 2 416 0,0 3 96 16,-1 0 16-16,0 3 0 0,0 0 592 0,-1 1 112 16,2 0 16-16,-1 1 16 15,1 0-464-15,0 3-80 0,1-3-32 0,-1 0 0 0,0-1-656 0,0 0-128 16,0 0-128-16,0 0 192 0,0 0-192 0,0 0 0 16,0 0 0-16,9 23 0 0,-8-17 0 0,-1 3 0 15,2 3 0-15,-2 0 128 0,1 3 320 0,-1 2 48 16,0 1 16-16,0 0 0 0,0 3 128 0,0-2 16 15,1 3 16-15,0 2 0 0,-1-2-288 0,0 0-64 0,0 0-16 16,0 2 0-16,0-2-64 0,0 0-16 0,0 1 0 0,0 0 0 16,-1-4 112-16,1-2 32 0,-1-1 0 0,1-2 0 15,-1-1 192-15,1-2 32 0,1 2 16 0,0-2 0 16,-1 0-224-16,1-2-64 0,-1 1 0 0,0 0 0 16,0-2-192-16,0 0-128 0,0-1 128 15,0-2-128-15,-1 0 0 0,0 1 128 0,0-5-128 0,1 1 0 16,-2 0 0-16,2-2 0 15,-1 0 0-15,0 0 0 0,0-4 0 0,-1 1 144 0,0-4-144 0,1-1 160 16,-2-2-160-16,2-2 128 0,-1-6-128 0,0 1 128 16,0-5-128-16,-1-7 0 0,1 1 0 0,1-9 0 15,-1-3 0-15,2 3 0 0,3 2 0 0,-1 2 0 0,2 2-304 16,0 3 64-16,-1 3 16 0,2 3 0 16,-1 4-160-16,0 2-16 15,0 3-16-15,-2 2 0 0,-1-1 48 0,-1 6 16 0,0 0 0 0,-1 1 0 0,-1 5 224 0,-1-1 128 16,1 2-160-16,-2-1 160 0,0 3 0 0,-1 0 320 15,2 2-64-15,-1 0 0 0,1 1 144 0,1 2 32 16,-1 2 0-16,3 1 0 0,0 1-160 0,0 4-16 16,2-1-16-16,-1 4 0 0,1 2-48 0,1 1 0 15,-1 4 0-15,0-4 0 0,0 3-32 0,-1 1-16 16,0-3 0-16,-1 2 0 16,0 1 176-16,0-2 48 0,-1-1 0 0,-1-1 0 0,1 1-160 0,-2-1-16 0,2-2-16 15,-2-1 0-15,2-1-176 0,0-4 0 0,0 0 0 16,1-3 0-16,0 0 0 0,0-4 0 0,1-3 0 15,-1-2 0 1,1-1-400-16,0-2-16 0,2-1 0 0,-2-2 0 16,2-3-1136-16,-1-1-240 0,2-3-32 0,-2-3-10528 15</inkml:trace>
  <inkml:trace contextRef="#ctx0" brushRef="#br0" timeOffset="14467.84">26853 16332 3167 0,'-1'-1'0'0,"-1"0"128"0,1 1-128 0,1-3 176 0,-1 3-176 0,0 0 0 0,1 0 0 0,-1 0 0 0,-2 0 1376 0,-1 0 240 0,2 0 48 0,-2 3 16 15,2-3-80-15,-1 2 0 0,2 1-16 0,0-3 0 16,1 1-208-16,-1 0-32 0,2-1-16 0,-1 2 0 16,1-2-400-16,-1 0-80 0,1-2-16 0,-1 2 0 15,0 0 192-15,0 0 48 0,0 0 0 0,0 0 0 0,0 0-368 16,0 0-64-16,0 0 0 0,0 0-16 0,0 0-416 0,0 0-80 16,11 23 0-16,-11-14-128 0,-1 3 336 0,0 1-32 15,0 2-16-15,-1-1 0 0,1 3-144 0,0 0-16 16,0 3-128-16,1-1 192 0,-2 2-192 15,2-3 144-15,2 4-144 0,-2 1 128 0,1-1 16 0,0-1 0 16,0 1 0-16,1 0 0 0,-1 2 144 0,-1 1 32 16,0-2 0-16,0 2 0 0,-1-3-32 0,-1 0 0 15,1-1 0-15,0-1 0 0,0 1-288 0,-1-2 160 16,1 1-160-16,0-6 128 0,0 3-128 0,0-3 0 16,-1 0 0-16,0-2 0 0,2-3 0 0,-1-2 0 15,1 0 0-15,-2-2 0 0,2-2 0 0,0-3 0 0,0 0 0 16,2 0 0-16,-1-5 0 0,-1 0-176 0,1-1 176 15,0-2-128-15,1-1 128 0,-1-2-192 0,1-2 192 16,-1-1-192-16,1-3 192 0,-1 0 0 0,1-3 0 0,-2-6 0 16,2 2 0-16,-1-7 0 0,-1 0 0 0,0-3 0 15,0 1-240-15,-1 0 48 0,2 2 0 0,0 1 0 16,2 3-160-16,0 3-32 0,0 2 0 16,0 2 0-16,0 3 64 0,-1 2 0 0,1 4 0 0,-2 0 0 15,0 1 128-15,1 3 48 0,-2-1 0 0,-2 4 0 16,1 0 144-16,-1 2 0 0,-1 0 0 0,-1 2 0 15,1 0 208-15,0 2 32 0,0 0 0 0,-1 2 0 16,0-1 80-16,0 3 32 0,2-1 0 0,-2 4 0 16,2-2-144-16,-1 3-16 0,1-1-16 0,1 3 0 0,-1 3 32 15,1 1 16-15,1 0 0 0,-1 1 0 0,1 3-32 0,0 0 0 16,0 3 0-16,0 0 0 0,1-5 112 0,-2 3 16 16,1 0 0-16,0-1 0 0,0 2-48 0,0-3 0 15,-1-1 0-15,-1 0 0 0,2-5-128 0,-1 1-16 16,0-3-128-16,1-1 192 0,0-5 32 0,0 1 0 15,0-1 0-15,0-2 0 0,1-2-224 0,-1 1 0 16,1-4 0-16,1-1 0 16,0 2-368-16,-1-4-160 0,2-1-48 0,-2 0 0 15,2-4-1600-15,0 0-320 0</inkml:trace>
  <inkml:trace contextRef="#ctx0" brushRef="#br0" timeOffset="15849.16">28200 16523 3679 0,'0'-3'320'0,"0"2"-320"0,1 0 0 0,-1 0 0 0,0 1 880 0,0 0 96 15,0-3 32-15,1 1 0 0,-1-5 192 0,1 3 32 16,-1-3 16-16,0 2 0 0,1-1-448 0,-1 0-96 16,2-1 0-16,-2-1-16 0,1 1-112 0,-1-3 0 0,1 2-16 0,0 0 0 15,1 0-112-15,-1 0-32 0,0 0 0 0,0 1 0 16,-1 1 400-16,0 1 80 16,0-1 0-16,0-1 16 0,0 2-16 0,-1 1-16 0,-1-1 0 0,0 3 0 15,1-3 96-15,-1 4 32 0,0 1 0 0,2-2 0 16,-1 2-464-16,1 0-96 0,-1 0 0 0,1 2-16 15,0-2 16-15,0 0 0 0,0 0 0 0,0 0 0 16,0 0-144-16,0 0-32 0,0 0 0 0,0 0 0 16,0 0 160-16,0 0 16 0,0 0 16 0,0 0 0 15,0 0 240-15,1 20 32 0,0-14 16 0,-2 3 0 16,1 2-128-16,-2 1-32 0,-1 4 0 0,1-1 0 0,1 4-208 0,-2-1-32 16,1 5-16-16,0-1 0 15,1 0-112-15,1 3-32 0,0 2 0 0,1-2 0 0,1 1-192 0,-1-3 0 16,1 1 0-16,0 0 0 0,0-1 128 0,1-2-128 15,0 0 0-15,-2-3 0 0,2 0 208 16,-2-2-48-16,0-3-16 0,1 2 0 16,-2-4 16-16,0 0 0 0,0 0 0 0,-2-2 0 0,1 0-160 0,-1-3 160 15,0 0-160-15,0-1 160 0,0 0-160 0,0-2 192 16,0 0-192-16,-1-2 192 0,2-1-64 0,-1 0 0 16,0-1 0-16,0 1 0 0,1-3-128 0,-2 0 0 15,1-2 0-15,1-1 0 0,-2-2 0 0,1-1 0 16,-1-3 0-16,1-1 0 0,0-2 0 0,1-2-192 15,0-4 32-15,1 0 16 0,1-2 144 0,0 4 0 16,3-2 0-16,1 1-128 0,1-1 0 0,0 2 0 0,1-2 0 16,-1 3 0-16,0-5 128 0,-1 4-160 0,1 0 160 0,-1 1-160 15,0 0 160 1,-1 2 0-16,-1 4 0 0,0-3 0 0,-1 3 0 0,0 2 0 0,-1 2 0 0,-2 2 0 16,-1 0 0-16,1 1 0 0,-1-1 0 0,0 1 0 31,0 0 0-31,-1 1 0 0,2 0 0 0,-1 0 0 0,-1 2 0 0,1-3 0 0,-1 3 0 0,1 1 0 15,-2-2 0-15,3 1 0 0,0-1 0 0,1 1 0 16,0 0 0-16,0 0 0 0,1 0 0 0,0-1 0 16,0 3 0-16,2-1 0 0,-2 1 0 0,2 1 0 0,-2 0 0 0,0 4 128 15,-1-5-128-15,3 21 128 0,-3-7 32 16,1 3 16-16,-1 4 0 0,0 3 0 16,0 3-176-16,-1 1 192 0,-1 3-192 0,1 1 192 0,0-3-192 0,-2-1 160 15,0 3-160-15,-1-2 160 0,1-2-160 0,0-1 0 16,-2-3 0-16,0 0 128 0,1-4-128 0,-1-1 0 15,0-1 0-15,0-3 0 0,2-2 0 0,-2-1 0 16,1-5 144-16,-1-1-144 0,1-1 0 0,1-4-128 16,1-3 0-16,1-4-12608 15,1-7-2528-15</inkml:trace>
  <inkml:trace contextRef="#ctx0" brushRef="#br0" timeOffset="18158.41">31412 16461 2751 0,'-4'0'256'0,"1"0"-256"0,0 0 0 0,2 0 0 0,1 0 2032 0,0 0 352 15,0 0 80-15,0-1 16 0,-1-2-368 0,1 1-80 16,0-1-16-16,0 3 0 0,0 0-832 0,0 0-160 16,0 0-48-16,0-24 0 0,1 17 416 0,0 1 80 0,-1 1 0 0,0-1 16 15,1 1-128-15,-1 0-16 0,0 3-16 0,-1-2 0 16,1 3-16-16,-1-3 0 0,0 3 0 0,0 1 0 16,-2 0-352-16,2 0-64 0,-2 0 0 0,1 1-16 15,1-1-560-15,-2 1-128 0,2 2 0 0,1-3-16 16,-1 0-48-16,1 0 0 0,0 0 0 0,0 0 0 15,0 0-128-15,0 0 128 0,0 0-128 0,0 0 128 16,-3 20 16-16,2-12 0 0,1 3 0 0,-1-2 0 16,1 5 32-16,1-2 0 0,1 2 0 0,0 0 0 15,0 2-32-15,1-1 0 0,-2 3 0 0,1 1 0 16,1 0 48-16,-2 2 0 0,0 1 0 16,-1 2 0-16,0-1-192 0,-1 1 128 0,-1 2-128 0,0-3 128 0,1-1-128 15,1 1 0-15,-1-2 0 0,1-1 128 0,1-3-128 0,-1 0 0 16,1-1 0-16,2-3 128 0,-2-2-128 15,2 0 0-15,0-3 0 0,0 0 0 0,-1-2 0 0,-1-1 192 16,1-2-192-16,-1 0 192 0,0-3-192 0,0 0 0 16,-1 0 0-16,2 0 0 0,-1-3 0 0,0 0 0 15,0-2 0-15,1-1 0 0,-1-3 0 16,1 1 0-16,-1-4 0 0,1 1 0 0,0-3 0 0,-1-3 0 16,2 3 128-16,-1-7-128 0,0 2 0 0,-1-6-176 15,0 2 48-15,0-3 0 0,1 0 128 0,-2-1-192 16,0 1 192-16,0 0-192 0,0 1 192 0,-2 1-128 0,1 2 128 15,0 0-128-15,-2 2 128 0,1 2-192 0,-1 2 192 16,2 2-192-16,-1 2 192 0,-1 2 0 0,2 2 0 0,0 0 0 16,0 3 0-16,-1 0 0 0,2 2 0 0,0 0 0 15,0 1 0-15,0 1 144 0,0 1-16 0,0-1-128 16,0 1 0-16,0 0 0 0,0 0 0 0,0 0 0 16,0 1 128-16,0 0-128 0,-1 3 0 0,1 0 0 15,-1 1 160-15,0 1-32 0,-1 3 0 0,0 2 0 16,1 0-128-16,-2 0 0 0,1 4 0 0,0 1 0 15,0 1 0-15,1 3 160 16,0-2-160-16,-1 5 160 0,1-1 0 0,1 1 0 0,0 1 0 0,0-1 0 16,0 3-160-16,0-3 192 0,1 0-192 0,-1-3 192 0,2 0-192 15,-2-2 0-15,1 0 0 0,-1-2 0 16,0 0 0-16,1-5 0 0,-1 0 0 0,0 0 0 0,0-3 0 0,1-2-144 16,-1-1 144-16,0 0-208 15,1-5-224-15,1 0-32 0,0-3-16 0,1-1-12704 16,0-5-2528-16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9:42.31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6699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30341 16421 5519 0,'0'-1'496'0,"0"1"-496"0,1-2 0 0,-1 2 0 16,0 0 848-16,0-2 80 0,0 1 16 0,2 1 0 15,-2-4 1024-15,1 2 208 0,-1-2 32 0,0 4 16 16,0 0-432-16,0 0-64 0,0 0-32 0,0 0 0 16,0 0-240-16,0 0-48 0,0 0-16 0,0 0 0 15,5-21-400-15,-5 20-80 0,1 0-16 0,-1 0 0 0,1 1-96 0,1-3-32 16,-1 3 0-16,-1 0 0 0,1 0-384 0,-1 0-64 15,1 0-32-15,-1 0 0 0,0 0-288 0,0 0 128 16,0 0-128-16,0 0 0 0,0 0 336 0,0 0-32 16,0 0-16-16,0 0 0 0,0 0 32 0,0 0 16 15,0 0 0-15,0 0 0 0,0 0-144 0,0 0-16 16,0 0-16-16,-19-4 0 0,17 4 160 0,1 0 48 16,1 0 0-16,-1 0 0 0,1 0-160 0,0 0-16 15,0 2-16-15,0-2 0 0,1 0-176 0,-1 2 0 16,0 1 0-16,0-3 0 0,0 0 0 0,0 0 0 15,0 0 0-15,0 0 0 0,0 0 0 0,-1 23 0 0,0-18 0 0,-1-3 0 16,0 2 0-16,1 1 240 0,-1-4-64 0,1 4-16 16,0-3-32-16,0 1 0 0,-1-1 0 0,1-2 0 15,1 1-128-15,-1-1 160 0,1 1-160 0,-1-2 160 16,1 1-16-16,0 0 0 0,0 0 0 16,0 0 0-16,0 0-144 0,0 0 160 0,0 0-160 0,0 0 160 15,0 0-160-15,6-19 0 0,-5 17 0 0,0 0 0 16,1 1 0-16,-1 0 0 0,-1 1 0 0,1-2 0 15,-1 2 0-15,0 0 0 0,0 0 0 0,0 0 0 16,0 0 0-16,0 0 0 0,0 0 0 0,0 0 0 16,0 0 0-16,0 0 0 0,0 0 0 0,0 0 0 15,0 0 128-15,0 0-128 0,0 0 192 0,0 0-64 0,0 0-128 0,0 0 0 16,-2 22 0-16,3-17 128 16,1 2-128-16,1 1 0 0,-1 3 0 0,2-3 0 0,-2 2 0 0,1 3 0 15,1 1 0-15,-2 0 0 0,1 1 0 0,-2-1 0 16,0 2 0-16,-1 0 0 0,1 1 0 0,-1 0 0 15,0 2 0-15,-1-2 0 0,1-1 0 0,-2 0 0 16,0 3 0-16,1-2 0 16,-1-1 0-16,-1 0 0 0,2 2 0 0,-2-2 0 0,1-3 0 0,1 2 0 15,-2-2 0-15,2-2 0 0,0 1 0 0,1-1 0 16,0 2 0-16,-1-2 0 0,1-1 0 0,0 1 0 16,0 0 0-16,0-4 0 0,1 3 0 0,-1-4 0 15,1 0 0-15,0-1 0 0,1 0 0 0,-1-1 0 16,0-1 0-16,0-2 0 0,0-1 0 0,1 0 0 0,-1 0 0 15,1-1 0-15,0-3 0 0,-1 1 0 0,0-2 0 16,0-1 192-16,1-5-192 0,-2 1 0 0,0-2-192 0,-2-3 192 16,4 1-176-16,-4-3 176 15,0 0-128-15,1-3 128 0,-2 1-192 0,1-2 64 0,-1 2 0 0,0-5 0 16,-1-2 128-16,1 3 0 0,0-1 0 0,-1 1 0 16,1 0 0-16,1 0 0 0,0 1 0 0,0 1-128 15,1 2 128-15,0 2 0 0,0-1 0 0,-1 5 0 16,2-1 0-16,0 3-128 0,0 0 128 0,-1 1 0 15,1 3 0-15,0 1 0 0,-1-1 0 0,0 1-128 16,1 1 128-16,-2 1 0 0,2 2-144 0,-1 2 144 16,1-2 0-16,0 2 0 0,0-2 0 0,0 2 0 0,1 0 0 0,-1 2 0 15,2-2 0-15,-1 2 0 0,0-1 0 0,-1 0 0 16,1 3 0-16,1 1 0 16,-2-1 0-16,1 5 0 0,-1-3 0 0,1 4 0 0,-1 2 0 0,1-1 128 15,1 3-128-15,-1 1 128 0,0 1-128 0,0 1 128 16,0-2-128-16,1 2 128 0,-1 3-128 0,0-2 160 15,0 3-160-15,-1-2 160 0,2 2-160 0,-1 1 0 16,0 2 0-16,-1-2 0 0,1-2 144 0,1 2-144 16,-2-1 160-16,1-1-160 0,-1 0 144 0,0-3-144 15,0 2 128-15,-1-3-128 0,1 0 128 0,-2-4-128 0,4-1 128 16,-1-1-128-16,-1-3 160 0,1-2-160 16,0 0 192-16,-1-2-192 0,2-2 128 0,-2 2-128 0,1-6 0 15,-1 2 0-15,1-2 0 0,-1-2 0 0,1-1 0 16,-1-4 0-16,3 0 0 0,-3-3 0 0,1 0 0 0,-1-4 0 15,0-3-368-15,1 1 32 0,-1-6 0 0,0 0 0 16,0-2-16-16,0-2 0 16,1 0 0-16,-1-1 0 0,0 3-16 0,-1 1 0 0,0 0 0 0,0 2 0 15,1 0 192-15,-2 4 48 0,2 0 0 0,0 5 0 16,2 2-48-16,-2 4 0 0,1-1 0 0,-1 4 0 16,1 1-80-16,-1 3 0 0,0-2-16 0,0 4 0 15,0 0 272-15,-1 1 144 0,1 3-16 0,0 1 0 0,0 2 96 16,0 3 16-16,0 1 0 0,1 3 0 15,0 2 16-15,1 0 0 0,-1 3 0 0,1-1 0 0,0 3 80 0,0 1 32 16,1-1 0-16,0 0 0 0,0 0-176 16,-1 0-48-16,1-1 0 0,-1 1 0 0,-1 0-144 0,1-3 128 15,-2-1-128-15,1 0 128 0,-1-3-128 0,0 1 128 16,0-3-128-16,0-1 128 0,0 0-128 0,0 0 0 16,-1-3 0-16,1 0 0 0,-2-1 0 0,1-2 0 15,0-2-160-15,1 0 160 16,-1-1-576-16,1-1 0 0,-2-1-16 0,2 0 0 15,-1-2-1392-15,1-2-288 0</inkml:trace>
  <inkml:trace contextRef="#ctx0" brushRef="#br0" timeOffset="8655.89">30312 18113 6063 0,'-2'0'544'0,"2"0"-544"0,0-2 0 0,0 0 0 0,0 2 1744 0,0-1 240 16,0 1 64-16,-1-5 16 0,1 0-32 0,-1-1-16 15,1 0 0-15,0 0 0 0,-1-3-320 0,1 0-64 16,0 1-16-16,1-1 0 0,-1-2-352 0,0 0-80 16,0 0-16-16,0-2 0 0,0-2-144 0,1 3-16 15,-1-3-16-15,3 2 0 0,-2-5-144 0,3 2-16 0,-2 0-16 0,0-1 0 16,1 1-208-16,-1 2-32 0,1-2-16 0,-2 3 0 16,2-2-160-16,-2 2-16 0,0 2-16 0,0 0 0 15,1 0-112-15,-2 0-32 0,1 1 0 0,-1-1 0 16,0 2-80-16,0-1-16 0,0 0 0 0,0 2 0 15,1-3 48-15,-1 1 0 0,1-1 0 0,2-1 0 16,-2 1-16-16,0 0 0 0,0 0 0 0,1 0 0 16,-1 2-160-16,0-2 0 0,2 1 144 0,-3 3-144 15,1-3 0-15,0 2 0 0,-1 2 0 0,1 1 0 16,-1-1-144-16,0 2 144 0,0 1-160 0,0-1 160 0,-1 2 0 16,1 0-144-16,0 0 144 0,-1 2 0 0,1 0 0 0,-1-4 0 15,-1 3 0-15,1 1 0 0,0-3 0 0,0 2 0 16,1-1 0-16,-2-1 0 15,1 1 0-15,0-2 0 0,0 2 0 0,-1-3 128 0,1 0-128 0,1 0 0 16,-1 0 0-16,1 0 0 0,1-1 0 0,-1-2 0 16,0 2 0-16,1 0 0 0,-1 0 0 0,2 1 0 15,-1-1 0-15,0-1 0 0,0 2 0 0,1-1 0 16,-1 1 0-16,0 0 0 0,0 0 0 0,1 3 0 16,-1-3 0-16,-1 1 0 0,1 2 0 0,-1-1 0 15,0 1 0-15,-1 2 0 0,1-4 0 0,-1 2 0 16,1-1 0-16,-2 2 0 0,1-2 0 0,0 3 144 0,0-2-16 15,-1 1-128-15,1 0 224 0,0 1-64 0,0 0-16 16,1-3 0-16,-2 3-144 0,1 0 160 0,0 0-160 0,1 0 160 16,0 0-160-16,0 0 0 0,0 0 0 0,0 0 0 15,0 0 0-15,0 0 0 0,0 0 0 0,0 0 128 16,0 0-128-16,0 0 0 0,0 0 0 0,0 0 0 16,-12 16 0-16,9-12 0 0,1 1 0 0,-1-1 0 15,1 0 0-15,-2 3 0 0,-1 1 0 0,1-2 0 16,-1 4 0-16,-1-2 0 0,0 3 0 0,-1 0 0 15,-1 0 0-15,0 0 0 0,-2 0 0 0,-1 3 0 16,1 1 0-16,-1-3 0 0,-1 4 128 0,1-2-128 16,0 1 192-16,1-4-64 0,0 0 0 0,2-2 0 15,2 1 80-15,-2-3 16 0,3-1 0 0,0-1 0 0,2 0-224 0,0-1 0 16,2-4 0-16,1 0 0 0,0 0 128 0,1-3-128 16,0 0 0-16,2-2 0 0,-1 0 0 0,2-1 128 15,1-1-128-15,1-4 0 0,0 1 0 0,0-1 0 16,1-1 0-16,-1 1 0 0,1-2-160 0,-1 2 160 15,1-1-128-15,-1 1 128 0,0 0-192 0,0-1 32 16,-1 1 16-16,1 0 0 0,-1 1 16 0,-1 0 0 16,1 3 0-16,-1 0 0 0,-1 0 128 0,1-1-192 15,0 2 192-15,-2 1-192 0,2 0 192 0,-2 1 0 16,2-1 0-16,-1 1 0 0,-1 2 0 0,0-2 0 16,1 3 128-16,-1-2-128 0,1 2 192 0,-1 0-48 0,1 1 0 15,-1-1 0-15,2 1 16 0,0 0 0 0,-2 0 0 0,2 0 0 16,1 0 32-16,-1 0 16 15,-1 2 0-15,1 2 0 0,0-2-80 0,-1 2 0 0,2 2-128 0,-1 0 192 16,1 1 0-16,-1 1-16 0,2 0 0 0,-1 2 0 16,1 1 0-16,0-3 0 0,0 2 0 0,1 0 0 15,-1-1-176-15,0 1 192 0,0 0-192 0,0 1 192 16,-1-3-192-16,0 2 0 0,-1 0 0 0,1-1 0 16,0-1 0-16,-1 1 0 0,-1 0 0 0,1-3 0 15,-2 0-144-15,2 2-64 0,-1-4-16 0,-1 1 0 16,2 0-272-16,-2 0-48 0,1-2-16 0,0 1 0 15,0 0-256-15,1-2-48 0,-1 3-16 0,1-4-18416 16</inkml:trace>
  <inkml:trace contextRef="#ctx0" brushRef="#br0" timeOffset="9477.53">30063 18238 23039 0,'0'-3'2048'0,"1"2"-1648"0,-1 1-400 16,2 0 0-16,-2 0 304 0,0 0-32 0,0-1 0 0,1 1 0 15,-1 0 672-15,0 0 128 0,-1 2 16 0,1-2 16 32,0 0-80-32,0 0-32 0,0 0 0 0,0 0 0 0,-13 20-352 0,11-19-80 15,-1 2-16-15,1-1 0 0,-1 1 384 0,1 1 80 0,-2-3 16 0,2 3 0 16,0-3-224-16,-1 1-32 0,-1 2-16 0,-1 0 0 0,1 2-304 0,-2 0-64 16,0 0-16-16,0 4 0 0,-2 1-48 0,0 2-16 15,-1 3 0-15,-3 1 0 0,1 3-304 0,-3 2 0 16,-1 0 128-16,0 1-128 0,2-1 0 15,-2 0 0-15,1 0 128 0,1-2-128 0,0 0 144 0,1-3-16 16,2 1-128-16,-1-6 192 0,2 0-192 0,1-2 128 16,0-1-128-16,2-2 0 0,1-3 0 0,0-2 0 15,1 0-208-15,-1-1 64 0,3-2-80 0,-1-1-16 16,2 0 0-16,-1-1 0 16,0 0-272-16,0-2-48 0,1-1-16 0,0-2 0 15,-1 1-928-15,2-1-192 0,0 0-32 0,0-2-14208 0</inkml:trace>
  <inkml:trace contextRef="#ctx0" brushRef="#br0" timeOffset="9849.29">29751 18233 24879 0,'-1'-2'1088'0,"0"2"256"0,1 0-1088 0,-1-2-256 0,1 2 0 0,1 0 0 16,0 0 1120 0,0 0 160-16,2 2 48 0,-1 0 0 0,1-1 608 0,-3-1 128 0,0 0 32 0,0 0 0 0,0 0-816 0,10 24-176 15,-8-18-16-15,1-1-16 0,0 0-608 0,1 1-112 16,2-1-32-16,0 1 0 0,3 2-128 0,0 1-48 15,-1 1 0-15,4 1 0 0,-1 4-16 0,0 1-128 16,2 0 192-16,1 2-64 0,0-1-128 0,2 0 192 16,0 1-192-16,1-1 192 15,-1 0-192-15,0-1 0 16,0-1 0-16,-2-1 0 0,0 1 0 0,-3-4-176 16,0 0 48-16,-1-2 0 15,-3-1-272-15,-2-2-48 0,0 1-16 0,-1-2 0 16,-2 0-496-16,1-3-112 0,-3-1-16 0,1-1-16192 0</inkml:trace>
  <inkml:trace contextRef="#ctx0" brushRef="#br0" timeOffset="10320.33">30237 18623 29487 0,'-3'3'1296'0,"0"-2"288"0,2 2-1264 0,1-3-320 0,0 0 0 0,1 0 0 0,0 0 208 0,1-3-16 16,-1 2 0-16,1 1 0 0,1-1 912 0,-3 1 176 0,0 0 48 0,0 0 0 15,0 0 0-15,0 0 0 0,0 0 0 0,0 0 0 16,0 0-624-16,0 0-128 0,18 11-32 0,-14-11 0 15,1 0-176-15,-1-2-48 0,2 0 0 0,0 1 0 16,2 1-112-16,-1-5-16 0,2 4-16 0,-2-4 0 16,2 0-176-16,1 0 0 0,-1 0 0 0,1 2 0 15,0-2-176-15,1 0-64 0,1 1-16 0,-1-1 0 16,1 1-288 0,-2 2-64-16,0-1-16 0,-3 1-11600 0,-2 1-2336 0</inkml:trace>
  <inkml:trace contextRef="#ctx0" brushRef="#br0" timeOffset="11010.99">30533 18229 31327 0,'-4'5'1392'15,"2"-1"272"-15,-1-3-1328 0,2 2-336 0,1-1 0 0,1-2 0 0,-1 1 160 0,2 2-32 0,-2 2-128 0,1 3 192 16,0 1 864-16,-1 2 160 0,1 4 48 0,0-3 0 16,1 3-144-16,-2 0-32 0,2 5 0 0,-2-3 0 15,0 1-496-15,0 4-96 0,0-2-32 0,-1 1 0 16,0 1-336-16,1-4-128 0,-2 1 0 0,1-1 0 16,-1 0 320-16,2-6-48 0,-1 2 0 0,1-3 0 0,0 0-144 0,0-2-128 15,0-2 192-15,1-2-192 0,0-2 192 0,0-1-64 16,2-2 0-16,-2-2-128 0,0-1 192 0,0 2-192 15,1-7 192-15,0 1-192 0,-1 0 160 0,1-5-160 16,-1 1 128-16,0-1-128 0,0 1 176 0,1-7-48 16,-1-1-128-16,0-1 192 0,1-2-64 0,0-2-128 15,0-3 176-15,1 0-176 0,-1 0 0 0,1 1 0 16,0 0 0-16,1 2 0 0,0 6 0 0,-1 0 0 16,1 3 0-16,1 2 0 0,0 2 0 0,-1 0 0 15,2 1 0-15,-1 2 0 0,1 1 0 0,0 1 0 16,0 2 0-16,1 0 0 0,0 3 128 0,-1 1-128 15,2 0 0-15,-2 1 0 0,-1 3 0 0,1 2 0 16,0 2 0-16,-1 1 0 0,0 4 128 0,-1 0-128 16,-1 2 0-16,0 1 0 0,-1 2 160 0,1-1-32 0,-1 1 0 15,1 2 0-15,1 0-128 0,-2 1 160 0,2 1-160 0,-1 1 160 16,1-4-160-16,0 2 0 0,0-1 0 0,-2 0 0 16,3-4 0-16,-1 1 0 0,-1-4 0 0,0-1 0 15,1-1 0-15,-2-1-256 0,1-4 64 0,0 2 16 31,0-5-224-31,-1 2-48 0,1-3-16 0,-2-2 0 0,1-2-176 16,1-1-16-16,-2-1-16 0,0 0-11872 0,1-3-2368 0</inkml:trace>
  <inkml:trace contextRef="#ctx0" brushRef="#br0" timeOffset="11607.59">30899 18406 8287 0,'-1'3'736'0,"-1"-2"-592"0,0 0-144 0,2-1 0 0,0 0 5936 0,1 0 1152 15,0-1 224-15,2 1 48 0,-1-1-5840 0,1 1-1184 16,1 0-336-16,-4 0 144 0,0 0 720 0,0 0 144 0,0 0 16 0,22-8 16 16,-17 7-272-16,0-2-64 0,1 0-16 0,-1 0 0 15,1-2-448-15,0 0-96 0,-1 2-16 0,0-2 0 16,0 1-128-16,0-3 160 0,-1 3-160 0,-1-5 160 16,2 1-16-16,-1-1 0 0,1 0 0 0,0-2 0 15,0 0-144-15,0-3 0 0,1 2 0 0,-1 0 0 16,0-1-208-16,-1-2 16 0,-2 3 16 0,1 0 0 15,-2 1 176-15,0-2-160 0,-2 3 160 0,0 0-160 16,-1 2 160-16,-1-2 0 0,-2 4 0 0,0 0 0 16,-1 2 0-16,-1 1 0 0,-1 3 0 0,0 2 0 0,0 0 0 15,-1 3-160-15,-1 4 160 0,-1-3-160 0,1 5 160 16,-1 0 0-16,1 0 0 0,0 0 0 0,2 3 0 0,0-2 0 16,2 3 0-16,0 1 0 0,2-3 176 0,0 3 16 15,2-3 0-15,1 3 0 0,1 0-192 0,0 2 192 16,0-1-192-16,0-1 192 0,1 1-192 0,0 2 160 15,0 0-160-15,2 0 160 0,-1 0 32 0,2-2 0 16,0 2 0-16,1-2 0 0,-2-2-64 0,2 1-128 16,0-4 192-16,1 1-64 0,1-1-128 0,-1 2 128 15,1-3-128-15,1 0 128 0,-1-2-128 0,0 0 0 16,1 3-160-16,-1-5 160 0,2 2-320 0,0-3 48 16,-1 1 0-16,1-2 0 15,2 0-128-15,0-2-32 0,-1-1 0 0,0-2 0 16,-1-4-896-16,1 1-176 0,-2-3-32 0,1-2-15168 0</inkml:trace>
  <inkml:trace contextRef="#ctx0" brushRef="#br0" timeOffset="12329.53">31196 18176 16927 0,'-3'3'368'0,"2"0"80"0,-1 0 0 0,0-1 48 0,2 1-496 0,0-2 0 0,0 1 0 0,-1 3 0 0,1 2 3344 0,-1 0 576 16,1 4 112-16,0 1 32 0,0 1-1328 0,0 0-272 16,0 0-48-16,0 0-16 0,1 1-1344 0,-1-2-272 15,1 1-48-15,2 2-16 0,-2-3-336 0,1 0-80 16,1 1-16-16,1-2 0 0,-1 0-96 0,0-1 0 15,1 1-16-15,-1-4 0 0,0 2-48 0,-1-2-128 16,2-2 192-16,-2 0-64 16,1-1 0-16,-2 0-128 0,0-1 192 0,1-3-64 0,-2 2-128 0,1-4 0 15,0 2 0-15,-1-4 128 0,1-1-128 0,1-2 0 0,-1-2 0 0,0-1 0 16,1-3 0-16,0 1 0 0,0-2 0 0,1-2 0 16,0-1 0-16,0 0 0 0,1 2 0 0,-2 1 0 15,2 4 0-15,-2 4-144 0,2 0 144 0,0 6 0 16,-1-3-336-16,1 6 32 0,0 3 16 0,-1-1 0 15,1 4 160-15,0 1 128 0,-2 1-192 0,2 0 192 16,1 1 0-16,-1 1-128 0,1-2 128 0,-2 2 0 16,2 0 0-16,-1-2 0 0,0 2 0 0,-1 0 0 15,1 0-144-15,0-2 144 0,0 2 0 0,-2 0-144 16,2 1 144-16,-1-4 0 0,1 4 0 0,0-3 0 16,0-3 0-16,1 2 0 0,-2 0 0 0,2-4 0 15,1 0 0-15,-2-1 128 0,1-2 0 0,0-1 0 0,-1-2 112 16,-1 0 16-16,2-3 16 0,-1-1 0 0,1 0-64 0,-1-4-16 15,-1 0 0-15,0-2 0 0,-1 0 16 0,1 0 0 16,-1-4 0-16,0 0 0 0,0 3-32 0,-1-4-16 16,2 4 0-16,-2 0 0 0,1 3-160 0,0-1 128 15,-1 1-128-15,1 2 128 0,0 0 0 0,0-2-128 16,-1 5 192-16,2-2-64 16,-1-2 48-16,0 3 0 0,0-1 0 0,0 0 0 0,1 0 16 0,-2-1 0 15,2 1 0-15,-1-2 0 0,-1 0 48 0,2 1 16 16,-2-4 0-16,-1-1 0 0,1 1-16 0,1-3 0 15,-2 0 0-15,0-2 0 0,1-1-80 0,0-1-16 16,0-3 0-16,-1-1 0 0,3 2 80 0,-1 0 16 0,-1-1 0 16,1 2 0-16,-1 1-240 0,1 4-128 0,0 3 128 15,-1 0-208 1,0 4-272-16,-1 2-48 0,1 1-16 0,1 1 0 16,-2 1-464-16,0-1-80 0,0 2-32 0,1-3-19808 0</inkml:trace>
  <inkml:trace contextRef="#ctx0" brushRef="#br1" timeOffset="28261.67">31113 16938 4991 0</inkml:trace>
  <inkml:trace contextRef="#ctx0" brushRef="#br1" timeOffset="28344.78">31110 16930 3679 0,'0'0'320'0,"-1"0"-320"0,1 0 0 0,-1 2 0 15,1-1 0-15,-1-1 0 0,-1 2 0 0,1 0 0 0,-1-2 0 0</inkml:trace>
  <inkml:trace contextRef="#ctx0" brushRef="#br2" timeOffset="41343.33">31126 16884 4927 0,'8'-3'0'16,"-3"2"0"-16,-1 1 0 0,-2 0 0 0,-1 1 0 0,0-1 0 15,4 0 832-15,2-1 128 0,3-1 48 0,1 0 0 16,0 1 240-16,0 1 48 0,-1-3 16 0,0 1 32 16,-2 1-208-16,0-1-48 0,-1 0-16 0,1 1 0 15,-1 1-96-15,0-2-16 0,1 0 0 0,-2 1 48 16,0 0-160-16,-1 1-16 0,0 0-16 0,0 0 0 15,-1 0-256-15,-2-3-48 0,2 3-16 0,-3-1 0 16,0 0 96-16,1 1 32 0,-1 0 0 0,-2 0 32 16,1 0 320-16,-2 0 64 0,1 0 16 0,1 0 0 15,0 0-320-15,0 0-64 16,0 0-16-16,0 0 48 0,0 0-256 0,-22 5-32 0,17-5-16 0,0 0 0 0,0 0 16 0,-1 0 0 16,0 0 0-16,-2 0 32 0,1 0-112 0,-1 0-16 15,1-3-16-15,-2 2 0 0,1 1 16 0,-2-1 0 16,-1 0 0-16,0-3 32 0,-3 3-64 0,-1-2-16 15,-2 1 0-15,-2-2 0 0,0 2-32 16,-4-3-16-16,1 3 0 0,-2-2 0 0,-1 2-80 0,-3-1-16 16,1 1 0-16,-1 0 0 0,-1-1-128 0,1 2 0 15,1 1 144-15,-1-2-144 0,4 0 128 0,0 1-128 16,3 1 160-16,1-2-160 0,-1-1 176 0,2 2-176 16,-2 1 192-16,-2 0-192 0,2 0 192 0,0 1-192 15,0 2 192-15,0-1-192 0,1-1 256 0,2 3-48 16,1-3-16-16,0 2 0 0,3-1-192 0,1 0 0 0,2-1 0 15,1 3-160-15,4-4 160 0,0 0 0 16,2 1 128-16,2-1-128 0,2 1 0 0,0-2 0 0,2 1 0 16,2-1 128-16,2 1-128 0,0 0 0 0,3 0 128 15,1-2-128-15,1 2 128 0,0-2-128 0,3 2 128 0,0 2-128 16,1 0 0-16,1-2 0 0,0 4 0 0,2-2 0 16,-1 0 0-16,2 2 0 0,2 0 0 0,0-2 0 15,1 2 0-15,1-3 0 16,3 3 0-16,0-2-128 0,3-1 128 0,-2 2 0 0,-1-3-144 0,0 1 144 15,0-1 0-15,-1-1-176 0,-1 2 176 0,-1-1-128 16,-1 0 128-16,-4 1 0 0,0-1-144 0,-3 0 144 0,-2 0 0 16,-2 0 0-16,0 0-144 0,-2-1 144 0,-1 0 0 15,-1 1 0-15,-1 0 0 0,-1-3 0 0,-1 2 0 0,-2 0 0 16,0 1 0-16,-1 0 0 0,-1 0 0 0,0 0 0 16,-1-1 0-16,-1 1 0 0,0 0 0 0,-1-3 0 15,1 3 0-15,-2-1 0 0,-1 1 0 0,0 1 0 16,-1-1 0-16,0 0 0 0,-2 3 128 0,1-2-128 15,-2-1 176-15,1 1-176 0,-2 0 0 0,-1 2 0 16,-2-2 0-16,0 2 0 0,-2-1 208 0,-2 3-64 16,-2-4-16-16,-1 2 0 0,-1-1-128 0,-2-1 0 15,-1 1-160-15,-2-2 160 16,2 2 0-16,-1-4 0 0,1-1 0 0,0 1 0 0,-1-1 0 0,-1 2 0 16,2-3 128-16,2 1-128 0,1 1 0 0,3 1 160 0,1 0-160 15,1 1 128-15,3 0 64 0,0 0 0 0,2 0 0 16,3 0 0-16,1 0-192 0,3 0 0 0,1 0 0 0,2 0 0 15,1 0 0-15,1 0 0 0,2 0 0 0,1 0 0 16,1 0 0-16,0 0 0 16,4 1 0-16,1 0 0 0,2-1 0 0,3 2 0 0,2-2 0 0,4 2 0 15,2-2 0-15,3 0 0 0,2 1 0 0,4 1 0 16,3-2 0-16,0 0 0 0,0 0 0 0,-1 0 0 16,-1 0 0-16,1 0-144 0,-1 0 144 0,-1 0-160 15,0-2 160-15,-2 2 0 0,-2 0 0 0,-2 0-128 16,-3-1 128-16,-2 1-192 0,0 0 192 0,-3 0-192 15,-1 0 192-15,0 0 0 0,-3 0 0 0,0 0 0 0,-2 0 0 0,-1 0 0 32,-2 0 0-32,0 0 0 0,-2-2 0 0,-1 0 0 0,1 1 0 0,-4 1 128 0,0-1-128 0,-2 1 0 15,-1 0 0-15,-2 1 0 0,-2 0 0 0,-2 1 128 16,-3 0-128-16,-2-1 0 0,-2 3 0 0,-1-3 0 16,-4 2 0-16,-1-1 128 0,-4 1-128 0,0 0 0 15,-3-3 128-15,-3 2-128 16,2 1 128-16,-1-3-128 0,-1 2 128 0,2-1-128 0,2 0 160 0,-1-1-32 15,-1 3-128-15,1-3 192 0,0 0-192 0,0 1 176 16,2-1-176-16,-2 0 160 0,1 0-160 0,1 0 0 16,0-1 0-16,-1 1 128 0,0 0 0 0,2-3-128 15,-1 2 192-15,2 0-64 0,1 1-128 0,2-2 192 16,2 2-192-16,3 0 192 0,2 0-192 0,3 2 160 0,3-1-160 16,1 0 160-16,4-1-160 0,1 3 0 0,4-3 0 0,2 0 0 15,1 0-160-15,3 0 160 0,4 0-208 0,2 0 80 16,4 0 128-16,2 0 0 0,5 0-144 0,3 0 144 15,2 1 0-15,4 0-144 0,1 1 144 0,3-2 0 16,-3 2-128-16,1-2 128 0,2 1 0 0,-3-1 0 16,-1 1-192-16,-1 2 192 0,0-2-192 0,-2 3 192 15,-4-4-160-15,-4 2 160 16,-2-2-128-16,-4 1 128 0,-2 2 0 0,-5-3 0 0,1 0 0 0,-6-3 0 16,0 3 0-16,-3-1 0 0,-1 1 0 0,-5-1 0 0,0 1 0 15,-2-1 0-15,-2 1 128 0,-4 0-128 16,0-3 0-16,-3 2 144 0,-2 0-144 0,-4-3 0 0,-2 3 224 15,-2-1-64-15,-3 0-16 0,-3 0 0 0,0-1-144 16,-2 2 0-16,-3 0 0 0,0-1 0 16,-1 0 176-16,1 1-48 0,0-1-128 0,2 1 192 0,4-3-16 0,-1 1-16 15,4-1 0-15,2 0 0 0,2-1-32 0,2 3 0 16,3-3 0-16,3 0 0 0,3 1-128 0,2 1 160 16,3-1-160-16,2 3 160 0,1-3-160 0,4 3 0 15,-1 1 144-15,3-2-144 0,1 2 0 0,2 2 0 16,3-1 0-16,3 0 0 0,2 2-176 0,3 2 0 15,3-2 0-15,3 2 0 0,2 1 16 0,3 1 0 0,2-2 0 0,0 0 0 16,0-1 160-16,1 1-208 0,1 2 80 16,-1-2 128-16,2 1-208 0,-2 0 80 0,0 0 128 15,-1 0-208-15,-4-1 208 0,-1 1 0 0,-3-1 0 0,0 0 0 16,-2 0 0-16,-5-2 0 0,-1 0 0 0,-4 0 0 16,-3 1 0-16,-1-3 0 0,-5 3 0 0,1-4 0 15,-3 1 0-15,-3-1-144 16,1 0 144-16,-3 0 0 0,-3 0 0 0,1-1 0 0,-3 1 0 0,-2-3 0 15,-2 2 144-15,-2 0-144 0,-4-1 192 0,-2-1-192 16,-4 1 176-16,-1 0-176 0,-3-1 160 0,-1 0-160 16,-2 0 224-16,-1 2-48 0,-2-3-16 0,2 1 0 0,-1 0-160 15,2-1 160-15,2 2-160 0,2-2 160 16,4 2-32-16,0-3-128 0,3 1 192 0,2 2-64 16,1-3-128-16,3 3 0 0,4-1 0 0,2 2 128 0,2 1-128 0,2 0 0 15,4 0 0-15,2-4 0 0,1 4 0 0,1 0 0 16,3 0 0-16,2 0 0 0,0 1 0 0,3-1 0 15,1 0 0-15,3 0 0 0,2 3 0 0,2-3 0 16,3-3-128-16,4 3 128 0,1-1 0 0,4 0 0 16,1-1-144-16,0 2 144 0,2-3 0 0,2 1 0 15,2 2 0-15,1-3 0 16,0 1 0-16,-1 1 0 16,-1 1-128-16,-2 0 128 0,-2-2-176 0,-4 2 32 15,-2 0 0-15,-4 0 0 0,-3-1 144 0,-4-1 0 16,-3 2 0-16,-3-1-128 0,-4 1 128 0,-2 0 0 15,-1 0 0-15,-5 0-128 0,1-2 128 0,-4 2 0 0,-2 0-144 16,-2 0 144-16,0 0 0 0,-3 0 0 0,-2 0 0 0,-2 0 0 16,-1 0 0-16,-4 0 0 0,-1 2 0 0,-5-2 0 15,0 1 0-15,-3 1 192 0,1 1-192 0,-1-3 192 16,3 3-192-16,-2 0 0 0,1-1 0 0,0 1-176 16,2 0 176-16,1 1 0 0,1 0 128 0,2-2-128 15,3 0 0-15,1 1 0 0,2-2 0 0,2 0 128 16,3 2-128-16,0-3 0 0,0 1 0 0,1 0 0 15,3-1 0-15,0 1 0 0,2-1 0 0,1 0 0 16,1 0 0-16,2 0 0 0,1 0 0 0,2-1 0 0,0 0 0 16,2 0 176-16,2-2-176 0,2 1 192 0,3 2-192 0,1-4 0 15,3 3 0-15,2-1 0 0,2 2-176 0,3-2 176 16,3 1-128-16,1 0 128 0,0 1-176 0,3 0 176 16,-1-3-208-16,3 3 80 0,-1 0 128 0,1 0-160 15,-2 3 160-15,1-3-160 0,-3 1 160 0,-3 2-160 16,-2-3 160-16,-2 2-160 0,-3-1 160 0,-2-1 0 15,-3 1 0-15,-4-1 0 0,-1 0 0 0,-3-1 0 16,-2 1 0-16,-2-1 0 0,-2-1 0 0,-2 2 0 16,-2-3 0-16,-2 2 128 0,-3-2-128 0,-3 1 192 15,-1 0-64-15,-3-1 0 0,-3 1-128 0,-1 2 0 16,-5-1 0-16,-1-1 0 0,-2 2 0 0,-4 2 0 16,-1-1 0-16,-1-1 0 0,0 2 0 0,1-1 0 15,2-1 0-15,3 0 0 0,0-1 0 0,2 1 0 0,3 0 0 16,2 0 0-16,4 0 176 0,4-2-48 0,3 2 0 0,5 0 0 15,0 0-128-15,3 0 192 0,3 2-192 0,1-2 192 16,1 0-192-16,2 0 0 0,3 1 0 0,1-1 128 16,2 2-128-16,0-2 0 0,4 2 0 0,1 0 0 15,2 1 0-15,4-3 0 0,2 2 0 0,2 0 0 16,3 1 0-16,4 1-224 0,1-3 48 0,2 0 16 16,-2 2 160-16,1-2-192 0,1-1 192 0,-2 0-192 15,2 0 192-15,-3 0-160 0,0 0 160 0,-1 0-160 16,-3 0 160-16,-4 0 0 0,-2 0-144 0,-2-1 144 15,-3 1 0-15,-3 0 0 0,-2 0 0 0,-2-3 0 0,-3 3 0 16,-3-1 0-16,-1 1 0 0,-1-1 0 0,-2 1-128 0,-2-3 128 16,-1 2 0-16,-1 0 0 0,-3-1 0 0,1 2 0 15,-3-2 0-15,-1 1 0 0,0 1 0 0,-3-1 0 16,-1 1 0-16,-1 0 0 0,1 0 0 0,-3 1 0 16,-2 0 0-16,-1 1 0 0,-3-2 0 0,0 2 0 15,-1-1 0-15,1-1 0 0,-1 0 0 0,1-1 0 16,3 1 0-16,1-2 0 0,2 0 128 0,3 0-128 15,2-1 128-15,2 1-128 0,1 0 192 0,1 0-32 16,0 1-16-16,3-1 0 0,-1 1-144 0,2-1 0 16,0 0 0-16,1 1 128 0,0 1-128 0,0 0 0 15,0-2 0-15,1 2 0 0,-1 0 0 0,2 0 0 0,0 2 0 16,1-2 0-16,-1 0 0 0,1 1 0 0,1 1 0 0,-1 0 0 16,4-1 0-16,-1-1 0 0,1 3 0 0,3-1 0 15,1 1 0-15,4 1-176 0,1-4 48 0,4 2 0 16,4 2-48-16,1-2 0 0,2 1 0 0,3-1 0 15,-1 1 176-15,2-3-192 0,-1 1 192 0,1 0-192 16,-1-1 192-16,-1 0 0 0,1 0-144 0,-1 0 144 16,-2 0 0-16,0 0 0 0,-2 0 0 0,0-1 0 15,-3 1 0-15,-1 0 0 0,-2 0 0 0,-2 0 0 16,-2 0 0-16,-1 0 0 0,-2 1 0 0,-2-1 0 16,0 1 0-16,-3-1 0 0,0 0 128 0,-2-1-128 15,0 1 0-15,-2 1 160 0,0-1-160 0,-2 0 160 0,1 3-160 16,-2-3 0-16,5 0-160 0,0 0 160 0,-21 1 0 0,12-1 0 15,-2 2 176-15,-2 1-48 0,0-3-128 0,-3 1 0 16,0 0 0-16,-3 2 0 0,1-3 0 0,-2 0 0 16,-2 2 0-16,-2-2 0 0,-2 0 128 0,0 0-128 15,-2 0 160-15,-1 0-160 0,0 0 128 0,-1 0-128 16,1-1 0-16,0 0 0 0,-1 1 0 0,-1-3 128 16,0 2-128-16,3 1 0 0,1-1 0 0,2 1 0 15,1 0 0-15,2 1 0 0,2 0 0 0,2 2 0 16,0-2 0-16,4 2 0 0,-1-1 144 0,1-2-16 15,2 1 0-15,1 1 0 0,1 0-128 0,0-2-144 16,2 0 144-16,2 0-208 0,1 0 208 0,2 0 0 0,-1-2 0 16,3 0 0-16,-1 1 0 0,4-1 128 0,0-1 0 0,1 2-128 15,2-2 192-15,2 1-64 0,2-1 0 0,1 1-128 16,1 1 128-16,1-3-128 0,3 3 0 0,1 0 0 16,1 1 0-16,1 0 0 0,0 1 0 0,1 0 0 15,0 0 0-15,0 2 0 0,2-2 0 0,0 0 0 16,0 3 0-16,1-4 0 0,1 2 0 0,-1-2 0 15,1 3-128-15,1-3 128 0,-1 0-208 0,1 0 80 16,-2 0 128-16,0 0 0 0,1 0 0 0,-4 0 0 16,0-3-208-16,-2 2 32 0,1 0 16 0,-4 1 0 15,-1-3-128-15,-2 2-32 0,-1 0 0 0,-2 0 0 16,-1 1-176-16,-2 0-32 0,-3-3-16 0,1 2 0 16,-1 1-48-16,-1-1-16 0,-1 1 0 0,1 1 0 15,1 0-1952-15,0 2-400 0</inkml:trace>
  <inkml:trace contextRef="#ctx0" brushRef="#br3" timeOffset="61600.75">31779 17403 7359 0,'-1'0'656'0,"0"0"-528"0</inkml:trace>
  <inkml:trace contextRef="#ctx0" brushRef="#br3" timeOffset="61710.81">31809 17372 6767 0,'1'3'592'0,"-1"-3"-464"0,0 0-128 15,-1 0 0-15</inkml:trace>
  <inkml:trace contextRef="#ctx0" brushRef="#br3" timeOffset="62024.75">31810 17371 23951 0,'0'-1'1056'0,"0"1"224"0,0-3-1024 0,0 2-256 0,0 0 0 0,-1 0 0 0,2 1 672 0,1 0 80 15,-1-4 16-15,1 1 0 0,1 1 192 0,-1 0 32 16,-1-2 16-16,2 1 0 0,-2 1-528 0,0-1-96 16,1 3-32-16,-1-3 0 0,-1 1-576 0,1 1-112 15,-1-1-32-15,0 1 0 0,0-2 736 0,0 3 144 16,0 0 16-16,-1-2 16 0,1 2 512 0,-3 0 96 15,2 0 32-15,0 0 0 0,-2 2-208 0,3-2-32 16,0 0-16-16,0 0 0 0,0 0-320 0,0 0-64 0,-19 17-16 16,15-14 0-16,-2 3-16 0,0 0 0 0,-2 3 0 0,1-4 0 15,-2 3-32-15,-1 1-16 0,-1 2 0 0,-1 0 0 16,-1 2-336-16,-2-1-128 0,1 4 0 0,-4 1 144 16,0 2-144-16,-2 2 0 0,3-1 0 0,-3 1 0 15,-1 1 0-15,1 0 0 0,-1 1 0 0,1-4 0 16,3-1 0-16,1-3 240 0,2 1-64 0,2-8-16 15,2 2-32-15,1-5-128 0,4 0 192 0,0-2-64 16,3-3-320-16,2-3-64 0,0-1 0 0,0-1-16 16,2-2-400-1,1-3-80-15,1 1-16 0,-1-4-12224 0,1 1-2432 0</inkml:trace>
  <inkml:trace contextRef="#ctx0" brushRef="#br3" timeOffset="62479.81">31497 17289 16575 0,'-2'0'1472'0,"1"0"-1168"0,1-2-304 0,1 1 0 0,0 1 2896 0,0-1 528 0,1 1 96 0,0-3 32 15,1 2-1712-15,-1 0-352 0,2-1-64 0,-4 2-16 16,0 0 336-16,0 0 64 0,0 0 16 0,0 0 0 16,0 0-864-16,0 0-160 0,0 0-32 0,8 23-16 15,-6-17-240-15,-2 1-32 0,0 1-16 0,0 0 0 16,0 3 176-16,0 1 48 0,0-1 0 0,0 1 0 15,2-1-176-15,1 3-16 0,0-1-16 0,1 0 0 16,1 3-160-16,1-4-16 0,-1 2-16 0,1 1 0 16,2-3-288-16,0 3 0 0,1-2 0 0,1 2 0 0,0-2 0 15,0-1 0-15,0-1 0 0,0 0 0 16,-1-1 0-16,1 1 0 0,0-3-192 0,-1 2 192 0,-1-4-400 16,1 0 16-16,0 0 0 0,-2-1 0 15,1 0-256-15,-1-4-32 0,-1 1-16 0,2-2 0 16,-2-2-208-16,0 1-64 0,-1-3 0 15,0-1-18704-15</inkml:trace>
  <inkml:trace contextRef="#ctx0" brushRef="#br3" timeOffset="63264.93">32296 16873 25791 0,'-1'-1'2304'0,"1"1"-1856"16,0 0-448-16,0 0 0 0,0 0 768 0,0-2 64 0,0 4 16 0,-1-2 0 16,1 0 480-16,-1 0 80 15,-1-2 32-15,2 2 0 0,0 0 0 0,0 0 0 0,0 0 0 0,0 0 0 16,0 0-864-16,0 0-192 0,0 0-16 0,0 0-16 16,0 0-176-16,0 0-48 0,0 0 0 0,-18 10 0 0,15-7 64 0,-2 2 16 15,2 0 0-15,-1 1 0 16,-1 4 0-16,-1-3 0 0,1 4 0 0,-1 2 0 0,-2-1-80 0,1 3-128 15,-2-2 176-15,1 2-176 0,-1 1 160 0,0-1-160 16,1 2 128-16,0-1-128 0,1 1 192 16,-1-1-32-16,2 1-16 0,1-1 0 0,0-2-144 0,3 0 160 15,0-2-160-15,1-1 160 0,1 0-160 0,1-3 0 16,1 1 0-16,-1 0 0 0,1-1-288 0,0 0 64 16,0 2 16-16,1-4 0 0,-1 0-32 0,1 2 0 15,-1-2 0-15,2-1 0 0,1 0 64 0,0 0 16 16,0 0 0-16,1-3 0 0,0 0-112 0,1-2-32 15,2 2 0-15,0-4 0 16,1 2-608-16,-1-3-128 0,3 2-32 0,-3-4-15808 0</inkml:trace>
  <inkml:trace contextRef="#ctx0" brushRef="#br3" timeOffset="64488.5">32535 17029 11967 0,'0'0'1072'0,"1"-4"-864"0,0 3-208 0,1 1 0 0,-1-2 1072 0,0 2 160 16,0-2 48-16,2-1 0 15,1 0 224-15,-1 0 48 0,0-2 16 0,-1 4 0 0,1-1 720 0,-3 2 144 16,1 0 16-16,-2 2 16 0,-1-1-704 0,1 2-144 16,-1 0-16-16,-1 2-16 0,3-5-560 0,0 0-96 15,0 0-32-15,-16 18 0 0,12-13-208 16,-1 1-48-16,1-1-16 0,0 1 0 0,-1-1-240 0,1-1-32 0,2 1-16 0,-2 0 0 16,2-2-160-16,-1 1-48 0,1 1 0 0,0 0 0 15,0 0-128-15,1 1 0 0,-1 0 144 0,0 0-144 16,1 1 0-16,-1 1 128 0,2 0-128 0,-1 0 0 15,1 0 0-15,0 2 0 0,0-4 0 16,0 2 0-16,0 1 0 0,1-4 0 0,1 1 0 0,-1-1 128 16,0-2-128-16,0 0 0 0,2 2 0 0,-1-2 0 15,1 0-320-15,-1-3 32 0,2 2 0 0,-2-1 0 16,2 0-96-16,-1 2 0 0,0-3-16 0,1 0 0 16,0 0 0-16,-1-3 0 0,2 2 0 0,-1 0 0 15,0-1-512-15,1-1-112 0,-1 0 0 0,0-2-10288 16,0 2-2048-16</inkml:trace>
  <inkml:trace contextRef="#ctx0" brushRef="#br3" timeOffset="64928.33">32640 16779 19343 0,'-4'0'1728'0,"2"1"-1392"0,1 0-336 0,1 2 0 0,0-3 2288 15,0 0 384-15,-2 1 80 0,0 1 0 0,-1 1-304 0,0 2-64 16,0-3-16-16,1 2 0 0,1-2-1072 0,-1 2-208 15,1-3-64-15,1 1 0 0,0-2-352 0,1 2-80 16,-1-4-16-16,2 2 0 0,-1 0-320 0,-1 0-80 16,0 0-16-16,0 0 0 0,0 0-432 0,0 0-96 15,0 0-16-15,0 0 0 16,0 0-384-16,0 0-64 0,0 0-32 0,0 0-11296 16,0 0-2272-16</inkml:trace>
  <inkml:trace contextRef="#ctx0" brushRef="#br3" timeOffset="65918.7">32800 16742 24879 0,'0'2'2208'0,"0"-2"-1760"0,0 0-448 0,1 0 0 16,0 0-384-16,-1 0-144 0,0 0-48 0,1 0 0 0,0 0 1504 0,1 0 288 15,-1 0 64-15,-1 0 16 0,0 0 816 0,0 0 176 16,0 0 16-16,0 0 16 0,0 0-1008 0,0 0-208 16,0 0-32-16,0 0-16 0,6 20-416 0,-6-16-96 15,1 1-16-15,1-3 0 0,-1 2-208 0,0 1-32 0,2-2-16 0,-2 2 0 16,1 2-272-16,1-1 0 0,-2 1 0 0,1-1 0 15,1 3 160-15,-1 0-160 0,1-2 128 0,-1 3-128 16,2-1 0-16,0 1 0 0,-1 1 128 0,1-1-128 16,0 1 0-16,0 0 0 0,1 0 0 15,-2 0 128-15,1 1-128 0,-2 1 0 0,1-1 0 0,-1 3 0 16,0-1 128-16,-1 0-128 0,-1 0 0 0,0-2 128 0,0 2-128 16,0-3 160-16,-1 0-160 0,-1 2 160 0,1-2-160 0,-1 0 0 15,-1-2 0-15,-1 0 0 0,1 1-144 0,-2 1-16 16,-1 4 0-16,-1-1 0 0,1-1-192 0,-1 2-32 15,-2-4-16-15,2 1 0 0,-1-5 160 16,2 0 48-16,1 2 0 0,0-4 0 31,0-2-1344-31,2 0-272 0,-1-3-48 0</inkml:trace>
  <inkml:trace contextRef="#ctx0" brushRef="#br3" timeOffset="69608.98">32327 15321 13823 0,'1'0'1216'0,"1"-1"-960"0,-1 1-256 16,0 0 0-16,0 0 144 0,1-2-16 0,-1 2 0 0,1 0 0 0,2 0 704 15,0-2 144-15,-1 1 32 0,0 1 0 0,-2 0 624 0,0-2 128 16,1 2 32-16,-2 0 0 0,-2 0-800 0,2 0-160 16,-1-1-16-16,0 1-16 0,0 0-224 0,-2 0-32 15,3 0-16-15,0 0 0 0,0 0 16 0,0 0 0 16,0 0 0-16,0 0 0 0,-21 1-288 0,17-1-48 15,0 2-16-15,-1-2 0 0,-2 0 160 0,1 1 32 16,0-1 0-16,-1 2 0 0,0 0-240 0,0-1-144 16,-2 3 192-16,1-3-192 0,-1 0 0 0,-1 1-224 15,-1 1 16-15,-1 1 0 0,-1-3 208 0,1 3-176 16,-2-2 176-16,-1 2-160 0,1-3 576 0,-1 4 112 0,0-4 32 16,0 3 0-16,0-2 144 0,-1 2 16 15,3-1 16-15,-2 0 0 0,1 2-288 0,1-2-64 0,1 0-16 0,3-1 0 16,0-2-368-16,1 1 0 0,1 1 0 15,2-2-128-15,0 0 128 0,3 0 0 0,-1-2-144 0,3 1 144 16,0-1 0-16,3 1 0 0,-1-1 0 0,3-1 0 16,0 0 352-16,2 0-16 0,2-1 0 0,1 1 0 15,1 0-336-15,3-1 128 0,1 2-128 0,1-2 0 16,0 3 176-16,1 0-48 0,2-2 0 0,-1 1 0 16,1 1-128-16,0 1 0 0,1 0 0 0,0-3 0 15,-1 3 0-15,-1 0 0 0,-1-1 0 0,1 0 0 16,-2-2 0-16,-3 2 0 0,2-2 0 0,-2 0 0 0,-1-1 0 15,-1 2 0-15,-2-2 0 0,-1 0 0 0,0 2 0 16,-2 0 0-16,-1 1 128 0,0 1-128 0,-1 0 176 0,-2 0 0 16,1 0 0-16,-1 0 0 0,-1 1-176 0,-1-1 160 15,2 4-160-15,-2-4 160 0,-2 3-160 0,1 0 0 16,0-3 0-16,-2 3 128 16,3-3-128-16,0 0 0 0,0 0 0 0,-18 8-176 0,10-5 176 0,0 1 0 15,-1-2-144-15,-2 1 144 0,0-2 0 0,-3 1 0 16,1 2 0-16,-2-2 0 0,0 2 0 0,-1 0 0 15,0-4 0-15,-2 2 0 0,1 0 0 0,0-2 0 16,0 2 0-16,-1-2 0 0,2 0 0 0,-1 1 0 0,1 3 0 16,-2-3 0-16,1 2 0 0,0-1 0 0,-2 3 0 0,1-1 0 15,0 1 0-15,1 0 0 0,1 1-224 0,1-1 80 16,4 0 144-16,1 0 0 0,2-3 0 0,1 2 0 16,4-2 128-16,-1 1-128 0,3-2 128 0,-1 0-128 15,4 1 0-15,-1-2 0 0,3 2-160 0,-1-2 160 16,4 0 0-16,0-2 0 0,3 0 0 0,3 0 0 15,2-1-208-15,3 1 64 0,3-3 16 0,1 0 0 16,3 0-416 0,-1 0-80-16,4 1-16 0,-1 0 0 0,0-3 80 0,-2 4 16 15,-3 0 0-15,-1-2 0 0,-4 3 304 0,-2-2 64 0,-1 2 16 0,-4 0 0 16,-3 1 416-16,-1-1 96 0,-2 2 16 0,-3-2 0 16,0 2 272-16,-2 0 48 0,0 2 16 0,-2-2 0 0,0 0-560 15,-2 0-144-15,1 2 0 0,-1-4 0 16,0 2-1408-16,0 0-336 15</inkml:trace>
  <inkml:trace contextRef="#ctx0" brushRef="#br3" timeOffset="70787.39">32659 15119 911 0,'1'-5'0'0,"-1"3"0"0,0-1 0 0,0 2 0 0,0-1 1200 0,0 2 144 0,0-2 48 0,0 1 0 15,-1 0-496-15,1-4-112 0,-2 3-16 0,0-1 0 16,-1 2 368-16,1-3 64 0,-1 3 16 0,1 1 0 0,0-3 896 0,-1 2 192 16,2 0 48-16,-2 1 0 15,2-1-80-15,0 1-16 0,0 0 0 0,-1 0 0 0,1-3-352 0,0 3-80 31,-2 3-16-31,2-3 0 0,-1 1-512 0,1 1-96 16,-2 1-32-16,2 2 0 0,0-1-528 0,-1 0-128 16,1 3 0-16,1 1-16 0,0 0-128 0,0 0-32 15,1 5 0-15,1-5 0 0,-1 4-144 0,0 1-48 16,2-2 0-16,-1 2 0 0,0-2-144 0,2 0 192 16,0 0-192-16,1 0 192 0,-1-2-48 0,2 2 0 15,0 0 0-15,1-1 0 0,1 1-144 0,0 0 0 16,2 0 0-16,-1 0 0 0,1 1 0 0,0 0 0 15,0-3 0-15,0-1 0 0,-2 2-144 0,1-4-64 0,-1 2-16 16,0-2 0 0,-2 0-256-16,-1-1-48 0,0 1-16 0,-1-1 0 15,-3 0-512-15,0 0-96 0,0 0-32 0</inkml:trace>
  <inkml:trace contextRef="#ctx0" brushRef="#br3" timeOffset="71228">33099 14977 12895 0,'-1'-2'576'0,"-1"2"112"0,1 0-560 0,1-2-128 0,0 2 0 0,0 0 0 15,0 2 448-15,-1-2 64 0,-2 2 16 0,1-1 0 0,-2 2 1456 0,-1 0 272 16,2 2 64-16,-2 0 16 0,-2-2-288 0,2 2-64 16,-1 1-16-16,1-1 0 0,-1 1-864 0,1 0-160 15,-1 3-48-15,1-3 0 0,-1 3-64 0,-1 1-32 16,0 1 0-16,-1 1 0 0,0 3-192 0,0-1-32 0,-1 2-16 0,-1 2 0 15,0 3 96-15,-3 4 32 0,-1 1 0 0,0 1 0 16,1 2-352-16,-2-1-64 0,-2 4-16 16,-3 2 0-16,1 3-64 0,-3 0-32 0,1 5 0 0,-1-1 0 15,-1 3-32-15,2-3-128 0,2 1 192 0,0-2-64 16,3-2-128-16,1-5 192 0,2 1-192 0,-1-6 192 16,3 1-320-16,-2-3-64 0,2-1-16 0,0-2 0 31,0-1-576-31,2-5-112 0,2 1-32 0,0-5 0 0,2-2-1376 15,2-2-288-15</inkml:trace>
  <inkml:trace contextRef="#ctx0" brushRef="#br3" timeOffset="72123.89">33381 14631 13823 0,'0'-5'608'0,"0"5"128"0,1-1-592 0,-1-2-144 16,0 3 0-16,0 0 0 0,0 0 0 0,0 0 0 0,0 3-192 0,0-2 192 15,-1 0 1552-15,1-1 432 0,0 0 96 0,0 0 16 0,0 0 176 0,-10 19 32 16,6-11 16-16,0-3 0 0,-1 4-848 16,-1 1-192-16,-1 1-16 0,-2 1-16 0,1 3-144 0,-1 2-16 15,-1 1-16-15,-1-2 0 0,1 1-432 0,0 0-64 16,1 1-32-16,1-1 0 0,-1-1-320 0,2-1-64 15,-1 1-16-15,2 0 0 0,0 0-144 0,1-1 0 16,0 0 0-16,1 1 128 0,2-4 64 16,-1 3 0-16,3-2 0 0,0-1 0 0,2 0-192 0,-1 1 0 15,3-2 144-15,-1-1-144 0,2 0 0 0,1-2 0 16,1 1 0-16,0-2 0 0,0-1 0 0,1 1 0 16,0-2 0-16,1 0-128 0,0-2-128 0,1 3-32 15,-2-3 0-15,2 1 0 16,0 1-464-16,-1-3-80 0,-1 2-32 0,0-4 0 15,-1 1-1312-15,-1 0-256 0,1 2-48 0</inkml:trace>
  <inkml:trace contextRef="#ctx0" brushRef="#br3" timeOffset="72515.92">33518 14858 35007 0,'-5'0'1552'0,"1"0"320"0,2 0-1488 0,2 2-384 0,0-1 0 0,0-1 0 0,-1 2 352 0,-1 0 0 16,1 2 0-16,-1 0 0 0,-2 4 672 0,-1-1 144 16,1 3 32-16,-1-3 0 0,2 3-528 0,-2 1-96 15,1-2-32-15,0 0 0 0,2 2-288 0,-1-3-64 0,1 4-16 0,-1 1 0 16,1 0-176-16,-1 0 0 0,2 2 0 0,0-1 0 16,1 0 0-16,0-1 0 0,1-1 0 0,2 1 0 15,-2-2 0-15,3-1-176 0,-1-1 176 0,1-1-192 16,1-1-112-16,0 1-16 0,1-5-16 0,-1 2 0 31,1-2-448-31,0-1-96 0,2-2-16 0,-2-1 0 16,1 1-912-16,2-4-192 0,0 2-48 0</inkml:trace>
  <inkml:trace contextRef="#ctx0" brushRef="#br3" timeOffset="72783.14">33605 14707 43311 0,'-3'-6'1920'0,"1"1"384"0,0 3-1840 0,4-2-464 0,0 3 0 0,-1 0 0 0,2-2-640 0,0 1-208 0,2 0-48 0,2-2-16 15,-1-1 384-15,-1 3 80 0,-2-1 0 0,0 1 16 0,-2 2 176 0,-1 0 48 0,0 0 0 0,-1 3 0 32,-2 1-1456-32,1-2-304 0,-2 2-48 0</inkml:trace>
  <inkml:trace contextRef="#ctx0" brushRef="#br3" timeOffset="73442.83">33668 14475 17503 0,'-3'-1'1552'0,"2"0"-1232"0,2 1-320 0,-1 0 0 0,1 0-240 0,-1-2-96 0,0 0-32 0,0-1 0 0,0 1 1840 0,0-1 384 0,0 2 64 0,0 1 0 16,0 0 656-16,0 0 128 0,0 0 32 0,0 0 0 0,0 0-1296 0,0 0-256 15,0 0-48-15,0 0-16 0,23 9-432 0,-17-1-96 16,1 5-16-16,1 3 0 16,-1-2-192-16,0 3-32 0,2 0-16 0,0 3 0 0,-2 0-144 0,2-1-16 31,-2 5-16-31,2-2 0 0,0 0-32 0,0 2-128 0,0 4 192 0,0-3-64 0,-1 1-128 0,0-2 0 15,1 0 144-15,-1 2-144 0,0-1 0 0,-1 4 0 16,-1-1 0-16,-1 4 0 0,-1-2 0 0,-3 2 0 16,-2-1-128-16,-3 1 128 0,-2-4-384 0,-3 1 16 31,-2 2 0-31,-5 0 0 16,-1 1-608-16,-3-1-128 0,-1 0-32 0</inkml:trace>
  <inkml:trace contextRef="#ctx0" brushRef="#br3" timeOffset="78041.58">31350 16102 24879 0,'-5'-2'2208'0,"2"1"-1760"16,0-1-448-16,2 1 0 0,1 1 656 0,1 0 48 15,2-2 16-15,-2 0 0 16,1 1-3776-16,2-4-752 0,0 2-160 0,-1 0-16 16,1-1 1648-16,-3 2 336 0,1-2 64 0,-2 3 16 0,0-3 1920 0,0 2 384 15,0-1 64-15,0 2 32 0</inkml:trace>
  <inkml:trace contextRef="#ctx0" brushRef="#br3" timeOffset="78232.89">31270 15825 31327 0,'-6'-1'2784'0,"1"1"-2224"0,1 0-560 0,4 0 0 0,0 0 720 16,0-2 48-16,-1 2 0 0,-2-2 0 15,2 0-2240-15,-1-2-448 0,2 3-96 0,1-3-16 16,1 2-64-16,1-1-16 0,1 1 0 0,-1 1-7680 15</inkml:trace>
  <inkml:trace contextRef="#ctx0" brushRef="#br3" timeOffset="78435.61">31279 15699 19343 0,'-5'-3'848'0,"1"0"192"0,1-1-832 0,2 3-208 0,1 1 0 0,1 0 0 16,1 0-912 0,0-2-240-16,1 0-32 0,-1 1-16 15,2 0-1152-15,-4 1-224 0,0 0-48 0,0 0-16 0,0 0 2192 0,0 0 448 0,0 0 0 0,0 0 192 0,0 0-64 16,21 1-128-16</inkml:trace>
  <inkml:trace contextRef="#ctx0" brushRef="#br3" timeOffset="79139.5">31808 15390 11055 0,'-9'3'976'0,"3"-2"-784"15,-1 2-192-15,3-3 0 0,1 2 2576 0,2-1 480 0,1-1 80 0,-2 1 32 16,-1 2-2816-16,-1-1-560 0,2 2-112 0,1-4-32 31,0 1-1376-31,1-2-288 0,0 1-48 0,1 0-16 0</inkml:trace>
  <inkml:trace contextRef="#ctx0" brushRef="#br3" timeOffset="79349.7">31698 15404 37775 0,'-16'-4'1664'0,"5"1"368"0,1 3-1632 0,3 0-400 0,6 0 0 0,1 0 0 0,0 0-496 16,-2-2-176-16,-1 1-32 0,0 0-16 0,0 1-912 15,-1-4-176-15,2 3-48 0,1-1 0 0,1 0-848 0,0 1-176 16,0-1-48-16,1 2 0 0</inkml:trace>
  <inkml:trace contextRef="#ctx0" brushRef="#br3" timeOffset="79447.19">31622 15393 5519 0,'-12'1'496'0,"7"-1"-496"0,3 0 0 0,0 0 0 0,2 0 1600 0,0 0 240 15,-1 0 32-15,0-1 16 0,1 1-592 0,-1 0-112 16,1-3-32-16,1 2 0 0,0 1-944 0,2-1-208 16,-3 1 0-16,0 0 0 0</inkml:trace>
  <inkml:trace contextRef="#ctx0" brushRef="#br4" timeOffset="120274.95">15977 9174 4607 0,'-2'0'400'0,"1"0"-400"0,1 0 0 0,-1 0 0 0,1 0 944 0,0 0 96 0,0 0 32 0,-2-2 0 0,1 2-512 0,0-1-112 0,0 1 0 0,1 0-16 0,0 0-432 0,0 0 0 0,0 0 128 0,0 0-128 16,0 0 0-16,0 0 0 0,0 0 0 0,0 0 0 15,0 0 704-15,18-8 96 0,-14 8 32 0,0 0 0 32,1 2 544-32,-2-2 112 0,2 0 32 0,0 1 0 0,1 1-240 0,-1-2-32 0,1 1-16 0,1-1 0 15,-1 2-624-15,0-2-128 0,1 0-32 0,1 0 0 16,0-2-192-16,1 2-64 0,0 0 0 0,-1 2 0 15,1-1 224-15,1 1 32 0,-1-4 16 0,-1 1 0 16,2-1-208-16,-2 1-32 0,0 1-16 0,1 0 0 16,0 0 112-16,0 1 0 0,3-1 16 15,-1 0 0-15,-1 2-32 0,1-2-16 0,1 0 0 0,0 0 0 0,1-2 112 0,-2 2 32 16,1-1 0-16,-1-2 0 0,2 1-112 0,-1 0-32 16,-1 1 0-16,0 1 0 0,-1-2 64 0,0-1 16 15,1 2 0-15,-1 1 0 0,0 0-80 0,0 0-16 16,-1 0 0-16,1 0 0 0,-2 0-32 0,1 0-16 15,0 0 0-15,-1 0 0 0,0-3 32 0,-1 1 16 16,2 1 0-16,-2-3 0 0,2 3 48 0,-2-3 16 16,2 2 0-16,-2-1 0 0,2 2-80 0,0 0-32 15,0-2 0-15,0 1 0 0,1 0-96 0,0 0 0 16,0 1-128-16,0 0 192 0,0-1-192 0,-1 2 0 16,1-2 0-16,-1 1 0 0,1-1 0 0,-1 2 0 15,0 0 0-15,-1 0 0 0,-1 2 0 0,1-1 128 0,0 3-128 16,0-2 0-1,-1 0 0-15,1 2 0 0,-1 0 0 0,0 0 0 0,2-3 128 0,0 1-128 0,-1 1 0 0,1-1 0 16,0 2 0-16,-2-4 0 0,1 1 0 0,-1-1 0 16,0 0 0-16,0-1 0 0,0 1 0 0,0 0 0 15,1 0 128-15,1-1-128 0,-2 1 0 0,0-3 0 16,1 3 224-16,-1 0-48 0,3 0-16 0,-1 3 0 16,1-2-32-16,0-1 0 0,-2 2 0 0,3 1 0 15,-3 1-128-15,2-2 0 0,-2 3 0 0,0-2 0 16,-1 0 0-16,1 0 0 0,-1 0 0 0,0-3 0 15,2 3 0-15,-2-1 0 0,2-2 0 0,-1 0 0 0,0 0 0 16,0 0 0-16,-1 0 0 0,-1-2 0 16,2 1 176-16,0-1 0 0,1 2 0 0,1 0 0 0,-1-1-176 15,-1-1 160-15,2 0-160 0,0 1 160 0,-1 1-160 0,0-2 0 32,1 1 0-32,-1 1 0 0,0 0 0 0,1 0 0 0,-1 0 0 0,0 1 0 0,0 1 0 0,-1 1 0 15,1 0 0-15,1 2 0 0,1-2 0 0,1 2 0 16,0 0 0-16,0 0 0 0,-1 0 0 0,1-4 0 15,1 0 0-15,-2 0 0 0,0-2 0 0,1 0 0 16,0-3 0-16,-1-1 0 0,0 1 128 0,1 0 0 16,1-3 0-16,-1 2 0 0,0-1-128 15,-1 0 0-15,2 1 0 0,-2-1 0 0,1 2 0 0,1 2 0 0,-1-2 0 16,-1 0 0-16,2 3 0 0,-2 0 0 0,0 1 0 16,1-1 0-16,1 1 0 0,-1 0 0 0,-1 0 0 15,0 0 0-15,0-3 0 0,2 2 0 0,-1 0 0 0,0-2 0 16,1 1 0-16,-1 0 0 0,2 2 0 0,-2 0 0 15,0-2 0-15,1 1 0 0,-1 0 0 0,1 1 0 16,-1-2 0-16,0 2 0 0,1 0 0 0,-1 0 0 16,0 2 0-16,1-2 0 0,-1 1 0 0,-1 2 0 15,-1-3 0-15,1 3 0 0,-1 1 0 0,0-3 0 16,1 3 0-16,0-3 0 0,-1 1 0 0,1 1 0 16,0-2 0-16,1 0 0 0,0 2 0 0,-1-3 0 15,1 0 176-15,1-3-48 0,0 3-128 0,2-2 192 16,-1 2-192-16,-1-4-128 15,2 3 128-15,-1 0-208 0,-1 1 208 0,1-3 0 0,0 3 0 0,-1 0 0 0,1 0 0 0,-1 3 0 16,1-2 0-16,0 0 0 0,-1 3 0 0,-2-4 0 16,2 2 0-16,-2 2 0 0,0-2 0 0,-1 1 0 15,1-2 0-15,-1 0 0 0,-1 1 0 0,-1-2 0 16,1 0 0-16,0-2 0 0,-1 1 0 0,0 0 0 16,0 1 0-16,0-3 0 0,-1 2 0 0,1 0 0 15,-1 1 0-15,0-1 160 0,1-2-160 0,-1 1 0 16,1 2 144-16,-1-4-144 0,2 2 0 0,-2 2 0 15,1-3 0-15,-1 2 0 0,-1 1 0 0,0 0 0 32,1 1 0-32,-1 2 0 0,0-2 0 0,0 1 0 15,0 2 0-15,-1 0 0 0,1-2 0 0,1 2 0 0,-2-2 0 0,-1 2 0 0,1-4 0 0,2 1 0 0,-2-1 0 16,1 0 0 0,0 0 0-16,0 0 0 0,0-1 0 0,2 1 0 15,-2 0 176-15,1-2-48 0,1 0 0 0,-1 0 0 16,1 2-128-16,-1-4-176 0,0 3 48 0,1 1 0 15,-2 0 128-15,0 0 0 0,0 0 0 0,1 0 0 16,-2 1 0-16,-1 0 0 0,1 2 0 0,2-2 0 16,-2 2 0-16,1-1 0 0,-1 1 0 0,0 0 0 15,0 0 0-15,-1-1 0 0,3-2 0 0,-2 1 0 16,0-1 0-16,0 0 0 0,1 0 0 0,0-1 0 16,1-2 0-16,-1 0 0 0,2 1 0 0,-2-1 0 15,-1 1 0-15,1 0 0 0,2 0 0 0,-2-2 0 0,1 3 0 16,-1 1 0-16,1 0 0 0,-2 0 0 0,1 1 0 15,-1 0 0-15,1 2 0 0,0-3 0 0,0 0 0 0,-1 0 0 16,3 1 0-16,-2-1 128 0,0 0-128 16,0 0 0-16,0 0 0 0,2-1 0 0,-2 1 0 0,1-3 0 15,2 2 0-15,-2 0 0 0,1 0 0 0,0-3 144 16,0 3-144-16,-2 1 160 0,2-3-160 0,-2 2 0 16,-1 1 0-16,1 0 0 0,-1-1 0 0,0 1 0 15,1-1-176-15,-2 1 176 0,1 2 0 0,-2-2 0 16,2 0 0-16,-1 0 0 0,1 0 0 0,0 1 144 15,0-1-144-15,0 3 160 0,1-3-160 0,0 1 0 16,1 0 0-16,0 3 0 0,0-4 0 0,1 0 0 0,-1 1 0 16,0-2 0-16,2 1 0 0,-2-1 0 0,1-2 0 15,-1 2 0-15,-1 0 0 0,1-2 0 0,-2 2 0 0,0 0 0 16,-1 0 0-16,0-2 0 0,1 3 0 0,-1-1 0 16,0 0 0-16,-1 1 0 0,2 0 128 0,-1 0-128 15,0-3 0-15,1 2 0 0,1 0 0 0,-1-1 128 16,0 2-128-16,0-2 0 0,1 1 0 0,0 0 0 15,0 1 0-15,2 0 0 0,-2-2 128 0,-1 2-128 16,1 0 0-16,0 0 0 0,-1 0 0 0,1-2 0 16,-2 2 0-16,2-1 0 0,-1-1 0 0,1 0 0 15,-1 1 0-15,0-1 0 0,1 1 0 0,-1 1 0 16,0 0 0-16,-1-2 0 0,1 0 0 0,0 1 0 16,0 1 0-16,0 0 0 0,0 0 0 0,0-2 0 0,-1 1 0 0,3-1 0 15,-2 1 0-15,0 1 0 0,0-2 0 0,-1 0 0 16,0 1 0-16,0-1 0 0,0 2 0 0,-1-2 0 15,0 1 0-15,0 1 0 0,0 0 0 0,1 0 0 16,-2 1 0-16,2-1 0 0,-2 2 0 0,2-2 0 16,0 2 0-16,-1-2 0 0,1 0 0 0,0 0 0 15,0 0 0-15,1 0 0 0,-1-2 0 0,1 0 0 16,0 1 0-16,0 0 0 0,0 1 0 0,0-3 0 16,-1 2 0-16,1 0 0 0,-1 0 0 0,1 1 0 15,-2 0 0-15,0-3 0 0,0 6 0 0,0-3 0 16,-1-3 0-16,0 3 0 0,0 3 0 0,-1-3 128 15,1 0-128-15,-1 1 128 0,1 0-128 0,-1 3 128 0,2-4-128 16,-2 1 128-16,0 2-128 0,2-1 0 16,-2-1 0-16,2 3 0 0,-2-3 0 0,0 1 0 0,-1-1 0 0,1 1 0 15,-1-2 0-15,2 0 0 0,-2 0 0 0,0 0 0 16,0 0 0-16,0 0 0 0,0 0 0 0,0 0 0 16,0 0 0-16,0 0 0 0,0 0 0 0,0 0 0 15,0 0 0-15,0 0 0 0,0 0 0 0,0 0 0 16,0 0 0-16,0 0 0 0,0 0 0 0,0 0 0 15,0 0 0-15,0 0 0 0,0 0 0 0,0 0 0 16,0 0 0-16,0 0 0 0,0 0 0 0,0 0-176 16,-20 16-432-16,11-10-96 15</inkml:trace>
  <inkml:trace contextRef="#ctx0" brushRef="#br4" timeOffset="123528.05">19401 7501 1839 0,'-3'0'160'0,"-1"0"-160"0,2 0 0 0,0 0 0 0,1 0 864 0,0 0 144 0,1 0 16 15,0-3 16-15,-1 2 64 0,-1 0 16 0,1-3 0 0,1 1 0 0,0 0-608 0,1 0-128 0,-1-2-32 0,2 3 0 0,-2-2-352 0,1 2 128 16,0-1-128-16,0-1 0 0,-1 3 144 0,2 0-144 15,-2-3 192-15,1 2-192 0,-1 2 832 0,0-4 64 16,1 3 16-16,-1-2 0 0,3 1 432 0,-1 1 96 16,0-3 16-16,2 3 0 0,0-2-176 0,-2 3-16 15,3-1-16-15,-1 1 0 0,1 0-576 0,-1-1-112 16,-1 1-32-16,2 0 0 0,-1 0-336 0,0 0-192 0,-1 0 192 0,0 0-192 16,1 1 352-16,-2-1-32 0,2 1-16 0,-2 2 0 15,2-3 128-15,-1 0 16 0,0 0 16 0,1 0 0 16,0 0 128-16,-1 0 32 0,1 0 0 0,0 0 0 15,-2 0-64-15,2-3-16 0,-2 6 0 0,2-3 0 16,1 0-64-16,0 0-16 0,-1 0 0 0,1 1 0 16,0 0 0-16,0 2 0 0,1-2 0 0,0 1 0 15,1 1-144-15,1-3-16 0,-1 1-16 0,1 0 0 16,0 2-32-16,1-2 0 0,0 0 0 0,-1 1 0 16,1 0-112-16,0-2-16 0,0 0-128 0,1 0 192 15,-1 0-192-15,0 0 128 0,-1 0-128 0,2 0 0 0,-1 0 192 16,-1 0-64-16,1 0-128 0,0 0 192 15,-2-2-16-15,1 0-16 0,2 1 0 0,-1 0 0 0,1-2-32 16,1 2 0-16,-1 0 0 0,0-2 0 0,0 3-128 16,-1-1 160-16,1 1-160 0,0 0 160 0,-1 0-160 0,1 0 0 15,0 0 144-15,1 0-144 16,-1 1 0-16,0 2 128 0,1-3-128 0,-1 0 0 0,0 0 128 0,0 0-128 16,2 0 128-16,-1 0-128 0,2 0 128 0,-1 0-128 15,1 0 160-15,-2 0-160 0,0 0 0 0,-1 0 128 16,1 0-128-16,-1 1 0 0,0 0 0 0,-2 2 128 15,1-3-128-15,0 1 0 0,-1 2 128 0,0-1-128 0,-1-1 0 16,1 0 0-16,-2 1 0 0,0 0 128 0,0-1-128 16,-1 3 0-16,2-3 0 0,-2 1 128 0,5 1-128 15,-6-3 128-15,0 0-128 0,2 0 0 16,-1 0 0-16,1 0 224 0,-1-3-48 0,0 1-16 0,0 1 0 16,0 1-32-16,-2-2-128 0,2 0 192 0,-1 1-64 15,0 1-128-15,1-2 160 0,-1 0-160 0,-1 1 160 16,1 1-160-16,1-1 0 0,-1 1 0 0,1 0 128 15,-2 0-128-15,1 0 0 0,-2-2 0 0,2 2 0 16,0 0 0-16,-2 0 0 0,2-2 0 0,-2 1 0 16,3 1 128-16,-1-1-128 0,0 1 0 0,0-3 128 15,-1 3-128-15,0-1 128 0,0 0-128 0,0 1 128 16,-1-3-128-16,1 2 0 0,-1 1 0 0,1-1 128 16,1 0-128-16,-2 1 0 0,0-3 0 0,2 2 0 0,-1 0 0 15,0 1 0-15,0-3 0 0,1 2 0 16,-2 0 0-16,1 0 0 0,-1 1 0 0,0-3 0 0,1 2 0 0,-1 0 0 15,1 1 0-15,-1 0 0 0,0 0 0 0,0 0 0 16,-1 0 0-16,1 1 0 0,-1 0 0 0,0 2 0 16,-1-3 128-16,1 2-128 0,-1-2 0 0,0 0 0 15,0 0 0-15,0 0 0 0,0 0 0 0,0 0 0 16,0 0 0-16,0 0 0 0,0 0 0 0,0 0 0 16,0 0 0-16,0 0 0 0,0 0 0 0,0 0 0 15,18 11 0-15,-17-12 0 0,1 0 0 0,-1 1 0 0,2-3 0 16,-2 1 0-16,2 2 0 0,-2-3 0 15,0 2 0-15,0 1 0 0,-1 0 0 0,0 0-176 0,0 0 176 16,0 0-192 0,0 0-544-16,0 0-112 0</inkml:trace>
  <inkml:trace contextRef="#ctx0" brushRef="#br4" timeOffset="124841.37">20522 9436 9215 0,'0'-4'816'0,"0"2"-656"0,0-1-160 0,0 3 0 0,0-2-528 0,0 0-144 0,0 0-32 0,0-3 0 0,0-1 704 0,-1 0 0 0,-2 1 0 0,-1 0 0 0,2 1 0 16,-2 2 0-16,2 2 0 0,-2-2 0 0,3 0 0 0,-2 2 0 0,0 0-128 0,-1 0 128 16,0 2 0-16,-1 0 0 0,2-2 0 15,-1 2 0-15,3 1 0 0,-2-2-144 0,1 0 144 0</inkml:trace>
  <inkml:trace contextRef="#ctx0" brushRef="#br4" timeOffset="127188.03">20411 9388 11055 0,'-4'-2'976'0,"1"2"-784"0,2 0-192 0,1 0 0 0,0 0 464 0,-1 0 48 0,-2 0 16 0,1 0 0 0,-3 0 880 0,0-2 160 0,0 2 32 0,0 0 16 0,1 0-976 0,2 0-192 16,-1-1-32-16,2-1-16 0,0-1 1200 0,0 0 256 16,1 0 32-16,0-1 16 0,0 1-64 0,0 0-16 15,1 0 0-15,-1-1 0 0,1 2-224 0,0-4-32 16,3 2-16-16,-1 0 0 0,0 2-800 0,0 1-176 0,1-4-16 0,-2 1-16 15,2 2-208-15,-1-1-32 16,1 2-16-16,-1 0 0 0,0-1-144 0,0 2-16 0,1 0-128 16,-2 2 192-16,0-2-192 0,1 2 176 0,-2 1-176 0,2-1 160 15,-2 2 0-15,1-3 0 0,0 3 0 16,0-3 0-16,-1 1 80 0,2 1 16 0,-1-3 0 0,1 1 0 16,-1 0 0-16,2-1 0 0,-2 3 0 0,1-3 0 15,1 0-80-15,-1 1-16 0,1 2 0 0,0-1 0 16,1 0-160-16,-2 2 0 0,1-3 144 0,1 3-144 15,-1-4 0-15,-1 1 0 0,2 1 0 0,-1-2 0 16,1 0 0-16,-1 0 144 0,1 1-144 0,0-1 0 16,-2 2 192-16,1-2-64 0,1-2 0 0,0 2-128 15,0 0 144-15,0 2-144 0,1-2 0 0,0 2 144 0,2-2-144 16,-2 1 128-16,1 1-128 0,-1-2 128 0,3 0-128 16,-2 0 0-16,1 0 0 0,-1-2 0 0,2 1 0 15,-2-3 0-15,2 1 0 0,1 0 128 0,-1 0-128 0,-1-1 192 16,1 2-192-16,-2 0 192 0,2-1-192 0,-2 2 160 15,1-3-160-15,-2 3 160 0,0-2-160 0,2 2 160 16,-2 0-160-16,1 1 160 0,-1 0-160 0,-1 0 0 16,2 1 0-16,-1 0 0 0,0 2 0 0,0-2 0 15,0 3 0-15,0 0 0 0,1-1 0 0,-1 2 0 16,1-2 0-16,-1 0 0 0,2 2 0 0,-2-3 0 16,0 1 0-16,0-3 0 0,2 1 0 0,-1-1 0 15,1 2 0-15,-1-4 0 0,0 2 0 0,1-1 0 16,-1 1 0-16,-1 0 0 0,2-2 0 0,-2 1 0 15,3-1 0-15,-2 2 0 0,2 0 0 0,-2 0 0 0,1 0 144 0,-1 0-16 16,-1 0-128-16,2 0-160 0,-2 2 160 0,1-1-208 16,-1 1 208-16,1-2 0 0,-1 1 0 0,0 2 0 15,0-1 0-15,0 0 0 0,1-2 0 0,-1 0 0 16,1 0 0-16,-1 0 0 0,2 0 0 0,-1-2 0 16,1 2 0-16,0-2 0 0,0 1 0 0,0-1 0 15,1 1 0-15,-2-1 0 0,2-1 0 0,0 3 0 16,-1-3 0-16,0 0 0 0,-1 3 0 0,1-2 0 15,0-1 0-15,-2 3 0 0,1-1 160 0,-1 2-160 16,-1-1 128-16,0 0-128 0,-2 0 0 0,2 0 128 16,-1 0-128-16,0 0 0 0,0 0 0 0,-1 0 0 0,0 0 0 0,0 0 0 15,-1 0 0-15,0 0 0 0,1 0 0 0,-1 0 0 16,1-1 0-16,-1 1 0 0,2-3 128 0,-2 2-128 16,2 0 128-16,-2-3-128 0,1 3 0 0,1 0 128 15,-2 1-128-15,-1-3 0 0,2 6 128 0,-2-3-128 16,1 0 128-16,0 0-128 0,-1 2 0 0,1 2 128 15,1-4-128-15,-1 2 0 0,1 1 0 0,-1-2 0 16,1-1 0-16,-1 0 0 0,1 0 0 0,0 1 0 16,1-2 128-16,0 1-128 0,1 0 0 0,-2 0 0 15,2-1 0-15,-1-2 0 0,0 2 0 0,0 0 0 16,-1-1 0-16,0 0 0 0,-2 1 0 0,0 1 0 16,0 0 0-16,-1 0 0 0,2 0 0 0,-2 0 0 15,0 0 0-15,-2 0 0 0,2 0 0 0,0 0 0 0,0-1-144 0,0 1 144 16,0 0-288-16,2 0 48 0,-2-3 16 0,2 1 0 15,-2 2 224-15,0 0 0 0,0 0 0 0,0 0 0 16,16-12 0-16,-12 8 0 0,0 3 0 0,-1-3 0 16,1 1 0-16,-1 1 0 0,-1 1-128 0,0-1 128 15,0 2 0-15,-2 0 0 0,1 0 0 0,-2 2 0 16,1 1-176-16,-2-1 16 0,2-1 0 0,-1 3 0 16,0-2-48-16,1-2-16 0,0 0 0 0,0 0 0 15,0 0 96-15,0 0 128 0,0 0-208 0,0 0 80 16,0 0 128-16,0 0 0 0,0 0 0 0,0 0 128 0,0 0-128 15,0 0 0-15,0 0 0 0,0 0 0 0,0 0 128 0,19 10 0 16,-18-11 0-16,1 1 0 0,0 0-128 0,-1 0 0 16,0 0 0-16,-1 0 0 0,1 1 0 0,-1 0 0 15,0 0 0-15,0 2 0 0,0-3 0 0,0 0 0 16,0 0 0-16,0 0 0 0,0 0 0 0,0 0 0 16,0 0 0-16,0 0 0 0,0 0 0 0,0 0 0 15,0 0 0-15,0 0 0 0,0 0 0 0,0 0 0 16,0 0 0-16,0 0 0 0,10 18 0 0,-10-18 192 15,0 2-64-15,0-2 0 0,0 2 32 0,0-2 16 16,0 0 0-16,0 1 0 0,0 2-176 0,0-1 0 16,0-2 0-16,0 2 0 0,0-2 0 0,0 0 0 0,0 0 0 15,0 0 0-15,0 0 0 0,0 0 0 0,0 0 0 0,0 0 0 16,0 0 0-16,0 0 0 0,0 0 0 0,0 0 0 16,0 0 0-16,19 7 0 0,-17-8 0 0,2-1 0 15,-2 1 0-15,1 1 0 0,-1 0 0 0,1 0 0 16,-1 0 0-16,-1 0 0 0,2-2 0 0,-2 2 0 15,2 2 0-15,-2-2 0 0,1 0 0 0,1 0 0 16,1 1 0-16,-2-1 0 0,2 2 0 0,-2-2 0 16,2 0 0-16,0 0 0 0,-2 0 0 0,2 0 0 15,-1 0 0-15,0-2 0 0,1 2 0 0,-1-1 0 16,1 1 160-16,-1-2-160 0,0 2 192 0,0-1-192 16,-1 1 128-16,-1-2-128 0,2 2 0 0,-1 0 0 15,1 0 0-15,-1 0 0 0,2 0 0 0,-1 0 0 0,-1 0 0 0,2 2 0 16,-1-1 0-16,1 1 0 0,0-2 0 0,0 0 0 15,-1 1 0-15,1-1 0 0,0 0 0 0,-1 0 0 16,1-1 0-16,0-1 0 0,0 1 128 0,-2-1-128 16,0 0 192-16,2-1-192 0,-1 2 224 0,-1 1-64 15,1-2-16-15,-2-1 0 0,1 3-144 0,0 0 128 16,-1 0-128-16,1 0 128 0,-1 0-128 0,1 1 0 16,0 3 0-16,-1-4 0 0,1 3 0 15,-1 0 0-15,1-1 0 0,0-1 0 0,-1 1 0 0,1-2 0 16,0 1 0-16,-1 1 0 0,0-2 0 0,2 0 0 15,-1 0 0-15,-1-2 0 0,2 2 0 0,-1-1 0 0,1 1 0 16,0-2 0-16,0 4 0 0,1-4 0 0,-1 1 0 16,0 1 128-16,3 0-128 0,-2 0 0 0,-1 1 144 0,1-1-144 15,1 0 0-15,-3 2 0 0,2-2 0 0,0 1 0 16,-2-1 0-16,2 2 0 0,-1-2 0 0,0 0 0 16,0 0 0-16,-1 0 0 0,1 0 0 0,-1-2 0 15,1 2 0-15,-1-1 0 0,1 1 0 0,-1 0 128 16,0 0-128-16,1 0 0 0,-1 0 0 0,1 0 0 15,-1-2 0-15,1 2 0 0,-1 0 0 0,2 0 0 16,-1 0 0-16,-1 0 0 0,0-1 0 0,1-1 0 16,1 2 0-16,-1 0 0 0,1-2 0 0,-1 2 0 15,0 0 0-15,0 0 0 0,0-1 0 0,0-1 0 0,-1 4 0 16,0-2 0-16,0 0 0 0,1 0 0 0,-2 0 0 0,1 0 0 16,0 1 0-16,0-1 0 0,-1 2 0 0,0-2 0 15,1 2 0-15,-1-2 0 0,0 1 0 0,0-1 0 16,2 0 0-16,-2-1 0 0,2 1 0 0,-1-2 0 15,1 2 0-15,-1-2 0 16,0 2 0-16,1-1 0 0,-1-1 0 0,1 2 0 0,-1-1 0 0,0 1 0 16,-1 0 0-16,1 0 0 0,0 1 0 0,0-1 0 15,0 0 0-15,1 0 0 0,-1 0 0 0,1 0 0 16,-1 0 0-16,1 0 0 0,1 0 0 0,-2 2 0 16,1-1 0-16,0 1 0 0,0-2 0 0,0 0 0 15,0 2 0-15,1-1 0 0,-1-1 0 0,0 0 0 16,0-1 0-16,1-1 0 0,0 2 0 0,0-2 0 0,-1 1 0 15,1-1 0-15,0 1 0 0,-1-1 0 0,1-1 160 0,0 3-160 16,0-1 128-16,-2-2-128 0,2 2 0 0,-1 0 144 16,0 1-144-16,1 0 0 0,-1 0 0 0,1 1 0 15,-1-1 0-15,0 1 0 0,0 2 0 0,0-2 0 16,0-1 0-16,1 1 0 0,-1 1 0 0,1-2 0 16,0 0 0-16,-1-2 0 15,1 2 0-15,0 0 0 0,-2-1 0 0,2 1 0 0,-1 0 0 0,0-1 0 16,0 1 0-16,-2 0 0 0,1 0 0 0,1 0 0 15,-2 1 0-15,0 2 0 0,1-1 0 0,-1-2 0 16,0 1 0-16,0-1 0 0,1 2 0 0,-1-1 0 16,0 1 0-16,0-2 0 0,2 0 0 0,-2 0 0 0,1 0 0 15,0 0 0-15,0 0 0 0,1 0 0 0,-1 0 0 16,-1 0 0-16,1-2 0 0,0 1 0 0,-1 1 0 0,1-2 0 16,-2 2 0-16,1 0 0 0,-1 0 0 0,1 0 0 15,-1 0 0-15,0 0 0 0,0 0 0 0,0 0 0 16,0 0 0-16,0 0 0 0,0 0 0 0,0 0 0 15,0 0 0-15,0 0 0 0,0 0 0 0,0 0 0 16,0 0 0-16,0 0 0 0,0 0 0 0,0 0 0 16,11 16 0-16,-8-16 0 15,-2 0-256-15,0-2 32 0,0 1 0 0,2-2 0 16,0 1-464-16,0-1-80 0,-1 0-32 0,2-2-20288 0</inkml:trace>
  <inkml:trace contextRef="#ctx0" brushRef="#br4" timeOffset="129642.12">22208 9343 1839 0,'3'0'160'0,"-2"0"-160"0,0 0 0 0,-1-1 0 0,0 1 480 0,0 0 64 0,2 0 16 0,-1 0 0 0,0 0 464 0,0 0 112 0,1 0 16 0,-2 0 0 0,0 0-192 0,0 0-48 0,0 0 0 0,0 0 0 15,0 0-80-15,0 0-32 0,0 0 0 0,0 0 0 16,0 0-128-16,0 0-32 0,0 0 0 0,0 0 0 16,12-17-384-16,-10 13-64 0,0 4-32 0,-1-1 0 15,-1-1 288-15,1 0 64 0,-1 1 16 0,0-1 0 16,0 2 528-16,-1 0 96 0,1 0 32 0,-1 0 0 15,1 0 128-15,0 0 32 0,0 0 0 0,0 0 0 0,0 0-352 0,0 0-64 16,0 0-16-16,-14 18 0 16,12-13-416-16,-1 1-96 0,1-1-16 0,0-4 0 0,0 2-240 15,1-3-144-15,-1 2 160 0,2-2-160 0,0 0 576 0,-1 0 0 16,1 0 16-16,0 0 0 0,0 0 64 0,0 0 16 16,1 0 0-16,-2 0 0 0,1 0-256 0,0 0-48 15,0 0-16-15,0 0 0 0,0 0-224 0,0 0-128 16,0 0 128-16,0 0-128 0,0 0 0 0,0 0 0 15,0 0 0-15,0 0 128 0,-20 5 64 0,19-8 0 16,0 2 16-16,0 0 0 0,-1 1-208 0,1-2 176 16,1 0-176-16,-1 2 160 0,1-1-32 0,0 0 0 15,0 1 0-15,-1 0 0 0,1 0 32 0,0 0 0 16,0 0 0-16,0 0 0 0,0 0-160 0,-21 12 0 16,16-7 0-16,-1-1 128 0,1 0-128 0,0-1 0 0,1-2 0 0,0 1 0 15,2-1 0-15,-1-1 0 0,1 0 0 0,-2 0 0 16,2-1 0-16,-1 1 0 0,0 0 0 0,-1 0 0 15,1 0 0-15,0-2 0 0,0 2 0 0,1-1 0 16,-1 1 224-16,1 0-32 0,-1 0-16 0,0 1 0 16,0 2-48-16,1-1 0 0,-1-2 0 0,1 2 0 15,0-1-128-15,0 3 160 0,-1-3-160 0,1 3 160 16,0-2-160-16,-1 2 0 0,2-2 144 0,0 1-144 16,1-1 0-16,0 2 0 0,0-4 0 0,0 1 128 15,2-1-128-15,-1 0 192 0,2 0-64 0,-1 0 0 16,-2 0 0-16,0 0 16 0,0 0 0 0,0 0 0 0,25-5 0 15,-19 5 0-15,2-1 0 0,-1 0 0 0,2 1-16 0,-1 0-128 16,1 0 192-16,-2 0-64 0,3 0-128 0,-1 0 0 16,0 0 144-16,-1 0-144 0,1 0 128 0,-2 0-128 15,-2 0 160-15,3 0-160 0,-1 0 256 0,3 0-64 16,0 1 0-16,0-1 0 0,-2 1-64 0,2-1 0 16,0 1-128-16,-1-1 192 0,1 0-192 0,1-1 176 15,0 1-176-15,0-1 160 0,0 0-16 0,0-2 0 16,1 1 0-16,-1-1 0 0,1 1 0 0,2-2 0 15,-1 2 0-15,1-3 0 0,1 1-144 0,-3 1 160 16,2 2-160-16,-2 1 160 0,0 0-160 0,1 0 0 16,-2 1 0-16,0 2 128 0,0 1-128 0,0-1 0 15,-1-1 0-15,1-1 0 0,-1 0 0 0,0 2 0 16,-1-3 0-16,1 0 0 0,-2 1 0 0,1-1 0 0,0-1 0 16,-2 1 0-16,2 0 0 0,-2 0 0 0,2 0 144 0,-2-3-144 15,1 3 144-15,-1 3-144 0,0-3 192 0,2-3-192 16,-2 3 128-16,1-1-128 0,-1 0 0 0,0 1 0 15,0 0 0-15,0-4 0 0,0 1 0 0,-1 1 0 16,1 1 144-16,-1-2-144 0,2 3 0 0,-1-3 144 16,1-1-16-16,-1 3 0 0,0-2 0 0,1 3 0 15,-1 0-128-15,1-2 192 0,-2 2-192 0,1 2 192 16,-1-2-192-16,1 3 0 0,0-2 0 0,-1 1 128 16,0 1-128-16,1-1 128 0,0-2-128 0,-1 0 128 0,2 0-128 15,-1 0 0-15,0-2 0 0,2-1 0 0,2 1 160 0,-1-2 0 16,0 0 0-16,0 3 0 0,0-4-160 0,0 2 0 15,0 0 0-15,0 2 0 0,-1-3 0 0,0 3 0 16,1-2 0-16,-1 3 0 0,-1 0 0 0,1-1 0 16,1 1 0-16,-2 1 0 0,1-1 0 0,0 0 0 15,-1 3 0-15,1-3 0 0,0 1 0 0,-2-1 0 16,2 0 0-16,-1 0 0 0,0 1 128 0,-1-2 0 16,2 0 0-16,0 1 0 0,1-4 0 0,-2 2-128 15,1-1 192-15,-1 1-64 0,1 2-128 0,0-1 192 16,-1-2-192-16,0 1 192 0,1 2-192 0,-2-3 0 15,0 3 0-15,0 0 128 0,0 3-128 0,0-3 0 0,0 2 0 16,1 2 0-16,0-4 0 0,-1 2 0 0,0 1 0 16,0-2 0-16,0 1 0 0,1 1 0 0,-1-3 0 0,0-3 0 15,1 3 0-15,-1-1 0 0,1 0 0 0,-2 0 0 16,0 1 128-16,0 0 0 0,0-3 0 0,-1 3 0 16,1-1-128-16,1 1 0 0,-2 0 0 0,0 1 0 15,1 2 0-15,-1-3 0 0,0 1 0 0,0 1 0 16,0 1 0-16,-1-2 0 0,1 0 0 0,0 2 0 15,2-2 0-15,-3-1 0 0,3 0 0 0,-1 0 0 16,-1 0 0-16,1-1 0 0,0 1 0 0,-1 0 0 16,1-3 0-16,0 3 0 0,1-1 0 0,-1 0 0 15,-2 1 0-15,0 0 160 0,3 0-160 0,-2 0 160 16,1-3-160-16,0 3 160 0,-1 0-160 0,-1 0 160 0,2-1-160 16,-1 1 128-16,0-1-128 0,-2 1 128 0,2-1-128 0,0 1 128 15,-1 0-128-15,1 0 128 0,-1 0-128 0,1 0 0 16,0 0 144-16,0 1-144 0,1 1 0 0,-1 1 0 15,1-2 0-15,0 0 0 0,0 2 0 0,0-3 0 16,1 0 0-16,-1 0 0 0,0 0 0 0,-1 0 0 16,1 0 0-16,-1 0 0 0,2 0 0 0,-2 0 0 15,-1-3 0-15,0 2 0 0,-1 1 0 0,1 0 0 16,0 0 0-16,0 0 0 0,-2 0 0 16,2 0 0-16,-2 0 0 0,1 0 0 0,-2 0 0 0,1 0 0 15,0 0 0-15,-1 0 0 0,0 1 0 0,0-1 0 16,-1 0 0-16,0 3 0 0,0-3 0 0,0 0-240 15,0 0 64-15,0 0 16 16,0 0-672-16,0 0-144 0,0 0-32 0,0 0-14096 0,0 0-2816 0</inkml:trace>
  <inkml:trace contextRef="#ctx0" brushRef="#br4" timeOffset="131459.54">23581 9395 3679 0,'-4'0'320'0,"2"0"-320"0,1 0 0 0,-1 0 0 0,2 0 768 0,-1-1 64 0,-1 0 32 0,-2-2 0 0,-1 1 544 0,-1-2 96 0,0-1 32 0,1-1 0 16,1 1-304-16,2-3-48 0,-1 2-16 0,1-1 0 16,2 2-128-16,-2-4-16 0,1 3-16 0,1-1 0 15,0 0-768-15,0 2-240 0,0 2 128 0,0 0-128 16,1 3 128-16,-1-2-128 16,0 4 144-16,0-2-144 0,2 3 448 0,-2-1 0 0,0 1 0 0,0 0 0 15,0-3 80-15,0 0 16 0,0 0 0 0,0 0 0 16,0 0 528-16,0 0 96 0,0 0 32 0,0 0 0 15,0 0 144-15,0 0 48 0,18 12 0 0,-14-16 0 0,1 3-336 16,1-1-64-16,0 2-16 0,2 0 0 0,0-2-496 0,1 2-96 16,0-1-32-16,0 1 0 15,3-2-64-15,-1 2-16 0,1-2 0 0,0-1 0 0,3 2-80 16,-1-1 0-16,1-1-16 0,-2 0 0 0,2 1 64 0,-1 1 16 16,1-1 0-16,-2 0 0 0,1 2-256 0,-2 0 176 15,2 0-176-15,1 2 160 0,-2 0-160 0,1 1 160 16,1 0-160-16,-1-3 160 0,1 2-160 0,0-2 160 15,0 0-160-15,0 0 160 0,1-2 16 0,0-1 0 32,-1 0 0-32,1-1 0 0,-1 2-48 0,0-2 0 15,1-1 0-15,0 3 0 0,0-3 0 0,-1 2 0 16,1 1 0-16,-3 1 0 0,2 1-128 0,-2 0 0 0,0 0 0 16,-2 1 0-16,-1 0 0 0,-1 0 0 0,1 2 0 0,-2-1 0 15,0 1 0-15,-1-1 0 0,1 2 0 0,-1-2 0 16,-1 1 0-16,-1 1 0 0,1-2 0 0,-1 1 0 15,-1 0 0-15,1 2 0 0,-1-4 0 0,1 4 0 16,-2-2 0-16,2-1 0 0,-1 1 0 0,0-3 0 16,1 1-128-16,-3-1 128 0,2 0 0 0,-1-1 0 15,1 1 0-15,-3-1 0 0,1-1 0 0,-1 2 0 16,0-2 0-16,-1 1 0 0,0-1-176 0,0 2 176 16,0-3-368-16,0 1 16 0,0 4 0 0,0-2 0 15,0 0-416-15,0 0-96 16,0 0-16-16,0 0-16720 0</inkml:trace>
  <inkml:trace contextRef="#ctx0" brushRef="#br4" timeOffset="137221.17">24622 12555 6079 0,'-4'2'0'0,"1"-2"0"0,2 1 0 0,-1 0 0 0,1 3 0 0,-1-4 0 0,-3 3 0 0,-3 0 0 0,-2 2 0 0,-2 2 0 15,0-3 128-15,2 0 16 16,1 0 16-16,2-3 16 0,0 2 112 0,4-3 32 0,0 0 0 0,1-4 32 16,1 3-1136-1,-1-3-240-15,1 1-32 0,1-1-16 0,-1-1 192 0,0 0 48 0,-1 0 0 0,1 0 0 16,1 1 832-16,0-1 320 0,0-1-16 0,-1 2 0 0,1 2 720 0,-1-2 128 15,-2 3 48-15,1-2 0 0,-1 3-128 0,-2 0-32 16,0 3 0-16,-2-2 0 16,0 3-352-16,0-4-80 0,2 1-16 0,-1 1 0 0,1 1 704 0,-1-2 144 15,1 3 32-15,1-3 0 16,1 0 96-16,-1 1 32 0,0 0 0 0,1-2 0 0,-1 1-944 0,0 0-176 16,0-1-32-16,1 0-16 0,-1 2-432 0,0-2 0 15,1-2 0-15,-1 1 0 0,0 1 448 0,2-1 128 16,1 1 0-16,-1-4 16 0,2 3 160 0,2 1 16 15,0-1 16-15,0-3 0 0,2 4-16 0,1-1 0 16,-5 1 0-16,0 0 0 0,21 1-256 0,-12-1-64 16,-1 1-16-16,1 2 0 0,0-2-32 0,-1 0 0 15,0 1 0-15,-1 0 0 0,-1 0 160 0,2 2 16 0,-2-3 16 0,0 3 0 16,2-3-64-16,0 1-16 0,2-1 0 0,1 1 0 16,2-2-48-16,0 0-16 0,1 0 0 0,1 0 0 15,-2 0-208-15,3 2-48 0,0-1-16 0,3-1 0 16,-2 4-176-1,1-4 0-15,-1 2 144 0,-1 0-144 0,1 1 0 0,-1 1 0 16,0-2 0-16,-1 1 128 0,1-2-128 0,2 1 144 0,0 1-144 0,1-2 160 16,1 4-16-16,-1-4 0 0,2 3 0 0,-1-2 0 15,1 2-16-15,-1-1-128 0,1-1 192 0,0 2-64 16,1-2-128-16,-1-1 0 0,0-1 0 0,2 0 0 16,-2-1 0-16,-2-1 0 0,2-1 0 0,-1 2 0 15,0-4 0-15,-1 3 128 0,-2-1-128 0,-1 2 128 16,0-3-128-16,-1 3 0 0,0 1 144 0,0-4-144 0,-1 3 0 0,2 0 144 15,1 1-144-15,-3-3 0 0,5 2 176 0,-3 1-176 16,-1 0 160-16,1 0-160 0,-1 0 160 0,0 1-160 16,-1-1 160-16,0 0-160 0,0 0 144 0,-2 0-144 15,0 0 128-15,-1 0-128 0,-1 0 128 0,1-1-128 16,-1 1 0-16,0-1 128 0,0 0 0 0,0 1-128 16,0 0 192-1,-1-3-64-15,0 2-128 0,1 0 192 0,0-2-192 0,0 2 192 0,1 0-192 0,0-1 192 16,1 0-192-16,0 0 192 0,-1 2-192 0,0-2 0 15,0 0 0-15,-1 1 128 0,0-1-128 0,-1 2 0 16,-1 0 0-16,-1 0 0 0,-1-2 0 0,0 1 0 0,-1 1 0 16,-1 0 0-16,1 1 0 0,0-1 0 15,-1 2 0-15,1-2 0 0,0 0 0 0,2 2 0 16,-1-1 0-16,0 1 0 0,0-2 0 0,1 2 0 0,0-2 0 0,-1 0 0 16,0 0 0-16,-1 0 0 0,0 0 0 0,-1-2 0 31,-2 2-640-31,-1-2 0 0,1 2 0 0,-4 0-18784 0</inkml:trace>
  <inkml:trace contextRef="#ctx0" brushRef="#br4" timeOffset="141526.49">26170 14808 447 0,'-1'0'0'16,"0"0"0"-16,1 0 0 0,-1-2 0 0,1 2 0 0,0 0 0 0,-2 0 0 0,0-2 0 0,-1-1 128 0,0 3 0 0,0-3-128 0,0 1 192 0,0 2-192 0,2-1 0 0,-2 1 0 0,2 0 0 0,0 0 256 0,0 0 96 0,-1 1 32 0,1 1 0 0,0-1 896 0,0 1 192 15,-2 1 48-15,0 1 0 0,-2 1 32 0,-2-2 16 0,1 5 0 0,-1-6 0 16,-1 4-384-16,1-2-80 0,0-1-16 0,-1-1 0 0,2-1 48 0,0 0 0 16,1 1 0-16,0 0 0 0,1-2-608 0,0 0-112 15,1 0-32-15,-1-2 0 0,2 0 256 0,-2 1 64 16,1 0 0-16,0 1 0 0,-1 0 304 0,2 0 64 15,-2-2 16-15,1 2 0 16,2 0 0-16,-1 0 0 16,0 2 0-16,1-2 0 0,1 0-768 0,-1 1-160 15,2 2-32-15,-1-1 0 0,0-1-128 0,0 3 0 16,1-4 0-16,-1 1-176 0,2 1 176 0,-2-2 176 16,0 0-48-16,0 0 0 0,0 0 528 0,0 0 112 15,0 0 0-15,0 0 16 0,0 0-64 0,0 0-16 16,0 0 0-16,0 0 0 0,0 0-336 0,0 0-80 15,0 0-16-15,0 0 0 0,0 0-272 0,0 0 0 0,0 0 0 0,12-18 0 16,-10 18 0-16,1-1 0 0,1 0 0 0,1-3 0 16,-2 3 160-16,1-2-32 0,1 1 0 0,-1 1 0 15,-1 1 0-15,1 0 0 0,0-3 0 0,0 3 0 16,-1 0-128-16,1 0 0 0,1 0 0 0,0 0 0 16,0-1 128-16,0 0-128 0,1 1 192 0,-1-4-64 15,1 2 32-15,0 2 0 0,2-4 0 0,-1 3 0 16,2-3 16-16,-2 3 0 0,1-1 0 0,-1 2 0 15,0 0-48-15,1 0-128 0,-1 2 192 0,1-1-64 16,-1 3-128-16,-1-3 0 0,2 3 0 0,-1-2 128 0,0 2-128 0,2-3 0 16,-1 3 0-16,0-3 0 15,1 0 128-15,0 0-128 0,0-2 0 0,0 0 128 0,0 0 48 16,1 1 0-16,0-4 0 0,-1 3 0 16,1-2-176-16,1 1 192 0,-1 1-192 0,-1 1 192 0,1-3-192 0,-1 2 128 15,0 0-128-15,0 1 128 0,0 0 0 0,-2 0 0 16,1 0 0-16,-1 0 0 0,0 1-128 0,1-1 0 15,-1 1 0-15,1 2 0 0,0-2 160 0,1 0-160 16,1 0 192-16,0-1-192 0,-2 3 208 0,1-3-64 16,1 0-16-16,1 0 0 0,-1 0-128 0,0 0 0 15,0 0 0-15,1 0 0 0,-1 1 0 0,0-1 128 16,-2 1-128-16,1 2 0 0,0-3 0 0,-2 1 0 16,2 0 0-16,-2 0 0 0,2-1 0 0,-2 0 0 0,1 3 0 15,-1-6 0-15,0 3 0 0,1-1 240 0,1 0-64 16,-1 0-16-16,1-2-160 0,-2 2 128 0,2 1-128 0,-2-1 128 15,2 1-128-15,-3 0 0 0,3 0 0 16,-3 1 0-16,-1 3 0 0,1-3 0 0,-1 1 0 0,0 1 0 16,0-1 0-16,0 2 0 0,0-4 0 0,0 0 0 15,0 1 0-15,0-2 0 0,0 1 0 0,1-4 0 16,0 2 128-16,0-1-128 0,2 0 0 0,-1-1 128 16,2 0-128-16,-1 1 128 0,2-2-128 0,-1 1 128 15,1 1-128-15,-2 0 0 0,0 0 0 0,1 3 128 16,-2-2-128-16,-1 1 0 0,0 2 0 0,-1-1 0 15,0 2 0-15,0-2 0 0,0 1 0 0,-1 1 0 16,1-1 0-16,-2 1 0 0,4-2 0 0,-2 0 0 0,1 0 0 16,0-2 0-16,0 1 0 0,0-2 128 0,1 1-128 15,0-1 192-15,0 3-192 0,1-3 192 0,0 0-192 0,0 1 0 16,-1 0 0-16,1 1 128 0,-1 1 0 0,-1 0 0 16,0 0 0-16,1 0 0 0,-2 1-128 0,0 1-176 15,-2 1 48-15,1 0 0 0,1 1 128 0,0-1 0 16,-1 1 0-16,-2 0 0 0,2-1 0 0,-2-1 0 15,1-1 0-15,0 0 0 0,1-1 0 0,0 3 0 16,0-3 0-16,-1-3 0 0,2 2 0 0,-1 0 0 16,0 1 0-16,-1-2 128 0,2 0-128 0,-1 1 176 15,0-1-176-15,-1 2 192 0,0 0-192 0,-1 0 0 0,1 0 0 16,-1 0 0-16,0 0 0 0,0 0 0 16,-1 2 0-16,0-2 0 0,1 1 0 0,0 1 0 0,-1 0 0 0,1-2 0 15,0 1 0-15,1 0 0 0,-1-1 0 0,-1 3 0 16,3-3 0-16,-1 0 0 0,-1 1 0 0,2-1 0 15,-1 0 0-15,1 0 0 0,-1 0 0 0,-1-1 0 16,2 1 0-16,-2 0 0 0,2-3 0 0,-2 3 0 16,1-1 0-16,-2 1 0 0,0 0 0 0,2 0 0 15,-2-1 144-15,0 1-144 0,-1 0 160 0,0 0-160 16,2 0 128-16,-1 0-128 0,0 0 0 0,-1 0 144 16,0 0-144-16,0 0 0 0,0 0 144 0,0 0-144 15,0 0 0-15,0 0 0 0,20-4 0 0,-16 4 128 0,0 0-128 16,0 0 0-16,-1 0 0 0,0 0 0 0,0 2 0 0,1 0 0 15,-2-2 0-15,0 0 0 0,1 1 0 0,-1-1 0 16,1 0 0-16,-2-1 0 0,2 1 0 0,-1 0 0 16,1 0 0-16,-1 0 0 0,1-2 0 0,-1-1 0 15,0 1 0-15,2 0 0 0,-1 1 0 0,-1-1 0 16,1 1 0-16,-1 1 0 0,1 0 0 0,-2-2 0 16,0 4 0-16,1-2 0 0,0 0 0 0,-2 1 0 15,1-1 0-15,0 2 0 0,0-2 0 0,-1 1 0 16,2-1 0-16,-1 0 0 0,1 0 0 0,0 0 0 15,0-3 0-15,2 2 0 0,0-1 0 0,-1-1 0 16,3-3-144-16,1 1 144 16,0-1-640-16,2-5-48 0,2 1-16 0,1-4-13360 0,4 1-2672 15</inkml:trace>
  <inkml:trace contextRef="#ctx0" brushRef="#br4" timeOffset="142313.14">27563 15069 6447 0,'-5'-3'576'0,"0"3"-576"0,1 0 0 0,2 0 0 16,0 0 0-16,1 0 0 0,-1-1 0 0,-2 0 0 0</inkml:trace>
  <inkml:trace contextRef="#ctx0" brushRef="#br4" timeOffset="144369.87">27477 15043 1839 0,'-1'-3'160'0,"0"3"-160"0,0 0 0 0,1-2 0 0,0 2 0 0,0 0 160 0,0 0-160 15,0 0 160-15,0 0-16 0,-2-2 0 0,1 4 0 0,1-2 0 0,0 0-144 0,0 0 160 0,0 0-160 0,0 0 160 0,-23 0-160 0,18-2 128 16,-1 1-128-16,-1 0 160 0,0-3 1104 0,0 3 208 16,0-1 64-16,1 0 16 0,0 1 16 0,1 0 0 15,1 1 0-15,1 0 0 0,0 0-592 0,1-3-112 16,0 1-32-16,2 2 0 0,2-4-208 0,-1 3-48 15,0 0-16-15,0-2 0 0,1 2 368 0,-2 0 80 0,0 1 16 16,0 0 0-16,0 0-32 0,0 0 0 0,0 0 0 16,0 0 0-16,0 0 352 0,0 0 80 0,0 0 16 15,0 0 0-15,0 0-64 0,0 0-16 16,-19 10 0-16,19-10 0 0,0 1-464 0,1-1-112 0,2 1-16 0,1-1 0 16,0-1-320-16,3 1-80 0,1-1-16 0,1-4 0 15,2 2-96-15,0 1 0 0,2-2-16 0,-1 2 0 16,0-2-48-16,1 1-16 0,-1 1 0 0,0 1 0 15,1-1 16-15,-1 2 16 0,2 0 0 0,-3 0 0 16,1 0-16-16,-1 2 0 0,1 1 0 0,0-3 0 16,-1 2-192-16,0-1 0 0,0 0 128 0,0 2-128 15,1-2 176-15,0 0-16 0,-1 1 0 0,1 1 0 16,0-2 80-16,0 2 16 0,-1-3 0 0,1 0 0 16,1 0 0-16,-1 0 0 0,2 0 0 0,-2-4 0 0,0 3-48 15,1-1 0-15,0-1 0 0,1 2 0 0,-2-2-64 0,1 2-16 16,-1 0 0-16,0 2 0 0,1-1-128 0,-1 4 0 15,1-2 144-15,-2 2-144 0,0 1 128 0,0-3-128 16,0 3 128-16,-1-1-128 0,0-2 0 0,0 2 128 16,-2-4-128-16,2 1 0 0,-1-1 224 0,0 0-32 15,-1 0 0-15,1-1 0 0,0 1-64 0,-1 0-128 16,2 0 176-16,-1-2-176 0,-1 0 0 0,2 2 0 16,-1-1 0-16,1 0 0 0,-1 1 128 0,0-3-128 15,0 3 0-15,0-1 0 0,-1 0 0 0,1 1 0 16,0 0 0-16,-1 0 0 15,1-1 336-15,-2 1-32 0,2 0-16 0,-1 0 0 0,-1 0-288 0,0 0 0 16,2 1 0-16,-2-1 0 16,1 0 0-16,-2 0 0 0,1 0 0 0,0 0 0 0,0-1 0 0,-1 1 0 0,2-3 0 0,-2 2 0 15,0 0 128-15,0-2 0 0,0 2 16 0,1 0 0 16,-2-1-16-16,1 0-128 0,-1 0 192 0,0 2-64 16,1-4 0-16,-1 1-128 0,-2 3 192 0,2-3-64 15,0 1-128-15,0 2 0 0,1-1 0 0,-1-3 0 16,0 4 0-16,0-1 0 0,1 1 0 15,-1 0 0-15,2 0 0 0,-2 0 0 0,-1 1 128 0,1-1-128 16,-1 2 0-16,1 0 0 0,-1-1 0 0,0-1 0 0,-2 0 0 0,0 0 0 16,1 2-192-16,-1-2 192 0,2 0 0 0,0-2 0 15,-2 2 0-15,1 0 0 0,-1 0 0 16,2-3 0-16,1 1 0 0,-1 1 128 0,2-1-128 16,-1 1 0-16,1-2 144 0,0 1-144 0,0-1 0 0,0 1 128 15,1 0-128-15,-2 0 0 0,1 2 0 0,-1 0 0 16,1 0 0-16,-2 0 0 0,1 0 0 0,-2 1 0 15,0 2 0-15,-1-1 0 0,2-1 0 0,-3 1 0 16,2 0 0-16,-2-1 0 0,1 2 0 0,0-1 0 16,-1-2 0-16,1 1 0 0,0 1 0 0,-1 0 0 15,0-1 0-15,0-1 0 0,2 0 0 0,-1 0 0 16,2 0 0-16,-2 0 0 16,1 0 128-16,-1 0-128 0,2 0 128 0,0-1-128 0,-1 1 0 0,1-2 0 15,0 2 0-15,0-2 0 0,-2 2 0 0,2-1 0 0,-2 1 0 0,1 0 0 16,0 0 0-16,-1 0 0 0,0 1 0 0,1 1 0 15,-1 0 0-15,1-1 0 0,-1-1 0 0,0 2 0 16,2 1 0-16,-1-3 0 0,0 2 0 0,1-1 0 16,0 0 0-16,-2-1 0 0,2 3 0 0,0-3 0 15,-1 0 0-15,0-3 0 0,1 3-128 0,-1 0 128 16,1-1 0-16,-2 1 0 0,2 0 0 0,-1-1 0 16,-1 2 0-16,2-1 0 0,-2 0 0 0,1 0 0 15,1 1 0-15,-2 2 0 0,2-3 0 0,-2 1 0 16,2 0 0-16,0 1 0 0,-1-2 0 0,1 2 0 15,1-1 0 1,-1-1 0-16,-1 1 0 0,2-1-128 0,0 0 128 0,0-1 0 16,0 1 0-16,0-1 0 0,0 1 0 0,0-2 0 15,0 2 0-15,-1 0 0 0,-1 0 0 0,2-2 0 16,-1 2 0-16,0 0 0 0,-1-1 0 0,1 1 0 16,0 0 0-16,0 0 0 0,1 1 0 0,-2-2 0 15,2 1 0-15,0 0 0 0,0-1 0 0,0 1 0 16,0 0 0-16,0-3 0 0,2 2 0 0,-1 0 128 15,1-1-128-15,0 2 128 0,-1-2-128 0,2 1 0 16,-1-1 0-16,-1 2 0 0,2 0 0 0,-1-1 0 16,-1-1 0-16,2 0 0 0,-2 2 0 0,1-1 0 15,0-1 0-15,0-1 0 0,-1 2 0 0,0-1 0 16,2-1 0-16,-2 1 0 0,3 0 0 0,-2 0 0 0,0-1 0 0,1 2 0 16,0 0 0-16,0 1 0 0,1 0 0 0,-2-3 0 15,0 3 0-15,1 0 0 0,-1 0 0 0,1 0 0 16,-2 0 0-16,0 0 0 0,1 0 0 0,0 3 0 15,0-3 0-15,-1 0 0 0,0-3-160 0,1 3 160 16,-1 0 0-16,-1-1 0 0,1 1 0 0,-1-1 0 16,0 1 0-16,0-1 0 0,0 1 0 0,0 0 0 15,-2-3 0-15,2 2 0 0,0 1 0 0,-1-1 0 16,0 0 0-16,1 1 0 0,-2 0 0 0,1 0 0 16,0 0 0-16,-1 0 0 0,1 0 0 0,-1 0 0 15,0 0 0-15,1 1 0 0,-1 0 0 0,-1 3 0 16,2-4 0-16,-2 1-128 0,2 0 128 0,1 3 0 0,-1-4 0 15,-1 0 0-15,6 1 0 0,-4-1 0 0,0 0 0 16,0 0 0-16,1-1 0 0,-1 1 0 0,0 0 0 16,1 0 0-16,-1-3 0 0,1 2 0 0,-1 1 0 15,1-1 0-15,0 0 0 0,-1 1 0 0,2 0 0 16,-1 0 0-16,0-3 0 0,0 3 0 0,-1-1 0 16,1 1 0-16,-1 0 0 0,0 0 0 0,0 0 0 15,0 0 0-15,0 0 0 0,0 0 144 0,0 0-144 16,0 0 128-16,0 0-128 0,-2 0 0 0,2 0 0 15,0 0-144-15,0 1 144 0,0-1 0 0,0 0-128 16,-1 0 128-16,1 3 0 0,0-3 0 0,0 0 0 16,0 0 0-16,0 1 0 0,-2 0 0 0,2-1 0 0,-1 1 0 15,1-1 0-15,-1 3 0 0,-1-3 0 0,0 0 176 0,1 0-176 16,-2 0 0-16,-1 1 0 0,2-1 0 0,-1 0 0 16,1 0 0-16,-1 0 0 0,1 0 0 0,-1 0 0 15,2 0 0-15,-2 0 0 0,1 0 0 0,-1 1 0 16,2-1 0-16,-2 0 0 0,1 0 0 0,1 0 0 15,-2 3 0-15,-1-3 0 0,2 0 0 0,-1 0 0 16,1 0 0-16,-2 0 0 0,1 0 0 0,1 0 0 16,-1 0 0-16,1 0 0 0,-1 0 0 0,1 0 0 15,-2 0 0-15,2-3 0 0,0 3 0 0,0-1-192 16,-1 0 192-16,2 1 0 0,-2-3 0 0,1 2 0 0,1 1 0 16,-2-1 0-16,0 0 0 0,2 1 0 0,0-3 0 0,-2 2 0 15,1 0 0-15,-1 1 0 16,2-1 0-16,-3 1 0 0,2 0 0 0,-2 0 0 0,1 0 0 0,0 0 0 15,-1 1 0-15,1-1 0 0,0 0 0 0,0 1 0 16,-1-1 0-16,1 0 0 0,-1 1 0 0,1-1 0 16,0 3 0-16,0-3 0 0,-1 0 0 0,0 0 0 15,1 0 0-15,-2 0 0 0,0 0 0 0,0 0 0 16,0 0 0-16,0 0 0 0,0 0 0 0,0 0 0 16,0 0 0-16,0 0 0 0,0 0 0 0,0 0 0 15,0 0 0-15,0 0 0 0,0 0 0 0,0 0 0 16,0 0 0-16,0 0 0 0,0 0 0 0,0 0 0 0,18 6 0 15,-17-6 0-15,-1 0 0 0,2 1 0 0,-2-1 0 0,0 0 0 16,1 1 0-16,-1-1 0 0,0 3 0 0,0-3 0 16,0 0 0-16,0 0 0 0,0 0 0 0,0 0 0 15,0 0 0-15,0 0 0 0,0 0 128 0,0 0-128 16,0 0 0-16,0 0 0 0,0 0 0 0,0 0-144 16,0 0 144-16,0 0 0 0,0 0 0 0,0 0 0 15,0 0-256-15,0 0 48 0,0 0 0 0,0 0 0 16,0 0-720-1,0 0-144-15,-5-22-16 0,4 18-13312 0,-2 1-2640 0</inkml:trace>
  <inkml:trace contextRef="#ctx0" brushRef="#br4" timeOffset="147892.29">29890 15350 4015 0,'0'-1'352'0,"-1"0"-352"0,-1 0 0 0,2 1 0 0,-1 0 256 0,0 0-32 0,0 0 0 0,-1 1 16 0,0-1 656 0,-2 1 144 0,1-1 32 0,-1 1 0 0,0 2-720 0,0-3-144 0,2 1-16 0,0-1-16 16,-1 1-176-16,1-1 192 0,-1 3-192 0,1-3 192 15,-1 0-16-15,-1 0 0 0,2 0 0 0,-2 0 0 16,1 0 576-16,-1 0 112 0,0 1 32 0,0-1 0 16,1 0 384-16,-1 0 64 0,2 0 32 0,-1-1 0 0,2 1-64 0,0 0-16 15,-1-3 0-15,1 2 0 0,1 1-368 0,-1-1-80 16,0 1-16-16,1 0 0 0,-2 0-112 0,1 0-16 16,0 0-16-16,1 0 0 0,0 0 192 0,0 0 32 15,0 0 16-15,0 0 0 0,-17 11 80 0,14-10 16 16,1 3 0-16,-1-4 0 0,2 3-16 0,0-3 0 15,0 1 0-15,1 1 0 0,0-2-368 0,0 0-80 16,1 0-16-16,-1 0 0 0,0 0-208 0,0 0-32 16,0 0-16-16,0 0 0 0,0 0-96 0,20-2 0 15,-14 1-16-15,0 1 0 0,0 0-176 0,1 0 0 16,1 0 144-16,1 0-144 0,0 0 176 0,1 0-48 16,1 1 0-16,1-1 0 0,0 2 80 0,0-2 16 0,1 0 0 0,-1 0 0 31,2 0 32-31,-1 0 16 0,2 0 0 0,-1 0 0 0,-1 0 16 0,1 0 0 0,1-2 0 0,1 1 0 15,0-1-96-15,0 2-32 0,0-1 0 0,-1 1 0 16,-2 1 80-16,2-1 16 0,0 2 0 0,-1 1 0 16,-1-3-256-16,0 3 0 0,-1 0 0 0,-1 0 0 15,0 1 128-15,-1 1 0 0,0-3-128 0,0 2 192 16,0 1-32-16,-1-4-16 0,0 0 0 0,0 3 0 16,0-4 0-16,1 0 0 0,-2 0 0 0,1 0 0 15,1 0-144-15,0-1 192 0,1-2-192 0,-1 1 192 16,1-1-192-16,1 2 160 0,-1-2-160 0,2 3 160 0,-2 0-160 0,0 0 128 15,0 0-128-15,0 0 128 0,-1 0-128 0,0 0 0 16,-1 0 0-16,-1 0 0 0,0 2 0 0,-1-2 0 16,1 1 0-16,-2-1 0 0,0 0 128 0,1 1 0 31,0-1 0-31,-1 0 0 0,1 3-128 0,1-3 0 0,-2 0 0 0,1 0 0 0,2 0 0 0,-2-3 0 16,2 2 0-16,0-2 0 0,1 1 0 0,-2 0 0 15,3-2 0-15,-1 1 0 0,1-2 0 0,-1 2 0 16,1-2 0-16,-1 1 0 0,-1 0 0 0,1 1 0 15,-3 0 0-15,2 2 0 0,-3-2 0 0,1 2 0 16,0 1 0-16,-1 0 0 0,0 0-128 0,-1 1 128 16,1 2 0-16,0-3 0 0,1 1 0 0,-1 0 0 0,0 1 0 15,-2-2 128-15,2 0-128 0,-3 0 0 0,2 0 0 0,-1-2 0 16,0 2 0-16,0-2 0 0,-1 2 0 0,1-4 0 31,0 3 0-31,-1-2 0 0,0 1 0 0,1 1 0 0,-2 1 0 0,1-3 0 0,0 2 0 0,1 1 0 16,0 0 0-16,-1 0 0 0,1 1 0 0,0-1 0 15,1 3 0-15,-2-2 0 0,2 0 0 0,2 3 0 16,-2-4 0-16,1 2 0 0,1 1 0 0,-1-3 0 16,0 0 0-16,1 1 0 0,-1-1 0 0,0 0 0 15,0-1 0-15,-1 1 160 0,0-3-160 0,0 3 160 16,-1-1-160-16,-1 0 0 0,1 1 0 0,-1-3 0 16,0 2 0-16,0 0 0 0,-1 0 144 0,1 1-144 15,1-3 0-15,-2 3 0 16,2-1 0-16,-1 0 0 0,1 0 0 0,0 1 0 0,0 0 0 0,-1 0 0 0,1 0 0 0,0 0 0 15,-1 0 0-15,1 1 0 0,-1 0 0 0,0 0 0 16,1 2 0-16,-2-3 0 0,2 1 0 0,-1 0 0 16,-1 0 0-16,-1 2 0 0,2-2 0 0,-1 0 0 15,1 2 0-15,-1-3 0 0,1 0 0 0,-1 0 0 16,2 0 0-16,0 0-128 0,-1-3 128 0,1 1 0 16,0 2 0-16,1-4 0 0,-2 3 0 0,2 0 0 15,0-2 0-15,-1 1 0 0,0 1 0 0,1 1 0 16,-2 0 0-16,1-3 0 0,0 3 0 0,-1 0 0 15,0 3 0-15,1-3 0 0,-2 0 0 0,-1 1 0 16,2 0 0-16,-1 0 0 0,0 2 0 0,0-3 0 0,0 0 0 0,1 1 0 16,-2-1 0-16,2 1 0 0,0-1 0 0,0 0 0 31,-1 0 0-31,2 0 0 0,0-1 0 0,1 0 0 0,-2 1 0 0,2 0 0 0,0-4 0 0,0 4 0 16,1-1 0-16,-1 1 0 0,0-1 0 0,-1 1 0 15,1 0 0-15,-1-3 0 0,-2 6 0 0,2-3 0 16,-2 0 0-16,0 1 0 0,0 1 0 0,-1 1 0 15,1-3 0-15,-1 2 0 0,0-1 0 0,0 2 0 16,0-3 0-16,1 1 0 16,0 0 0-16,-1 2 0 15,3-3 0-15,-1 0 0 0,-1 0 0 0,2 0 0 16,-1 0 0-16,0 0 0 0,1 0 0 0,-1-3 0 0,1 2 0 16,-1 0 0-16,0 1 0 0,0 0 0 0,-1-3 0 0,1 2 0 15,-2 1 0-15,1-1 0 0,0 1 0 0,-1-1 0 16,-1 1 0-16,0 0 0 0,0 0 0 0,0 0-128 15,0 0 128-15,0 0 0 0,0 0-192 0,0 0 64 16,0 0 0-16,0 0 0 0,0 0-64 0,0 0 0 16,0 0 0-16,0 0 0 0,0 0 192 0,0 0-128 15,0 0 128-15,0 0-128 0,0 0 128 0,0 0-208 16,0 0 80-16,0 0 128 0,0 0-176 0,21-6 176 16,-19 6-128-16,1 0 128 0,1 0 0 0,-2 0 0 15,0 1 0-15,1-1-128 0,-2 1 128 0,0 0-160 16,1 2 160-16,-1-3-160 0,-1 0 160 0,1 0 0 0,-1 0 0 15,1 0 0-15,-1 0 0 0,2 0 0 0,-2 0 0 16,1 0 0-16,0 0 0 0,-1 0 0 0,0 0 0 0,0 0 0 16,0 0 0-16,0 0 0 0,0 0 0 0,0 0 0 15,0 0 0-15,0 0 0 0,0 0 0 0,0 0 0 16,0 0 0-16,0 0 0 0,0 0 0 0,0 0 0 16,0 0-128-16,0 0 128 0,0 0-128 0,0 0 128 15,0 0 0-15,0 0-160 0,0 0 160 0,0 0 0 16,0 0 0-16,0 0 0 0,0 0 0 0,0 0 0 15,0 0 0-15,0 0 0 0,0 0 0 0,0 0 0 16,0 0-192-16,0 0 64 0,0 0 128 0,0 0-208 16,0 0 208-16,0 0 0 0,0 0 0 0,0 0 0 0,0 0 0 15,0 0 128-15,0 0 0 0,0 0-128 0,0 0 0 0,0 0 0 16,0 0 0-16,0 0 0 0,0 0 0 0,0 0 0 16,0 0 0-16,0 0 0 0,0 0 0 0,16 11 0 15,-13-10 0-15,-1-2 0 0,2 1 0 0,0 0 0 16,0 0 0-16,0-3 0 0,0 3 0 0,0-1 0 15,-1 1 0-15,1 0 0 0,-1-1 0 0,0 1 0 16,-2 0 0-16,2 0 0 0,-2 0 0 0,0 0 0 16,1-3 0-16,-1 3 0 0,-1 0 0 0,1 0 0 15,0-1 0-15,1 0 0 0,-1 0 0 0,-1 1 0 16,0 0 0-16,0 0 0 0,0 0 0 0,0 0 0 16,0 0 0-16,0 0 0 0,22 0 0 0,-18-3 0 0,1 3 0 15,-2-1 0-15,2 1 0 0,0 0 0 0,0-1 0 0,0 1-144 16,-1 0 144-16,1-1 0 0,-1 1 0 0,-2 0 0 15,1 0 0-15,-2-3 0 16,1 3 144-16,-1-1-144 0,2 0 0 0,-2 1 0 0,2 0 0 0,-2-3 0 16,1 3 0-16,0-1 0 0,1 0 0 0,0-1 0 15,1 2 0-15,-1 0 0 0,2 0 0 0,0 0 0 16,0 0 0-16,0 0 0 0,0 0 0 0,0 0 0 16,-1 0 0-16,1 0 0 0,-2 0 0 0,1 2 0 15,-2-1 0-15,2-1 0 0,-1 1 0 0,-2-1 0 16,1 3 0-16,0-3 0 0,-1 0 0 0,1 0 0 0,0-3 0 0,-1 2 0 15,0 0 0-15,1-1 0 0,0 2 0 0,0-3 0 16,1 2 0-16,0-2 0 0,1 1 0 16,0 0 0-16,1-1 0 0,-2 0 0 0,2 1 0 0,0 0 0 15,0 1 0-15,0 1-144 0,0-2 144 0,-1 2 0 16,0 0 0-16,-2 0 0 0,1 2-160 0,-1-2 160 16,0 1-192-16,0 3 192 0,-1-4-128 0,1 0 128 15,1 1 0-15,-2-1 0 0,2 0 0 0,-1-1 0 16,1 1 0-16,-1 0 0 0,2-2 0 0,-2 0 0 15,2 1 0-15,0-1 0 0,-1 1 0 0,1-2 0 16,1 3 0-16,-1-4 0 0,1 3-128 0,0-1 128 16,0-1 0-16,-2 2 0 0,2 1-272 0,-1-3 48 15,0 3 16-15,-2 0 0 0,1 3-48 0,-2-3 0 16,0 0 0-16,0 0 0 0,1 1 256 0,-1 0-192 0,0 1 192 0,1-2-192 16,1 0 192-16,-1 2 0 0,2-2 0 0,-1 0 0 15,2 0-128-15,-2 0 128 0,1 0 0 0,0 0-144 16,-1 0 144-16,1 0 0 0,-1 0 0 0,-1 0 0 15,0 0 0-15,0 0 0 0,-1 0 0 0,0 0-128 16,0 0 128-16,-1 0-128 0,2 0 128 0,-2 0-128 16,0 0 128-16,0 0-192 0,0 0 192 0,0 0-192 15,0 0 192-15,0 0 0 0,0 0 0 0,0 0 0 16,0 0 0-16,0 0 0 0,0 0 0 0,19 5 0 16,-16-4 0-16,-2 1 0 0,2-1 0 0,-1-1 0 15,1 2 0-15,-2-2 0 0,3-2 0 0,-2 1 0 0,2-1 0 16,-2 1 0-16,2 1 0 0,0-2 0 0,-2 0 160 15,1 1-32-15,-1 1-128 0,-1-2 192 16,1 2-192-16,-1-2 176 0,0 2-176 0,-1 0 160 0,0 0-160 0,1 0 0 16,-1 2 0-16,-1-2 0 0,1 2 0 0,0-2 0 15,0 1 0-15,0-1 0 0,0 0 0 0,0 0 0 16,0 0 0-16,0 0 0 0,0 0 0 0,0 0 0 16,0 0 0-16,0 0 0 0,0 0 0 0,16 15 0 15,-13-15 0-15,-1 0 0 0,2 1 0 0,-1-1 0 16,0 2 128-16,1-2-128 0,-1 0 0 0,0 1 0 15,0-1 0-15,0 0 0 0,-1-1 0 0,1 1 0 16,-1 0 128-16,1-2-128 0,-2 2 0 0,0 0 0 0,1 0 0 16,-1 0 128-16,-1 0-128 0,1 0 192 0,-1 0-192 0,1 0 192 15,-1 2-192-15,2-2 0 0,-1 1 0 0,0 1 0 16,-1-2 0-16,0 0 0 0,0 0 0 0,0 0 0 16,0 0 0-16,0 0 0 0,0 0 0 0,20 3 0 15,-15-4 144-15,-2 1-144 0,2-2 160 0,-1 2-160 16,1-2 240-16,-1 1-48 0,-2-1-16 0,2 1 0 15,-2 1-176-15,1-2 0 0,-1 0-192 0,1 1 192 16,-2 1 0-16,0 0 0 0,2 0 0 0,-2 0 0 16,0 0 0-16,0 0 0 0,1 0 0 0,-1 0 0 15,1 0 0-15,0 0 0 0,0 0 0 0,1 0 0 16,-1 0 0-16,1 0 0 0,0 0-224 0,0 0 80 0,2 0 144 16,-2 0 0-16,2-2 0 0,0 2 0 0,0-1-144 0,1-1 144 15,-1 1-160-15,2 1 160 0,-3-2 0 0,3 0 0 16,-1 1 0-16,-1 1 160 0,1 0-160 0,0-2 0 15,-1 2-192-15,0-2 192 0,0 2-368 0,1-1 48 16,-1 1 16-16,0-1-12992 16,0 1-2592-16</inkml:trace>
  <inkml:trace contextRef="#ctx0" brushRef="#br4" timeOffset="150573.65">27433 14769 11967 0,'-3'0'1072'0,"1"0"-864"0,2 2-208 0,0-2 0 0,0 0 560 0,0-2 64 0,-1 2 16 0,-1-1 0 0,2 0 288 0,-1-2 64 0,1 1 16 0,0 2 0 0,0 0 48 0,0 0 16 15,0 0 0-15,0 0 0 0,16-11-288 0,-13 11-48 16,0 1-16-16,-1 3 0 0,-1-2-240 0,-1 2-48 0,-1 1-16 0,-2 1 0 15,1 0 224-15,-1-1 64 0,0 3 0 0,-1-2 0 16,0 2-16-16,0-1 0 0,1-1 0 0,-2-1 0 16,2 1 96-16,1 0 32 15,-1 0 0-15,1 0 0 0,-1 2-144 0,2 1-32 0,-1-3 0 0,1 1 0 16,-1 2-256-16,2 2-48 0,-1-4-16 0,0 3 0 16,0-1-128-16,-1 0-16 0,0 2-16 0,1-3 0 15,-2 2-160-15,1 0 0 0,0-1 0 0,0-1 128 16,-1 4-128-16,2-5 0 0,-1 3 0 0,-1-3 0 15,1 2 0-15,-1-3 0 0,1 0 0 0,1-1 0 16,-2-4 0-16,2 2 0 0,0-1 0 0,-1-2 0 0,1 0 0 0,1-3 0 16,0 1 0-16,0-1-176 0,1 0-16 0,1-2 0 15,1-1 0-15,1 0 0 16,2-3-624-16,0 1-128 0,3-3-16 0,1-1-14528 16</inkml:trace>
  <inkml:trace contextRef="#ctx0" brushRef="#br4" timeOffset="151579.94">29763 14972 5519 0,'-3'-2'496'0,"2"0"-496"0,-2 2 0 0,2-1 0 0,1 1 1600 0,-1 0 208 0,0 0 48 0,-1 0 16 0,1 0-160 0,-1 0-48 0,-1 0 0 0,1 1 0 15,-1 1-400-15,1 0-96 0,1-1-16 0,-1 3 0 16,2-4-144-16,0 3-48 0,0-2 0 0,2 1 0 16,-1-1 256-16,0 3 64 15,2-3 0-15,-2 2 0 0,1 2-208 0,1-1-48 0,-2 0 0 0,1 3 0 16,1-1-128-16,-2 1-16 0,2 2-16 0,-2-2 0 16,1 3-256-16,0-1-48 0,-1 2-16 0,0 1 0 15,-1 2-224-15,1 1-32 0,-1 0-16 0,2 1 0 16,-2 0-272-16,0 4 0 0,0 2 128 0,0 0-128 15,-2 3 0-15,0 0 0 0,-1-2 0 0,1-1 0 16,1-2 0-16,-3 1 128 0,1 1-128 0,1-3 0 0,-1 2 176 16,0-4-176-16,0 1 160 0,0-5-160 0,0 1 0 0,1-7 128 15,-1 3-128-15,1-6 0 0,0-2 0 0,2-2 0 16,0-2 0-16,2-2 0 16,1-6-1312-16,2-1-160 0</inkml:trace>
  <inkml:trace contextRef="#ctx0" brushRef="#br4" timeOffset="153969.21">25997 12610 3679 0,'-1'0'320'0,"0"-1"-320"0,0 1 0 0,1-1 0 0,0 1 512 0,-2-3 48 0,2 2 0 0,-1 0 0 0,0-3 80 0,0 2 32 0,1-3 0 0,-2 1 0 0,2 1 240 0,0-1 48 0,2 2 16 0,-4 0 0 16,2-1-144-16,-1 1-48 0,1 1 0 0,-1-1 0 16,0 2 256-16,-2-1 48 0,2 1 16 0,0 0 0 15,-2-2-16-15,3-1-16 0,0 3 0 0,0-4 0 16,1 3-416-16,-1 1-80 0,0 0 0 0,0 0-16 16,0 0 144-16,0 0 16 0,0 0 16 0,0 0 0 0,0 0 16 0,0 0 0 15,0 0 0-15,0 0 0 16,0 0-16-16,0 0 0 0,0 0 0 0,-9 24 0 0,5-14-272 0,-1 1-48 15,-1 0-16-15,1-2 0 0,0-1-224 0,1 1-48 16,-1 2-128-16,1-1 192 0,2 0-32 0,0-3-16 16,-1 3 0-16,2-4 0 0,0 0-144 0,-1 1 128 15,2-4-128-15,0 4 128 0,-1-3-128 0,2 0 0 16,-1 1 0-16,0 0 0 0,0 0 0 0,0 1 128 16,2 2-128-16,-2 0 128 0,0 1 192 0,1 1 48 15,0 0 0-15,0 1 0 0,1 1 16 0,-1-1 0 16,0 0 0-16,1 1 0 0,1-1-256 0,-1 1-128 15,2-1 160-15,-1 2-160 0,0-1 0 0,1 2 0 16,-1-2 0-16,-1 2 0 0,0-1 0 0,1 2 0 16,-2-1 0-16,2-1 0 0,-2 2 0 0,0-3 0 0,2 1 128 0,-2 2-128 15,0-3 256-15,0 4 0 0,-1-4 0 16,2 2 0-16,-1 1-32 0,0-2 0 0,0 2 0 0,2-1 0 16,-1 1-96-16,1-4 0 0,-2 1-128 0,1-1 192 15,3 2-192-15,-1-2 0 0,0 4 128 0,1-4-128 16,0 1 0-16,-2-3 0 0,1 2 0 15,0 0 0-15,-2 3 0 0,-1-2 128 0,1-1-128 0,-1 3 0 16,-1 1 0-16,0-2 0 0,-1 2 0 0,-1-1 0 16,0 1 0-16,1-3 0 0,-2 0 0 0,2 3 0 15,-1-4 0-15,0-2 128 0,1 2-128 0,0 0 0 16,1-2 160-16,0 2-160 0,1-1 160 0,0 1-160 0,2 0 0 0,-2-1 128 16,0 1-128-16,2-1 0 0,-2 1 0 0,1-5 0 15,1 5 0-15,-1-3 0 0,1 2 0 0,-1-3 0 16,1 3 0-16,-2-1 0 0,0 1 0 0,-1-2 128 15,2 2-128-15,-4-1 0 0,2 1 0 0,-1 0 0 16,1 1 0-16,-2 0 0 0,0 0 0 0,1 0 0 16,0-1 0-16,0 0 0 0,-1-1 0 0,2-1 0 15,-1 0 0-15,1-1 0 0,1 0 160 0,1 1-160 16,0-1 160-16,-1 2-160 16,2-3 0-16,-1 2 128 0,1 0-128 0,-1-2 0 0,-1-1 0 0,2 4 0 15,-1-3 0-15,0 0 0 0,-1 2 0 0,1-2 0 16,0 0 0-16,-2 0 0 0,1 2 0 0,0 0 0 0,0-1 0 15,-1 3 0-15,2-2 0 0,-1 1 0 0,0-1 0 16,0 1 0-16,1-3 0 0,0 2 0 0,0 0 0 0,1-1 0 16,1 0 0-16,-2 0 0 0,2 1 0 0,0-2 0 15,-1 0 0-15,1-1 0 0,0 1 0 0,-2-1 0 16,1 1 0-16,-2 1 0 0,0 0 0 0,-1 2 0 16,0-1 0-16,-1 1 0 0,0 2 0 0,-1-2 0 15,0 2 0-15,-1 0 0 0,0 0 0 0,-1 0 0 16,0-1 0-16,2 1 0 0,-1-2 0 0,1 0 0 15,1-1 0-15,-1 1 0 0,2-3 0 0,-1 0 0 16,1 1 0-16,0-1 0 0,1 0 0 0,1 0 0 0,-2 1 0 16,0 0 0-16,0-1 0 0,0 0 0 0,-2 1 0 15,2 2 0-15,-1-1 0 0,0 1 0 0,0-2 0 0,-1 3 0 16,2-4 0-16,-2 1 0 0,1-1 0 0,0 3 0 16,-2-3 0-16,2 0 0 0,0-1 0 0,-1 1 0 15,2-1 0-15,-1-1 0 0,0 1 0 0,1 0 0 16,-1 0 0-16,1 0 0 15,0 1 0-15,0-1 0 0,0 1 0 0,0-1 0 0,0-1 0 0,0 1 0 16,1 1 0-16,-1-1 0 0,1 0 0 0,-1 0 0 16,1 0 0-16,-1 0 0 0,2-3 0 0,-2 2 0 15,1 0 0-15,-1-1 0 0,1 1 0 0,-1 0 0 16,1-1 0-16,-1 1 0 0,0 0 0 0,0 0 0 16,-1 1 0-16,1-1 0 0,0 3 0 0,-1-2 0 0,1-2 0 0,-1 2 0 15,1 0 0-15,0-1 0 0,0 2 0 0,0-1 0 16,1-1 0-16,-1 1 0 0,1 1 0 0,0-1 0 15,1 0 0-15,0 0 0 0,-1 0 0 0,0 1 0 16,2-1 0-16,-2 1 0 0,0-1 0 0,2-1 0 16,-2 1 0-16,-1 0 0 0,1-1 0 0,1 1 0 15,-2 0 0-15,0 2 0 0,0-3 0 0,0-1 0 16,1 2 0-16,-1 0 0 16,1-3 0-16,-1 1 0 0,1 3 0 0,1-4 0 0,-1 3 0 0,0-1 0 15,1 2 0-15,0-3 0 0,-1 2 0 0,0 0 0 16,2 1-144-16,-2 0 144 0,0 0 0 0,0 0-144 15,1-1 144-15,-2 0 0 0,0 0-144 0,0 0 144 0,0 0 0 16,-2-1 0-16,1 0 0 0,0-1 0 0,-2 1 0 0,1-2 0 16,-1 3-144-16,1-3 144 0,0 0 0 15,-1 1 0-15,2-3-128 0,-2 1 128 0,2 0 0 0,0-1-128 16,0 0 128-16,1 0 0 0,0-1-384 0,1 0 48 16,0-2 0-16,0 1 0 15,2-2-1184-15,-1 1-224 0,2-3-48 0,-2 1-13952 0</inkml:trace>
  <inkml:trace contextRef="#ctx0" brushRef="#br4" timeOffset="156025.87">24235 9423 3679 0,'0'-6'320'0,"1"1"-320"0,-1 3 0 0,2-2 0 0,-1 3 128 0,0 0-128 0,0-7 128 0,2 0-128 0,2-5 192 0,0 2-16 0,0 1-16 0,0 3 0 0,-2 2 96 0,1 0 0 0,0 1 16 0,-2 2 0 0,2 1 16 0,-2-3 0 0,1 3 0 0,-1-4 0 15,0 3 352-15,-1-1 80 0,0 1 16 0,0 0 0 16,-1 1 752-16,0-1 160 0,0 1 16 0,-1 1 16 15,0 0 144-15,-2 0 32 0,3 0 0 0,0 0 0 16,0 0-512-16,0 0-80 0,0 0-32 0,-21 11 0 16,16-7-240-16,2 4-48 0,-1-2-16 0,0 0 0 15,2-1-224-15,-1 1-32 0,1 0-16 0,2-1 0 0,-1 1-112 0,1-1-32 16,0 3 0-16,0-2 0 0,1 4-160 0,-1-3-32 16,1 3-16-16,-1 2 0 0,1 1-16 15,-1 2 0-15,0-3 0 0,2 2 0 0,-2 0 208 0,0 3 32 16,-2-1 16-16,2-3 0 0,2 3-176 0,-2 0-48 15,0 2 0-15,1-3 0 0,-1 1-48 0,0 0-16 32,0 1 0-32,1-1 0 0,-1 1-96 0,1-1-32 0,-1 1 0 0,1-3 0 0,-1 1-128 0,0 1 0 15,2-1 0-15,-2 1 0 0,0-1 0 0,0 0 160 16,-2 0-160-16,1 1 160 0,0-3-160 0,-1 2 0 0,0 3 0 16,1-2 0-16,-1-2 0 0,0 3 0 15,0-1 0-15,1 0 0 0,1-1 0 0,0-1 160 0,0 2-160 0,1 0 160 16,0-2-160-16,0 1 128 15,1 0-128-15,-1-2 128 16,0 1-128-16,0-2 0 0,1 3 0 0,0-1 128 16,-1 1-128-16,2-3 128 0,-2 4-128 0,0-4 128 15,2 5-128-15,-2-4 0 0,1 2 0 0,0-1 0 16,0 0 0-16,-1 0 0 0,2 0 0 0,1-2 128 16,-2-1-128-16,0 0 0 0,2 0 144 0,-1-2-144 15,0 1 0-15,1 1 128 0,-1 0-128 0,-1 0 0 16,-1 3 0-16,0-1 0 0,-1 2 0 0,0 1 0 15,0 0 0-15,-2 1 0 0,1 0 0 0,-2-4 0 16,1 4 0-16,-1-1 0 0,0-3 0 0,0 2 0 0,2-1 0 0,-2 1 0 16,2-3 0-16,0 3 0 0,1-2 128 0,-1 2-128 15,1-1 128-15,-1 1-128 0,1 2 0 0,0-2 144 16,1 2-144-16,0 2 0 0,0-5 0 0,2 4 0 16,-2-1 0-16,1 0 0 0,1 2 0 0,-2-2 0 15,2 1 0-15,-1-4 0 0,1 2 0 0,0-1 0 16,1 1 0-16,-2-2 0 0,2 1 0 0,0-3 0 15,0 2 0-15,-2-2 0 0,0 2 0 0,0 1 0 16,0-1 0-16,-2 3 0 0,1-1 0 0,-2-2 0 16,0 3 0-16,-2-1 0 0,2 1 0 0,0-1 0 15,-1-2 0-15,-1 0 0 0,2 0 0 0,0 1 0 16,1-2 0-16,0 0 0 0,1 0 0 0,0-1 0 0,2-1 0 16,-2-3 0-16,2 1 0 0,0 2 0 0,1-3 0 0,-1 1 0 15,1-1 0-15,0 2 0 0,0-3 0 0,-1 3 0 16,1-1 0-16,-2 1 0 0,2 1 0 0,-3 0 0 15,1 4 192-15,-1-3-192 0,-1 0 192 0,-1 5-192 16,-2-4 0-16,2 2 0 0,-2-1 0 0,1 0 0 16,-2 2 0-16,2-2 0 0,-1 1 0 0,2-1-192 15,-1 0 192-15,0-1 0 0,1-2 0 0,1 0 0 16,0 0 0-16,1-3 0 0,1-1 0 0,0 0 0 16,2 1 0-16,-1-2 0 0,1 1 0 0,2 1 0 15,-1-2 0-15,1 1 0 0,-1 1 0 0,2 1 0 0,-2 0 0 0,1 0 0 16,-1 1 0-16,-2 1 0 0,1 1 0 0,0 0 0 15,-2 0 0-15,0-1 0 0,-1 1 0 0,-1 2 0 16,0 0 0-16,-1 0 0 0,1-1 0 0,-2-1 0 16,1 3 0-16,1-5 0 0,-1 1 0 0,0-1 0 15,-1 0 0-15,1 1 0 0,1-2 0 0,0 1 0 16,0-1 0-16,1-1 0 0,1 1 0 0,-1-2 0 16,1 0 0-16,1 2 0 0,-1 0 0 0,2-1 0 15,0 1 0-15,-1-2 0 0,1 2 0 0,0-3 0 16,1 3 0-16,-2-4 0 0,1 2 0 0,0 1 0 15,0 0 0-15,-1 0-144 0,1 2 144 0,-3-3 0 16,0 2 0-16,1-2 0 0,-2 1 0 0,1 0 0 16,-1 3 0-16,0 0-128 0,-1 1 128 0,1-4 0 0,-2 2 0 15,1 0 0-15,0-3 0 0,1 1 0 0,1 1 0 0,-1-3 0 16,0-1 0-16,1 0 0 0,-1 1 0 0,2 0 0 16,0 0 0-16,-1-1 0 0,1 1 0 0,-1-1 0 15,0 1 0-15,-1 1 0 0,0-2 0 0,0 1 0 16,0-1 0-16,0 1-128 0,-1 0 128 0,0 0 0 15,-1 0 0-15,1 1-160 0,0 1 160 0,-2 1 0 16,2 0 0-16,-1-1-128 0,-1 2 128 0,1 0 0 16,-1-3 0-16,1 3 0 0,-1-4-128 0,1 1 128 15,1-1 0-15,-1-1 0 0,1 0 0 0,0 0 0 0,1-3 0 16,0 2 0-16,1 1 0 0,2-3 0 0,-2 2 0 0,3 0 0 16,-2-1 0-16,2 2 0 0,2 0-240 15,-4 0 64-15,2 1 16 0,-1 1 0 0,-1-2-144 0,2 1-16 16,0 0-16-16,-2 0 0 15,2 0-368-15,-2 0-80 0,1 1-16 0,-1-2 0 16,1 0-416-16,-2 0-64 0,1-5-32 0,0 1 0 16,0-1-608-16,2-1-112 0</inkml:trace>
  <inkml:trace contextRef="#ctx0" brushRef="#br4" timeOffset="158726.37">20411 7496 911 0,'-2'0'0'16,"2"0"0"-16,0 1 0 0,0-2 0 0,0 1 256 0,-1 0-48 0,1 0 0 0,0-4 0 0,-1 1-208 0,0 0 0 0,1-2 128 0,-2 2-128 0,1-2 144 0,0 0-144 0,1 2 160 0,-1-1-160 0,1 2 0 0,-2-1 0 15,1 2 0-15,0-2 0 16,0 2 144-16,1 0-144 0,-2-2 0 0,2 2 192 0,0 1 720 0,0-1 160 16,0 0 16-16,2 1 32 0,0-3-240 0,-2 3-48 15,0 0-16-15,0 0 0 0,0 0-304 0,0 0-48 16,16-17-16-16,-13 14 0 0,0 1-288 0,0-1-160 15,-2 2 160-15,0-1-160 0,1 2 0 0,-4 0 0 16,2 2 0-16,-2-2 0 0,1 1 432 0,-2 2 144 16,3-3 16-16,0 0 16 0,0 0 384 0,-15 15 80 15,13-13 16-15,-2 2 0 16,2 0-304-16,-1-2-48 0,2 2-16 0,-2 1 0 0,2-3 32 0,0 2 0 16,1 2 0-16,0-3 0 0,1 0-432 0,-1 2-64 0,3 0-32 15,-2-1 0-15,3 1-224 0,-2 0 0 0,3 1 128 0,-1-2-128 16,0 1 0-16,-2-2 176 0,0 2-176 0,2 0 160 15,-1 0-160-15,-2 0 0 0,0 0 0 0,0 1 0 16,-1-1 128-16,-1 1-128 16,1 2 128-16,-1-1-128 0,0 3 448 0,-1 0 0 0,0 1 0 0,1 0 0 15,-1 0-112-15,1 1-16 0,0 0 0 0,1-1 0 16,-1 3 320-16,1-2 48 0,0 2 16 0,-1-3 0 16,1 0-192-16,0 1-16 0,-2-3-16 0,2 0 0 15,0 2-112-15,0-4-32 0,-1 3 0 0,1-3 0 16,-1 2-208-16,0-1-128 0,-1-1 160 0,2 0-160 15,-1 0 128-15,0-1-128 0,0-1 0 0,-2 1 0 0,2-1 256 0,-2 1-64 16,2-2 0-16,-1 3 0 0,-2-1 16 0,2 2 0 16,-1 2 0-16,2-4 0 0,-2 4-32 0,2-2-16 15,0 2 0-15,1 0 0 0,0 1-160 0,0-2 0 16,2 1 0-16,0 0 0 0,-1-2 0 0,1 1 0 16,1 0 0-16,-2-1 0 0,1-1 0 0,1 0 0 15,-1-2 0-15,0 1 0 16,0-1 0-16,1 0 0 0,-2-4 0 0,1 3 0 0,0 0 0 0,-1-1 0 15,-1 1 0-15,0 2 0 0,0-2 0 0,-1 0 0 16,1 1 0-16,-3 1 0 0,1 0 0 0,-1 1 0 16,-1 1 0-16,2-1 0 0,-2 3 240 0,1-4 16 15,-1 3 0-15,0 0 0 0,-1 1-96 0,1-3-16 0,1 3 0 16,0-2 0-16,1 2-16 0,1 0 0 16,-1-1 0-16,2 0 0 0,0-1 96 0,2 1 16 0,0-3 0 0,1 0 0 15,0 0-240-15,1 1 0 0,1 1 0 0,0-2 0 31,0 1 0-31,-2-2 0 0,2 1 0 0,-1 0 0 0,0 3 0 0,-2-2 0 0,1-1 0 0,1 2 0 16,-2 0 0-16,-1-2 0 0,0 1 0 0,1 0 0 16,-1 2 0-16,-1-3 0 0,0 1 0 0,0 1 0 15,0 0 0-15,0-3 0 16,-1 3 0-16,1-1 0 0,0 1 0 0,-2-2 0 0,2 0 0 0,0 1 0 16,0 0 192-16,0-1 0 0,0 2 0 0,2-1 0 15,0 0-32-15,1 2-16 0,0-1 0 0,0 1 0 0,1-3-144 16,-1 2 0-16,0 0 0 0,0-2 0 0,1-1 0 15,-1 2 0-15,-1-1 0 0,1 1 0 0,-2 2 0 0,-1-3 0 16,1 1 0-16,-2 1 0 16,1 0 0-16,-1 0 0 0,-1 1 0 0,1 2 0 0,-1-4 0 0,-1 3 0 15,2-1 0-15,0 1 0 0,-2-1 0 0,2 3 0 16,1-4 0-16,-1 1 0 0,-1 0 0 0,2-1 0 16,0 0 0-16,0-2 0 0,2 0 144 0,-2-1-144 15,1-1 160-15,-1 1-160 0,1-3 192 0,0 2-48 16,1 1-16-16,-2-3 0 0,1 2-128 0,-1-2 0 15,0 2 0-15,0 1 0 0,-1-1 0 0,1-1 0 16,-2 2 0-16,1 0 0 0,1 2 0 0,-1-3 0 16,0-1 128-16,-1 2-128 0,2 0 0 0,0 0 0 0,-1-1 0 15,1 0 0-15,-1 3 0 0,1 0 0 0,-1-3 0 16,1 1 0-16,-1 1 0 0,1 0 0 0,-2 1 0 0,1 0 0 16,0-1 0-16,0 0 0 0,-1 1 0 0,2 2 0 15,-1-3 0-15,1 0 0 16,0 2 0-16,0-2 0 0,0-1 0 0,1 1 0 0,1-1 0 0,-1 0 128 15,0 0-128-15,-1 0 0 0,3 0 0 0,-1-3-176 16,0 3 176-16,1 0 0 0,-1 0 0 0,1 1 0 16,-1 1 0-16,1-2 0 0,-1-2 0 0,0 5 0 15,0-5 0-15,-1 2 0 0,1 2 0 0,-2-4 0 16,1 2 0-16,-1 0 0 0,0-1 0 0,0 0 0 31,0 2 0-31,1 0 0 0,-1 0 0 0,0 3 0 0,1-3 0 0,-1 0 0 16,1 4 0-16,-1-4 0 0,0 0 0 0,0 2 0 15,2 0 0-15,-2-1 0 0,1-2 0 0,-1 1 0 16,1 0 0-16,-1-1 0 0,0 1 0 0,0-1 0 16,-1-1 0-16,1 3 0 0,-1-3 0 0,-1 1 0 15,1 0 0-15,0-2 0 0,0 1 0 0,0 0 0 16,-1 1 0-16,1-4 0 0,1 3 0 0,-1-3 0 16,1 0 128-16,0 3-128 0,0-4 0 0,-1 0 0 15,-1 1 0-15,2 0 0 0,-1 2 0 0,0-2 0 16,0 2 0-16,-1-1 0 0,1 3 0 0,-1-2 0 15,0 1 0-15,1 1 0 0,-1 0 0 0,0 2 0 16,2-3 0-16,-1 0 0 0,1 0 0 0,0 1 0 0,1-4 0 16,-1 3 0-16,2-3 0 0,-2 2 0 0,1-1 0 15,-1 0 0-15,1 1 0 0,-1-2 0 0,1 0 0 0,-1 1 0 16,0 0 0-16,0-2 0 0,0 3 0 0,-1-2 0 16,1 1 0-16,-2 1 0 0,0 0 0 0,1 2 0 15,-1-3 0-15,1 3 0 0,-2 0 0 0,1 0 0 16,-1 1 0-16,1-3 0 0,-1 5 0 0,2-4 0 15,-2 3 0-15,3-3 0 0,-1 1 0 0,1 1 0 16,0-3 0-16,1 2 0 0,1 3 0 0,-1-2 0 16,1 0 0-16,1-1 0 0,1 1 0 0,-3-2 0 0,0 1 0 15,2-4 0-15,-2 2 0 0,0-1 0 0,0-1 0 16,0-1 0-16,2 0 0 0,-1-1 0 16,0 1-432-16,-1-2 0 0,-1 2 0 0,1-2 0 15,-1 2-368-15,0 0-80 0,0 0-16 0,0 0 0 16,0 0-1360-16,0 0-288 0</inkml:trace>
  <inkml:trace contextRef="#ctx0" brushRef="#br4" timeOffset="160392.25">19363 7564 911 0,'-1'-3'0'0,"1"1"0"0,0 0 0 0,0 0 0 0,0 2 352 0,-1 0-16 0,1-2 0 0,0-2 0 0,-2 1 0 0,2-3 0 0,0 1 0 0,0-1 0 0,0 1-16 0,2-1 0 0,-1 1 0 0,0 0 0 16,0-1-320-16,2 1 128 0,-2 1-128 0,2 0 0 0,-2-2 256 0,0 3 0 16,2 1-16-16,-3-1 0 0,1 1-96 0,-1 2-16 15,0-1 0-15,-1 1 0 0,-1 1 288 0,1-1 48 16,-1 2 16-16,0-2 0 0,1 1 400 0,0 1 80 16,1-2 0-16,0 0 16 0,0 0-64 0,0 0-16 15,0 0 0-15,0 0 0 0,0 0-224 0,0 0-48 16,0 0-16-16,0 0 0 0,9-22 64 0,-7 17 16 0,0 0 0 0,1 0 0 15,-1 3-224-15,1-3-32 0,-2 4-16 0,0-3 0 16,1 3-48-16,-1 1-16 0,-1 0 0 0,0-2 0 16,0 2 144-16,0 0 16 0,0 0 16 0,0 2 0 15,0-2 128-15,0 0 32 0,0 0 0 0,0 0 0 16,0 0-304-16,0 0-64 0,0 0-16 0,0 0 0 16,0 0-16-16,0 0 0 0,0 0 0 0,0 0 0 15,0 0 64-15,0 0 16 16,0 0 0-16,0 0 0 0,0 0 16 0,0 0 0 15,0 0 0-15,-3 22 0 0,5-16 48 0,-1 0 16 0,0 0 0 0,0 2 0 16,2-1 48-16,-1 2 16 0,1 0 0 0,0-1 0 16,0 1-192-16,1 0-48 0,-2-1 0 0,2-2 0 0,-2 6 112 0,2-5 0 15,0 4 16-15,-1 0 0 0,1 2-96 0,0-2-32 16,0 4 0-16,0-4 0 0,0 1-144 0,0 2-128 16,0-1 192-16,-1 1-192 0,1 1 128 0,0-2-128 15,-2 3 0-15,1 0 0 0,-1-2 0 16,-1 2 0-16,2 1 128 0,-2-1-128 0,-1 1 320 0,1 0 0 15,-1 0 0-15,0-1 0 0,2-2-128 0,-2 1 0 16,0-7-16-16,0 3 0 0,1 2-16 0,0 0 0 16,0 1 0-16,-1-2 0 0,2 2-160 0,-1-2 0 15,0 0 144-15,-1-4-144 0,1 2 0 0,-1 0 144 16,1-4-144-16,-2 2 0 0,2 0 128 0,-1 1-128 0,2 0 0 16,-2-1 0-16,1 2 128 0,-1 1-128 0,0 0 0 0,1 0 0 15,-1 1 0-15,0 0 0 0,1 0 128 0,-1 2-128 16,2-4 0-16,-2 3 128 0,1-1-128 0,0 0 0 15,0 2 128-15,1-1-128 0,0-2 0 0,1 2 0 16,-2-2 0-16,1 0 0 0,2-2 128 0,-2-1-128 16,2 3 0-16,0-4 0 0,1 1 128 0,-1 0-128 15,-1-1 0-15,1 3 0 0,0-3 0 0,-1 3 0 16,1-2 128-16,-1 2-128 0,-1-3 0 0,0 2 0 16,1-2 0-16,-2 0 0 0,0 2 0 0,-1-3 0 15,2 2 0-15,-2-2 0 0,0 3 0 0,-2-3 0 0,2 2 128 16,-1 0-128-16,1 0 0 0,-1 1 0 0,0 0 128 0,-1 1-128 15,1 0 192-15,0-3-192 0,1 3 144 0,-1-1-144 16,1 0 0-16,0 1 144 0,0-1-144 0,0 0 0 16,1-1 0-16,-1 2 0 0,1-1 0 0,-1-1 0 15,1 4 0-15,-1-2 0 0,0 1 0 0,2-4 0 16,-2 3 0-16,0-1 0 0,1 0 0 0,-1 0 0 16,1 0 0-16,-1-1 0 0,1 0 0 0,1 2 0 15,-2-3 0-15,1 1 0 0,0-1 0 0,-1 2 0 16,1-1 0-16,1 0 0 0,-2 2 0 0,1-2 0 15,-1 2 0-15,0 0 0 16,0 1 0-16,0-2 0 0,0 1 0 0,0 1 0 0,0 0 0 0,-1 0 0 16,1 0 0-16,1-2 0 0,-1 0 0 0,0 1 0 0,1-4 0 15,0 0 0-15,1 1 128 0,-2-1-128 0,1 1 0 16,-1-1 128-16,0 1-128 0,0-1 0 0,-1 1 0 0,-1 0 0 16,1-1 0-16,-1 3 0 0,-1-2 0 0,1-1 0 15,-2 3 0-15,0-3 0 0,1 1 128 0,-1 0-128 16,1 2 0-16,0-2 0 0,-1 3 0 0,0-3 128 15,2 1-128-15,-2-1 0 0,2 1 144 0,-1-2-144 16,1 0 0-16,-1 0 0 0,2 0 0 0,-2-2 0 16,2 1 0-16,0 0 0 0,0-3 0 0,-1 2 0 15,1 1 0-15,0-1 0 0,-1 3 0 0,0-3 0 16,1 1 0-16,-1 1 0 0,2 0 0 0,-2 2 0 0,1-2 0 16,1 0 0-16,0 1 0 0,0 2 0 0,0-2 0 15,0 1 0-15,0 1 0 0,1-3 0 0,1 1 0 0,-1 2 0 16,3-5 0-16,-2 3 0 0,3-5-192 0,0 2-16 15,2-1 0-15,2 0 0 16,3-6-688-16,3-4-128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3:04.097"/>
    </inkml:context>
    <inkml:brush xml:id="br0">
      <inkml:brushProperty name="width" value="0.05292" units="cm"/>
      <inkml:brushProperty name="height" value="0.05292" units="cm"/>
      <inkml:brushProperty name="color" value="#FF6699"/>
    </inkml:brush>
  </inkml:definitions>
  <inkml:trace contextRef="#ctx0" brushRef="#br0">28551 11821 13823 0,'0'-2'1216'0,"0"-1"-960"0,1 2-256 0,0 0 0 0,0 1 1296 0,1-1 224 0,-1-2 32 0,1-2 16 15,3-1-64-15,0-1-16 0,0-1 0 0,1-1 0 16,-1 3 256-16,0-1 48 0,0 2 16 0,-1 0 0 15,1 0-336-15,-1 3-64 0,-2-1 0 0,2 2-16 16,-2 2-544-16,1 2-96 0,0-2-32 0,1 4 0 16,0 1-448-16,1 4-80 0,0 0-32 0,1 3 0 15,0 1-160-15,3 3 0 0,-1 4 0 0,2 3 0 16,1 5 176-16,2 4-48 0,0 2-128 0,0 3 192 16,0 1 16-16,0 2 0 15,0 1 0-15,-2 0 0 0,-1-2-16 0,-1 0-16 0,0-3 0 0,-1-1 0 0,-1-1-16 16,-3-2 0-16,1-3 0 0,0 0 0 0,-1-1 32 15,0-1 0-15,1-1 0 0,0 0 0 16,-2-3-64-16,2-2-128 0,0 0 192 0,-1 2-64 0,0-5-128 16,-2 1 0-16,1-1 0 0,-1-3 0 0,-1 0 0 15,2-5 0-15,-2 0 128 0,-1-4-128 16,0 0 0-16,1-4 128 0,-1-1-128 0,0-2 128 0,0-2 0 0,-1-1-128 16,-1-4 192-16,0 1-64 0,0-6 32 0,-1-2 0 15,0-4 0-15,-2-3 0 0,1-4-160 0,-1-5 0 16,0-2 144-16,1-2-144 15,0-2 0-15,0-4 0 0,1 1 0 0,2-1 128 0,0 3-128 0,1 0 0 16,1 1-128-16,0 4 128 0,3 3-176 0,0 1 176 16,1 3-208-16,1 4 80 15,1 0 128-15,1 3 0 0,0 0 0 0,2 3-128 0,0 3 128 0,0 0 0 0,1 2 0 0,0 0 0 16,2 2 0-16,-1 4 0 0,0 0 0 0,1 3 0 16,-1 2 0-16,2 1 0 0,-2 3 0 0,0-1 0 15,2 3 0-15,0 3 0 0,-1 1-160 0,1 3 160 16,-2-2-160-16,1 4 160 0,0 2-128 0,0 4 128 15,0 0 0-15,0-1-128 16,0 4 128-16,0-1 0 0,-2 0 0 0,0-1 0 0,-1 0 0 0,-3-1 0 16,0-1 0-16,0-3 0 0,-2 0 0 0,-2-2 0 15,0 0 0-15,-2 0 0 0,-2-2 0 0,0 1 0 16,-2-3 0-16,-2 1 0 0,-1 0 0 0,-1 1 0 0,-1-2 0 16,-3 4 0-16,-1-2 0 0,-3 1 0 0,-3 2 0 0,-1-3 0 15,-4 2-192-15,-1 0 64 16,0 0-320-16,-1-4-48 0,0 1-16 0,-1-1 0 15,1-1-304-15,0-2-64 0,2-1-16 0,-1 1 0 16,3-4-656-16,3 1-144 0,1-1-32 0,5-5 0 16,2 0-1120-16,3 0-224 0</inkml:trace>
  <inkml:trace contextRef="#ctx0" brushRef="#br0" timeOffset="502.22">29331 12416 8287 0,'1'-4'368'0,"0"2"80"0,1-1-448 0,-1 1 0 0,0 1 0 0,0 1 0 16,3-4 1408-16,0 3 208 0,1-5 48 0,2-1 0 15,2-1 832-15,1 0 192 0,1-2 16 0,-1 3 16 16,0-4 192-16,0 5 32 0,1-1 16 0,0-2 0 0,0 2-1088 0,-1-1-208 31,1 0-64-31,0 1 0 0,0-3-1008 0,0 3-208 0,0-2-32 0,-1 2-16 0,-1-3-160 0,0 0-48 16,-1 1 0-16,0-1 0 0,-2 0 48 0,-1 2 0 16,-1-3 0-16,-1-2 0 0,0 2-176 0,-2-5 0 15,-1 4 0-15,1-6 0 0,-2 2 0 0,1-1 128 16,-1 0-128-16,-2 0 0 0,0 3 144 0,-1 0-144 15,-1 2 160-15,0 1-160 16,-1 1 0-16,0 3 0 0,-2 3 0 0,1 2 0 0,-1 2 0 0,0 5 0 16,-1 1-208-16,0 3 64 0,1 2 144 0,-2 3-192 15,1 3 192-15,1 0-192 0,-1 2 192 0,0 3-128 16,1 3 128-16,-2 1-128 0,1 1 128 0,0 2 0 16,3-1 0-16,0 0 0 0,0 1 0 0,2-4 0 15,2 1 0-15,2-3 0 0,1 1 0 0,0-2 0 16,2-4 0-16,0 1 0 0,2-2 0 0,3-1-128 0,-1-1 128 0,3-4 0 15,0 0-288-15,2-2 32 0,1 0 0 0,0-4 0 32,1-4-576-32,1 0-128 0,1-2 0 0,0-4-16 15,0-1-1600-15,-1 0-320 0</inkml:trace>
  <inkml:trace contextRef="#ctx0" brushRef="#br0" timeOffset="1020.26">29837 11968 12895 0,'0'-2'1152'0,"0"-3"-928"0,1 3-224 0,-1 0 0 0,1 2 1008 0,0-1 144 15,1 0 48-15,0-4 0 0,1-1 464 0,-1 1 80 16,2 0 32-16,-3 1 0 0,0 2 704 0,-1 0 144 15,-1 4 16-15,-1 0 16 0,-1 3-848 0,-3 1-160 16,0 3-48-16,-2 2 0 0,0 0-768 0,-2 1-144 16,0 5-48-16,-2 0 0 0,-1 0-432 0,1-1-80 15,-2 3-128-15,2-1 176 0,1-2-176 0,0-1 0 16,2-2 0-16,1-2 0 0,4-3 0 0,0 1 0 16,1-3 0-16,2-1 0 0,1 0 0 0,0-2 0 0,1 0 0 15,1-1 0-15,-1 1 0 0,0-1 0 0,2-1-144 0,-1 2 144 16,2-3-144-16,-1 0 144 0,1 2 0 0,1-2-144 15,1 1 144-15,0-1 0 0,2 1 0 0,-2 2 0 16,0-1 0-16,2 1 0 0,-2 3 0 0,1-4 128 16,1 3-128-16,0 1 0 0,2 1 0 0,-1 1 0 15,1-2 0-15,-2 3 0 0,2-2 0 0,0 1 0 16,0-1 0-16,0 2 0 0,-1 0 0 0,-2-2 0 16,0 2 0-16,1 1 128 0,-3-1-128 0,1 3 0 15,-2 0 192-15,-1-1-48 0,1 1 0 0,-3 1 0 0,2 2 96 16,-3-4 16-16,1 4 0 0,-2-1 0 0,1 3-128 0,-3-4 0 15,1 2-128-15,-2 0 192 0,1 0-192 0,-2 1 0 16,-2 1 0-16,-1-3 0 0,-1 1 0 0,-1 1-128 16,-2-3-16-16,1 0 0 15,-3 0-320-15,2-4-64 0,-2-1-16 0,1-1 0 16,0-5-1648-16,1-2-336 0</inkml:trace>
  <inkml:trace contextRef="#ctx0" brushRef="#br0" timeOffset="1365.28">30056 11591 23951 0,'-3'-5'1056'0,"2"-1"224"0,1 2-1024 0,0 2-256 0,1 2 0 0,-1-3 0 0,1 2 576 0,2 0 48 0,1-1 16 16,1-1 0-16,1-1 1536 0,0 3 320 0,0 2 64 0,1 2 16 16,1 3-912-16,-1 0-192 0,1 7-48 0,-1 1 0 15,3 4-768-15,-1 4-144 0,1 1-48 0,-1 1 0 16,3 4-208-16,-1 2-32 0,-1 0-16 0,1 2 0 16,-1 3-80-16,-2-1 0 0,1 3-128 0,-2 3 192 15,1-3-192-15,-2 1 0 0,-1 1 0 0,1-5 0 16,-1 0 0-16,-1-4 0 0,1 0 0 0,-2-3 0 0,1-1 0 0,-1-2 0 15,-2-2 0-15,0-2 0 16,0-3-400-16,-2 1-32 16,0-5 0-16,0-2 0 0,-2 0-832 0,-1-2-160 0,1 0-48 0,-1-6-15632 15</inkml:trace>
  <inkml:trace contextRef="#ctx0" brushRef="#br0" timeOffset="1617.06">29967 12099 34095 0,'-2'-13'1504'0,"2"2"320"0,3 1-1456 0,-1 2-368 0,1 5 0 0,0 0 0 0,1-2 800 0,4-3 96 0,3-5 0 16,2-4 16-16,3 0 112 0,3-2 0 16,-3 2 16-16,0 2 0 0,-2 3-400 0,-1 0-64 0,1 5-32 0,-2-3 0 15,2 4-48-15,-1-3-16 0,1 3 0 0,2-1 0 16,0 1-288-16,2-4-48 0,0 2-16 0,1 0 0 15,2-1-528-15,0 0-112 16,0 1-32-16,-2-4 0 0,1 1-736 0,1 0-128 0,0-1-48 0,2-2-16336 16</inkml:trace>
  <inkml:trace contextRef="#ctx0" brushRef="#br0" timeOffset="6189.06">30883 12616 20271 0,'-3'-1'1792'0,"2"0"-1424"0,1 1-368 0,0 0 0 15,0 1 752-15,0 0 80 0,0-1 0 0,0 2 16 16,-1 0 928-16,1-1 176 0,-1 3 32 0,1-4 16 15,0 0-304-15,0 0-64 0,2 24-16 0,-1-17 0 16,1 4-576-16,0 1-112 0,1 5-32 0,0 1 0 16,0 3-496-16,2 0-96 0,-3 4-32 0,1 1 0 15,-1 2-80-15,-1 2-32 0,1 6 0 0,-2 2 0 0,0 7-160 16,-2 0 0-16,1 6 0 0,0 0 0 0,-2 1 0 16,1 1 0-16,-2-1 128 0,2-1-128 0,-2-1 144 0,0-2 0 15,2 1 0-15,-1-4 0 0,2 0 112 0,0-2 32 16,0 1 0-16,-1-2 0 0,2-2-32 0,0 0 0 15,0-3 0-15,0-1 0 0,0 1-128 0,0 1-128 16,-1 1 192-16,1 0-192 0,0 1 256 0,0-3-48 16,1 1-16-16,1 2 0 0,0-1-64 0,-1-1 0 15,2-3-128-15,-2 2 192 0,2 1-192 0,-2-1 0 16,1 1 128-16,0 3-128 0,0 0 0 0,0 1 0 16,1 2 0-16,-1-2 0 0,2 1 0 0,-3-2-192 15,-1-1 48-15,0-4 0 0,-1-3 144 0,0 1-208 0,0-5 80 0,-1 1 128 16,1-2 128-16,0 0 160 0,1-3 32 0,-1-1 0 15,1-1-320-15,0 0 0 0,-2-1 0 0,2 1 0 16,-1 0 128-16,0-5-128 0,0 5 0 0,-2-2 0 16,2-2 0-16,-1 4 0 0,-1 0 0 0,1 1 0 15,-1 0 0-15,1-1 0 0,-1 0 0 0,1 1 0 16,1 0 0-16,-1 1 0 0,2-1 0 0,0-2-144 16,2 1 144-16,-1 0 0 0,1-1 0 0,1-2 0 15,0 1 0-15,0-3 144 0,1-1-144 0,-2 1 0 16,2-2 128-16,-2 0-128 0,1 0 0 0,-1-2 0 15,1 0 0-15,-2 4 0 0,0-3 0 0,-1 1 0 0,0 3 0 16,-1-1 0-16,0 2 0 16,-1 1 0-16,0 2 0 0,1-1 0 0,-2 3 0 0,2 0 0 0,0 1 0 0,0-3 0 15,1-2 0-15,0 0 0 0,0-2 0 0,0-2 0 16,1-1 0-16,-1 0 0 0,0-3 0 0,0 0 0 16,0-2 128-16,0 1-128 0,-1-1 0 0,-1-1 0 15,2-1-192-15,-1-2 48 0,0 4 144 0,0-4-192 16,-1 3 192-16,2-4-192 0,-1 3 192 0,0 0 0 15,0 1 0-15,-1-3 0 0,1 3-160 0,1-3 160 16,-1 3-192-16,1-1 192 0,-1 1-160 0,1 0 160 16,0-4-128-16,0 2 128 0,0 0 0 0,0-2 0 0,0-2 0 15,0-1 0-15,0 1 0 0,0-1 0 0,0 0 0 0,0 0 0 16,-2-1 0-16,2 1 0 0,-1 0 0 0,0 2-128 16,0-2 128-16,0 1-128 0,-1 3 128 0,1-3-128 15,0 2 128-15,1-4-160 0,-1 2 160 0,1 1-160 16,0-3 160-16,0 2 0 0,0-4 0 0,0 3 0 15,-2-1 0-15,1-2 0 0,1 1 0 0,-1 1 0 16,1-1 0-16,-3 1 0 0,2 0 128 0,-1 1-128 16,-2 0 0-16,1 0 0 0,-1 4 0 0,0-2 128 15,0 1-128-15,-1 0-128 0,1 1 128 0,1 0-192 16,-1-1-48-16,0-1-16 16,1 1 0-16,0-2 0 0,1 1 256 0,-1-3 0 0,2 2 0 0,-2-2 0 0,2 1 224 15,0-2-64-15,0 0-16 0,0 2 0 0,-1-3-144 16,0 1 0-16,2-1 144 0,-1 0-144 0,1 0 176 0,-2-1-48 15,1 1 0-15,0-3 0 0,0 1 48 0,-1-2 0 16,0 1 0-16,1-1 0 0,-2-3-176 0,1 2 160 16,-2 0-160-16,2-1 160 0,-1 0-160 0,-1-3 192 15,1 2-192-15,-1-3 192 0,-1-1-192 0,0 0 160 16,-1-2-160-16,0 1 160 0,-2 0-160 0,0-4 160 16,-1 1-160-16,0 1 160 0,2 2-160 0,-2-3 0 15,2 4 0-15,-1 0 0 0,3 2 0 0,1 3 0 16,-1-3 0-16,0 4 0 0,2 0 0 0,1 2 0 0,0-1 0 15,2 2 0-15,-1-3 0 0,1 2 0 0,0-1 0 16,0 2 0 0,0 1 0-16,0-1 0 0,1 2 0 0,-1 0 0 0,0-2 0 0,2 2 0 0,-2 2 0 0,0-2 0 15,0 0 0-15,0 0 0 0,0 0 0 0,0 0 0 16,0 0 0-16,0 0 0 0,15 17 0 0,-11-14 0 16,3 2 0-16,-1 1 0 0,1 3 0 0,1-3 0 15,-1 2 0-15,1 0 0 16,0 3 0-16,0-2 0 0,-1 1-144 0,2 1 144 0,-2 0-192 15,2 0 192-15,-2 2-256 0,-1-1 48 0,1 0 16 0,-1 0 0 16,-1-3-16-16,-2 1 0 0,1-1 0 0,1 0 0 16,-1-4 208-16,-1 1 0 0,1 0 0 0,0-1 0 0,0-1 0 15,-1-1 0-15,0 2 208 0,0 0-64 0,1-4-144 0,-1 3 128 16,0-1-128-16,0 0 128 0,-1-3-128 0,1 2 0 16,-1-1 0-16,1-2 0 0,-1 1 128 0,1-2-128 15,-1-1 192-15,2 0-64 0,-2 1 48 0,1-1 0 16,-1 0 0-16,2-2 0 0,-2 0 80 0,2-2 0 15,1 0 16-15,0 0 0 0,0-1-16 0,1 0 0 16,2-2 0-16,-1 0 0 0,2 1 32 0,1-2 0 16,-1 1 0-16,1 1 0 0,1 0-32 0,-1-3 0 15,3 2 0-15,-1 2 0 0,-1-3-96 0,0 2-32 16,0 2 0-16,1 0 0 16,-2-1-304-16,-2 0-64 0,1 2-16 0,-2 0 0 15,-1-3-528-15,-1 2-112 0,-1 1-32 0,-1-4-13104 0,-3 0-2624 16</inkml:trace>
  <inkml:trace contextRef="#ctx0" brushRef="#br0" timeOffset="12527.27">30584 12405 21183 0,'-4'1'1888'0,"1"-1"-1504"0,2 0-384 16,1 1 0-16,0-1-352 0,0 0-144 0,0 0-16 0,-1 3-16 0,-2-3 720 16,1 0 160-16,1 1 32 0,1-1 0 0,0 0 80 0,0 0 32 15,0 0 0-15,0 0 0 16,0 0 1296-16,0 0 272 0,0 0 48 0,0 0 16 0,0 0-288 0,0 0-64 16,0 0-16-16,0 0 0 0,0 0-736 0,0 0-128 15,0 0-48-15,0 0 0 16,0 0-464-16,0 0-80 0,0 0-32 0,0 0 0 15,0 0-16-15,0 0 0 0,0 0 0 0,0 0 0 16,0 0 112-16,0 0 16 0,0 0 0 0,0 0 0 16,0 0-112-16,0 0-16 0,0 0 0 0,0 0 0 15,0 0 0-15,0 0 0 0,0 0 0 0,22 1 0 16,-15-3 0-16,2-2 0 0,1 2 0 0,2-3 0 16,3-1 112-16,1-1 16 0,2-1 0 0,0 0 0 15,3-2-384-15,0 3 144 0,1-4-144 16,1 2 0-16,-1 2 128 0,-2-1-128 0,0 0 0 0,-3 2 0 15,-1-1 0-15,0 1 0 0,-2 1 0 0,-2 0 0 16,-1 3 0-16,-2-3-272 0,-2 4 48 0,-2-2 16 0,0 2-48 0,-1 0-16 16,-2 1 0-16,1 0 0 15,-2-3-128-15,-1 3-32 0,0-1 0 0,-1 0 0 16,-2-1-304-16,1 2-64 0,-1-2-16 0,3 2-17872 16</inkml:trace>
  <inkml:trace contextRef="#ctx0" brushRef="#br0" timeOffset="13354.18">31427 11830 8287 0,'-1'-3'736'0,"1"2"-592"0,0 0-144 0,0 1 0 0,0-1 704 0,-2-2 128 16,2 2 0-16,0-3 16 0,-1 1 336 0,1-5 64 15,-1 2 16-15,0 0 0 0,1 1 608 0,-1 1 128 16,1-1 32-16,0-1 0 0,-2 1 432 0,2-1 96 0,0 1 0 0,0 0 16 15,2 0-560-15,-2 0-112 0,0 1-32 0,0-1 0 16,0-1-1136-16,0 1-224 0,-2 2-64 0,1 0 0 0,-1 1-240 16,-1-1-48-16,-1 1-16 0,1-2 0 15,-2 4-144-15,0 0 0 0,-1 0 0 0,-2 2 128 16,2 2-128-16,-3-1 0 16,2 3 0-16,-3 1 0 0,0-1 0 0,-1 3 128 15,0 1-128-15,-1 2 0 0,-1 1 128 0,2 0-128 0,-1 1 128 16,-1 2-128-16,3 0 176 0,-1-2-48 0,1 3-128 0,-1 0 192 15,3 3-192-15,-1-3 0 0,2 1 0 0,0 0 0 16,2 0 0-16,2-2 0 0,0 0 0 0,3-3 0 16,1 1 0-16,1-4 0 0,1 1 0 0,1-2 0 15,2-1 176-15,0 0-176 0,1-2 192 0,1-1-192 0,1-1 192 0,1-2-192 16,1-1 192-16,1-2-192 16,2 1 240-16,0-4-64 0,0 2-16 0,0-3 0 15,0-1 0-15,-1 1 0 0,0-4 0 0,-1 2 0 16,-1-1 160-16,0-2 16 0,-1 3 16 0,-1-4 0 0,-2 2-32 0,1 1 0 15,-2-4 0-15,0 1 0 0,-1 0 32 0,-1-2 0 16,-1-1 0-16,-1-1 0 0,-1 0-96 0,-1-2 0 16,-1-3-16-16,-2 0 0 0,-1-4-240 15,-1-2 0-15,0-5 128 0,-1-4-128 0,1-2 0 0,-2-5 0 0,2-4 0 16,-1-2 0-16,2-4 0 0,0-1 0 16,2 0 0-16,-1 1 0 0,1 2-352 0,1 0-16 0,-1 1 0 0,0 1 0 31,1 6-80-31,0 0-32 0,1 5 0 0,0 5 0 15,0 6-64-15,1 0-16 0,1 7 0 0,-1 2 0 16,2 6-64-16,-2 2-16 0,2 4 0 0,-2 5 0 16,0 3-1904-16,-2 3-384 0</inkml:trace>
  <inkml:trace contextRef="#ctx0" brushRef="#br0" timeOffset="13776.18">31729 11642 33167 0,'-2'-5'2944'0,"2"1"-2352"16,2 2-464-16,-1 2-128 0,0-3 336 0,0 2 48 15,2-3 16-15,-1-2 0 0,3-1 512 0,0-1 112 0,0 1 0 0,0 3 16 0,0-1-368 0,-1 4-80 16,-1-1-16-16,1 4 0 0,-1 1 32 0,0 1 0 16,0 4 0-16,-1 1 0 0,1 2-32 0,-2 0-16 15,0 2 0-15,-1 3 0 0,1 2-96 0,-2 0-16 0,1 2 0 0,-1 2 0 16,1-2-256-16,1 1-64 15,0 1-128-15,2-3 192 0,-1 0-192 0,1 0 0 0,-1-1 0 0,1-1 0 16,1-1-128 0,-1-2-32-16,0-2 0 0,0-2 0 0,1 0-480 15,0-4-112-15,0-1-16 16,-1-4 0-16,0 0-256 0,-1-1-64 0,1-1-16 0,-2-4-17024 0</inkml:trace>
  <inkml:trace contextRef="#ctx0" brushRef="#br0" timeOffset="13977.03">31844 11383 41471 0,'-9'-8'1840'0,"4"0"368"0,1 5-1760 0,2-2-448 0,1 2 0 0,-1 1 0 0,1 1 800 0,0-3 80 16,-2-1 16-16,0-2 0 16,0 0-80-16,1 1-16 0,-1-1 0 0,2 3 0 0,0 0-800 0,0 2 0 15,1 2 0-15,0 0-144 16,1 1-544-16,-1 0-96 0,1 3-32 0,0-3 0 15,2 4-400-15,-2-2-64 0,3 3-32 0,-1 1-17056 0</inkml:trace>
  <inkml:trace contextRef="#ctx0" brushRef="#br0" timeOffset="14650.84">32362 11350 38703 0,'-5'0'1712'0,"1"0"352"0,2 3-1648 0,0-3-416 0,2 0 0 0,0 0 0 16,0 0 256-16,0 0-48 0,0 0 0 0,0 0 0 0,0 0 112 0,0 0 32 0,0 0 0 0,0 0 0 15,0 0-352-15,0 0 0 0,0 0 0 0,0 0-128 16,-14 14 288-16,10-9 64 0,-2 2 16 0,0-1 0 16,-1 1 208-16,0 1 32 0,-1 1 16 0,1-1 0 15,-2 2-160-15,1-2-16 0,-1 1-16 0,0 0 0 16,0-1-48-16,0 4 0 0,-1-4 0 0,0 2 0 15,0 0-128-15,2 1-128 0,-2-2 192 0,2 1-192 16,0 0 128-16,0-2-128 0,2 1 0 0,-1-2 0 16,2 2 0-16,0-3 0 0,1 0 0 0,1-1 0 15,2-1 0-15,0 0 0 0,2-1 0 0,-1-1 0 0,3 0 0 0,-1 1 0 16,1-3 128-16,-1 0-128 0,2 1 0 0,0-2 0 16,1 1 0-16,-1 0 0 0,1-3 0 0,2 1 0 15,-1 0 0-15,0 0 0 0,1-1 0 0,1 1 160 16,0-1-160-16,0 2 128 0,1-1-128 0,-1-1 0 0,1 3 0 0,1-1 128 15,0-1-128-15,0-1 0 0,1 3 0 0,1-4 0 16,-1 3 0 0,2 0 0-16,-2 1 0 0,0 0 0 0,0 0 0 0,0 1 0 15,-1 2 0-15,0 0 0 0,-2 2 0 0,0 0 0 16,1 1 0-16,-3 6 0 0,0-4 0 0,-1 3 0 16,-1 0 0-16,-3 2 0 0,-1-2 0 0,-3 3 0 15,0-3 192-15,-1 1-64 0,-2 0 64 0,0 3 0 16,-2-2 0-16,1-2 0 0,-1 0 80 0,0 0 32 0,0 0 0 15,0-2 0-15,0 1-16 0,-1-3 0 0,1 2 0 0,-1-3 0 16,1-1-160-16,-1-1-128 0,-1-1 144 0,1 1-144 16,1 0 0-16,-1-2-320 0,0-2 64 0,-1-2 0 31,2 1-736-31,-1-2-144 0,2-2-16 0,-1 0-16 16,3-1-304-16,0-3-48 0</inkml:trace>
  <inkml:trace contextRef="#ctx0" brushRef="#br0" timeOffset="14997.89">32781 10895 43311 0,'-6'0'1920'0,"1"0"384"0,1 4-1840 0,3-3-464 15,1 3 0-15,1-3 0 0,0 4 272 0,2 0-32 0,-2 2-16 0,2 6 0 0,0 4 160 0,2 4 48 16,0 2 0-16,0 2 0 0,0 2-432 0,-1 2 128 16,2 0-128-16,-1 2 0 0,0 3 0 0,-1-3 0 15,0 3 0-15,0-2 0 0,0 2 0 0,-2-4-224 16,0 2 80-16,-2-4 16 0,0 1 128 0,0-3-160 15,-2 0 160-15,1-2-160 0,0 0-160 0,0-3-16 32,-1 1-16-32,1-3 0 0,0 0-256 0,0-1-48 0,-1-7-16 0,0 0 0 15,0-5-1568-15,-1-2-304 0</inkml:trace>
  <inkml:trace contextRef="#ctx0" brushRef="#br0" timeOffset="15238.97">32495 11236 40543 0,'-7'-2'1792'0,"4"-3"384"0,2 4-1744 0,4-3-432 0,0 3 0 0,2-1 0 0,2 0 320 0,2 0-32 16,7-3 0-16,7-2 0 0,6-2 352 0,5-3 64 0,3 0 0 15,2 0 16-15,1 1-96 0,0-1-32 0,-3 3 0 0,-1-3 0 16,-2 2-80-16,0 1-32 0,-1-3 0 0,-1 1 0 31,-1 0-320-31,-3-2-160 0,-2 0 160 0,-1 0-160 16,-3 0-544-16,-4-2-208 0,-3-1-32 0</inkml:trace>
  <inkml:trace contextRef="#ctx0" brushRef="#br0" timeOffset="18442.16">31709 12944 20271 0,'0'-5'1792'0,"1"1"-1424"0,-1 2-368 0,1 1 0 0,1-2 0 0,-1 1-128 15,0-3 0-15,2-4 0 0,-1-1-48 0,0-1 0 16,2-2 0-16,-1 4 0 0,-1 0 656 0,1 3 128 0,-2 0 32 0,0 3 0 0,0 0 944 0,1 1 192 16,-1 2 32-16,-1 0 16 15,1 0-224-15,0 2-32 16,2-1-16-16,-2 3 0 0,1-3-224 0,-2-1-48 0,0 0-16 0,0 0 0 15,14 21-464-15,-10-15-96 0,-1 3 0 0,2 2-16 16,-1 0-432-16,0 3-96 16,0-1-16-16,-1 2 0 0,1 2-16 0,0 2-128 15,-1-1 192-15,0 3-64 0,2 0-128 0,-1 3 192 0,0-2-192 16,0 0 192-16,1 2-64 0,0-2 0 0,-1 1 0 16,-1-2 0-16,1 1 0 0,-1-1 0 0,-1 0 0 0,1-1 0 15,-2-3-128-15,0-2 192 0,0 0-192 0,1-2 192 16,-1-2-16-16,0 0 0 0,-1-2 0 0,0 0 0 15,0-2 0-15,0 1 0 0,0-3 0 0,0 0 0 16,0-2-176-16,0 0 128 0,0-1-128 0,-1-2 128 16,1 0-128-16,0-4 128 0,-1 3-128 0,-1-5 128 15,1 1 16-15,0-5 0 0,0 0 0 0,-2-2 0 0,2-2-144 16,0-2 192-16,1-1-192 0,-2-4 192 16,2-1-192-16,2-2 0 0,-1-1 0 0,0-1 0 15,2 2-224-15,-1 1 32 0,2 5 0 0,3-15-176 16,-3 18 208-16,1 2 0 0,0 2 0 0,1 0 160 15,-1 4 0-15,2-3 0 0,1 2 0 0,-1 2-128 0,1-1 128 16,0 1-128-16,0 1 128 0,0 1-192 16,1 1 32-16,-2 3 16 0,2 0 0 0,0 3 144 0,-1-2-192 0,1 4 192 15,-2 0-192-15,1 2 64 0,-2 1 0 16,0 1 0-16,0 2 0 0,-1-3 128 0,-1 3 0 16,0 3 0-16,-2-2 0 0,0 2 0 0,-2 1-160 15,-2-2 160-15,1 2 0 0,-1-2 0 0,-2 2 0 16,1-3 0-16,-2 0 0 0,2 2 0 0,-2-1 0 15,1-1 0-15,-2 0-160 0,1-1 160 0,-1 0 0 0,1 0 0 0,-3 2 0 16,2-2 0-16,-2 0 128 16,0 0-128-16,-1 0 0 0,1 0 0 0,-1 0 144 15,-1 1-144-15,0 0 0 0,0-1 0 0,-1 0 0 16,0 2 0-16,0-4 0 0,0 0 0 0,0 0-176 16,2-3 32-16,-1-1 0 0,2-4-176 0,0 0-48 0,1-2 0 15,-1 0 0-15,2-4-1232 16,1-1-240-16,0-3-48 0,2 2-14432 0</inkml:trace>
  <inkml:trace contextRef="#ctx0" brushRef="#br0" timeOffset="19011.38">32244 13122 25791 0,'2'-2'1152'0,"-2"-2"224"0,1 1-1104 0,0 3-272 0,1-2 0 0,0 1 0 0,0 0 480 0,2-2 32 0,1-1 16 0,2 1 0 0,2-2 400 0,2-1 80 16,-1 1 16-16,-1 0 0 0,1 1 80 0,-2-1 32 15,1 1 0-15,-2-1 0 0,2 3-112 0,0-4 0 16,-1-1-16-16,1 3 0 0,-2-5-432 0,1 3-64 16,-2-2-32-16,1 2 0 0,-2 0-256 0,0-4-48 15,1 3-16-15,-1-5 0 0,-1 3-160 0,0-3 192 16,-1 3-192-16,0-3 192 0,-1 1-192 0,0 0 128 0,-1 1-128 0,-1-1 128 15,0 0-128-15,-1 0 0 0,-2 2-192 0,-1 2 192 16,1 2-304-16,-2 0 64 0,-1 2 16 0,-2 3 0 0,0 0 96 16,-1 0 128-1,-1 5-208-15,0-1 80 0,-1 2-64 0,0 3 0 0,0 1 0 16,-2 2 0-16,3 2 320 0,-1 1 48 0,1 1 16 0,2 1 0 16,-1-2-192-16,2 2 128 0,1 3-128 0,1-3 128 0,0 3-128 0,1 0 0 15,1-3 0-15,1 2 0 0,2-2 128 0,0 0-128 16,1-1 192-16,2-1-64 0,-1 0 0 0,3-1-128 15,1 1 192-15,0-2-64 0,2-2-128 0,-1 0 0 16,2-1 0-16,0 0 0 16,1-1-304-16,-1-2-80 0,1-1-32 0,-1-2 0 15,2-1-912-15,-1-2-176 0,0-2-32 16,1-1-14688-16</inkml:trace>
  <inkml:trace contextRef="#ctx0" brushRef="#br0" timeOffset="19557.86">32801 12684 32255 0,'-6'0'1424'0,"1"0"304"0,1 0-1392 0,3 0-336 0,-1-1 0 0,2 1 0 0,0 1-560 0,-1 3-176 0,-1-3-32 0,-3 4-16 16,0 0 976-16,-3 3 192 0,0 3 32 0,-3 1 16 16,0 1 912-16,-2 0 192 0,-2 4 48 0,-1 0 0 0,3-4-368 0,-3 3-64 0,1-2 0 0,1 1-16 31,2-4-672-31,1 0-128 0,3 0-16 0,1-4-16 15,3 0-48-15,2-1 0 0,0-2 0 0,2-2 0 16,0 0-400-16,2-2-96 0,0 0-16 0,2 0 0 0,-1-2-16 0,1 0-16 16,1 0 0-16,0 0 0 0,1 1-16 0,0-1 0 15,1-1 0-15,0 0 0 0,0 1 304 0,2 0 0 16,1 1-128-16,0 1 128 0,1 0 0 0,0 0 0 16,2 0 0-16,-1 0 0 0,0 1-128 0,1 3 128 15,-1 0 0-15,-1 1 0 0,-1 0-432 0,-1 0 32 16,-2 0 0-16,1 2 0 0,-4-1 80 0,1 3 0 15,-1-2 16-15,0 1 0 0,-2-1 304 0,1 2 0 16,-2-1 176-16,0 0-176 0,0-1 384 0,-1 2-48 16,-1 0 0-16,0 1 0 0,-1 1-112 0,-2 0-32 15,-1 0 0-15,0 0 0 0,-1 1-192 0,-2 0 128 0,1-1-128 0,-3 1 0 16,0 0 128-16,-1 2-128 0,-1-3 0 0,-1 1 0 16,1 1-128-16,-2-3-128 15,1 1-32-15,-1-4 0 16,2-1-1680-16,-1-1-336 0</inkml:trace>
  <inkml:trace contextRef="#ctx0" brushRef="#br0" timeOffset="20040.89">32940 12337 21183 0,'2'-1'1888'0,"0"-3"-1504"0,1 3-384 0,-2-1 0 0,0 2-144 0,0-2-112 0,3 1 0 0,0-3-16 16,2 0 1008-16,0 1 208 0,0 1 32 0,-1 0 16 16,0 2 1200-16,-1 2 240 0,0 3 64 0,-2 4 0 15,1 1-400-15,-1 4-80 0,1-1-16 0,-1 4 0 0,2 2-1152 0,-1 3-224 16,2 3-48-16,0 0-16 0,2-1-272 0,-1 4-48 15,0 1-16-15,1 3 0 0,1-3-224 0,-2 1 0 16,1-1 0-16,2 1 0 16,-2-2 0-16,1-2-288 0,-1-2 64 0,-1-3 16 15,1 1-304 1,-2-5-64-16,1 2-16 0,-3-4 0 0,1-2-1504 0,0 0-288 16,-2-2-64-16</inkml:trace>
  <inkml:trace contextRef="#ctx0" brushRef="#br0" timeOffset="20310.18">32871 12776 27647 0,'-3'-1'2448'0,"0"1"-1952"0,3 0-496 0,0-2 0 0,1 2 2720 0,2 0 448 0,0-2 96 0,4-1 0 0,3 0-2096 0,3-1-416 15,3-3-96-15,3-1-16 0,2 1-224 0,1-3-48 32,2 0-16-32,0 1 0 0,1-1-32 0,-1 1 0 15,-1-3 0-15,1 1 0 0,-1-1-320 0,-1 1 0 0,-1-2 0 0,-1 1 0 32,-3 1-496-32,-1 0-160 0,1 1-48 0</inkml:trace>
  <inkml:trace contextRef="#ctx0" brushRef="#br0" timeOffset="21151.9">33431 12378 23951 0,'2'0'2128'0,"0"0"-1696"15,1 1-432-15,-2-1 0 0,0 0 1152 0,0 0 128 0,2 2 48 0,0 0 0 16,4 1 800-16,-1 4 176 0,1-1 16 0,1 1 16 0,-2 2-896 0,0 2-176 15,0-1-48-15,0 1 0 0,2 3-400 0,-2-3-96 16,3 1-16-16,-1 0 0 0,2 1-384 0,0 2-64 16,-1-3-32-16,-1 3 0 0,1-3-496 0,0-1-112 15,-1-2 0-15,1 0-16 16,1-3-352-16,-1 0-64 0,2-1-16 0</inkml:trace>
  <inkml:trace contextRef="#ctx0" brushRef="#br0" timeOffset="21495.66">33741 12161 41471 0,'-7'2'3680'0,"4"0"-2944"0,1 0-592 0,2 2-144 15,2-4 0-15,-2 5 0 16,0 1-192-16,-4 5 192 0,-1 8-144 0,0 5 144 0,1 3 0 0,1 2 0 16,-2 1 0-16,1 6-128 0,0 0 128 0,-1 5 0 15,0 7 0-15,-1 0 0 0,0 2 0 0,0-6 0 16,0 2 192-16,-2-3-48 0,1 0-16 0,-1-2 0 15,2-4-128-15,-1-5 0 0,-1 4 0 0,1-1 0 32,-2 4-784-32,1-4-96 0,-1-2-16 0</inkml:trace>
  <inkml:trace contextRef="#ctx0" brushRef="#br0" timeOffset="21919.66">33315 13012 28559 0,'-4'0'2544'0,"2"0"-2032"16,1 0-512-16,0-2 0 0,1 2 768 0,0-2 48 0,1 2 16 0,-1-1 0 0,0 0-16 0,0-2 0 15,1 2 0-15,-1 1 0 0,0 0 48 0,0 0 16 16,0 0 0-16,0 0 0 0,0 0 16 0,0 0 16 16,19-10 0-16,-13 7 0 0,0-1-576 0,3 0-112 31,-1-2-32-31,2 0 0 0,1-2-192 0,2 2-192 0,0-2 48 0,1-1 0 16,1 0-1584-16,-1 1-320 0,3-2-64 0</inkml:trace>
  <inkml:trace contextRef="#ctx0" brushRef="#br0" timeOffset="23143.64">32855 13637 35935 0,'-2'-5'3200'0,"-1"3"-2560"16,3-1-512-16,1 1-128 0,1 0 576 0,-1-1 80 0,0-1 32 0,-1-4 0 15,1-2-112-15,2-1-32 0,-1 0 0 0,1 1 0 16,-2 3-368-16,0 0-176 0,1 4 160 0,-2 0-160 15,0 3 336-15,-2 3-16 0,1 2-16 0,0 1 0 16,0 5-80 0,-2 1-16-16,2 4 0 0,0 4 0 0,1 0 48 0,0 4 0 0,1 0 0 0,0 1 0 0,0 2 80 0,1-2 32 15,-1 2 0-15,1 0 0 16,1-1-224-16,-1 2-144 0,-1-1 192 0,1 0-192 0,0 1 0 0,-2 1 0 16,1-3 0-16,1 2 0 0,-2-1 0 0,1 1 0 15,-1 0 0-15,-1-3 0 0,-1 1 0 0,1-4 0 16,0-1 0-16,1-1 0 0,-1-2 256 0,1 0-64 15,-2-3-16-15,2-3 0 0,-1-2-176 0,0 1 160 16,0-5-160-16,0 2 160 0,-1-2-160 0,0 0 0 16,-1-1 0-16,1-1 0 0,-1 2 0 0,0-4 0 15,-1 2 0-15,0-2 0 0,1 3 0 0,0-1 128 16,-1 1-128-16,2-3 0 0,-1 2 0 0,1-1 128 16,-1 0-128-16,1 2 0 0,0 0 0 0,-1-2 0 15,1 0 0-15,0 2 0 16,1-2-176-16,0 1 48 0,0-2 0 0,-1 2 0 0,1-3 128 0,1 0 0 0,-1 2 0 0,1-2 0 15,-1 0 0-15,1 0 128 0,0-1-128 0,0 3 128 16,-2-3 0-16,2 0 0 0,0 0 0 0,-1 0 0 16,1 0 80-16,0 0 32 0,0 0 0 0,0 0 0 15,0 0 16-15,0 0 0 0,0 0 0 0,0 0 0 16,0 0-32-16,0 0 0 0,0 0 0 0,-16-15 0 16,12 13-96-16,2-2 0 0,-2 1-128 0,1-2 192 15,-1-1-192-15,-1 1 176 0,1 0-176 0,-1-1 160 16,0 0-160-16,-1-3 128 0,0 2-128 0,0 1 128 0,0-5-128 15,-3 2 192-15,1 0-192 0,0-2 192 16,-1 1-192-16,1 0 160 16,-2 0-160-16,-1-1 160 0,1-2-160 0,-2 2 160 0,3 2-160 0,-3-2 160 0,4 1-160 15,-1 3 128 1,2 0-128-16,-1 2 128 0,1 0-128 0,2 2 0 0,1 0 0 0,2 2 0 0,1-3 0 0,-1 4 0 16,2-1 0-16,2 1 0 0,-1 0-272 0,1 0-96 15,2 1-16-15,2 3 0 0,0-1 192 0,2 3 16 16,0 0 16-16,2 3 0 0,1-1 32 0,2 3 0 15,-1 3 0-15,1 0 0 0,0 0-16 0,-1 0 0 16,2 3 0-16,-3-1 0 16,0 3 144-16,-1-2 0 0,0 3 0 0,-2-3-128 0,8 14 128 15,-10-16 160-15,0 1-160 0,0-3 240 0,-1-2-48 16,0-3-16-16,0 1 0 0,0-2 144 0,0-2 48 0,0 0 0 16,0-2 0-16,0-1 80 0,0-2 32 0,1 0 0 0,1-2 0 15,1-1-112-15,0-2-32 0,1-2 0 0,1-2 0 16,1-2-80-1,1-2 0 1,1-4-16-16,0 0 0 0,1 0-240 0,2-2 0 0,1-1 0 0,2 1 0 31,1-2-512-31,-1 2-160 0,1-2-32 0,-1 3 0 16,1-5-448-16,-2 1-112 0,-1-1-16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4:12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30188 17222 30399 0,'-3'-14'2704'0,"1"2"-2160"0,0 6-544 0,0 3 0 0,0 0 640 0,-2-4 0 0,-1-5 16 0,-4-7 0 0,-3-4-400 0,-3-5-64 0,-3-1-32 0,-2 4 0 16,0 1-384-16,0 4-80 0,-1 4-16 0,0 1 0 16,-1-1 320-16,-1 3-192 0,-1 1 192 0,1 2-160 15,-3 2 608-15,-3 0 112 0,-2 2 16 0,-1 2 16 16,-2 2 112-16,-5-1 32 0,-3 2 0 0,-2 2 0 15,-2 2-544-15,-10 3-192 0,-12 0 144 0,-10 4-144 16,-6 5-464 0,-4 1-176-16,1 3-48 0,-1 0 0 0,5 7-560 0,0 3-112 0,3 2-32 15,4 4 0-15,5 3 2048 0,4 2 416 0,4 1 80 0,1 1 0 0,4 5-128 0,1 4-16 16,1 6-16-16,3 0 0 0,4 2-768 0,5 2-224 16,5 2 0-16,4 0 128 15,9-3-864-15,5 1-160 0,6 1-48 0,7-2 0 0,4 3 528 0,8-6 96 16,6-3 32-16,6-3 0 0,5-1 800 0,7-2 144 15,6 0 48-15,4 2 0 0,5-2 256 0,3-1 48 16,5 0 16-16,4-2 0 0,2-5-592 0,5 1-112 16,5-5-32-16,3 1 0 15,4-2-704-15,4-6-144 0,3 2-16 0,4-6-16 0,5 4 224 0,3-7 48 16,3 3 16-16,0-8 0 0,-5-2 304 0,4-3 0 0,4-2 0 16,3-4 144-16,-3-2 48 0,1-4 0 15,4-3 0-15,-2-2 0 0,1-1-64 0,-7-2 0 0,0-2 0 16,-1-3 0-16,2-2-128 0,-4-1-144 0,-2 0 144 0,-7-3-208 15,-8-2 432-15,0 1 96 0,-3-5 0 0,-3 1 16 16,-3 1 128-16,-3-3 32 0,-3-2 0 0,-2-1 0 16,-3 3-224-16,-3-2-32 0,-1-3-16 0,-5 2 0 15,-6 1-80-15,-4-4-16 0,-4 1 0 0,-4-1 0 16,-7 1 160-16,-5-1 32 0,-3 1 0 0,-8 1 0 16,-1-1-128-16,-8 0 0 0,-4 2-16 0,-4-4 0 0,-5 5-176 0,-6-3 0 15,-9-4 0-15,-8 1 0 0,-3-3 0 0,-11-3 0 16,-9-3 0-16,-7-2 0 0,-6-3 0 0,-8 1 0 15,-4-4 0-15,-3 2-176 0,3 4 176 0,-2 1 0 16,-2 2 0-16,-2 1 0 0,0 3 0 0,2 4 0 16,1 5 0-16,2 0 0 0,4 4 0 0,1 1 0 15,0-1 0-15,0 3 0 0,0 2-288 0,3 0-32 16,1-1 0-16,2-1 0 16,4 2-304-16,-1-1-64 0,2 1-16 15,-2-1-11472-15,-4-1-2304 0</inkml:trace>
  <inkml:trace contextRef="#ctx0" brushRef="#br0" timeOffset="2167.92">29296 17242 9215 0,'5'-5'816'0,"-1"-1"-656"0,-1-1-160 0,0 1 0 0,0 1 160 0,0-2 0 0,5-6 0 0,3-9 16 0</inkml:trace>
  <inkml:trace contextRef="#ctx0" brushRef="#br0" timeOffset="2432.05">29622 17072 22111 0,'14'4'976'0,"-6"0"208"0,-2-2-944 0,-2-2-240 0,-2 1 0 0,-2-1 0 0,0 3 448 0,1-3 32 0,2 2 16 0,1-2 0 15,-2 2-1136-15,3-2-208 0,0-2-48 0,0 0-16 0,1-2 560 0,0-2 112 16,2 0 32-16,0 2 0 15,1-2-272-15,-2 0-48 0,0 1-16 0,-1 0 0 16,-2 2 16-16,-2 3 0 0,-2-2 0 0,-4 4 0 0,-2 0 1632 0,-5 3 336 16,-4-2 64-16,-7 3 16 0,-7 3 256 0,-5-5 48 15,-2 2 16-15,-15-2 0 0,-16-1-416 0,-13 0-80 16,-4-1 0-16,-9-2-16 0,-8 0-736 0,-8-5-144 16,-6 2-16-16,-4-3-16 0,3 2 144 0,0-2 16 15,1-1 16-15,7 4 0 0,9 0 0 0,7 3 0 16,1 0 0-16,4-2 0 0,3 1-160 0,2-2-48 15,8 2 0-15,2-2 0 0,1 1-624 0,7-2-128 16,6 0-16-16,9 2-16 16,8-2-1488-16,10 2-288 0</inkml:trace>
  <inkml:trace contextRef="#ctx0" brushRef="#br0" timeOffset="3185.78">29963 17153 27647 0,'11'-2'2448'0,"-4"0"-1952"0,-3-1-496 0,-1 2 0 0,-2-1 1744 0,1-1 256 0,3 2 48 0,4-5 16 16,1 0-5472-16,-2 0-1104 0,-4-3-224 0,-6 5-32 16,-8 0 992-16,-8 4 208 0,-5 0 48 0,-10 0 0 0,-11 4 5584 0,-8-1 1136 15,-7 3 208-15,-10 0 48 0,-8 1-864 0,-12 0-176 16,-10-1-48-16,-7 0 0 0,-3 0-1856 0,-1 2-384 15,4 0-128-15,-3 1 0 0,0-2 0 0,-1 2-288 16,-1-3 48-16,-3 0 16 0,-2-2 912 0,-2 0 176 16,1-2 32-16,-3 2 16 0,-1-2-432 15,-2-2-96-15,1 2 0 0,-1-2-16 0,5 0-368 0,6-2-208 16,7 0 16-16,8-1 16 0,6 0-16 0,8-3-16 16,8 2 0-16,8-5 0 15,10 3-272-15,4-1-48 0,6 0-16 0,4 4 0 16,6-3-944-16,6 3-192 0,5-1-48 0,4 1 0 15,1 0-384-15,3 3-96 0,2-2-16 0,3 0 0 0,2 2 1456 0,1-2 304 0,1 2 48 0,2 0 16 32,2-3-80-32,0 3-16 0</inkml:trace>
  <inkml:trace contextRef="#ctx0" brushRef="#br0" timeOffset="3872.29">29850 17247 6447 0,'13'3'576'0,"-6"0"-576"0,-1 1 0 0,-1-4 0 0,-1 2 2944 0,-3-2 496 0,2 0 80 0,0 0 32 16,4 1-2240-16,-1 2-448 15,1-3-96-15,-1 2 0 0,-1-2-208 0,-2 1-48 0,-2 2 0 0,-5-3 0 16,-1 1 480-16,-2 2 96 0,-4-1 0 0,-3 2 16 16,-3 0-32-16,-5 0-16 0,-4 3 0 0,-5 0 0 15,-4-1-736-15,-3 3-128 0,-8-3-48 0,-5 1 0 0,2 2-304 16,-8-3-64-16,-10 2-16 0,-4 0 0 0,-5-1 240 0,-4-4 0 15,-6 0 0-15,-8 0 160 0,-5 1 256 0,-7-1 48 16,-3-2 16-16,-6-1 0 0,-6 2-192 0,-3-2-32 16,0 3-16-16,-1-3 0 0,1 4-240 0,2-2 128 15,3 2-128-15,-1-4 0 0,1 2 0 0,2-1 0 16,2 3 0-16,0-4 0 0,0-1 0 0,-3 1 0 16,0 0 0-16,0-4 0 0,4 2 0 0,1-2-160 15,-1 2 32-15,6 2 0 0,11-3 128 0,3 2 0 16,3 1 0-16,8 0 0 0,7 1 384 0,8 2 144 15,8-3 48-15,6-3 0 0,6 2-224 0,6 1-32 0,6 0-16 16,5 0 0-16,6 0-304 0,2 1 0 0,1 2-208 16,4-1 80-16,1 2 128 0,2-2 128 0,1-1-128 15,3 2 176-15,1-3-432 0,2 1-96 0,3-2-16 16,4 1 0 0,2-4-1936-16,4 2-400 0</inkml:trace>
  <inkml:trace contextRef="#ctx0" brushRef="#br0" timeOffset="4896.67">29722 17433 27647 0,'5'-3'2448'0,"-2"-2"-1952"0,0 3-496 0,-3 2 0 0,0 0 128 0,1-2-128 0,2 0 0 0,0-2 0 16,2 0-624-16,0-1-208 0,0 1-64 0,-1 3 0 0,-2-1 1728 0,-2 2 352 0,0 2 64 0,-1-2 16 15,-4 4 112-15,-1-2 32 0,-4 2 0 0,-2 0 0 16,-6 2-832-16,-4-2-176 0,-5 2-16 0,-9 0-16 16,-4 3-368-16,-6-2 0 15,-5 2 0-15,-6-2 0 0,-7 4 0 0,-3-3 0 0,3 0 0 0,-6-1 0 16,-5-1 0-16,-8 0 0 0,-6-2 0 0,-3-3 0 16,0 0 304-16,-5-2 32 0,-3 0 16 0,-5-5 0 15,-3 2 272-15,-2-5 48 0,3-1 16 0,-7 2 0 16,-2 0-256-16,-3-4-48 0,2-1-16 0,-2-1 0 15,-3 2-368-15,-1-4 0 0,2 2 0 0,-3-3 0 16,2 1-128-16,-3 2-112 0,-2 0-16 0,-3 2 0 16,0 2-464-16,1 4-112 15,2-1 0-15,3 7-16 0,2 4 0 0,4 0 0 0,7 1 0 0,2 1 0 0,5 0 848 0,4 1 0 16,4 6 208-16,4-4-32 0,4-2 384 0,6-1 80 16,4 3 0-16,2 1 16 0,5 0-112 0,3-4-32 15,3 0 0-15,1-2 0 0,2-1-224 0,0 2-48 16,1-3-16-1,0 0 0-15,0-2-224 0,1-4-288 0,3-1 64 0,-3 0 16 16,1-1-880-16,-1 1-192 0,0 4-16 0,0-1-16 16,0 4-800-16,2-1-144 0,5 2-48 0,-1 0 0 15,-1 2 1024-15,4 0 208 0,7 2 48 0,2-1 0 0,1 2 2352 0,4-1 464 0,1 0 112 16,6 2 16-16,4-3-128 0,4 0-32 0,2-2 0 0,3-1 0 31,2 2-1760-31,3 2-448 0,1-4-32 0,1-2-9552 0,1 4-1904 0</inkml:trace>
  <inkml:trace contextRef="#ctx0" brushRef="#br0" timeOffset="5932.63">29529 17750 23039 0,'-19'2'2048'0,"1"0"-1648"0,3 0-400 0,4-2 0 0,0 0 0 0,-8-2 0 15,-14 2 0-15,-24 0-176 16,-21-2-2080-16,-14 2-432 0,-4-2-64 0,1-1-32 0,1 2 3184 0,4-1 640 0,2 1 128 0,2-4 32 16,2 1 2032-16,-1 0 416 0,-4-2 64 0,-1 1 32 15,2 0-1680-15,-4-1-336 0,-4 0-64 0,-7 0 0 16,-6-3-1664-16,-7 3-160 0,-7-2-112 0,-6 2-32 31,-2-3-1216-31,-3 2-240 0,-3 2-48 0,-1-1-16 16,0 2 448-16,-4-2 96 0,-3 2 0 0,1 1 16 0,0 0 1264 0,0 1 416 0,-1 0 0 0,2 2 0 15,0 2 800-15,4-2 144 0,-1-2 48 0,9 2 0 16,13 0-432-16,-4 2-80 0,-2-4 0 0,2 2-16 16,4 4-640-16,3-4-240 0,0 0 176 0,3 3-176 15,2 0-896 1,1-3-256-16,-1 3-64 0,4-3-16 0,3 1 272 0,-1-1 48 0,0-1 16 0,4 1 0 16,4-3 720-16,4 3 176 0,7-2 0 0,4 1 0 0,4-2 1008 0,2 1 192 15,6-2 32-15,2 0 16 0,5 2 144 0,2-2 16 16,-1 0 16-16,3-1 0 0,5-1-704 0,-1 0-144 15,0-1-16-15,5-3-16 0,2 1-208 0,1 0-32 16,3 2-16-16,-2-2 0 0,2 2-16 0,5 2 0 16,4 1 0-16,-5 3 0 0,-8 1-272 0,-4 1-256 15,-1 3 64-15,2 2 0 0,3 3-176 0,0-3-16 16,3 1-16-16,2 2 0 0,1 0 400 0,2 1 128 16,1-3 0-16,0 2 0 0,3-1-128 0,0 0 0 0,4-2 128 15,1-4-128-15,1 2 0 0,1-1-160 0,4-3 16 0,-2-3 0 16,4 3-128-16,-1-4-32 0,3-1 0 0,2 2 0 31,1-3-832-31,2 2-160 0,2 0-48 0,4-2-13824 0</inkml:trace>
  <inkml:trace contextRef="#ctx0" brushRef="#br0" timeOffset="7063.11">29582 17855 37775 0,'-9'0'3360'0,"1"-1"-2688"0,-1 1-544 0,3-3-128 0,0 2-448 0,-5-1-128 0,-8-1-32 0,-11-1 0 16,-14 1-2496-16,-11-3-496 0,-5-1-112 0,-4 1 0 0,-4 0 3216 0,-2 0 656 15,0 2 128-15,-4 2 32 0,-8-2 2480 0,-3 0 496 16,-3-1 96-16,-5 2 32 0,-3-4-1984 0,-6 1-400 15,-3 2-80-15,-4-2 0 0,5 0-704 0,-7-3-128 16,-8 5-128-16,-2-5 192 0,3 0-192 0,-4 2 0 16,2-2-160-16,-1 2 160 0,3-2 0 0,-1-1 0 15,1 0 0-15,1 2 0 0,2-2 0 0,-3-3 0 0,-2 1-128 0,2 0 128 16,3 2 0-16,-8-3 0 0,-5 3 0 0,-1 1 0 16,1-1 0-16,-2 4 160 0,-4-3-160 0,2 5 128 15,4 0-128-15,1 2 0 0,-1 2 0 0,11 0 0 16,16 2 0-16,-7-2-176 0,-4 0 48 0,1 2 0 15,3-2-48-15,3 2 0 0,5-1 0 0,1 2 0 16,1-1 176-16,2 0 0 0,4 0 0 0,2 2-128 16,1-2-64-16,2 1 0 0,2-2 0 0,5 1 0 0,4 1 192 15,-1 1 128-15,-2 2-128 0,3-3 176 16,0 4-176-16,2-1 0 0,1 1 0 0,1 2 128 0,3 1-320 0,2 0-80 16,5 1-16-16,2-4 0 0,2 2-64 0,2-2-16 15,3 2 0-15,0-3 0 0,1 0 672 0,0 1 128 16,-2-4 16-16,-1 1 16 0,4 1 176 0,-2-5 48 15,0 1 0-15,-1-2 0 0,0 1-464 0,0 0-96 16,0 0 0-16,-3 0-128 0,-3-3-192 0,1 3-128 16,0-3-48-16,-1 0 0 0,2 0-16 0,4-2-16 15,2 3 0-15,4-1 0 0,-1 0 400 0,5-1-128 16,2 0 128-16,1 0 0 0,2-2 320 0,1-1 128 16,4 0 48-16,0-2 0 0,3 3-48 0,3-4-16 15,1 2 0-15,0 4 0 0,2-2-192 0,0 2-48 0,-2 2 0 16,2 0 0-16,1 0-192 0,-2 2 0 0,-3 0 0 0,-1 0 0 15,1 2-128-15,-1-2-80 0,0 4-16 0,-1-4 0 16,3 4 96-16,-2-2 128 0,2 2-208 0,1-4 80 16,1 2 128-16,1-2 0 0,2 2 0 0,2-4 128 15,1 4 144-15,0-4 48 0,-2 0 0 0,3-4 0 16,2 0-320-16,0-1 160 16,0 1-160-16,3 0 128 0,1 0 64 0,3 1 0 0,0 0 0 0,1 1 0 15,1 2-192-15,-1 1 0 0,2 1 144 0,0 0-144 16,0 1-160-16,3 1-96 0,0 1-32 0,0 0 0 15,3 4-352-15,0-6-80 0,2 4-16 0,0 1 0 16,3-2-608-16,-2 2-112 0,4 0-16 0,1-2-9152 16,0 2-1808-16</inkml:trace>
  <inkml:trace contextRef="#ctx0" brushRef="#br0" timeOffset="8350">29693 18002 38703 0,'5'13'3440'0,"-4"-7"-2752"0,-2-1-560 0,-1-3-128 0,1-2 576 0,-2 0 64 0,-1-2 32 0,-2 0 0 16,-4-1-3680-16,-2-6-752 0,-5 0-144 0,-3 0-16 0,3-1 3072 0,-1 1 608 0,3 3 240 0,1 1-144 15,-3 0 0-15,0 1 0 0,-1 2 0 0,-3 1 144 16,-5-2 3776-16,-7 3 896 16,-2-2 160-16,-7 2 48 0,-3 0-3616 0,-3-2-736 0,-3 2-144 0,-1 0 0 31,1 0-720-31,-3 4-144 0,-3-1-32 0,-2 0 32 0,-2 0 480 0,-1 0 0 0,2 0 0 0,-4-3 0 16,-6 1 384-16,-4-2 16 0,-1 1 0 0,-3-3 16 15,0 0-416-15,-4-2 0 0,-1-1 0 0,-2-1 0 16,-3 2-128-16,-6-3 128 0,-5 2 0 0,-5-7-128 15,1 3 128-15,-5-3 0 0,-4 0 0 0,0 1 0 0,5-4 0 0,-2 1-304 16,-1 5 48-16,2 0 32 0,4 2-64 0,-2 0-16 16,-5 0 0-16,-1 4 32 0,2 1 16 0,-3 3 0 15,-2-2 0-15,-2 4 0 0,0 5 48 0,-2-4 0 16,0 0 0-16,0 3 16 0,-4 0 192 0,2 0 0 16,-3-2-160-16,2-2 160 0,-1 6 0 0,1-6 0 15,0 0 0-15,0 0 0 0,0 2 0 0,3-2 0 16,6-2 0-16,0 0 0 0,0 3-224 0,7 0 16 15,6-3 0-15,5-2 0 0,4 1 208 0,1 1 0 16,2-3-160-16,3 1 160 0,5-3 0 0,-1 0 0 16,1-1 0-16,-3 2 0 0,-2 2 128 0,1 0 64 15,3-3 0-15,-2 2 0 0,3-1-16 0,0 0 0 0,3 2 0 0,3-2 0 16,6-1-176-16,1-1 0 16,3-2-160-16,-1 2 160 0,9 3 0 0,-4 0 0 0,2-1 0 0,1 2 0 15,4 2 0-15,2-4 0 0,1 1 0 0,1 0 0 16,2-1 0-16,0 2 160 0,2-1-160 0,-2 3 192 15,1 0-192-15,1 0 128 0,2 3-128 0,2-1 128 16,2 2-128-16,-1-1 128 0,-1 0-128 0,1 1 128 16,0 2-128-16,0-3 0 0,0 3 0 0,0-3 128 15,2 4-128-15,1-4 0 0,1 4 0 0,1-5-176 16,2 2 176-16,1-1-160 0,0 1 160 0,1-3-160 16,-2 3 160-16,3-4-160 0,-1 0 160 0,1 0-160 0,3 0 160 0,-2 0 0 15,5-2 0-15,-1-1 0 0,1 2 0 0,1-3 144 16,1 2-144-16,-1-2 160 0,4-1-160 15,-2 1 0-15,-2-2 144 0,1 2-144 0,0 1 0 0,-3-3 0 16,-1 3 0-16,-2-1 0 16,-1 2 0-16,-1 2 0 0,-4 0 0 0,0 2 0 0,2 0 0 0,-1 0 0 15,-2 2 0-15,2 1 0 0,1-2 0 0,0 0 0 16,1 1 0-16,1-3-128 0,2 1 128 0,-1 1 0 16,1-2 0-16,1 2 0 0,1-3 0 0,0 2 144 15,0-2-144-15,0 1 0 0,0 2 160 0,1-1-160 16,0-1 128-16,0 2-128 0,3-2 208 0,0 4-32 15,0-1-16-15,-1-2 0 0,4 0-160 0,-1 0 160 0,0 0-160 16,2 0 160-16,1 0-160 0,3-2 0 0,-1 3 0 0,1-3 128 16,3 0-336-16,1 0-80 0,3 0-16 0,1-3 0 31,2 3-368-31,-1-2-80 0,4 2-16 0,1-2-17152 0</inkml:trace>
  <inkml:trace contextRef="#ctx0" brushRef="#br0" timeOffset="13655.87">31245 15041 17503 0,'-16'-7'1552'0,"3"1"-1232"0,4 2-320 0,4 4 0 0,2 0 0 0,-3-3 160 0,-7-2-160 0,-11-3 160 0,-7-3-160 0</inkml:trace>
  <inkml:trace contextRef="#ctx0" brushRef="#br0" timeOffset="13734.42">30903 14945 4095 0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8:54.86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11919 4849 43311 0,'5'0'3840'0,"0"2"-3072"0,0 0-608 0,-1-1-160 0,-1 2-384 0,4 0-128 0,4 5 0 0,7 2-16 0,8 5 288 0,4 2 64 0,5 3 16 0,-2-1 0 16,2 3 32-16,-2-3 0 0,-1 0 0 0,0-1 0 15,2 2-448-15,0 0-64 0,3 2-32 0,2 3 0 16,1 0-208-16,2 2-32 0,2 1-16 0,2 1 0 16,3 4 672-16,3-2 128 0,2 2 128 0,1 0-192 0,-3-4 368 0,5 0 64 15,4 5 16-15,6 5 0 0,2 0 336 16,2 2 80-16,-2-1 16 0,2 0 0 0,2 5 112 0,0-3 32 16,1 3 0-16,-1-1 0 0,-2 1-432 0,-3-6-80 15,-5 1 0-15,7 1-16 0,5 3-48 0,4 5 0 16,4 2 0-16,1 2 0 0,4-1-112 0,0-1-16 15,0-3-128-15,-2 0 192 0,2 3-192 0,0-3 0 16,-3-2 0-16,-1 0 0 0,0 2 0 0,2-1 0 0,3 4 144 16,-2 0-144-16,0-4 0 0,-2-1 0 15,-1 1 0-15,2-1 0 0,0 5 0 0,2-2 0 0,-1 1 0 0,2 1 0 16,3 1 0-16,-1 2 0 0,-1-2 0 0,-2 0 0 16,-7-8-128-16,5 5 128 15,1 5 0-15,0 2 0 0,-3 0 0 0,0 1 0 16,-1 0 0-16,2 0 0 0,-4-2 0 0,-1-1 0 0,-2-1 128 0,-4-1-128 15,-1-4 144-15,4 4-144 0,3 4 160 0,2 1-160 16,-1 0 144-16,0-5-144 0,-1-3 128 0,-4-2-128 16,-2 2 0-16,5 3 0 0,1 2 0 0,1 0 0 0,-2-1 0 0,0-1 0 15,1 0 0-15,-1-2 0 16,-2-1 0-16,0 2 0 0,-1-1 0 0,-5-4 0 16,-7-4 0-16,8 5 0 0,6 6 0 0,1 1 0 15,-2 0 0-15,-2-2 0 0,-1-1 128 0,0-4-128 0,-2 3 208 0,4 3-32 16,0 4-16-16,2-1 0 15,-1-2-160-15,0-2 160 0,-2-1-160 0,3-4 160 16,1 4-160-16,-1-1 128 0,-4-4-128 0,3 2 128 16,3 3-128-16,2 0 0 0,2 1 0 0,1 1 0 15,0-2 0-15,1 1 0 0,-1-2 0 0,4 1 0 0,1 6 0 0,1-3 0 16,-1 2 0-16,0 0 0 0,4-1 0 0,0-3 0 16,-2 0 144-16,-2-1-144 0,-2-1 128 0,0 1-128 15,1 1 160-15,2 1-160 0,-3 2 192 0,0-1-48 16,-1 2-16-16,-1-2 0 0,-2-3 32 0,-1 1 0 15,0 2 0-15,-1 3 0 0,5 0-160 0,1 0 0 16,1-2 0-16,0 1 0 0,1 2 0 0,2-3 0 16,2-3 0-16,1 1 0 0,4 4 0 0,-2-2 0 0,2 2 0 0,2-2 0 15,1-2 0-15,1 2 0 16,-2 1 0-16,-1-4 0 16,-1-1 0-16,-2 1 0 0,-1 1 0 15,-2 2 0-15,1 1 256 0,-2 1-16 0,1-3-16 0,-1 3 0 0,1 4-224 0,-1-1 144 16,-2 1-144-16,2-2 128 0,2 1-128 0,-2 0 0 0,1 0 0 0,-2-3 0 0,1-3-176 0,0-1 48 31,1 4 0-31,0 2 0 0,2-2 128 0,0 0 0 0,1 0 0 0,1 0 0 0,0 1 0 16,-1-1 0-16,1 1 0 0,3 3 128 15,2 2 48-15,0 0 16 0,-3 0 0 0,0-1 0 0,-5-5-192 0,0 2 0 16,2 0 0-16,-6 2 0 0,0-4 0 0,-1 2 0 16,3 0 0-16,-3 0 0 0,-4-4 0 0,-1 0 0 15,1-1-160-15,3 3 160 0,4 5-192 0,-2-4 192 0,1 0-208 16,1 1 80-16,-2-4 128 0,4 0 0 0,4 6 0 15,1-3 0-15,-1 0 0 0,-2-1 0 16,-3-2 0-16,2-3 0 16,3-1 0-16,-2 0 0 0,-1 0 0 0,-4-3 0 0,-1 3 0 0,-3-2 176 15,-3 2-48-15,-2 0 0 0,-5-4 64 0,0 0 0 16,1 1 0-16,0-1 0 0,-1 0-192 0,0 0 0 16,0-4 0-16,1 2 0 0,1 2 0 0,1-3-192 0,2 1 32 0,-2-1 16 0,2 1 144 15,1 0-192-15,3 1 192 0,-2-1-192 16,0 0 192-16,-4 1 0 0,-6-4 0 0,1 3 128 0,0-1 128 0,-4 1 16 15,-3-2 16-15,-6-1 0 0,-2-1-32 0,-5 0 0 16,-3-3 0-16,-3-1 0 0,-3-1-256 0,-1-1 0 16,-1 1 0-16,-5-2 0 0,0-2 0 0,-4-1 0 31,-2 0 0-31,0-5 0 0,-1 0 0 0,-1-2 0 16,1-1-176-16,-1-1 176 0,-3-1-208 0,1-2 64 15,1-2 16-15,-3-1 0 16,0 0-256-16,-1-3-64 0,-4 0 0 0,-2-3 0 15,-2 0-400-15,-3-4-96 0,-4-1-16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39:03.62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1622 8400 10127 0,'0'-2'896'0,"0"-3"-704"0,0 5-192 0,1-1 0 0,0 1 928 0,0-3 160 16,1 2 16-16,-2-8 16 0,4 3-400 0,-2-2-80 15,2 1 0-15,-3 1-16 0,0 0 144 0,1-1 16 16,-1 2 16-16,0 1 0 0,-1-2 144 0,0 2 16 16,0-1 16-16,-1 0 0 0,1-1 176 0,-1 2 48 15,-1-3 0-15,1 4 0 0,0-4-240 0,-2 3-32 16,1-2-16-16,-2 1 0 0,1-2-288 0,-2 1-64 0,1 3-16 0,-2-1 0 16,1-2-208-16,-1 2-32 0,1 1-16 0,-4-1 0 15,1 4 96-15,1-2 0 16,-1 2 16-16,-2 2 0 0,0 5-192 0,-3-3-32 0,-1 3-16 0,-1 3 0 15,0 2-160-15,-2 2 128 0,-3 1-128 0,1 1 128 16,4-1-128-16,1 0 0 0,0 1 0 0,2 1 0 16,-2 4-128-16,2 3 128 0,0 0 0 0,2 1 0 15,1-2 0-15,0 0 0 0,4-1-144 0,1-1 144 16,2-1-128-16,0 0 128 0,2 1-192 0,0-2 192 16,0-1 0-16,2 0 0 0,-1-1 0 0,2-2 0 0,1-3-160 0,3 0 160 15,-1 0-128-15,4-2 128 16,-1 0 0-16,1-3-128 0,2 3 128 0,-2-5 0 0,-1 0 0 15,-1-4 0-15,4 1 0 0,0-4 0 0,0 1 192 0,0-4-16 16,0 0-16-16,-2-5 0 0,2 1 256 0,-1-4 48 16,1-1 16-16,0-2 0 0,0-3 80 0,1-1 16 31,-2-2 0-31,1-1 0 0,-3-1-112 0,-2 1-16 0,0-2 0 0,-1 1 0 0,-2-2-144 0,-2-2-48 16,0 1 0-16,-4-1 0 0,1-1-96 0,0 0-32 15,-2 1 0-15,-1-3 0 0,2-1-128 0,-1 1 128 16,1-2-128-16,-1 0 128 0,2-6 0 0,-1 5 0 15,1-1 0-15,0 2 0 0,1 2-128 0,0-6 0 16,0 2 144-16,1-1-144 0,1 5 0 0,0-1 0 16,0 3-192-16,-4 0 64 0,1 0-112 0,1 2-16 0,4 5 0 0,0-1 0 31,2 2-368-31,-2 3-80 0,2 2 0 0,-1 3-16 16,3 6-1280-16,-3 1-256 0,1 2-48 0,0 4-12768 0</inkml:trace>
  <inkml:trace contextRef="#ctx0" brushRef="#br0" timeOffset="676.15">1940 8596 28559 0,'0'-9'2544'0,"2"2"-2032"0,-1 4-512 15,1 1 0-15,0 1 832 0,2-1 64 0,2-4 0 0,3-4 16 32,3-2-1056-32,1-1-224 0,1 1-32 0,0 1-16 0,-2 5 416 0,-2 0 0 0,-1 2 0 0,-1-1 0 31,-2 4 176-31,1-1 16 0,-3 2 0 0,-2 0 0 16,2 0 304-16,-1 2 64 0,0-2 16 0,1 0 0 15,0 0-128-15,2-3 0 0,-1 2-16 0,4-5 0 16,-2 0 272-16,2-1 48 0,0-3 16 0,0 1 0 15,1 0-288-15,-2-1-48 0,2-1-16 0,-1-2 0 16,-2 2-416-16,1-1 0 0,-2 2 0 0,-2-1 0 16,-2 2 0-16,-3 2 0 0,0-1-192 0,-4 0 192 15,0 0-272-15,-5 3 64 0,0-1 16 0,-1 1 0 0,-2 1-64 16,-4 0 0-16,-2 2 0 0,-1 1 0 0,1 1 96 0,-3 0 16 16,0 0 0-16,0 0 0 0,3 2 144 0,2-1 128 15,3 1-128-15,1 3 176 0,4-3 208 0,1 2 32 16,1 4 16-16,2-1 0 0,0 6-176 0,1 1-16 15,1 3-16-15,0 2 0 0,0-3-224 0,2 4 0 16,0 5 0-16,-1 2 0 0,1 1 0 0,0 2 0 16,-3 4 0-16,1 3 0 0,-1-4-128 0,-3 1-32 15,1-5 0-15,-1 0 0 0,0-4-144 0,2 2-16 16,1-7-16-16,1-2 0 0,2 1 336 0,1-7 0 16,2 1-144-16,3-2 144 0,0-2 128 0,3-3 96 0,1 0 16 15,2-1 0-15,1-5-240 0,1 0 0 0,1 0 0 0,1-3 0 31,-3 2-1424-31,3-2-176 0,2-1-48 0,2-2-13584 0</inkml:trace>
  <inkml:trace contextRef="#ctx0" brushRef="#br0" timeOffset="1272.83">2891 7780 24879 0,'0'-18'1088'0,"-1"5"256"0,0 1-1088 0,0 4-256 0,1 2 0 0,0 1 0 0,0-4 864 0,0-3 112 0,0-9 32 15,-2-4 0-15,1-2-688 0,0-1-144 0,-2 5-32 0,1-2 0 16,-2 5-144-16,0 4 0 0,-2-2 0 0,-2 8 0 31,2-1-448-31,-3 4-80 0,-1 4-16 0,-1 0 0 0,-1 4 352 0,-1 3 192 0,2 0-192 0,-2 3 192 16,0 4 512-16,-3 4 192 0,0 0 64 0,1 5 0 15,-2-2 176-15,3 4 32 0,0 0 16 0,2 1 0 16,2 0-272-16,1 3-48 0,3 0-16 0,1 0 0 16,2 0-64-16,1 0-16 0,-1 2 0 0,3-2 0 0,-1 3-128 15,1 2-48-15,-2 0 0 0,2 3 0 0,2 7-80 16,-1 4 0-16,2 2-16 0,2-1 0 0,-2 3-128 15,4-2-32-15,-2-7 0 0,0-2 0 0,0 2-144 0,1 1 0 16,1 1 0-16,-1 1 0 0,0-1 0 0,1-3 0 16,0-1 0-16,-2-4 0 0,0-5 0 0,-1 0 0 15,0-6 0-15,-1-2 0 0,0 0 0 0,-2-2-176 16,2-2 48-16,-2 1 0 16,0-3-384-16,-1 2-64 0,0-5 0 0,-2-1-16 15,1-2-496-15,-2-2-80 0,0-1-32 0,-1-4-9296 16,0-1-1872-16</inkml:trace>
  <inkml:trace contextRef="#ctx0" brushRef="#br0" timeOffset="1508.66">2384 8513 18431 0,'-1'-9'1632'0,"1"2"-1312"0,0 2-320 0,0 0 0 0,1 4 3472 0,2-2 624 0,1 2 128 0,1-5 32 15,3-2-2496-15,5 0-496 0,6-6-112 0,2 3 0 16,5 1-464-16,2 0-96 0,3 0-16 0,2 1 0 16,-1 1-288-16,0-1-64 0,0 4-16 0,-1 0 0 15,1 4-400-15,0-4-64 0,-2 4-32 0,-3-3 0 16,-2 3-1376-16,-2 0-288 0,-1 1-48 0,-3-2-13600 16</inkml:trace>
  <inkml:trace contextRef="#ctx0" brushRef="#br0" timeOffset="2552.27">4100 7931 34095 0,'-2'-4'3024'16,"0"2"-2416"-16,1 0-480 0,1 2-128 0,0 2-640 15,0-2-160-15,-1 0-32 0,-1-2 0 0,-2 1 624 0,1 2 208 0,-1 1-144 0,1 1 144 16,1 1 0-16,1 2-128 0,1 2 128 0,0 0 0 15,1 5 0-15,1 1 0 0,0 2 0 0,2 4 176 16,0 3 832-16,0 5 160 0,0 6 48 0,0-2 0 0,3 6 48 0,-3-1 16 16,2 2 0-16,-1-4 0 0,1 3-800 15,1 5-160-15,0 3-16 0,2 1-16 0,2-2-288 16,-1-7 128-16,-1 0-128 0,-1-4 0 0,0-4 0 0,-2-4 0 16,-1-2 0-16,-1-2 0 0,-2-5 0 0,-1-1 0 15,-2-1-128-15,-1-4 128 16,-2-1-1040-16,0-3-112 0,-2-1-32 0,-1-2-10224 15,-1 0-2048-15</inkml:trace>
  <inkml:trace contextRef="#ctx0" brushRef="#br0" timeOffset="2843.78">3871 8358 41471 0,'0'-11'1840'0,"0"5"368"0,2 1-1760 0,-1 2-448 0,3 0 0 0,1 3 0 15,0 0 192-15,4-2-64 0,6-1 0 0,5 2 0 16,4-1-128-16,4 1 0 0,1 1 0 0,0 0 0 16,-2 3 0-16,0-2 0 15,0 2-176-15,0 0 176 16,-1 0-448-16,-2-1 0 0,-3-2 0 0,-4 0 0 0,1-2-864 15,-4-1-176-15,1 2-48 0,-2-3 0 0,-1 2-512 0,-2-2-96 0,2 0-32 0,-3 2 0 16,1-2-464-16,-1-1-112 0,1 4 0 0,0-2-6336 16</inkml:trace>
  <inkml:trace contextRef="#ctx0" brushRef="#br0" timeOffset="3236.29">4543 8689 28559 0,'-3'2'2544'0,"1"-1"-2032"0,2-1-512 0,0 0 0 0,1 0 416 0,0-1-16 0,2-1 0 0,-1 1 0 16,0-2 48-16,3-2 16 0,0 0 0 0,1-4 0 15,1 1-16-15,-1-2 0 16,-2-1 0-16,2-2 0 0,-2 0 16 0,0-5 0 0,-1 2 0 0,-1-1 0 16,0 1 400-16,1-2 80 0,-1 0 16 0,1 2 0 15,-2-6-128-15,0 2-32 0,1-3 0 0,-1 2 0 16,0-3-208-16,-1 1-32 0,0 0-16 0,0 2 0 16,0-1-224-16,1 2-64 0,1 1 0 0,-1 3 0 15,1-1-128-15,3 3-128 0,-1 3 144 0,3 1-144 16,-2 0 0-16,1 3 0 0,-1 3 0 0,3 0-160 0,-2 2-96 0,2 0-32 15,2 4 0-15,-1-2 0 16,2 5-256-16,0-3-48 0,1 3-16 16,-1 0 0-16,0-1-688 0,1 2-144 0,-1-2-32 0,1 2 0 15,-1-1-1248-15,0 1-256 0,-1-1-48 0,2 0-9776 16</inkml:trace>
  <inkml:trace contextRef="#ctx0" brushRef="#br0" timeOffset="3801.63">5235 8297 13823 0,'5'-6'608'0,"-3"1"128"0,1 2-592 0,-1-1-144 0,-2 3 0 0,1-1 0 0,-1 2 1856 15,0-3 320-15,1-1 80 0,0-1 16 0,-1 1-1264 0,-1-1-256 0,0 3-48 0,-2-2-16 16,-1 3-336-16,-2-2-64 0,1 3-16 0,-3 0 0 15,0 0-272-15,-2 3 0 0,0-3 0 0,0 1 0 16,-1 2 480-16,-2-1 144 0,3 2 16 0,-3 1 16 16,1 1 544-16,-2 1 96 0,3 2 32 0,-1-1 0 15,2 3-112-15,-2 1 0 0,1 5-16 0,1-1 0 16,1-1-720-16,0 3-144 0,3 0-16 0,-2 3-16 16,2-1-304-16,1 0 160 0,-1 2-160 0,3-1 128 0,1-1-128 15,-2 0 0-15,1-2 0 0,1 1 0 0,2 1-256 0,-2-8 64 16,2 2 0-16,2-4 16 0,-1 1-32 0,3-4-16 15,0-3 0-15,0 1 0 0,2-3-48 0,-1-2-16 16,3 0 0-16,0-1 0 0,2-1 288 0,2-6 0 16,0 2-128-16,0-1 128 0,2-2 480 0,0-1 160 15,0-1 16-15,0-3 16 0,-2 2-96 0,-3-2 0 16,1 2-16-16,-1-3 0 0,1 0-320 0,-1-2-64 16,-3 0-16-16,1 3 0 0,-2-4-160 0,-2 4 0 15,0-2 0-15,1 3 0 0,-3 0 0 0,0 3 0 16,-1 0 0-16,-1 0 0 0,1 0-128 0,0 4 128 15,0 2 0-15,-1 2 0 0,1 2 0 0,0 0 0 16,1 0 0-16,-1 3 0 0,2 2 128 0,0 0-128 0,2 4 0 16,-1 1 128-16,1-2-128 0,0 2 0 0,2 4 0 0,-1 0 0 15,3 2 128-15,-1 2 0 0,2 1 0 0,-1 1 0 16,0 1 64-16,-1-3 0 0,1 2 0 0,-3 1 0 16,4-1-192-16,-3-1 128 0,2-1-128 0,-1-3 128 15,2 0-128-15,-1-4 0 0,0 1 0 0,1-5 0 16,1 0-640-1,0-1 0-15,-1-3 0 0,1-3-11328 0,2-2-2256 0</inkml:trace>
  <inkml:trace contextRef="#ctx0" brushRef="#br0" timeOffset="4021.82">5619 8408 22111 0,'-1'2'1968'0,"-2"2"-1584"0,1-2-384 0,1 2 0 0,1 0 3888 0,0-1 688 15,1 4 144-15,0 3 16 0,0 6-3536 0,2 3-720 16,-1 8-144-16,0 1-16 0,2-2-320 0,-2 0 0 16,2 0 0-16,0-5 0 15,1-2-1264-15,0-3-144 0,0-4-48 0,-1-3 0 16,1-1-1840-16,-2-6-368 0</inkml:trace>
  <inkml:trace contextRef="#ctx0" brushRef="#br0" timeOffset="4225.85">5686 8112 28559 0,'0'-3'2544'0,"0"1"-2032"0,0 2-512 0,2 0 0 16,-1 2 432-16,1 1-16 0,1-1 0 0,1 3 0 0,2 1-416 0,0 4 0 16,1 5 0-16,1 0 0 0,1 0-160 0,0-5 16 15</inkml:trace>
  <inkml:trace contextRef="#ctx0" brushRef="#br0" timeOffset="4681.25">5995 8486 40543 0,'-1'1'1792'0,"0"-1"384"0,0 1-1744 0,0 0-432 0,1 2 0 0,0-3 0 0,1 0 192 0,-1 0-64 0,0 2 0 0,-1 0 0 15,1 0-128-15,0-2-144 0,0 0 144 0,0 0-208 31,0 0-368-31,0 0-64 0,0 0 0 0,0 0-16 16,0 0-784-16,-6-16-160 0,6 6-16 0,0-1-16 16,0 1 832-16,1-1 160 0,0-5 48 0,0 0 0 0,3-3 1408 0,-1-1 272 0,2 5 64 15,-1-3 16-15,3 3-208 0,0-1-64 0,1 1 0 0,1-2 0 16,3 2-144-16,-1 0-48 0,1 1 0 0,0 1 0 16,3 1-384-16,-1-2-96 0,0 4-16 0,0-3 0 15,-1 5-208-15,-2-2 144 0,1 5-144 0,0-1 128 16,-1 1-128-16,1 3 0 0,-2 2 0 0,1 2 0 0,-1-1 128 15,2 4-128-15,0 0 128 0,2 5-128 0,0 0 192 0,3 2-64 16,-1-1 0-16,1 4 0 0,-3 0 96 0,1 2 16 16,-1 2 0-16,-1 1 0 0,-1 4-240 0,-1 3 0 15,1 1 0-15,-5 2 0 0,1-4 0 0,-3 6 0 16,0 4 0-16,-2 0 0 0,0 1 0 0,0-6 0 16,-2-4 0-16,1-2 0 0,0-9-240 0,-2-4 16 15,1-3 0-15,-1-3 0 0,1-2-128 0,-1-1-32 16,2-1 0-16,-1-6 0 15,1 2-1248-15,1-6-256 0</inkml:trace>
  <inkml:trace contextRef="#ctx0" brushRef="#br0" timeOffset="5214.85">7462 7273 25791 0,'1'-4'2304'0,"0"-1"-1856"0,-1 1-448 0,2 4 0 0,-2 0 1072 0,1-2 112 16,1-1 32-16,1-3 0 0,0-2-176 0,-1 4-16 15,0 2-16-15,-2 2 0 0,-2 5-400 0,-3 2-80 0,-1 4-16 0,-4 2 0 16,-3 4-160-16,-1 2-32 0,-2 4-16 0,-3 2 0 16,-2 2 128-16,-4 8 16 0,-3 8 16 0,-2 3 0 15,-1 3 96-15,1 5 16 0,-3 0 0 0,1 4 0 16,2-2-224-16,4 0-32 0,2-4-16 0,0 5 0 16,1 0-16-16,0 5 0 0,3 0 0 0,1-2 0 15,4-1-96-15,3-8 0 0,6-1-16 0,2-1 0 16,3-1-176-16,3-5 128 15,2-4-128-15,4-3 128 0,3-4-128 0,1-5 0 0,3 0 0 0,2-5 0 16,2-1-208-16,3-2-80 0,2-4-16 0,5-4 0 16,0-2-656-1,4-3-128-15,2-2-16 0,2-2-16624 0</inkml:trace>
  <inkml:trace contextRef="#ctx0" brushRef="#br0" timeOffset="6581.03">7909 7695 23039 0,'-1'-2'2048'0,"1"0"-1648"0,1 0-400 0,1 2 0 16,-2 0 1424-16,2-1 208 0,1-1 32 0,2 0 16 0,1-1-1168 0,2 0-256 15,0 3-32-15,-1 1-16 0,-1 4 224 0,1 2 32 16,-4 1 16-16,1 6 0 0,-3 1-224 0,-3 1-64 16,-1 6 0-16,0 3 0 15,-4 1-192-15,2 0 0 0,-3 1 0 0,1 2 0 0,-1-3 368 0,0 6 128 16,-1 2 16-16,-3 1 16 0,2 1 336 0,0 1 64 16,-1-1 16-16,1-2 0 0,1 1-192 0,-3-4-48 31,1-2 0-31,0 0 0 0,0-1-240 0,-1 0-48 0,-3 1-16 0,0 1 0 0,1-4-400 0,-4 0 0 15,-1-2 0-15,-1-1-176 0,-2-2 176 16,1-4 0-16,0-2 0 0,0-5 0 0,1 0 0 0,1-3 0 16,-2-3 0-1,1-2 0-15,0 1 0 0,2-6 0 0,-1 0 0 0,3-1 0 0,-2-1 0 0,4-2 144 0,0-3-144 16,2 0 0-16,0 0 160 0,3-3-160 0,2 4 128 16,-1-3-128-16,3 0 0 0,0 1 128 0,3 1-128 0,2 0 0 15,0 3 0-15,2-2 0 0,3 2 0 0,0-1 0 31,3 3 0-31,-1-1 0 0,2 2 0 0,3 2 0 0,2-3 0 0,-2 5 0 0,4-3 0 0,0 6 0 16,0-2 0-16,2 4 0 0,1-1 0 0,-1 3 0 16,1 2 0-16,1 1 0 0,-1 0 0 0,0 2 0 15,0-1 0-15,0 2 0 0,1-2 0 0,0 4 0 16,1-1 0-16,0-1 160 0,1 0-32 0,-2-3-128 0,0 0 144 0,0-2-144 16,3 0 0-1,1 0 144-15,0-2-144 0,-2-5 0 0,-2 4 144 0,-2-1-144 0,-1 0 192 0,0-1-48 16,-2-2 0-16,-1 1 0 0,0-2 112 0,0 0 0 15,-2-2 16-15,-1-1 0 0,2 2-48 0,0-3-16 16,0-1 0-16,-1 0 0 0,2-1-64 0,-2 1-16 16,1-3 0-16,0 1 0 0,0-4-128 0,0 0 0 15,2-2 144-15,0 0-144 0,-2 0 0 0,2-4 0 16,1 1 0-16,-1-4 0 0,3-2 128 0,-3-1-128 16,2-3 128-16,-1 3-128 0,0-3 0 0,-3 0 0 15,0 2 0-15,-3-4 0 0,-1 3 0 0,-1-3 0 16,-1-1 0-16,-4-1 0 0,0 2 0 0,0 1 0 0,-2-2 0 15,-1-1 0-15,1-1 0 0,-2 1 144 0,0-3-144 16,-2 4 0-16,2-1 128 0,-2 4-128 0,1 0 0 0,-2 2 0 31,2 1 0-31,-1 7 0 0,-2-2 0 0,1 5 0 0,-2 3 0 0,-1 0 0 0,0 5 0 0,-1-1 0 16,-2 6 128-16,-2-3-128 0,-3 3 0 0,-3 3 0 16,-1 2 0-16,-5 0-192 0,-1 0 16 0,-2 1 16 15,-2 4-80-15,-3-2-16 0,-2 5 0 0,1-3 0 16,3 1-64-16,2-1-32 0,1-2 0 0,2 2 0 31,-2 0-96-15,1-1-32-16,-1 0 0 0,1 1-18192 0</inkml:trace>
  <inkml:trace contextRef="#ctx0" brushRef="#br0" timeOffset="7398.12">8171 7063 19343 0,'-3'0'1728'0,"1"0"-1392"0,1 0-336 0,1 0 0 16,1 0 1360-16,-1 0 208 0,0 1 32 0,0 0 16 15,0 2-432-15,1-1-96 0,3 2 0 0,-4-4-16 16,0 0 144-16,25 12 48 0,-12-7 0 0,2 2 0 16,3 2-304-16,4 0-48 0,0 4-16 0,6 2 0 15,1 4-352-15,2 2-80 0,1 3-16 0,3 3 0 16,0 4 16-16,-2 0 0 0,-4-5 0 0,3 7 0 16,2 10-272-16,2 7-64 0,-1 3-128 0,-4 2 192 15,-2 1-192-15,-2 0 0 0,-4 0 0 0,-2-1 0 16,-4-1 0-16,-2-1 144 0,-4-1-144 0,1-1 128 0,-3-1 128 0,0 1 0 15,-1 2 16-15,-3-1 0 0,-1-10 32 0,-2-2 0 16,-2 2 0-16,-3-5 0 0,-1-5-176 0,-1 0-128 16,-5 2 144-16,-3 3-144 0,-2 0 0 0,-6 0 0 15,-3 0 0-15,-1-3 0 0,-3-2 0 0,1-7-240 16,-1-2 48-16,3-4 16 0,1-4-112 0,2 0-32 16,0-4 0-16,2-5-12032 15,4-6-2432-15</inkml:trace>
  <inkml:trace contextRef="#ctx0" brushRef="#br0" timeOffset="47588.05">3426 9509 16575 0,'1'-4'1472'0,"0"0"-1168"0,0 2-304 0,0 2 0 0,0 0 704 0,1-2 64 0,1 0 32 0,0-4 0 16,3-2-672-16,-1 1-128 0,0 1 0 0,-1 1 0 15,-1 0 0-15,-1 1 256 0,-2 4-16 0,-1 0-16 16,-1 0 576-16,0 0 112 0,-3 4 32 0,0 1 0 15,1-2 416-15,-2 2 96 0,2 2 16 0,0-2 0 16,1 3 64-16,1 1 0 0,1 2 16 0,0 1 0 0,2 0-368 0,0 1-80 16,0 0-16-16,0 1 0 0,2 4-480 0,0-2-96 15,-1 1-32-15,1 3 0 0,0-1-224 0,-1 3-32 16,0 3-16-16,-2 3 0 0,2 4-208 0,-4 2 144 16,1 5-144-16,-2 3 128 0,-1 3-128 0,-1 1 0 15,-2 2 0-15,-3-2 0 0,1-1 0 0,1-5 0 16,-1-4 0-16,0-2 0 0,1-2 0 0,1-3-176 15,-1-3 16-15,2-4 0 0,2-2 160 0,-1-3-208 16,3-2 80-16,1-5 128 16,0 0-864-16,1-5-48 0,2-2-16 0,-1-3-15968 0</inkml:trace>
  <inkml:trace contextRef="#ctx0" brushRef="#br0" timeOffset="48059.07">3362 9505 11279 0,'-3'-9'240'0,"1"2"48"0,-1 3 16 0,3 0 32 0,0 1-336 0,0 3 0 0,2-2 0 0,-2-1 0 0,1-2 0 0,-1 0-208 15,1-1 16-15,-1-2 16 16,1 3 1008-16,-1 1 208 0,-1 1 48 0,1-1 0 0,-1 2 272 0,1 2 64 16,0-3 16-16,0 2 0 0,1 1 384 0,0 0 80 15,2 0 16-15,-2 0 0 0,4 2-16 0,0 0 0 16,0 1 0-16,3 1 0 0,1 1-864 0,-2-1-160 15,0 0-48-15,3-2 0 0,1-1-320 0,3 2-80 16,1-3-16-16,-1-3 0 0,1 2 16 0,-1-1 0 16,-1-2 0-16,3 0 0 0,3-5-48 0,3 2-16 0,-1-2 0 0,2-3 0 15,1 1-176-15,1 1-48 0,3-4 0 0,-3 3 0 16,2-1-144-16,-4 2 0 0,2 0 0 16,-3 0 0-16,-2 2-320 0,-1 1 0 0,0 0 0 0,-3 2 0 31,-1 1-1072-31,-2 3-208 0,-3 1-32 0,-2 1-16 15,-3 4-944-15,-3-1-192 0,1 4-32 16,-3 1-9568-16</inkml:trace>
  <inkml:trace contextRef="#ctx0" brushRef="#br0" timeOffset="48404.09">3440 9816 8287 0,'-5'-4'736'0,"0"3"-592"0,1-3-144 0,3 3 0 0,1 1 5312 0,0 0 1024 16,1 0 192-16,0 0 64 0,1 0-5168 0,0 0-1024 16,3-3-208-16,2 3-32 0,-2-1-352 0,2 1-64 15,0 1 0-15,-1-1-16 0,-2 3 272 0,0-2 0 16,-1 3 0-16,-1 1 0 0,-1 1 0 0,-1-1 192 15,1 2 0-15,-1-3 0 0,0 2 656 0,0-2 128 0,2-2 32 0,-1 2 0 16,1 0-16-16,2-4 0 0,2 1 0 0,3-2 0 16,1 1-528-16,4-5-96 0,0 0-32 0,4 1 0 15,2-3-208-15,4-1-128 16,0 0 160-16,4-2-160 0,-1-3 0 0,1 4 0 0,0-3-176 0,-1 2 176 31,-2 2-1296-31,-3 2-144 0,-3-2-32 0,-4 4 0 16,-1 2-1280-16,-4-2-272 0</inkml:trace>
  <inkml:trace contextRef="#ctx0" brushRef="#br0" timeOffset="48811.64">3971 10141 30399 0,'-2'-4'1344'0,"-1"2"288"0,1 0-1312 0,2 0-320 0,0 4 0 0,1-2 0 0,2 0 144 0,-1 2-144 0,2 0 192 0,0 1-192 16,1 3 192-16,1-1-64 0,-1 3 0 0,-1 2-128 15,0-1 448-15,-4 0-32 16,1-1 0-16,-2 4 0 0,-1 0 160 0,-1 2 16 0,-2 2 16 0,-2-1 0 16,1 0-112-16,-3 1-32 0,0-2 0 0,2 3 0 15,-1-5-336-15,2-1-128 0,2 1 0 0,1-6 144 16,2 0-1024-16,1-1-208 0,1-3-32 0,2-1-9056 15,1-1-1824-15</inkml:trace>
  <inkml:trace contextRef="#ctx0" brushRef="#br0" timeOffset="48999.97">4094 9809 39615 0,'-10'-8'3520'0,"2"2"-2816"0,3 6-560 0,4 0-144 0,2 2 736 0,-1-2 112 15,-1 0 32-15,-3-1 0 16,3 0-1456-16,1 1-272 0,3-2-64 0,4 4-11216 16,3-1-2240-16</inkml:trace>
  <inkml:trace contextRef="#ctx0" brushRef="#br0" timeOffset="49596.7">4420 10045 28383 0,'-4'0'624'0,"-1"0"128"0,1 0 16 16,1 0 48-16,0 1-656 0,2 0-160 0,0 3 0 0,-2 0 0 0,-2 1 0 0,-1 3 0 0,1 3 0 0,0 2-176 0,1-3-128 0,0 1-16 15,3 1-16-15,-1 0 0 0,2-2-48 0,0 2-16 16,1-5 0-16,0 1 0 0,0-3 400 0,1 1 0 16,-1-2 0-16,0 0 128 0,-1 0 944 0,0-1 192 15,0-3 32-15,0 1 16 0,0-1-32 0,0-1 0 16,0 1 0-16,0-3 0 0,1-1-352 0,0 0-80 15,1-2-16-15,0-1 0 0,2 0-448 0,0-3-112 16,2 0-16-16,-1-2 0 0,4 0-256 0,-1-1 0 16,1-2 128-16,0 0-128 0,2-2 0 0,-1 2 0 0,3-1-208 15,-2 1 80 1,2-1-64-16,-1 1-16 0,0 2 0 0,-1 1 0 0,0 2 208 0,-1-2 0 0,1 2 0 0,0-1 0 16,-1 1 384-16,1 1-48 0,0 1 0 0,0-1 0 15,-1 4-336-15,0-1 0 0,1 2 0 0,0 3 0 16,-1-2 128-16,1 3-128 0,0 3 128 15,1-3-128-15,1 3 192 0,1 0-48 0,0 3 0 0,1 1 0 16,0-1-144-16,-1 3 192 0,0 0-192 16,0 1 192-1,-1 1-192-15,-2 1 128 0,0 1-128 0,-1 2 128 16,-1-2 16-16,-1 3 0 0,-1 0 0 0,-1 1 0 16,1-1 0-16,-2 0 0 0,0 1 0 0,-1 2 0 15,-2-3-144-15,2 2 0 0,-1 0 144 0,-1-3-144 0,1 1 0 0,-1 0 0 16,1-1 0-16,-2-5 0 0,1 1 0 0,0-3-240 15,-1 0 48-15,0-2 0 16,1-1-576-16,-1-1-96 0,-1-1-32 16,1 0 0-16,-2 1-1360 0,0-2-288 0,-1 2-48 0,1-4-11680 15</inkml:trace>
  <inkml:trace contextRef="#ctx0" brushRef="#br0" timeOffset="50162.63">5503 10061 11055 0,'1'-6'976'0,"-1"1"-784"0,0 1-192 0,0 3 0 0,-1-2 3376 0,1 2 624 0,0 2 128 0,-1-2 32 31,-2 0-4160-31,1-4-1040 0,-1-1-112 0,-1 0 0 0,0 2-160 0,1-5-32 16,0 2 0-16,-1 0 0 0,0-2 1344 0,-2 4 144 0,1-3 96 0,-2 1 16 16,-2-1 1328-16,0 2 272 0,-3-1 48 0,0 2 16 15,-2 0 176-15,-1 3 32 0,-3-1 16 0,2 2 0 0,-1 1-576 0,0 1-112 16,-1 3-32-16,1 5 0 0,0 0-720 16,-1 2-128-16,0 2-48 0,2 3 0 0,-1-1-400 15,2 0-128-15,3 2 0 0,0-4 0 0,2 2 0 0,2-1-224 16,2 0 16-16,1 2 0 0,1-3 32 0,2 3 16 15,-1-1 0-15,2 3 0 0,0 1 160 0,-1 1 0 16,1 3 0-16,2-4 0 0,1 0 0 0,-1 1 0 16,3-5 0-16,0-1 0 0,2-1 0 0,1-3-128 15,2-2 128-15,1-2 0 0,3-2 0 0,0-2-128 16,1-6 128-16,2 1 0 0,2-5 0 0,0-3 128 16,0 1 0-16,0-4 0 0,-1 0 32 0,1-3 16 15,1 0 0-15,3-9 0 0,-1 2 144 0,0-4 48 16,-1 3 0-16,0-3 0 0,-1 3-96 0,-4-4-16 15,2 1 0-15,-3 0 0 0,0-2-96 0,-3 0-32 0,-2-2 0 16,-2 2 0-16,0-4 0 0,-3-3 0 0,-2-5 0 0,-2 3 0 16,-1 6 32-16,-2 2 0 0,-3-1 0 0,-2 4 0 15,1-2-160-15,-4 3 192 0,0 2-192 0,1-2 192 16,-3 2-192-16,0-2 0 0,-3 3 0 0,1-1 0 16,-1 2-240-16,-1-1-80 0,0 1 0 0,0 2-16 15,2 1-688 1,-1 1-144-16,2 4-32 0,2 2-10528 0,4 4-2112 0</inkml:trace>
  <inkml:trace contextRef="#ctx0" brushRef="#br0" timeOffset="64344.36">6239 9343 4607 0,'-4'-4'400'0,"0"2"-400"16,1-1 0-16,1 2 0 0,1-2 3312 0,1 3 576 0,0-1 112 0,0 0 32 0,-1 1-2544 0,1-3-496 16,0 2-96-16,1 0-32 0,2 1-320 0,0 0-64 15,4 1-16-15,-4 3 0 0,4 1 304 0,-1 0 48 16,0 4 16-16,-1 1 0 0,2 2-128 0,-1 1-32 16,-1 2 0-16,1 4 0 15,-2-1 480-15,0 5 80 0,0 1 32 0,-2 1 0 0,0 4-432 0,-2-1-64 16,0 2-32-16,-2 1 0 0,2-3-352 0,-2 3-64 15,-1 7 0-15,0 0-16 0,0-1-304 0,2 1 160 16,-1-3-160-16,1-3 128 0,1-1 48 0,1-2 0 16,1-2 0-16,-1-2 0 0,-1-1 160 0,3-1 48 15,-2-5 0-15,0 1 0 0,2-2-64 0,-1-3-16 16,1-1 0-16,-1-3 0 0,2-1-304 0,-1-3 0 0,0-3 0 0,1-2 0 16,-1-1 176-16,0-1-176 0,1-3 160 0,-1-2-160 15,-1-3 224-15,1-1-48 0,-1 0-16 0,1-3 0 16,-2-1-160-16,2-4 0 0,0 1 0 0,1-4 0 15,0 1 0-15,1 1 0 0,-2-4 0 0,2 3 0 16,-2 3 0-16,0-1 0 0,2-2 0 0,0-1 0 16,-1 3 0-16,1 1 0 15,0 4 0-15,1-1 0 0,2 3-144 0,-2 1 144 16,3 0 0-16,0 3 0 0,0 4 0 0,0 2-128 0,-2-2 128 0,3 4 0 16,1 1 0-16,1 2 0 0,1 2 0 0,1 0 0 0,-2 4-128 15,4-4 128-15,0 5-192 0,2-1 192 0,-3 0-144 16,2 1 144-16,-1 0 0 0,-1 2-144 0,0-3 144 0,-3 3 0 15,0 1 0-15,-2-3 0 16,-2-3 0-16,1 4 0 0,-3-2 0 0,-1 3 0 0,-2 0 0 0,-2-2 0 16,-2 1 0-16,-1-1 0 0,-2 2 128 0,-2-2-128 15,0 0 128-15,-3 1-128 0,-2 2 0 0,-2-4 128 16,0 0-128-16,1 0 0 0,0-2 128 0,-2-1-128 16,2-1 128-16,-1-2-128 0,1 3 0 0,0-4 0 15,-1 0 0-15,0-2 128 0,-1 2-128 0,0-3 0 16,-3 0 0-16,1-3 0 0,-3 2 0 0,-1-2-208 0,1 2 48 15,0-1 16 1,-2-1-432-16,1-1-64 0,-1 0-32 0,2 1 0 16,1-2-1072-16,4 2-224 0,0-2-32 0,5 2-13232 0</inkml:trace>
  <inkml:trace contextRef="#ctx0" brushRef="#br0" timeOffset="64956.94">6771 10027 14735 0,'-4'-6'640'0,"2"2"160"0,0 0-640 0,0 2-160 0,2 1 0 0,0-1 0 16,0 2-752-16,0-2-176 0,-1-1-32 0,0-2-16 31,-1 1-544-31,1-1-96 0,1 3-32 0,0-1 0 0,1 1 1648 0,1-1 416 0,-1 1 32 0,0 2 16 0,2-2 1536 0,-1 2 304 16,1-1 64-16,-1 1 16 0,2 0 160 0,1 0 16 0,0 0 16 16,3-1 0-16,1 0-848 0,-1 1-160 0,5-4-32 0,-1 3-16 15,0-5-416-15,3 2-80 0,1-2 0 0,0 0-16 16,1-2-176-16,-1 2-16 0,-1-3-16 0,1-1 0 15,0 3-480-15,-1-1-112 16,-1 0-16-16,-2-1 0 16,1 0 0-16,0 1-16 0,-1 0 0 0,0 1 0 15,-2 0-176-15,-1 1 0 0,-2-1 144 0,0 3-144 16,-2-3 0-16,-2 3 0 0,1 0 0 0,-3 1 0 16,-1-2 0-16,-1-1 176 0,0 2-176 0,-3-1 192 15,-1 2-192-15,-4-1 0 0,-1-1 144 0,-1 0-144 16,-3 2 0-16,-1 0 0 0,-1-1 0 0,-1 4-128 15,-1 0-64-15,-1 0-16 0,0 3 0 0,1 1 0 16,2 2 208-16,-3 1 0 0,4 1 0 0,0 2 0 0,2 2 160 0,2 0 128 16,1 1 32-16,3 1 0 0,2 2-192 0,1 1-128 15,2 1 192-15,1 0-192 0,1 1 288 0,0 0-48 16,2 1-16-16,-1-1 0 0,2 0-224 0,-2-2 0 16,1 3 0-16,0-4 0 0,0 0 0 0,1-1 0 15,1 0 0-15,1-2 0 0,0-2 0 0,1 0 0 16,2 1 0-16,1-2 0 0,0-3-160 0,2 2-80 15,0-5-16-15,6 0 0 16,0-2-560-16,3-2-112 0,1-3-32 0,2-2 0 16,-1-2-592-16,0 1-128 0,1-4-32 0,-2 0-12432 0</inkml:trace>
  <inkml:trace contextRef="#ctx0" brushRef="#br0" timeOffset="65522.64">7487 9655 1839 0,'-3'-2'160'0,"0"1"-160"16,-1-1 0-16,2 1 0 0,1 1 5104 0,0 0 976 0,0 1 208 0,-2-1 48 15,0 3-4032-15,-3-1-816 0,0 1-144 0,0 2-48 0,-2 3-656 0,1-3-128 16,-1 2-16-16,-1 1-16 0,0 0-304 0,-1 1-176 15,-1 0 192-15,-1-1-192 0,0 2 448 0,1 0 0 16,0-1-16-16,0 1 0 0,0-1 592 0,1-1 128 16,2 0 32-16,1-2 0 0,1 0-320 0,2-1-64 15,2 0-16-15,1 0 0 0,1-2-528 0,1-1-96 16,1 1-32-16,2 0 0 0,2-3-128 0,1 0-176 16,1 0 48-16,0 0 0 0,3 0-16 0,0 0 0 15,0 0 0-15,1 0 0 0,-1 1 144 0,0 2 0 16,0-2 0-16,0 4 0 0,0-1 0 0,1 0 0 15,0-1 0-15,-3 2 0 0,1 0-144 0,-2-3 144 16,0 3-160-16,-1 1 160 0,-2-2 0 0,1 2 0 16,-2 2 0-16,1-1 0 0,-1 0 0 0,-1 1 0 0,0 1 0 15,0-3 0-15,0 3 0 0,-1-3 192 0,0 2-64 16,2 0-128-16,-1 0 144 0,1 0-144 0,1 1 0 0,-4-3 144 16,2 2-144-16,-2-1 0 0,0-2 0 0,-2 2 0 15,0-1 0-15,-2 0 0 0,-1 1 0 0,-1-1 128 16,-1 1 64-16,-2 1 16 0,-2-2 0 0,1 1 0 15,0-2-80-15,-1 4 0 0,-2-4-128 0,-1 1 192 16,0 3-192-16,-1-4 128 0,1 1-128 0,0-2 0 16,-1 1 0-16,-1-2 0 0,1-1 0 0,-3-1 0 15,2-2-448 1,1 1-64-16,-2-2-32 0,1 0 0 0,0-3-912 0,0 2-176 0,3 0-32 16,-1-2-16-16,3 3-928 0,0 0-176 0,0 2-32 0,1 0-9104 15</inkml:trace>
  <inkml:trace contextRef="#ctx0" brushRef="#br0" timeOffset="66199">7960 9300 18431 0,'0'0'1632'0,"0"3"-1312"0,0-3-320 0,0 1 0 0,1 1 576 0,1 0 64 0,-1 4 0 0,0-1 0 15,3 6 448-15,0 2 80 0,0 2 32 0,2 2 0 16,-1 0 192-16,1 3 32 0,1 1 16 0,-1 3 0 16,3 2-496-16,-3 1-112 0,0 1 0 0,2-2-16 15,-2 1-112-15,0-2 0 0,-2 2-16 0,1 1 0 16,-2 0 192-16,-2 3 32 0,1 1 16 0,-2-2 0 16,-2-1-416-16,2-2-96 0,-1-2-16 0,1 1 0 15,-1-4-400-15,-1-2 0 0,4 0 0 0,-1-4 0 16,-1-4 0-16,3 0-176 0,-2-3 176 0,1-2-192 15,1-3-384-15,-2 1-96 0,0-5-16 0,-1 0 0 16,0-1-864-16,0-3-176 0,-2-1-48 0,-2-3 0 16,-1 0-1120-16,0-3-240 0</inkml:trace>
  <inkml:trace contextRef="#ctx0" brushRef="#br0" timeOffset="66434.42">7732 9719 13823 0,'-6'-5'1216'0,"1"1"-960"0,3 1-256 0,1 3 0 0,1 0 2688 0,-1-2 512 16,-1-1 80-16,-3-2 32 0,-2-1-784 0,2-2-160 16,0 3-16-16,4-1-16 0,1 1-768 0,4 0-160 0,1 0-16 0,4 1-16 15,3 0-688-15,3 0-144 0,4-2-32 0,5 2 0 16,2-1-144-16,4 1-48 0,2 3 0 0,2 0 0 16,1-2-96-16,1 2-32 15,-2 0 0-15,3-3 0 0,-3 3-192 0,1-2 0 0,2 1 0 0,-1-3 0 16,1 4-256-16,-4-3-112 0,-3 2-16 0,1 0 0 31,0 1-1408-31,-3 0-272 0,-2 2-64 0,-4 0-14128 0</inkml:trace>
  <inkml:trace contextRef="#ctx0" brushRef="#br0" timeOffset="69136.2">9350 9558 10127 0,'6'-6'896'0,"-2"3"-704"0,-3 1-192 0,2 0 0 0,-2 0 1872 0,0 1 352 0,-1 1 64 0,3-2 16 15,-2 1-992-15,3-2-192 0,1 0-32 0,-1 0-16 16,0-1-512-16,-1 1-112 0,1 0 0 0,0-1-16 16,0 1-240-16,-2-1-32 0,1 1-16 0,-2-2 0 15,0 3 144-15,1 2 32 0,-2-2 0 0,-2 2 0 16,0 2 464-16,-3 0 112 0,0 3 0 0,-2 0 16 15,-1 3-80-15,-1-1-32 0,0 0 0 0,-3 0 0 16,0 4-272-16,-1-1-48 0,2-3-16 0,-3 2 0 16,0 1-176-16,0 0-32 0,3-3-16 0,-2 3 0 15,2-4-240-15,0 0 144 0,4 1-144 0,-2-1 128 16,4-2-128-16,0 0 0 0,1 1 0 0,0-2 0 16,2 0 0-16,-1 1 160 0,3-1-160 0,-1-3 160 15,1 2-32-15,0-2 0 0,1 1 0 0,-1-1 0 0,0 3-128 0,3-3 0 16,-2 0 0-16,2 2 0 0,-1 3 0 0,1-1-144 15,2 2 144-15,0-1-160 0,4 3-64 0,-1 1-16 16,4 1 0-16,0-1 0 0,0 0-112 0,-1-2-32 16,3 2 0-16,1 0 0 0,-1 0 240 0,0 1 144 15,0-3-192-15,-3 0 192 0,0 3 0 0,-3-5 0 16,-1 3 0-16,0 0 0 0,-3-1 0 0,0 2 144 16,-2 1-144-16,0 0 192 0,-4 0 160 0,0 3 32 15,-3 3 16-15,-3-2 0 0,-1 4-16 0,-2-1-16 16,-3 1 0-16,0 0 0 0,-2 3-224 0,1-3-144 15,-3-2 192-15,1 2-192 0,1-3 0 0,2-5-272 16,1 2 16-16,0-2 16 0,-3 0 96 0,1-2 16 0,0 0 0 0,1-4 0 16,1-2 0-16,0-1 0 0,0-1 0 0,0-4 0 31,-1 1-448-31,2-3-96 0,-1-1-16 0,2-1 0 16,2-2-1456-16,2-3-288 0,4-1-64 0,0-1-9024 0</inkml:trace>
  <inkml:trace contextRef="#ctx0" brushRef="#br0" timeOffset="69606.89">9711 9079 7359 0,'6'-15'656'0,"-3"4"-528"0,0 3-128 0,0 2 0 0,-1 4 960 0,-1-1 176 15,2 1 16-15,-1-3 16 16,5-4-2000-16,0 1-416 0,0 0-80 0,0 2-16 16,-3 3 144-16,0 0 32 0,-2 3 0 0,-2 1 0 0,0 4 1696 0,-2-3 352 0,-2 4 64 0,1 0 16 15,0 1 1248-15,-1 3 256 0,3 0 48 0,0 0 16 16,1-1 544-16,1 4 96 0,2-1 32 0,1 6 0 15,0-3-864-15,2 4-160 0,1 1-48 0,-1 2 0 16,0-2-1152-16,-1 4-224 0,3-2-48 0,-4 2-16 16,2 0-512-16,-2 4-176 0,-2-1 0 0,2 4 144 15,-1 2-144-15,-2 2 0 0,-1 3 0 0,-1 1 0 16,-1 0 0-16,0-1 0 0,-1-2 0 16,1-4 0-16,0-4 160 0,1-1 0 0,-1 0 0 0,1-1 0 15,1 2 48-15,-3-5 16 0,1-2 0 0,-1-2 0 16,-2 0-224-16,1 1 144 0,-3-1-144 0,0 0 128 15,1 1-352-15,-4-2-80 0,1 0-16 0,0 0 0 16,1-2-656-16,1-2-144 0,-2 1-32 0,3-3 0 16,0-1-640-16,0-1-128 0,2 0-16 0,1-1-16 15,0-6-800-15,2 0-176 0,0-1-16 0,1-4-5760 16</inkml:trace>
  <inkml:trace contextRef="#ctx0" brushRef="#br0" timeOffset="70109.13">10007 9624 23439 0,'6'-5'512'0,"-3"0"96"0,1 0 32 16,-4 2 32-16,2 1-544 0,-2 1-128 0,1 1 0 0,0-2 0 0,1 0 832 0,1-2 144 15,-1 2 32-15,0 2 0 16,0 0-1616-16,-2 2-320 0,2 3-64 0,-4 1-16 16,1 3 400-16,-1 1 80 0,-1 4 16 0,-2 0 0 0,0 1 768 0,-1 4 176 0,-2 1 16 0,0 0 16 15,0 3 336-15,-1-1 64 0,1 1 16 0,0-1 0 16,0 0-176-16,1-2-16 0,2 0-16 0,1-3 0 16,2-1-224-16,1-3-64 0,2-3 0 0,1 0 0 15,3-1-32-15,1-2-16 16,0 0 0-16,3-1 0 0,-2-1-336 0,2-1 0 0,1 0 0 0,2-4 0 0,0 0-384 15,0-2 16-15,0 0 0 0,0-2 0 0,0 0-16 0,0-2-16 16,0-2 0-16,1-2 0 0,0 0 272 0,-2-1 128 16,0-4-128-16,0 2 128 0,-1 0 0 0,0-2 256 15,-1 0-48-15,0-1 0 0,-2 1 128 0,2-2 32 16,-3 1 0-16,-1-3 0 16,-1 2 176-16,0-2 32 0,-2 2 16 0,-1-2 0 0,-1 2-128 0,-2-3-16 15,1 3-16-15,-4 2 0 0,1 0-48 0,-2 1 0 16,-1 1 0-16,-1 2 0 0,-2 1-96 0,-1 0-32 15,0 2 0-15,-2 2 0 0,-1 0-256 0,-1 3 0 16,3 0-208-16,-2 2 80 16,1 2-672-16,-1 2-128 0,3 0-32 0,0 2 0 15,1-1-672-15,2-1-144 0,1 2-16 0,1-1-10848 0</inkml:trace>
  <inkml:trace contextRef="#ctx0" brushRef="#br0" timeOffset="70830.84">10380 9764 17967 0,'2'0'384'0,"-1"-1"96"0,0 0 16 0,-1 1 16 0,2 0-512 0,-2 1 0 0,1 0 0 0,0 1 0 0,3 2 0 0,-1 3 0 16,0 1 0-16,2 2 0 15,-2 2-704-15,-1 2-64 0,1 3-32 0,-2 3 0 0,1 1 1440 0,-1 3 304 16,0 4 48-16,0-1 16 0,-1 2 848 0,-1 1 192 16,1 0 16-16,-3 2 16 0,0 2-736 0,-2 0-160 15,0 4-32 1,-2-2 0-16,0 0-848 0,-1 1-176 0,2-1-128 0,-2-5 144 0,3-3-144 0,0-4 0 0,3-3 144 15,0-5-144-15,2-4 960 0,0-2 128 0,0-2 32 16,0-2 0-16,0-4-128 0,-1-1-32 0,1 1 0 0,0-5 0 16,-1 1-528-16,-1-1-112 0,1-3-32 0,0-1 0 15,-2-3-16-15,2-5 0 0,-3 1 0 0,1-4 0 16,0 0-32-16,0 1-16 16,0-5 0-16,-1-3 0 0,0-2-224 0,0-7 176 0,2 0-176 0,1-2 160 15,0-4-160-15,2 2 0 0,0-2 0 0,0-5 0 16,2 1 0-16,0 0 0 0,-1 5 0 0,3-2 0 15,0 6 0-15,-1 2 0 0,2 1-192 0,-1 2 192 16,1 3 0-16,1 1 0 0,0-2 0 0,1 5 0 16,0-3 0-16,1 4 0 0,0-3 176 0,0 3-176 0,1 1 0 0,-2-1-256 15,2 3 16-15,-3 0 16 0,1 4 32 16,-1-1 16-16,2 4 0 0,-2 2 0 0,1 3 176 0,0 3 0 16,1-1 0-16,0 5 0 0,0 1-144 0,0 3 144 15,1 2-160-15,1-1 160 16,3 5-640-16,0 3-48 0,-2 1 0 0,0 0 0 15,0 2-80-15,-1 1-32 0,-1 3 0 0,-2 0 0 16,0 2 496-16,-3-1 112 0,0 1 0 0,-2-1 16 16,1 2 416-16,-2-1 80 0,0 0 0 0,-2 0 16 15,1-6 48-15,-2 2 16 0,-3 2 0 0,0 0 0 0,1-2-16 0,-3 1-16 16,0-3 0-16,-1 0 0 0,-2-1-240 0,0 0-128 16,0-4 128-16,-1-1-128 0,-1 1 192 0,0-4-16 15,0 2-16-15,-3 0 0 0,0 0-160 0,-2-4 128 0,0 1-128 16,0-2 128-16,-1 0-128 0,1-3-224 15,1-1 48-15,-2 0 16 32,3 0-640-32,-1 0-128 0,1-1-32 0,2-1 0 15,1 0-1456-15,2 0-288 0</inkml:trace>
  <inkml:trace contextRef="#ctx0" brushRef="#br0" timeOffset="71442.97">10823 9755 13823 0,'-1'-5'608'0,"0"0"128"0,0 1-592 0,0 2-144 0,1-2 0 0,0 3 0 0,1 0-192 0,-1-2-64 16,1-2 0-16,-1 0-16 0,1-1 272 0,0 2-160 16,-1 1 160-16,0-2 0 0,-1 4-192 0,1-1 192 15,-1 1-192-15,0 0 192 0,0 1 0 0,0 0 192 16,0 1 0-16,0-1 0 0,-1 1 2896 0,2 1 576 16,2-2 112-16,0 1 64 0,-2-1-1136 0,0 0-208 15,0 0-64-15,23-1 0 0,-13-1-1648 0,3 0-336 0,3-4-64 16,-1 2 0-16,3-2-512 0,0 1-112 0,-1-3-16 15,3 1 0-15,-2 1 256 0,1-2-192 0,0 0 192 0,-1 0-192 16,-7 2 192-16,2 1 192 0,0-1-48 0,-1 1 0 16,1-5 288-16,-3 2 48 0,-1-1 16 0,-3 0 0 15,2 0-208-15,-4 2-32 0,1-3-16 0,-3-1 0 16,0 0-240-16,-2 1 0 0,0-4 128 0,0 3-128 16,-2-1 0-16,-2 2 0 0,1-1 0 0,-1 2 0 15,-1 1 0-15,0 1 0 0,-3-2 0 0,2 4 0 16,-2 0 0-16,-1 3-128 0,-2 1 128 0,1 2-160 15,-3 3 16-15,-1 1 0 0,-1 2 0 0,0 2 0 0,-1 2 144 0,2 2-208 16,-2 2 80-16,3 3 128 0,1-3-304 0,-2 2 64 16,4 0 16-16,-1-1 0 0,1 0 16 0,1 0 0 15,-1-3 0-15,3 2 0 0,1-1 208 0,0 2 0 16,3 0 0-16,1 2 0 0,3 0 0 0,0 1 0 16,2-1 208-16,0-1-64 0,2 4 16 0,2 1 0 15,-1 2 0-15,2-1 0 0,-2 0-160 0,2-2 160 16,0 0-160-16,1-5 160 0,1 2-400 0,2-4-80 15,-1 0 0-15,3-4-16 16,3-3-496-16,2 0-112 0,5-3-16 0,1-1-9152 16,5 2-1824-16</inkml:trace>
  <inkml:trace contextRef="#ctx0" brushRef="#br0" timeOffset="71945.45">11458 10092 13823 0,'3'0'1216'0,"-1"1"-960"0,-1-1-256 0,1 3 0 0,-1-2 1568 0,-1 1 272 16,1 1 48-16,0 0 16 0,1 4-1120 0,1 3-208 0,2 1-64 0,-2 1 0 15,2 2-320-15,-4 1-64 0,1-2 0 0,-4 2-128 16,0 1 1136-16,-3 2 112 0,0-2 32 0,-3 0 0 16,-2 1-272-16,-1 0-48 0,-3 0-16 0,-1 1 0 15,1 1-288-15,-4-2-48 0,1-1-16 0,-1-1 0 16,0 0-720-16,0 0-160 0,0-4-32 0,1 0 0 15,-1-1-1664 1,1-5-352-16,2 0-64 0,2-5-9376 0</inkml:trace>
  <inkml:trace contextRef="#ctx0" brushRef="#br0" timeOffset="75635.13">4571 11416 12895 0,'1'-5'1152'0,"1"-1"-928"0,1 3-224 15,-2 2 0-15,1-3 768 0,1 0 96 0,3-3 32 0,2-5 0 16,1-3-1776-16,1-1-336 0,-1 2-80 0,-3 2-16 0,-2 2 1984 0,-1 0 400 16,-3 4 80-16,-3 1 0 0,-1 3-320 0,-1 0-64 15,-1 1 0-15,-4-3-16 0,1 3 160 0,-2 1 48 16,-1 0 0-16,-1 0 0 0,0 1 144 0,1-1 48 15,2 0 0-15,2-2 0 0,0 2-208 0,3-3-48 16,1 1 0-16,1-3 0 0,1 5-240 0,-1-3-48 16,0 1-16-16,1 2 0 0,-3 0-352 0,0 2-80 15,-1 1-16-15,-2 0 0 0,0 4-144 0,-3 1 0 16,0 2 0-16,-4 4 0 0,1 1 0 0,-2 3 0 16,1 1 0-16,1 1 0 0,0-3 0 0,3 2 0 15,1-3-144-15,0 1 144 0,2 2 0 0,2-3 0 16,4 0 0-16,0 0 0 0,6-4 320 0,2 2 0 15,3-2 16-15,2 1 0 0,2-2-96 0,-1 0-32 0,2-2 0 16,-2 1 0-16,1-4-208 0,-2-1 176 0,-1 1-176 0,0-2 160 16,0-1-160-16,1-1 0 0,-1-2 0 0,0 0-176 15,0-3 176-15,0 0 0 0,1-1 0 0,2-5 0 16,0 3 0-16,0-5 304 0,3 1-48 0,0-6-16 16,2 1 64-16,1-2 16 0,0-1 0 0,-1 1 0 15,-2 2-320-15,-1 0 160 0,2-2-160 0,-2 1 128 16,1 0-128-16,-2 2 0 0,-4-1 0 0,-2 1 0 0,-3 3 0 15,-2 0 0-15,-3 0-176 0,-2 1 176 0,1 0-160 16,-4-1 160-16,0 1-192 0,-1 3 192 0,0-2 128 0,-1 3 144 16,-1 1 32-16,2-1 0 0,-3 4-80 0,3 1-16 15,0 1 0-15,-1 1 0 0,2 1 224 0,-1 4 32 16,1-3 16-16,0 1 0 0,1 5-112 0,3-4-32 16,-2 1 0-16,3 4 0 0,-1 1-336 0,1 0 0 15,0 2 0-15,0-1 0 0,1 2 0 0,0 0 0 16,2 1 0-16,-1 2 0 0,3-1 176 0,1 0-48 15,1 1 0-15,3 2 0 0,2-2 0 0,-1 3 0 16,2-3 0-16,1 0 0 0,-1 2-128 0,1-3 0 16,-3-1 0-16,0-1 0 0,0 0-192 0,-1-1-128 15,1-3-32-15,-3-4 0 16,0 2-704-16,-2-2-144 0,-1-2-16 0,-1 0-16 16,0 0-944-16,-2-3-192 0,1 3-48 0,-3-4-10864 0</inkml:trace>
  <inkml:trace contextRef="#ctx0" brushRef="#br0" timeOffset="76184.23">4916 11382 37775 0,'-5'0'1664'0,"1"0"368"0,0 0-1632 0,2 2-400 0,0 0 0 0,2-1 0 16,2 3-1536-16,-2-2-384 0,1 3-64 0,0 2-32 15,3 3 240-15,0-2 48 0,2 1 16 0,0 0 0 0,1 3 1568 0,-1-2 304 16,0 0 64-16,1 1 16 0,-3 2-240 0,-1-1 144 16,2 0-144-16,-3 2 128 0,0-2 1104 0,-1 0 224 15,2-2 32-15,-2 0 16 0,0-1-224 0,-1 0-32 16,1-3-16-16,0-2 0 0,0-3-496 0,2-1-96 0,-2 0-32 0,1-3 0 15,1-1-320-15,1-3-64 0,-1 0-16 0,0-2 0 16,2-3-208-16,0 1 128 0,-1-2-128 0,1 1 0 16,0-3 0-16,0-1 0 0,0 2 0 0,1-1 0 15,-2 0 224-15,1 1-48 0,0-2-16 0,0-1 0 16,-1 3 208-16,0-1 32 0,1 0 16 16,-1 0 0-16,1 0-416 0,0 3 0 15,2-2 0-15,1 3 0 0,2-2 0 0,0 2 0 0,3 0 0 0,0 0 0 16,1 1 0-16,2 0 0 0,-1 3 0 0,4-2 0 15,0 2 0-15,0 1 0 0,0 2-144 0,0 4 144 16,-4 0-128-16,0 2 128 0,-1 0 0 0,0 4 0 16,-1 5 0-16,-2-1 0 0,-1 1 0 0,-1 3 0 15,-2 2-128-15,0 1 128 0,-2 1 0 0,1 2 0 16,0 4 0-16,0-1-128 0,0 1 128 0,1-2 0 0,1-1 0 16,0-2 0-16,1 2 0 0,0-1 0 0,0 0-208 0,1-2 16 15,1 1 0-15,0-2 0 16,2-2-1088-16,-2 0-224 0,1 0-32 0,-2-2-16 15,0-2-1072-15,-2-2-192 0,-1-1-64 0,1-4-9152 16</inkml:trace>
  <inkml:trace contextRef="#ctx0" brushRef="#br0" timeOffset="76780.14">6019 11349 35007 0,'0'0'1552'0,"-2"-4"320"0,1 2-1488 0,1 2-384 0,1 0 0 0,1-3 0 32,-1 3-2816-32,1-1-624 0,1-4-128 0,0 0-16 0,0-2 1072 0,0 2 208 15,-3-2 64-15,0 2 0 0,-3-2 1968 0,0 3 400 0,-1-2 64 0,-4 2 32 16,2 1 1504-16,-2-3 320 0,-1 3 48 0,0-4 16 15,-2 4 704-15,1-2 128 0,-3-1 48 0,1 0 0 16,-2 1-1424-16,0-1-288 0,0 2-48 0,0-1-16 0,0 3-768 16,2-2-176-16,0 1-16 0,1 2-16 0,0 0 80 0,1 1 0 15,0 1 16-15,0 3 0 16,3 0-144-16,-2 2-48 0,-1 0 0 0,-2 3 0 0,1 4 0 0,-2 0 0 16,2 3 0-16,0 3 0 15,2 1-144-15,1 1 0 0,2 2 144 0,1-3-144 0,1 2 0 0,2-2 0 16,2-1 0-16,2-1 128 0,3-1-128 0,1 0 0 15,4 0 0-15,1-4 0 0,1 2-160 0,1-1 0 16,1-4 0-16,-1 2 0 0,2-5 160 0,-2 1-128 16,2-2 128-16,0-2-128 0,0 1 128 0,-2-5 0 15,2 0 0-15,0-2 0 0,-1-1 192 0,0-2-48 16,1-3 0-16,-1 0 0 0,1-1-144 0,-1-1 192 0,-2-2-192 16,1-2 192-16,-2 3-192 0,2-5 192 0,1 0-192 15,-3-4 192-15,1 0-48 0,-1 0 0 0,-1-2 0 16,-1-1 0-16,-1-1-144 0,-3-2 128 0,-3 0-128 0,-1-1 128 15,-1 1-128-15,-3-3 0 0,-1 3 144 0,-3-2-144 16,-2 0 0-16,0 1 0 0,-1 1-192 0,-1 3 64 16,1-2 128-16,1 3-160 15,-1 0 160-15,3 0-160 0,-3 2 160 0,2-1 0 0,2 0 160 0,-2-2-160 16,2-3 0-16,1-2 0 0,-3 2-128 0,3 2 128 16,1 5-368-16,1 2 48 0,2-2 0 0,0 1 0 15,1 4-1472 1,0 2-272-16,2 2-64 0,0 2-13680 0</inkml:trace>
  <inkml:trace contextRef="#ctx0" brushRef="#br0" timeOffset="78524.75">7188 11202 13823 0,'0'0'1216'0,"0"-1"-960"0,2 1-256 15,-1 0 0-15,0 1 2672 0,-1-1 480 0,1 3 112 0,2 0 0 16,-1 1-1456-16,2 3-288 0,0 3-64 0,0-3-16 15,1 3-480-15,-1 2-80 0,-2 0-32 0,2 2 0 16,0 0-192-16,-3 3-32 0,0 0-16 0,1 1 0 16,-1 1-192-16,0-4-32 0,0 2-16 0,1-2 0 15,0-2-224-15,0-1-144 0,1 0 192 0,0-1-192 0,0-1 0 0,0-1 0 16,1-3-192-16,-2 2 48 16,0-4-1392-16,-1-1-288 0,0 2-48 0,-1-5-8048 15,0 1-1600-15</inkml:trace>
  <inkml:trace contextRef="#ctx0" brushRef="#br0" timeOffset="78713.57">7078 10950 28559 0,'-2'-12'1264'0,"-2"3"272"16,1 3-1232-16,1-1-304 0,1 5 0 0,1 1 0 0,-2 0 1024 0,1-2 160 15,-1-2 32-15,-1 1 0 16,2 0-1536-16,1 0-288 0,2 3-64 0,1 2-16 16,2 3-544-16,0-1-112 0,3 2-32 0,-2 3-6816 0,3-1-1376 0</inkml:trace>
  <inkml:trace contextRef="#ctx0" brushRef="#br0" timeOffset="78980.25">7556 10933 21183 0,'-7'0'1888'0,"-1"0"-1504"0,1 0-384 0,2 1 0 0,3 0 928 0,1 2 112 16,-2-2 32-16,0 3 0 0,-2 1-816 0,-3 1-256 0,-1-1 160 0,3 2-160 15</inkml:trace>
  <inkml:trace contextRef="#ctx0" brushRef="#br0" timeOffset="79498.32">7438 11059 4831 0,'0'1'0'15,"1"2"192"-15,0-3-48 0,0 0 16 0,0 0-160 0,0 1 0 0,1 3 0 0,2-1 0 0,1-1 1552 0,0 4 288 0,3 1 48 0,-1 2 16 0,0-3-224 0,-1 2-32 0,1 0-16 0,0 3 0 16,0 1 528-16,1 0 96 16,-2 0 32-16,2 3 0 0,1-1-48 0,-3 3-16 0,2-1 0 0,-1 2 0 15,-1 0-688-15,0-2-144 0,-1 3-32 0,0-3 0 16,-1 3-720-16,-1-2-160 0,0-2-32 0,1 0 0 0,-1-2-320 15,1 0-128-15,-2-3 0 0,0 0 144 0,0-4-144 16,1-1 0-16,-1 0 0 0,-1-5 0 0,1 1 224 0,-1-2-32 16,2-1-16-16,-3-2 0 0,1 0-16 0,-2-2 0 15,0-2 0-15,-3-1 0 0,1 2-160 0,-2-3 0 16,-1-2 0-16,-2 0 128 0,2 0-128 0,-3 0 0 16,0-2 0-16,-1-2 0 0,0 1 0 0,0-1 128 15,1 1-128-15,0-1 0 0,0-1 0 0,0-2 0 16,1-1 0-16,3-1 0 0,0 4 144 0,3-2-144 15,1 2 160-15,2 1-160 0,0 1 176 0,2 1-176 16,3 1 192-16,0 3-192 0,1 1 160 0,1 1-160 16,0 0 128-16,1 1-128 0,-1 3 0 0,2 1 0 0,-1 1 128 15,0 2-128-15,-2 4 0 0,1-3 0 0,1 5 0 16,-2 2 0-16,1 0 0 0,0 2 0 0,1 1 0 16,0 2 0-16,2 2 0 0,-1-1 0 0,1 0 0 0,-1 5 0 15,3-4 0-15,-2 6 0 0,3 0 0 0,0-1 0 16,0 4 0-16,-1-3 0 15,-2-1 0-15,-1 0 0 0,0-2 0 0,-1 1 0 0,-1 2 0 0,-2-2 0 16,-1 1 0-16,-1-2 0 0,-2 1 0 0,2-2 0 16,-1 2-368-16,-2-3 48 0,0-3 16 0,2-3 0 15,-1-1-176-15,1-3-32 0,-2-2-16 16,2-2 0-16,-2 1-848 0,0-3-160 16,0 0-48-16,1-4-14528 0</inkml:trace>
  <inkml:trace contextRef="#ctx0" brushRef="#br0" timeOffset="80443.84">8029 10727 23039 0,'-1'-3'2048'0,"0"3"-1648"0,1 0-400 0,0 0 0 0,1 0 1504 0,0 0 224 15,1 0 32-15,1 1 16 0,2 1-1168 0,3 3-224 16,1-1-64-16,1 3 0 16,0 2 336-16,0 1 64 0,0 1 16 0,2 5 0 0,-2 3 160 0,0 1 16 15,0 6 16-15,-2 2 0 0,-1 6-192 0,-3-1-32 16,1 3-16-16,-2-2 0 0,-2 5-368 0,-1-2-64 0,-1-2 0 16,-2 3-16-16,1 0-240 0,0 0 0 15,1-5 0-15,1-3 0 16,1-5-496-16,2-4-32 15,-1-2-16-15,1-2 0 0,-2-3-144 0,0-5-16 0,0-3-16 0,-2-1-10064 0,0-2-2016 0</inkml:trace>
  <inkml:trace contextRef="#ctx0" brushRef="#br0" timeOffset="80675.55">7978 11073 42383 0,'-2'-5'1872'0,"1"3"400"0,0-1-1824 0,2 3-448 0,0 0 0 0,2-3 0 0,2 3 0 16,1-1 0-16,6 0 0 0,4-4 0 16,7 2-416-16,5-3-176 0,2-2-48 0,0 1 0 15,1-1-416-15,-2 1-96 0,2-1 0 0,-3 2-16 16,-1 1-144-16,0 0-32 0,-2 1 0 0,0 0 0 15,0 3-144-15,-2 1-48 0,0 4 0 0,-2-3-10720 0</inkml:trace>
  <inkml:trace contextRef="#ctx0" brushRef="#br0" timeOffset="81083.62">8605 11160 16575 0,'4'-2'1472'0,"-3"2"-1168"0,0-1-304 0,0 1 0 16,1-3 3968-16,-1 2 720 0,3-2 160 0,1 1 16 16,4-3-4208-16,2-3-848 0,4-1-160 0,4-2-32 15,-2-3-496 1,0 1-80-16,1-2-32 0,-3 1 0 0,2-1 864 0,-3 2 128 0,-1-2 0 0,0-1 160 16,-3 2 32-16,-1 0 16 0,-2 1 0 0,-3 2 0 0,-1 2 384 0,-3 3 80 15,-3-3 16-15,-1 1 0 0,-3 2-368 0,-2 0-64 16,-1 4 0-16,-3-1-16 15,0 1-640-15,-1 2-128 0,-4 5-32 0,-1-1 0 16,0 6-48-16,-1-1-16 0,-2 5 0 0,2 1 0 0,-2-1 448 0,3 3 176 16,-1-2-128-16,5 1 128 0,0 0 384 0,2 1 176 15,3 2 16-15,1-1 16 0,4 1 624 0,1 1 112 16,1-1 16-16,3 4 16 0,0-2-528 0,2 2-96 16,2 0-32-16,1 0 0 0,3 1-288 0,-1-3-64 15,1 4-16-15,2-3 0 0,1-2-336 0,-1 0 144 16,3-4-144-16,-2 0 0 0,2-3 0 0,-2-2-192 15,1-2 0-15,0-3 0 16,0 2-400-16,-1-3-80 0,2 0-16 0,1-4 0 16,0 0-1536-16,-2-2-304 0,1-2-64 0,0 0-11168 0</inkml:trace>
  <inkml:trace contextRef="#ctx0" brushRef="#br0" timeOffset="81475.86">9001 11387 35007 0,'1'7'1552'0,"-1"0"320"0,1-3-1488 0,0-3-384 0,1 1 0 0,-1 1 0 16,0-2 224-16,2 3-32 0,1 1 0 0,1 3 0 15,1-1-1184-15,-1-1-240 0,-1-2-48 0,-1 0-16 16,0-1 560-16,-2-2 112 0,2-1 32 0,-2-1 0 0,0 1 1728 0,1-4 336 15,0 1 80-15,-1-2 16 0,1 0 176 0,-1 0 48 16,0-3 0-16,-1 1 0 0,1-4-1040 0,1 0-208 16,-2-1-32-16,1-1-16 0,-1-1-224 0,0-1-32 15,0 0-16-15,-1-3 0 0,-1-2-32 0,1 1-16 16,-1-3 0-16,0 0 0 0,1 0-48 0,0-3 0 16,1-6 0-16,0 1 0 0,1-3 32 0,0 2 0 15,1-1 0-15,0 7 0 0,1 4-160 0,-1 1 0 0,1 4 0 16,1 2 0-16,-1 3 0 0,-1 1-224 0,-1 3 32 15,-1 2 0-15,1 0-176 0,-1 1-16 0,0 4-16 0,2-1 0 32,-1 1-368-32,1 1-64 0,-1 3 0 0,2-2-16 15,1 4-1456-15,1 2-272 0,1 3-64 0,1 0-12544 0</inkml:trace>
  <inkml:trace contextRef="#ctx0" brushRef="#br0" timeOffset="82903.59">8988 11187 1839 0,'3'-3'160'0,"-1"2"-160"0,2 0 0 0,-3 1 0 0,2-2 1376 0,-2 2 240 0,1-1 48 0,2 1 16 31,0-2-1968-31,3 2-400 0,0-4-80 0,-2 3 0 16,0 0 224-16,0-1 48 0,-4 1 16 0,1 0 0 0,-2 2 1376 0,0-1 288 0,-2 1 48 0,1 2 16 15,-2-2 368-15,2 3 80 0,1-3 16 0,0 0 0 16,1 0-80-16,2 1-16 0,-3-2 0 0,0 0 0 16,0 0-784-16,0 0-144 0,21 0-48 0,-15 0 0 15,-1 0-480-15,-3 1-160 0,2-1 0 0,0 1 0 16,-3 2 576-16,0-2 0 0,1 0 0 0,-2 0 0 0,-2 1 448 16,2-2 80-16,-1 1 32 0,1 1 0 0,-1-2 16 0,-2 0 0 15,1 0 0-15,2 0 0 0,0 0-240 0,0 0-32 16,0 0-16-16,0 0 0 0,0 0-320 0,-8-18-64 15,8 10-16-15,0 1 0 0,1-1 0 0,-1 0 0 16,2-2 0-16,-2 0 0 0,0 0-32 0,-2 0-16 16,2-1 0-16,-1 0 0 0,-1 0-144 0,0-3-16 15,1 3-16-15,0-1 0 16,0-1 32-16,1 1 16 0,0 1 0 0,0 1 0 0,1 0-32 0,0 0 0 16,2 1 0-16,-1-2 0 0,1 1-64 0,1-1-32 15,0 1 0-15,-1 1 0 0,2-1-160 0,0 1 0 0,0 0 144 16,0-1-144-16,-1 4 0 0,1-2 0 15,-1 1 0-15,1 1 0 0,-1 0 0 0,-2 4 0 16,2-1 0-16,-1-1 0 0,-1 3 0 0,1 1 0 16,0 0 0-16,0 1 0 0,1 3 0 0,0 1-256 0,0 0 32 15,2 1 16-15,-1 1-128 0,0 2-32 0,0 1 0 0,0 0 0 32,1 0-32-32,-3 0-16 0,2 2 0 0,-2-2 0 15,0 1-864-15,0-1-192 0,-2 0-16 0,1-1-16 16,-1 0-1632-16,0-1-336 0,1-1-64 0,0 1-16 0</inkml:trace>
  <inkml:trace contextRef="#ctx0" brushRef="#br0" timeOffset="83547.98">9501 11083 9215 0,'8'-8'816'0,"-5"2"-656"15,2 1-160-15,-3 4 0 0,-1-3 1744 0,-1 3 320 0,3-3 64 0,-1 2 16 0,2-3-1680 0,0-6-336 16,1 1-128-16,-1 1 0 16,-3-1 800-16,0 3 48 0,-2-3 16 0,0 0 0 0,-2 1 976 0,0-1 192 15,-1-1 32-15,-1 1 16 0,-2 0-160 0,1 0-16 16,0 2-16-16,-3-1 0 0,0 2-624 0,0 3-128 16,-1 3-32-16,0 1 0 0,-1 1-688 0,-2 3-144 15,0 2-16-15,1-1-16 0,-2 6-240 0,-2-1 0 16,0 1 0-16,0 0 0 0,0 3 0 0,1-1 0 15,3 0 0-15,-1 4 0 0,2 2 0 0,-1 2 192 16,3-2-16-16,0 3-16 0,3-1 32 0,1 0 0 16,0 6 0-16,3-2 0 0,0 1-192 0,4 0 0 15,3 3 0-15,0-5 128 0,3 1-128 0,1-2 0 0,0-3 0 16,1-1 0-16,0-1-176 0,1-4 48 0,-3 2 0 0,1-3 0 31,0-2-624-31,-1 0-112 0,1-3-32 0,-1 0 0 16,1-5-1200-16,1-1-240 0,1-1-48 0,1-2-11568 0</inkml:trace>
  <inkml:trace contextRef="#ctx0" brushRef="#br0" timeOffset="84050">9658 11277 35935 0,'1'0'3200'0,"-1"-1"-2560"0,1 0-512 0,0 1-128 0,0-2 832 0,2 1 128 31,1-1 48-31,4-3 0 0,2 0-2160 0,4-1-448 0,3-4-64 0,0 1-32 16,2-2-992-16,0-1-192 0,-2 2-32 0,0-2-16 15,-1 4 1664-15,-1-2 336 0,-2 0 64 0,-1 0 16 0,0 1 2768 0,-2 1 576 16,-1-1 96-16,-1-1 32 0,0 3-576 0,-4-2-96 0,1 4-32 0,-2-4 0 15,-1 2-1408-15,-2 1-304 0,-3-1-48 0,0 0-16 47,-1 1-912-47,-5 1-176 0,0 0-32 0,-2 2-16 16,-2 1-96-16,-4 0-32 0,2 2 0 0,0 2 0 0,-1 2 640 0,2 1 128 0,1 0 32 0,1 2 0 16,1 3 448-16,1 0 80 0,1 2 32 0,-1 2 0 15,1-3 992-15,1 3 208 0,-1 2 32 0,1 0 16 16,0 2-528-16,1 2-96 0,1-1-32 0,1-2 0 15,2 2-576-15,1-1-112 0,0-3-16 0,2 2-128 16,2-3 0-16,0 1 0 0,1 0 0 0,0-4 0 16,4 1 128-16,-1 0 128 0,2-2 32 0,1 1 0 15,1-3 224-15,0 0 64 0,2-2 0 0,2 2 0 16,2-4-368-16,0 1-64 0,2-1-16 0,1-2 0 16,3 1-432-16,-1-2-80 0,1-1-32 15,4-1 0-15,0-3-1312 0,1-1-272 0,1-2-48 16,2 1-13440-16</inkml:trace>
  <inkml:trace contextRef="#ctx0" brushRef="#br0" timeOffset="84882.67">10179 11095 23039 0,'2'0'2048'0,"-1"0"-1648"0,0 0-400 0,-1 0 0 0,1 3 2032 0,1-1 320 15,0 3 64-15,2 2 16 16,2 6-2784-16,-1 2-544 0,3 2-128 0,-2 3 0 16,0 1-192-16,0 4-16 0,-1 1-16 0,-3 2 0 0,2 5 1408 0,-3 2 288 15,2 2 48-15,-3-2 16 0,1 1 864 0,-1 0 176 16,0-3 48-16,1 6 0 0,2-1-176 0,-2 2-16 16,0 0-16-16,1-2 0 0,-2 0-496 0,-2-3-80 15,1 3-32-15,-1-6 0 0,-1-4-368 0,2-6-80 0,-2 0-16 16,1-3 0-16,0-7-176 0,1 0-144 0,1-6 192 0,0-2-192 15,0-2 0-15,-1-4 0 0,0-4 0 0,-1-4 0 16,0-2 176-16,-1-2 16 0,1-4 16 0,-1-3 0 16,-1-6-208-16,1 1 176 0,1-4-176 0,-1-2 160 15,0 2-32-15,-1-6-128 0,2-7 192 0,-2-1-64 16,0 1-128-16,2-3 0 0,-2 0 0 0,0 2 0 16,2 3 0-16,2 2 0 0,-1 2-144 0,2 4 144 15,1-1-128-15,1 2 128 0,-1 2 0 0,1-1 0 16,2 1 0-16,1 0 128 0,0-2 0 0,1 7 16 0,1 2-144 15,0 3 160-15,1 6-160 0,-1-1 160 0,-1 5-160 0,1 3 0 16,-2 0-192-16,1 4 192 16,0-2-176-16,-3 4 176 0,2 1-128 0,-1 1 128 0,0 1-176 0,0 1 176 15,3 1-208-15,-2 0 80 0,2 4-64 0,2 2-16 16,0 6 0-16,0-1 0 0,2 6 208 0,-1 0 0 16,0 2-160-16,-1 0 160 0,0 1 0 0,0 3-144 15,2 2 144-15,-3 1 0 0,0 1-208 0,-2-3 64 16,0 1 16-16,-2-4 0 0,-2-1-16 0,0-1 0 15,-3-4 0-15,0-4 0 0,-1-2 144 0,-2-2 0 16,-1-2 0-16,0-1 0 0,-3-3 0 0,-1 0 0 16,0-2 0-16,-4-1 0 0,0-1 0 0,-4-1 0 0,2-2-176 15,-4 1 176 1,-1-3-608-16,-4-2-32 0,1-3 0 0,-1 0 0 16,-2-1-1072-16,-1-3-208 0,2 2-64 0,0-2-12304 0</inkml:trace>
  <inkml:trace contextRef="#ctx0" brushRef="#br0" timeOffset="85274.19">10660 10700 35935 0,'1'-4'3200'0,"0"-1"-2560"0,-1 3-512 0,2 2-128 0,-1 0 624 0,0-4 96 16,2 0 32-16,-1-1 0 16,4-2-2288-16,0 1-464 0,0 1-96 0,0 5-16 15,2 0 560-15,-2 2 96 0,-1 6 32 0,1 0 0 0,-2 5 1680 0,1 2 352 16,0 5 64-16,-1 4 16 0,2 5 1728 0,0 3 336 0,0 4 80 0,-2 1 16 15,2 4-1536-15,-1-3-304 16,1 2-64-16,-1 2-16 0,2 1-640 0,2-1-128 16,-2 2-32-16,2-5 0 0,-1-4-128 0,0 0 0 0,1-4-160 0,-2 0 160 15,-1-5-304-15,0-2 48 0,-2-1 0 0,-2-4 0 16,-1-1-112-16,-2-4-16 0,-1-1 0 0,1 0 0 31,-2-5-576-31,-2-2-112 0,3-4-16 0,-5-2-10064 0,4-3-2016 0</inkml:trace>
  <inkml:trace contextRef="#ctx0" brushRef="#br0" timeOffset="85509.39">10493 10997 43311 0,'-3'1'1920'0,"3"-1"384"0,0 0-1840 0,0-1-464 0,2 0 0 0,1 1 0 0,2-1 384 0,3-2-32 15,5 1 0-15,8-3 0 16,7-2-672-16,5 0-144 0,4 0-32 0,2 1 0 16,0 2 48-16,0-2 0 0,0 2 0 0,-2 0 0 0,-2 2 224 0,-2-2 48 15,-2 3 16-15,-3-2 0 0,1 3 160 0,-5-1-208 16,0 2 80-16,-2 2 128 16,-1-3-720-16,-2 2-32 0,-1 1 0 0,-2-2-16368 0</inkml:trace>
  <inkml:trace contextRef="#ctx0" brushRef="#br0" timeOffset="86153.12">11363 11425 36863 0,'0'1'3264'0,"0"0"-2608"0,0 1-528 0,0 0-128 0,1-2 384 15,1 3 64-15,0-1 0 0,2 4 0 16,0 2-1056-16,1 2-208 0,0 3-32 0,-2-1-16 16,1 4-1184-16,-3 4-256 0,0 1-32 0,-2 3-16 15,-1 3 688-15,-4 3 128 0,1 2 16 0,-4 2 16 0,-4 2 1328 0,-1 0 176 16,-1 1 224-16,-1-6-48 0,1-3 304 0,2-8 64 16,0 0 16-16,2-7 0 15,1-1-224-15,2-5-32 0,2 0-16 0,1-7-11280 0</inkml:trace>
  <inkml:trace contextRef="#ctx0" brushRef="#br0" timeOffset="94811.87">11973 9444 21183 0,'-3'0'1888'0,"2"0"-1504"0,0 0-384 0,1 0 0 0,0 0 2016 0,-2 0 336 15,2 0 64-15,-1 0 16 0,0-1-1664 0,1-2-320 16,1 1-64-16,-1 2 0 0,0 0-176 0,0 0-16 16,15-11-16-16,-10 7 0 0,1 2 208 0,0 0 32 15,-1 1 16-15,0 1 0 0,-1 3 400 0,-2-2 64 16,1 4 32-16,-2-1 0 0,0 3-96 0,-1 2-32 16,0-2 0-16,0 3 0 0,-1-1-384 0,-1 1-80 15,0 2-16-15,1-2 0 0,0 1-160 0,-1 1-32 0,0-1-128 16,1-1 192-16,1 0-64 0,1 0-128 0,0 0 176 0,3 1-176 15,0 0 256-15,1 2-64 0,1-1-16 16,2 2 0-16,1 1-48 0,1 1 0 0,1 0 0 0,-1-1 0 16,1 2 0-16,0-1-128 0,0 0 192 0,-2 0-64 15,0 2-128-15,0-2 0 0,0-1 0 0,-2-2 128 16,1-1-128-16,-2 0 0 0,-1-2 0 0,-1-2 0 16,0-1 0-16,-1-4 0 0,0 0 0 0,-1-1 0 15,1-1 0-15,-1-2 128 0,0-1-128 0,2-1 128 16,-1 1 160-16,1-6 32 0,1 1 0 0,-1 1 0 15,1-4-192-15,0-4-128 0,0 1 192 0,1-1-192 16,-2 2 176-16,3-2-176 0,-3-1 160 0,2 2-160 16,-2 1 176-16,2 1-176 0,-2 2 192 0,1 0-192 0,-1 4 0 0,1-1 0 15,-2 2 0-15,0 2 0 0,-1-2 0 0,1 4 0 16,-1 1-192-16,1 2 48 0,-2 0 144 0,2 3 0 16,-1 1 0-16,2 1-128 0,0 2 128 0,0 0 0 15,0 2 0-15,2 1 0 0,-2-3 0 0,2 3-128 16,2 1 128-16,0-2-128 0,0 2 128 0,1-3 0 15,-2 1 0-15,2 1 0 0,0-3 0 0,-1 0 0 16,-2 1 0-16,0 0 0 0,1-1 0 0,-2-2 0 16,-1 0 0-16,1-2 0 0,-3 2 0 0,2-2 0 15,1-2 0-15,-2 0 0 0,2 1 144 0,-2-2 64 16,1-2 16-16,1 3 0 0,0-4-96 0,2 0-128 16,-2 1 176-16,1-1-176 0,-1 1 192 0,1 0-192 0,-2-1 192 15,1 0-192 1,-2 0 160-16,-1 0-160 0,2-1 128 0,0-1-128 0,-3-2 192 0,2-1-64 0,-1-1 0 0,1-3 0 15,-1 0 192-15,2-3 16 0,1 0 16 0,0-2 0 16,0-3 16-16,-1 1 0 0,2-2 0 0,-2-1 0 16,2-1-64-16,0-5-16 15,-1 3 0-15,-2-4 0 0,2-4-96 0,0 0 0 0,-1-1-16 0,1-1 0 16,-2-1-176-16,1 0 0 0,-2 0 0 0,2 0 0 16,-3 3 0-16,2 0 0 0,1 2-192 0,-1-1 192 15,0 1-464-15,-1 7 16 0,1-4 16 16,-2 9 0-16,0 3-272 0,0 2-48 15,1 1-16-15,-1 4-13376 0,1 1-2672 0</inkml:trace>
  <inkml:trace contextRef="#ctx0" brushRef="#br0" timeOffset="97691.72">12010 10491 30399 0,'-3'-3'2704'0,"0"1"-2160"0,3 2-544 0,0-2 0 31,1 1 1152-31,1-1 112 0,-2 1 16 0,1-3 16 0,3-2-528 0,0 2-128 0,0 4 0 0,2-2-16 0,1 2-336 0,1 2-64 16,-2-1-16-16,2 3 0 0,-1 2-16 0,0 1-16 15,0 2 0-15,0 1 0 0,-2 2 256 0,0 2 48 16,0 0 16-16,0 3 0 0,0 3-192 0,0-2-48 16,0 6 0-16,0-2 0 0,1 2-48 0,1 2-16 15,-1 1 0-15,3 4 0 16,1 2-64-16,-1 1-128 0,0 3 176 0,0-1-176 0,1 0 128 0,-1-5-128 15,-1 1 0-15,0-3 0 0,-1 0 128 0,0 0-128 16,0-1 0-16,-1 1 0 0,0-1 208 0,-1-2-64 16,0-1-16-16,-2-5 0 0,0-3-128 0,0 0 192 15,-1-2-192-15,0-1 192 0,-1-4-192 0,-1-4 0 16,1 0 0-16,-2-3 0 0,1 2 144 0,-2-3-144 16,0-2 160-16,-2 1-160 0,2-2 192 0,-1-1-64 0,-2-3-128 0,1 0 192 31,0-4-16-31,1-1-16 0,-1 0 0 0,0-3 0 0,0-4-160 0,1-1 192 0,0-1-192 0,-1 0 192 31,2-1-64-31,1-2 0 0,1 2 0 0,0 2 0 0,1 2-128 0,0 5 0 0,0-1 144 0,0 0-144 31,2 4 128-31,-2-2-128 0,1 4 160 0,1-2-160 0,1 1 0 0,0 1 0 16,2 0 0-16,-1 2 0 16,2-2 0-16,-1-2 0 0,1 3 0 0,1-2 0 15,0 2-192-15,2 0 32 0,-1-1 0 0,1 0 0 0,0 4 160 16,0-2-192-16,0 1 192 0,-1 2-192 0,0 1 192 15,0 0 0-15,0 0 0 0,0 0 0 0,-1 1 0 16,1 1 0-16,0-1 0 0,1 1-128 0,1-2 128 0,0 3 0 16,-1-2 0-16,0 3 0 0,-1 1 0 0,0 0 0 15,0 3 0-15,0 0 128 0,-1 1-128 0,-2 1 0 16,2 1 0-16,-3 0 0 0,1 0 0 0,-2 2-160 16,2 0 160-16,-3 2 0 0,1-1 0 0,0-3-128 15,-3 4 128-15,3-2 0 0,-2 0 0 0,-1-2 0 16,2 3 0-16,-3 2 0 0,3-2 0 0,-2 3 0 15,-1-3 0-15,0-3 0 0,0 3 128 0,-3-1-128 16,2-3 0-16,-2 0 0 0,0 1 192 0,-2-4-64 16,0 3-128-16,-2-2 192 0,0-1 64 0,-2-1 0 0,0 3 0 15,-1-4 0-15,0 0 0 0,-3 0 16 0,3 0 0 0,-1 0 0 16,-2-2-144-16,0 1-128 0,1-1 192 0,-2-1-192 16,0 0 160-16,-3 1-160 0,1-3 128 0,-2 0-128 15,0-3 128-15,-1 1-128 0,-2-2 128 0,1-1-128 16,0-2 0-16,-1-1 0 0,1 0-224 0,2-1 80 31,1 0-336-31,1 2-64 0,1-5-16 0,3 2-13216 0,2 0-2656 0</inkml:trace>
  <inkml:trace contextRef="#ctx0" brushRef="#br1" timeOffset="103422.13">1663 14218 17503 0,'-1'0'1552'0,"1"0"-1232"15,0 0-320-15,-1 2 0 0,1-2 0 0,0 1 0 0,0 0-128 0,0 2 128 0,0-3 224 16,1 1 144-16,0-1 16 0,-1 0 16 0,0 0 672 0,0 0 128 15,0 0 16-15,0 0 16 0,0 0-496 0,0 0-96 16,17-8-32-16,-17 5 0 0,-1 1 416 0,-2-1 64 16,2-1 32-16,-2 1 0 15,1-2 240-15,-1 0 48 0,2-1 16 0,-2-1 0 0,2 0-144 0,-1 1-48 16,0-2 0-16,0 0 0 0,-1-2-544 0,-2 0-112 16,3 0-32-16,-3 1 0 0,0 2-288 0,-3-2-64 15,0 1-16-15,0-2 0 0,-3 2-176 0,0 2 0 16,-2 0 0-16,-1-2 0 0,-3 2 0 0,0 0 0 0,-1 0 0 15,-2 3 0-15,4 0 0 0,-3 1 0 0,3 2 0 16,-1 2 0-16,1 4 0 0,-1 1 0 0,-2 4 0 0,2 4 0 16,0 1 128-16,-2 3-128 0,3 3 192 0,0 4-64 15,0 0-128-15,1 4-176 0,2 1 48 0,2 3 0 16,2 1 128-16,0 2 0 0,5 1 0 0,1 0 0 16,3-3-128-16,1-2 128 0,3-1-128 0,1-3 128 15,1-1 0-15,3-4-160 0,-2-3 160 0,2-3 0 16,3 0 0-16,0-6 0 15,1 2 0-15,0-4 0 0,1-4 0 0,-1-2 144 0,1-4-144 0,0-2 192 16,-1 0-64-16,2-4 0 0,2 0 0 0,2-4 0 16,0-3-128-16,1 1 128 0,-1-6-128 0,-2 2 128 15,0-1-128-15,-3-2 0 0,0 1 144 0,0-3-144 0,-3 1 256 16,0-4-32-16,-1 0 0 0,-1-2 0 16,0-3 16-16,-1-1 0 0,1-2 0 0,-1-2 0 15,1 1-112-15,-2 0 0 0,-1 3-128 0,-2-2 192 0,1 1-192 0,-2-2 0 16,0-3 0-16,-2 0 0 0,1 4 0 0,-2 1 0 15,-2-2 0-15,0-1 0 0,-1-2 0 0,-2 0 0 16,2 1 0-16,-1 3 0 0,-1 0 0 0,1 1 0 16,-4-3 0-16,3 3 0 0,0 2 0 0,1 1 0 15,2 5 0-15,-1 3-160 0,2 3 32 0,-1 1 0 16,0 2 0 0,1 3 0-16,0 2-112 0,-2 2-16 0,2 1 0 0,0 2 0 15,-1 3-288-15,2-1-64 0,0 4-16 0,2 2 0 16,0-2-2016-16,1 3-416 0,1 1-80 0,2 3-11712 0</inkml:trace>
  <inkml:trace contextRef="#ctx0" brushRef="#br1" timeOffset="104129.21">1952 14311 23951 0,'-6'-8'1056'0,"0"4"224"0,2 2-1024 0,1-2-256 0,0 3 0 0,2 1 0 15,-1 0-368-15,-2-1-128 0,-4-1-16 0,-1 0-16 0,-1-1 928 0,1 1 192 0,3 0 48 0,1 2 0 16,1 0 608-16,0 0 128 0,2 3 32 0,1 1 0 16,-1-2-400-16,1 1-80 15,2 3-16-15,1-2 0 16,0 2-592-16,2-1-112 0,0 2-16 0,3-4-16 15,0 2 544-15,1 0 112 0,3-3 32 0,0 2 0 16,2-4-64-16,-1 0-16 0,1 0 0 0,1 0 0 16,1-4-304-16,-1 3-64 0,0 0-16 15,1-2 0-15,-2 1-240 0,2-3-160 0,0 3 192 0,0-2-192 16,0-1 0-16,1 1 0 0,0-2 0 0,-1 1 0 16,0-1 128-16,-2-1-128 0,-1 0 0 0,-1-2 0 15,-1-1 0-15,-3 0 0 0,0-1 0 0,-2 0 0 0,-3-2 0 16,-1 3 0-16,-1-4 0 0,-2 2 0 0,-2-2 192 15,0 2-64-15,-4-3 0 0,-1 4-128 0,-1-2 144 16,-2 2-144-16,0 1 0 0,-2 0 144 0,-1 2-144 0,0-2 0 16,2 3 0-16,-2 0 0 0,1 2-144 0,1 0 144 15,0 2 0-15,-1 3 0 0,3 2 0 0,-2 3-128 16,1-2 128-16,-1 5 0 0,3 1 0 0,-3 1 144 16,2 5-16-16,-2 3 0 0,2-2-128 0,-2 5 0 15,2 3-192-15,-3-2 192 0,1 4 0 0,1-1 0 16,0 0 0-16,2-2 0 0,4 0-128 0,2-1 128 15,3-1 0-15,2-4 0 0,2 2 0 0,0-2 0 16,2 1 0-16,2-1 0 0,1 0 0 0,1-1 0 16,0 3 0-16,1-3 128 0,1 2-128 0,0 0 0 0,2 3 144 15,-1-5-144-15,1 0 0 0,-2-2 0 0,2-1 0 16,2 0 0 0,2 0-768-16,2 0-64 0,2-5 0 0,2-2-16 15,2-1-2208-15,0-5-432 0,2-2-96 0,1-2-9984 0</inkml:trace>
  <inkml:trace contextRef="#ctx0" brushRef="#br1" timeOffset="104678.74">2725 13704 21183 0,'0'-10'1888'0,"0"4"-1504"0,1 2-384 0,0 2 0 15,0 1-768-15,1-2-208 0,0-4-48 0,1-6-16 16,2-3-560-16,0-2-96 0,0 2-32 0,0 0 0 0,0 4 2208 0,-1-1 432 0,0 1 96 15,-2 3 16-15,0 1 1472 0,0-2 320 0,-1 1 48 16,-2 2 16-16,-2-2 128 0,1 2 48 0,-1 0 0 0,-2-1 0 16,0-1-1520-16,0 3-288 0,-1-3-64 0,-2 2-16 15,1 1-656-15,-2-1-144 0,-2-1-32 0,0 3 0 16,-3 0-336-16,0 0 0 0,-2 5 0 0,-1 0 128 16,1 4-288-16,-1 2-48 0,-1 1-16 15,0 3 0-15,2 0 96 0,-1 2 128 0,1 3-208 0,-1 3 80 16,3-1 128-16,2 2 0 0,1 3 0 0,2-1 0 15,1-2 0-15,1 5 0 0,1 6 0 0,1 3 128 16,0-2-128-16,2 4 192 0,0 1-64 0,1 5 0 16,2-1-128-16,3 1 128 0,1-2-128 0,1-2 128 15,4 1-128-15,-1-3 176 0,1-1-176 0,0-1 192 16,1 4-192-16,2-1 128 0,0 5-128 0,0-6 128 0,-1 2-128 0,2-4 0 16,1-3 0-16,-2-3 0 0,1-6-256 0,-2 1 0 15,1-3 16-15,-2-5 0 16,-1-2-208-16,-2 0-64 0,0-3 0 0,-1-1 0 15,-2-1-1024-15,1-3-192 0,-2-1-64 0,-1 0-8704 16,-1-2-1760-16</inkml:trace>
  <inkml:trace contextRef="#ctx0" brushRef="#br1" timeOffset="104929.76">2186 14143 47919 0,'-2'-7'2112'0,"2"1"448"0,3 3-2048 0,2 2-512 0,4 1 0 0,1 0 0 0,2 0-720 0,9-1-256 0,11-2-48 0,17-1-16 16,13-3 192-16,6-2 32 15,3-4 16-15,-2 2 0 0,-1-2-1088 16,-5 1-224-16,0 3-32 0,-6-1-16 0,-8 3-112 0,-4 2-32 15,-8-1 0-15,-4 3 0 0,-6 2 448 0,-3 1 96 16</inkml:trace>
  <inkml:trace contextRef="#ctx0" brushRef="#br1" timeOffset="106295.9">3914 14105 10127 0,'-1'-4'896'0,"0"1"-704"0,-2 3-192 0,3-1 0 0,0 1 1504 0,2 0 272 16,-1 0 48-16,0-1 16 15,2-1-2464-15,-1 2-480 0,2-2-112 0,-4 2 0 0,0 0 1984 0,0 0 384 0,0 0 96 0,0 0 16 16,19-4 1168-16,-16 5 256 0,-1 4 32 0,-1-2 16 15,1 2-240-15,1 3-64 0,0 0 0 0,-1 4 0 16,1 1-896-16,2 5-176 0,0 0-32 0,3 6-16 16,-2 2-800-16,1 3-144 0,2 4-48 15,-2 3 0-15,-1 2-320 0,0-2 144 0,-2 1-144 0,0-2 0 16,-1 1 0-16,-1 1 0 16,-2 5 0-16,-1-1 0 0,0 1 0 0,-2 0-144 0,-1-4 144 0,3-3-192 15,-2-2 192-15,1-5 0 0,2-7 0 0,0 0 0 16,2-5 256-16,2-2-32 0,-1-4 0 0,2-4 0 15,-2 0 0-15,-1-5 0 0,0 0 0 0,1-2 0 16,-3-2-224-16,0-3 144 0,-1-2-144 0,-3-4 128 16,1-2-128-16,-3-4 0 0,1-2 0 0,-4-3 0 15,0-3 128-15,0-3 0 0,1-1 0 0,-1 0 0 0,-1-7 0 0,-1 1 0 16,3-5 0-16,-2-1 0 0,2 0-128 16,0-3 0-16,2 3 0 0,-2-1 128 0,3-1-128 0,-1 2 0 15,2 1 0-15,-1 2 0 0,3 3 0 0,0-1 0 16,1 1 176-16,1 2-176 0,2 1 320 0,1 2-16 15,2 0-16-15,-1 4 0 0,2 2-112 0,1 0-32 16,-1 3 0-16,2 4 0 16,-1 4-144-16,2 4 0 0,2 3 0 0,2 2 0 0,2 2 0 0,0 2-192 15,3 3 64-15,4 2 128 0,0 1-304 0,4 3 64 16,-1 1 16-16,2 1 0 0,0 1 96 0,1 2 128 16,1 3-208-16,-1 0 80 0,1 1 0 0,-5 0 0 0,0 2 0 15,-2-3 0-15,-3 3 128 0,-3-1 0 0,-1 1-144 0,-2-3 144 16,-3 1 0-16,0-2 0 15,-1 4-144-15,-3-3 144 0,-1 0 0 0,-4-1 0 0,-1-2 0 0,-2 0 0 16,-3-3 0-16,-3 0 144 0,0 2 16 0,-4-5 0 16,-3 2-160-16,0 0 0 0,-4-1 144 0,-2-3-144 15,0 0 0-15,-1-3 0 0,-1 2 0 0,-1-1 0 16,0-3 0-16,0 0 0 0,1-3-144 0,0 2 144 16,-1-2-384-16,-1 1 0 0,2-1 0 0,0-2 0 15,-2 1-320-15,1-1-80 16,1 4-16-16,4 1-17264 0</inkml:trace>
  <inkml:trace contextRef="#ctx0" brushRef="#br1" timeOffset="106798.48">4582 14412 22111 0,'3'5'1968'0,"-1"-4"-1584"15,0 3-384-15,-1-1 0 0,1-1 352 0,1-1-16 0,1 4 0 0,2 4 0 31,3-1-784-31,0 1-144 0,-2-3-48 0,0-1 0 0,-2-2 3200 0,-2-3 624 0,0 0 128 0,-1 0 16 16,0-3-832-16,-4 1-160 16,1-3-32-16,0 1-16 0,-2-3-1200 0,1 2-256 0,0-4-32 0,0 0-16 15,0 2-96-15,-1-3-32 0,-1-5 0 0,0-2 0 16,-1-2-368-16,0-1-80 0,0-1-16 0,1-2 0 16,-2-1-64-16,2-2 0 0,-2-3-128 0,2 0 192 15,-1 2 16-15,0-4 0 0,-1 2 0 0,1 0 0 0,-2-1-64 16,2 3-16-16,0 3 0 0,1 2 0 15,1 1-128-15,-2 0 0 0,2 0 0 0,1 1 0 0,2 0 0 0,1 1 0 16,2 2 0-16,1 1 0 0,2 1 0 0,0 3 0 16,1 2 0-16,2 0 0 0,0 4 0 0,2 1-176 15,-2 1 48-15,1 3 0 0,1 0-208 0,-1 1-48 16,1 1 0-16,0-1 0 16,2 1-480-16,-1 3-96 0,0-2-32 0,0 3 0 31,-1-1 160-31,2 1 16 0,-1 2 16 0,1 1 0 0,1 2-1824 0,0-2-384 0</inkml:trace>
  <inkml:trace contextRef="#ctx0" brushRef="#br1" timeOffset="107253.43">4970 14038 24879 0,'-2'-2'2208'0,"-1"0"-1760"0,1 0-448 0,1 2 0 15,1 0 3696-15,0 0 656 0,1 2 128 0,0-2 16 16,3 2-4048-16,0-2-832 0,2 0-144 0,-6 0-48 16,18-2-336-16,-8 0-80 0,1-3-16 15,-1 2 0-15,2 1 816 0,-2-4 192 0,1 1 0 0,-1 0 0 0,1 0 1056 0,-3-1 256 32,3-2 48-32,-1 2 16 0,0-1-736 0,-3-2-128 15,1 3-48-15,0-4 0 0,-1 1-160 0,-1-1-48 16,1 0 0-16,-3-3 0 0,-1 2-256 0,1-1 0 15,-4 0 0-15,0 0 0 0,-1 0 0 0,-2 4-256 16,0-2 64-16,-1 1 0 0,-3 4 16 0,2 0 16 16,-3 0 0-16,-1 3 0 0,0 2 160 0,0 0-128 15,0 0 128-15,-1 2-128 0,-2 3 128 0,1 0 0 16,0 3 0-16,-2 2 0 0,-1 0 0 0,1 0 0 16,1 4 0-16,-3 0 0 0,1 0 176 0,1 0-48 15,1 1 0-15,-1-1 0 0,3 1-128 0,0 1 160 16,2 0-160-16,-1 0 160 0,4 1-160 0,0 0 128 0,1 1-128 15,1 1 128-15,0 0-128 0,2 0 0 0,2 0 0 0,2 2 128 16,0-3-128-16,2 0 0 0,2-1 0 0,-1-1 128 16,1-1-128-16,1-2 0 0,1-1 0 0,0-2 0 15,1 0 0-15,3-1-272 0,0-1 64 0,3-3 16 32,1 0-208-32,1 0-48 0,2 0 0 0,2-1-11760 0,-1-2-2352 0</inkml:trace>
  <inkml:trace contextRef="#ctx0" brushRef="#br1" timeOffset="107818.4">5701 14053 24879 0,'-3'-10'2208'0,"-1"3"-1760"0,-1 0-448 0,1 2 0 0,4 5 3264 0,-1-2 576 16,-2-3 128-16,-2 1 0 16,0-5-6560-16,-4-3-1312 0,0 1-272 0,-2 0-48 15,1 1 784-15,-1 0 176 0,0 4 16 0,0 1 16 0,-2-1 3904 0,-1 2 784 16,1 3 144-16,0-2 48 0,-4 3 2688 0,2 1 528 16,1 2 128-16,-2 2 0 0,1 0-2848 0,-2 2-576 15,2 1-112-15,0 2-32 0,-2 0-992 0,0 7-208 0,-1-1-32 0,0 3-16 16,1 5-176-16,-1 1-176 0,3 5 48 15,1-4 0-15,1 5-32 0,2 0 0 0,1-3 0 0,3-3 0 16,1-2 160-16,5-4 0 0,1 0 0 0,1-5 0 16,5 0 0-16,-1-4 0 0,4-1 0 0,2-3 0 15,0-1 0-15,1-5 176 0,2 0-48 0,2 0 0 16,3-5-128-16,1-1 0 0,0 1 144 0,1-3-144 16,1 0 0-16,-2-3 0 0,0 1 0 0,-1 0 0 15,-1-1 0-15,2-3 0 0,-2 0 192 0,0-2-64 16,0 0 192-16,-1-2 64 0,1-2 0 0,-1 0 0 15,-1 0-48-15,-1-2 0 0,0-3 0 0,2-3 0 0,-3-4-80 16,-3 2-32-16,-1-2 0 0,-1-3 0 0,-4 0-48 0,-3-3-16 16,0 2 0-16,-4 1 0 0,0 2 16 0,-2-2 0 15,1 0 0-15,-1-1 0 0,-2 0-48 0,1-3 0 16,1 4 0-16,-2-1 0 0,0 0 112 0,-2 0 16 16,1 4 0-16,-1 4 0 0,0 2-256 0,2 2 0 15,0 6 0-15,0 0 0 16,-1 5-512-16,1 3-160 0,0 2-32 0,-1 3 0 15,0 3-144-15,0 2-48 0,0 0 0 0,-1 1 0 16,-1 0-576-16,3 2-128 0,-1 3-32 0,0 0-15456 0</inkml:trace>
  <inkml:trace contextRef="#ctx0" brushRef="#br1" timeOffset="108179.86">5967 13954 36863 0,'5'1'1632'0,"-2"-1"336"0,0 2-1584 0,0 0-384 0,0-2 0 0,0 2 0 16,2 1 448-16,2 3 16 0,3 1 0 0,4 3 0 0,0 5 272 0,1 0 48 16,-3 2 16-16,-3-1 0 0,-1 2-160 0,-2 2-16 15,-2 1-16-15,0-3 0 0,-2 1-32 0,-1-1 0 16,-1 2 0-16,0 1 0 0,0 3-224 0,0-5-48 16,-1 3-16-16,1-3 0 0,-1 1-288 0,1-1 0 15,0-4 0-15,1-2-144 16,-1 0-352-16,1-7-64 0,1 1-16 0,0-4 0 15,1-3-256-15,-1-2-48 0,2-2-16 0,-4-4 0 16,3-2-1024-16,-4-5-224 0</inkml:trace>
  <inkml:trace contextRef="#ctx0" brushRef="#br1" timeOffset="108353.18">6068 13688 36863 0,'5'-7'3264'0,"-4"2"-2608"0,-2 2-528 0,1 1-128 16,0 0 2032-16,0 2 368 0,1 2 80 0,-1-2 16 16,2 0-3040-16,-1 1-608 0,2 0-112 0,2-1-16 15</inkml:trace>
  <inkml:trace contextRef="#ctx0" brushRef="#br1" timeOffset="108777.6">6535 13940 36863 0,'-5'-4'3264'0,"1"-2"-2608"0,0 4-528 0,2-1-128 0,-1 0 960 0,0-1 144 16,-4-5 48-16,-4-4 0 15,-1-2-1856-15,-3-4-352 0,0 1-80 0,2 3-16 16,1 1-144-16,0 4-48 0,2 3 0 0,0 4 0 0,1 1 912 0,0 4 176 0,0 1 48 0,2 1 0 16,-1 4 1952-16,-2 2 400 0,3 4 80 0,-1 2 16 15,2 2-1280-15,-2 2-240 0,3 2-48 0,0 1-16 16,2-1-416-16,2 0-96 0,1 2-16 0,1-4 0 15,3-1-128-15,2 0 0 0,2 3 0 0,1-2 0 16,0 0 0-16,2 0 0 0,2 2 0 0,1-1 128 0,0 0-128 0,1-1 160 16,-1 0-160-16,-2-5 160 0,1 2-160 0,0-3 0 15,0 2 0-15,-1-5 0 0,-1 2-128 0,0-1-16 16,1-1 0-16,1-5 0 16,1 3-560-16,0-7-128 0,3 2 0 0,2-4-16 15,2-2-1664-15,-1-2-336 16</inkml:trace>
  <inkml:trace contextRef="#ctx0" brushRef="#br1" timeOffset="109107.56">6876 13538 44223 0,'-1'-2'3936'0,"1"0"-3152"0,0 2-624 16,1 2-160-16,0 0 608 0,2 2 96 0,2 0 0 0,3 4 16 31,3 4-1552-31,4 7-304 0,4 2-64 0,0 3-16 0,-1 0 256 16,0 3 32-16,-2 0 16 0,-1 1 0 0,-1 3 496 0,-2 0 96 0,0 0 32 0,0 0 0 0,0 5 1024 0,-2-3 208 15,-1 2 32-15,-1-1 16 0,-2 0-256 0,-2 0-48 16,-4 0-16-16,0-4 0 0,0 2-416 0,-1-5-96 15,1 0-16-15,-2-2 0 16,1-3-560 0,0-3-112-16,0-3-32 0,-1-3 0 0,0-4-784 0,0-4-144 0,-1 0-48 0,-2-5-15872 0</inkml:trace>
  <inkml:trace contextRef="#ctx0" brushRef="#br1" timeOffset="109327.24">6647 13912 44223 0,'4'-5'1968'0,"-3"1"400"15,1 1-1904-15,2 0-464 0,-1 3 0 0,1 0 0 0,4 2 256 0,3-4-64 0,7 2 0 0,8-1 0 16,7 1-192-16,1 0-288 0,5-4 64 0,1-1 16 31,3 1-192-31,3-3-48 0,3-3 0 0,-2 2 0 0,-1 0 128 0,1-2 32 16,-1 1 0-16,0-1 0 0,0 3 288 0,-1-2 0 0,2-1 0 0,-1 1 0 15,-3 1-240-15,-3-2 16 0,-2 0 0 0,-3 3-11936 16,-2-2-2400-16</inkml:trace>
  <inkml:trace contextRef="#ctx0" brushRef="#br1" timeOffset="110065.14">8083 13102 15663 0,'7'-7'1392'0,"-4"1"-1120"0,1 3-272 0,-1-2 0 0,0 3 1488 0,-3-1 240 15,1 3 64-15,3-5 0 0,1-1-1184 0,0-3-224 0,1 3-64 0,-3 1 0 16,1 0-320-16,-3 2 0 16,-2 3-192-16,-2 3 64 0,-2 0 640 0,-2 4 128 0,-2-1 16 0,-1 4 16 15,-3 5 1104-15,0 2 208 0,-3 3 64 0,-1 3 0 16,-1 6-208-16,0-2-48 0,0 3 0 0,-3 4 0 15,-1 4-848-15,-3 5-176 0,-2 8-48 0,-2-3 0 16,0 2-304-16,1 3-64 0,-1 3-16 0,4 5 0 16,0 4-32-16,3-3-16 0,4 0 0 0,3-5 0 31,4 0 16-31,2-2 0 0,4-1 0 0,1-1 0 16,5 0 80-16,6-3 0 0,3-1 16 0,5-4 0 15,3 1-400-15,4-4 0 0,4-5 0 0,2-2 0 16,2-4-160-16,5 1-112 0,6-1-32 0,2-5 0 15,0-2-480-15,1-6-112 0,3-2 0 16,1-6-18368-16</inkml:trace>
  <inkml:trace contextRef="#ctx0" brushRef="#br1" timeOffset="111716.5">8882 13881 12895 0,'-2'0'1152'0,"1"0"-928"0</inkml:trace>
  <inkml:trace contextRef="#ctx0" brushRef="#br1" timeOffset="111999.53">8892 13852 25791 0,'0'0'2304'0,"-1"-2"-1856"0,1 2-448 0,0 0 0 0,0 0 1696 0,0 0 240 0,0 0 48 0,0 0 16 0,0 0-1424 0,2-2-304 16,2-1-48-16,-4 3-16 0,0 0 208 0,0 0 32 15,0 0 16-15,0 0 0 0,0 0 368 0,0 0 80 0,0 0 16 16,0 0 0-16,0 0-192 0,7 18-32 0,-14-9-16 16,-2 2 0-1,0 2-112-15,-3 3-32 0,-2 0 0 0,-1 1 0 0,-3 3-96 0,-1-1 0 0,-1 3-16 0,-3 2 0 16,-3 4-176-16,-2 1-48 0,4-5 0 15,-2 4 0-15,-1 0-208 0,0-2 0 0,2-1 0 16,1-4 0-16,2 0 0 0,1-4-320 0,2-3 64 0,1-2 0 31,1 0-240-31,1-5-32 0,1-1-16 0,1-4 0 16,1-1-96-16,3-5 0 0,0-3-16 0,2-2-11600 0,3-3-2320 0</inkml:trace>
  <inkml:trace contextRef="#ctx0" brushRef="#br1" timeOffset="112250.49">8525 13800 43311 0,'-1'5'1920'0,"0"1"384"0,-2-1-1840 0,3 0-464 0,2 3 0 15,-1-3 0-15,3 2 128 0,-1 6-128 0,6 9 0 0,3 5 0 0,4 3 0 0,3 1-256 16,3 0 16-16,0-2 16 0,4 0 224 0,-2-1 0 15,0 0 0-15,-2-2 0 16,1 1 0-16,-1-2 0 0,-2-1 0 0,-2 0 0 0,-3-3 0 0,-1 0 0 16,-4-1 0-16,-1-4 0 0,0 5 0 0,-2-1-176 15,0-4 176-15,1-1-160 16,-3-3-624-16,2-2-128 0,-2 0-32 0,0-5-16928 0</inkml:trace>
  <inkml:trace contextRef="#ctx0" brushRef="#br1" timeOffset="112564.45">9045 14517 39615 0,'7'-3'3520'0,"-1"-2"-2816"0,-3 3-560 0,0-1-144 0,1 3 304 0,1-1 16 15,8-3 16-15,5-2 0 16,5-3-576-16,5 4-112 0,-2-4-32 0,-3 3 0 0,-1 1 576 0,-4 1 128 16,-1 1 0-16,-3 1 16 0,0-1-336 0,0 3 0 15,-1-2 0-15,-2 2 0 0,1 0-192 0,-1-1-96 16,0-1-32-16,2 0 0 15,0 1-624-15,-2 0-128 0,0-2-16 0,-1-1-15376 0</inkml:trace>
  <inkml:trace contextRef="#ctx0" brushRef="#br1" timeOffset="113114.1">9634 13939 13823 0,'3'-3'1216'0,"-3"3"-960"0,0 0-256 0,0 0 0 0,0 3 4640 0,0-3 880 16,0 1 176-16,1 4 48 0,1 4-3824 0,0 1-752 16,0 3-144-16,1 2-48 0,2 4-640 0,-1 2-128 15,-1 0-16-15,0 1-16 0,0 3 32 0,-1 1 16 16,-2 4 0-16,-1-2 0 0,0 1 80 0,-3-3 16 16,2 0 0-16,-1-3 0 0,0-3 16 0,0-3 16 15,1-1 0-15,1-6 0 0,1-1-32 0,0-4 0 0,0-1 0 0,1-4 0 16,1-3-192-16,0 2-128 0,1-8 128 0,-1-1-128 15,0-2 0-15,1-2 0 0,0-3 0 0,0 1 0 16,-1-1-176-16,0-3 0 0,1-4 0 0,-1 1 0 16,0-2-32-16,0 0-16 0,1-2 0 0,-1-1 0 15,-1 3 224-15,2-2 0 0,0 5 0 0,0-1 0 16,2 3 0-16,1 3 0 0,-1 3 0 0,1 3 0 16,0 2 0-16,2 1 0 0,-1 3 144 0,2 0-144 15,4 0 192-15,-1 5-48 0,3-2-16 0,2 2 0 16,1 2 0-16,3 1 0 0,2 4 0 0,1-2 0 15,-2 3-128-15,-2 1 0 0,1 1 144 0,0 0-144 16,-1 1 0-16,-2 0 144 0,0 0-144 0,-4 3 0 16,0 2 0-16,-4-2 0 0,-2 0 0 0,-3 2 0 0,-2 2 208 0,-4 3-64 15,-1-1-16-15,-5 1 0 16,-1 1-512-16,-2-2-96 16,0-2-32-16,-4 2-12128 0,-1 1-2432 0</inkml:trace>
  <inkml:trace contextRef="#ctx0" brushRef="#br1" timeOffset="113569.27">10278 14130 43311 0,'8'1'1920'0,"-3"0"384"0,-1-1-1840 0,-2 0-464 0,1-1 0 0,0 0 0 16,3 1 0-16,3-4 0 0,4-2 0 0,8-2 0 16,4-2-976-16,1-1-240 0,-2-2-64 0,-1 3 0 15,-3 0-512-15,-1-2-96 0,-5 2-32 0,-2 0 0 0,-3 1 2720 0,-2 3 544 0,-1-3 96 0,-1 3 32 16,-1-2-112-16,0 1-16 0,-1 0 0 0,-1 2 0 16,1-3-656-16,-1 1-144 0,-1-2-32 0,1-1 0 15,-2 1-512-15,0-2 0 0,-2 1 0 0,-1-2 0 0,-2 2 0 0,-1 3-256 16,0 2 80-16,-4 1 16 0,0 4 160 0,-1 4-128 15,-1 1 128-15,-2 5-128 0,-2 0 128 0,1 3-208 16,0-2 80-16,-2 3 128 0,-1 1-128 0,-1 5 128 16,2-2 0-16,0 1 0 0,2 1 0 0,1 2 0 15,3 0 0-15,2 0 0 0,5 1 192 0,2-2-64 16,2 4 0-16,2-2 0 0,2 1-128 0,2-1 192 16,1 1-192-16,0-2 192 0,1-5-192 0,0 1 0 15,1-2 0-15,0-1 128 0,0-2-128 0,1 0 0 16,2-5 0-16,-1 0 0 0,2-3-176 0,0 0-16 15,3-3 0-15,1-2 0 16,1-2-256-16,1-3-48 0,3 0-16 0,-1-3-11824 16,2 0-2368-16</inkml:trace>
  <inkml:trace contextRef="#ctx0" brushRef="#br1" timeOffset="114213.23">10768 13961 23951 0,'-2'0'2128'0,"2"0"-1696"0,0-1-432 0,2 0 0 16,-1 1 2192-16,1 0 368 0,1-2 64 0,2 0 0 15,2 1-3056-15,2 1-608 0,3-2-128 0,-2 2-32 0,1 0 752 0,1 2 128 16,-2 1 48-16,-3 2 0 0,1 4 2064 0,-1 1 400 15,0 4 96-15,-3-2 16 0,1 5-448 0,-2 2-64 16,0 1-32-16,0 3 0 0,-2 1-992 0,1 1-208 16,1-4-48-16,-2 0 0 0,2-4-384 0,-1 2-128 15,2-3 0-15,0-4 0 0,1 2 0 0,0-6 0 16,1-1 0-16,1 0 0 0,-1-4-128 0,1-3 128 16,2-1-208-16,3-1 80 0,-1-3 128 0,-1-1 0 15,0 0 0-15,-1 1 0 0,-1-3 0 0,-2 1 0 16,0 2 0-16,-1-4 0 0,-1 4 0 0,-2 0 0 15,0 2 0-15,-1-2 0 0,2 3 0 0,-1-1-160 0,0 3 160 0,1 0 0 16,1 0-256-16,0 3 48 0,3 4 16 16,0 5 0-16,1-2 32 0,0 3 16 0,1 2 0 0,0-1 0 15,0 0 144-15,0-3 0 0,-2-1 0 0,2-2-128 16,-1 0 128-16,-2-3-192 0,0 1 192 0,0-6-192 16,-2 1 192-16,0-1 0 0,0-1 0 0,0-3 0 15,0 2 320-15,1-4-16 0,0 1 0 0,1 0 0 16,-1-1-80-16,1-3-16 0,1 4 0 0,-1-5 0 15,2 3-208-15,-2 0 128 0,0 0-128 0,0 1 0 16,1 1 0-16,-1 0 0 0,0 1 0 0,0 0 0 16,-2 3 0-16,1 0 0 0,-2 1 0 0,0 0 0 15,1 0 0-15,-2 0 0 0,1 0 0 0,-3 0 0 16,2 0 0-16,1-1 224 0,-1 1-64 0,2-2-16 0,-1 0 80 16,2-3 16-16,-1 0 0 0,2-2 0 0,0 2-16 0,2-2 0 15,1-1 0-15,-2 3 0 0,1-4-80 0,1-1-16 16,0 0 0-16,-1 0 0 0,0-1-128 0,-3-2 0 15,1 1 0-15,-2-1 0 0,-2-3 0 0,-1 1-224 16,-1-1 48-16,-1 2 16 16,-2-3-512-16,-1 2-96 0,-1 0-32 0,-1-1 0 15,1 2-576-15,-3-1-112 0</inkml:trace>
  <inkml:trace contextRef="#ctx0" brushRef="#br1" timeOffset="115139.9">11320 12980 22111 0,'8'3'1968'0,"-4"-2"-1584"0,-1 3-384 0,1-4 0 0,-2 1 3456 0,1 1 592 0,3 1 128 0,3 2 32 32,7 2-2592-32,8 4-512 0,5 3-96 0,6 1-32 0,2 3-608 0,1 1-128 0,0 6-32 0,2 0 0 15,-1 6-80-15,1 3 0 0,0 6-128 0,-1 6 192 16,-3 3-192-16,-2 6 144 0,-1 3-144 0,-6-1 128 15,-1 4 256-15,-7 1 32 0,-2 6 16 0,-4 0 0 16,-5 0 0-16,-2-5 0 0,-1-2 0 0,-3-8 0 16,-2-1-224-16,-1-1-32 15,-2 1-16-15,-3-4 0 0,0-3-160 0,0 1 0 0,-3-6 0 0,-3-4 0 16,2-2-432-16,-3-3-64 16,-4 0-16-16,-1-4 0 0,1-1-960 0,-4-1-208 0</inkml:trace>
  <inkml:trace contextRef="#ctx0" brushRef="#br1" timeOffset="117682.85">2638 16080 20271 0,'-4'-1'1792'0,"2"1"-1424"0,0 0-368 0,2 0 0 0,0-3 192 0,0 2-48 15,-2 0 0-15,-1-3 0 16,2 0-640-16,0 0-128 0,1-1-16 0,2 0-16 0,2 0 656 0,0 1 0 15,-1 3 176-15,2-3-48 0,-2 3 944 0,1 1 176 16,0 0 32-16,-1 1 16 0,0 3 208 0,0 1 32 16,-1 0 16-16,0 0 0 0,-1 3 160 0,0-1 16 0,2 4 16 0,-1 1 0 15,1 2-608-15,-2-1-128 0,3 3-32 0,1 2 0 16,-1 2-352-16,2 1-80 0,0-1-16 16,1-1 0-16,1 0-336 0,-1-2-64 0,2 3 0 15,-1-1-128-15,-1-2 0 0,-2-1 0 0,1 0 0 0,-2-1 0 16,0-4 0-16,0 0 0 0,-2 1 0 0,-2-5 0 15,3 4 144-15,-3-6-144 0,1 0 0 0,-1 0 144 16,1-5 48-16,-1 0 16 0,1-3 0 0,-1-2 0 16,0-1-16-16,0-2-16 0,0-2 0 0,0-1 0 15,-1-3-176-15,-1-3 128 0,-1 0-128 0,1 1 128 16,-3 0-128-16,1-2 128 0,-3-1-128 16,1 2 128-16,-1-1-128 0,-1 0 0 0,2-1 0 0,-2-1 128 0,2 1 48 15,-1-4 0-15,1 3 0 0,1-1 0 0,-1 0-16 0,2 0 0 16,0 1 0-16,0-1 0 0,3 2-160 0,0-2 160 15,-2-1-160-15,1 2 160 0,0 1-160 0,2 4 160 16,-1-1-160-16,2 1 160 0,-1 3-32 0,2 2 0 16,0-3 0-16,2 3 0 0,0 2-128 0,2-3 0 15,-1 2 0-15,1 1 0 0,2 0 0 0,-2 0 0 16,2 2 0-16,2 0 0 0,0-1 0 0,0 2 0 16,0 0 0-16,-1 1 0 0,0 3 0 0,-2-1 0 15,0 2 0-15,-2 0-176 16,1 2-304-16,0 2-64 0,-1-1-16 0,-2 4 0 15,2 1-512-15,-1 0-96 0,-1-1-32 0,1 2-16880 0</inkml:trace>
  <inkml:trace contextRef="#ctx0" brushRef="#br1" timeOffset="118232.6">3196 15994 27647 0,'-6'3'2448'0,"2"2"-1952"0,0-1-496 0,3-3 0 15,-1 0 416-15,1 1-16 0,-2 4 0 0,-3 2 0 16,-1 1-3008-16,1 0-592 0,0-1-128 16,3-1-32-16,1-4 3824 0,2 1 768 0,0 1 160 0,0-5 16 0,2 3 1376 0,0-3 272 15,2 3 48-15,0-2 16 0,-1 2-736 0,2-3-144 16,-1 4-16-16,2-4-16 0,-2 2-1328 0,3-1-272 15,-1-1-48-15,2-1-16 0,1 0-288 0,2 0-48 16,-1-3-16-16,1-3 0 0,1 4-32 0,2-4-16 16,-1 0 0-16,1-1 0 0,0-1-144 0,0 2 0 15,0-3 0-15,-2 1 0 0,-2 2 0 0,1-4 0 16,-2 2 0-16,-2 0 0 16,0 2 0-16,-1-3 0 0,-2-1 0 0,-2 1 0 0,0 0-144 0,-4 0 144 15,1-1 0-15,-3 1 0 0,-1 1-320 0,-2-1 64 0,-2 2 0 16,-3-2 0-16,1 1 64 0,-4 3 0 0,0 1 16 15,-4 0 0-15,2 4 176 0,0 1-208 0,-3 1 80 0,1 4 128 16,-1 0-224-16,3 5 80 0,-1 0 16 0,3-1 0 16,0 5 128-16,1 0-160 0,4 2 160 0,0 1-160 15,1 0 160-15,1 1 0 0,2 2 0 0,-2 3 0 16,2 1 0-16,1 1 0 0,3 2 0 0,0-2 0 16,2-1 0-16,1 1 0 0,2 2 0 0,3-2 176 15,-1-1-16-15,4-2 0 0,1-1 0 0,1-2 0 16,1 0-160-16,2 0 0 0,2 0 144 0,-2-1-144 15,1-3 0-15,-1-1 128 0,1 1-128 0,2-2 0 16,-3-3 0-16,1-1 0 16,-1 0 0-16,0-3 0 0,0 0-384 0,-2-5 0 0,2-1 0 0,-1-1 0 15,0-2-1216-15,-2-2-256 0,0-2-32 0,2-3-14432 16</inkml:trace>
  <inkml:trace contextRef="#ctx0" brushRef="#br1" timeOffset="118640.39">3679 15488 7359 0,'-2'1'656'0,"0"-1"-528"15,-2 0-128-15,2 3 0 0,1-3 5056 0,1 2 992 0,0 0 192 0,-2 2 32 16,1 2-3104-16,-2 3-624 16,3 1-128-16,2 3-32 0,1-1-1296 0,3 4-256 0,0 2-48 0,3 4-16 15,2 0-512-15,-1 3-96 0,0 6-32 0,2-3 0 16,-2 6-128-16,1-2 160 0,0 3-160 0,-3-3 160 15,0 1-160-15,-2 3 0 0,2 4 0 0,-4 0 0 0,2 3 0 16,-2-1 0-16,-1-1 0 0,2-3 0 0,2-1 0 0,0-5 0 16,2-3-160-16,1-4 160 15,1-2-848-15,-1-3-80 0,1-1-16 0,-2-4 0 32,0-2-1024-32,-4-2-208 0,1-1-32 0,-2-2-12640 0</inkml:trace>
  <inkml:trace contextRef="#ctx0" brushRef="#br1" timeOffset="118923.07">3574 16016 50687 0,'2'-6'2240'0,"1"2"464"15,0-2-2160-15,5 4-544 0,1-1 0 0,1 2 0 16,4-3-1248-16,9-5-352 0,17-3-80 0,15-9-16 16,8-5 832-16,-2 1 160 0,-3-1 48 0,-8 5 0 0,-7 2 80 0,-8 3 32 0,-5 0 0 15,-7 4 0-15,-3-1 544 0,-4 2 0 0,-2 1 0 0,0 1 0 16,-2-2 144-16,-1 3-144 0,2 0 128 0,-3 1-128 16,0 1-560-16,-1-2-192 15,1 3-32-15,-1-1-16512 0</inkml:trace>
  <inkml:trace contextRef="#ctx0" brushRef="#br1" timeOffset="119503.85">4311 15770 40543 0,'-2'0'3600'0,"-1"0"-2880"0,-1 2-576 0,3-2-144 0,1 2 320 0,0 0 16 15,0 1 16-15,0 0 0 16,0 4-1008-16,1 2-208 0,1 1-32 0,-1 1-16 0,0 2 656 0,-1 0 256 0,0 2-176 0,-1-1 176 16,0 2 512-16,-1 2 192 0,0 2 32 0,-1 2 16 15,2 0-304-15,0 0-48 0,1 0-16 0,0-1 0 16,1 0 0-16,0 0 0 0,2 0 0 0,-1-4 0 15,2-1-192-15,-1-3-64 0,3-2 0 0,-1-2 0 32,1-1-128-32,1-5 0 0,0 0 0 0,2-1 0 0,1-4 0 0,0-1 0 0,2 0 0 0,-2-5 0 15,3-1 0-15,-1-2 0 0,2-1 0 0,0 0 0 16,-1 1-208-16,1-1 80 0,1-3 128 0,-3 1-208 0,0 1 48 16,-1-2 16-16,-1-1 0 0,-1 2 0 0,1-1-64 0,-3 2-16 15,-2-1 0-15,-2 0 0 0,1 0 224 0,-4 0 0 16,1 3 0-16,-1 1 0 15,0-3 0-15,-1 3 0 16,-1 0 0-16,-1-2 0 0,2 5 256 0,-1-3-16 16,1 0 0-16,1 1 0 0,0 1-64 0,0 3-16 15,1-2 0-15,0 4 0 0,0-1-160 0,1 3 192 16,0 1-192-16,-1 1 192 0,0 3-16 0,0 4 0 16,1-1 0-16,-1 5 0 0,2 3 16 0,-2 0 16 15,2 2 0-15,0 4 0 0,2 3-80 0,1-2-128 0,-1-1 176 16,1 2-176-16,1 2 0 0,2-1 0 15,0 3 0-15,1-2 0 0,1-2 0 0,1-1 0 0,0-2 0 0,1-2 0 16,-2 3 0-16,1-6-304 0,-2 1 64 0,0-3 16 31,-2 0-240-31,-2-1-48 0,1 2-16 0,-3-3 0 16,1-2-64-16,-2-1-16 0,0 1 0 0,-1-5 0 16,-1-2-864-16,2-2-160 0</inkml:trace>
  <inkml:trace contextRef="#ctx0" brushRef="#br1" timeOffset="119959.26">4898 16132 15663 0,'1'2'1392'0,"-3"-2"-1120"0,-1 0-272 0,1 0 0 0,2 3 5776 0,0 1 1104 15,0-3 224-15,-2 3 32 16,0 1-8800-16,1 1-1744 0,-1 3-368 0,2 1-64 15,0 0 48-15,2 1 0 0,1-2 0 0,-1 0 0 0,0 0 3792 0,1-1 928 16,0 1 96-16,-1 0 32 0,2-1 2688 0,-2 0 544 16,2-2 96-16,-2 3 32 0,2-4-1920 0,-1 0-384 15,-1-2-80-15,-1 1-16 0,0-1-1408 0,0-1-288 16,0-1-48-16,-1-1-16 0,0 0 80 0,0-1 16 0,-1-1 0 0,0-1 0 16,0-1 160-16,-1 1 16 0,-1-4 16 0,0 0 0 15,-1 1-96-15,0-4-32 0,0 0 0 0,0-2 0 16,-1 0 32-16,2-2 0 0,-2-5 0 0,0 0 0 15,2-2 0-15,-2-1 0 0,2-1 0 0,1-3 0 16,-2-2-160-16,2-1-32 0,-1 0 0 0,2 1 0 16,-2 1-256-16,1-1 0 0,-1 0 0 0,2-2 0 15,1 4 0-15,0 4 0 0,0 2 0 0,2 2 0 16,1 4 0-16,1 2 0 0,-2 1 0 0,3 4 0 16,0 1 0-16,4 2 0 0,0 0 0 0,1 3 0 15,4 0-416-15,1 2 16 0,3 2 0 0,1-1 0 16,1 2-48-16,-1 1-16 0,3-2 0 0,-1 1 0 15,2 0-160-15,1 0-16 0,0 0-16 0,3-1 0 16,-2 1-176-16,3 2-48 0,-3-2 0 0,0 3-18240 16</inkml:trace>
  <inkml:trace contextRef="#ctx0" brushRef="#br1" timeOffset="122299">5357 15769 22111 0,'3'-3'1968'0,"-1"1"-1584"15,1 1-384-15,-2 1 0 0,1 0 432 0,1-2 0 0,2 2 0 0,3-2 0 16,2-1 736-16,1 3 160 0,-1 1 16 0,-1 1 16 16,-1 0 352-16,-3 3 64 0,0 1 16 0,-1-2 0 15,-2 4-320-15,1 2-64 16,-2 2-16-16,0 0 0 0,0 0-752 0,1 3-128 0,-1 0-48 0,0 2 0 15,3 4-272-15,0 0-48 0,-2 0-16 0,2-1 0 16,1 3-128-16,-2-3 0 0,2 0 0 0,-1-1 128 16,-1-2-128-16,1-2 0 0,-1 0 144 0,0-4-144 15,1-1 144-15,0 0-144 0,-1-3 192 0,-1-2-192 0,2-1 256 16,-3-2-64-16,1 1-16 0,-2-6 0 16,1 1 16-16,-1-1 16 0,0-2 0 0,0-1 0 0,-1-2-80 0,-1-2 0 15,2 1-128-15,-4-2 192 0,2-1-192 0,-2-1 128 16,1 1-128-16,0-3 0 0,-1 1 0 0,1-1 0 15,0-3 0-15,-2 2 0 0,2-2 0 0,-1-1 0 16,0 0 0-16,1 3 0 0,0-5 128 0,1 3-128 16,-1 0 0-16,3 0 144 0,0 0-144 0,0 3 192 15,3 0-192 1,-1 1 192-16,3 0-192 0,-1-1 128 0,2 4-128 0,-2 2 128 0,2 2-128 0,-1 1 0 16,3 4 144-16,-3 1-144 0,2 1 0 0,0 3 128 0,-1 3-128 15,2 0 0-15,1 1 0 0,0 6 0 0,-1-2 0 16,3 2 0-16,-3 1 0 0,1 0 0 0,3 2 0 0,-2-1 0 15,1 3 0-15,2 1 128 0,-2-1-128 16,3 4 176-16,1 2-48 0,2 2 0 16,-3-4 0-16,1 0 0 0,0 2 112 0,0 0 16 0,-1-3 0 0,-1 1 0 15,-2-2-256-15,1-1 0 0,-2-1 0 0,0-4 0 16,-1 1 0-16,-2-2 0 0,2-2 0 0,-3-1 0 16,-1 0-176-16,0-2-80 0,-2-1 0 0,1-2-16 15,-2 1-416-15,0-3-80 16,-2 2 0-16,0-5-16 0,0 0-736 0,-2 0-144 15,2-2-16-15,-2-1-16000 0</inkml:trace>
  <inkml:trace contextRef="#ctx0" brushRef="#br1" timeOffset="125267.57">8633 15683 22111 0,'-2'0'1968'0,"-1"-1"-1584"0,2 1-384 0,1 0 0 16,-1 0 768-16,0 0 64 0,-2 0 0 0,-1 0 16 0,0 0 176 0,-3 0 48 16,4 1 0-16,-3 3 0 0,3-2 784 0,0 3 176 15,1 0 16-15,0 4 16 0,-1-1-656 0,1 4-144 16,-1 0-32-16,0 2 0 0,0 5-624 0,-1 6-128 15,0-2-32-15,-1 2 0 0,1-2-160 0,-4 3-32 16,2 9-16-16,-4-1 0 0,-3 4-240 0,1 1 0 16,-2-5 128-16,-1 2-128 0,-2 3 0 0,-3-3 0 15,1-1 0-15,0-7 0 0,2-1 0 0,0-4-128 0,3-1 128 0,2-10-160 32,2 0-208-32,0-4-32 0,1-4-16 0,0-4 0 15,-1-2-544-15,0-3-96 0</inkml:trace>
  <inkml:trace contextRef="#ctx0" brushRef="#br1" timeOffset="125565.61">8186 15683 40543 0,'-1'-2'1792'0,"-1"-2"384"0,1 3-1744 0,1-3-432 0,0 3 0 0,1 1 0 0,2 0 0 16,1-1-224-16,2 1 32 0,1-3 0 15,4 6-1024-15,3-2-192 0,2 5-32 0,0 4-16 0,-1 1 1856 0,1 7 368 16,0 2 80-16,0 4 16 0,-2 4 160 0,3 2 16 16,1 3 16-16,3-1 0 0,0 0-608 0,-1 0-112 15,1 1-16-15,0-3-16 0,0-2-112 0,0 2 0 16,-1-2-16-16,0-3 0 0,0 3-176 0,-3-6 0 15,2 1-192-15,-3-6 192 16,-3 1-512-16,1-5 32 0,-1-4 0 0,1-2 0 16,-3 0-992-16,0-3-208 0</inkml:trace>
  <inkml:trace contextRef="#ctx0" brushRef="#br1" timeOffset="126147.11">8856 16255 23951 0,'2'-1'2128'0,"-2"0"-1696"0,0 1-432 0,1-2 0 16,1 2 2064-16,1 0 336 0,1-3 64 0,3 2 16 0,3-4-464 0,4 0-96 16,1 1 0-16,0-2-16 0,1 2-1168 0,1-1-224 15,-2-2-64-15,-1 3 0 0,1 3-576 0,-3-3-128 16,0 2-32-16,0-1 0 16,-2 1-1152-16,1 1-224 0,1-4-64 0,-3 0 0 15,3 0-1216-15,-3-1-256 0</inkml:trace>
  <inkml:trace contextRef="#ctx0" brushRef="#br1" timeOffset="126963.1">9256 15775 23039 0,'2'6'2048'0,"-1"-4"-1648"0,-1 0-400 0,0 0 0 0,0-1 3968 0,0 0 704 15,2 2 128-15,-2-2 48 0,2 3-3680 0,2-1-720 16,1 2-160-16,0 0-32 0,0 1-400 0,-2 1-96 16,1 1-16-16,0-2 0 0,-2 6 256 0,1 0 0 0,-2 3 0 0,0 4 0 15,-1 1 256-15,0 6 112 0,0-1 16 0,-1 2 0 16,1 0-112-16,-1-1-16 0,-1 2 0 0,1-6 0 16,2-1 0-16,1-2 0 0,-1-3 0 0,1-3 0 15,1 0-96-15,1-7-32 0,-1 0 0 0,1-2 0 16,0-3 48-16,-1-2 0 0,1-2 0 0,0-2 0 15,-1-1 48-15,0-3 16 0,0-2 0 0,1 0 0 16,-1-6-48-16,-1 0-16 0,1 1 0 0,-2-2 0 16,0-1 0-16,-1-5 0 0,0 2 0 0,-2-4 0 15,0 2-176-15,-1 0-176 0,0 0 48 0,-1 1 0 16,1 0-16-16,-2 0 0 0,2-1 0 0,0 3 0 0,-2-1-16 0,2-1 0 16,2 4 0-16,0-2 0 0,0 0 160 0,2 0 0 15,0 3 0-15,2-2-128 0,3 0 128 0,-1 3 0 16,0 2-144-16,1 1 144 0,1 3 0 0,1 0 0 15,-1 4 0-15,2 2 0 0,2 1 0 0,0 3 128 16,2 2 0-16,0 3 0 0,-1 2-128 0,0 4-176 16,2 7 48-16,-1 1 0 0,1 4 128 0,-2 4 0 15,1 1 0-15,-1 1 0 0,-1 2-160 0,1-2 0 16,-2-2 0-16,0 3 0 0,0 2 160 0,-1-2 0 16,1-3 0-16,-3 0 0 0,-1-1 0 0,1 1 0 15,-1-2 0-15,-1-1 128 0,0-3-128 0,0 1 0 16,2 2-128-16,-3-4 128 0,0-1-400 0,0-2 0 15,0 3 0-15,-2-5 0 16,1 2-112-16,-3-3-32 0,0-1 0 0,-2-1 0 16,2-3-1040-16,-2-2-208 0,1-1-32 0,-2-4-14592 0</inkml:trace>
  <inkml:trace contextRef="#ctx0" brushRef="#br1" timeOffset="127434.34">9765 16020 35935 0,'2'2'3200'0,"1"-1"-2560"0,-2-1-512 0,0 0-128 0,2 0 1152 0,3-1 192 16,2 1 64-16,7 0 0 15,10-4-3648-15,3 0-704 0,2-4-160 0,-1 1-32 16,-3-4 560-16,-2 1 96 0,-3 1 32 0,-4-1 0 0,-5 3 4400 0,1-4 880 15,-4 1 176-15,2-1 48 0,-2 2-464 0,-2-4-96 16,2 2 0-16,0-3-16 0,-1 2-1584 0,0-3-320 16,0 0-64-16,-1 0-16 0,0-1-496 15,-3-1 0-15,1 1 0 0,-2 0 0 0,-2 6-320 0,-1-2 0 16,0 1 0-16,-2 3 0 0,-2-3 320 0,-2 5 0 0,-1 0 0 16,-1 1 0-16,0 0 272 0,-2 4-32 15,-1 1-16-15,-2 0 0 0,1 2-224 0,-3 5 0 0,3 1 128 0,-1-2-128 16,0 7 0-16,0 0 0 0,1 2 0 0,0 1 0 15,2 1 0-15,2 2 0 0,0-1-192 0,2 3 192 16,0-1 0-16,1 1-128 0,0-1 128 0,-1 2 0 16,1 2 0-16,0 0 0 0,0 1 0 0,3 0 144 15,-1-1 0-15,3 2 0 0,2 3 0 0,1-3 0 16,2 2 32-16,4-2 0 0,1-1 0 0,-1-3 0 16,3-5-176-16,0-1 0 0,0-3 0 0,0-1 0 15,2-1-448-15,-3-5 16 0,0-1 16 16,-1-4 0-1,1 1-416-15,-1-4-64 0,1 1-32 0,-1-5-10864 0,-1-1-2176 0</inkml:trace>
  <inkml:trace contextRef="#ctx0" brushRef="#br1" timeOffset="128124.77">10308 15736 42383 0,'3'3'1872'0,"-3"-6"400"0,0 2-1824 0,-1 0-448 0,1 1 0 0,0-4 0 15,0 3-320-15,-2-3-176 0,2-2-16 0,0-1-16 16,2-3-3056-16,-1 1-624 0,0 3-112 0,2 1-32 16,-2 1 2112-16,2 3 432 0,0 2 80 0,-1 3 0 0,2 3 4160 0,0 2 816 0,2 5 160 0,-1-3 48 15,1 5-688-15,0 1-128 0,0 2-16 0,0 3-16 16,2 1-1776-16,-2 1-368 0,1 1-64 0,0 1-16 15,-1-2-240-15,1-1-144 0,-1 1 160 0,2-2-160 16,-2 0 0-16,0-5 128 0,1-2-128 0,1 0 0 16,-1-1 0-16,2-2 0 15,-2-4 0-15,1-2 0 0,-4-1 144 0,1-5-144 0,-1 0 128 0,0-3-128 16,0 0 0-16,-1-4 0 0,0 1 0 0,-1-3 0 16,1-3 0-16,-1-3 0 0,1-1 0 0,-1-1 0 15,1-3-128-15,-1 1 128 0,1 2-160 0,-2-3 160 0,1 6-176 0,2-1 176 16,-2 6-192-16,2 4 192 0,0 2-176 15,0 5 176-15,0 1-160 0,0 4 160 0,0 2-176 0,1 3 176 16,-2 4-192-16,2-3 192 0,-1 2 0 0,0 0-128 16,1 2 128-16,0-2 0 0,0 0 0 0,-2-2 176 15,2-1-32-15,-1 0 0 0,1 0 64 0,1 0 16 16,1 3 0-16,1-1 0 0,0 1-224 0,1-2 176 16,0 3-176-16,0-3 160 0,1 3-160 0,-1-7 192 15,1 6-192-15,-3-7 192 0,1-1-192 0,-1-2 0 16,2-1 0-16,-2-2 0 15,0 1 0-15,0-3 128 0,0-3-128 0,-1 2 128 0,1-2 128 0,1 1 0 16,-1-1 16-16,1-3 0 0,-1 1-80 0,0-1 0 0,2-1-16 16,-3-1 0-16,2 2-16 0,-2-1 0 15,2-1 0-15,0 0 0 0,-2-1 16 0,0 1 0 0,-1 0 0 0,0-4 0 16,1 0 64-16,0-4 16 0,-1-1 0 0,-1-1 0 16,1-3 0-16,-1-4 0 15,-2 2 0-15,1-5 0 0,-1 0 0 0,-2 3 0 0,0-4 0 0,-1 1 0 16,0 0-256-16,-2-2 0 0,1 2 0 0,-2-1-160 31,2 5-224-31,-2-2-64 0,1 6 0 0,0-3 0 0,-2 3-256 0,0-1-48 16,0 4-16-16,-3-1 0 0,1 4-64 0,-3 0 0 15,-1 2-16-15,-2 2-17952 0</inkml:trace>
  <inkml:trace contextRef="#ctx0" brushRef="#br1" timeOffset="129066.5">11483 15532 18431 0,'4'-7'1632'0,"-2"3"-1312"0,0-3-320 0,0 4 0 0,-1 1 4224 0,-1 2 784 0,1-2 160 0,2-1 16 0,-1-1-3360 0,3 1-672 16,0-2-144-16,1 5-32 0,0 0-976 0,1 3-192 16,-1 2-32-16,0 2-16 0,0 3 240 0,-1 2 0 15,0 3-160-15,-1 5 160 0,0 1 192 0,0 3 96 16,0 3 32-16,-2 2 0 0,2-1 0 0,-2 3 0 0,1 1 0 0,-3 0 0 16,0 0-160-16,-1-3-32 15,1 0 0-15,-2-3 0 0,2 0-128 0,0-3-272 16,0-1 64-16,2-1 16 15,-2-1-352-15,1-3-64 0,-1-1-16 0,0-3 0 16,0 1-1104-16,0-1-208 0,1-3-48 0,-2 0-8512 0,1-6-1680 0</inkml:trace>
  <inkml:trace contextRef="#ctx0" brushRef="#br1" timeOffset="129317.83">11334 15962 12895 0,'-3'5'1152'0,"1"-3"-928"0,-1-1-224 0,2-1 0 0,1 0 6784 0,1 0 1328 15,2-1 256-15,1 1 48 0,4-3-6960 0,8-1-1456 16,8-2-176-16,4-3-80 16,6 3-1440-16,2-5-288 0,1 0-48 0,-1 1-16 15,-2 2 1216-15,-5 2 224 0,-1 0 48 0,-7 1 16 0,-2 1 1552 0,-5 2 304 16,1-2 64-16,-4 2 16 0,-2 2-624 0,-1-4-112 15,-1 3-16-15,-2 0-16 16,0-2-1552-16,-3 1-304 0,1 2-64 0,-1-4-16 0</inkml:trace>
  <inkml:trace contextRef="#ctx0" brushRef="#br1" timeOffset="130025.42">12012 15100 6447 0,'8'-6'576'0,"-3"0"-576"0,0 1 0 0,-1 0 0 15,-2 4 3680-15,0-2 624 0,0 3 128 0,2-2 32 16,2 1-4704-16,3-3-928 0,3 4-192 0,-2 4-48 0,-1 2 1408 0,-1 2 336 15,-1 7 48-15,-2 3 0 0,0 5 2672 0,0 0 528 16,-2 6 128-16,-1 6 0 0,1 4-1136 0,-2 3-224 16,3 3-48-16,-1-3-16 0,1 4-1328 0,2 4-256 15,0 1-48-15,1 3-16 0,2 3-400 0,-1-3-96 16,0 0-16-16,0-7 0 0,-2-2-128 0,-2-4 0 16,-2 0 0-16,-1-2 0 0,-1 2 128 0,-1-4 0 15,-1-4 0-15,-1-3 0 0,1 1 112 0,-1-5 16 16,1-4 0-16,2-3 0 0,0-4 0 0,0-6 0 0,1-3 0 15,-1-2 0-15,2-3 0 0,0-1 0 0,-1-2 0 0,1-5 0 16,1 0-256-16,-1-3 0 0,1-2 0 0,-1-4 0 16,2-1 144-16,-3-4-16 0,0-3 0 0,0-2 0 15,1-2-128-15,-1-7 0 0,1 3 0 0,0-2 0 16,0 1 0-16,1-1-176 0,-1 6 48 0,0 1 0 16,2 2-32-16,0 3 0 0,2 2 0 0,1 4 0 15,1 0 160-15,-1 4 0 0,3 1 0 0,0 0 0 16,0 2 0-16,-2-1 0 0,1 4 0 0,-2-1 0 15,1 3-144-15,-2-1-112 0,0 4 0 0,0 1-16 16,1 1 16-16,-3 2 16 0,0 0 0 0,0 3 0 0,-1 2 96 16,1 2 16-16,1 1 0 0,-1 0 0 0,1 2 128 0,0 2 0 15,0 5 0-15,0-2 0 0,0 2 0 0,-2-3 0 16,2 4 0-16,-1-1 0 0,0-1 0 0,-1 2 0 16,1-3 0-16,-2 0 0 0,0 1 0 0,-1-2 144 15,-2 3-16-15,-1-3-128 0,0-3 224 0,-2 1-64 16,2-3-16-16,-2 0 0 0,0 0 48 0,0 1 16 15,-1-1 0-15,-2-2 0 0,1 1 80 0,-1 1 16 16,1-2 0-16,-2 1 0 0,1 0-304 0,-1 1 0 16,1-5 0-16,0 3 0 0,-2-3 0 0,2-1 0 15,-1-1 0-15,1-2 0 0,-2-2 160 0,2-1-32 0,-3-1 0 16,-1-2 0-16,0-3-128 0,-3-4-176 0,-1-2 48 16,-2-3 0-1,-2-2-512-15,-1-2-80 0,0-3-32 0,-3 1-12560 0,-1-5-2528 0</inkml:trace>
  <inkml:trace contextRef="#ctx0" brushRef="#br1" timeOffset="138691.4">6727 15806 13823 0,'-2'-2'1216'0,"1"1"-960"0,1 1-256 0,0 0 0 15,0 0-992-15,-1 0-240 16,0 0-48-16,-2-3-16 0,1 3 112 0,-2 0 32 0,0 3 0 0,1 0 0 16,-2 0 304-16,0 2 64 0,0-3 16 0,0 2 0 0,0 1 768 0,-1-4 144 0,0 4 48 0,-1-5 0 15,3 3 912-15,0-3 192 0,0 0 48 0,2-3 0 16,2 3-208-16,2-5-48 0,1 4 0 0,-1-4 0 16,3-1 32-16,0 1 0 0,0-1 0 0,0 1 0 15,0 1-352-15,0-1-80 0,0 1-16 0,-3 1 0 16,2 2 368-16,-3 1 80 0,0 0 16 0,-1 0 0 15,0 2 560-15,-2 0 112 0,1 0 32 0,-3 3 0 0,0 0-608 0,-1-3-112 16,0 2-32-16,2-2 0 0,-1 2 128 0,1-3 32 16,1 0 0-16,2 2 0 0,0-3-304 0,1-3-64 15,0 3-16-15,3-1 0 0,0 0-624 0,1 1-240 16,1-3 176-16,0 1-176 0,2 1 128 0,0-3-128 31,2 2 0-31,0 2 0 0,-2-3 240 0,0 3-48 0,-2 0-16 0,-1 0 0 0,0 3 64 0,-1-2 16 16,-3 4 0-16,0 1 0 0,0 0-112 0,-2 4-16 15,1-1 0-15,-1-1 0 0,0 4 0 0,-1 0 0 16,2-2 0-16,0 1 0 0,4 2-128 0,0-2 128 16,2 4-128-16,1 0 128 0,2 0 64 0,2 1 0 15,-2 1 0-15,-1-1 0 0,-2-4-192 0,1 4 0 16,1 2 0-16,0 5 0 0,-1-1 0 0,-1-3 0 0,0 2 0 0,-3-3 0 16,-1-3 0-16,-2 1 0 0,0-1 144 0,0-4-144 15,-1 1 288-15,1-5-16 0,0 0 0 0,0-4 0 16,1 1-16-16,2-4-16 0,-1 0 0 0,3-4 0 15,0-1-112-15,1-1-128 0,2 0 176 0,0-6-176 16,0 1 128-16,0-3-128 0,0 1 0 0,0-2 0 16,-3 0 0-16,1-1 0 0,-2 2 0 0,1 0 0 31,-3-2 176-31,0 2-176 0,-1 1 160 0,0 3-160 16,-1 2 0-16,0 3 0 0,1 0 0 0,1 4 0 15,-1-1 0-15,0 2 0 0,-1 0 0 0,1 2 0 0,2-2 0 0,-1 3 0 0,1-2-176 0,2 1 176 0,-2 3-160 31,4-2 160-31,-1 2 0 0,0 1-144 0,2 4 144 0,0-1-128 16,-1 3 128-16,2 1-128 0,0 2 128 16,-2 1 0-16,2 1 0 0,-1-1-128 0,2 2 128 0,-1-1-128 15,-1 2 128-15,1-3-128 0,-2 2 128 0,1-2 0 16,-1-3 0-16,-1 3 0 0,1-5 0 0,0 1 0 16,0-1 0-16,-1-4 0 0,2 1 0 0,-2-4 0 15,1 1 0-15,0-1 176 0,0-2-176 0,-1 0 160 16,2-2-160-16,-2 0 160 0,0-2 16 0,1-2 0 15,-1 1 0-15,-1-3 0 0,0 0-48 0,-2-2 0 16,0 0 0-16,1-3 0 0,0-1 0 0,-2 0 0 16,2-5 0-16,-2 0 0 0,2-1 96 0,0-3 16 15,-2-2 0-15,1-2 0 0,-1-1-80 0,1-3-16 0,-2 3 0 0,0-6 0 16,-1 1-16-16,0-2 0 0,0 6 0 16,-1-3 0-16,1-4-128 0,-1 2-176 0,-1-2 48 0,1 5 0 15,-1-3 128-15,1 3-128 0,-1 1 128 0,1 1-128 16,1-1-160-16,1 3-32 0,2 3 0 0,-1 2 0 31,1 6-368-31,-1 3-80 0,1 4 0 0,-2 1-16 0,1 2-128 16,1 3-32-16,-2 1 0 0,-1 2-11840 0,0 2-2368 0</inkml:trace>
  <inkml:trace contextRef="#ctx0" brushRef="#br1" timeOffset="139460.75">7937 15763 15663 0,'0'0'1392'0,"0"0"-1120"0,0 2-272 0,0-2 0 0,1 0 800 0,1 0 96 15,-1 2 32-15,1-2 0 0,3 0-624 0,1 0-128 0,-1 1-32 0,0-2 0 16,0 1 80-16,-1 0 16 0,-1 0 0 0,0 1 0 15,-2 1 1040-15,-2-1 192 0,1 3 64 0,-3 2 0 16,1 1 320-16,-3 2 64 0,0-2 0 0,-1 3 16 16,-3 1-480-16,2 1-112 0,-2 2 0 15,1-2-16-15,-2 3-848 0,0-1-160 0,0 0-48 0,0 0 0 16,0 2 16-16,1 0 0 0,-3 1 0 0,1 1 0 16,1-3 96-16,1 3 32 0,-1 0 0 0,-1-3 0 15,2 1-224-15,0 0-64 0,0 1 0 0,-1-3 0 16,1 1-304-16,-1-2-64 0,1 0-16 0,0-5 0 15,3 0-832-15,-1-3-192 0,2-3-16 0,2 0-16 16,0-2-112-16,0-2-32 0,1 0 0 0,0-1 0 16,-1-1-352-16,0-2-80 0</inkml:trace>
  <inkml:trace contextRef="#ctx0" brushRef="#br1" timeOffset="139774.97">7598 15811 30399 0,'-9'-8'1344'0,"2"2"288"0,2-2-1312 0,1 4-320 0,3 1 0 0,1 2 0 16,0-4-720-16,-1-1-224 0,0-4-32 0,1-3-16 16,0 1 384-16,2 2 80 0,2 3 16 0,0 2 0 0,-1 2 384 0,3 3 128 0,-1 3 0 0,1 2 0 15,-1 5 976-15,0 2 304 0,1 2 64 0,1 5 16 16,0 2 560-16,2 0 96 0,1 1 32 0,3-1 0 15,1 0-944-15,-2 0-176 0,3-3-32 0,2 0-16 16,5 2-464-16,0-1-96 0,4-1 0 0,1 0-16 16,-1-1-304-16,0 1 0 0,1-1 0 0,-2 0-144 15,-3-1 144-15,0-1 0 0,-3 0 0 0,-2 2 0 16,-2-3-160-16,-2 0-48 0,-2-3-16 0,-3 2 0 16,-1-2-768-1,-2 1-160-15,-1-4-16 0,0-1-16 0,-2 0-992 0,-1 0-192 0,1-6-32 0,-2 2-11264 16</inkml:trace>
  <inkml:trace contextRef="#ctx0" brushRef="#br1" timeOffset="140183.12">7501 16041 28559 0,'0'-1'2544'0,"-2"-1"-2032"0,2-1-512 0,0 1 0 16,2 2 2464-16,-1 0 400 0,3-2 80 0,2-1 0 16,3 0-4080-16,5-4-816 0,5 0-160 0,0 1-48 15,5-3 688-15,-1 2 128 16,2 2 16-16,2 1 16 0,-1 1 1824 0,2 1 352 0,3 2 80 0,0 0 16 0,0 0 624 0,-1 2 128 16,1 1 16-16,-1-1 16 15,0 0-1104-15,-1 1-208 0,1-3-48 0,-1 0-16 16,-2-3-1456-16,-2 1-304 0,1 0-48 0,-3-3-16 15,-1 3-768-15,-1-2-144 0,-3 2-48 0,-4-1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42:30.2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14894 17017 11967 0,'-2'-5'1072'0,"1"2"-864"0,1 2-208 0,0-1 0 0,0 2-192 0,-2-1-96 16,1-4-16-16,0 0 0 16,0-1-656-16,-1-4-144 0,1 3-32 0,0 0 0 0,0 3 1136 0,-1-3 448 15,2 5-32-15,0-1 0 0,0 0 752 0,-1 1 160 16,1 1 16-16,0 1 16 0,0 0 256 0,0 0 48 0,0 0 16 0,0 0 0 16,0 1-320-16,1 1-64 0,-1-2-16 0,0 0 0 15,0 0 96-15,0 0 16 0,0 0 0 0,0 0 0 16,0 0-160-16,10 19-16 0,-7-16-16 0,-2 1 0 15,0 2-304-15,2-1-64 0,-1 1-16 0,-1-1 0 16,2 1-288-16,-2-1-48 0,2 1-16 0,-1 0 0 16,1 2-16-16,0 1 0 0,0-2 0 0,-1 4 0 15,3 1-112-15,0 1-16 0,1 3-16 0,0 0 0 16,1 4-304-16,0-2 128 0,-1 0-128 0,3 1 0 16,1 4 176-16,0-2-176 0,0 1 160 0,1-4-160 15,-1 3 144-15,0-3-144 0,1-1 128 0,-3 0-128 16,2-1 208-16,-2 2-32 0,0-1-16 0,0-2 0 0,-1 0-160 15,-1 1 128-15,-1-3-128 0,0 2 128 0,0-4-128 0,-1 1 0 16,0-4 0-16,-1 1 128 0,0-4-128 0,0-3 128 16,0 2-128-16,-1-4 128 0,2 0 16 0,-1-4 0 15,-1 2 0-15,1-3 0 0,0 0-144 0,0-4 128 16,2 1-128-16,-3-5 128 0,2 2-128 0,-2-4 0 16,1 2 144-16,0-2-144 0,0 2 0 0,-2 4 0 15,2 0 0-15,-1 2 0 0,1 3 0 0,-1 0 0 16,2 3 0-16,0 1 0 0,0 2 0 0,1 2 0 15,0 3 0-15,3 2 0 0,-1 0-144 0,1 2 0 16,1 3 0-16,0-2 0 0,1-1 144 0,-3 0-160 0,0-5 160 16,-1 5-160-16,1-2 160 0,-1 2 0 0,2 3 0 0,-2-4 0 15,0 1 0-15,0-1 0 0,-1 0 0 16,0-2 0-16,-1 1 0 0,0-3 0 0,-1-1 0 0,0 0 128 16,-1-3 64-16,0 2 0 0,0-4 16 0,1 0 0 15,-1-4-16-15,2 2 0 0,-2 0 0 0,2-3 0 16,-2 1-48-16,2-2-16 0,0-2 0 0,1 1 0 15,-2 1 0-15,1-2-128 0,0 1 192 0,0-2-64 16,1-1-128-16,-1 0 0 0,0-1 144 0,1-1-144 16,0-2 176-16,0-1-48 0,0-1 0 0,0 2 0 15,1-4 128-15,-1-2 0 0,0 1 16 0,0-2 0 16,0 0 112-16,-1 0 0 0,-1 0 16 0,0-2 0 0,-1 2-144 0,-1 0-16 16,-1-1-16-16,-1 0 0 0,0 1-96 0,-1-3-128 15,-1 1 176-15,-1-3-176 0,-1 0 160 0,0-3-160 16,1 5 128-16,-1-2-128 0,-2-3 0 0,1 1 0 15,1 3-224-15,-1 4 80 16,2 1-304-16,1 3-48 0,0 3-16 0,1 3 0 16,-1 1-256-16,3 3-48 0,0 2-16 0,1 4 0 15,3-2-96-15,1 6-32 0,4 0 0 0,1 6-17600 0</inkml:trace>
  <inkml:trace contextRef="#ctx0" brushRef="#br0" timeOffset="863.98">16018 17570 22111 0,'4'-1'1968'0,"-3"0"-1584"0,0 1-384 0,-1 0 0 0,2 1 2880 0,0 0 512 0,1 0 80 0,-1 2 32 0,4 1-2496 0,2 3-496 0,2 0-112 0,0 3-16 16,-2 1-256-16,1 1-128 0,-2 0 128 0,1 4-128 15,-1 1 272-15,-2 1-16 0,1 4-16 0,-2 3 0 16,-2 2 112-16,0 1 32 0,-2 1 0 0,0-1 0 16,-3 1 16-16,-1 2 16 0,-2-1 0 0,-2 1 0 15,-1 2-96-15,-2-3-32 16,-2 1 0-16,0-1 0 0,-1-3-288 0,1-2 160 0,-1-4-160 0,0-6 128 15,2-2-128-15,-2-4 0 0,1 0 0 0,-1-7 0 16,2-2-192-16,0-2-32 0,-2-4 0 0,-1-6-11872 16,0-2-2384-16</inkml:trace>
  <inkml:trace contextRef="#ctx0" brushRef="#br0" timeOffset="3771.23">16569 16480 34095 0,'-2'-3'3024'0,"1"-1"-2416"0,1 3-480 15,0 1-128-15,1 0 0 0,-1 0-256 0,2 0 64 0,-2-2 0 16,1 0-208-16,0 4-48 16,1 1-16-16,-2-3 0 0,0 0 848 0,10 30 192 0,-6-14 16 0,0 3 16 0,1 3 48 0,-2 4 16 15,0-1 0-15,1 6 0 0,-1-1-112 0,1 4-32 16,0 2 0-16,-1-2 0 0,1 2-16 0,-3-1-16 15,2 4 0-15,-1 1 0 0,0 1-112 0,-1 4 0 16,-1 6-16-16,0 0 0 0,0-3-176 0,-1 2-48 16,-1 0 0-16,1-5 0 0,1-6-144 0,0-4 0 15,1-5 0-15,2-3 0 0,-2-5 224 0,2-2-32 16,-2 0-16-16,0-7 0 0,-1 2 16 0,0-6 16 16,1-4 0-16,-1-2 0 0,0-3-80 0,-1-3-128 15,1 0 176-15,-1-5-176 0,-2-4 128 0,1-1-128 0,1-4 0 16,-2-3 0-16,2-2 176 0,0-3-176 0,-1 1 160 0,1-4-160 15,1-1 128-15,0 1-128 0,1 1 0 0,2-2 0 16,2 2 0-16,1 1 0 0,1 1 0 0,1 3 0 16,2 2 0-16,1 2-128 0,1-2 128 0,2 3 0 15,1 1 0-15,-2 1 0 0,2 4 0 0,0-3 144 16,1 3-144-16,1 2 0 0,1-1 0 0,-1 3-176 16,0 1 176-16,-1 2-128 0,-1 3 128 0,0 1-128 15,0 2 0-15,0 2 0 0,3 3 0 0,-2 2 0 16,2 3 128-16,0 5 0 0,1-3 0 0,-1 6 0 15,1-1-160-15,-1 2 0 0,1 1 0 0,-2 2 0 0,-1-1 160 16,0 0 0-16,-1 1 0 0,-2 2 0 0,-1-4 0 16,-2 2 0-16,-1-2 128 15,-3 0-128-15,-1 2 160 0,-2-2-32 0,-1-2-128 0,-2 0 192 0,-2-1-64 0,1-1 0 16,-3-1-128-16,-2-1 192 0,0 4 16 0,-3-3 0 16,-2 2 0-16,-1-1 0 0,0 0-64 0,-5 1-16 15,0 0 0-15,-3-1 0 0,1 2-128 0,-4-2 0 16,2-1 0-16,0-4 0 0,-1 1 0 0,0-7 0 15,0 1 144-15,-2-3-144 0,2-1 192 0,-3-7-16 16,2 1-16-16,-1-3 0 0,-1-3-160 0,1-7 192 16,-1 2-192-16,-1-7 192 0,0 1-400 0,0 1-80 0,-1-4-16 15,0 2 0 1,-2 0-384-16,3-2-80 0,0 5 0 0,1-1-18432 0</inkml:trace>
  <inkml:trace contextRef="#ctx0" brushRef="#br0" timeOffset="4900.85">18683 17183 31327 0,'-1'-1'2784'0,"0"-3"-2224"0,1 2-560 0,0 2 0 0,0 0 224 0,0-4-64 0,1 0-16 0,-1-2 0 31,1-1-848-31,0-4-160 0,2 1-32 0,-3-1-16 16,0 2 192-16,-1-1 32 0,-1 3 16 0,-1-2 0 0,-2 1 224 0,-4 2 32 0,2 3 16 0,-5 0 0 16,3 1 1360-16,-3 4 288 0,0-1 48 0,0 4 16 15,-2 0 128-15,-1 3 32 0,2 2 0 0,-2-2 0 16,-1 6-624-16,1-1-112 0,-1 2-32 0,0 3 0 15,-2 1-576-15,4 1-128 0,-1 4 0 0,1-2 0 16,2 1-160-16,1 2-32 0,0 1 0 0,2 0 0 16,1 0 192-16,1-1 0 15,2 1 160-15,1-3-160 0,2 1 304 0,1-2-48 0,1-1 0 0,1-2 0 0,0-1-64 0,3-3 0 16,1-1-16-16,0-3 0 0,1-1-176 0,0-4 160 16,2-1-160-16,0-3 160 0,2-3-160 0,0-2 128 15,1-3-128-15,0-2 128 0,2 0 0 0,-1-5 0 16,2-2 0-16,-1-3 0 0,1 1-128 0,-1-3 128 31,0 1-128-31,-1-2 128 0,-1 0-128 0,-1 1 192 0,-1-1-192 0,-2 1 192 0,1-1-192 0,-1 0 0 16,-1 1 0-16,0 3 0 0,1-1 0 0,-4 2 0 15,1-1 0-15,0 2 0 0,-3 4 160 0,0 2 0 16,-1 3 0-16,1 1 0 0,-1 2-32 0,0 3-128 16,-1 3 192-16,1 0-64 0,0 5 48 0,0 0 0 0,0 3 0 0,1 3 0 15,3 2-48-15,0 0-128 0,1 2 192 0,0 2-64 31,2-3-128-31,1 3 0 0,1 1 144 0,0 0-144 0,1 3 0 0,-1-2 128 0,1-2-128 0,-2 0 0 16,1-2 0-16,0-1 0 0,-1 1 0 0,1-2 0 31,-2 0-272-31,1-5 16 0,-3 0 16 0,1-3 0 0,-1-2-416 16,-2-3-96-16,4-3-16 0,-1-2 0 0,0 0-1712 0,0-5-336 16</inkml:trace>
  <inkml:trace contextRef="#ctx0" brushRef="#br0" timeOffset="5293.41">18981 17518 27647 0,'-2'8'2448'0,"-1"-2"-1952"0,1-2-496 0,0-3 0 0,2 1 1776 0,-1 0 256 15,0 2 48-15,-2 5 16 16,0 2-3776-16,-1 2-752 0,3-4-160 0,0 0-32 16,1-3 1376-16,1-1 272 0,-1-1 48 0,0-2 16 0,1 1 1360 0,-2-3 256 15,1 0 64-15,0 0 16 0,-1-1 1392 0,-1-1 288 16,1 2 48-16,0-4 16 0,0-3-528 0,-2 1-96 16,1-5-32-16,-1 0 0 0,1-3-1024 0,-1-1-208 15,1-4-32-15,-1-1-16 0,1-4-272 0,-1-3-48 0,1-1-16 16,1-1 0-16,-1 2-96 0,2-1-32 0,0-2 0 0,3 2 0 15,-1 2-128-15,2 0 0 0,3 1 0 0,0 4 0 16,1-1 192-16,2 2-64 0,1 1 0 0,0 1 0 16,2 3-128-16,0 1 0 0,2 3 0 0,0 0 0 15,1 0 0-15,0 2-272 0,-1 2 32 0,0 1 16 16,0 1-224 0,-2 0-64-16,0 2 0 0,-1 3 0 0,0 0-320 0,1 3-64 15,0 2 0-15,1 1-16 0,2 4-2224 16,-1 1-432-16</inkml:trace>
  <inkml:trace contextRef="#ctx0" brushRef="#br0" timeOffset="5748.73">19547 17365 11055 0,'3'1'976'0,"-3"-1"-784"0,0 1-192 0,0-1 0 0,1 0 5968 0,0 0 1152 15,2 0 240-15,-1-1 32 0,4 1-5920 0,2-1-1168 16,3 0-304-16,1-3 0 16,2 1-576-16,1 0-192 0,-2-1-16 0,1 0-16 15,0-1 240-15,-3 0 48 0,-1 1 16 0,0-3 0 0,-2 2 1088 0,-2 0 224 16,1 0 32-16,-1 2 16 0,-1-3 336 0,0 1 64 0,-2-2 16 0,1-1 0 16,0 2-736-16,-2-2-144 0,2-2-16 0,-2 0-16 15,0-2-368-15,-2 0 0 0,0-1 0 0,-2-4 128 16,-1 2-128-16,-2-1-256 0,-3 1 64 0,-2 0 0 15,-1 2 192-15,-4-1-192 0,1 6 192 0,-2 1-192 16,-2 4 192-16,-2 1-160 0,2 7 160 0,-3 2-160 16,1 1 160-16,0 6-192 0,1-1 192 0,-1 6-192 15,1 1 192-15,1 2 224 0,0 2-48 0,1-2-16 16,1 1 48-16,4 1 16 0,0 3 0 0,3-4 0 0,1-2-16 16,2 3 0-16,0 2 0 0,2 0 0 0,2 1-16 0,3-3-16 15,1 3 0-15,5-2 0 0,1-1 48 16,3 1 16-16,5 1 0 0,3 0 0 0,4-4-16 15,2 0 0-15,4-2 0 0,2-2 0 0,2-4-224 0,2-2 176 16,3-4-176-16,0-4 160 16,4-2-656-16,2-4-128 0,0-2-16 0,4-3-18832 15</inkml:trace>
  <inkml:trace contextRef="#ctx0" brushRef="#br0" timeOffset="7429.75">20914 17221 5519 0,'-4'-2'496'0,"0"1"-496"0,2 0 0 0,2 1 0 0,0-2 5312 0,0 0 960 16,1 1 192-16,0-1 32 16,1-3-5728-16,1-1-1152 0,1 0-240 0,1 1-32 15,0-1-384-15,0 1-80 0,-1 1-16 0,-1 2 0 0,0 2 1776 0,-2 0 336 16,1 2 80-16,0 2 16 0,-2 3 640 0,0 2 128 15,0 2 16-15,-2 2 16 0,1-1-384 0,-1 4-80 0,1 0 0 16,-2 3-16-16,2-1-576 0,-2 3-112 0,1 1-32 0,1-2 0 16,-2 2-432-16,-1 1-96 15,1-2-16-15,-1 1 0 0,0 0 0 0,1-2 0 0,-1 0 0 16,0-3 0-16,2-2 0 0,-1-1 0 0,1-3 0 0,1-1 0 16,-2-2 64-16,1 0 0 0,-1-3 0 0,1-2 0 15,0 0-64-15,1-4 0 0,0-1 0 0,0-1 0 16,1-2 80-16,-2-3 16 0,1 2 0 0,0-5 0 15,1-1-48-15,-1-6-16 0,1 0 0 0,0-2 0 16,0-1-160-16,0-1 0 0,1-2 144 0,1-1-144 16,1 2 0-16,2 1 0 0,0-1 0 0,1 1 0 15,3 4 0-15,1 2 0 0,-1 1 0 0,3 4-128 0,1 2 128 16,0-1 0 0,1 4 0-16,2 0 0 0,1 2 0 0,-1 1 0 0,1 1 0 0,1 2 0 0,3 2 0 15,-1 1 0-15,0 2 0 0,0 2 0 0,-3 3 0 0,2 1 0 16,-2 2 0-16,-3-1 0 0,0 3 0 15,-1 1 144-15,-1-2-144 0,-1 2 0 0,-1-2 256 0,0 1-48 16,-1 0-16-16,-2-2 0 0,1 1-64 0,-1-2 0 16,-1-5-128-16,0 0 192 0,-1 0-192 0,0-5 0 15,-1-1 0-15,-2-1 0 0,2-1 144 0,-1-3-144 16,0-2 128-16,0-1-128 16,-1-4 0-16,1-1 0 0,0 0 0 0,0-4 0 0,-1 1 0 0,2-1 0 15,0-1-224-15,1-2 80 0,-2 2 0 0,2-2 0 16,-1 2 0-16,1 0 0 0,1-2-48 0,0 2-16 15,2 2 0-15,-2 0 0 0,3 4 32 0,-2 1 16 0,3 2 0 16,0-1 0 0,0 1 160-16,0 1 0 0,0 1 0 0,-1-2 0 0,1 2 0 0,-1 1 0 0,1 2 0 0,-1-2 0 15,0 1 0-15,1 1 0 0,-1 3 0 0,1 0 128 16,-1 0 0-16,2 0 0 0,0 3 0 0,1 1 0 16,2-2 0-16,1 3 16 0,1 1 0 0,0 3 0 15,1 2-144-15,0 3 192 0,1 0-192 0,-2 1 192 16,0 5-192-16,-3 0 160 15,2 5-160-15,-1-4 160 0,-2 1 64 0,-1 0 16 0,-1 4 0 0,-1-4 0 16,-2 3-112-16,-2-1 0 0,0-1-128 0,-2-1 192 0,-1 1-192 0,-1-1 0 16,1-1 0-16,-2-1 0 0,1-3 0 15,0-2-240-15,-1-2 48 0,1 1 16 16,2-3-352-16,-1-3-80 0,2-2-16 0,-1-1 0 16,-1 1-256-16,2-5-48 0,-1 2-16 0,4-7-17616 15</inkml:trace>
  <inkml:trace contextRef="#ctx0" brushRef="#br0" timeOffset="7900.42">22373 17240 42383 0,'-9'0'3776'0,"2"0"-3024"16,3 1-608-16,4-1-144 15,0-1-432-15,0 0-112 0,-2-2-32 0,-5 0 0 16,3-2-4288-16,-3-4-848 0,4 0-176 0,-1 3-48 16,1 1 3312-16,0 5 640 0,-2 1 144 0,-1 4 32 0,-3 7 3104 0,-2-1 624 0,0 6 128 0,-3-1 32 15,1 5 1184-15,-2 1 256 0,1 1 32 0,2 0 16 16,1 2-1264-16,1-3-240 0,3-2-48 0,4 2-16 16,2-1-1360-16,1-1-288 0,2 1-48 0,3 1-16 15,2 0-288-15,3-3 0 0,1 2 0 0,3-4 0 16,1 1 0-16,1-1 0 0,1-5 0 0,1-1 0 15,-1-1 0-15,1-3 0 0,1-3 0 0,0-4 0 0,0 0 0 16,1-3 0 0,-1-2 0-16,-2-3 0 0,-1 0 0 0,-1-1 128 0,1-3-128 0,-2-4 160 0,-2 3-160 0,-1-5 0 15,0 3 144-15,-3-5-144 0,-2 3 0 0,0-3 0 16,-2-2 0-16,-3-2 128 0,-1-3-128 0,-3 4 128 16,0-6-128-16,-3 2 128 0,-1 0-128 0,0-1 0 15,-2 3 0-15,-2-1 128 0,0 0-128 0,-1 1 0 16,-2 4 0-16,-1-1 0 15,0 1 0-15,1 2 128 0,-15-16 128 0,15 19-128 0,2 5 16 16,-1-1 0-16,1 1 0 0,1 1-144 0,3 2 0 0,1 3 0 16,2-1 0-1,3 4-480-15,1 1-80 0,1-1-16 0,1 4 0 16,1 1-1984-16,3 0-384 0</inkml:trace>
  <inkml:trace contextRef="#ctx0" brushRef="#br0" timeOffset="8450.16">23132 17392 11055 0,'1'-2'976'0,"-2"-1"-784"0,1 2-192 0,0-3 0 0,1 3 5504 15,1-1 1040-15,1-1 224 0,1-2 32 16,2-5-9632-16,2-2-1936 0,2-2-384 0,-3-2-80 0,0 4 3952 0,-3-2 768 16,-1 3 176-16,-5 2 16 0,-3 1 2944 0,-2 2 592 15,-2-1 112-15,-3 5 32 0,-2-2 32 0,-2 3 0 16,-1 1 0-16,0 0 0 0,-3 5-2176 0,-18 6 288 16,17-4-800-16,1 3-432 0,0 1-80 15,0 3 0-15,2 1-16 0,0 0-176 0,1 2 0 16,2 0 0-16,2 2 0 0,0 1 0 0,1 2 0 15,1 1 0-15,0 1 0 0,1 1 0 0,1-2 0 16,2 1 0-16,0-1 0 0,2 1 0 0,2-1-144 0,0 2 144 16,3-3 0-16,0-2-128 0,2 1 128 0,2-4 0 0,1-1 0 15,3-5 0-15,-1-1 0 0,4-2 0 0,1-2 0 16,1-5 0-16,2-2 144 0,1-1-144 0,0-5 128 16,3-1-128-16,-2-3 160 0,3-1-160 0,-2-5 160 15,2 0 16-15,-1-4 0 0,-2-1 0 0,0-2 0 16,2-3-48-16,-3-4-128 0,1 0 192 0,-2-1-64 15,0-2 64-15,-3 0 16 0,-1 0 0 0,-2 0 0 16,-3 0-16-16,0-3 0 0,-2 0 0 0,0 0 0 16,-2 0-64-16,-1-3 0 0,-2 2-128 0,-2 0 192 15,0 1-192-15,-3 0 0 0,0 2 0 0,-3 0 0 16,2 2 0-16,-4 2 0 0,1-1 0 0,0 3 0 0,-1 2-288 0,1 1 48 16,0-1 16-16,0 4 0 0,2-2-112 0,1 4-32 15,2 1 0-15,3 3 0 16,0 1-352-16,2 2-80 0,2 2-16 0,3 1-11696 15,4-4-2336-15</inkml:trace>
  <inkml:trace contextRef="#ctx0" brushRef="#br0" timeOffset="8936.39">23400 17427 39615 0,'-7'0'1760'0,"3"0"352"0,2 0-1680 0,1 0-432 0,2 0 0 0,1 0 0 32,1-1-2256-32,2-4-544 0,2 0-96 0,4-2-32 15,3-2 32-15,2-3 0 0,3 3 0 0,-2 0 0 0,0 0 3632 0,-1 2 736 0,-1-1 128 0,0 1 48 16,-1 0 1168-16,-1-1 224 0,1-1 48 0,-2 1 16 15,2-1-1376-15,-1 0-288 0,1 1-48 0,0-3-16 16,-2 2-880-16,0-2-176 0,1 0-48 0,-2-3 0 0,-1 2-272 16,-2-1 0-16,0 1 128 0,-2-3-128 0,-1 2 0 0,-3-2 0 15,0 2 0-15,-5 1 0 0,2 1 0 16,-4 0-176-16,-1 5 176 0,-2-1-208 0,-3 1 16 0,-1 6 0 16,-3 0 0-16,-2 6 0 0,-1 2-144 0,-1 7-32 15,0-2 0-15,0 5 0 0,2 0 368 0,1 2 0 16,1 2-144-16,2 3 144 0,-1 1 272 0,2 2 112 15,1 3 32-15,1 1 0 0,1-3-288 0,3 4-128 16,1-1 128-16,2 2-128 0,3-2 128 0,2 1-128 16,1 1 128-16,4 0-128 0,0-4 0 0,2-2 0 15,-1 0 128-15,2-5-128 0,0-1 0 0,0-4 0 16,1-2 0-16,-1-4 128 0,2 1-128 0,-1-6 0 0,1-2 0 16,1-1 0-16,2-4-160 0,1-2-112 0,1-3-32 15,3-4 0 1,2-3-1568-16,3-1-320 0,2-5-64 0,3-6-13392 0</inkml:trace>
  <inkml:trace contextRef="#ctx0" brushRef="#br0" timeOffset="9265.9">24119 16566 37775 0,'-6'-6'1664'0,"0"1"368"0,1 1-1632 0,1-1-400 0,3 4 0 0,1-1 0 0,0 0 0 0,0 1 0 15,-3-4-224-15,2-1 80 0,0 1-176 0,1 1-16 16,1 3-16-16,1 1 0 0,2 5 1008 0,0 5 208 16,1 4 32-16,-1 4 16 0,0 7-48 0,0 6-16 15,0 6 0-15,0 9 0 0,-1 2-16 0,1 6 0 16,-2 4 0-16,2 5 0 0,0 5-336 0,0 2-80 15,1 0-16-15,-2-6 0 0,3 1-256 0,-2-5-144 16,1 1 160-16,0-7-160 0,-1 2 0 0,-2-3 128 16,1-2-128-16,-1-3 0 0,-1-2-208 0,-1-5-96 15,2-2-16-15,-2-3 0 16,0-5-592-16,0-8-128 0,1-5-32 0,0-6-18320 0</inkml:trace>
  <inkml:trace contextRef="#ctx0" brushRef="#br0" timeOffset="11387.83">25330 17455 9215 0,'1'-4'816'0,"-1"2"-656"0,1-2-160 0,-1 3 0 0,0 0 1760 0,1 1 320 16,0-5 64-16,1 0 16 0,0-1 336 0,1 0 80 16,-1-1 16-16,1 2 0 0,-1 2 16 0,-1 1 0 15,2 2 0-15,0 3 0 0,0 2-896 0,1 1-176 16,-1 3-48-16,2 2 0 0,0 2-768 0,0 5-144 0,0 2-48 0,1 6 0 15,-1 2-208-15,1 5-32 0,1 4-16 0,-4 3 0 16,1 3-128-16,0 1-16 0,-3 0-128 16,0-2 192-16,0-2-192 0,1-3 176 0,-1-1-176 15,0-3 160-15,2 0-32 0,-1-4-128 0,1-6 192 0,-1 0-64 16,-1-6 0-16,2-3 0 0,-2-2 0 0,0-2 0 16,-1-2-128-16,0-5 192 0,0 1-192 0,-1-7 192 15,0 2-48-15,0-4 0 0,-1-2 0 0,0-3 0 16,-1-4 96-16,0-2 16 0,-1-1 0 0,0-4 0 15,-1-3-128-15,0-3-128 0,0-3 176 0,0 1-176 0,1-5 0 16,-1 1 0-16,1-2 0 0,0 1 0 0,0-1 0 0,2 0-144 16,1-3 16-16,-2 2 0 0,2-2-64 0,1 1 0 15,-1 1 0-15,2 0 0 0,2 3 48 0,0-2 0 16,2 0 0-16,3 4 0 0,1 2 144 0,1 0 0 16,1 5 0-16,2-2 0 0,0 3-128 0,2 1 0 15,1 0 0-15,0 2 0 0,3-2-96 0,-3 0-16 16,5 3 0-16,0-3 0 0,-1 4 16 0,0 2 0 15,-2 4 0-15,0 2 0 0,-1 4 64 0,-1 2 16 16,-1 4 0-16,0 3 0 0,-2 4-48 0,0 4 0 16,-1 7 0-16,-2 3 0 0,-2 3-32 0,-1 5-16 15,-2 3 0-15,-3 3 0 0,-1-2 240 0,-1 2-176 16,-1-7 176-16,-1 0-160 0,-2 1 288 0,-1-2 48 0,0-3 16 16,-1-1 0-16,-2-1 176 0,1 1 32 0,0-4 16 0,-3 1 0 15,1-3-112-15,-2 1-32 0,-1-1 0 0,-3-3 0 16,1 1-64-16,-1-4-16 0,-1 0 0 0,0-3 0 15,-1-1-16-15,1-2-16 0,0-3 0 0,0-2 0 16,1-4-160-16,0-2 0 0,0-1 144 0,-1-4-144 16,1-4-224-16,0 1-112 0,2-4-32 0,-1-2 0 15,3 3-336 1,0-3-64-16,3 1 0 0,2 1-16 0,3 3-864 0,3 1-160 0</inkml:trace>
  <inkml:trace contextRef="#ctx0" brushRef="#br0" timeOffset="12023.17">26247 17365 21183 0,'3'-10'944'0,"-3"3"192"0,0 0-912 0,0 1-224 0,1 0 0 0,0 2 0 0,0 1 272 0,0-6 16 15,1-3 0-15,0-7 0 0,-1-1 1040 0,-1 3 208 0,0 0 32 0,-2 4 16 16,-1 2 560-16,-1 0 112 0,0 5 32 0,-2-2 0 16,-1 5-752-16,1 0-160 0,0 2-32 0,-1 2 0 15,-1 2-752-15,1-1-144 0,-2 2-48 0,1 2 0 16,-1 3 32-16,-2 1 0 0,1 2 0 0,-3 3 0 15,2 1-144-15,-2 1-32 0,-1 3 0 0,2 0 0 16,2-3-256-16,0 5 0 0,0-1 128 0,1 4-128 16,2 0 0-16,0 2 0 0,-1 1 0 0,2 0 0 15,1 0 0-15,0-3 0 0,1 0 0 0,2-3 0 16,1-1 0-16,1-3 0 0,1-1 0 0,1-5 0 0,0-1-128 16,1-2 128-16,1-3 0 0,1-1-144 0,0-4 144 15,0 2 0-15,1-5-144 0,1 0 144 0,2-3 0 0,1-1 0 16,0-4 0-16,1-3 0 0,0 1 0 0,3-4 128 15,-1-4 0-15,2-1 0 0,0-1-128 0,-1 0 128 16,-1-2-128-16,-2-1 128 0,-1 4-128 0,-1-1 0 16,-3 0 0-16,-1 2 0 0,-1 2 0 0,-1 0 0 15,0 3 0-15,-2 1 0 0,-1 2 192 0,1 3-64 16,-1 2 0-16,0 2 0 0,0 3-128 0,0-1 0 16,0 3 144-16,0 3-144 0,0-1 0 0,2 2 0 15,-1 4 0-15,1 1 0 0,2 3 0 0,0 0 0 16,1 4 0-16,0 1 0 0,1-1 0 0,0 2 0 15,1 0 0-15,0 3 0 0,0-3 0 0,0 1 0 0,1 1 0 16,-1-1 0-16,1-1 0 0,-2-3 0 0,1 1 0 0,0-3-128 16,-1-5-112-16,0 0-16 0,1-1 0 0,-2-2 0 31,0-4-320-31,0-2-64 0,-1 1 0 0,1-6-16 16,-1 0-624-16,-1-4-112 0,1-1-16 0,0-4-16016 0</inkml:trace>
  <inkml:trace contextRef="#ctx0" brushRef="#br0" timeOffset="12377.38">26515 17471 35935 0,'-5'14'1600'0,"3"-4"320"0,1-3-1536 0,-1-1-384 0,2-2 0 0,2-3 0 0,-1 3-208 16,1 2-112-16,2 2-32 0,1 4 0 0,0 2 1040 0,0-3 208 15,0-1 32-15,0-1 16 0,-1 0-112 0,-1-3 0 16,1 1-16-16,0-3 0 0,-2-1-288 0,1-2-48 15,-1-1-16-15,-1 0 0 0,2-1-64 0,-2-2-16 16,0-1 0-16,1-3 0 0,-2-1 48 0,0-1 0 16,0-2 0-16,-2-3 0 0,2 1 144 0,-2-3 48 15,-1-2 0-15,1 0 0 0,-1-3-224 0,0-2-32 16,0-1-16-16,0-5 0 0,-1 1-48 0,0-1-16 16,2-2 0-16,-1 2 0 0,2 0-288 0,0 2 0 0,1 1 0 15,2 0 0 1,1 6-352-16,2 1-128 0,2 0-32 0,2 3 0 0,2 2 192 0,1-3 16 0,3 6 16 0,1-4 0 31,3 4-288-31,0-1-48 0,1 1-16 0,1 1 0 16,1 1-16-16,-1 3-16 0,0 1 0 0,2 1 0 15,-2 2-416-15,0 3-64 0,1 4-32 0,-1 0-16544 0</inkml:trace>
  <inkml:trace contextRef="#ctx0" brushRef="#br0" timeOffset="12910.59">27187 17207 32255 0,'0'-3'1424'0,"-1"-2"304"0,1-1-1392 0,0 2-336 0,0 3 0 0,0 0 0 0,1-4 944 0,-1 0 112 16,0-1 32-16,-1-5 0 0,-1-4 96 0,-1 1 32 15,-1 2 0-15,-2 1 0 0,-3 2-496 0,0 2-80 16,-2 2-32-16,0 1 0 0,0 4-160 0,-1 2-48 15,-1 3 0-15,0 2 0 0,0 4-400 0,0 0 128 16,0 6-128-16,0 0 0 0,2 6 0 0,1-4 0 16,0 5 0-16,2 2 0 0,2-4 0 0,0 3 0 15,2 1 144-15,1-1-144 0,0-2 160 0,2-1-32 16,0 4-128-16,2-7 192 0,0 2-192 0,0-4 0 0,2 1 0 16,1-5 0-16,-1 0 0 0,2-2 0 0,0-3 0 15,1-3 0-15,2-1 0 0,0-4 128 0,2-1-128 0,1-4 0 16,1-1 0-16,0-2 0 0,0-4 0 0,1-3 0 15,-1 1 0-15,-1-4 0 0,0 1 0 0,0-3 0 16,1 0 0-16,-3 0 0 0,0 0 0 0,0 1 0 16,-2 0 0-16,-1-2 0 0,-1 2 144 0,-1 2-144 15,0-1 256-15,-2 3-48 0,1 1 0 0,-1 4 0 16,-1 3-32-16,1 3-16 0,-1 4 0 0,0 1 0 16,0 7-160-16,1 2 0 0,-1 3 0 0,0 2-176 0,2 2 48 15,-2 1 0-15,2 0 0 0,1 2 0 0,0-3 128 16,1-1 0-16,0-1 0 0,0 0 0 0,0-1 0 15,-2-1 0-15,2 0 144 0,0-2-144 16,-1 1 208-16,0-2-64 0,-1 1-16 0,1-2 0 0,0 2-384 0,0 0-96 16,-1 2-16-16,0 0 0 15,0 0-176-15,1-1-32 0,-1-1-16 0,-1 0 0 16,1-1-96-16,-1-3-16 0,-1-2 0 0,1-2 0 16,-1-3-784-16,0-3-176 0</inkml:trace>
  <inkml:trace contextRef="#ctx0" brushRef="#br0" timeOffset="13601.49">27456 17272 2751 0,'0'1'256'0,"-1"2"-256"0,0-1 0 0,1 1 0 0,1 1 7360 0,0-3 1408 0,2 2 304 0,-1 1 48 15,3 4-7184-15,1 4-1424 0,3 2-304 0,-1 2-48 16,-2 2 928-16,-1 0 192 0,0 0 48 0,-2-3 0 15,0 1-560-15,-2 0-96 0,0-2-32 0,1-1 0 16,-2-4-128-16,0 0-48 0,0-3 0 0,0-1 0 16,0-4-128-16,0 0-16 0,1-2-16 0,-1 0 0 15,0-2-144-15,1-2-32 0,0 2 0 0,0-6 0 16,2 0-128-16,-1-1-176 0,2-2 48 0,0-5 0 0,0 1 128 0,-1-3 0 16,3-3 0-16,-1-3 0 15,0-1 0-15,1-2 0 0,-1-1 0 0,0 2-128 0,3 4 0 0,-2-1 0 16,1 7 0-16,1 1 0 0,-2 3 128 0,1 2 0 15,0 0 0-15,-1 5 0 0,1-3 0 0,-1 4 144 16,2 3 0-16,-2-1 0 0,0 3-144 0,0 3 0 16,2-1 0-16,-2 7-176 0,3-2 176 0,-2 6 0 15,2 0 0-15,-1 2 0 0,1 1 0 0,1 1 128 16,-1 3 0-16,-1-1 0 0,1-1 48 0,-2 0 16 16,1-2 0-16,-2-1 0 0,-1-6-64 0,-1 3-128 15,-1-4 192-15,1-2-64 0,0-1-128 0,-2 0 128 16,-1-3-128-16,2-2 128 0,-2 1 32 0,-1-4 0 0,1 1 0 15,-1-1 0 1,2-3-160-16,-1 0 160 0,-1-3-160 0,1 2 160 0,-1-3-160 0,0 0-176 0,0-1 48 0,0-1 0 16,0 1-176-16,-1-2-16 0,1 0-16 0,-1-5 0 15,-1 0 16-15,2 3 0 0,0-2 0 0,2 1 0 16,-1 1 320-16,0 0-176 0,2 0 176 0,0-1-128 16,2 2 128-16,1-3 0 0,2 1 0 0,0-1 0 15,2 1-128-15,0-1 128 0,3 0-128 0,0 1 128 16,1 1 0-16,-1 2 0 0,2 0 0 0,0 5 0 15,0-1 0-15,0 6 0 0,0 1 0 0,-1 4 0 16,2 5 272-16,-1 4-16 0,1 1 0 0,0 4 0 16,-1 2 0-16,0 4 0 0,0 0 0 0,0 2 0 0,0-2-112 15,-2 3-16-15,2 2-128 0,-1-4 192 0,-1 0 48 16,0-1 0-16,0 2 0 0,0-1 0 0,0-2-112 0,-2-3-128 31,1-2 176-31,-3 0-176 0,0-4 0 0,-2-3 0 0,1 1-240 0,-3-1 80 16,0 0-448-16,-3-1-96 0,1 1 0 0,-3 0-16 15,-3-3-304-15,0 1-48 0,-2 2-16 0,-2-3-18016 0</inkml:trace>
  <inkml:trace contextRef="#ctx0" brushRef="#br0" timeOffset="14026.72">28352 17341 38703 0,'-2'5'1712'0,"1"-2"352"0,-1 1-1648 0,2-4-416 0,1 0 0 0,1 0 0 32,2 0-256-32,0 0-144 0,2 0-32 0,3 0 0 0,3-3 432 0,-1 2 0 0,2 0 0 0,-1-1 0 15,1-1 832-15,0-1 160 0,0 0 32 0,4-1 0 16,-1-1-112-16,1 0-16 0,1-2 0 0,1 1 0 16,1 0-512-16,0-2-96 0,-2 2-32 0,1-1 0 15,-2-2-256-15,-1 2 0 0,-2-2 0 0,-1-1 0 16,-2-1 0-16,-2 1 0 0,0 0 0 0,-3-1 160 15,-1-3 32-15,0 3 16 16,-1-4 0-16,-2-1 0 0,-1 0-208 0,-1 0 128 0,0-2-128 16,-2 2 0-16,-2 2 0 0,-1 2 0 0,-2-2-208 0,-2 4 64 0,-1 2 16 15,-3 0 0-15,-2 4 0 0,-4 4 0 0,1 2 128 16,-5 6-160-16,-3 6 160 0,-1 4-160 0,-1 6-32 0,-1 6-16 16,2 6 0-16,1 3 0 0,1 4-112 0,4-2 0 15,4 0-16-15,5-3 0 0,2-5 336 16,5-4 0-16,2-1 0 0,2-1 0 0,4-5 368 0,0 0 144 15,3 0 16-15,1-3 16 0,1-2-224 0,1-4-32 16,1-1-16-16,1-3 0 0,3-1-96 0,0-2-32 16,1-2 0-16,3-2 0 0,-1-2-336 0,3-4-64 15,-1-2 0-15,1 1-16 16,0-2-432-16,0-4-96 0,1 1-16 0,0-1-12160 0,-1 0-2432 16</inkml:trace>
  <inkml:trace contextRef="#ctx0" brushRef="#br0" timeOffset="14354.33">29131 16582 36863 0,'-3'3'3264'0,"2"-2"-2608"0,0 0-528 0,1 3-128 16,0-2 1040-16,0 2 176 0,0 2 48 0,-3 5 0 0,1 5-608 0,-2 8-112 16,0 1-32-16,-1 4 0 0,0 3 32 0,2 3 0 15,-2 2 0-15,1 4 0 0,2 0-48 0,0 3-16 16,1 1 0-16,2-2 0 0,1 0-176 0,0-2-48 16,2 0 0-16,0-3 0 0,-1-2-256 0,1-4 0 15,0 2 0-15,-2-5 0 16,2-1-384-16,-2-4-128 0,1-1-16 0,-2-4-16 31,0-4-80-31,2-1-16 0,-2-3 0 0,-1-5 0 16,1 0-192-16,-2-3-64 0,0-1 0 0,-2-2-17584 0</inkml:trace>
  <inkml:trace contextRef="#ctx0" brushRef="#br0" timeOffset="14574.07">28728 17108 41471 0,'-4'0'3680'0,"3"-3"-2944"0,1 2-592 0,3 0-144 16,2-3 128-16,0 2-128 0,3-3 192 0,3-5-64 15,5-1-128-15,4-2-272 0,2 1 64 0,1 0 16 16,3 2 320-16,2 1 80 0,2 3 16 0,4 2 0 16,0 0 304-16,2 4 64 0,3 0 16 0,0 2 0 0,0 1-352 0,-1 0-80 15,-1 0-16-15,-2 2 0 16,-2 0-512-16,-3-1-96 0,-1 1-32 0,-1 0 0 15,-2 0-480-15,0 1-112 0,-3 0-16 0,-1 0-16944 16</inkml:trace>
  <inkml:trace contextRef="#ctx0" brushRef="#br0" timeOffset="14982.73">29575 17088 11055 0,'-12'2'976'0,"4"0"-784"0,-1-2-192 0,4 1 0 0,2 0 4704 0,0 2 896 15,1-3 176-15,-3 2 48 0,-3 2-2672 0,-3 2-528 16,0 0-96-16,1 2-32 0,0-2-1664 0,3 1-320 15,2-3-80-15,1 1-16 0,3-3-112 0,0 1-32 16,3-2 0-16,2-1 0 0,1-1-64 0,3-2-16 0,2-2 0 0,4-1 0 16,2-1-192-16,1-3 0 0,3-1 0 0,1 0 0 15,3-4 0-15,2 1 0 0,2-2 0 0,0 0 0 16,1-1 0-16,-1 1 0 0,1 2 0 0,-3-1 0 16,-3 3 0-16,-2 2 0 0,-2 1 0 0,-3-2 0 15,-3 5 0-15,-4-2 192 0,-1 2 0 0,-5 3 0 16,-2 0 112-16,-2 1 16 0,-2-1 0 0,-5 2 0 15,-2 0-96-15,-3-1-16 0,-2 2 0 0,-4 2 0 16,-2-1-208-16,-4 3 0 0,-2-3 0 0,-1 3 0 16,-1 2 0-16,-3 1 0 0,-2 4 0 0,-1 0 0 0,5 3-304 15,3 1 48-15,4 1 16 0,4 1 0 0,3 1 240 16,4 0-144-16,0 6 144 0,3 2-128 0,1 1 128 0,3 1 0 16,0 2 0-16,3 1 0 0,2 0 0 0,1 0 0 15,2 0 0-15,3-3 128 0,1 0 96 0,1-3 32 16,1 0 0-16,3 0 0 0,1-6-256 0,3-1 0 15,3-2 0-15,1-4 0 16,-1-3-496-16,2-2-80 0,3-5-32 0,3-4 0 16,-1-3-176-16,4-2-48 0,-3-4 0 0,1-4-17968 0</inkml:trace>
  <inkml:trace contextRef="#ctx0" brushRef="#br0" timeOffset="15405.88">30028 17161 33167 0,'2'6'2944'0,"0"0"-2352"0,2-1-464 0,0-1-128 16,-2-2-960 0,0 3-224-16,3 5-32 0,2 4-16 0,3 6 592 15,-2 3 112-15,1 3 16 0,-3 0 16 0,-1 1 3088 0,-1-2 608 0,-2 2 128 0,-1-2 32 16,1-2-2048-16,-4-2-416 0,0 0-64 0,-1-2-32 15,0 2-96-15,-1-4 0 0,0-2-16 0,1-1 0 16,-2-2-320-16,0-2-64 0,1 1-16 0,0-5 0 16,1-1 0-16,0-3 0 0,1-2 0 0,-1-2 0 15,2-3 80-15,-2-1 16 0,1-3 0 0,1-4 0 0,-2-3 96 0,3-3 32 16,-1-5 0-16,1-5 0 0,-1-1-224 0,1-4-32 16,-1-2-16-16,-1-4 0 0,2-2-240 0,-1-1 176 15,1-1-176-15,0-2 160 0,3 0-160 0,-2 1 0 16,2 6 0-16,1 4 0 0,1 7 0 0,0 1-176 15,0 3 48-15,1 2 0 0,2 3 128 0,-1 2 144 16,2-3-16-16,-1 4-128 0,1 3 0 0,0 0 0 16,1 2 0-16,-2 1 0 15,2 3-384-15,0 1-16 0,1-3-16 0,2 4 0 16,0 1-144-16,2 2-16 0,1 2-16 0,0 0 0 16,3 2-144-16,-1 1-32 0,1 3 0 0,1 3 0 15,-1-3-448-15,0 5-112 0</inkml:trace>
  <inkml:trace contextRef="#ctx0" brushRef="#br0" timeOffset="15940.46">30937 16906 37775 0,'-2'-2'1664'0,"-1"-3"368"0,2 1-1632 0,0 2-400 0,1 2 0 0,-1 0 0 0,-1-3-160 0,-1 1-112 15,-1 0-32-15,-3-3 0 0,-2 2 880 0,-2 1 192 16,-2 2 16-16,0 4 16 0,-1-1 224 0,-2 2 32 16,1 0 16-16,-1 1 0 0,1 1-368 0,2-1-64 15,-2 3 0-15,1-3-16 0,2 4-304 0,0-4-64 16,-1 5-16-16,0-4 0 0,-1 4-80 0,0 0-16 15,-2 0 0-15,2 1 0 0,0-1 48 0,0-2 0 16,2 0 0-16,1-1 0 0,2 0 64 0,3-2 32 16,0 0 0-16,1-1 0 0,2-4-128 0,1 2-32 15,1-3 0-15,2 0 0 0,0 0-128 0,2-1-176 0,2-2 48 0,1 3 0 16,1-4-208-16,2 3-48 0,3 1 0 0,1-1 0 16,1 1 0-16,2 1 0 0,1 0 0 0,1 4 0 15,1 3 48-15,-2 2 0 0,1 2 0 0,1 3 0 16,-2 0 176-16,1 3 160 0,-2 0-208 0,-1 1 80 15,-2 2 128-15,1 2 0 0,-2-4 0 0,-1 1 0 16,-1-1 0-16,0 2 0 0,-1-3 0 0,-3 1 128 16,0 1 32-16,-2-2 16 0,-2 3 0 0,-1-2 0 15,-2 2-176-15,0-1 0 0,-4 2 0 0,0-1 0 16,-2 1-192-16,-2-2 48 0,-1 0 0 0,-2-3 0 16,-1 0 144-16,-1 1 0 0,-2-5 0 0,-3 2 0 0,-1-4 160 15,-2 0 16-15,-2 0 0 0,-2-3 0 0,-1-2-336 0,-2-2-64 16,-4-3-16-16,-1-2-19648 15</inkml:trace>
  <inkml:trace contextRef="#ctx0" brushRef="#br0" timeOffset="30066.41">14819 15187 11055 0,'0'-2'976'16,"0"1"-784"-16,0-1-192 0,0 2 0 0,0 0 1360 0,0 0 240 15,0-2 32-15,0-1 16 0,-1 2-112 0,1-4 0 16,0 0-16-16,1 4 0 0,-1-3-304 0,0 3-48 16,0 0-16-16,1-2 0 0,-1 3-272 0,0-2-64 15,1 2-16-15,1-3 0 0,-1 3-80 0,0-1-16 16,0 1 0-16,-1 0 0 0,0 0-144 0,0 0-48 0,0 0 0 0,0 0 0 16,0 0 48-16,21 11 0 0,-15-7 0 0,1 3 0 15,0 1-144-15,2 0-32 0,-1 4 0 0,3-1 0 16,-1 1-80-16,0 2-32 0,1 1 0 0,-1-2 0 15,0 2-272-15,1 1 128 0,-1-2-128 0,0 2 0 16,1 0 160-16,-1 0-160 0,1 1 128 0,-1-2-128 16,1 1 0-16,-2 0 0 0,1 2 0 0,0 0 0 15,-2 2-160-15,1 0 160 0,0-1 0 0,-2 0-144 16,1 0-288-16,-1-2-48 0,-1-1-16 0,0-1 0 16,0-2-144-16,2-3-16 0,-2 0-16 15,0-1 0-15,0-3-592 0,-1 0-112 0,2-1-32 16,0-2-12304-16</inkml:trace>
  <inkml:trace contextRef="#ctx0" brushRef="#br0" timeOffset="30600.09">15456 15080 911 0,'0'-4'0'0,"-2"3"0"0,1 1 0 0,0-2 0 16,0 2 5600-16,-1 0 1040 0,2 0 208 0,-1 0 32 15,0 0-5344-15,-1 0-1056 16,0 2-224-16,2-2-32 0,0 0-928 0,0 0-176 0,0 0-32 0,0 0-16 0,0 0 608 0,0 0 112 16,0 0 16-16,0 0 16 0,9 17 864 0,-10-12 160 15,1 1 48-15,-3 0 0 0,1 4 592 0,-2-2 128 16,0 3 32-16,1 1 0 0,-2 3-224 0,0 4-32 15,0 2-16-15,-1 2 0 0,-2 1-752 0,1 3-160 16,-3-1-16-16,-1 5-16 0,-2 0-432 0,-1 3 0 16,-1 3 0-16,-3 3 0 0,1-1 0 0,-1 1 128 15,-1 3-128-15,-2 2 0 0,0-2 256 0,0-3-48 16,0-1 0-16,0-3 0 0,1-3 48 0,0-2 0 16,-1 0 0-16,0-1 0 0,3-2-64 0,-2 0-16 15,3-1 0-15,-1-6 0 0,5 0-176 0,0 1 0 0,2-3 0 16,1-2 0 15,3-2-384-31,-1-3-48 0,4-1-16 0,1-3 0 0,2 0-1280 0,2-5-272 0,2 1-48 0,0-3-13200 0</inkml:trace>
  <inkml:trace contextRef="#ctx0" brushRef="#br0" timeOffset="31039.51">15672 15333 39615 0,'-2'-2'3520'0,"-1"0"-2816"0,2 2-560 0,1-2-144 0,1 2 336 0,0-1 48 15,1 1 0-15,0-4 0 16,4 0-896-16,3-2-160 0,3 1-32 0,2-1-16 15,2 1-352-15,0-1-64 0,3 1-16 0,-1 0 0 16,-1 4 160-16,1-3 32 0,-1 4 0 0,-1 0 0 0,0 1 960 0,0 2 0 16,0-1 144-16,0 1 0 0,0-1 752 0,1 2 128 0,-1-3 48 0,-2 2 0 15,3-1-624-15,-1-2-128 0,0 0-32 0,0 0 0 16,1 0-848 0,2-2-160-16,-1-1-48 0,1-1 0 0,2 2-1888 0,-3-3-384 15</inkml:trace>
  <inkml:trace contextRef="#ctx0" brushRef="#br0" timeOffset="31463.2">15713 15579 13823 0,'0'0'1216'0,"-1"-2"-960"0,-1 2-256 0,2 0 0 0,2 0 2192 0,-1-1 400 0,0 1 80 0,0 0 16 16,3-2-2480-16,1 2-480 0,1-3-112 0,2 0 0 16,-1 1 672-16,0-1 144 0,1-1 16 0,1 2 16 15,0-2 16-15,3 2 0 16,-3-1 0-16,3 1 0 0,1 2 528 0,1-3 96 0,2 2 32 0,1 0 0 16,0 0 112-16,2-2 32 0,3 2 0 0,-1-3 0 0,2 2-912 0,0-2-176 15,1 0-48-15,-1-1 0 16,-1 2-1840-16,1-2-368 0,0 0-80 0,-1 1-6832 15,2-1-1376-15</inkml:trace>
  <inkml:trace contextRef="#ctx0" brushRef="#br0" timeOffset="33267.68">16666 15092 5519 0,'0'-1'496'0,"-1"-3"-496"0,0 3 0 0,1-2 0 15,0 2 3680-15,0 1 640 0,1-1 128 0,0 0 32 16,0-2-2720-16,3-1-544 0,0 0-96 0,1-3-32 16,1 2-240-16,1-1-48 0,0 1-16 0,0 0 0 15,-1 2 272-15,2-1 48 0,-2-1 16 0,-1 3 0 16,0-1 320-16,-2 2 64 0,1 2 16 0,-1 2 0 16,-1 1-496-16,-1 3-112 0,1 3-16 0,-1 1 0 0,0 3-480 0,0 4-96 15,1 2-32-15,-1 6 0 0,1 2-288 16,1 2 128-16,-1 3-128 0,1-3 0 0,0 2 0 0,1-4 0 15,1 1 0-15,1-3 0 0,2-2 0 0,-1-2 0 16,-1-3 0-16,3-3 0 0,-2-1 0 0,-1-4 0 16,2-2 0-16,-2-2 0 0,0-3 128 0,-1-1-128 15,1-3 0-15,-1-2 0 0,0-1 144 0,0-4-144 16,1-1 0-16,-1-3 144 0,2-3-144 0,-1-1 0 16,1-2 144-16,1 0-144 0,-1 1 0 0,-1-2 128 15,2-2-128-15,-3 3 0 0,2 1 128 0,-1 2-128 16,2 3 128-16,-2 4-128 0,1 1-208 0,1 6-112 15,-2 0-32-15,1 3 0 0,1 6 144 0,-1 2 16 16,0 0 16-16,1 3 0 0,0 1 176 0,1 0 0 16,0-1 160-16,-2-1-160 0,1-3 240 0,-2 1-48 0,1-4-16 15,1 2 0-15,-2-3-48 0,1-3 0 0,1 0 0 16,-2 0 0-16,1-1-128 0,-1-1 192 0,2 2-192 16,-2-1 192-16,0 1-192 0,-1-1 0 0,0 2 144 15,0 0-144-15,3 2 0 0,-2 1 0 0,1 2 0 0,-1 1 0 16,2-1 0-16,-1-1 0 0,1-2 0 0,-1-1 0 15,0 2 144-15,1-6-144 0,-1 0 192 16,1-2-192-16,-1 0 272 0,0-6-48 0,1 2-16 0,-1-1 0 16,1-2 48-16,-2-1 0 0,1-2 0 0,0 0 0 15,-1-4 192-15,-1 1 32 0,1-1 16 0,-2-1 0 16,1 1-176-16,-1-1-48 0,0-1 0 0,1 0 0 16,0-3 48-16,0 0 16 0,1 3 0 0,-1-3 0 15,1 2-64-15,0 0-16 0,-1 0 0 0,0 2 0 0,0-2-64 0,-1-1-32 16,-1 1 0-16,0-2 0 0,1-1 64 0,0-1 16 15,-2 0 0-15,1 2 0 0,-2-6-240 0,0 3-128 16,-1-2 128-16,0-2-208 16,0 3-240-16,-1 1-64 0,1-3 0 0,-3 3 0 15,3 4-192-15,-1 3-64 0,0 3 0 0,1 5 0 16,-1 1-208-16,1 5-48 0,0-1-16 0,2 6-18592 0</inkml:trace>
  <inkml:trace contextRef="#ctx0" brushRef="#br0" timeOffset="33786.25">18123 14852 23039 0,'-1'-2'1024'0,"-1"-1"192"0,2 1-960 0,0 0-256 0,0 1 0 0,2 1 0 16,-1-1-960-16,0-1-224 0,2-1-48 0,-1-3-16 16,3 0-688-16,-1 1-144 0,-1-1-32 0,0 1 0 0,-1 1 1824 0,0 3 288 15,-2-1 192-15,-2 2-16 0,1 2 2208 0,-3 1 448 16,1 1 96-16,-2 2 16 0,0 2 48 0,-3-2 16 16,2 3 0-16,-2 2 0 0,0 0-1168 0,0 4-240 15,-2 1-32-15,-2 1-16 0,1 2-848 0,-2 2-160 0,-2 2-32 16,-1 6-16-16,-3-3-208 0,0 4-32 0,-3 0-16 15,-1 2 0-15,1 3 0 0,-3-2 0 0,2-1 0 0,-1-1 0 16,3-2-64-16,1-6-16 0,4 0 0 0,3-1 0 16,0-5-160-16,5-5 0 0,-1 0 0 0,1-5 0 15,2-1-160-15,1-2-112 0,0 0-32 0,2-4 0 32,-2 0-640-32,1-3-128 0,2 2-16 0,-2-4-16 15,1 2-1808-15,1-4-352 0</inkml:trace>
  <inkml:trace contextRef="#ctx0" brushRef="#br0" timeOffset="34084.58">17716 14787 18431 0,'-4'-2'1632'0,"2"2"-1312"0,-1 0-320 0,2 0 0 0,1 0 4096 0,1 2 768 15,-1 1 128-15,2 0 48 0,1 2-3360 0,1 5-656 16,3 1-144-16,3 2-32 0,2 2-592 0,0 4-128 16,3 2-128-16,0-1 176 0,1 3-48 0,0 4-128 0,-1 0 192 0,2 2-64 15,-1 3-128-15,1 3 128 0,2-1-128 0,-1 3 128 16,1 0 80-16,-2-3 16 0,2-1 0 0,-1-4 0 16,0-6-224-16,0-1 176 0,2-1-176 15,0-2 160 1,0-2-464-16,-1-2-80 0,0 0-32 0,1-3 0 15,-2 1-1440-15,1-2-304 0,1 0-48 0,-4-2-13440 16</inkml:trace>
  <inkml:trace contextRef="#ctx0" brushRef="#br0" timeOffset="34429.8">18699 14904 35935 0,'1'-2'1600'0,"-2"-1"320"0,0 2-1536 0,0 1-384 0,1 0 0 0,0 0 0 0,1 1 336 0,-1 2 0 16,1 2 0-16,-1 3 0 15,1 6-992-15,2 3-208 0,-2 4-32 0,2 6-16 0,-2-1 1056 0,0 6 224 16,-1 2 32-16,-1 2 16 0,-2 1 704 0,1 2 144 16,-2-3 16-16,2-1 16 0,-1-3-576 0,2-4-112 15,0 1-32-15,1-6 0 0,-2 2-320 0,4-3-80 16,-2-1-16-16,1-3 0 0,0-7-416 0,0 0-64 0,1-2-32 16,-1-1 0-1,0-2-800-15,-1-1-176 0,0 0-16 0,-1-3-15712 0</inkml:trace>
  <inkml:trace contextRef="#ctx0" brushRef="#br0" timeOffset="34649.56">18457 15163 43311 0,'-1'0'1920'0,"-1"0"384"0,0 0-1840 0,1-2-464 0,1 2 0 0,1 0 0 0,3 0 288 0,-1 0-32 16,3-1-16-16,4 1 0 0,5-1-240 0,4-3-160 15,0 3 32-15,5-4 0 16,-1 0-32-16,3 0 0 0,-1 0 0 0,0 1 0 16,-2 2-208-16,0-1-32 0,-2 1-16 0,-4 1 0 15,-1 1-112-15,-1-2-32 0,-3 1 0 0,2-1 0 16,1-1-1008-16,0-2-208 0,1 0-32 0,1-2-13984 0</inkml:trace>
  <inkml:trace contextRef="#ctx0" brushRef="#br0" timeOffset="35309.68">19065 14387 33167 0,'-2'-11'1472'0,"-1"5"304"0,1 0-1424 0,0 1-352 0,2 5 0 0,0 0 0 0,2 0 0 0,-2-1 0 0,1 1 0 0,1 1-128 16,2 0-1056-16,1 6-208 16,0 5-32-16,0 4-16 0,2 5 992 0,0 1 192 0,0 6 32 0,-2 2 16 0,1 8 1392 0,-2 2 288 15,1 3 48-15,-3 3 16 16,2 1 320-16,-2 1 64 0,0 2 0 0,0 0 16 0,-1 1-1072 0,1 1-224 16,-2 1-32-16,0-2-16 0,1 0-400 0,-1-4-64 15,2-2-128-15,-2-3 176 0,2-2-176 0,-1-8 192 16,0-1-192-16,0-3 192 0,-1 0 48 0,0-7 16 15,2-2 0-15,-2-1 0 0,0-7 0 0,0 1 0 16,0-4 0-16,0-3 0 0,-2-2 48 0,2 0 16 16,-1-3 0-16,1-1 0 0,-1-3-128 0,0-2-32 15,-1-3 0-15,1-2 0 0,1-4 32 0,-1-4 16 16,1-2 0-16,0-3 0 0,1-3-208 0,0-3 0 16,3-4 0-16,0 0 0 0,2-1 0 0,0 1-160 15,2 1 0-15,-1 4 0 0,2 5-176 0,-1 2-48 0,1 5 0 16,0 2 0-16,2 2 240 0,0 2 144 0,0 4-192 15,3-3 192-15,0 4 0 0,2 0 0 0,2 1 0 0,-2 0 0 16,1 0-192-16,0 0 64 0,1 2 128 0,-2-2-208 16,-1 4 48-16,-3-1 16 0,0 4 0 0,0-1 0 15,-4 4 144-15,2 2 0 0,0 4 0 0,1 2 0 16,-1 3 0-16,1 2 0 0,-1 1 0 0,1 1-128 16,-1 3 128-16,0 0 0 0,0 3 0 0,0-1 0 15,-2 1 0-15,-1-8 0 0,0 3 0 0,-2-6 0 16,1 1 0-16,-1-1 144 0,-1-3-144 0,0 1 0 0,-2-3 368 0,-2 1-48 15,0-4 0-15,-1 1 0 0,0-1 0 16,-2 0 0-16,1 1 0 0,-3-2 0 0,1-1-160 0,-2 0-32 16,-2 0-128-16,0 0 192 0,-2-4-192 0,-3 3 0 15,1-4 0-15,-4 0 0 0,-3 0 0 0,0-3 0 16,-5 1 0-16,1-3 0 0,-1 1 0 0,-3 0-192 16,-2-3 16-16,0 1 0 0,-1-2-112 0,0-1-32 15,2-3 0-15,2-1 0 16,3-2-352-16,-1-2-80 0,2 1-16 0,2-2-18304 0</inkml:trace>
  <inkml:trace contextRef="#ctx0" brushRef="#br0" timeOffset="36093.94">20408 15138 19343 0,'-4'-4'1728'0,"1"0"-1392"15,0 2-336-15,2 1 0 0,1-1 2448 0,-1 2 432 0,-2-5 64 0,-1-1 32 0,0-2-2096 0,-1-1-432 16,2-2-64-16,1 2-32 0,0 2 736 0,2 1 128 16,2 1 48-16,-1 1 0 0,1 3-96 0,1 2-16 15,-1 1 0-15,1 6 0 0,0 2-528 0,1 6-112 16,0 1-32-16,0 7 0 0,-2 4-240 0,1 3-48 16,-2 1-16-16,0 2 0 0,-2-4-176 0,0 4 0 15,-2-2 0-15,-1-2 128 0,2-2-128 0,-1-1 0 16,1 2 0-16,-1-7 0 15,2-2-400-15,0-4-16 0,1-4 0 0,-1-3 0 16,1-4-1472-16,1-5-288 0</inkml:trace>
  <inkml:trace contextRef="#ctx0" brushRef="#br0" timeOffset="36283.87">20300 14720 45151 0,'-2'-8'2000'0,"-2"3"416"0,-1 1-1936 0,3 1-480 0,1 2 0 0,1 1 0 15,1 0 0-15,0-3 0 0,3 1-176 0,1-2 176 16,3 2-1520-16,5-2-176 0,0 1-32 0,6 1-16 16,2 0 1504-16,-3-3 240 0</inkml:trace>
  <inkml:trace contextRef="#ctx0" brushRef="#br0" timeOffset="36752.81">20815 14909 29487 0,'1'-2'1296'0,"-1"2"288"0,0 0-1264 0,0-2-320 0,0 2 0 0,1 2 0 16,1 0-448-16,-1-2-160 0,0 3-32 0,2 0 0 15,-1 2-624-15,-2-5-128 0,0 0-16 0,0 0-16 0,0 0 1136 0,-10 24 288 0,4-17 0 0,-4 0 0 16,0 2 1152-16,-3 1 304 0,0 2 48 0,-2 0 16 16,2-1 720-16,-1-3 128 0,2 2 48 0,1-2 0 15,1 0-1040-15,0-3-208 0,2 1-32 0,1-1-16 16,1-2-848-16,2 1-272 0,-1-2 160 0,3 2-160 16,0-2-512-1,1 1-176-15,1-2-32 0,0 1-16 0,1 1-64 16,2-3-16-16,-1 2 0 0,3 1 0 0,0-1 816 0,1 0 0 0,2 0 144 0,-1 0-16 15,3 1 432-15,-1-1 80 0,2 2 0 0,-1-1 16 16,2 0-384-16,-1 2-80 0,1-2 0 0,-1 0-16 0,2-1-176 0,0 1 0 16,-1-1 0-16,2 0 0 15,-2 1-288-15,0 3 64 0,1-1 16 0,-1 1 0 0,0 1 208 16,0 3 0-16,-1 1 0 0,-1 0-144 0,-2 3 144 0,0 1 0 16,-2 2 160-16,-2-1-160 0,0 2 224 0,-1-1-48 15,-2 0-16-15,0 1 0 0,-2-1 80 0,-1 1 16 16,-2 2 0-16,-2-3 0 0,-2 2 96 15,0 3 32-15,-5-2 0 0,0 2 0 0,-2-1-256 0,-1 0-128 16,-1-2 128-16,-2-2-128 0,2 1 0 0,-1-4 0 16,1-4 0-16,0-1 0 15,1-2-384-15,-2-3-32 0,4 1-16 0,-1-5-17184 0</inkml:trace>
  <inkml:trace contextRef="#ctx0" brushRef="#br0" timeOffset="38353.6">22008 15234 10127 0,'-1'-3'896'0,"1"0"-704"15,0-1-192-15,0 3 0 0,1 0 1232 0,0-3 224 0,1-1 32 0,-1-3 16 0,1-4-384 0,2-1-80 16,1 0-16-16,-1 2 0 0,1 3 128 0,-2 0 0 16,1 2 16-16,-1 2 0 0,-2 2 880 0,1-1 192 15,-1 3 16-15,1-2 16 0,-1 2-432 0,0 0-96 16,2 2-16-16,-1 1 0 0,-1-1-816 0,2 2-160 16,1 1-48-16,-1 0 0 0,1 2-320 0,0 2-64 15,1 2 0-15,0 2-16 0,-2 3-144 0,2 2-32 0,-1 3 0 0,0 1 0 16,-2 1-128-16,1 0 0 0,-1-1 144 0,-1 2-144 15,2-2 224-15,-2 0-32 0,0-3 0 16,-1 0 0-16,3-5 64 0,-2-2 0 0,0-1 0 0,0-4 0 16,2-1 16-16,-1-1 16 0,2-4 0 0,-1-2 0 15,0 0-128-15,2-5-32 0,1 1 0 0,2-6 0 16,-1-2-128-16,2-3 0 16,0-1 0-16,0-7 0 0,1 2 0 0,1 0 0 0,1-4 0 0,-3 1 0 15,1 2-128-15,0-1-16 0,-1-2 0 0,-2 3 0 16,2 2-32-16,-2 1 0 0,2 3 0 0,-2 1 0 15,3 3 32-15,-1 2 0 0,1 1 0 0,1 4 0 16,0 2 144-16,0 2 0 0,0 2 0 0,1 0-128 16,-1 0 128-16,-1 2 0 0,-1 2 0 0,0 2 0 15,1 2 128-15,0 2-128 0,0-1 128 0,-2 4-128 0,1 0 176 0,-1 1-48 16,0 0 0-16,-2-2 0 0,1 2-128 0,-2-2 0 16,-1 2 0-16,-1-1 0 0,-1-2 144 0,0-1-144 15,-1 0 160-15,-1-1-160 0,-1-2 144 0,-1 1-144 16,1-2 128-16,1-3-128 0,-1 1 144 0,0-1-144 15,1-3 160-15,1 0-160 0,-1 0 0 0,0-2 0 16,1 1 0-16,0-1 0 0,2-1 192 0,-2-3-48 16,2 1-16-16,0-1 0 0,1 0-128 0,0-4 192 15,-1 1-192-15,2-1 192 0,2-1-192 0,-1-4 0 16,1 2 0-16,2-3 0 0,-1 3 0 0,2 2 0 0,0-2 0 16,-1 4 0-16,0-1 0 0,-1 3 0 0,0 0 0 15,-1 2 0-15,0-1 0 0,0 3 0 0,0-2 0 0,1 2 0 16,-1 1 0-16,0 0 160 15,1 1-32-15,-1 2-128 0,2 3 128 0,-2-1-128 0,1 2 0 0,0 2 0 16,1 2 0-16,1 2 0 0,0 0 128 0,0 2-128 16,-2 5 160-16,3 2-32 0,-1-1 0 0,1 5 0 15,-1 1 0-15,0-2 0 0,0 2 0 0,0 1 0 32,-1-4-128-32,-1 3 0 0,0 2 0 0,0-2 128 0,0 1-128 0,-2-2 0 0,0 0 0 0,2-2 0 15,-2-1-480-15,-1-5-128 0,1-2-32 0,-1-3 0 16,0-1-16-16,0-4-16 0,0-1 0 0,1-4 0 15,-1 2-560-15,0-5-112 0,3 0-32 0,1-4-16224 16</inkml:trace>
  <inkml:trace contextRef="#ctx0" brushRef="#br0" timeOffset="38825.18">23373 15292 37775 0,'-5'-2'1664'0,"0"2"368"0,2-3-1632 0,1 2-400 0,1 1 0 0,1 0 0 16,0 1-1056-16,-2 2-288 0,-1-3-64 0,0 2-16 15,-4 2-80-15,1-1-16 0,0 0 0 0,-1 3 0 0,-1 1 976 0,0 3 192 0,-1-2 32 0,-2 6 16 16,0-1 1616-16,-2 5 320 0,1-1 64 0,-2 3 16 15,2 2-48-15,1-2-16 0,0 1 0 0,2 1 0 16,2 0-800-16,2-2-144 0,2 1-48 0,2-1 0 16,3 0-432-16,2-3-96 0,1-1 0 0,2-3-128 15,3-2 0-15,0-4 0 0,3-1 0 0,-1-1 0 16,2-1-192-16,-1-4 16 0,2 0 0 0,0-3 0 0,0 1 176 16,1-3-160-16,0-1 160 0,0 0-160 15,0-1 160-15,0-2 0 0,1-3 0 0,1 0 128 0,-2-3 112 16,1 0 16-16,-1-4 16 0,-1-1 0 0,0-1-112 0,-3-1-32 15,2-3 0-15,-3-1 0 0,-4 1 0 0,1 2-128 16,-3-3 192-16,-3 1-64 0,-1-2-128 0,-3 1 128 16,-2 1-128-16,-2 2 128 0,-4-1-128 0,0 3 0 15,-2 4 144-15,-2 1-144 0,2 2 192 0,-3 3-48 16,-1 1 0-16,0 3 0 0,-1 2-144 0,-1 0 0 16,1 1 0-16,1 1 0 0,0 3 0 0,0 2-144 15,2-2 144-15,2 0 0 0,-1 1-384 0,4 1 16 16,-1 0 16-16,2 1 0 15,2 0-832-15,1 1-160 0,1 2-48 0,3 1-15552 0</inkml:trace>
  <inkml:trace contextRef="#ctx0" brushRef="#br0" timeOffset="39483.68">24045 15286 39615 0,'-6'-2'1760'0,"1"-2"352"0,0 3-1680 0,1-3-432 0,3 3 0 0,-1 0 0 15,2 1-576-15,-2-4-192 0,-2 3-32 0,-1-4-16 16,0-1 112-16,0 4 32 0,1 0 0 0,-1 2 0 0,-2 2 480 0,0 1 192 16,0 0-128-16,-2 4 128 0,-1 0 128 0,-1 2 128 0,-1 3 0 0,-2 0 16 15,-2 5 752-15,0-1 160 16,0 1 32-16,0 1 0 0,-2 3-576 0,2-2-96 0,1 3-32 15,2-3 0-15,-1 2-320 0,3-1-192 16,1-1 192-16,1-1-192 0,2 0 0 0,1 1 0 0,1 1 0 0,2-4 0 16,1 1 0-16,2-3 0 0,1 0-128 0,0-1 128 15,2-2-128-15,1 0 128 0,1-3 0 0,2-2-144 16,0-3 144-16,2 0 0 0,1-1-144 0,0-2 144 16,1-3 0-16,3 0-144 0,-1-5 144 0,2 0 0 15,0-1 0-15,1 1 0 0,0-3 0 0,-1 0 0 16,0-2 0-16,0-3 0 0,-2 1 0 0,1-2 0 15,-1 0 160-15,1-3-16 0,0-2 0 0,-1-1 0 16,0 0 80-16,-2-2 16 0,0 0 0 0,-1 1 0 0,-3-2-32 16,1 1 0-16,-4-2 0 0,0 1 0 0,-1 1-16 15,-2 0 0-15,-2-2 0 0,-2 0 0 0,-1 2 0 0,0-6 0 16,-1 5 0-16,-2 4 0 0,1 0 0 0,0-2 0 16,-3-3 0-16,-1 1 0 0,1 0-48 0,-1 3-16 15,1 0 0-15,0 2 0 0,1 3-128 0,0-2-176 16,2 3 48-16,0 2 0 15,1 1-368-15,0 3-64 0,3 4-16 0,-1 0 0 16,2 6-208-16,1-1-48 0,1 2-16 0,0 2-17440 0</inkml:trace>
  <inkml:trace contextRef="#ctx0" brushRef="#br0" timeOffset="41400.6">24384 15512 1839 0,'-3'-4'160'0,"1"0"-160"0,0 1 0 0,2 2 0 16,2-1 3008-16,-1 0 560 0,1 1 112 0,1-3 32 15,1 2-3376-15,2-3-656 16,1 0-144-16,1 0-32 0,0 0 752 0,1-1 128 16,-1 1 48-16,1 1 0 0,1 1 1616 0,-1-2 336 0,2 2 64 0,0 1 16 0,1-1 112 0,2 2 32 15,1-3 0-15,1 3 0 0,2-3-944 0,2 2-192 16,1-2-48-16,1 1 0 0,2-1-784 0,-1-2-144 16,2-3-48-16,-3 2 0 0,1-2-320 0,-4 0-128 15,0-1 0-15,-3 0 144 0,-2 2-144 0,-3-2 160 16,-3 2-160-16,-1-1 160 0,-4 1 16 0,0-2 0 15,-2 4 0-15,-3-3 0 0,-1 3-176 0,-2-1 192 16,-1 1-192-16,-4-1 192 0,0 1-192 0,-3-1 0 0,-2 1 0 16,-4-1 0-16,2 3 0 0,-3 1-144 15,2-1 144-15,-2 4-160 0,1 0 160 0,1 3 0 0,-2-2-144 0,1 4 144 16,2-1 0-16,0 3 0 0,2-1 0 0,0 5 0 16,0 1 176-16,0 2 0 0,1 3 0 0,0 4 0 31,2 1 0-31,-1 3 0 0,3 0 0 0,3 0 0 0,2 2-176 0,1-1 128 0,4 2-128 0,1-2 128 15,4-2 64-15,2 0 0 0,1-3 0 0,2 0 0 16,0-6-192-16,1 0 160 0,3-2-160 0,-1-2 160 16,2-1-160-16,0-2 0 0,1-2 0 0,1-1-176 15,2 1-272-15,1-2-64 16,2 1-16-16,2-5 0 16,2 0-1152-16,1-3-240 0,2 1-32 0,1 0-14464 0</inkml:trace>
  <inkml:trace contextRef="#ctx0" brushRef="#br0" timeOffset="41840.37">25123 14825 34095 0,'-5'-4'3024'0,"1"3"-2416"0,2 1-480 0,2 0-128 15,0 1 624-15,0-1 96 0,-1 0 32 0,-3 0 0 16,1 0-752-16,0 3-336 0,-1-3 16 0,2 2 16 0,0 3 672 16,1 1 128-16,0 4 16 0,0 3 16 0,-1 3 304 15,1 6 64-15,-1 1 16 0,0 7 0 0,0 5-400 0,-1 3-64 16,3 7-32-16,0-2 0 0,2 4-96 0,0 1 0 16,2 0-16-16,1-2 0 0,1 0-144 15,0 0-32-15,0-1 0 0,-1 0 0 16,-1-2-128-16,-1-1 0 0,-2 0 0 0,0-3 0 0,-1-6-192 0,-1-2-32 15,0-3 0-15,-2-2 0 16,2-4-224-16,-2-3-64 16,1-2 0-16,1-3-11936 0,-1 0-2400 0</inkml:trace>
  <inkml:trace contextRef="#ctx0" brushRef="#br0" timeOffset="42515.18">26023 15201 17503 0,'-1'-1'768'0,"0"-3"176"0,1 1-752 0,0 3-192 0,0 0 0 0,0 0 0 0,0 2 128 0,0-2-128 16,0 1 192-16,-1-1-64 0,1 2 512 0,0-2 112 15,0 0 16-15,0 0 0 0,0 0 1168 0,0 0 240 16,0 0 64-16,-12 15 0 0,6-11-64 0,-1 2 0 16,-2 0 0-16,-1 2 0 0,2-1-1072 0,-2 2-208 15,0-1-64-15,1 0 0 0,0 2-416 0,-2-3-96 0,1 4 0 0,-1-1-16 16,1 1-304-16,1-2 0 0,0 2 128 0,-1-2-128 16,1-1 0-16,3 1 0 0,0-3 128 0,1 0-128 15,1-1 0-15,3-3 0 16,0 1 0-16,0-3 0 0,2 2 144 0,1-2-144 0,1 0 0 0,2-2 144 15,0 2-144-15,2 0 0 0,2-2 0 0,1 1 0 16,1 1-224-16,1 0 80 0,2 0 16 0,2 3 0 16,-1-3-16-16,1 4 0 0,1 0 0 0,0-1 0 15,1 4-80-15,-5-1-16 0,1 1 0 0,-4 2 0 16,-2 3 32-16,-1-1 0 0,-2 1 0 0,-3 0 0 16,-1 2 208-16,-1 0 0 0,-1 0 192 0,-1 2-192 15,-1 0 272-15,-2 0-48 0,0 0-16 0,-3 2 0 0,0-1 112 16,-2 0 32-16,2-3 0 0,-2 1 0 0,-1-3-208 0,-1 0-144 15,1 0 192-15,-1 0-192 0,1-2 128 0,-2 0-128 16,-1 1 0-16,-1 0 0 0,1 0 0 0,-2-2 0 16,0 2-160-16,-1-3 160 15,1 1-624-15,0 0 0 0,-1-3 0 0,3-1 0 16,0-3-400-16,2 0-96 0,1-2-16 0,1-3-9600 16,0-2-1920-16</inkml:trace>
  <inkml:trace contextRef="#ctx0" brushRef="#br0" timeOffset="42829.06">26309 15008 43311 0,'2'-3'1920'0,"0"1"384"0,-1 1-1840 0,0 0-464 0,2 1 0 0,0 1 0 31,2 2-640-31,3-1-240 0,4 3-32 0,4 1-16 16,3 5-1616-16,0 5-320 0,1 1-64 0,-5 7-16 0,-3 1 1856 15,-3 4 384-15,-3 5 64 0,-3 3 0 0,-3-1 1792 0,-2 1 368 0,0 1 64 0,-3 4 16 16,0-2 384-16,-1 0 64 0,0 3 32 0,0-5 0 0,2 0-1392 0,0-4-288 16,2-5-48-16,0 0-16 15,1-2-336-15,1-5 0 0,0 2 0 0,0-6 0 16,0 0-592-16,0-2-48 0,0-3 0 0,0-2 0 15,-1-1-928-15,1-2-192 0,-1-3-32 0,-2 0-8704 16,1-2-1744-16</inkml:trace>
  <inkml:trace contextRef="#ctx0" brushRef="#br0" timeOffset="43064.97">26258 15321 1839 0,'4'-3'160'0,"-3"1"-160"0,0 1 0 0,-1-1 0 0,2 2 9152 0,-1 0 1808 0,3 0 368 0,0 0 64 16,4 2-8784-16,4-4-1760 0,6 2-336 0,3-1-80 15,2-1-432-15,2-1-176 0,1 0 16 0,-1-2 0 16,-1 0-80-16,1-2-16 0,-3 1 0 0,0 0 0 16,0-1 0-16,-5 0 0 0,0 3 0 0,-3-3 0 15,-1 4-128-15,0 0-16 0,-1 1-16 0,-1 0 0 16,-1 2-1008-16,-1 0-208 0</inkml:trace>
  <inkml:trace contextRef="#ctx0" brushRef="#br0" timeOffset="43426.1">26752 15590 25791 0,'-2'3'2304'16,"0"1"-1856"-16,2-2-448 0,0-1 0 0,0 2 2000 0,1-3 304 0,0 5 64 0,1-2 16 16,-1 6-5488-16,1-2-1104 0,2 2-208 0,0-3-64 15,-1-1 2112-15,0-3 432 0,-1 2 80 0,0-1 0 0,-1-2 4176 0,-1 2 832 16,0-3 176-16,0 0 16 0,0 0 288 0,-1-3 48 16,2-1 16-16,-1 0 0 0,1-6-1968 0,-1-2-384 0,1 0-64 0,1-4-32 15,-1-1-768-15,1-2-160 0,-1-3-16 0,1-2-16 16,0-2-288-16,-1 2 160 0,2-5-160 0,-1 0 128 15,1 0-128-15,1-1 0 0,-1 5 144 0,1 1-144 16,1 2 0-16,-1 1 0 0,1 2 0 0,1 2 128 16,0 2-128-16,1 1 0 0,1 3 0 0,0 0 0 15,1-4 0-15,1 7 0 0,0-1-160 0,1 2 160 16,0 0-448 0,-1 2 0-16,1 1 16 0,-2 0 0 0,-2 1-400 15,1 3-96-15,-3-1-16 0,0 2 0 0,-2 2-1552 0,1 2-320 0</inkml:trace>
  <inkml:trace contextRef="#ctx0" brushRef="#br0" timeOffset="43944.45">27108 15370 9215 0,'2'3'816'0,"-1"-1"-656"0,1-2-160 0,-2 1 0 0,1 1 3968 0,-1 0 752 15,1-1 144-15,0 2 48 0,2 1-2672 0,-1 2-544 16,1 1-96-16,-1 3-32 0,2 1-528 0,-3 2-96 16,2 1-32-16,-3 2 0 0,1-1 240 0,-1 1 64 0,0 5 0 0,0-2 0 15,-1 0-560-15,1 0-96 0,1 4-32 0,-1-4 0 16,1 1-192-16,2 0-32 0,-1 0-16 0,2-3 0 16,-1 0-288-16,4 1 128 0,-1-4-128 0,1 0 0 15,2-2 0-15,0 0 0 0,-1-3 0 16,2-2 0-16,-1-2 0 0,-1-3 0 0,2 2 0 0,-1-4 0 15,1-3 0-15,0 2-144 16,-2-1 144-16,2-3 0 0,0-2-192 0,-1-1 32 0,0-1 16 0,-1-2 0 16,0-3-80-16,-2 0-16 0,0-2 0 0,0-2 0 15,-2 1-64-15,1-4-16 0,-1 2 0 0,-3-3 0 16,0 0-48-16,-1 1-16 0,0 1 0 0,-1 0 0 16,0 5-64-1,1-1-32-15,-2 4 0 0,1 1 0 0,2 3 288 0,-1 1 48 0,2 2 16 0,-1 3 0 16,1-2 368-16,-1 1 80 15,2 3 0-15,1 2 16 0,-1 0 256 0,1 2 48 0,0 2 16 0,1 1 0 0,0 3-144 0,0 3-48 16,1 0 0-16,0 2 0 0,1 2-16 0,1 3-16 16,-1-1 0-16,2 2 0 0,-2-3-128 0,2 3-32 15,0-2 0-15,-1-1 0 0,0 2-96 0,0-5-32 16,0 1 0-16,0 0 0 0,0-1-144 0,-1-3 0 16,1 1 0-1,0-3 0-15,0 1-512 0,-1-4-48 0,1-1 0 0,-2 3 0 16,0-3-208-16,-1-3-64 0,0 0 0 0,-1-1-17456 0</inkml:trace>
  <inkml:trace contextRef="#ctx0" brushRef="#br0" timeOffset="44321.12">27881 15561 35935 0,'2'-3'1600'0,"-1"0"320"0,0-1-1536 0,2-1-384 0,-2 1 0 0,2 2 0 16,0-2-1344-16,2-2-320 0,4-2-80 0,1-8-16 0,3-1 1360 15,2-4 272-15,-1 0 128 0,-2 1 0 16,-2 3-5440-16,-2 0-992 0,-3 0-192 16,-3 5 0-16,-1 1 8736 0,-2 1 1728 15,-1 3 368-15,-2 0 96 0,-1 3 384 0,-1 1 80 0,-1 1 16 0,-1 2 0 0,-1 1-3184 0,-2 3-640 16,-1-2-128-16,-1 7-32 0,-2-2-640 0,1 5-160 15,-4 5 0-15,2 1 0 16,0 3 0-16,1 3 0 0,2 2 0 0,-1-2 0 0,3 2 0 0,1-1 336 16,3 0-32-16,2-1-16 0,0 0-16 0,1 1 0 15,2-3 0-15,0 1 0 0,2 2-128 0,2-4-16 16,1 1-128-16,1 1 192 0,2-2-192 0,-1-1 176 16,3-2-176-16,0-3 160 0,1 0-160 0,1-2-176 15,2 1 48-15,2-5 0 16,-1-1-336-16,3-2-64 0,2-1-16 0,2-3 0 15,3-2-1088-15,1-2-224 0</inkml:trace>
  <inkml:trace contextRef="#ctx0" brushRef="#br0" timeOffset="44681.84">28381 15286 22111 0,'0'-2'1968'0,"2"-1"-1584"0,-2 2-384 0,1 0 0 0,0 1 3376 0,2 0 592 16,0 0 112-16,2-4 16 0,1 2-3072 0,3 2-608 15,1 0-128-15,0 0-32 0,0 3 384 0,-2 5 64 16,0 0 0-16,-1 5 16 0,-1 4-48 0,-1 4-16 15,-1 3 0-15,-2 4 0 0,0 3-16 0,-1 0 0 16,-1 3 0-16,-1 5 0 0,-1-1-224 0,1-2-48 16,0 0-16-16,1-3 0 0,-1-2-352 0,1-2 128 15,-1-6-128-15,1-1 0 16,-2 1-336-16,2-6-144 0,-1-2-32 0,0-2 0 16,-2 0-192-16,2-6-64 0,-1 2 0 0,0-5 0 15,0-1-192-15,-1 1-64 0,1-4 0 0,-2 0-16560 0</inkml:trace>
  <inkml:trace contextRef="#ctx0" brushRef="#br0" timeOffset="44917.5">28134 15512 43311 0,'2'-1'1920'0,"1"1"384"16,-1-5-1840-16,2 5-464 0,1-2 0 0,0 2 0 0,2-1 0 0,3-2 0 0,8-1 0 0,8-2-160 0,7-1-144 0,4-2-16 16,3 0-16-16,-1-2 0 0,1 0 176 0,1 1 160 15,-1 0-208-15,0 2 80 0,-3-2 128 0,-2 2 144 16,-4 4-16-16,-3-3-128 0,-1 4 256 0,-3-2-64 16,-2 0-16-16,-2 1 0 15,-2-1-576-15,-2 1-112 0</inkml:trace>
  <inkml:trace contextRef="#ctx0" brushRef="#br0" timeOffset="46094.85">28770 15508 23951 0,'0'-4'2128'0,"1"1"-1696"16,0 2-432-16,0 1 0 0,1 0 640 0,-1 0 64 0,0 0 0 0,1 0 0 15,2-2 608-15,0 4 128 0,1 4 32 0,-1 2 0 16,-1 3-64-16,0 4-16 0,-2 2 0 0,0 3 0 16,-1 3-208-16,0 2-32 0,-1 1-16 0,-1 1 0 15,-1 2-496-15,1-3-112 0,-2 0-16 0,1-4 0 16,0-1-240-16,1-3-48 0,1 1-16 0,1 0 0 15,0-6-208-15,1-1 0 0,2-2 0 0,1-2 0 16,-1 0 0-16,1-3 0 0,2-2 0 0,0-2 0 0,1-1 0 16,0-2 0-16,3 0 128 0,-1-3-128 0,2-1 0 0,0-5 0 15,2 1 0-15,1-2 0 0,0 0-192 16,-1-3 192-16,2-1-192 0,-1 0 192 0,-2 1-160 0,0-3 160 16,0 1-128-16,-3-2 128 0,-1 2 0 0,-2-1 0 15,-1-1 0-15,-3 2-128 0,1-1 128 0,-3 1 0 16,1 1 160-16,-2 0-160 0,0 4 128 0,-1-1-128 15,1 5 0-15,-1 0 144 0,2 2-144 0,-2 1 0 16,1 4 0-16,1-2 0 0,0 3 160 0,0 4-160 16,0 2 192-16,1 4-192 0,1 1 208 0,-1 3-64 15,0 1-16-15,3 2 0 0,-2 3 128 0,3 0 32 16,-1 1 0-16,1 1 0 0,0 0-80 0,0 2-16 0,1-2 0 16,0 3 0-16,2-4-192 0,-1 1 128 0,2 0-128 15,1-1 0-15,0-2 0 0,-1 2-128 0,4-4-16 0,-2-1 0 31,1-2-336-31,1 1-64 0,0-4-16 0,0-3 0 16,-2 1-240-16,-3-5-48 0,1-2-16 0,0-1 0 16,-2-2-1056-16,-1-3-192 0</inkml:trace>
  <inkml:trace contextRef="#ctx0" brushRef="#br0" timeOffset="46644.41">29421 15796 12015 0,'2'5'256'0,"-2"-2"64"0,0 1 16 0,0 1 0 0,0-4-336 0,0 3 0 0,-2-3 0 0,1 4 0 16,-1 1 1232-16,0 5 176 0,1-2 48 0,-1 5 0 0,-1-3 848 0,2 0 160 16,0 1 32-16,1 1 64 0,-2-2 48 0,1 0 16 15,1 0 0-15,0 0 0 0,1 0-848 0,1-2-176 0,-1 0-16 0,0-1 16 16,0 1-848-16,2-3-176 0,-2 0-48 0,2-1 0 16,-1 0-128-16,-1-4-16 0,2 1-16 15,-2-2 32-15,1 2-400 0,1-4 0 0,-2 2 0 0,0-2 128 16,2 1-128-16,-2-3 0 0,2 2 0 0,-2-4 0 15,0-2 0-15,2 1 144 0,-2 0-144 0,0-5 144 16,0 1-144-16,-1-5 128 0,0 1-128 0,-1-2 128 16,1 0-128-16,-1-3 160 0,0 0-160 0,-1-2 192 15,2 1-192-15,-1-1 144 0,1-1-144 0,0 0 128 16,3-2 0-16,-3 0 0 0,2 1 0 0,-1-3 48 0,2-1-176 0,-1 0 0 16,1 1 144-16,0 1-144 0,1 1 0 0,0 1 144 15,1 2-144-15,0 0 0 0,1 2 128 16,-1 2-128-16,1-1 0 0,0 4 0 0,0 2 0 0,1-1 0 15,0 3-160-15,2 0 160 0,-1 1-336 0,2 1 48 16,1-1 16-16,2 0 0 16,-2 3-272-1,1 0-48-15,-1-1-16 0,2 2 0 0,-3 0-32 0,-1 3-16 0,1-2 0 0,-1 4 0 16,-2 1-1200-16,1 3-224 0,-1 3-48 0,2 2-13904 0</inkml:trace>
  <inkml:trace contextRef="#ctx0" brushRef="#br0" timeOffset="47225.44">29933 15677 20271 0,'1'0'1792'16,"-1"-1"-1424"-16,2-2-368 0,-1 3 0 0,0-1 1968 0,0 1 320 0,2 0 64 0,-1-1 16 15,2 1-4608-15,1 0-928 0,2-3-176 0,2 2-48 0,-2 0 3552 0,1 0 704 16,1 1 144-16,-2 0 16 0,0-3 2112 0,2 3 400 15,1-1 96-15,0 1 16 0,-2-1-1360 0,4 1-272 16,0-4-48-16,0 1-16 0,3 1-1376 0,-1-2-256 16,-1-1-64-16,1-1-16 0,0 1-240 0,-1-3 0 15,1 1 0-15,-1-1 0 0,1-1-144 0,-2 0 144 16,2-2 0-16,-4 0-144 0,0 0 144 0,-2 0 256 16,0 0-64-16,-3-2-16 0,-2 2-48 0,0 1 0 0,-2 0 0 15,-2 2 0-15,0-1-128 0,-3 2 0 0,0-2 0 0,-3 3 128 16,-1 1-128-16,-1 1 0 0,-3 2 0 0,-2 1 0 15,-2 1-144-15,-2 3 144 0,-2 0 0 0,-1 3 0 16,0 3 0-16,2 2-128 0,-2 1 128 16,2 4 0-16,3 1 0 0,0 1 0 15,1 4-128-15,3 0 128 0,-2 2 0 0,2-1 0 0,1 4 0 0,-2 2 0 16,3-1 176-16,0 1-16 0,3 0 0 0,0 0 0 16,2-1 240-16,2 2 48 0,2-2 16 0,2 1 0 15,0-3-48-15,3-1-16 0,2-2 0 0,3-2 0 16,3-2-208-16,4-4-64 0,7-3 0 0,6-2 0 15,10-4-128-15,6-5-224 0,11-2 48 0,7 1 16 16,8-5-640-16,9 1-128 0</inkml:trace>
  <inkml:trace contextRef="#ctx0" brushRef="#br0" timeOffset="73756.28">12264 17683 25791 0,'-9'-2'2304'0,"3"2"-1856"0,4 0-448 0,1 0 0 0,1 0 0 0,-2-2-256 16,-1 2 16-16,-5-2 16 15,0-1-176-15,0-1-48 0,3 1 0 0,0 1 0 0,3-1 800 0,-1 0 160 16,3 3 16-16,-1-2 16 0,2 4 160 0,-1-2 16 0,3 1 16 0,-1 3 0 16,1-1 544-16,2 0 128 0,2 1 0 0,0-1 16 15,5 1-144-15,0-1-48 0,3-2 0 0,3 2 0 16,3-3-448-16,4 0-80 0,1-3-32 0,4-1 0 15,3 1-320-15,3-2-64 0,2-1-16 0,4-2 0 16,2-2-272-16,0 3 0 0,1-4 0 0,2 1 0 0,-2 0 192 16,0 1-64-16,1-2 0 0,1 1-128 0,1 3 160 0,0-4-160 15,-3 1 128-15,-5 2-128 0,-1-1 128 16,2-1-128-16,3 1 128 0,-1-2-128 0,-3 2 128 0,2 1-128 16,3-6 128-16,0 5-128 0,0-2 128 15,-3 1-128-15,-1 3 0 0,-5-2 128 0,-3 6-128 0,-2-5 128 16,-2 4-128-16,-1-3 128 0,-2 1-128 0,-2-2 192 15,0 2-192-15,-1 1 192 16,1-1-192-16,-3 0 160 0,0 0-160 0,-1 1 160 0,-2 1-160 0,0-1 0 16,-2 1 0-16,-3 2 128 0,1-1-128 0,-3 3 0 15,-1-2 0-15,0 1 0 0,-2 1 0 0,0 0 192 16,0 0-192-16,0-2 192 0,-1 2-192 0,2-1 0 16,-2 1 0-16,0-2 128 0,0 1-128 0,-1-1 0 15,-1 1 0-15,0 1 128 0,0 0-128 0,-1-2 0 16,1 2 0-16,-3-3 0 0,2 3 0 0,0-2 0 0,-2 0 0 0,1 1 0 15,-1 0 0-15,-1 1 128 0,0-4-128 0,1 3 0 16,-1-2 208-16,-1 1-32 0,0 1-16 0,-1-2 0 16,-1 2-16-16,2 0 0 0,-1 0 0 0,1-2 0 15,0 2-144-15,0 0 0 0,0-3 0 0,0 1 128 16,0 1-128-16,0 0 0 0,0-1 0 0,0 2 0 16,0-2 0-16,0 0 0 0,-1 1 0 0,1-1 0 15,0 0 0-15,0 1 0 0,-1-2 0 0,0 2 128 16,-1-1 64-16,1 3 0 0,0-4 0 0,0 2 0 0,-2-1-192 0,1 1 160 15,0-2-160-15,-1 2 160 0,-1 2-160 0,-1-4 0 16,-1 2 0-16,-3-1 0 0,1 2 0 0,-2 0 0 16,-1-2 0-16,-2 2 0 0,0 0 128 0,-2-1-128 15,1 2 128-15,-2-2-128 16,1 2 240-16,-2 0-48 0,1 2 0 0,-2-4 0 0,1 2 0 0,0 0 0 16,0-1 0-16,-1 1 0 0,2-1-48 0,-1-1-16 15,1 0 0-15,1-1 0 0,1 0-128 0,1 0 160 16,-1-2-160-16,1 1 160 0,1 2-32 0,1-3-128 15,1 0 192-15,2 1-64 0,0 1-128 0,3-1 0 16,0 0 0-16,3 1 0 0,1 0 128 0,1 1-128 16,1-2 0-16,3 1 128 0,-1 0-128 0,4 0 0 15,1 1 0-15,2 2 0 0,2 0 0 0,2 2-192 0,2 1 32 16,3 0 16-16,0 1-80 0,4 0-16 0,4 1 0 0,0 1 0 16,-1 0 48-16,1 0 0 0,2 1 0 0,-2-1 0 15,1 1 64-15,0 1 128 0,-1-1-208 0,-1 2 80 16,-1 2 128-16,-3-4 0 0,-1 4 0 0,-3-1 0 15,0 1-128-15,-4-3 0 16,1 2 0-16,-2-5 0 0,-2 1 128 0,-1-3 0 0,0 2 0 0,-3 0 0 16,0-1 0-16,1 1 0 0,-1 1 0 0,-1-2 0 15,-1 1 144-15,-1 1-144 0,0 1 192 0,0 0-192 16,-3-1 192-16,0 0-64 0,-1 1 0 0,-1 2-128 16,-2-3 288-16,0 3-48 0,-2 1-16 0,-2 0 0 0,0 1 32 15,0 0 16-15,0-2 0 0,0 1 0 16,-2 4 32-16,-1 0 0 0,1 1 0 0,-3 0 0 0,1 0-96 0,0 1-16 15,-1 1 0-15,-2 0 0 0,1 2-64 0,-2-2-128 16,0 0 176-16,-1-1-176 0,2 2 0 0,-2-2 0 16,0 0 0-16,0-4 0 15,1 2-304-15,-1-1-160 0,1-3-48 0,0 0-21728 16</inkml:trace>
  <inkml:trace contextRef="#ctx0" brushRef="#br0" timeOffset="78576.53">15982 16196 17503 0,'-5'-6'1552'0,"2"0"-1232"0,0 3-320 0,1 0 0 0,1 2 144 0,-2-4-16 0,-2-4-128 0,-3-3 192 16,-4-2-1136-16,-2-3-224 0,0 3-48 0,-1 2-16 0,0 3 1232 0,-1-2 0 16,0 5 208-16,-1-2-16 0,-1 5 48 0,0-1 0 15,1 3 0-15,-3 1 0 0,-1 0 400 0,0 0 64 16,-3 1 32-16,1 0 0 0,-1 2 384 0,0 0 80 15,-1 2 16-15,-1 0 0 0,0 0-160 0,-3 1-32 16,-1 2 0-16,-5 0 0 0,-1 4-32 0,-3-1-16 0,-2 1 0 16,-3 2 0-16,0 3-656 0,-2 1-144 0,0 4-32 15,2-3 0-15,1 4-144 0,1-6 0 0,1 1-160 0,4 1 160 16,1 1 0-16,2 2 0 0,2 0-128 0,3 3 128 16,-1 3 192-16,1 2 64 0,5 4 32 0,0 3 0 15,2-2 192-15,0 6 32 0,2 3 16 0,0 3 0 16,2 2-272-16,2-2-48 0,-1-2-16 0,4-1 0 15,0-3-192-15,4 1 0 0,-1 4 0 0,1 2 0 16,2-2-192-16,-2 6 32 0,2 1 0 0,0 0 0 16,1 1 160-16,1 1-128 0,2 3 128 0,0-3-128 15,2-1 128-15,2 3 0 0,4 2 0 0,5-2 0 16,2-5 128-16,3-2 16 0,4-4 0 0,-1-6 0 0,2-3 64 0,5 2 16 16,7 7 0-16,5-1 0 0,5 0-224 0,1-3 144 15,4-1-144-15,0-5 128 0,3-2-128 0,-2-2 0 16,1 0 0-16,1-1 128 0,2 3-384 0,0-4-96 15,1 2-16-15,-4-7 0 16,-2-3-272-16,8 3-64 0,8 0-16 0,2-1 0 16,5-1 176-16,-2-2 32 0,0-4 16 0,0 0 0 0,1 1 496 0,-1-2-144 15,1-3 144-15,-1-2 0 0,-1 1 768 0,-4-5 224 16,-1-2 48-16,-3-4 16 0,1-2-48 0,-1-4-16 16,3-1 0-16,-2-3 0 0,1-2-176 0,0-5-48 15,-2-1 0-15,-6 2 0 0,-5 1-320 0,8-7-64 0,9-4 0 16,6-7-16-16,-2 1-368 0,-2-2 0 0,-3 2 0 15,-3-1 128 1,-2 0-448-16,-3 2-64 0,-4-2-32 0,-3 2 0 16,-2 2-96-16,-3-1-32 0,-6 0 0 0,-5-3 0 0,-4-2 544 0,-5 0 0 0,0-2 0 0,-6 1 0 15,-3-2 576-15,-2-3 64 0,-2-2 0 0,-4-3 16 16,-2-1-64-16,-1-2-16 0,-4-1 0 0,0-4 0 16,1 1-272-16,-1-1-64 0,3-4-16 0,0-2 0 15,2 1-224-15,3 0 176 0,-1 1-176 0,2-1 160 16,-1-2-160-16,1 3 0 0,-2 4-160 0,2-4 160 15,-1 2-368-15,-4 5 32 0,0 4 0 0,-4 6 0 0,-2 4 336 16,-3 1-144-16,-4 3 144 0,-3 2 0 0,-3 2 0 16,-2-1 304-16,-4-3-48 0,-3 3 0 0,-2-1-256 15,-2 1 0-15,-3 1 0 0,-3 2 0 0,1 1 0 0,-7 2 0 16,-7-3 0-16,-3 1 0 0,-6 0-144 0,-3 1 16 16,-2 1 0-16,-2-1 0 0,0-1-208 0,-1 0-48 15,-1 0 0-15,-1 1 0 16,-1 1-144-16,-4 2-48 0,1 0 0 0,-2 4 0 15,2 2-944-15,-6 4-192 0,0 5-32 0,-6 5-12960 0</inkml:trace>
  <inkml:trace contextRef="#ctx0" brushRef="#br0" timeOffset="88288.93">11358 17121 9215 0,'0'-1'816'0,"0"0"-656"16,0-3-160-16,0 3 0 0,0 1 688 0,0-3 96 0,1 0 32 0,0-2 0 31,0-5-2224-31,-1 0-448 0,3 1-96 0,-3-2-16 0,1 1 1392 0,0 3 288 0,-1-3 48 0,0 3 16 15,0-3-96-15,-1 2 0 0,0 0-16 0,0 0 0 16,-1 2-128-16,0 0-32 0,-1 1 0 16,0 1 0-16,-1 2 880 0,-1-3 160 0,1 3 32 0,-1 2 16 15,1 0 48-15,-3 0 0 0,2 2 0 0,-2 0 0 0,1 1-224 0,0-2-32 32,-2 4-16-32,2-4 0 0,-1 4 400 0,-2 0 96 0,0 0 16 0,1-3 0 0,0 3-368 0,0 0-80 15,0 0-16-15,-1 1 0 0,1 2-208 0,-1 1-32 16,-1-2-16-16,2 3 0 0,-2-2 320 15,0 2 64-15,0 1 16 0,-1 2 0 0,1-1 112 0,-1 2 32 16,0 1 0-16,-2 0 0 0,0 3-64 0,-1 2 0 16,-1-2 0-16,0 2 0 0,-1 0-448 15,0 0-192-15,3 0 128 0,-2-2-128 0,1 3 0 0,1-1 0 16,-1 2 0-16,-1 2 0 0,2 0 0 0,-1 0 0 16,0-2 0-16,2 2 0 0,-2-2 0 0,3 1 192 15,-1 2-192-15,2-1 192 0,3-2 848 0,-2 0 176 16,0 2 48-16,2 0 0 0,-2 0-240 0,2-2-64 0,1 2 0 15,1-2 0-15,-2 0-384 0,3-5-96 0,1 2-16 16,-1-2 0-16,3 2-464 0,-1-1 0 0,2 1 0 0,-2-1 0 16,2-1 0-16,-1-1 192 0,2 1-48 0,1 0-16 15,-1 2 160-15,1-3 32 0,1-1 0 0,1-3 0 16,-2-1 32-16,2-2 16 0,-1 0 0 0,2-2 0 16,2 2 128-16,-1-3 16 0,0 0 16 0,0-4 0 15,2 2-208-15,-1-1-64 16,2-1 0-16,-1-1 0 0,1 1 144 0,0 0 32 15,-1-1 0-15,-2 1 0 0,1-1-96 0,-2 1-16 0,2-2 0 0,0 0 0 16,1 1-80-16,0 1-32 0,0-4 0 0,1 1 0 0,-2-2 96 16,0 0 16-16,2-2 0 0,0-1 0 0,-1 1-32 0,2-4 0 15,0 3 0-15,1-1 0 0,-1 1-288 0,1-4 128 16,2 0-128-16,0 1 0 0,0-2 144 0,-1 1-144 16,0-1 0-16,1 4 144 0,-3-6-144 0,1 3 128 15,1 0-128-15,-1 2 128 0,-1-3-128 0,0-1 0 16,0 1 0-16,-1 1 0 0,-1 1 0 0,0 0 128 15,-1-2-128-15,0 0 0 0,2-1 176 0,-1 0-48 16,0 1-128-16,0 0 192 0,-1 0-64 0,0 0 0 16,1 1-128-16,-3 1 192 0,1-2-192 0,0 0 144 15,-1-3-144-15,-1 2 128 0,1-1-128 0,-2 1 0 16,1-4 144-16,0 1-144 16,0 2 0-16,-2 0 128 0,2 0-128 0,-1-1 0 0,1 2 0 0,-1 1 0 0,0-2 0 0,-1 2 0 15,0 0 0-15,-1 0 128 0,2 0-128 0,-2-2 0 16,0 0 128-16,1-1-128 0,-2 2 128 0,0-4-128 15,0 1 128-15,-2 0-128 0,1-1 128 16,0-1-128-16,-2 2 0 0,2-3 0 0,-1 2 0 0,-2-1 0 16,1 0 0-16,0-1 0 0,0 2 0 15,1 1 0-15,-1-1 0 0,1-1 128 0,1 2-128 0,-2-2 0 16,-1 0 256-16,1 1-32 0,0 2 0 0,0 3 0 16,1 2-32-16,0 1 0 0,1 1 0 0,-2-1 0 15,1 1-192-15,-1 3 0 0,1-3 0 0,-1 2 0 16,1 2-224-16,-2-1 64 0,2 0 16 0,-2 1 0 15,0 0 144-15,0 1-128 0,1-2 128 0,-1 1-128 0,-1 1-48 16,-2-1-176 0,3 2 176-16,1 1-128 0,0-2-16 0,0 1-16 0,0-1 0 0,0-1 16 0,-1 0 0 15,1 1 0-15,-1-1 0 16,1-3-240-16,0 0-32 0,-2 1-16 0,0-1 0 16,1 3-1056-16,0 1-192 0</inkml:trace>
  <inkml:trace contextRef="#ctx0" brushRef="#br0" timeOffset="89090.14">10862 17659 11055 0,'-4'0'480'0,"0"0"112"0,2 3-464 0,2-3-128 0,0 0 0 0,0 0 0 15,0 0-736-15,0 0-160 0,0 0-48 0,1 0 0 16,-1-2 224-16,0 2 32 0,0 0 16 0,0 0 0 16,0 0-160-16,0 0-48 0,0 0 0 0,0 0 0 0,0 0 1168 0,0 0 224 15,0 0 64-15,0 0 0 0,-20 5 816 0,18-3 160 16,-1-2 48-16,2 0 0 0,1 0 336 0,-1 0 80 15,2-2 16-15,0 2 0 0,1-3-432 0,-1 0-96 16,1 0-16-16,0 0 0 16,-2 3-272-16,0 0-64 0,0 0-16 0,0 0 0 0,0 0 208 0,15-16 64 0,-14 12 0 0,0 2 0 31,0 2-368-31,0-3-64 0,1 2-16 0,-1 0 0 16,0 0-448-16,0 1-112 0,1 0-16 0,-1 0 0 15,0 0 32-15,2 0 0 0,-2-3 0 0,1 2 0 16,1 0-256-16,0-2-160 0,0 1 192 0,1-2-192 15,1 2 128-15,1-5-128 0,0 1 0 0,1 1 0 16,0 0 336-16,-2 0-32 0,1 2-16 0,1-1 0 16,-1 1-128-16,2 1-32 0,-2 1 0 0,1-2 0 15,-1 2-128-15,1 1 0 0,-2-1 0 0,1 1-176 0,-1 1 176 16,1 0 0-16,-1 2 0 0,-1-1 0 0,-1-1 0 16,1 2 0-16,-2 1 0 0,0-2 128 0,0 3-128 0,-1-4 176 15,2 2-176-15,-2-1 192 0,2-1-192 0,-2 1 192 16,1 0-192-16,1-2 192 0,-1 3-192 0,2-2 0 15,0 1 0-15,-1 0 128 0,1-1-128 0,0 1 0 16,0 0 0-16,-1-2 0 0,1 1 128 0,0 2-128 16,-1-1 0-16,1 0 128 0,-1 1-128 0,-1 2 192 15,1-3-192-15,-2 2 192 0,0 2-192 0,0-1 0 16,-1-1 144-16,1-1-144 0,2 2 0 0,-2 0 0 16,0-2 0-16,1 0 0 0,-1-1 0 0,1-2 0 15,1 1 0-15,1-2 0 0,-1 1 0 0,1-2-160 16,0-1 160-16,1 0 0 0,0 0-208 0,-1 0 64 15,3-1 16-15,-4 1 0 0,2-1-128 0,-1-1-32 0,0 0 0 16,1 0 0 0,1-1-1200-16,0-2-240 0</inkml:trace>
  <inkml:trace contextRef="#ctx0" brushRef="#br0" timeOffset="90944.46">11344 17286 15663 0,'-6'3'1392'0,"1"-3"-1120"0,1 0-272 0,2 0 0 0,2 0 512 0,0 0 64 15,-1 0 0-15,-1 0 0 16,1-2-2944-16,-1 0-576 0,0-1-112 0,1-1-16 0,0 1 2160 0,1 0 432 16,1-2 96-16,-1 0 0 0,1 0 576 0,1 0 128 15,-1 3 0-15,0-3 16 0,0 0 1440 0,1 1 272 16,-1 1 64-16,0-1 16 0,-1 3-208 0,0-3-32 16,0 3-16-16,-1-1 0 0,1 2-960 0,-1 0-192 0,-1-2-32 0,1 1-16 15,0 0-672-15,0-3 0 16,-1 1 0-16,2-2 0 0,-1 2 0 0,0-2 288 0,0 1-48 0,1-1-16 15,-2-1 480-15,1 0 80 0,0 1 32 0,0-1 0 16,-1 1-112-16,1-2-32 0,0 3 0 0,0-1 0 16,0 1-240-16,-1 0-48 0,1-1-16 0,-1-1 0 15,0 1-48-15,1 1-16 0,0 2 0 0,-2-3 0 16,2 4-96-16,0-3-16 16,-2 3 0-16,1-3 0 0,0 2-64 0,-1-1 0 15,1 2-128-15,-1 0 192 0,-1-1-192 0,2-1 0 0,-2 1 0 0,2-1 0 0,-1 0 0 16,1 1 128-16,-1-1-128 0,2 0 0 0,-1-2 304 15,-1 2-48-15,1-1 0 0,-1 2 0 0,1-3 128 16,0 1 0-16,0 2 16 0,1 2 0 0,-2-4-128 0,1 3-16 16,-2 0-16-16,2 1 0 0,-1-3-96 0,-1 3-16 15,1 0 0-15,-1 0 0 0,0 0 96 0,1 0 16 16,-2 3 0-16,0-2 0 0,0 1-240 0,1 1 0 16,-1-2 128-16,1 3-128 0,-1-4 0 0,2 1 0 15,-2 0 128-15,0 1-128 0,1 0 144 0,0-2-16 16,0 1 0-16,-1 3 0 0,0-3-128 0,0 0 0 15,1 3 0-15,0-3 0 0,1 2 0 0,-2 1 128 16,1 0-128-16,-1 1 0 0,1 2 192 0,-1 0-64 16,0 2 0-16,-1-1 0 0,1 1-128 0,-1 0 0 15,-1 1 0-15,0-1 0 0,2 0 0 0,-1 2 0 0,0-1 0 0,0 1 0 16,0 0 0-16,-2 1 0 0,2-1 0 0,-3-3 128 16,2 3 16-16,-2-1 0 0,2 0 0 0,-2-1 0 15,2 0-16-15,-2-1-128 0,2 2 192 0,-1 0-64 16,1-4-128-16,0 4 192 0,0-3-192 15,1 1 192-15,0 1-192 0,0-3 160 0,0 1-160 0,-1 3 160 16,1 0-160-16,0 1 0 0,0-1 0 0,-1 4 0 16,-2 3 0-16,0-1 0 0,2-1 0 0,-1 0 0 15,2 1 0-15,0-1 0 0,-1 2 0 0,-1 0-176 16,1 2 176-16,1-2-208 16,-2-2 80-16,2 1 128 0,0 0-448 0,-2 0 16 0,2-4 16 15,-1 5 0 1,1-5-448-16,-2 2-96 0,2-1 0 0,-1-2-15120 0</inkml:trace>
  <inkml:trace contextRef="#ctx0" brushRef="#br0" timeOffset="91982.19">11162 17707 11055 0,'-1'0'976'0,"0"0"-784"16,0 0-192-16,1 3 0 16,0-3-448-16,0 0-128 0,0-3-16 0,-2 2-16 15,4 0-432-15,-2-1-96 0,0-1-16 0,0 3 0 0,0 0 1392 0,0 0 272 0,0 0 48 0,0 0 16 16,0 0 0-16,0 0 0 0,0 0 0 0,-2-19 0 16,2 17 144-16,0 2 48 0,2 0 0 0,-2 0 0 15,1 0-32-15,0 0 0 0,0 2 0 0,1-2 0 16,-1 2-32-16,0 0-16 0,0 1 0 0,-1-3 0 15,0 0-224-15,0 0-32 0,0 0-16 0,0 0 0 16,0 0 32-16,6 17 0 0,-3-12 0 0,-2-4 0 16,2 4 0-16,-2-2 16 0,1 0 0 0,0-1 0 15,1 1-192-15,0-3-32 0,0 0-16 0,0 0 0 16,1 0 176-16,-2-2 48 0,2 1 0 0,-2-1 0 0,2 1-16 16,-1 1 0-16,-1 0 0 0,0-2 0 0,1 0 16 0,2-1 0 15,0 0 0-15,1 2 0 0,0-4-192 0,0 1-48 16,2 2 0-16,-1-3 0 0,-1 1-208 0,2 2 0 15,-1-2 0-15,-1 1 0 16,2 0-608-16,-2 2-64 0,0-3-16 0,0 1-10960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5:55.13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14035 14815 46991 0,'1'-1'4176'0,"-2"1"-3344"0,0-5-656 0,1 2-176 0,0 0 320 0,0 0 48 0,2-5 0 0,1-1-21632 0,3-4 17008 0,-1 4-15712 0,1 1 16224 0,-3 4 2992 16,0 4 608-16,-4 4 144 0,-2 4 3600 0,0-3 752 15</inkml:trace>
  <inkml:trace contextRef="#ctx0" brushRef="#br0" timeOffset="1">22235 14683 5519 0,'-1'-4'496'0,"-2"2"-496"0,3-1 0 0,-1 3 0 0,0-2 1424 0,1 0 192 0,0 1 48 0,0-3 0 0,-1 1 784 0,1-4 176 0,1-2 16 0,0-1 16 0,0-1-320 0,1 0-64 0,1 0-16 0,-1 1 0 0,2 0-720 0,-2 1-160 16,2 2-32-16,0 1 0 0,-3 0-176 0,-1 1-32 16,0 4-16-16,0 1 0 0,-2 0-416 0,-1 1-64 15,-2 4-32-15,2 1 0 0,-1-2-336 0,-1 1-64 16,-1 2-16-16,1 1 0 0,0 2-192 0,1 1 144 15,2 1-144-15,1 3 128 0,1 2-128 0,1-1 0 16,1 4 0-16,1 2 128 0,0 1-128 0,1 2 0 16,0 0 0-16,1 0 0 0,-1 2 0 0,-1 2 0 15,0-3 144-15,-1 2-144 0,0-3 144 0,-2 3-144 0,0-4 192 0,-1 0-192 16,0-1 128-16,-1-3-128 0,0-1 0 0,1-2 0 16,0-2 0-16,0-3 0 0,1-2 128 0,0-3-128 15,0 0 176-15,0-6-32 0,1 0 0 0,0-2 0 16,0 0-16-16,0-4-128 0,0-1 192 0,1-5-64 15,-1-1-128-15,0-7 0 0,1 0 0 0,-1-5 128 16,0 0-128-16,2-6 128 0,-1-2-128 0,2-3 128 16,-2-3-128-16,1 0 0 0,0-2 0 0,0-2 0 15,-1 2-176-15,3 2 176 0,-2-4-128 0,1 6 128 0,0 3 0 0,0 0 0 16,-2 8 0-16,2 1-128 16,-2 5 128-16,-1 6 0 0,0 3 0 0,-2 3 0 0,0-2 0 0,-1 4 0 15,-2 2 0-15,2 1 0 0,-1 2 0 0,-1 0 144 16,1 0 0-16,-1 2 0 0,2 1-16 0,-1 2 0 15,2-1 0-15,1 2 0 0,0 4-128 0,-1 0 0 16,0 3 0-16,1-3-176 0,-2-1 48 0,2 1 0 16,0 6 0-16,0 7 0 0,0 3 128 0,0 2-128 15,0 2 128-15,0 0-128 0,0 0 128 0,2-1 0 16,-1 0 0-16,0 0-128 0,-1 0 128 0,-1 0 0 16,0-2 0-16,-1-1 0 0,0-4 0 0,-1-1 0 15,0 0 0-15,0-5 0 0,0 0 224 0,-1-5-32 0,2-1 0 0,-1-4 0 16,2-2-48-16,1-3-16 15,0-1 0-15,0-1 0 0,0-5 0 0,0-1 0 16,1-3 0-16,0-2 0 0,2-3-128 0,-2-4 0 0,1-3 0 0,0-5 0 16,1-4 0-16,-1-5 0 0,0-1 0 0,-1-2 0 15,0 0 0-15,-1 1 0 0,1-4-144 0,1 1 144 0,-2 0 0 0,0 2 0 16,0 3-128-16,0 3 128 0,-2 4 0 0,2 4 0 16,-1 7 0-16,1 3 0 15,0 6 0-15,0 4 0 0,0 1 0 0,0 4 0 16,1 4-192-16,1 1 192 0,-2 3-192 0,2 3 192 15,2 5-256-15,-3 1 64 0,3 2 16 0,-2 3 0 0,-1 0 176 0,0 2-128 16,0 2 128-16,-1-1-128 16,0-1 128-16,0 2 144 0,1 0-16 0,-1 1-128 15,2 2 256-15,-1 0-48 0,2-1-16 0,-2-1 0 16,2 2-192-16,-2-1 176 0,0 0-176 0,1 0 160 0,-1-4-160 0,-1-2 0 16,-1-1 0-16,-1-3 0 0,1-1 0 0,0-2 0 15,0-3 0-15,-1-3 0 16,1-2 0-16,1-1 0 0,0-2 128 0,0-3-128 0,0 0 160 0,0-1-160 15,0 0 192-15,0 0-192 0,0 0 128 0,0 0-128 16,0 0 0-16,-1 1 0 0,-1 1 0 0,2-2 0 16,0 0 0-16,0 0 0 0,0 0 0 0,0 0 0 0,0 0 0 0,0 0 0 15,0 0 0-15,-14 9 0 0,14-9 0 0,-2 1 0 16,2 0 144-16,-2 1-144 16,1 0 0-16,0 0 144 0,1 0-144 0,0 0 0 15,0 1 0-15,1-2 0 0,-1 0 0 0,0 1 0 0,1-1 0 0,-1 1 0 16,2-1 0-16,-2 0 0 0,0-1 0 0,1 2 0 0,-1-1 0 0,0 0 0 31,0 1 0-31,0-2 0 0,0 0 0 0,0 0 0 16,0 0 0-16,0 0 0 0,0 0 0 0,0 0 0 15,0 0 0-15,0 0 0 0,0 0 0 0,0 0 0 16,0 0 0-16,0 0 0 0,0 0 128 0,0 0 0 0,1-20 0 0,-1 14 0 16,0-2-128-16,0 0 0 0,0-2 0 0,0 1 0 15,0-3 0-15,1 2 0 0,-1-4 0 0,2 2 0 16,-2-2 0-16,1 0 0 0,-1 1 0 0,0-2 0 15,0 1 0-15,0-2 128 0,-1 0-128 0,-1 0 0 16,1-1 0-16,1 0 128 0,-4 3-128 0,2-4 0 16,0 2 0-16,-1-1 128 0,0 0-128 0,0-1 0 15,-2 2 0-15,3-2 0 0,-2 2 0 0,0-2 0 16,2 0 0-16,-1 0 0 0,1 0 0 0,0-3 0 16,1 3 0-16,-2-1 0 0,2-2 0 0,-2 1 0 15,2 0 0-15,-2 0 0 0,2 0 0 0,-1 2 0 0,1-2 0 16,1 1 0-16,0 1 0 0,0 1 0 0,0 3 0 0,0-3 0 15,0 4 0-15,0-1 0 0,1 0 0 0,1 2 0 16,-1-1 0-16,0 2 0 0,1-1 0 0,-2 2 0 16,1 0 0-16,2-2 0 0,-2 2 0 0,2-2-176 15,-1 1 176-15,-1 0-128 0,2 0 128 0,0 0-208 16,-1 0 80-16,1 0 128 0,-2 2-160 0,0 0 160 16,1 3 0-16,-2 0-144 0,0-1 144 0,-2 3 0 15,2 0 0-15,-1 0 0 0,0 0 0 0,-1 3 0 16,1-2 0-16,0 2 128 0,-1 0 0 0,1-3 0 0,0 3 0 0,1-3 0 15,0 1-128-15,0 1 0 0,0-4-128 0,0 3 128 16,1-1 0-16,0-2 0 0,0 1 0 0,0 0 0 16,0 3 0-16,0-1 0 0,-1-1 0 0,0 3 0 15,0-2 0-15,-1 3 0 16,1-1 0-16,-1 1-128 0,1 0 128 0,-1 0 0 0,0 1 0 0,0-1 0 16,0 3 0-16,0-1 0 0,1-2 0 0,0 0-128 15,-3 20 128-15,2-9 0 0,1 4 0 0,0 0-128 16,2 2 128-16,-2 4-208 15,3-1 80-15,-1 5 128 0,1 2-240 0,0-1 80 0,1 2 16 0,-2 0 0 16,2 2-96-16,-3 0-16 0,3 2 0 0,-3-2 0 16,0-1 16-16,-1 0 0 0,-1-1 0 0,0-6 0 0,0-1 240 0,-2-1-144 15,3-4 144-15,-1-3-128 16,0-1 128-16,1-2 0 0,0-4 128 0,0-1-128 0,0-2 128 0,1 0-128 16,0-3 160-16,-1 0-160 15,3-4 192-15,-2 2-64 0,1-5-128 0,0 0 192 0,-1-1-16 0,1-3-16 16,0-2 0-16,-2-2 0 0,2 0-32 0,-1 0 0 15,-1-4 0-15,0-1 0 0,-1-2 48 0,-1-1 0 16,1-2 0-16,0 1 0 0,-1 1-48 0,0-3-128 16,0 1 192-16,0 1-64 0,-1 1 0 0,2-1-128 15,-1 4 192-15,-1-4-64 0,-2 1-128 0,1-1 0 16,-1 2 0-16,-2-1 128 0,1 1-128 0,0 0 192 16,1 0-192-16,-1 0 192 0,0 0-192 0,2 1 128 15,0-1-128-15,1 2 128 0,3 0-128 0,0 4 0 16,0-3 0-16,3 2 0 0,-1 1 0 0,0-1 0 15,0 2 0-15,0 1 0 0,0 2-144 0,-1 0 144 16,2 4-192-16,-3-2 192 0,-1 1-160 0,1 1 160 16,-2 2-128-16,0 1 128 0,1-1 0 0,-1 3 0 15,1-3 0-15,0 1 0 0,0 1 0 0,1 0 0 0,0 1 0 0,1-1 0 0,0 0 0 0,1 1 0 16,1 1 0-16,1-1 0 0,0 3 0 0,0 0 0 16,0 0-128-16,1 4 128 15,0 1-288-15,0 3 32 0,1 2 0 0,-2 1 0 16,2 2 48-16,-1 2 16 0,-1 2 0 0,1 1 0 15,-1 1 192-15,0 3 0 0,-2-1-160 0,1-2 160 0,-2 0 0 0,0 2 0 16,-1 4 0-16,1-1 0 0,-1 3 0 0,-1-3 0 16,1 0 0-16,-1 1 0 15,1-2 0-15,0 0 0 0,-1-2 0 0,1-2 0 0,-2 0 0 0,2-2-176 0,-1 0 176 16,1-3-128-16,0-4 128 0,-1 1-160 16,0-3 160-16,-1-3-160 0,1 0 160 0,1-4 0 15,0 3 128-15,0-4-128 0,0-2 272 0,0-1-16 16,1-2 0-16,1 0 0 0,0-4-256 0,-1-3 160 15,2-1-160-15,0-1 128 16,0-4 0-16,0-2 0 0,1 0 0 0,-1-2 0 16,-1 1-128-16,-2-5 0 0,3-1 144 0,-3 0-144 0,1 1 144 0,-2-3-144 0,-1-3 192 0,1 0-192 0,0 4 0 15,-2-2 0-15,2 2 0 0,-3 0-144 0,2 0 144 0,0 3 0 32,0-3 160-32,0 2-160 0,1 0 0 0,0 0 128 15,2 0-128-15,1 2 0 0,0 1 0 0,0 0 0 16,1 3 128-16,0 2-128 0,-2 2 0 0,2 3 0 15,-2 1 0-15,0 2 0 0,-1 1 0 0,0 4-208 0,0 0 64 0,0 1 16 0,-1 4 0 0,-2-3 0 32,2 3 0-32,-2 0 0 0,1 3 128 0,0-3-208 15,0 0 80-15,0 1 128 0,1 2-208 0,0-1 80 16,0 1 128-16,1-2-208 0,0 0 208 0,0 0 0 16,1 1-160-16,0 2 160 0,2 2-128 0,1 3 128 0,1 0-160 0,0 4 160 15,0 2-192-15,0 1 192 0,1 4-208 0,-3-1 80 16,1 3 128-16,1 0 0 0,-2-1-144 0,0 1 144 15,-2 0 0-15,0-1 0 0,0 3 0 0,-1-4 0 16,2 4 0-16,-5-3 0 0,2 2 0 0,0 0 0 16,-2 1 0-16,0-2-176 0,2 0 176 0,-1-1-128 15,0-3-80-15,0-3-16 0,-1-2 0 0,2-2 0 16,-2-2 224-16,1-3 0 0,0-3 0 0,1-1 0 16,0-2 176-16,1-1 16 0,-1-2 16 0,1-2 0 0,0 0 32 0,-1-2 0 15,0-5 0-15,1-5 0 0,0-2-112 0,0-3-128 16,0-3 176-16,1-1-176 0,1-3 0 0,0-2 0 15,0-2 0-15,2 1 0 0,-3-2 0 0,1 1 0 16,0 1 0-16,-1 0 0 0,0-1 0 0,-1 4 0 16,0 0 0-16,-1 1 0 0,1-1 0 0,-1 3 0 15,-1 3 0-15,1-1 0 0,0 2 0 0,0 1 0 16,-3 4 0-16,2 1 0 0,0 1 0 0,0 2 0 16,0 3 0-16,-2 2 0 0,3 2-160 0,-2 3 160 0,1 3-160 15,-1 0 160-15,0 1-224 0,0 3 48 0,0 3 16 16,-1 0 0-16,3 1-32 0,-3 4-16 0,3-2 0 0,-1 4 0 15,1 1 64-15,1 2 16 0,0 2 0 0,0 3 0 16,3 2 128-16,-3 0 0 0,2 4 0 0,2 0 0 16,-1-1 0-16,1 0 0 15,0 1 0-15,1-2 0 0,-1-2 0 0,-1 0 0 0,3 0 0 0,-1-4 0 16,0-1 0-16,-1-3 0 0,0 0 0 0,-1-3 0 16,1 0 0-16,-1-3 0 0,1-1 160 0,-3-3-160 15,2 1 176-15,-3-1-176 0,0-4 192 0,0-1-192 0,0 1 272 16,-2-2-48-16,2-3-16 0,-1 1 0 15,0-5-80-15,1-2 0 0,0-2-128 0,-2-3 192 0,1-2-192 16,0-3 0-16,0-1 0 0,1-3 0 0,-2-1 0 16,1-2 0-16,0-2 0 0,0 0 0 0,0 2 0 0,-1 1 0 15,1 2 0-15,-1 1 0 0,0 0 0 0,-1 0 0 16,2 4 0-16,0 2 0 0,-1 6 0 0,0 4-208 16,2 2 16-16,-3 5 0 15,1 4-128-15,0 3 0 0,1 6-16 0,0 3 0 16,-1 5 48-16,2 2 16 0,0 5 0 0,3 0 0 15,-1 1-176 1,2-1-16-16,0 0-16 0,1-2-11200 0,3-2-2240 0</inkml:trace>
  <inkml:trace contextRef="#ctx0" brushRef="#br0" timeOffset="2">22510 15524 23951 0,'-2'0'2128'0,"-1"0"-1696"0,3 0-432 0,-1 0 0 0,1 0 768 0,-1 1 80 15,-1 2 16-15,0-2 0 0,-3 0 1088 0,-1 4 224 0,1 2 32 0,-1 0 16 0,0 2-816 0,1 2-144 0,-1 1-48 0,-1-1 0 0,0 2-432 0,-1 2-80 16,-4 0-32-16,2 0 0 0,1-2 16 0,-3 1 0 0,-1 3 0 16,-2 0 0-16,1 2-80 0,-2-3-16 0,-1 4 0 0,1 0 0 15,-1 2-320-15,0 0-64 0,0 2-16 0,-2 1 0 16,0-2-192-16,1 0 0 0,1-1 0 15,-3 3 0-15,2-1 0 0,0-4-208 0,1-1 64 0,1-5 16 32,3 0-240-32,1-6-32 0,3-2-16 0,1-4 0 15,2-4-320-15,2-1-64 0,1-7-16 0,2-2 0 0,2-8-1168 16,2-2-224-16</inkml:trace>
  <inkml:trace contextRef="#ctx0" brushRef="#br0" timeOffset="3">22125 15597 23951 0,'-11'6'1056'0,"4"-3"224"0,0 1-1024 0,3-4-256 0,1 1 0 0,3-1 0 0,-1 0 1040 0,0 0 160 0,-2 2 16 0,0-1 16 0,1-1 256 0,-1 0 48 0,3 1 16 0,3 1 0 0,0 1-160 0,2-2-48 16,4 4 0-16,2 0 0 0,3 3-528 0,2 1-112 15,1 2-32-15,2 1 0 0,2 2-352 0,1 3-64 16,-3 0 0-16,0 2-16 0,1 3-240 0,-2-3 128 0,-1 4-128 0,-2 3 0 15,1-2 0-15,-2 3 0 0,-1-2 0 0,-1 4 0 16,-1-3 0-16,-1 1 0 16,1-3 0-16,-5 1 0 0,3-6-320 15,-1 1-64-15,-3-1-16 0,2-5 0 16,-2 0-1120-16,0 0-208 0</inkml:trace>
  <inkml:trace contextRef="#ctx0" brushRef="#br0" timeOffset="4">22731 15405 17503 0,'-1'-1'1552'0,"0"-1"-1232"0,1 2-320 0,0 0 0 0,1 0 896 0,-1 0 128 0,0 0 32 0,-1 0 0 0,0-2 1008 16,0 2 208-16,1 2 32 0,0-2 16 0,0 0-144 0,0 0-16 0,0 0-16 0,-4 21 0 0,3-15-1168 0,1 3-224 0,0 1-48 0,0 0-16 0,0 1-464 0,0 2-96 0,1 1 0 0,-1-1-128 0,0 2 0 0,2-4 0 15,-2 2 0-15,0 1 0 0,0-1 144 0,0-2-144 31,0 0 0-31,1-3 144 0,-1-2-16 0,0-2 0 0,0 1 0 16,0-5 0-16,0 0-128 0,0 0 0 0,0 0 0 0,0-5 0 16,0 3 192-16,0-4-64 0,0 0 0 0,0-3 0 0,1-2-128 0,0-3 0 0,1-1 0 0,-1 1 0 31,2 1 0-31,-2-4 0 0,3-1 0 0,0-5-176 0,0 1 176 0,-1 4 0 0,1 1 0 16,0 2 0-1,0 3 0-15,1 4 0 0,-2 2 0 0,0 1 0 16,2 1 0-16,-2-1 0 0,3 4 0 0,-1-1-192 15,2 0 192-15,-1 2 0 0,0-1 0 0,0-1 0 16,0 2 0-16,0-1 0 0,2 1 0 0,-3 0 0 16,0 1 0-16,-1 1 0 0,1-1 0 0,-2 1 0 15,1 2 0-15,1 1 176 0,-2 1-176 0,-1 1 192 0,1-1-192 0,-1 3 192 16,0 2-192-16,-1 1 192 0,1-1-192 0,0 2 0 16,-1 0 144-16,0 0-144 0,1-2 0 0,-1 1 0 15,-1 3 0-15,3 0 0 16,-2 0-448-16,0-3-48 0,0-1-16 0,-1 0 0 15,2-4-1792-15,-1-1-384 0,1-1-64 0,-1-1-12240 16</inkml:trace>
  <inkml:trace contextRef="#ctx0" brushRef="#br0" timeOffset="5">23009 15467 22111 0,'-7'2'1968'0,"3"1"-1584"0,0-2-384 0,2 1 0 0,2-2 1328 0,1 0 176 0,0-2 32 0,1 2 16 0,-2-1-1232 0,2 0-320 0,2-1 0 0,1 0 0 0,0-2 1200 0,2 1 128 0,0-1 16 0,1-1 16 0,0-1-320 15,2 1-64-15,0-2-16 0,-1 1 0 0,0-3-384 0,0 1-64 16,-1 0-32-16,-1 1 0 0,-2 0-128 0,1-3-32 15,-2 2 0-15,-1 2 0 0,0-3-80 0,0 4-32 16,-2-1 0-16,-1 0 0 0,0-1-16 0,0 1-16 16,0-3 0-16,-1 1 0 0,-1 2-176 0,1-3 0 15,0 1 0-15,-2 1 128 0,0 3-288 0,0 1-64 16,0-1-16-16,-1 5 0 16,-1 3-736-16,1 4-160 0,0 1-16 0,-1 1-16 15,0 2-48-15,0 2 0 0,-1 0 0 0,1 1 0 0,-1 4 912 0,-1-2 304 16,0 1-192-16,0 1 192 0,2-2 576 0,0-1 224 15,0 0 32-15,1-2 16 0,0 0-144 0,3-2-48 0,-1 1 0 16,1-2 0-16,1-2-352 0,0-1-80 0,3-1-16 0,-1-2 0 16,2 0-208-16,2-2 0 0,0 1 0 0,0-4 0 31,2 0-896-31,0 0-64 0,1-3 0 0,1 2-16 16,-1-5-944-16,1 2-176 0,0-1-32 0,0-2-6432 0,0-1-1280 0</inkml:trace>
  <inkml:trace contextRef="#ctx0" brushRef="#br0" timeOffset="6">23245 15346 23039 0,'-2'0'2048'0,"0"0"-1648"0,2-2-400 0,0 2 0 0,0 0 1472 0,0 0 224 0,0 2 32 0,0-2 16 0,-1 0-112 0,1 1-32 15,0 2 0-15,0-3 0 0,0 0-96 0,0 0-32 0,2 24 0 0,-1-14 0 0,1 4-928 0,0-2-192 16,1 1-32-16,0-2-16 0,1 1-304 0,-2-1 128 16,2-1-128-16,-2-2 0 0,1-2 0 0,0-2 0 15,-1 1 0-15,0-5 0 16,-1 1 128-16,0-2-128 0,2 1 0 0,-2-4 0 16,2 0 192-16,-2-3-64 0,2-1 0 0,0-3-128 0,-1-1 128 0,2 0-128 0,-2-3 0 0,2 3 0 15,-3 0 0-15,3 2 0 0,-2 1-128 0,1 2 128 16,0 1-288-16,2 2 32 0,-1 3 16 0,-1 5 0 15,1 0-128-15,1 3-16 16,0 4-16-16,1 1 0 0,-1 2 144 0,2 0 48 0,-2 1 0 0,2-1 0 16,-1 1 208-16,-1-5 0 15,0 0 192-15,0 0-192 0,-1-2 448 0,0-1-32 16,-1-3 0-16,2-1 0 0,-2-2-96 16,1-1 0-16,-1-1-16 0,-1-2 0 0,1-1 0 0,0-1 0 0,1-2 0 0,-3-1 0 0,3 2-64 15,-1-4-16-15,0 1 0 0,-1-4 0 0,2 0 0 0,-3-3 0 16,2 1 0-16,-1-1 0 0,0-3-224 0,0 1 0 15,0 1 0-15,-1-1 0 0,0 3 0 0,0-2 0 16,2 1 0-16,-3 2 0 0,1 1-288 16,0 0-48-16,1 0-16 0,-2-1 0 31,1 0-512-31,-1-3-96 0</inkml:trace>
  <inkml:trace contextRef="#ctx0" brushRef="#br0" timeOffset="7">25032 15672 35935 0,'0'-3'3200'0,"0"0"-2560"15,0 0-512-15,0 3-128 0,1 0-1024 0,-1-2-240 0,0 0-32 0,2-3-16 0,-2 0 1040 0,0 1 272 0,-2 1 0 0,1 0 0 0,-1 3 1536 0,0 0 416 0,0 1 80 0,-1 3 16 0,-1 0-1024 0,0 2-192 0,2 3-32 0,-4 0-16 0,1 3-592 16,-2 3-192-16,-1 2 128 0,-1 4-128 0,0 2-176 0,-1-1-80 15,-2 2-32-15,-1 2 0 16,-1 0-192-16,1 1-32 0,-1-2-16 0,-3 1 0 16,-2 6-192-16,-4 2-48 15,0 4 0-15,-1-3 0 0,1 1-912 0,-1-1-192 0,1-4-48 0,1-3 0 16,0-1-176-16,3-6-32 0,1-2-16 16,1-4-8560-16</inkml:trace>
  <inkml:trace contextRef="#ctx0" brushRef="#br0" timeOffset="8">24726 15744 44223 0,'-2'12'1968'0,"-1"-3"400"16,-1 0-1904-16,4-5-464 0,0 0 0 0,3-3 0 0,0 3-432 0,0 2-176 0,3 3-32 0,4 4-16 16,2 2 336-16,1 1 80 0,0 1 16 0,0 0 0 0,-4-4 720 0,1 2 144 0,2 3 16 0,1 3 16 0,0 0-96 0,0 1 0 0,1-2-16 0,0 2 0 0,2 2-560 0,1-3 0 15,0 0-240-15,-1 0 80 16,0 1-544-16,-2-3-128 0,0-4 0 0,-1 4-16 16,1-4-736-16,0 2-144 0,-2-3-16 0,1 0-15136 0</inkml:trace>
  <inkml:trace contextRef="#ctx0" brushRef="#br0" timeOffset="9">25075 14778 45151 0,'-4'2'4016'0,"2"-2"-3216"0,2-2-640 0,1 0-160 0,0 1-288 0,1 1-96 0,0-4 0 0,1 0-16 0,1-2-1232 0,2-2-240 0,0-1-48 0,-2 0-16 31,0-1-224-31,-3 3-32 0,-1-2-16 0,-6 3 0 0,-1 1 1952 0,-3 1 400 0,-6 1 80 0,0 2 16 0,-4-1 1136 0,-1 2 224 16,-1 3 64-16,0 0 0 0,2 1-672 0,0-1-128 16,4 3-32-16,2 0 0 0,4-1-192 0,3 1-32 15,3 0-16-15,3 0 0 0,1 0-272 0,1-1-48 16,2 1-16-16,2-1 0 0,0-1-256 0,3 0 0 0,-1 0 0 0,2 1 0 16,2-2 0-16,0-1 0 15,0-1 0-15,-1-1 0 0,2 0 192 0,-2-1-32 0,-1 1 0 0,-1-2 0 16,0-1-16-16,-1 2 0 0,1-2 0 0,-2 0 0 15,0 1 48-15,0-1 0 16,-1-2 0-16,0 3 0 16,2-2-64-16,-2-2 0 0,0 2 0 0,-1 0 0 15,0 1-128-15,-2 0 0 0,-1 2 0 0,-1 0 0 16,-1 1 0-16,-1 1 0 0,-1 2 0 0,-3 1 0 0,-1 1 0 16,-2 1 0-16,-2 3 144 0,-1-1-144 0,0 1 240 0,-2 1-32 15,1-1 0-15,-1 0 0 0,0-1 48 0,2 0 0 16,1-1 0-16,0 0 0 15,4-2 0-15,0-2 16 0,5-1 0 0,-2 3 0 0,4-5-64 0,1 1-16 16,2 0 0-16,2-1 0 0,3-1-64 0,1 1 0 16,4-1-128-16,1-4 192 0,0 2-352 0,1 0-80 15,1-1-16-15,-1-1 0 0,-1 1 256 0,-2-1 0 16,-2 1 0-16,-3 3-144 0,-1-4 144 0,0 1 0 16,-3 0 0-16,-1 0 0 0,-1-1 320 0,-2 3-16 15,0-3 0-15,-1 1 0 0,-2 1 128 0,-1 0 16 16,-1 2 16-16,-1-2 0 0,0 3-272 0,-2 0-48 15,2 0-16-15,-1 1 0 0,3 1-128 0,1-2 0 16,0 1 0-16,1-1 0 0,0 3 128 0,2-1 0 0,-1-1 0 16,1 1 0-16,1 1 0 0,1 1 0 15,1 0 0-15,0 2 0 0,0 1-128 0,0 1 0 0,1 2 0 0,0 1 0 16,0-1 0-16,1-1-176 0,0 3 48 0,0-3 0 16,-1-2 128-16,0 2 0 0,0-2 0 0,2-2 0 15,-2-2 0-15,0 0 0 0,1-3 0 0,0 0 0 16,0 0 352-16,1-3 0 0,2-1 0 0,-1-3 0 15,3 0-80-15,-2 0-16 0,2-2 0 0,-3 0 0 16,2 0-256-16,-1 0 0 0,-1 0 0 0,-4 1 0 16,1 3 0-16,-3 0 0 0,0 0 0 0,-4 5-144 15,-1 0 144-15,-5 5 128 0,-3 0-128 0,-6 4 176 16,0 3-176-16,-3 1 192 0,-1 1-192 0,0 1 192 16,-2-1 176-16,3 1 32 0,3-4 16 0,2-2 0 0,4-1 0 0,3-3 0 15,4-5 0-15,3-4 0 16,2-2-1120-16,3-6-240 0</inkml:trace>
  <inkml:trace contextRef="#ctx0" brushRef="#br0" timeOffset="10">15823 14646 40543 0,'-7'-4'3600'0,"1"2"-2880"0,2 0-576 0,3 1-144 0,0 1-320 0,-2-1-80 0,-2 1-32 0,-3-6 0 0,-3-1-1936 0,2 0-400 0,1-2-80 16,4 1-16-16,1-2 3312 0,3 4 640 0,2-5 144 0,-2 2 32 15,2 1 272-15,0 0 64 0,-1 0 16 0,-1-1 0 16,0 1-736-16,-3-1-160 0,1 1-16 0,-3-1-16 0,-1 2-272 0,2 0-48 31,-2-3-16-31,1 2 0 0,0 1-80 0,0-2-16 0,-1-1 0 0,1 1 0 0,1 0 0 0,-1-2 0 31,3 0 0-31,-2-1 0 0,2 1 112 0,1-1 16 0,0 1 0 0,0-5 0 0,1 3-112 0,-1-2-16 16,0 1 0 0,1-1 0-16,-1 2-64 0,0-2 0 0,-1-2-16 0,0 3 0 0,1-2 64 0,-1 1 16 15,0-4 0-15,-1-1 0 0,2 2-32 0,1 0 0 16,0-1 0-16,0 1 0 0,1 0 16 0,0 1 0 0,2-1 0 16,-2 0 0-16,2 1 16 0,-1-1 0 15,0 0 0-15,0 1 0 16,0 0 64-16,0 0 32 0,1-2 0 0,-3 2 0 0,2 0-112 0,1 1-32 15,-2-1 0-15,0 0 0 16,1 4-80-16,-1-4-128 0,-1-2 176 0,0 0-176 16,-1 2 240-16,-2-4-64 0,1-1-16 0,-2-1 0 15,-2 1 32-15,0-1 16 0,1 1 0 0,-2-1 0 16,2 1-16-16,1-1-16 0,-1-1 0 0,4 0 0 16,0-1-48-16,-1 3 0 0,2-1 0 0,2 0 0 15,-1-2-128-15,0-1 0 0,2 2 144 0,-2 2-144 16,1 2 0-16,-1-1 0 0,-1 4 0 0,-1-1 0 15,0 2 0-15,-1 2 0 0,-1-1 0 0,1 0 128 0,-2 3-128 16,0 0 0-16,0 0 0 0,-1 0 0 0,0-1 0 16,-2-4 0-16,1 0 0 0,-1 2-128 0,1-2 128 15,0 0 0-15,0-1 128 0,0 0-128 0,2 2 144 0,1 0-144 16,1-3 192-16,1 1-192 0,0 3 256 0,1-3-48 16,1 2-16-16,0 1 0 0,3 1 32 0,-3-1 0 15,3 4 0-15,-2-1 0 0,2 2 32 0,-1 1 16 16,0 1 0-16,0 0 0 0,-1-1-192 0,-1 0-80 15,1 1 0-15,0 1 0 0,-1-2 0 0,-1-3 0 16,1 3 0-16,-1-4 0 0,0-2 0 0,0 0 0 0,0-4 0 16,0 0 0-16,-1-3 0 0,1 0 0 0,-1-1 0 0,-1 2 0 15,0 0 0-15,0-1 0 0,1 1 0 16,-1-1 0-16,0 2 0 0,0-1 0 0,1 1 0 0,1 0 0 16,0 1 0-16,2 2 0 0,1-2 0 0,0 1 0 15,1 0 0-15,2-1 0 0,-1 0 0 0,1 0 0 16,1 1 0-16,-1 0 0 0,-1-1 0 0,0 2 0 15,-1 0 0-15,0-2 0 0,0 0 0 0,-1 0 0 16,-1 1 0-16,-1 0 0 0,0-3 0 0,-1 1 0 16,-1-1 0-16,-1-2 0 0,-1 0 0 0,-2-1 0 0,0 2 0 15,0-2 0-15,0 1 0 0,-2-4 0 0,1-4 0 16,-1-2 0-16,0 0 0 0,0-1 0 0,2 4 0 0,-1 1 0 16,2-1 0-16,0 0 0 0,1 3 0 0,1 0 0 15,0 2 0-15,1 1 0 0,0 1 0 0,1-2 0 16,0 1 0-16,-1-1 0 0,1 2 0 0,1-3 0 15,-1 2 0-15,0-3 0 0,1 1 0 0,0 1 0 16,1 2 0-16,-2 0 0 0,1-2 0 0,1 1 0 16,0 0 0-16,-1-1 0 0,2 0 0 0,-1 1 0 15,1-1 0-15,1-3 0 0,-1-1 0 0,0 0 0 0,2-5 0 16,-1 3 0-16,0 2 0 0,0-1 0 0,0 2 0 16,1 2 0-16,-2 1 0 0,1 2 0 0,-1-2 0 0,0 2 0 15,1 4 0-15,-3-3 0 16,3 0 0-16,-3 2 0 0,2-2 0 0,-1 2 0 0,-1-1 0 0,0-1 0 15,0 2 0-15,-2-1 0 0,1 3 0 0,-1-3 0 16,0 2 0-16,0-2 0 0,0 1 0 0,0-1 0 16,1-2 0-16,1-1 0 0,1 4 0 0,-1-3 0 15,1 4 0-15,0-1 0 0,1-6 0 0,0 0 0 16,1-1 0-16,-2 1 0 0,1 1 0 0,-1 0 0 0,2 0 0 16,-3 2 0-16,1 0 0 0,0 1 0 15,-2 4 0-15,0-3 0 0,0 4 0 0,-1-2 0 0,0 4 0 0,0-5 0 16,1 2 0-16,-1 1 0 0,0 1 0 0,1-1 0 15,-1 0 0-15,0 0 0 0,1 1 0 0,0-1 0 16,0 0 0-16,0 0 0 0,0 3 0 0,0-5 0 16,0 1 0-16,0-2 0 0,0 2 0 0,1 1 0 15,0 2 0-15,0-2 0 0,1 0 0 0,0 1 0 16,1 0 0-16,1 1 0 0,0 0 0 0,0 1 0 16,0 0 0-16,2 1 0 0,-1 0 0 0,-1 2 0 15,0 0 0-15,0 1 0 0,1-1 0 0,-3 1 0 0,2 2 0 16,-2 0 0-16,-1 1 0 0,1-3 0 0,-1 2 0 0,-1-1 0 15,0 2 0-15,0-3 0 0,-1 1 0 0,1-1 0 16,-1 1 0-16,1-4 0 16,0 1 0-16,-1-1 0 0,1 2 0 0,1-4 0 15,-1 1 0-15,0 1 0 0,1 2 0 0,0-5 0 16,0 3 0-16,0 3 0 0,0-3 0 0,-1 3 0 16,2-1 0-16,-2 0 0 0,0 1 0 0,1-1 0 0,-1 4 0 0,0-3 0 15,0 1 0-15,0-1 0 16,0 1 0-16,0 0 0 0,-1-2 0 0,1 0 0 0,0 1 0 0,0-2 0 15,-2-1 0-15,1 1 0 0,0-2 0 0,1 4 0 0,-1-3 0 0,1-2 0 16,-1 2 0-16,1-4 0 0,1 3 0 0,-1 0 0 31,2-1 0-31,1 1 0 0,-1-1 0 0,1 0 0 0,2 0 0 16,0 2 0-16,0-1 0 0,-1-2 0 16,1 4 0-16,-1 0 0 0,0-1 0 0,-1 2 0 0,-1 2 0 15,-1 2 0-15,1-1 0 0,-4 2 0 0,2 0 0 0,-2 1 0 16,0 0 0-16,0 1 0 0,0 0 0 0,0 0 0 0,-2 1 0 0,3-3 0 15,-2 1 0-15,1 0 0 16,1 0 0-16,1 1 0 0,-2 0 0 0,2 0 0 16,-1 3 0-16,0-3 0 0,0 3 0 0,1-3 0 0,0 3 0 0,0-2 0 0,1 3 0 0,-1 3 0 15,0-3 0-15,1 0 0 0,-1 0 0 0,1 0 0 16,-1 0 0-16,2 0 0 16,-2 1 0-16,0 0 0 0,0-1 0 0,0 0 0 0,0 0 0 0,0 0 0 15,0 0 0-15,0 0 0 16,0 0 0-16,-3 17 0 0,2-13 0 0,-1-1 0 0,0-1 0 0,-1 3 0 31,2-3 0-31,-2 1 0 0,1 0 0 0,1 0 0 16,-1-2 0-16,2-1 0 0,0 0 0 0,0 0 0 15,2-1 0-15,-2-4 0 0,1 2 0 0,-1-4 0 16,0 7 0-16,4-18 0 0,-2 8 0 0,-2 0 0 0,2 1 0 0,-1-2 0 16,0 1 0-16,-1 0 0 0,1 1 0 0,-1-1 0 15,0-1 0-15,-1 1 0 0,1 2 0 0,0-1 0 16,0 1 0-16,-1 2 0 0,0-2 0 0,-1 3 0 15,0 1 0-15,-1 0 0 0,2 3 0 0,-2-1 0 16,1 1 0-16,-2 2 0 0,0 2 0 0,0 0 0 16,-1 1 0-16,-1 2 0 15,1 2-560-15,-1 1-96 0,1 0-32 0,-1 4-24848 16</inkml:trace>
  <inkml:trace contextRef="#ctx0" brushRef="#br0" timeOffset="11">16482 14841 11055 0,'-19'4'976'0,"5"-1"-784"0,3-3-192 0,4 0 0 0,3 0 3264 0,2 0 592 0,0-3 128 0,-1 1 32 0,-4-3-1008 16,1-3-208-16,1 0-48 0,3-4 0 0,4 2-1216 0,-1 0-240 0,4 0-48 0,0 0-16 0,-1 2-720 0,1-1-128 15,0 2-48-15,1 0 0 0,-1 2 0 0,-1-1 0 16,1 2 0-16,-3-1 0 0,1 2 48 0,0 0 16 15,-1-2 0-15,-2 2 0 0,1-1-64 0,-2 1-16 16,1-4 0-16,-1 2 0 0,0-1 0 0,-1 0 0 16,2-2 0-16,0 2 0 0,3-4 64 0,-1-2 0 15,0-1 0-15,2 0 0 16,2-2 0-16,1 2 0 0,-1 0 0 0,0 0 0 0,2-1-208 0,-3 0-48 16,2 0 0-16,-3 3 0 0,0-2-128 0,-2 3 128 0,-1 0-128 15,-1 3 128-15,0-1 128 0,-2 1 32 16,-1 0 0-16,1-1 0 15,-2 1 0-15,0-1 0 0,0 1 0 0,1 0 0 0,-2-1-32 0,3 0 0 16,-2-1 0-16,2 0 0 0,0 0-32 0,1-1-16 16,2-2 0-16,-1 1 0 0,1-2 128 0,0-1 32 0,1-1 0 0,0-1 0 15,1 3-240-15,0-2-128 0,0 1 160 0,-1 0-160 16,0-1 0-16,0-4 0 0,-1 1 0 0,0 3 0 16,-1-3 0-16,0 1 0 0,-2 0 0 0,1 0 0 15,-1 2 0-15,-1-2 0 0,1 1 0 0,-1-1 0 0,2 0 144 16,-3-1-144-16,3 1 128 0,-2-4-128 0,0 1 144 15,2 0-144-15,-1-3 160 0,1 8-160 0,0 0 0 0,-1-3 0 16,1-2 0-16,-2-7 0 0,0-2 128 0,1 2-128 16,-1 4 0-16,0-2 0 0,2 2 0 0,0 2 0 15,-1-1 0-15,-1 2 0 0,0 1 0 0,2 0 0 16,0 0 0-16,-1 1 0 0,1-1 0 0,-1-1 0 16,0 1 0-16,0 0 0 0,0 3 0 0,0 2 0 31,-1 2 0-31,1-2 0 0,-2-5 0 0,-1-1 0 0,1 1 0 0,0 0 0 0,0-1 0 0,-1 2 144 0,4-1-144 31,-3 0 128-31,3 0-128 0,0 2 0 0,1-2 144 16,0 1-144-16,1 0 208 0,-1 1-16 0,1 1-16 15,1-1 0-15,0 3 48 0,-1-4 16 0,-1 2 0 0,1 1 0 16,0 2-96-16,1-2-16 0,-2 4 0 0,0-2 0 16,1 0-128-16,-1 0 0 0,-1 0 0 0,1 0 0 15,0 0 0-15,0 0 0 0,0 0 0 0,1 2 0 16,-1-3 0-16,1 3 0 0,-1-1 0 0,0 0 0 15,3 0 0-15,-2-2 0 0,0 1 0 0,1 1 0 16,2-2 304-16,-2 1 16 0,1 0 16 0,1-1 0 16,0 3-240-16,0-2-96 0,0-1 0 0,0 1 0 0,-1 1 0 0,1 2 0 15,0-5 0-15,-2 4 0 0,1-1 0 16,-1 2 0-16,-1-3 0 0,0 1 0 0,0 1 0 0,-1-2 0 16,0 1 0-16,-1-2 0 0,0 1 0 0,-1 0 0 15,0-2 0-15,0 1 0 0,0-2 0 0,-1 2 0 16,-1 0 0-16,3-3 0 0,-2 0 0 0,1-1 0 15,1 2 0-15,1-3 0 0,0 0 0 0,2 1 0 16,1-2 0-16,-1 1 0 0,2 1 0 0,1-3 0 16,-1 3 0-16,0-1 0 0,0 2 0 0,0 3 0 15,-1-2 0-15,-1 3 0 0,0-3 0 0,0-1 0 16,-2 0 0-16,0 0 0 0,0 1 0 0,-2 0 0 0,1 2 0 16,-1-1 0-16,1 3 0 0,-1-4 0 0,0 0 0 0,-1-1 0 15,3-2 0-15,-1 0 0 0,1-3 0 0,1 0 0 16,2-1 0-16,0-1 0 0,1 2 0 0,-1 0 0 15,1-1 0-15,0-1 0 0,0 1 0 0,-1 1 0 16,-1 3 0-16,0-3 0 0,0 5 0 0,0-1 0 16,-1 2 0-16,1 1 0 0,-1-2 0 0,0 2 0 15,-1 1 0-15,2 1 0 0,-1 1 0 0,-1-3 0 16,1 0 0-16,1 1 0 0,-1-3 0 0,1 0 0 16,0 2 0-16,-1-3 0 0,2 0 0 0,0-3 0 15,1-1 0-15,0 0 0 0,1-1 0 0,-1 0 0 16,0 0 0-16,1 0 0 0,-1-2 0 0,2 3 0 0,-2 2 0 0,2-1 0 15,0 1 0-15,0-1 0 0,0 1 0 0,0-1 0 16,-1 1 0-16,0 2 0 0,1-2 0 0,-3 2 0 16,1 1 0-16,1 1 0 0,-2 1 0 0,-1 0 0 15,0-2 0-15,-1 0 0 0,2 0 0 0,-3 1 0 16,1-1 0-16,-1 0 0 0,0 1 0 0,-1-1 0 16,1 0 0-16,0-1 0 0,-3 0 0 0,2-2 0 15,-1 0 0-15,1-2 0 0,0-3 0 0,0 1 0 16,1-2 0-16,-1 0 0 0,1 0 0 0,0 2 0 15,0 0 0-15,0 0 0 0,1-4 0 0,-2-2 0 0,1 3 0 16,0 4 0-16,0 2 0 0,0-1 0 0,0 0 0 16,-1-2 0-16,1 0 0 0,-1 1 0 0,0 1 0 15,0-1 0-15,-1 1 0 0,1 0 0 16,1 1 0-16,0-1 0 0,-1 3 0 0,-1-4 0 0,0 2 0 0,1-3 0 16,-1-2 0-16,0 0 0 0,0 3 0 15,0-3 0-15,-1 2 0 0,1-4 0 0,-1 2 0 0,-1-2 0 16,2 0 0-16,-2-2 0 0,1 2 0 0,1 1 0 15,-1 1 0-15,0-3 0 0,1-2 0 0,-2-1 0 16,0 2 0-16,1 1 0 0,1 0 0 0,-2 1 0 16,4 3 0-16,0-1 0 0,0-1 0 0,0 3 0 0,1-1 0 15,2 1 0-15,-1 0 0 0,1 1 0 0,0-2 0 0,-1 0 0 16,0 3 0-16,-1-1 0 0,-1 0 0 0,1 1 0 16,-2-3 0-16,1 3 0 0,-3 1 0 0,1 1 0 15,-2-2 0-15,0 1 0 0,-1-3 0 0,-2 1 0 16,1-2 0-16,-1 2 0 0,1 1 0 0,-1-5 0 15,1-2 0-15,-2 0 0 0,2 0 0 16,-1 0 0-16,1-4 0 0,1 2 0 0,0 4 0 0,0 0 0 16,2 0 0-16,-1 0 0 0,3 2 0 0,-3 1 0 15,0 0 0-15,1 0 0 0,1 1 0 0,-2 1 0 0,0-1 0 16,1-2 0-16,-1-2 0 0,1 3 0 0,0 0 0 16,-1 1 0-16,0 1 0 0,2 4 0 0,-2 1 0 15,1-4 0-15,1 0 0 0,-1-3 0 16,1 1 0-16,0-1 0 0,1 0 0 0,0 2 0 0,1-2 0 0,1-3 0 15,0-3 0-15,2 0 0 0,1-3 0 0,1 1 0 16,1 2 0-16,1 0 0 0,0 1 0 0,1 1 0 16,1 3 0-16,-1-1 0 0,0 1 0 0,-1 3 0 15,0-1 0-15,1 0 0 0,-2 1 0 0,-1 1 0 16,-1 1 0-16,0-4 0 0,1 1 0 0,-2-1 0 16,-1 0 0-16,-1 0 0 0,0 3 0 0,0-1 0 15,0-1 0-15,-1 1 0 0,3 1 0 0,-3 0 0 16,4 0 0-16,-2-1 0 0,4 0 0 0,-2 1 0 0,2 2 0 0,-1 0 0 15,1 1 0-15,0 2 0 0,0 2 0 0,-1 0 0 16,2 1 0-16,-3 4 0 0,2 1 0 0,-3 0 0 16,-1 3 0-16,1 1 0 0,-2 3 0 0,0 1 0 15,-1-3 0-15,0 6 0 16,0-2-512-16,-2 4-80 0,-2 4-32 0,-1 4 0 16,-3-2-1136-16,-2 5-224 0,-3 1-64 0,-5 4 0 15,-3 6-144-15,-3 1-48 0</inkml:trace>
  <inkml:trace contextRef="#ctx0" brushRef="#br0" timeOffset="12">17251 14874 36863 0,'0'-1'3264'0,"-1"0"-2608"0,0 1-528 0,-1 0-128 15,2-2 1120-15,0 1 192 0,0-1 32 0,0 0 16 0,0-1-1504 0,2-5-304 0,-1 2-64 0,2-4-16 0,0 0-480 0,0 1-80 0,1-4-32 0,0 1 0 0,-2 1 784 0,2-2 144 0,-2-1 48 0,0 0 0 0,-1 0 144 0,1 0 0 0,-1 3 0 0,-1-4-128 0,1 1 1040 0,-1-4 224 16,1 2 32-16,-1-3 16 0,3 0-480 0,-2 1-80 16,2-3-32-16,-2 2 0 0,2 0-48 0,-1-1-16 15,1 1 0-15,1-3 0 0,-3 1 32 16,2 1 0-16,-1-5 0 0,1 2 0 0,-1-2-128 0,-1-3-32 15,1 0 0-15,0 2 0 0,0 2-80 0,0-4 0 16,0-4-16-16,0-2 0 0,1 1 16 0,0-2 16 16,-1 1 0-16,0 1 0 0,1-1-336 0,-1 1 0 15,-1 2 0-15,0-3 0 0,-1 0 176 0,0 1-48 16,-2-4 0-16,0 2 0 16,-1 1 112-16,-1 0 16 0,0 1 0 0,-2 2 0 0,2-3-16 0,1 4 0 0,0 2 0 0,1-1 0 15,-1-5 112-15,2-3 32 0,-2-1 0 0,0 1 0 16,2 7-48-16,-1-3 0 0,-1 0 0 0,1-2 0 15,-1-1 16-15,-1 3 0 0,3-1 0 0,-2 1 0 16,1-2-80-16,0-3-16 0,1-1 0 0,-1 0 0 16,1 4-64-16,1-3-32 0,0 2 0 0,-1 0 0 15,1 1-160-15,-1-1 0 16,1 1 0-16,-1-1 0 0,-1 0 0 0,2-1 0 0,-1 3 0 0,-2-5 0 16,1 2 128-16,0-2-128 0,-1 1 0 0,0 1 128 0,0 4 0 15,0-4 0-15,1 2 0 0,-2 1 0 0,2-3 224 0,1-1 32 16,-1-2 16-16,2 1 0 15,0 0-288-15,2 3-112 0,-1-1 0 0,-1 1 0 0,1-1 0 0,-1 1 0 16,1 1 0-16,-1 1 0 0,0-2 0 0,-1-1 0 16,1-4 0-16,0 2 0 0,0 2 0 0,0-1 0 15,0 3 0-15,0-1 0 0,1 4 0 0,1-2 0 16,-1 1 0-16,0-2 0 0,2 2 0 0,-1-2 0 16,1 0 0-16,1 1 0 0,0 1 0 0,0 1 0 0,0 1 0 15,-1 0 0-15,1 1 0 0,0 0 0 0,0 2 0 0,-1-1 0 16,-1 1 0-16,0-2 0 0,0-1 0 15,-1-1 0 1,0 1 0-16,-1 3 0 0,-1-2 0 0,0 4 0 16,-1 0 0-16,0 2 0 0,0-2 0 0,-1-1 0 15,-1 2 0-15,1-2 0 0,0-1 0 0,0-2 0 16,-1-1 0-16,0-2 0 0,2 4 0 0,-2-2 0 16,3 4 0-16,-3-1 0 15,2-1 0-15,0 4 0 0,-1-2 0 0,2 2 0 0,-2 0 0 16,1 2 0-16,1 2 0 0,-2-2 0 0,2 0 0 0,-1 0 0 15,1 1 0-15,0-3 0 0,1 0 0 0,0-1 0 0,0 3 0 16,0 1 0-16,0-1 0 0,1 1 0 16,-1 0 0-16,0 2 0 0,-1-2 0 0,1 1 0 0,-1-1 0 0,1-1 0 15,-1 1 0-15,0 2 0 0,0-2 0 0,-2 1 0 16,3-3 0-16,-1-1 0 0,1 3 0 0,1-2 0 16,3-1 0-16,-2-1 0 0,3-2 0 15,-1 5 0-15,1-4 0 0,0 2 0 0,0 0 0 16,0 2 0-16,-1 1 0 0,1-1 0 0,-2 4 0 0,0-2 0 15,0 0 0-15,-1 2 0 0,-1 0 0 16,0 1 0-16,0-3 0 0,-1 0 0 0,0 3 0 0,0-4 0 16,-1 3 0-16,0 0 0 0,0-1 0 0,-1 1 0 0,1 1 0 15,-2-3 0-15,1 3 0 0,-1-3 0 16,-2 2 0-16,2-3 0 0,0 3 0 0,-2-2 0 16,1 2 0-16,-2-1 0 0,3 1 0 0,-1-2 0 0,-1 3 0 0,1-1 0 15,0 1 0-15,0 2 0 0,0 0 0 0,1 0 0 16,0 4 0-16,1 0 0 0,1 4 0 0,-2 0 0 15,2 4 0-15,1 0 0 0,0 3 0 0,0 1 0 16,-1 0-464 0,1 4-96-16,1 2-16 0,-1 3 0 0,1 3-928 15,2 3-192-15,1 6-32 0,1 3-21824 0</inkml:trace>
  <inkml:trace contextRef="#ctx0" brushRef="#br0" timeOffset="13">15060 14863 14735 0,'0'2'1312'0,"-1"0"-1056"0,-2-1-256 0,2-1 0 0,-2 1 2400 0,2 0 416 0,-3 1 96 16,-1-1 16-16,-4 2-2352 0,-4 3-576 0,-3-1 0 0,-3 0 0 0,0-1 896 0,-3 0 128 0,-3-3 0 0,-2 1 16 0,-3-2 320 0,-3 0 64 16,-5 0 16-16,-3 0 0 0,-2 1-592 0,-3 0-112 15,-1 4-32-15,0-5 0 0,0 2 128 0,2-3 0 16,1-2 16-16,-1 0 0 0,2-2-304 0,-1 1-64 15,-1-1-16-15,1 0 0 0,-1-4-176 0,2 1-32 16,2-1-16-16,1 1 0 0,4 2-240 0,0 1 0 0,4 2 0 0,0 1 0 0,3-1-176 0,3 3 176 16,5 0-160-16,5 0 160 0,1 1 0 0,4-1 0 31,3 0 176-31,4-1-48 0,3 1-128 0,4-2 0 0,3 0 128 0,7-1-128 0,8-1 0 0,7-2-192 31,9 1 32-31,8-3 0 0,6-1 160 0,4 0 0 0,0-1 0 0,9 1 0 16,9-4 0-16,1 2 0 0,3-1 0 0,-5 2 128 0,0 3-128 0,-4 2 0 15,-4 2 0-15,0 2 128 0,3 0-128 0,-1 2 0 0,-1 0 0 0,-1 2 0 32,-3-1 0-32,1 1 0 0,3 2 0 0,-1-3 0 15,0 0 0-15,-4-1 0 0,0 0 0 0,-7-1 0 16,-3-1 192-16,0 0 32 0,-2-1 0 0,-6 0 0 16,-6-3 0-16,-7 2 0 0,-5 1 0 0,-8-2 0 15,-5 1-224-15,-7 1 0 0,-2 1 0 0,-4-1 0 16,-2 0 0-16,-5 2 0 0,-4-3 0 0,-7 0 0 0,-6 0 0 15,-7 1 0-15,-3-2 0 0,-7 1 0 16,-8 1 0-16,-4 2 0 0,1 0-128 0,1-2 128 0,0 2 0 0,2 2 0 16,4-2 0-16,-3 0 0 0,-6 0 432 15,3 0 32-15,2 0 16 0,3 0 0 0,4-2-16 0,3 2 0 16,1-2 0-16,5 1 0 0,3 1-176 0,2-3-32 16,5 1-16-16,2 0 0 0,5 0-96 0,4-2-16 15,2 3 0-15,4-3 0 0,3 0-400 0,4 3-96 16,1-4-16-16,5 1 0 15,0 0-640-15,6 1-128 0,3 0-16 0,8 1-18512 0</inkml:trace>
  <inkml:trace contextRef="#ctx0" brushRef="#br0" timeOffset="14">16420 14806 21183 0,'1'-1'1888'0,"-1"1"-1504"0,-1 0-384 0,1 0 0 0,-2 1 128 0,1 0-128 0,-1 1 128 0,-4-2-128 0,0 5 0 0,-5-4 0 0,-1 4-128 0,-1 0 128 0,0-2-144 0,1 0 144 0,0 0-192 0,1 0 192 0,0-2 256 0,1-1 128 0,1 2 32 0,0-4 0 0,3 2 1392 0,-1 0 288 0,0 0 48 0,-1 0 16 16,1 0-1568-16,-2 0-304 16,0-1-64-16,0 1-16 0,-2 1 320 0,0-1 64 15,0 2 16-15,-4-1 0 0,2 1 944 0,-3-2 192 0,0 0 48 0,-2-2 0 16,1-1-896-16,-1 2-192 0,3-3-16 0,-1 0-16 15,4 1-352-15,1 1-64 0,2-3 0 0,3 1-16 16,2 3-240-16,1-4-160 0,3 5 32 0,1-3 0 16,2 2-96-16,1 1-16 0,2 1 0 0,1 0 0 0,3 2 16 15,0 1 0-15,3 1 0 0,0 0 0 16,3 1 16-16,-2 1 0 0,2-1 0 0,-1 3 0 16,0-3 208-16,1 0 0 0,-3 0 0 0,1 0 160 0,-1-2 32 0,-1-2 16 15,0-2 0-15,-3 4 0 16,1-4 32-16,-2-3 0 0,-1 2 0 0,-2-1 0 0,1-2-16 0,-3 1 0 15,-1 0 0-15,-2-2 0 0,-2 2-96 16,-2-5 0-16,-3 2-128 0,-3-1 192 0,-2-1-192 0,-3 1 128 0,-2 1-128 0,-3 0 0 16,-2 2 176-16,-3 3-176 0,-3 1 192 0,-3 1-192 15,0 3 160-15,1-3-160 0,1 3 128 0,-1-1-128 0,2 0 0 16,2 0 0-16,3 0 0 0,1 0 0 0,2 0 176 16,2-2 0-16,3 1 0 0,1-2 0 0,1 1 144 0,2-2 48 31,0-1 0-31,0 2 0 0,4-2-48 0,-2-3-16 15,2 2 0-15,2-1 0 0,1-1-96 0,1 0-16 16,1-3 0-16,1 3 0 0,0-2-192 0,2 1 0 16,1 1 0-16,1 2 0 15,2-2-480-15,0 1-144 0,4 3-16 0,3 1-16 16,1 4-384-16,3 0-80 0,5 1-16 0,3 2 0 16,4 3-1488-16,3-1-288 0,4 1-64 0,1 0-12240 0</inkml:trace>
  <inkml:trace contextRef="#ctx0" brushRef="#br0" timeOffset="15">16347 14761 46079 0,'-2'3'2048'0,"0"-1"400"0,2 0-1952 0,3 0-496 0,2-2 0 0,2 1 0 0,4 0-480 0,7 1-192 0,15-1-32 0,14 0-16 0,17-2-976 0,9 0-192 0,5-3-32 0,-1-3-16 15,-3 0 560-15,-2-3 112 0,-3 0 32 0,-4 1 0 0,-4 0 1744 16,-7 1 336-16,-3 2 80 0,-9 0 16 0,-7 2 512 0,-4 0 96 0,-5 0 32 0,-4 3 0 16,-5-1-1040-16,-6 2-208 0,-2 2-32 0,-5-2-16 15,-2 3-288-15,-3 0 0 0,-2 0 0 0,-5 1-144 16,0 2 144-16,-6-1 0 0,-4 2 0 0,-8-1 0 15,-4-1 192-15,-7 0 0 0,-2-1 16 0,-5 0 0 16,-3 0-208-16,-2-1-208 0,1 2 32 0,-3-4 16 16,-2 2-96-16,0-3 0 0,4 0-16 0,0 0-12080 15,2 0-2400-15</inkml:trace>
  <inkml:trace contextRef="#ctx0" brushRef="#br0" timeOffset="16">17392 14722 4607 0,'-12'0'400'0,"2"0"-400"0,2 0 0 0,3-2 0 0,3 2 6256 0,0 0 1168 0,2-1 224 0,-4 1 48 0,0 0-4752 0,1-1-960 0,3-1-192 0,3-1-48 16,5 3-1904-16,5-4-384 0,4 2-80 0,3-2-16 16,3 0-208-16,0 0-48 0,2 0-16 0,1 1 0 0,0 0 1296 0,0 1 272 0,0-1 48 0,1 2 16 31,3-1 384-31,1 1 80 0,-2-1 16 0,4 2 0 0,4 0-576 16,1 2-112-16,-1-2-32 0,1-2 0 0,-1 2-224 0,-1 0-64 15,-2 0 0-15,1 0 0 0,1-2-192 0,-3 0 0 16,-3 1 128-16,-3 1-128 0,-4 0 0 0,1-1 176 0,-1 1-176 0,-3-2 160 15,1 1 32-15,-3 0 0 0,-1-2 0 0,-3 2 0 0,0 0-48 0,-2-1 0 16,1 1 0-16,-3 0 0 16,1 1-144-16,-2 0 192 0,-2-3-192 0,1 2 192 0,-2 1-192 0,-2-1 0 15,0 1 0-15,0-4 0 16,-2 4 0-16,0 0 0 16,-1-4 0-16,0 3 0 0,-1 0 192 0,0 1 16 15,0 0 0-15,0 0 0 0,0 0-48 0,0 0-16 16,1 0 0-16,-1 0 0 0,1 0-144 0,-1 0 0 0,2 1 0 15,0-1 0-15,-2 0 0 0,0 0 0 0,0 0 0 16,0 0 0-16,0 0 0 0,0 0 128 0,0 0 0 0,0 0 0 16,18 0 128-16,-14 0 0 0,1 0 16 15,0 0 0-15,1 0-48 0,1 1-16 0,3-1 0 0,1 0 0 16,0 1-208-16,1 2 128 0,1-3-128 0,1 0 0 16,-1 0 128-16,-1 0-128 0,-4 0 0 0,3-3 0 15,2 3 272-15,1-1-32 0,2 0-16 0,-1 1 0 16,-2-1-80-16,0 1-16 0,0 0 0 0,1 1 0 15,-1-1 0-15,-2 1-128 0,1 3 192 0,0-4-64 16,-2 1-128-16,0 2 0 0,-1-2 0 0,0 0 0 0,-1 2 0 0,0-2 0 16,-2 0 0-16,1 1 0 15,-2-1 128-15,1-1-128 0,-1 1 192 0,1 0-64 16,-1 1 16-16,1-2 0 0,0 0 0 0,1-2 0 0,1 2-144 0,1-1 0 16,1 0 0-16,3 1 128 0,1-1-128 0,2-2 0 15,1 2 0-15,0-2 0 0,0 2 128 0,-3 1-128 16,-3-1 192-16,3-2-64 0,1 2-128 0,1 1 0 15,1 0 0-15,-3-4 0 0,-2 4 128 0,-2-1-128 16,-3 1 192-16,-2 0-64 0,0 1-128 0,-4 0 0 0,1 2 0 0,-1-3 0 16,-1 0 0-16,0 1 0 0,-1 2 0 0,-1-2 0 15,2-1 0-15,-1 1 0 0,1-1 0 0,0 0 0 16,0 0 272-16,0 0-16 0,0 0-16 0,0 0 0 16,0 0-112-16,0 0 0 0,0 0-128 15,0 0 192-15,-18 4-192 0,12-4 0 0,-1 0 0 0,-1 1 0 16,2 1-224-16,-4-1 16 0,1 3 0 0,-2 0 0 15,2 0-240 1,1 1-32-16,1 3-16 0,0-3 0 0,2 3-16 0,4-3 0 0,-2 2 0 16,2 1 0-16,2-3 208 0,-1 2 48 0,1-2 0 0,1 2 0 0,-1-3 256 0,2 2 0 15,-1-2 0-15,2 1 0 0,-1-2 0 0,0 0 192 16,1 0-16-16,0 1-16 0,2-3 160 0,-1 2 16 16,0-1 16-16,1-2 0 0,1 0 32 0,-2 0 0 15,1-2 0-15,0-1 0 0,-1 0-208 0,-1-1-48 16,1 0 0-16,-4-2 0 0,3 0 0 0,-3-4 0 15,-1 0 0-15,0 0 0 0,0-2 208 0,0 0 48 16,-2-5 0-16,-2-2 0 0,2 0-32 0,-1-3 0 16,-1-2 0-16,1-1 0 0,-1-2-96 0,2 1-32 0,0 0 0 15,1-2 0-15,0 1-96 0,1-1 0 0,1-1-128 16,0-2 192-16,2 0 0 0,-3 0 0 16,1-1 0-16,2-2 0 0,-1-2-32 0,-2-1-16 0,2-2 0 0,-2 2 0 15,0 1-144-15,0-1 160 0,0 1-160 0,-2-5 160 16,2-1-160-16,-1-2 0 0,-1 0 0 0,-1 0 0 15,0 0 0-15,1 0 0 16,-1 3 0-16,1 1 0 0,1 1 0 0,0 0 128 0,1 2-128 0,-1-2 0 16,1-3 0-16,-1 2 0 0,1 2 0 0,-2 3 0 15,1 3 192-15,-1 1-64 0,-1 1 0 0,0 2 0 16,0 1 224-16,0-2 32 0,0 0 16 0,-2 0 0 0,3 3-288 16,-1-2-112-16,-1 0 0 0,0-2 0 0,2 2 0 15,-1-1 0-15,2 3 0 0,0-2 0 0,-1 2 0 16,2 0 0-16,2 0 0 0,-1 1 0 0,1 0 0 0,0-3 0 15,1-1 0-15,0-2 0 0,1 4 0 0,-1-5 0 16,-1-1 0-16,0-1 0 0,-1 0 0 0,0 1 0 16,-1 2 0-16,-1-2 0 0,0 3 0 0,-1-3 0 15,0 1 0-15,0 0 0 0,1-1 0 0,0 0 0 16,-1-2 0-16,1 0 0 0,0 2 0 0,1 2 0 16,0-2 0-16,1 1 0 15,2 3 0-15,-2 0 0 0,2-2 0 0,-1 0 0 0,2 3 0 0,-1-2 0 0,2-2 0 0,0-2 0 16,2-1 0-16,-2 0 0 0,1 2 0 0,-1-1 0 15,2 1 0-15,-3 1 0 0,1 2 0 0,-3 0 0 16,1 3 0-16,-2 1 0 0,-1-1 0 0,0-2 0 16,-2-1 0-16,-1-1 0 0,-1 0 0 0,1 0 0 15,-2 2 0-15,0-3 0 0,1 3 0 16,2 0 0-16,-2 0 0 0,1-1 0 0,2 0 0 0,0 1 0 16,1-1 0-16,1-2 0 0,-1 0 0 0,2-2 0 0,0-2 0 15,0-2 0-15,1 3 0 0,1 2 0 0,-1 0 0 16,0 3 0-16,1 2 0 0,-1-2 0 0,1 3 0 0,-3-1 0 15,3-1 0-15,-3 1 0 0,0 1 0 32,1-1 0-32,-1-1 0 0,-1 1 0 0,0-1 0 0,-1 1 0 15,1 1 0-15,-2-1 0 0,1 3 0 0,1-3 0 16,0 0 0-16,1 0 0 0,1 1 0 16,-1-1 0-16,0-2 0 0,3 0 0 0,-1-3 0 0,-1 0 0 15,0 2 0-15,0 2 0 0,2-1 0 0,-3 2 0 16,2 0 0-16,-2 1 0 0,0 0 0 0,-1-1 0 0,-1 1 0 15,0 1 0-15,-2-5 0 0,1 4 0 0,-2 1 0 0,1 0 0 16,0-2 0-16,-3 2 0 0,4 3 0 0,-2 0 0 16,-1-1 0-16,1-1 0 0,2 0 0 0,0 2 0 15,1-2 0-15,-1 2 0 0,2 0 0 0,0-2 0 16,0 3 0-16,0-1 0 0,2 0 0 0,-2 0 0 16,1-1 0-16,-2 2 0 0,1 3 0 0,0 1 0 15,-2 1 0-15,2 4 0 0,-1-2 0 0,-1 3 0 16,0 4 0-16,1-3 0 0,0 0 0 0,-1 1 0 15,1-1 0-15,0 2 0 0,1 1 0 0,0-2 0 0,0 2 0 16,1-2 0-16,2 3 0 0,-2-3 0 0,3 5 0 0,-2-3 0 16,3 1 0-16,-1 0 0 0,0 1 0 0,0 2 0 15,1 1 0-15,0-1 0 0,1 2 0 0,-2 1 0 16,1 1 0-16,-1 0 0 0,0 3 0 0,2 1 0 16,-2 2 0-16,1 0 0 0,0 3 0 0,-1 3 0 15,1 2 0-15,0 2 0 0,-1 0 0 0,-1 3 0 16,1 1 0-16,-2 3 0 0,1-1 0 0,-1 4 0 15,0 0 0-15,-1 4 0 0,0 6 0 0,-1 3 0 16,0-1 0-16,-1 4 0 0,1 0 0 0,-1 1 0 0,2 1 0 0,0-2 0 16,-1 2 0-16,3 4 0 0,-1 2 0 0,1 5 0 15,1 0 0-15,0 1 0 0,1 2 0 0,-2-3 0 16,0-2 0-16,-1 5 0 0,1 5 0 0,0 5 0 16,0 1 0-16,-3 1 0 0,0-2 0 0,-2 2 0 15,0 3 0-15,0 0 0 0,0 3 0 0,0-4 0 16,0-2 0-16,0-2 0 0,0 2 0 0,2 0 0 15,0 1 0-15,-1-4 0 0,1-2 0 0,-1-2 0 0,1 1 0 16,-2 2 0-16,2 0 0 0,-1 0 0 0,-2-2 0 16,1 0 0-16,-1 3 0 15,-1-1 0-15,-1-1 0 0,0 0 0 0,1-2 0 0,0-1 0 0,1 3 0 0,-1-1 0 16,1 1 0-16,-2-2 0 0,2-1 0 0,1-6 0 16,-1-1 0-16,0-1 0 0,1 3 0 0,-1-3 0 15,2-1 0-15,-3-1 0 0,2-2 0 0,-2-2 0 16,1-4 0-16,0 2 0 0,1 5 0 0,-2-2 0 15,0 2 0-15,2-3 0 0,0 0 0 0,1-1 0 16,1-3 0-16,3 2 0 0,1-5 0 0,-1 4 0 0,4 2 0 0,-1-3 0 16,2 0 0-16,0-2 0 0,1-1 0 0,-3 0 0 15,1-4 0-15,-2-1 0 0,0-1 0 16,-1 2 0-16,-1 2 0 0,-3 2 0 0,0 1 0 0,-2 0 0 16,-2-2 0-16,0-1 0 0,-1 1 0 0,0-4 0 15,1 2 0-15,-2-2 0 0,2 0 0 0,-1 0 0 16,0-1 0-16,1-2 0 0,0 1 0 0,1-3 0 15,1-1 0-15,2-4 0 0,0 0 0 0,0-1 0 16,2-4 0-16,1-2 0 0,-1 0 0 0,2-1 0 16,1 0 0-16,1 0 0 0,-1-1 0 0,0 1 0 0,-1-1 0 15,0 0 0-15,0-2 0 0,-1 0 0 0,1 4 0 0,0-1 0 16,-1 0 0-16,-1 1 0 0,1 1 0 0,-2-1 0 31,-1 2 0-31,0-1 0 0,0-1 0 0,-1 1 0 0,0-3 0 0,0 0 0 0,0 0 0 0,0-4 0 16,0 1 0-16,1-4 0 0,0 0 0 0,0-1 0 15,0-1 0-15,1-4 0 0,0 2 0 0,1-1 0 16,-1-3 0-16,0 0 0 0,0 0 0 0,0-2 0 16,-1 0 0-16,1-2 0 0,0 2 0 0,0-3 0 0,2 1 0 15,-2-2 0-15,2-2 0 0,-2-2 0 16,2-1 0-16,1 0 0 0,-1 0 0 0,3 1 0 0,-2-1 0 0,0-1 0 16,1 4 0-16,0-1 0 0,1 2 0 0,0 0 0 15,-1-3 0-15,1 0 0 0,1 3 0 0,-1 1 0 31,0-1 0-31,2 0 0 0,-2-1 0 0,1-1 0 16,2 2 0-16,-2 0 0 0,3 0 0 0,-2 1 0 16,1-1 0-16,2 2 0 0,1 0 0 0,2 3 0 15,0-3 0-15,3 1 0 0,2 2 0 0,2-1 0 16,1 0 0-16,4-2 0 0,1 3 0 0,1-4 0 16,1 0 0-16,-1 1 0 0,-1 0 0 0,2-2 0 0,-3 0 0 0,1 3 0 15,0 0 0-15,1 0 0 0,2 1 0 0,0 0 0 16,-1 1 0-16,4-1 0 0,-1 1 0 0,-1 0 0 15,0-2 0-15,3 1 0 0,5 1 0 0,-1 0 0 16,1 1 0-16,-1 1 0 0,2-2-352 0,-1 2-16 16,-1-1 0-16,-2-1 0 0,0 0 368 0,-3 0 0 15,1 0 0-15,0 0 0 0,-2 0-144 0,0 0 144 16,-1 2 0-16,1-1 0 0,3 0 0 0,1 1-128 16,1-1 128-16,-1-1 0 0,-1 0 0 0,-2 0 0 15,-1 0 0-15,-3-1 0 0,-3 1 0 0,-3 0 0 16,-2-2 0-16,-2 0 0 0,-2 0 0 0,-3 1 0 0,0-1 0 0,-4 0 0 15,1 0 0-15,-3 0-192 0,2-2 192 0,-2 1-160 16,-1 1 160-16,1-2 0 0,1-1-144 0,-1 1 144 16,2-1 0-16,-1 1 128 0,0-1 0 0,0 0 0 15,-1 0-128-15,0 3 192 0,-1-2-192 0,-1 1 192 16,0 0 128-16,-2 2 16 0,0 0 16 0,-1-1 0 16,0 2-256-16,-1-1-96 0,-2 2 0 0,1-1 0 15,-1 0 0-15,0 2 0 0,-1-2 0 0,1 1 0 0,0-1 0 16,-2 1 0-16,2-1 0 0,0 0 0 0,0 0 0 15,0 0 0-15,0 0 0 0,0 0 0 0,0 0 0 0,0 0 0 16,-16-6 0-16,13 1 0 0,2 2 0 16,1-5 0-16,0 2 0 0,0-3 0 0,2 0 0 0,1-2 0 15,1 1 0-15,-1-4 0 0,1 0 0 0,2-2 0 16,-1-3 0-16,0-3 0 16,-1 1 0-16,-1-2 0 0,0 0 0 0,0-2 0 15,-3 0 0-15,1-5 0 0,-1-1 0 0,0-5 0 16,0-2 0-16,0-4 0 0,2-4 0 0,-1-5 0 0,0 2 0 15,0-4 0-15,3 1 0 0,0-1 0 0,1 3 0 0,1-8 0 16,0 0 0-16,0-2 0 0,0 5 0 0,-1-2 0 16,-1 5 0-16,1 1 0 0,-3 4 0 0,0-3 0 15,-2-5 0-15,0 0 0 0,-3-1 0 0,0 6 0 16,0 1 0-16,-3 2 0 0,3-1 0 0,-4-1 0 0,1-4 0 0,-2 4 0 16,-1-4 0-16,1 3 0 15,-2 2 0-15,2 1 0 0,-1 6 0 0,1-3 0 16,-1-6 0-16,1-3 0 0,0 0 0 0,1 0 0 15,0 5 0-15,1-1 0 0,0 5 0 0,2 2 0 16,-2 3 0-16,2-2 0 0,-2-1 0 0,0 4 0 0,1 0 0 0,0 5 0 16,-1 3 0-16,0 2 0 0,-3-1 0 15,1 5 0-15,0 0 0 0,1 1 0 16,0 2 0-16,1-2 0 0,0 1 0 0,0-1 0 0,2 4 0 0,-1-1 0 16,1 1 0-16,1 0 0 0,-2 0 0 0,4-1 0 0,-1 2 0 0,-1 0 0 15,3 1 0-15,-1 0 0 0,1 3 0 0,1 0 0 16,-1 1 0-16,1-2 0 0,2 2 0 0,-2 1 0 15,0 0 0-15,3 3 0 0,-2-1 0 0,0 4 0 16,-1-2 0-16,1 1 0 0,-2 3 0 0,1-1 0 16,-1 0 0-16,0 1 0 0,0 2 0 0,0-1 0 15,0 2 0-15,0 1 0 0,-1 0 0 0,1 0 0 0,0 2 0 16,-2 1 0-16,0 2 0 0,1 1 0 0,-1 4 0 16,0 3 0-1,0 2-448-15,2 4-64 0,-1 2-32 0,1 3 0 0,1 4 240 0,1 0 48 16,0 6 16-16,0 1 0 15,1 3 96-15,0 1 16 0,2 5 0 0,-1 0 0 16,-1 2 128-16,-1-3 0 0,1 1 0 0,-2-4-128 0,-1 0 128 0,0 5 0 16,-1 9 0-16,-1 4 0 0,0 3 0 0,-1-4 0 0,-1 1 0 0,3-1 0 0,0 2 0 15,0 0 0-15,3 1 0 0,-1 1 0 16,6-1 0-16,-1-3 0 0,1-4 0 16,1 4 0-16,2 1 0 0,0 0 0 15,-1-1 0-15,0-1 0 0,0-5 0 0,-2 0 0 16,-1 0 0-16,-2 0 0 0,-1-2 0 0,-2 2 0 0,-1 2 0 15,-2-1 0-15,0 0 0 0,-2-9 0 16,2-5 0-16,-4 6 0 0,0 7 0 0,0 0 0 16,-1 1 0-16,1-7 0 0,2-1 0 0,1-7 0 15,1-3 0-15,0-3 0 0,2-3 0 0,3 0 0 0,-1-4 0 16,0 0 0-16,0-2 0 0,0-1 0 16,-1 0 0-16,2-3 0 0,-2 1 0 0,0-2 0 15,0 2 0-15,1 1 0 0,-2-1 0 0,1 3 0 0,0-4 0 16,-1 3 0-16,0-3 0 0,2 2 0 0,-4 0 0 15,2-4 0-15,0 1 0 0,0-2 0 0,0 0 0 0,-1-5 128 16,1-1-128-16,-1 0 0 0,-1 3 128 0,1 1-128 16,0 0 0-16,0-2 128 0,-1 0-128 15,1-2 0-15,0 0 0 0,1-4 144 0,0 1-144 0,0-2 0 16,0 0 272-16,1 0-48 0,2-3-16 0,-2 3 0 16,0-4 272-16,2 5 48 0,-1-3 16 0,1 2 0 15,1-1-416-15,0 0-128 0,-2 2 0 0,1-2 80 0,-2 1-80 16,2 0 0-16,-2-1 0 0,0 5 0 0,-1-3 0 0,0 2 0 15,0-1 0-15,0 1 0 0,0-1 0 0,-1 1 0 16,0-2 0-16,-1 0 0 0,1-1 0 0,0 0 0 16,1-3 0-16,1 2 0 0,0-1 0 0,1-2 0 15,0 1 0-15,2-1 0 0,0 1 0 0,1-2 0 16,4 0 0-16,-1-1 0 0,1 0 0 0,2 1 0 16,0-2 0-16,-1 2 0 0,2 0 0 0,-3 1 0 15,1 0 0-15,0 0 0 0,-2 0 0 0,0 1 0 16,-2 0 0-16,0 2 0 0,-1-2 0 15,1 3 0-15,0-3 0 0,0 1 0 0,0 0 0 0,2 0 0 16,-1 1 0-16,3-3 0 0,0 0 0 0,3 2 0 16,1-4 0-16,2 0 0 0,3 1 0 0,3-1 0 15,0 0 0-15,1-1 0 0,3 1 0 0,1-1 0 16,3 2 0-16,0-1 0 0,0 2 0 0,-1 0 0 16,1 3 0-16,-3-3 0 0,-1 3 0 0,-2-1 0 0,-1 0 0 0,-1 1 0 15,-2-1 0-15,0 1 0 16,-1 1 0-16,-1-2 0 0,-2 0 0 0,1 0 0 0,0-2 0 0,0 0 0 15,-2 0 0-15,3 0 0 0,0-2 0 0,2 0 0 16,-3-2 0-16,1 0 0 0,3-1 0 0,-1-2 0 0,1 1 0 0,-1 0 0 16,0-1 0-16,-2-1 0 15,-2 2 0-15,-2-1 0 0,-3 2 0 0,0 1 0 0,-1 0 0 0,-4 0 0 16,0 1 0-16,-1 0 0 0,0-1 0 0,-1 2 0 16,-2-1 0-16,1 0 0 15,0 0 0-15,-1 1 0 0,0 0 0 0,0-1 0 0,2 0 0 0,-3 0 0 16,3 1 0-16,-2-2 0 0,1 1 0 0,-1 1 0 15,1-2 0-15,-2 2 0 0,1-2 0 0,-2 1 0 0,0 1 0 16,0-2 0-16,0 0 0 0,-3 0 0 0,-1 3 0 16,-1-4 0-1,-3 1 0-15,-1 0 0 0,-1 1 0 0,-3-2 0 16,-1 3 0-16,-3-2 0 0,-1 1 0 0,-3-1 0 0,3 4 0 0,-2-4 0 0,-5 3 0 16,-2 0 0-16,1 1 0 0,1 0 0 0,2 0 0 0,1 1 0 15,0 0 0-15,1 1 0 0,0 0 0 0,0 0 0 16,1 0 0-16,0 0 0 15,0-1 0-15,1 1 0 0,1-2 0 0,0 0 0 0,0 0 0 0,1 0 0 16,2 0 0-16,1 0 0 0,-1-3 0 0,0 1 0 16,2 0-528-16,3-2-112 0,2 0 0 0,4 0-16 31,0 1-624-31,6-2-112 0,3-1-16 0,5-3-16 0,7 1-384 0,6 0-80 0,8 4-16 16,5 1 0-16,6 1-736 0,5 2-160 15,5 0-16-15,-3 1-16 0,-1 2-1680 0,-8 0-336 0,-4-1-64 0,1 2-5456 16</inkml:trace>
  <inkml:trace contextRef="#ctx0" brushRef="#br0" timeOffset="17">22160 14730 18431 0,'-2'-2'1632'0,"-1"1"-1312"0,2 1-320 0,1 0 0 0,1-2-464 0,-1 2-176 0,1-1-16 0,-1-1-16 16,2-2-1568-16,2 0-304 15,1 3-64-15,1-3-16 0,2 3 4240 0,-1 0 848 0,2-1 160 0,0 1 48 0,0 2 1504 0,0-1 304 16,-2 2 64-16,0-1 16 0,-1 1-2160 0,-2 1-432 0,1 2-96 0,-1-1-16 16,-1-1-1088-16,1 0-240 0,-2 0-32 0,1 2-16 15,-1 1-224-15,2-2-64 16,1 2 0-16,-1-5 0 0,3 3 128 0,-1 0 0 15,1-4 16-15,2 2 0 0,1-1 128 0,0-1 32 0,3 0 0 0,0-1 0 16,3 1 0 0,-1-1 0-16,2 1 0 0,0-1 0 0,1 2-192 0,0 0-48 15,0 0 0-15,1 1 0 0,1-2-256 0,-1 1 160 16,2 0-160-16,-1 1 128 0,-1-2-128 0,-1 0 128 16,-2 1-128-16,1-1 128 0,1 1 48 0,0-1 0 15,0 2 0-15,-1-1 0 0,1-1 48 0,0 3 16 16,0-1 0-16,0-2 0 0,1 1 80 0,0 0 32 0,0-1 0 0,2 0 0 0,0-1-352 0,-2 0 144 15,3-1-144-15,-1-1 0 0,-1 0 0 0,0-1 0 16,-4 0 0-16,0 1 0 0,-3-2 224 0,-1 1-64 16,-2-2-16-16,0 2 0 0,-2-2 48 0,0 2 0 15,-1 0 0-15,0-1 0 16,1 0 32-16,-1 0 16 94,2 0 0-94,0-2 0 15,3 1-64-15,1-1-16 0,0 4 0 0,4-3 0 0,1-1-160 0,4 1 0 0,0 2 0 0,-1 1 0 0,-1 0-208 0,-1 2 16 0,-1 1 16 16,-3 0 0-16,-2 0 176 0,-2 0 0 0,-1 1 0 0,-3-1-128 0,-1 1 128 0,-1-1 144 0,-1 0-16 16,-2 0-128-16,-1-1 384 0,0 0-48 0,0 1 0 0,-1-4 0 0,0 3 64 0,0-3 16 0,-1-2 0 0,0-1 0 15,1-1-32-15,-1-1 0 0,1-1 0 0,0-3 0 0,1-1 128 0,0-2 0 0,2 0 16 0,-1-1 0 0,2-3-384 0,0-1-144 0,1-1 0 0,0-6 0 0,2-1 0 0,-2-1 0 0,2-4 0 0,-1-2 0 0,0 3 0 16,-2 0 0-1,0-5 0-15,-1 4 0 0,-3-3 0 0,0 2 0 0,0-1 0 0,-2 0 0 0,-1-2 0 0,0 1 0 16,-1 1 0-16,-1 0 0 0,1 1 0 0,0 1 0 16,0-1 0-16,-1-1 0 0,3 4 0 0,-1-1 0 31,0 4 0-31,2-4 0 0,0 4 0 0,0 0 0 16,1 4 0-16,0 2 0 0,-2 3 0 0,1 4 0 0,0 2 0 15,0 4 0-15,-1 2-320 0,1 7-16 16,-2-2 0-16,-2 6 0 0,1-2 16 0,-2 5 0 0,-1 6 0 0,0 2 0 0,-2 5-64 0,1 2-16 0,0 3 0 15,0 3 0-15,2-1 176 0,1 2 32 0,-2 3 16 16,3 3 0-16,2 3 176 0,1-1 0 0,-1 4 0 16,2 0 0-1,2 3 0-15,-1-2 0 0,1-1 0 0,0-1 0 16,0-2 0-16,0 2 0 0,0 1 0 0,1-1 0 16,-3 0 0-16,2-1 0 0,-2 6 0 0,0-4 0 15,-1 1 0-15,0-2 0 0,-1-3 0 0,0-1 128 16,0-4-128-16,0 0 144 0,-1 0-144 0,0-1 160 15,1-2-160-15,0 2 0 0,-1-2 0 0,0-3 128 16,2-1-128-16,-1-1 160 0,1-5-160 0,1-1 160 0,0-2 48 16,0-4 16-16,2 1 0 0,-1-6 0 15,2 2 0-15,-2-4 0 0,3 0 0 0,-3-2 0 0,2 0 48 16,-2-1 16-16,0 1 0 0,2-4 0 0,-2 1-16 16,0-1 0-16,1-1 0 0,-1-1 0 0,0-1-192 0,1-1-80 15,-1 0 0-15,0-4 0 0,1 3 0 0,-2-3 0 16,0 1 0-16,0 0 0 0,0 1 0 0,-2-2 0 15,1 0 0-15,0-1 0 0,-1 3 0 0,0-1 0 16,-1 4 0-16,1 1 0 0,-1 2 0 0,1-1 0 16,0 2 0-16,1-1 0 0,0 2 0 0,1 0 0 0,0 0 0 0,-2 0 0 15,2 2 0-15,0-2 0 0,0 2 0 0,0 0 0 16,2-1 0-16,-2-1 0 0,0 0 0 0,0 0 0 16,0 0 0-16,0 0 0 0,0 0 0 0,0 0 0 15,0 0 0-15,14 10 0 16,-10-10 0-16,0 0 0 0,-2 2 0 0,3 0 0 0,-2-1 0 0,0 1 0 15,2 1 0-15,-3 0 0 0,2 1 0 0,0-1 0 16,-2 1 0-16,-1-2 0 0,1 1 0 0,-1 2 0 16,0-4 0-16,0 2 0 0,-1-1 0 0,0 1 0 15,0-3 0-15,0 0 0 0,0 1 0 0,0-2 0 0,1 1 0 0,-1 0 0 16,3 0 0-16,-3 0 0 0,0 0 0 0,0 0 0 16,0 0 0-16,16-4 0 0,-11 4 0 0,1 0 0 15,0 0 0-15,1 1 0 0,-2 2 0 0,0-1 0 16,-1 1 0-16,-1 1 0 15,1-3 0-15,-2 3 0 0,2-3 0 0,-3 3 0 0,0-3 0 0,2 0 0 16,-1 2 0-16,1-3 0 0,0 0 0 0,2 1 0 16,0-1 0-16,3 0 0 0,1 0 0 0,4 0 0 15,2 0 0-15,2 0 0 0,1 1 0 0,4-1 0 16,2 1 0-16,2-1 0 0,3 2 0 0,-2-2 0 0,1 0 0 16,-1 0 0-16,-2 0 0 0,-1 0 0 0,2 0 0 0,0 0 0 15,0 0 0-15,-1 0 0 0,0 2 0 0,2 0 0 16,1 2 0-16,0 0 0 15,3 0 0-15,3 0 0 0,4 1 0 0,1 0 0 0,1-1 0 16,1 0 0-16,-1-2 0 0,-1 1 0 0,1-2 0 0,-1-1 0 16,-3 2 0-16,2-2 0 0,1 0 0 0,0-2 0 15,4 1 0-15,-3-1 0 0,-1 0 0 0,-2-1 0 0,3 1 0 16,-1-2 0-16,0 3 0 0,-3-3 0 0,0 3 0 0,1-2 0 16,1 2 0-16,-2 0 0 0,0-2 0 0,-4 0 0 15,-1 3 0-15,-3-2 0 0,-2 2 0 0,-2-1 0 16,-1 1 0-16,-1 0 0 15,0 0 0-15,1 0 0 0,-1 0 0 0,0 0 0 0,0 1 0 0,1 0 0 16,3 0 0-16,1-1 0 0,2 0 0 0,0-1 0 16,0 0 0-16,2 0 0 0,-1-2 0 0,0 0 0 15,0 1 0-15,0-3 0 0,1 3 0 0,-2-3 0 16,4 1 0-16,-3 0 0 0,-1 2 0 0,2-2 0 0,-1 1 0 16,-2 1 0-16,1-1 0 0,-4 1 0 15,-1-1 0-15,-2 3 0 0,-3-1 0 0,-2 1 0 0,-3 0 0 0,0 0 0 16,-2 0 0-16,-2 0 0 0,-1 0 0 0,-1 1 0 15,0-1 0-15,-2 0 0 0,1 0 0 0,-1 0 0 32,-1-1 0-32,-1 1 0 0,2 0 0 0,-3 0 0 15,1-3 0-15,0 3 0 0,-2 0 0 0,2 0 0 16,-1-1 0-16,-1 1 0 0,0 1 0 0,2-1 0 0,-3 0 0 0,-1 3 0 16,1-3 0-16,-1 0 0 0,-1 0 0 0,1 0 0 0,-1 1 0 0,1-1 0 0,0 0 0 0,0 0 0 31,0 0 0-31,0 0 0 0,0 0 0 0,-18-1 0 15,15-2 0-15,2 2 0 0,1-1 0 0,-2-1 0 16,2 0 0-16,0-1 0 0,0-1 0 0,2 1 0 16,-1-3 0-16,2 0 0 0,-2-3 0 0,3-2 0 15,-2 0 0-15,3-5 0 0,-2 1 0 0,0-1 0 16,0-5 0-16,-1-1 0 0,0-2 0 0,1 0 0 16,-2 1 0-16,1-8 0 0,-2-3 0 0,0-5 0 15,2-1 0-15,-2-2 0 0,-1-1 0 0,1 3 0 0,0 2 0 16,-1 3 0-16,-1 3 0 0,0 3 0 0,-1 3 0 0,0 5 0 15,0 0 0-15,0 3 0 0,1 2 0 0,0-1 0 16,0 4 0-16,0-2 0 0,1 2 0 0,-2 1 0 16,2 1 0-16,0 1 0 0,0-1 0 0,-2 3 0 15,2 2 0-15,1-1 0 0,-2 2 0 0,0 2 0 16,0 1 0-16,1 1 0 0,-1 2 0 0,-1 0 0 16,-1 4 0-16,2-1 0 0,-2 5 0 0,2 1 0 15,0 5 0-15,2-1 0 0,0 4 0 0,1 3 0 16,2 2 0-16,2 3 0 0,0-2 0 0,0 3 0 15,2 2 0-15,0 0 0 0,1 2 0 0,-1-2 0 0,-1 2 0 0,1 1 0 16,-2 2 0-16,0-1 0 0,-1-2 0 0,-2 2 0 16,2 0 0-16,-2-1 0 0,1 0 0 0,-1-1 0 15,-1-2 0-15,3-1 0 0,-2 0 0 0,2-1 0 16,2 4 0-16,-1-4 0 0,1 1 0 0,1-2 0 16,-1 0 0-16,0-3 0 0,0-1 0 0,0-2 0 15,-1-2 0-15,-1-2 0 0,0-4 0 0,0 0 0 16,-1-3 0-16,0 1 0 0,-1-4 0 0,0 0 0 15,-1-1 0-15,0 1 0 0,0-3 0 0,0 1 0 0,0-3 0 0,-1 1 0 16,0 0 0-16,0-1 0 0,2-1 0 0,-2 1 0 16,0 0 0-16,1-1 0 0,-1-2 0 0,0 1 0 15,0-3 0-15,0-2 0 0,-1 0 0 0,-1-3 0 16,0 1 0-16,0-2 0 16,0 0 0-16,0-1 0 0,0 2 0 0,0 1 0 0,0 1 0 0,0 0 0 15,0 4 0-15,1 0 0 0,1 1 0 0,0 2 0 16,0 0 0-16,0 2 0 0,1-1 0 0,-1 0 0 15,0 1 0-15,0 1 0 0,0-1 0 0,0 1 0 0,0-2 0 16,0 0 0-16,0 0 0 0,0 0 0 16,0 0-880-16,-13-10-160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5:55.14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2307 8503 23039 0,'-1'-1'2048'0,"1"-1"-1648"0,0-1-400 0,0 3 0 16,0 0 288-16,-1-4-32 0,1 0 0 0,-2-2 0 16,1-2-256-16,-3-1 0 0,0-2 0 0,1 1 0 15,0 1-864-15,0 0-80 0,0 0-16 0,-1 0 0 16,2-1-320-16,-1 2-64 0,0 1 0 16,-1 0-16-16,0-1 1360 0,0-1 0 0,-1 1 256 0,0 0-16 0,0 0 1168 0,-1 1 224 15,0-1 48-15,0 3 16 0,-1-3-224 0,-2 3-32 16,0 0-16-16,-1 2 0 0,0-1-656 0,-2 2-144 15,1 4-32-15,-1 0 0 0,1 2-448 0,-2 2-144 16,1 4 0-16,-1 2 0 0,1 2 0 0,0 2 0 16,1-1 0-16,1 3 0 0,0 3 0 0,-1-3 0 15,1 4 0-15,-1 0 0 0,2 2 0 0,-2-2 0 16,1 0 0-16,1-1 0 0,2 0 0 0,-1 1 0 16,2 0 0-16,3 0 0 0,1-1 288 0,2-1 48 15,3 0 16-15,2 0 0 0,2-5-64 0,2-1-16 0,2-3 0 16,1-2 0-16,1-5-48 0,2-4-16 0,2-2 0 0,-1-3 0 15,1-1 240-15,0-3 32 0,1-2 16 0,-1-1 0 16,-1 1-176-16,1-3-16 0,1 1-16 16,-1-3 0-16,1-3 128 0,1 0 32 0,-3-1 0 0,0-1 0 15,1-1 96-15,-1-1 32 0,0 2 0 0,-1-5 0 16,0-2-144-16,-3-1-32 0,-1 2 0 0,-2-1 0 16,-1-1-192-16,-2-1-32 0,0-2-16 0,-2-1 0 15,-1 0-160-15,0 0 192 0,-3-2-192 0,1 3 192 16,1-2-192-16,-1 2 0 0,1-1 0 0,-1 1 0 15,1 3 0-15,0 4 128 16,-2-1-128-16,1 3 128 0,0 1-128 0,-2 2 128 0,2 4-128 0,-1 1 128 0,0 0-128 16,2 5-192-16,-1 1 32 0,0 4 16 15,2 4-528-15,0 1-96 16,2 2-32-16,-2 3-10992 0,1 3-2208 0</inkml:trace>
  <inkml:trace contextRef="#ctx0" brushRef="#br0" timeOffset="1">2528 8541 19343 0,'-3'-2'848'0,"2"0"192"0,-1 0-832 0,2 1-208 0,0 0 0 0,0 1 0 16,0 0 192-16,-1-2-16 0,0 0 0 0,0 1 0 0,2 1 480 0,-2-3 112 15,1 2 0-15,0 1 16 0,0 0 480 0,0 0 80 16,2-2 32-16,0 0 0 0,3 1-800 0,0-1-144 16,2 0-48-16,1-2 0 0,0 2 320 0,3-1 48 15,-1-1 16-15,1 1 0 0,1-2-208 0,-1 1-48 16,1 0 0-16,-1-2 0 0,0 1-384 0,1 1-128 16,0-4 0-16,0 3 0 0,2-4 144 0,-2-1-144 15,0 2 0-15,1-3 144 0,0 0 240 0,0-2 32 16,1 0 16-16,-2 0 0 0,-2 3 0 0,-1-2 0 15,0 0 0-15,-3 1 0 16,0-3-176-16,-1 1-48 0,-5 2 0 0,0 0 0 0,-4 3-480 0,-1-1-112 0,-5 4 0 0,-3 0-16 31,-2 2-176-31,-4 1-48 0,-2 2 0 0,-3 2 0 0,1 1 352 0,-3 2 64 0,5 4 16 0,2-3 0 16,3 1 192-16,-1 4 0 0,0 2 0 0,0 4 0 16,2 2 0-16,2-2 208 0,1 3-16 0,1 0 0 15,3 0 352-15,-1-1 64 0,2 4 16 16,-1 0 0-16,1-1-208 0,1 2-32 0,0-2-16 0,1 2 0 15,0 1-128-15,1-1-32 0,0 4 0 0,0 0 0 16,2-6-32-16,1 2-16 0,4-2 0 0,-1 0 0 16,2-5-800-16,-1-1-144 0,2 0-48 15,-2-4 0-15,3-3 32 0,1-1 0 0,2-3 0 0,-1-1 0 16,1-2-208-16,2-2-32 0,2-2-16 0,-3-1 0 16,2 0-944-16,0-4-192 0,-2 2-48 0,0-3-8576 15</inkml:trace>
  <inkml:trace contextRef="#ctx0" brushRef="#br0" timeOffset="2">3280 7991 26719 0,'-3'-9'1184'0,"2"3"240"0,-2 0-1136 0,3 1-288 0,0 2 0 0,0 1 0 16,2-1 624-16,-2-2 64 0,1-4 16 0,-1-4 0 15,1-4-704-15,1 3 0 16,-1-2 0-16,0 1 0 0,1 1-384 0,-1 1-128 0,-1-1 0 0,0 2-16 16,0 0 32-16,-2 2 16 0,0 0 0 0,-3 0 0 0,-1 1 784 0,0 0 144 15,-2 3 48-15,1 1 0 0,-1 0 496 0,1 2 96 16,1 1 32-16,-1 1 0 0,0 1-96 0,1 0-32 16,0 1 0-16,0 1 0 0,-1 1-544 0,2 2-96 15,-2 0-32-15,1 3 0 16,-1-1-320-16,-1 2 0 0,0 3 0 0,0-1 0 0,1 0 0 0,0 4 0 15,2 0 0-15,-1 2 0 0,0-1 0 0,1 6 0 16,-2 3 128-16,-1 3-128 0,3 2 512 0,0 3 16 16,-1 2 16-16,2 0 0 0,-1 1-272 0,0 2-48 15,-1 1-16-15,0 0 0 0,-2 0-208 0,1 3 0 16,-1 3 0-16,-1 0 0 0,1-2-256 0,-1-4-112 0,2-6-16 16,-2-3 0-1,1-2 160-15,-2 1 32 0,0-1 0 0,0-1 0 0,0-1 192 0,-3 1 0 0,1-2 0 16,-1 0 0-16,3 0-176 0,-2-5 16 0,1-3 0 0,2-3 0 31,2-4-1040-31,1-3-208 0,1-3-32 0,-1-1-8416 0,3-5-1696 0</inkml:trace>
  <inkml:trace contextRef="#ctx0" brushRef="#br0" timeOffset="3">2824 8494 19343 0,'1'-5'1728'0,"0"-2"-1392"15,2 3-336-15,-2 1 0 0,3 0 4480 0,-1 2 816 0,3-2 160 0,4-2 48 16,5 0-3792-16,6-4-752 16,3-1-160-16,4 0-32 0,-2 3-416 0,1-2-96 15,-1 5 0-15,1-2-16 16,-2 1-544-16,1 1-96 0,-1 1-32 0,-1-1 0 15,-1 1-1488-15,-2 1-320 0,-1-1-48 0,0 1-13728 0</inkml:trace>
  <inkml:trace contextRef="#ctx0" brushRef="#br0" timeOffset="4">4316 8023 23951 0,'0'0'2128'0,"0"1"-1696"15,0 1-432-15,0-1 0 0,0-1 768 0,0 3 64 16,0 3 0-16,-1 1 16 0,0 5 16 0,-1 5 0 0,1 5 0 0,0 1 0 16,-1 2 144-16,1-1 16 0,-2 3 16 0,-2 2 0 15,1-1-544-15,-2 2-112 0,-1 4-32 0,-4 0 0 16,0 0-352-16,-1-2 0 0,-3 2 0 0,1-4 0 15,0-1 0-15,0-2 0 0,-2-1 0 0,1 0 128 16,0 1-128-16,0-1 0 0,0-3 0 0,2-2 0 16,-1 1-640-16,0-3-160 0,-1-2-32 0,2-3-9088 15,-1-4-1840-15</inkml:trace>
  <inkml:trace contextRef="#ctx0" brushRef="#br0" timeOffset="5">3891 8366 33167 0,'0'-4'2944'0,"0"0"-2352"0,0 1-464 0,2 3-128 16,1-2 1152-16,-1 1 192 0,4-3 64 0,2-2 0 0,4-3-720 0,1-3-144 15,6 3-32-15,0 0 0 0,3-1-256 0,-1 1-64 16,3-2-16-16,-1 1 0 0,3 3-176 0,-2-2 0 15,3 2 0-15,0-2 0 0,-1 1 0 0,0 0 0 0,-1 2 0 0,0-2 0 16,-1 1 0-16,2-3 0 0,1 0-176 0,-4 1 176 16,1-3-320-16,-3 2 32 15,-1 1 0-15,-1-2 0 16,-2 4-352-16,-4-2-64 0,2 5 0 0,-6-3-16 16,1 5-1008-16,-4 2-208 0,0 0-48 0,-4 1-12384 0</inkml:trace>
  <inkml:trace contextRef="#ctx0" brushRef="#br0" timeOffset="6">4475 8396 5519 0,'2'1'240'0,"-1"-1"64"0,1 1-304 0,-1-1 0 0,1 1 0 0,-2-1 0 0,1 0 624 0,2 2 64 15,-1 1 16-15,2-1 0 0,0 3-448 0,-1 1-96 16,1-1-16-16,-3 2 0 0,0 2-16 0,-2-1 0 16,-1 4 0-16,-1-2 0 0,-1 2 704 0,0 1 128 15,-1 0 16-15,1-3 16 0,-1 0 848 0,0 1 160 16,1-2 48-16,1 1 0 0,0-4-416 0,0 0-80 0,2-1-16 0,-1-1 0 16,1 0 0-16,1-2-16 15,0 1 0-15,0-3 0 0,1-2-240 0,-1 1-32 0,2 0-16 0,-2 0 0 16,0-3-208-16,1 0-32 0,0 0-16 0,-1 4 0 15,0 0-464-15,-2-16-80 0,-1 9-32 0,2-1 0 16,-3-1-400-16,2-1 0 0,0 0 0 0,-1-2 0 16,2-2 128-16,0-3-128 0,1 2 0 0,1-4 128 15,2 1 64-15,0 0 16 0,0-2 0 0,2-1 0 16,1 0-16-16,-1-2 0 0,4-2 0 0,-1 2 0 16,2 0-16-16,-1 3-16 0,0 2 0 0,1 3 0 15,1 0-160-15,-2 4 128 0,0-2-128 0,0 3 128 16,2 4-128-16,-3-1 0 0,1 4 0 0,-1 0 0 15,0 1 0-15,-1 2 0 0,3 0 0 0,0 2 0 16,0 0-496-16,1 0-128 0,1 0-16 16,0 2-16-1,1 1-1200-15,-2-1-256 0,0 1-32 0,0-2-8544 0,-1 4-1696 0</inkml:trace>
  <inkml:trace contextRef="#ctx0" brushRef="#br0" timeOffset="7">5003 8166 12031 0,'3'-1'256'0,"-2"-2"64"0,0 2 16 0,1 1 0 0,-2-4-336 0,0 3 0 16,1 1 0-16,0 0 0 0,1-4 2448 0,-2 0 432 0,1 1 64 15,-1 0 32-15,0-1-816 0,-1 1-176 0,-2 2-16 0,0 1-16 0,-2 0-928 0,0 0-176 0,-1 0-32 0,-1 4-16 16,-2 2-96-16,0 2 0 0,0 2-16 0,-2 1 0 16,2 0-288-16,-2 5-48 0,2 2-16 0,-4 2 0 15,2 1-336-15,1 4 0 0,-1-2 0 0,1 3-128 16,1-2 128-16,2 0 0 0,1-2 0 0,1-3-128 16,0 1 128-16,3-2 0 0,-1-2 0 15,0-2 0-15,2 0 0 0,0-2 0 0,2 0 160 0,1-3-160 0,0-4 192 0,2 1-48 16,3-2-16-16,1-3 0 0,1-1-128 0,0-3-192 15,2-1 32-15,1-1 16 16,0-3-224-16,0-1-32 0,2 0-16 0,-1-6 0 0,0 2 160 0,-2-3 48 16,-1 0 0-16,0 1 0 0,-3-2 208 0,1 3 0 15,-1-2 0-15,-2 0 0 0,1 0 400 0,-4 1 80 16,2-1 16-16,-2 0 0 0,0-1 208 0,-1 0 64 16,-1 4 0-16,-1-2 0 0,0 3-528 0,0-1-112 15,-1 4 0-15,1 2-128 0,-1 5 272 0,0-1-48 16,1 2-16-16,-1 1 0 0,0 2-16 0,0 2-16 15,2-1 0-15,-1 1 0 0,0 0-32 0,1-1 0 16,1 2 0-16,0-1 0 0,1 1 112 0,-1 0 32 16,2 0 0-16,-1 1 0 15,1 2 0-15,-2-2 0 0,2 2 0 0,0 2 0 0,-2 1-96 0,3 2 0 0,0 1-16 16,-3 1 0-16,4 2-176 0,-2 1 0 0,1 0-160 0,-1-1 160 16,-2 4-304-16,2-3 48 0,-2 4 0 0,2-4 0 31,-3-3-1040-31,1-3-208 0,1-3-32 0,0-1-16 15,0-3-1840-15,-1-2-352 0,1 1-80 0,-2-3-16 0</inkml:trace>
  <inkml:trace contextRef="#ctx0" brushRef="#br0" timeOffset="8">5300 8289 43311 0,'4'-2'1920'0,"-3"0"384"0,0 2-1840 0,2 1-464 0,-2 1 0 0,-1 1 0 15,2 2-496-15,0 2-192 0,0 3-32 0,1 6-16 0,-1 3 736 0,1 3 0 16,-3 4 192-16,-2 0-32 0,0 2-160 0,-2-3 0 16,-2 0 0-16,1-6 0 15,-1 1 0-15,0-3-272 16,-1-4 64-16,2 0 16 15,1-2-1376-15,-1-3-272 0,2-1-48 0,0-2-16 16,-1-5-656-16,2 0-144 0</inkml:trace>
  <inkml:trace contextRef="#ctx0" brushRef="#br0" timeOffset="9">5349 8042 35935 0,'1'-6'3200'16,"0"3"-2560"-16,1 0-512 0,0 2-128 0,0 1 1136 0,1 1 208 0,-1 1 32 0,4-2 16 0,0 1-1264 15,4 2-128-15,1 1-256 0,0 2 64 16,-1 3-2528-16,0-1-512 0,-3 2-96 0,-5 0-32 0</inkml:trace>
  <inkml:trace contextRef="#ctx0" brushRef="#br0" timeOffset="10">5594 8396 30399 0,'-2'2'1344'0,"0"-1"288"0,0 1-1312 0,1-1-320 0,1 0 0 0,1 0 0 0,-1 0 816 0,0 3 80 15,2 0 32-15,-2 2 0 0,0 2-544 0,1 0-96 0,2-1-32 0,-2 1 0 16,-1 0-256-16,0-2 0 0,0 1 128 0,0-2-128 31,0-1-512-31,0-1-144 0,0 1-48 0,0-2 0 0,0-2 320 0,0-2 64 0,0-1 16 0,0-1 0 16,0-1 848-16,2-2 160 0,0 0 48 0,1-3 0 15,-1 1 144-15,1-2 16 0,2-2 16 0,0-1 0 16,1-1-368-16,0-1-80 0,1-2-16 0,0-1 0 16,1 0-304-16,3-1-160 0,1 0 160 0,2 2-160 15,1 5 0-15,0 1-192 0,0 3 16 0,0 2 0 16,-1 3 352-16,-2 3 64 0,1 2 16 0,-4 3 0 15,3 0-16-15,-3 1 0 0,-1 1 0 0,-1 1 0 16,0 0-240-16,-1 1 128 0,-2 0-128 0,2 2 0 0,-1 2 128 0,0 0-128 16,1 4 0-16,0 1 144 0,-1 3-144 0,1 0 192 15,-2 4-192-15,0 2 192 0,-3 3-192 0,2 0 160 16,-2 2-160-16,-1-2 160 0,0-3-160 0,0-4 0 16,0 0 0-16,0-5 0 15,1-2-720-15,-1-3-80 0,3-1-16 0,0-4-10896 16,1-2-2176-16</inkml:trace>
  <inkml:trace contextRef="#ctx0" brushRef="#br0" timeOffset="11">6854 7493 911 0,'-6'0'0'0,"2"0"0"0,1 0 0 0,1 0 0 0,0 3 240 0,1-3-48 16,0 0 0-16,-1 0 0 0,-1 1 832 0,-3 1 144 15,1-2 48-15,0 2 0 0,1 1 1056 0,1-3 224 16,-2 2 32-16,2 1 16 0,-1-3 192 0,0 4 32 16,-1-3 16-16,1 1 0 0,-1 0-592 0,0 2-112 15,-1 1-32-15,-3 3 0 0,2-1-640 0,-2 4-144 16,1-1-32-16,-1 3 0 0,-1 4-608 0,-2 0-128 15,0 5-32-15,-1 2 0 0,-2 7-256 0,-2-1-48 16,-2 2-16-16,0 0 0 0,-4 5 96 0,-1 4 16 16,-3 5 0-16,-6 9 0 0,-2 7-16 0,-3 2 0 0,0-1 0 15,4-6 0-15,4-7-240 0,4 1 0 0,3-6 128 0,3-3-128 16,4 0 0-16,4-3 176 16,4-3-176-16,2-5 160 0,2 0-160 0,2-1 160 0,2-3-160 0,2 1 160 15,3-3-160-15,2 0 0 0,4 3 0 0,3-3 0 31,2 0-592-31,3 0-48 0,5-1-16 0,1-4 0 16,3 1-1040-16,3-3-208 0</inkml:trace>
  <inkml:trace contextRef="#ctx0" brushRef="#br0" timeOffset="12">7190 7847 11967 0,'-2'0'1072'0,"0"0"-864"0,1 0-208 0,1 0 0 0,0 0 832 0,0 0 112 16,-1 0 16-16,-1-1 16 0,1 1-624 0,-2 0-128 15,2 0-32-15,1 0 0 0,0 0 432 0,0 0 80 16,0 0 0-16,0 0 16 0,0 0 656 0,0 0 128 16,0 0 32-16,0 0 0 0,0 0-320 0,0 0-64 15,0 0-16-15,0 0 0 0,4 18-128 0,-9-10-32 0,1-1 0 0,-1 1 0 16,2-2-272-16,-3 4-48 16,0-1-16-16,-2 1 0 0,3 2-32 0,-2-1-16 0,1 2 0 0,-1-1 0 15,2 4-16-15,0-1 0 0,0 2 0 16,1 3 0-16,1 3-144 0,-1 2-48 0,-1 2 0 0,-2 0 0 15,2 2-208-15,-4-1-48 0,0 2-128 0,0-1 192 16,1-1-192-16,-1-4 0 0,0 4 0 0,-2-4 0 16,0 0 144-16,1 1-144 0,-3-3 128 0,-1-1-128 15,1-1 192-15,-2-3-32 0,4 0-16 0,-2-4 0 16,3-3-16-16,-1 0-128 0,0-1 192 0,-1-1-64 0,0 0 0 0,-2-4 0 16,2 4 0-16,-3-3 0 0,-1 0-128 0,0-1 0 15,-1 1 0-15,0-4 0 0,1 0 0 16,0-2 0-16,0 1-176 0,0-3 176 0,0-1 0 0,2-1 0 15,-1 0 0-15,4-1 0 0,-1 1 0 0,2-2 0 16,0 2 0-16,2-3 0 0,1 1 0 0,4 3-128 16,0-5 128-16,1 2 0 0,5 2-176 0,0-4 176 15,1 2-208-15,2-3 80 0,2 3 128 0,-1 0 0 16,1 2 0-16,2-3-128 0,1 4 128 0,0-3 0 16,1 5 0-16,-3 0 0 0,2 2 0 0,-1 1 0 15,1 0 0-15,0 1 0 0,-1 4 0 0,1-3 0 16,0 2 0-16,-1 1 0 0,1 2 0 0,-2-1 0 15,1 0 128-15,0 1-128 0,-2 1 144 0,2-1-144 0,-1 1 192 16,-1 0-192-16,1-1 224 0,-1 3-64 0,0-2-16 0,0 2 0 16,0-1 48-16,0 0 16 0,-3 0 0 0,1 1 0 15,-1-3-208-15,0 2 144 0,1-1-144 0,0-1 128 32,0 2 64-32,0-5 0 0,2 3 0 0,-1-3 0 0,0-3-192 0,3-1 0 0,0 1 0 0,0-2-176 15,1 0 176-15,-2-1 0 0,2 0 128 0,-2 0-128 16,0-1 128-16,-1 2-128 0,0 0 128 0,2-4-128 0,-3 3 208 0,0 1-16 15,3-3-16-15,-1 1 0 0,-1-1-48 16,1-1 0-16,0 3 0 0,0-3 0 0,1-1-128 0,0 0 0 16,1 1 0-16,1-1 128 0,2-3-128 0,0 0 0 15,4-1 0-15,-1-2 0 0,0 1 0 0,3-2 128 32,-3 1-128-32,1-1 128 0,0 0-128 0,0 1 0 0,-2-3 0 0,0 1-176 0,0-2 176 0,-3 0 0 15,-1 0 0-15,-1 1 0 0,-1-3 0 0,1 2 0 16,-3-3 0-16,0 3 0 0,-2 1 0 0,-1-1 0 15,2-3 128-15,-2-2-128 0,0 2 0 0,0-1 144 16,-2-3-144-16,1-1 0 0,1-1 0 0,-2 2 0 16,0-1 0-16,-2 1 0 0,1 1 128 0,-2 1-128 15,0-2 0-15,-2 2 0 0,1-1 0 0,-2 4 160 16,-1 0-160-16,-1 2 128 0,-1 3-128 0,-2-1 0 0,0 1 0 0,-2 2 0 16,-2 0 0-16,-1 1 0 0,-2 4 128 0,-2-2-128 15,-1 2 0-15,-3 2 0 0,-3 1-160 0,0 2 160 16,5 0-288-16,1 1 32 0,-2 3 16 0,0 0 0 15,4 0-48-15,0 1-16 0,2-1 0 0,1-1 0 47,3 0-160-47,0 0-48 0,1-1 0 0,-2 0 0 0,1-2-688 0,0 0-144 0</inkml:trace>
  <inkml:trace contextRef="#ctx0" brushRef="#br0" timeOffset="13">7601 7461 14735 0,'-7'-1'1312'0,"2"-1"-1056"0,1 1-256 0,2 0 0 0,0 1 1840 0,2 0 304 0,0 0 64 0,-1 0 16 16,0-1-1008-16,0 1-192 0,0 0-32 0,2 0-16 16,0 0-592-16,1 0-128 0,-2 0-32 0,0 0 0 15,0 0-96-15,19 9-128 0,-12-4 176 0,1 3-176 16,2 2 672-16,0 0 32 0,-1-1 0 0,3 3 0 16,1 1 96-16,3 3 32 0,1 0 0 0,2 2 0 15,4 0 0-15,1 2 0 0,1-1 0 0,3 3 0 16,4 3-352-16,1 0-64 0,1 1-16 0,0 0 0 15,0 1-80-15,-1 1-32 0,1 6 0 0,-2 2 0 16,-3 7-288-16,-5-1 0 0,-4 1 0 0,-6 0 0 0,-6-1 0 16,-2-2 0-16,-6-2 0 0,-1-3-144 15,-4 1 272-15,0-5 64 0,-1 2 16 0,-5-4 0 0,2 2 112 0,-3-5 0 16,-1 0 16-16,-1 1 0 0,0-1-80 0,2-2 0 16,-3-7-16-16,2 1 0 0,-1-3-112 0,-2 0 0 15,-2 0-128-15,-3 0 192 16,-2 1-656-16,-2 0-144 0,-4 0-32 0,-2 2 0 15,-1-1-2288-15,-4 1-464 0</inkml:trace>
  <inkml:trace contextRef="#ctx0" brushRef="#br0" timeOffset="14">3885 9350 13823 0,'4'-2'1216'0,"-2"-1"-960"16,-2 3-256-16,0-2 0 0,1 0 1360 0,0 1 240 0,3-2 32 0,-2 1 16 16,3-5-528-16,-1 2-96 0,0 1-32 0,-3 2 0 15,-1 0-160-15,0 2-48 0,-2 0 0 0,-1 1 0 16,-1 0-96-16,0 1-32 0,-1 1 0 0,-2 2 0 15,0-4-16-15,-1 4 0 0,-2-1 0 0,-2 4 0 16,-2-3 176-16,1 4 16 16,-3-1 16-16,1 0 0 0,-2 2-432 0,-1 0-96 0,0-1 0 0,1 1-16 15,-1 0 32-15,1-1 16 0,2-1 0 0,2-3 0 16,2 3 192-16,1-3 32 0,1-1 16 0,2 1 0 16,1 0-320-16,1 0-64 0,0-2-16 0,2 2 0 15,2 0-384-15,0 1-96 0,3 0-16 0,0-1 0 16,3 2-272-1,1 0-48-15,2 2-16 0,2-1 0 0,3 1 416 0,1 0 80 0,2 0 16 0,1 1 0 16,0-1 128-16,0-1 0 0,1 1 0 0,-1-1 0 0,1 2 0 0,-3-2 0 16,1 2 0-16,-5-1 0 0,0 3 160 0,-1-4-32 15,-3 3-128-15,0 1 192 0,-1-3 80 0,-2 2 16 16,-1 0 0-16,-1 0 0 0,-2 0-64 0,-1-2-16 16,0 2 0-16,-2-1 0 0,-1 1-64 0,-1-2-16 15,-2 3 0-15,0-3 0 16,0-2 64-16,-3 1 0 0,0 1 0 0,-2-1 0 0,1 0-192 0,-2-3 128 15,-2 3-128-15,1-2 128 16,-1-1-560-16,-2 0-112 0,0-2-32 0,-1 2 0 16,1-2-1104-16,2-2-240 0,-1 0-32 0,0-1-12448 0</inkml:trace>
  <inkml:trace contextRef="#ctx0" brushRef="#br0" timeOffset="15">4065 9664 31327 0,'5'-4'1392'0,"-2"1"272"0,0 1-1328 16,0 0-336-16,0 0 0 0,0 1 0 0,1 0 256 0,0-3-32 0,5 1 0 0,3-2 0 0,0 0-224 0,1-1 0 15,-2 0 0-15,0 1 0 32,-2 0-432-32,2-1-80 0,-2 1 0 0,-1-1-16 0,1 0-160 0,-1 0-16 0,0 1-16 0,0-5 0 0,-1 3 528 0,-2 0 192 15,2-1-144-15,-2 0 144 0,0 1 512 0,-1-2 176 16,-2 1 32-16,1-1 16 0,-2 1 112 0,-1-3 32 16,0 1 0-16,-4-1 0 0,3 3-496 0,-3-1-80 15,-1-3-32-15,-1 2 0 16,-1 0-560-16,0 2-112 0,-2 2-32 0,2 1 0 15,0 3-560-15,-3-1-112 0,-2 6-32 0,-1-1 0 16,1 4 512-16,-1 0 112 0,-1 4 0 0,1 2 16 0,2 0 816 0,1 2 144 0,-1 4 48 0,-1 0 0 16,4 5 560-16,-2 2 112 0,2 1 32 0,1-1 0 15,2 3-512-15,2-3-112 0,3-2-16 0,1-3 0 16,3-3-128-16,-1 1-48 0,2-3 0 0,0 0 0 16,1-1-16-16,-1 0 0 0,3-1 0 0,-2 0 0 15,0-2-384 1,-1 0 128-16,2 0-128 0,-1 0 0 15,0-2-624-15,-1-1-208 0,1-3-32 0,0-2-16 0,4-1-912 0,-2-1-176 0,3-4-32 16,3-2-11440-16</inkml:trace>
  <inkml:trace contextRef="#ctx0" brushRef="#br0" timeOffset="16">4613 9011 35935 0,'-5'-1'1600'0,"-2"0"320"0,2 2-1536 0,1 0-384 0,2 0 0 0,1 1 0 0,1 2 0 0,-1-1 0 0,-3 5 0 0,0 2-128 32,1 0-528-32,0 3-112 0,2-1 0 0,1 1-16 0,0 3 624 0,3 0 160 0,-2 1 0 0,2 3 0 15,1 1 0-15,-3 4-128 0,3 2 128 0,-1-1-128 16,-2 1 896-16,1-1 192 0,0-1 48 0,-1 1 0 16,1 3 208-16,-1 1 32 0,-1 4 16 0,-3 2 0 15,1-4-800-15,-1 3-144 0,0 0-48 0,0 3 0 16,0-2-272-16,-1-1 0 0,2-5 0 0,0 2 0 15,0-1 0-15,2-3-272 0,2-2 48 0,-2-5 16 16,2-1-176-16,1-2-16 16,0-3-16-16,0-3 0 0,-1-1-896 0,1-6-176 0,-1 0-48 0,1-5-9264 15,0 0-1856-15</inkml:trace>
  <inkml:trace contextRef="#ctx0" brushRef="#br0" timeOffset="17">5248 9162 35007 0,'0'-9'1552'0,"0"1"320"0,1 3-1488 15,-1 1-384-15,1-1 0 0,1 2 0 0,-1 0 256 0,1-5-32 0,1-3 0 0,0-5 0 16,2-3-432-16,-1-1-96 0,-2 4-16 0,-1 1 0 16,-3 2-1280-1,0 4-272-15,-3 1-48 0,-3 2-16 0,-2 3 32 0,0 0 16 16,-5 2 0-16,2 3 0 0,-2 0 1888 0,-1 2 464 0,-17 5 576 0,20-3 64 0,-1-1 112 15,1 0 32-15,3-1 0 0,2 2-208 0,-1-1-32 16,2-1-16-16,1 2 0 0,2 1-288 0,-1 2-64 16,1-2-16-16,0 6 0 0,1 0-336 0,1 3-64 15,-1 3-16-15,0 2 0 0,-1 3 368 0,2 5 80 16,-1 2 16-16,0-1 0 0,1 0 48 0,-1 1 16 16,0 0 0-16,-1 2 0 0,0-1-288 0,-1 3-64 15,-1 6-16-15,-3 1 0 0,0 3-368 0,-2-3 0 16,-1 1 0-16,-1-3 0 0,4-7 0 0,-3 0 0 15,1-1 0-15,2-2-128 0,3-7-128 0,1-2 0 0,1 2-16 0,2-9 0 32,0 1-176-32,1-6-48 0,0-2 0 0,1-3 0 15,0 0-720-15,1-4-128 0,0 0-48 0,0-4 0 16,0-1-896-16,0-2-176 0</inkml:trace>
  <inkml:trace contextRef="#ctx0" brushRef="#br0" timeOffset="18">4790 9539 40543 0,'1'-2'1792'0,"-1"1"384"0,2 1-1744 0,2 0-432 0,1 0 0 0,-1 0 0 16,3 0 224-16,3 0-32 0,7 0-16 0,6 0 0 15,5 0-176-15,3-1 160 0,0-2-160 0,-1 2 160 0,-3-3-288 0,-1 0-64 16,-3 1-16-16,-4 0 0 15,-2-2-1600-15,-3 1-320 0,0-1-64 0,-1 1-13696 16</inkml:trace>
  <inkml:trace contextRef="#ctx0" brushRef="#br0" timeOffset="19">5333 9881 46991 0,'0'-1'2080'0,"-3"-2"432"0,1 2-2000 0,1 1-512 0,0 0 0 0,1 1 0 15,0 0-320-15,0 2-176 0,-1-2-16 0,-2 3-16 16,2 1-816-16,-1 0-144 0,-1 2-48 0,0-3 0 0</inkml:trace>
  <inkml:trace contextRef="#ctx0" brushRef="#br0" timeOffset="20">6182 8953 12895 0,'4'-2'1152'0,"-3"1"-928"0,-1 1-224 0,1-2 0 0,0 2 1424 0,0 0 240 16,1 0 64-16,0 0 0 0,2-1-416 0,-3-1-80 15,3 2-16-15,-1 0 0 16,1 0 560-16,-3 3 96 0,3-1 32 0,-2 1 0 0,0 2-944 0,0 0-192 16,0 1-48-16,1 1 0 0,1-1-432 0,-3 2-96 15,1 1 0-15,0-1-16 0,0 2 80 0,-1-1 0 16,0 0 16-16,-1 3 0 0,0-1 192 0,-1 1 48 0,-1 2 0 0,-2 2 0 15,-1 1-48 1,0 3 0-16,-2 1 0 0,2 2 0 0,-2 0-16 0,-1 2 0 0,1-1 0 0,1 1 0 16,-1-3-64-16,0 5-32 0,1-4 0 0,0 0 0 15,1-6-352-15,0 6 0 0,-3 6 0 16,0 3 128-16,-3 1-128 0,1-1 0 0,-3-1 0 0,-1 0 0 16,2-3 0-16,-3 0 0 0,1-2 0 0,-2-2 0 15,0-2 0-15,-1 0 0 0,0 2 0 0,-1-2 0 16,1-1 0-16,-1 2 0 0,2-6 0 0,1 2 0 15,1-2 0-15,0-3 0 0,3 0 0 0,0-2 0 16,2-2 0-16,1-1 0 0,-1-1 0 0,2-2 128 16,0-1-128-16,2-2 128 0,0-2-128 0,-1-1 128 15,1-3-128-15,1 1 0 0,-1-2 0 0,-1-2 128 0,0 1 48 16,-1 1 16-16,-2-4 0 0,1 2 0 0,-3-3-192 16,2 2 0-1,-1-2 0-15,1 0-176 0,2 0 176 0,0-3 0 0,0-2 0 0,2 0 0 0,1 0 0 0,1-3 0 16,2 2 0-16,2 2 0 0,3-3 0 0,0 2 0 15,2 0 0-15,1 2 128 0,1 0-128 0,0 1 128 16,1 1-128-16,0 3 128 0,2 0-128 0,-2 0 0 16,1 3 0-16,1-2 0 0,-1 3 0 0,1 0 0 15,2 0 0-15,-1 3 0 16,0 0 0-16,1 0 0 0,-2 3 0 0,2 0 0 0,1 1 0 0,-1 2 0 16,2-1 0-16,-3 1 0 0,2 2 0 0,0 0 0 15,-1-1 0-15,0 3 176 0,0-1-48 0,0 1-128 0,-3 0 192 16,3-1-64-16,-2 1 32 0,0 0 0 0,-1 1 0 0,0-1 0 15,-1 1 32-15,-1-1 0 0,0 0 0 0,-1-1 0 16,-1-1-192-16,1-1 160 0,0 1-160 0,2-1 160 16,-1 0-160-16,0 0 192 0,-1-2-192 0,1 0 192 15,1 0-64-15,1 0-128 0,-2-2 192 0,2-1-64 16,0 2 0-16,1-3 0 0,1 2 0 0,-3-1 0 16,2-2-128-16,0 0 128 0,-2 0-128 0,1 0 128 15,-1 0-128-15,-1 0 0 0,1 0 0 0,-1 0 0 16,0 0 128-16,0 0-128 0,-1-2 0 0,-1 1 128 15,1-1-128-15,1 2 0 16,0-2 144-16,1-1-144 0,0 0 0 0,4-1 144 0,1-1-144 0,2-2 0 0,1-3 192 0,2 1-192 16,-1-1 192-16,1-1-192 0,1 1 128 15,-2-4-128-15,0 0 0 0,-1 1 0 0,-1-2 0 0,0 0 0 16,0 1 0-16,-2-3 0 0,-2 1 208 0,-1-1-64 16,1-3-16-16,-1-1 0 0,-1-3-128 0,-1 1 0 15,-1-3 0-15,0 3 0 0,-1-2 128 16,0 3 0-16,0-2 0 0,0 0 0 0,-2 0-128 0,1-2 0 15,-1 3-192-15,-1 1 192 0,-2 2-192 0,0 1 192 16,0 2-160-16,-3 1 160 0,-1 1-208 0,-1 1 48 16,-1 1 16-16,-2-2 0 0,0 2 144 0,-2 0-128 15,0-1 128-15,-1 1-128 0,0 1 128 0,0-1 0 16,-2 3 0-16,0-3 0 0,0 3 0 0,1 1-128 0,0-1 128 16,-3 0 0-1,2 1-144-15,-1 0 144 0,1 3-160 0,-1-1 160 0,-1 2-176 0,0 1 176 0,-1 3-192 0,-1-4 192 16,1 3-144-16,-1-1 144 0,0 3 0 0,0-1-144 15,-1 0 144-15,3 0 0 0,0-2 0 0,-1 3 0 16,1 0 0-16,-1 0 0 0,0-2 0 0,0 2 0 16,0 2 0-16,0-2 0 0,2 3 0 0,-2-2 0 15,-1 1-304-15,2 3-80 16,-2 0 0-16,-1-1-16 16,3 1 16-16,-2-1 16 0,2 1 0 0,1 0 0 15,2-1-208-15,1 0-64 0,2-3 0 0,0 0-17728 16</inkml:trace>
  <inkml:trace contextRef="#ctx0" brushRef="#br0" timeOffset="21">7197 9451 4607 0,'9'-5'400'0,"-2"2"-400"0,-2 2 0 0,-1-2 0 0,0 2 3344 16,-3 0 592-16,2 1 112 0,1-3 32 0,3 2-2448 0,2-6-480 15,1 3-112-15,0-2-16 0,1 1 192 0,-2-2 48 16,2 1 0-16,-2 2 0 0,3-1-336 0,0 0-64 15,3 1-16-15,-1 1 0 0,2 1-272 0,2 0-64 16,0 2-16-16,1 0 0 0,0 0-48 0,0 0 0 16,1 0 0-16,0 0 0 0,1-1-192 0,-2-1-64 15,2 0 0-15,-3 1 0 0,2 1-192 0,-4-4-208 16,1 3 32-16,-1-2-10000 16,-2 0-2016-16</inkml:trace>
  <inkml:trace contextRef="#ctx0" brushRef="#br0" timeOffset="22">7193 9608 35935 0,'0'-2'3200'0,"4"0"-2560"0,-1 1-512 0,-1 1-128 15,2-1 912-15,2 0 176 0,6-1 16 0,5 0 16 0,7-6-992 0,5 3-128 16,5-3-144-16,0 2 144 16,1-1-592-16,-2 1 0 0,-2 2 0 0,-1-1 0 15,-3 5-1744-15,-2-1-352 0,-5 2-64 0,-3-1 0 16,-3 1 576-16,-4 3 112 0,-2-2 16 0,-2 0 16 15,-1 0 752-15,0 0 160 0,2 2 32 0,-2-3 0 16,3 1-48-16,1-2 0 0,2 0 0 0,4 0-4944 0</inkml:trace>
  <inkml:trace contextRef="#ctx0" brushRef="#br0" timeOffset="23">8615 8968 2751 0,'-2'-1'256'0,"2"1"-256"0,0-2 0 0,0 2 0 0,0 0 1152 0,1-1 192 16,0 0 48-16,1 0 0 0,-1-1-656 0,3-2-128 16,1 1-32-16,-2 0 0 0,2 1 64 0,0-1 0 0,2 1 0 0,-2 0 0 15,0 2-48-15,1-1 0 0,-1-1 0 16,-1 2 0-16,-1 2 864 0,1-1 160 15,-3 1 48-15,1 0 0 0,-1 4 112 0,-1-1 16 0,-1 2 16 0,-1 0 0 16,2 2-496-16,-3 0-96 16,-1-1-32-16,0 3 0 0,-2-1-400 0,2-2-80 0,1 2 0 0,-2 0-16 15,1-1-288-15,-1 3-48 0,1 0-16 0,-3 1 0 16,3 1 32-16,-1 1 0 0,0 1 0 0,-1 1 0 16,1 0 48-16,-2 0 16 0,2 5 0 0,-2-1 0 15,1-1 0-15,-1 1 0 0,2-1 0 0,-2-1 0 16,0-1-144-16,-1-1-32 0,0 1 0 0,-1 0 0 15,1-1-256-15,-1 3 128 0,-1 0-128 0,-1 2 0 0,-1 1 160 0,-1 2-160 16,-1-1 128-16,-1 2-128 0,2-3 0 0,0 2 0 16,-1-2 0-16,2-1 0 0,1 0 0 0,-1-2 0 15,1-1 0-15,0-2 0 0,1-1 176 0,0-2-48 16,0-1-128-16,-1-1 192 0,2 0-64 0,-1-3 0 16,1-2-128-16,-1 1 192 0,1-1-192 0,0-2 0 15,0-2 128-15,-1 0-128 0,0 0 0 0,-1-1 0 16,-2 1 0-16,0-3 0 0,0 1 0 0,1-1 0 15,-2 0 128-15,1-1-128 0,-1-3 0 0,2 3 0 16,1-6 0-16,1 1 0 0,2-1 128 0,1-2-128 16,2 2 0-16,0-5 0 0,2 1 128 0,1 0-128 15,1 1 0-15,1-3 144 0,2 0-144 0,0 1 0 0,1 1 0 16,2 1 0-16,1-1 0 0,1 2-144 16,2-3 144-16,1 1-208 0,2 1 208 0,0-1 0 0,3-1 0 0,0 2 0 15,-1 0 0-15,2 3 0 0,-1 1 0 0,-1 2 0 16,2 2 0-16,-2 0 0 0,1 2 0 0,0 0 0 15,-1 2 0-15,2 0 0 0,0 2 0 0,1 0 0 16,-4 2 128-16,1 1-128 0,0 3 0 0,-3 0 0 16,0 1 128-16,-2 1-128 0,-2-1 0 0,-1 1 0 15,2-1 160-15,-3 1-32 0,2 0 0 0,-1-1 0 16,3 1 128-16,-1 2 0 0,1-1 16 0,0 1 0 16,2-1-272-16,0 0 0 15,-1 0 128-15,2 0-128 0,-3-3 192 0,3-1 0 0,1 0-16 0,0-1 0 0,-1-2 16 0,1-2 0 16,0-3 0-16,2 1 0 0,-3-2-64 0,2-2 0 15,-1 2 0-15,0-3 0 0,-2-1-128 0,1 0 0 16,-1-1 0-16,0 1 0 16,-1-1 0-16,0-3 0 0,2 2 0 0,1-1 0 0,0-1 144 0,0 0-144 15,1 1 160-15,0-4-160 0,1 2 160 0,0-1-160 16,0 0 160-16,1-4-160 0,0 2 144 0,1-1-144 16,-1-1 128-16,0 1-128 0,1-4 0 0,1-2 0 15,-1 1 0-15,0-2 0 0,-1-2 0 0,-1 0 0 16,1 2 0-16,-2-2 0 0,1-2 0 0,-1 0 192 15,0 2 0-15,-1-1 0 0,1-2-192 0,0 0 0 0,-2 2 0 16,-1-1 0-16,2 3 0 0,-4-2 0 0,1 1 0 16,-2 1 0-16,0 2 0 0,-2 2 0 0,-3 1 0 0,1 0 0 15,-1 3-192-15,-3-3 48 0,1 2 0 0,-2-1 0 16,-1 2 144-16,1 0 0 0,-3 3 0 0,1-2 0 16,-2 2-128-16,-2-1 128 0,-1 0-128 0,-1 0 128 31,0 1-128-31,-2 4 128 0,2-2-128 0,-2 4 128 0,-1-2-144 0,0 5 144 0,-1-2-160 0,-2 4 160 15,1 0-144-15,-4 1 144 0,1 1-128 0,-2 1 128 16,0 1 0-16,0-1 0 0,2-2 0 0,1 3-128 16,-2-4 128-16,1 3 0 0,-3-2 0 0,1 0 0 0,2 2 0 15,-3-2 0-15,1 1 0 0,1 1 0 0,2-2 0 16,-1 1 0-16,-1 0 0 0,0 0 0 16,-1 0 0-16,3 1 0 0,-1-4-144 0,1 1 144 15,3 0-448-15,1 1 0 0,1-2-16 0,1 0-12464 16,3 0-2496-16</inkml:trace>
  <inkml:trace contextRef="#ctx0" brushRef="#br1" timeOffset="24">2167 11658 32255 0,'-2'-4'2864'0,"1"-1"-2288"0,-1 4-576 0,2-1 0 0,2 1 448 0,-2-1 0 15,-2-4-16-15,0-2 0 16,1-2-688-16,-4-1-128 0,3 0-16 0,-2-2-16 0,-1 4 272 0,0 0 144 0,0 1-160 0,-1-2 160 15,-1 4-320-15,0-2 16 0,-2 1 16 0,1 2 0 16,-2 0 288-16,1 1 0 0,0 0 176 0,-1 1-176 16,-2 2 496-16,1 0-16 0,-1 0 0 0,-2 1 0 15,2 2 48-15,1 2 16 0,-1 4 0 0,-1-2 0 16,1 3-176-16,-1 2-48 0,3 2 0 0,-1 1 0 16,1 1-112-16,1 1-16 0,2 2-16 0,1-4 0 15,1 5-304-15,2-1-64 0,0 2-16 0,2-1 0 16,1-1-272-16,1-1-48 15,1 1-16-15,-1-2 0 0,2-2-96 0,-1-4-32 16,2-1 0-16,-3-1 0 0,1-3 416 0,2 0 96 0,-1-2 16 0,2-2 0 0,1-1 528 0,2-1 96 16,2-2 32-16,-1 2 0 0,2-4 528 0,3 1 112 15,0-1 32-15,0 0 0 0,2 0-368 16,-2-1-80-16,0 0-16 0,0-3 0 0,0 1-384 16,-2 0-80-16,1-2 0 0,-1 0-16 0,0-2-112 0,-1 0-128 15,-1 0 176-15,-1-1-176 0,1-3 240 0,-3 2-64 16,0 0-16-16,-1-3 0 0,-2-1 32 0,0-1 16 15,-1 0 0-15,1-1 0 0,0-5 0 0,-2 2 0 16,1 3 0-16,-1 0 0 0,-1-5-80 0,2-3-128 16,-1-4 176-16,-2 0-176 0,3-1 0 0,-3 4 0 15,0 0 0-15,0 3 0 0,0 0-240 0,-1 0 48 16,-1 1 16-16,1 0 0 0,-2 6 176 0,1 0 0 0,0 2 0 16,0 0 0-16,-1 3 0 0,0 1 0 0,1 0-176 15,-2 1 176-15,3 6-416 0,-2-1 16 0,1 0 0 16,-1 4 0-1,1 0-1008-15,1 0-208 0,-2 3-48 0,1 0-9472 0,2 2-1888 0</inkml:trace>
  <inkml:trace contextRef="#ctx0" brushRef="#br1" timeOffset="25">2436 11641 31327 0,'0'-8'2784'0,"0"3"-2224"0,0-3-560 0,2 4 0 0,-1 3 1024 0,3-4 80 15,-2 2 32-15,4-4 0 16,3-6-2432-16,1-3-496 0,3-1-80 0,0-1-32 0,2 1 1904 0,-2 1 192 0,-1 3 128 0,1-1 16 16,-2 0-128-16,-2 2-16 15,0-1-16-15,-1 2 0 0,0 2 144 0,-2-2 48 0,0 3 0 0,-1-2 0 16,-1 1 80-16,-2 1 32 0,1-1 0 0,-3 1 0 16,1 0 288-16,-2 1 64 0,-2-1 16 0,-1 0 0 15,0 3-208-15,-3 0-64 0,0 1 0 0,-4 1 0 16,-1 2-256-16,-3 2-48 0,2 5-16 0,-4-1 0 15,-1 4-432-15,1 0-80 0,0 1-32 0,1 3 0 16,1 1 144-16,1 2 144 0,0 2-208 0,0-1 80 16,1 6 128-16,1-5 0 0,2 4 0 15,1 1 0-15,1 0 0 0,1-1-160 0,6 0 160 0,-2 0 0 16,5-1 0-16,0-7 224 0,-2 2-16 0,5 0 0 16,1-4 32-16,0 0 0 0,2 0 0 0,1-2 0 0,0 1-240 15,1-4 0-15,2 3 0 0,0-5 0 16,3 2-512-16,0-2-32 0,1-1-16 15,3-3 0-15,2-1-1072 0,1 0-224 0,0-3-32 0,0-1-12832 16</inkml:trace>
  <inkml:trace contextRef="#ctx0" brushRef="#br1" timeOffset="26">3164 11025 43311 0,'0'-16'1920'0,"0"4"384"0,1 4-1840 0,1 0-464 0,1 4 0 0,-2 0 0 16,3 1-736-1,1-5-240-15,2-4-48 0,1-6-16 0,1 1 448 0,-4 1 80 16,-1 4 32-16,-2 0 0 0,-4 3 96 0,-2 3 32 0,-1 3 0 0,-6 0 0 0,-1 2-32 0,-1 1 0 16,-3 1 0-16,-1 1 0 0,-2 0 384 0,0 0 160 15,0 4-16-15,-4-1 0 0,3 1 640 0,-3 4 128 16,0 1 32-16,0 2 0 0,1 3-560 16,2 2-96-16,2 1-32 0,3 1 0 0,3 3-256 0,3 1 128 15,1 1-128-15,0 1 0 0,2 0 208 0,-1 2-64 16,1 2-16-16,0-1 0 0,-1 0-128 0,2 0 0 15,-1 0 0-15,1 1 0 0,0-3 0 0,0 4 0 16,2 0 0-16,-1 1 0 0,0-1 0 0,1-3 0 16,1 2 0-16,1-1 0 15,3 0 0-15,1-5 0 0,-1-2 0 0,2-5 0 0,2 0-256 0,-1-3 80 16,0-2 16-16,0-2 0 16,2-1-336-16,-3-3-64 0,1-1-16 0,-2 0 0 15,1-5-448-15,-2 0-80 0,-1-3-32 0,1 0-9392 0,1-3-1888 16</inkml:trace>
  <inkml:trace contextRef="#ctx0" brushRef="#br1" timeOffset="27">2628 11339 42383 0,'1'-5'1872'0,"2"1"400"0,0 1-1824 0,1 2-448 0,1-2 0 0,-1 2 0 16,3 1 256-16,5 0-32 15,6-4-16-15,9 1 0 0,3 1 112 0,2 1 32 0,2-2 0 0,-3 0 0 0,2 2-352 0,-3-1 0 16,-1 0 0-16,-1 2 128 16,0-2-784-16,-1 2-160 0,-3 0-16 0,2 0-11840 15,-2 0-2352-15</inkml:trace>
  <inkml:trace contextRef="#ctx0" brushRef="#br1" timeOffset="28">3931 11505 23951 0,'-1'-2'2128'0,"1"-2"-1696"0,0 4-432 0,1-1 0 16,0 1 1472-16,0-1 192 0,2-2 64 0,2-1 0 16,0-2-1056-16,1 1-208 0,1 2-32 0,-1 1-16 15,3 1 288-15,-3 2 64 0,0 2 16 0,0 2 0 16,-1 3-80-16,0 3-32 0,0 1 0 0,-3 5 0 16,2 0-144-16,-3 6-16 0,0-1-16 0,-1 5 0 0,-1 0-256 0,0 1-48 15,-2 3-16-15,0 3 0 16,-2 0-176-16,0 2 0 0,-3 4 0 0,-1 0 0 0,-2 5 0 0,0-4 0 15,1-2 128-15,2-1-128 0,-1-6 0 0,2-4 0 16,0-2 0-16,3-5 0 0,2-5 0 0,-1-3 0 16,3-2 0-16,0-5 0 0,0-3 320 0,1-3 48 15,-1 0 0-15,3-4 0 0,-2-4-128 0,1-2-32 16,0-3 0-16,-1-5 0 0,0-7-80 0,-1-4-128 16,0-3 176-16,-1-5-176 0,0 0 128 0,0-3-128 15,0 2 0-15,-1-2 0 0,0 3 0 0,0-5 128 16,1 0-128-16,0 0 0 0,1 0 128 0,1 3-128 15,-1 2 0-15,4 0 0 0,-1 3 0 0,0 3 0 0,3 1 0 16,1 2 0-16,0 0 0 0,3 4 0 16,2 1 0-16,2 1 0 0,3 3-192 0,0 2 0 0,3 1 0 15,1 1 0-15,2 3 48 0,-2 2 16 0,1 2 0 0,0-1 0 16,0 1 128-16,-2 4-160 0,2 3 160 0,-3-2-160 16,1 6 160-16,-2-2 0 0,-2 3 0 0,-3 3 0 15,-1 1 0-15,-4 2 0 0,0 2 0 0,-4 3-128 16,1 2 128-16,-2 3 0 0,-2 0-144 0,1 0 144 15,-4 1 0-15,1-1 0 0,-1 4 0 0,0-2 0 16,0 1 0-16,-2-4 240 0,2 1-64 0,-3-1-16 0,0-2-160 16,-1-3 0-16,-2 1 144 0,0-3-144 0,0-2 0 15,-1-1 0-15,1-3 0 0,-3-2 128 0,0-1-128 0,1 0 176 16,-1-3-176-16,2 0 192 16,0-3-192-16,-1 0-272 0,1-1 64 0,1-1 16 15,-2-1-896-15,1-1-192 0,0-4-16 0,1 1-16 16,0-2-1120-16,2 0-240 0,0 1-32 0,1 1-10624 15</inkml:trace>
  <inkml:trace contextRef="#ctx0" brushRef="#br1" timeOffset="29">4427 11526 10127 0,'6'4'448'0,"-2"0"96"0,0-2-544 0,-2 1 0 0,-1 0 0 0,1-2 0 0,-1 3 864 0,2 1 64 0,0 4 16 16,3 1 0-16,-2 2 1392 0,-1-3 288 0,0 0 48 0,0-1 16 15,-3-2-800-15,0-2-160 0,0 0-16 0,-1-3-16 16,-1 1-608-16,0-2-128 0,1 0-32 0,0-2 0 16,0-2 384-16,-1 0 80 0,0-2 16 0,1-1 0 15,1-4-560-15,-2 2-96 0,1-3-32 0,1 2 0 16,0-3-336-16,0 1-64 0,1-2 0 0,1 0-16 15,-1-2-48-15,0 1-16 0,1-1 0 0,1-1 0 0,-2-2-112 0,3 0-128 16,0 0 176-16,-2-1-176 0,4 1 128 0,-4-1-128 16,2 3 0-16,0 0 0 0,2 2 0 0,-4 0 160 15,4 0-160-15,-1-1 128 0,1 5-128 0,0 0 192 16,1 0-192-16,-2 2 192 0,2 2-192 0,0-2 0 16,0 5 0-16,0 0 0 0,1 1-144 0,0 2-64 15,1 0-16-15,3 1 0 16,1 0-608-16,3 1-112 0,3 2-16 0,0 1-16 15,-1 1-1376-15,1 4-272 0,-2-2-48 0,-1 1-16 16,-1 2-192-16,-1 1-32 0</inkml:trace>
  <inkml:trace contextRef="#ctx0" brushRef="#br1" timeOffset="30">4886 11350 11567 0,'4'0'256'0,"-3"0"48"0,0 2 16 0,1-2 0 0,0 0-320 0,-1 0 0 0,1 0 0 0,1 0 0 16,4 0 2464-16,2 0 416 0,0 0 96 0,3 0 16 15,0-2-640-15,-2 1-128 0,3 0-32 0,-1-2 0 16,0-1-864-16,0 1-176 0,2-3-48 0,-2 2 0 16,-1-2-528-16,-1-2-96 0,-1 3-32 0,-2-5 0 15,0 2-160-15,-2-1-32 0,-2-2-16 0,0 0 0 16,-3 1-80-16,-2 2-16 0,0-4 0 0,-3 3 0 16,-1 1-528-16,-1 0-96 0,-2 3-32 0,-1 2 0 15,-4 3-128-15,3 0-16 0,-3 3-16 0,1 1 0 0,-1 3 448 16,-1-1 96-16,-1 3 128 0,1 0-208 15,-1 2 208-15,1 0 0 0,-1 4 0 0,1 0 0 0,-1 1 0 0,2 1 0 16,1-1 192-16,1 0-192 0,1-1 640 0,3 0 0 16,2 0 16-16,1-1 0 0,4-1 160 0,-2 1 16 15,5 3 16-15,-1 1 0 0,2-1-400 0,1-1-64 16,1 0-32-16,2-2 0 0,2 0-352 0,-1-3 0 16,1 0 0-16,2 0 128 15,3-2-464-15,0-4-96 0,1-1-16 0,-1 0 0 16,2-2-1744-16,1-1-368 0</inkml:trace>
  <inkml:trace contextRef="#ctx0" brushRef="#br1" timeOffset="31">5544 11368 26719 0,'0'-4'1184'0,"0"1"240"0,-1 0-1136 0,1 0-288 0,1 0 0 0,0 3 0 15,-1-2-1712-15,1 0-400 0,1-2-64 0,0-4-32 16,2 1-672-16,-3-2-144 0,0 2-32 0,-1-3 0 16,0 1 1920-16,-1 1 384 0,0-1 80 0,-3 1 16 0,0-2 784 0,0 1 144 15,-2 1 48-15,0-1 0 0,-1 2 2416 0,0 1 480 16,1 1 112-16,-4-1 0 0,0 2-528 0,-2 2-112 0,1 2-32 0,-2 0 0 15,0 2-1248-15,-2 2-240 0,0 2-48 0,-1 0-16 32,1 2-400-32,-3 3-96 0,1 1-16 0,0 0 0 0,2 1-320 0,-2 3-64 0,-1 3-16 0,0-1 0 15,0 6-192-15,1 0-160 0,2 0 32 0,1-1 0 16,5-2 128-16,-1-3 128 0,4 0-128 0,0-1 176 16,1-2 192-1,1 1 32-15,2-1 16 0,1-2 0 0,1-1-192 0,2 1-32 0,2-2-16 0,2-1 0 16,0-4 96-16,4 0 32 0,2-2 0 15,0-1 0-15,3-2 16 0,1-2 0 0,1-2 0 0,0 2 0 0,1-3 16 16,0-1 16-16,2 2 0 0,-2-4 0 0,0-1-176 0,2-3-48 16,-2 1 0-16,-2 0 0 0,1-1-128 0,-3-2 0 15,1-1 0-15,-1 0 0 0,-1-1 0 0,-2-2 0 16,0-2 0-16,-1-2 0 0,-3 1 128 0,0-2-128 16,0-5 192-16,-4-2-64 0,-2 3-128 0,-2-1 0 15,1 0 0-15,-4-3 0 0,-2-1-208 0,-1 0 16 16,1 3 16-16,-2 0 0 0,0 3-80 0,2-1 0 15,0 4-16-15,-1 0 0 0,-1-1 96 0,1 2 32 16,1 2 0-16,-2 0 0 16,1 1-464-16,1 3-96 0,0 2 0 0,2 3-16 15,2 4-1568-15,-2 0-304 0,3 5-64 0,1-4-10912 0</inkml:trace>
  <inkml:trace contextRef="#ctx0" brushRef="#br1" timeOffset="32">5767 11250 41471 0,'0'-4'1840'0,"0"2"368"0,1 1-1760 0,0 1-448 0,1 0 0 0,0 0 0 16,0 1-992-16,3 1-288 0,0 1-48 0,3 1-16 0,0 2 800 0,-1 1 160 16,-2 3 16-16,0 0 16 0,-2 2 352 0,0 1 0 15,-3-1 192-15,0 4-64 0,0-1 80 0,0-1 16 16,-1-3 0-16,-1 2 0 0,0 1-32 0,-1 0-16 15,0 0 0-15,3-2 0 0,-4-1-176 0,3 0 0 16,0-2 0-16,-1-3-176 16,2 1-1264-16,0-4-256 0,-1 1-48 0,0-2-12928 0</inkml:trace>
  <inkml:trace contextRef="#ctx0" brushRef="#br1" timeOffset="33">5813 11058 16575 0,'0'-12'1472'0,"0"4"-1168"0,0 1-304 0,0 5 0 15,0-2 3024-15,0 3 560 0,0 1 96 0,0-2 32 16,0-2-2768-16,0-2-560 0,2 6-96 0,-1-5-32 16,2 5-2176-16,1 0-448 0,0 1-96 0,-1 3-16 0</inkml:trace>
  <inkml:trace contextRef="#ctx0" brushRef="#br1" timeOffset="34">6218 11246 15663 0,'0'-4'1392'16,"0"-3"-1120"-16,0 4-272 0,0-1 0 0,0 1 2272 0,-1-1 400 0,-1-5 80 0,2-5 0 15,-4-3-1120-15,1 0-224 0,-1 2-64 0,1 3 0 16,0 4-400-16,-3 1-96 0,1 4-16 0,-1 3 0 16,-1 3-544-16,-2-1-112 0,1 3-32 0,-1 2 0 15,-1-1-144-15,2 1 0 0,0 3 0 0,1-1-176 16,1 4 512-16,0-1 112 0,1 3 0 0,1-1 16 15,0 1 480-15,1 3 80 0,-2-1 32 0,3 2 0 16,-2 1-464-16,0 0-80 0,2 1-32 0,-2 0 0 16,3-1-288-16,1 2-64 0,0 1-128 0,2 1 192 15,1-1-192-15,2-3 0 0,1 0-144 0,2-3 144 16,1 0-272-16,-2-5 32 0,3 0 16 0,1-3 0 16,-1 0-224-16,1-2-64 0,0-3 0 0,2-1 0 15,2-3-640-15,0 0-144 16,2 0-32-16,0-6-9248 0,0 1-1856 0</inkml:trace>
  <inkml:trace contextRef="#ctx0" brushRef="#br1" timeOffset="35">6491 10918 35935 0,'0'0'3200'0,"0"1"-2560"0,0 0-512 0,1 1-128 16,0 1 928-16,1 1 160 0,1 2 48 0,1 4 0 15,2 4-1136-15,1 5-208 0,1 5-48 0,1 3-16 16,-2 1 272-16,-1 2-160 0,0 2 160 0,-1 0-128 16,0 1 128-16,-1-2 0 0,-2 0 160 0,0-3-160 15,-1-1 0-15,-1-2-192 0,-1-3 16 0,-2-2 0 16,-1 0-848-16,-1-1-160 15,-2 0-32-15,1-4-16 0,-2 0-1776 0,-2-3-368 16</inkml:trace>
  <inkml:trace contextRef="#ctx0" brushRef="#br1" timeOffset="36">6338 11215 43311 0,'4'-4'3840'0,"1"-2"-3072"0,-1 5-608 0,1 0-160 0,0-2 304 0,5 1 16 16,4-1 16-16,10-5 0 0,8-1-336 0,6-1 0 15,-1 1-160-15,-2 1 160 16,-1 1-832-16,-3-1-64 0,-1 2-16 0,-3 0-17824 0</inkml:trace>
  <inkml:trace contextRef="#ctx0" brushRef="#br1" timeOffset="37">7238 10511 19343 0,'-4'0'848'0,"0"0"192"0,0 0-832 0,3 0-208 0,0 0 0 0,-1 0 0 0,1 0 448 0,-2 0 32 15,0 3 16-15,-3-2 0 0,1 3-304 0,-2-1-48 0,-1 1-16 0,1 2 0 16,1 0 0-16,-3 0 0 16,2 2 0-16,-3 1 0 0,1 3 1344 0,0 0 256 0,-1-1 48 0,1 3 16 15,-4 5 512-15,2 2 96 0,-1 3 32 0,0 0 0 16,-1 3-1136-16,0 4-208 0,0 2-64 16,0-1 0-16,0-1-624 0,1 0-128 0,2 2-16 0,0-3-16 15,2 2-240-15,1 3 0 0,1 4 0 0,1 0 0 16,3 0 192-16,1 1-48 0,2-1-16 0,2-2 0 15,1 0 208-15,3 2 48 0,-1-5 0 0,2 0 0 16,-1 2-240-16,-1-4-144 0,1 0 192 0,-1-1-192 16,0-5 0-16,3-1 0 0,-1 2 0 0,2-6 0 0,3 1-208 15,0-2-112-15,2-1 0 0,2-5-16 16,2-1-176-16,1-3-48 0,-1-1 0 0,3-2-11792 16,6 0-2352-16</inkml:trace>
  <inkml:trace contextRef="#ctx0" brushRef="#br1" timeOffset="38">7765 11153 18431 0,'1'-3'1632'0,"-1"2"-1312"16,0 1-320-16,0 0 0 0,0 0 464 0,0-2 32 15,0 2 0-15,0-3 0 16,2-1-752-16,-2 0-160 0,1-1-32 0,-1 1 0 16,3 0-224-16,0-1-48 0,0-2-16 0,0 1 0 0,2 0 736 0,-2-1 0 15,2 1 0-15,1-1 0 16,-2 1 1264-16,2 0 192 0,-2 1 32 0,1 0 16 0,1 1 336 0,-3 2 64 0,-1 0 16 0,-2 1 0 16,2-1-528-16,-1 2-112 0,-2 0 0 0,-1 0-16 15,0 5-48-15,-2-3-16 0,-1 3 0 0,-1 2 0 16,1 1-368-16,-1 1-80 0,-3 4-16 0,1 0 0 15,-3 1-416-15,0 1-96 0,0 1-16 0,0-2 0 16,-2 1-208-16,0 0 0 16,0-1 0-16,-2-4 0 0,1 2 0 0,0-1 0 0,-1 0 0 0,0 2-160 15,2-4 160-15,-1 0 0 0,2-1-144 0,1 1 144 16,0 1-256-16,2-3 0 0,-1 2 16 0,0 0 0 16,1-2-1040-1,-2 0-192-15,2 2-64 0,-1-2 0 0,0 0-1728 0,0-3-336 0</inkml:trace>
  <inkml:trace contextRef="#ctx0" brushRef="#br1" timeOffset="39">7545 11052 40543 0,'-1'0'3600'0,"-1"0"-2880"0,2 0-576 0,1 1-144 0,0 2 336 0,1-3 48 0,3 1 0 0,0 2 0 32,4 3-832-32,5 1-144 0,1 0-48 0,2 4 0 0,1-1 512 0,1 3 128 0,1 0 0 0,-2 2 0 31,3 1-576-31,0 1-64 0,-1 5 0 0,1 1 0 15,-4-3-208-15,-1 0-48 0,0 2-16 0,-2-5 0 0,-1 3 656 0,-2-1 256 0,0-2-176 0,-1-2 176 16,-1-1-464-16,1-1 0 0,-2-3 0 0,1 0 0 16,0 1-1104-16,1-4-224 15,0-1-32-15,1-1-10576 0</inkml:trace>
  <inkml:trace contextRef="#ctx0" brushRef="#br1" timeOffset="40">8082 11526 8287 0,'0'-1'736'0,"0"1"-592"0,1 0-144 0,0-2 0 0,2 2 2368 0,-3-1 448 16,4 1 96-16,1-1 16 0,6-2-624 0,3-2-128 0,5 0-32 0,5 0 0 15,2-1-720-15,2-1-144 0,0 0-16 0,1 1-16 16,1-1-848-16,-2 2-160 0,0 0-48 0,-1 0 0 31,-2 1-688-31,-1 0-144 0,-4 1-16 0,-1-1-16 16,-2 0-672-16,-2 2-144 0,-1 0-32 0,-3-2-10000 0</inkml:trace>
  <inkml:trace contextRef="#ctx0" brushRef="#br1" timeOffset="41">8601 11118 30399 0,'1'-3'1344'16,"-1"2"288"-16,0 1-1312 0,1 0-320 0,-1 0 0 0,2 0 0 0,-1 4 0 0,0-4 0 0,2 4-160 0,0 1 160 15,2 2-320-15,-1 1 64 0,1 3 0 0,-2 0 0 16,2 1 96-16,-2 3 32 0,-2-1 0 0,1 2 0 31,-2 0-608-31,0-1-112 0,-2 2-32 0,1 0 0 0,-2 0 1024 0,1 2 208 0,-2-3 32 0,0 0 16 0,1-2 736 0,0 0 144 16,2-3 16-16,0 0 16 0,1-3 32 0,0 0 0 15,1 0 0-15,0-3 0 0,2-2-512 0,-2-1-80 16,1 1-32-16,0-3 0 0,1 0-464 16,-2-3-112-16,2 1-16 0,-2-1 0 0,2-2-128 0,-2-3-256 15,-1 3 64-15,0-4 16 0,0-2-64 0,0 0-16 16,-1-2 0-16,0 1 0 0,-1-2 256 0,2 0 0 15,-1 1 144-15,0-2-144 0,2-1 576 0,0 1 32 16,2-1 0-16,0 2 0 0,2-2-256 0,-1 1-48 16,3 1-16-16,-1-2 0 0,2 1-160 0,0 2-128 15,1-1 144-15,0 4-144 0,1 0 0 0,-2 5 0 16,2-1 0-16,0 3 0 0,-1 0 0 0,-1 2 0 0,2 1 0 16,-4 1 0-16,0 2-192 0,0 1 0 0,-2 5 16 0,0-3 0 15,-1 6 48-15,-2-1 0 0,2 1 0 16,-2 2 0-16,0 1 128 0,-1 1 144 0,2-3-16 0,1 3-128 15,0-3 0-15,0 0 0 0,1 2 0 0,-2-2 0 16,2-1 0-16,-1-1 0 0,1-1 0 0,1 0 0 31,0-1-912-31,-1 0-304 0,4-1-48 0,-4 0-16 0,1 0-2016 16,-1-2-416-16,0 0-64 0,-2-2-8576 0</inkml:trace>
  <inkml:trace contextRef="#ctx0" brushRef="#br1" timeOffset="42">8848 11371 3679 0,'3'-3'320'0,"-1"2"-320"0,0-3 0 0,-1 3 0 0,0 0 2128 0,2-1 368 16,1-1 64-16,3-3 0 0,3 0 288 0,1-4 48 16,2 2 16-16,2-3 0 0,-3 2-608 0,2 0-128 15,0-1-32-15,2 1 0 0,-1 0-928 0,0-1-192 16,0 1-48-16,1 1 0 15,-4-1-544-15,3 0-112 0,-3 1-32 0,0 1 0 0,-1 1-288 0,0-2 0 16,1 1 0-16,-2-1 0 0,-1 1 0 0,-1 0 0 16,0 0 0-16,-4 2-144 0,1 0 144 0,-1-2 0 15,-1 2-144-15,-2 2 144 0,-1-2 0 0,0 0 288 0,-1 0-48 0,-1 1-16 16,-1 0 400-16,-2 1 80 0,0 0 0 0,-1-3 16 16,-2 2-384-16,0 0-80 0,-1 0 0 15,-2 2-16-15,1-1-240 0,0 1-256 0,-2 2 48 0,1 2 16 16,3 1-144-16,-3 1-32 0,2 4 0 0,0 0 0 15,1 1 368-15,0 3-144 0,1-2 144 0,-1 3 0 16,1 2 0-16,0-3 0 0,0 3 0 0,3-2 0 16,0-1 256-16,1 0 48 0,3 2 16 0,0-3 0 15,3 2 176-15,-2 3 32 0,3-5 16 0,1 1 0 16,1 1-192-16,2-1-32 0,0 0-16 0,0 0 0 16,2 1-176-16,-2-3-128 0,2 1 144 0,0-2-144 0,0-2 0 15,-2 1-128-15,2-3-16 0,0 1 0 16,-1 0-288-16,0-2-48 0,1-1-16 0,-2-1 0 15,2 1-1040-15,-2-3-192 0,1 0-64 0,-1-3 0 16,1 1-224-16,-2-1-48 0,2-1-16 0,0-2-6512 16,0-1-1312-16</inkml:trace>
  <inkml:trace contextRef="#ctx0" brushRef="#br1" timeOffset="43">9249 11119 4607 0,'2'-1'400'0,"-2"-3"-400"0,2 4 0 0,-1-3 0 0,0 2 4608 0,-1 0 832 16,2 0 160-16,2 1 32 0,1-2-2688 0,1-2-560 0,1 3-96 0,2-1-32 15,1 2-1424-15,-1 0-304 0,1 6-48 0,0-2-16 16,-1 5-288-16,0 1-176 0,0 2 192 0,-1 3-192 16,0 2 0-16,-2 0 0 0,1 2-192 0,0-3 48 15,-2 2 144-15,0-4 256 0,0 2-64 0,0-1-16 16,0-1 320-16,-2-2 64 15,2-3 16-15,-1 0 0 0,0-1-384 0,-1-3-192 0,2-3 192 0,-2 0-192 16,1-2 272-16,0 0-48 0,0-3-16 0,0-1 0 16,1 1-80-16,-1-3 0 0,3 1-128 0,-2-2 192 15,0 0-384-15,1-1-96 0,-1 0-16 0,-1 2 0 16,-1-1-272-16,0 2-48 0,-1 3-16 0,-1 1 0 16,-1 2 0-16,0 1-16 0,0 3 0 15,0 3 0-15,-1 1 96 0,-2 3 32 16,1 1 0-16,0-1 0 0,1 0 912 0,-1-1 176 0,4 1 32 0,-1-3 16 0,-1-3-96 0,3-1 0 15,1-1-16-15,1-2 0 0,0-2-96 0,1-1-16 16,-1 0 0-16,1-4 0 0,0 1 0 0,-2 0-16 16,2-3 0-16,1 0 0 0,-2-2 64 0,1-2 16 15,1 2 0-15,-1-1 0 0,0 1 64 0,-1 0 32 16,3-1 0-16,-3-1 0 0,2 2-224 0,-2-1-64 16,2 1 0-16,-2 1 0 0,1 0-256 0,0 2 0 15,-1-3 0-15,1 4 0 0,0-2 0 0,0 1 0 0,0 2 0 16,1-2 0-16,1 1 0 0,-1-2-144 0,-1 1 144 15,0-1-128-15,-1-1 128 0,0 0 0 0,1-1 0 0,-2 0 0 16,1-1 128-16,-1-2 0 0,-1 2 0 0,2-3 0 16,-4 1-128-16,2 1 0 15,0-1 128-15,-2-1-128 16,1 0-272-16,-1 2-128 0,-1-2-32 0,0-1 0 16,0 2-1360-16,0 2-288 0</inkml:trace>
  <inkml:trace contextRef="#ctx0" brushRef="#br1" timeOffset="44">9629 10384 15663 0,'-4'0'1392'0,"3"0"-1120"15,-2 2-272-15,2-2 0 0,1 0 1056 0,-1 0 160 0,-1 1 16 0,0-1 16 0,-1 0 272 0,-1 0 48 16,2 1 16-16,2-1 0 0,0-1 352 0,2 1 80 16,2 0 16-16,1 1 0 0,2 3-608 0,2 0-112 15,2 4-32-15,2 2 0 0,3 4-384 0,1 2-64 16,1 4-32-16,2 1 0 0,1 2-512 0,2 2-96 15,2 2-32-15,-2-2 0 0,-1-3-160 0,5 6 0 16,3 0 0-16,4 3 0 0,2 3 0 0,-2 1 0 16,0 0 0-16,-1-1 0 0,-3 0 128 0,-3-1-128 15,-6 0 128-15,-3-2-128 0,-3-1 224 0,-2 6-32 16,-2 4-16-16,-1 5 0 0,-5-1-32 0,-4-2 0 0,-2 1 0 16,-4-2 0-16,-5-2-144 0,0-1 0 0,-2-2 0 0,-5-1 0 15,-5 1 0-15,-5 0-320 0,0 2 48 0,-4 0 16 31,-2-3-816-31,-2-2-144 0,-2 0-48 0,-2-1-16064 0</inkml:trace>
  <inkml:trace contextRef="#ctx0" brushRef="#br1" timeOffset="45">3531 12244 13823 0,'2'-9'1216'0,"-1"5"-960"0,0 0-256 0,1 1 0 0,0 2 1680 0,-1-1 304 15,1 2 48-15,1-4 16 16,1-1-2560-16,2-1-496 0,0-1-96 0,0-1-32 0,-1 3 1312 0,-2 1 256 16,0-1 48-16,-2-2 16 0,-1 4-368 0,0-3-128 15,-1 2 0-15,-2 0 144 16,0 0-16-16,0-1-128 0,-2 1 192 0,0-1-64 0,0 3 560 0,-2-3 96 0,-1 0 32 0,0 0 0 16,-1-1-16-16,0 0 0 0,-1-1 0 0,0 1 0 15,0-3-288-15,0 2-48 0,1-1-16 0,0 0 0 16,-1 0 288-16,2 0 48 0,-1 3 16 0,1-3 0 15,1 2-352-15,-1 0-64 0,4 3 0 0,-1 0-16 16,-1 2-48-16,2 1-16 0,-2 0 0 0,2 2 0 16,-1 2 224-16,-1 1 48 0,-1 3 16 0,1 1 0 15,0 0-32-15,1 2-16 0,1 4 0 0,-1-1 0 16,1 7-48-16,0 1-16 0,1 2 0 0,0 3 0 0,0 4-256 0,1-2-48 16,1 2-16-16,-1-2 0 0,1 4-32 15,-1-2-128-15,0-2 192 0,2 0-64 0,0-1 64 16,2-2 16-16,0-1 0 0,0 3 0 0,0 5 96 0,0 0 16 31,0 0 0-31,1 3 0 0,-2-3-192 0,1 2-128 16,-1-2 144-16,-1-6-144 0,0-1 144 0,-1-1-144 15,-1 1 128-15,1-1-128 16,-1-1-256-16,0-4-128 0,1 0-16 0,-1-6-16 16,0-2-352-16,0-5-80 0,0-3-16 0,-1-1-10448 15,1-3-2080-15</inkml:trace>
  <inkml:trace contextRef="#ctx0" brushRef="#br1" timeOffset="46">3199 12657 38703 0,'-3'-2'1712'0,"2"0"352"0,-1 2-1648 0,2 0-416 0,2 2 0 0,-1 0 0 16,-1-2-256-16,3 3-144 0,2 0-32 0,2 2 0 16,2-1 736-16,1 3 144 0,3-4 16 0,0 2 16 15,2-1-272-15,2-1-48 0,3-1-16 0,0-2 0 16,1 0-144-16,2 0 0 0,2-2-192 0,-2 0 192 0,0 1-352 0,0-3 48 16,-2 1 16-16,-3-2 0 15,1 1-160-15,-2-2-48 0,-1 2 0 0,0-1 0 16,-1 2-336-16,-1-2-80 0,-1 1-16 0,1-1-14240 15</inkml:trace>
  <inkml:trace contextRef="#ctx0" brushRef="#br1" timeOffset="47">3731 12680 10127 0,'-2'-1'896'0,"-1"-1"-704"0,1 2-192 0,1 0 0 0,1-1 1808 0,0 0 336 16,-1 0 64-16,-3-2 16 0,1 0-320 0,0 0-64 0,-1 1-16 0,3 0 0 15,-2 2-400-15,1 0-80 0,0 2 0 0,1 0-16 16,0-1-1104-16,-2 1-224 0,-1 2 0 0,1 0 0 16,-2-1 0-16,1 3 0 0,-2 0 160 0,0 3-160 15,-1-1 960-15,-1 3 96 0,0 3 16 0,0-1 0 16,1 0 144-16,1 0 16 0,0 0 16 0,2 0 0 16,1-2-656-16,2 0-128 0,3 1-16 0,0-1-16 15,0 1-160-15,3-2-16 0,1 1-16 0,2 1 0 16,0-2-80-16,1 2-16 0,3 0 0 0,0 1 0 15,3-1-144-15,-2-2-176 0,0 0 48 0,2-2 0 16,1-2-192-16,0-2-48 0,0-1 0 0,0-5 0 0,-4 1 80 16,1-5 16-16,-1 2 0 0,0-4 0 0,-4 0 272 0,1-1 0 15,-1 0 0-15,0-4 0 0,0 1 0 0,-2-2 0 16,0 1 0-16,-1-3 144 0,-1 2 192 0,-1-2 48 16,1-3 0-16,-2 2 0 0,0-2-160 0,-1 1-32 15,-1-3 0-15,-1 0 0 0,-1 1-192 0,-2 0 0 16,0 0 0-16,-2 3 0 0,1 1-128 0,-2 1-32 15,-1 3 0-15,-1 3 0 0,-2 0 160 0,-2 2-160 16,0 4 160-16,-2 1-160 0,2 0 160 0,-1 4 176 16,0 2-48-16,-1 1 0 0,2 2-128 0,2-5-224 15,2 4 48-15,1-1 16 16,0-2-368-16,3 1-80 0,0-1-16 0,2 0 0 16,2 0-144-16,1-2-48 0,1 2 0 0,1-1 0 15,1-1-416-15,0 1-96 0,1 0-16 0,1 3-12544 0</inkml:trace>
  <inkml:trace contextRef="#ctx0" brushRef="#br1" timeOffset="48">4042 12938 28159 0,'-1'4'624'0,"0"-1"128"0,-2 1 16 0,2 0 16 0,1-3-624 0,0 0-160 0,0 2 0 0,-2 2 0 0,1 3 288 0,0 0 32 15,-1 1 0-15,1 0 0 0,-2-2 1360 0,3 0 288 16,0-4 48-16,0 0 16 0,0 0-1456 0,2-1-304 16,-2-1-48-16,0-2-16 0,0 1 0 0,0-3 0 15,0 1 0-15,0 0 0 0,0-2 496 0,0-3 80 16,-2 0 32-16,1-2 0 0,1 2-240 0,-1-2-64 15,-1 0 0-15,-1 1 0 0,0 0-16 0,1-1-16 16,-3-2 0-16,1-1 0 0,1-1-96 0,0-1 0 16,1 1-16-16,1-2 0 0,-1-2-368 0,2-2 0 0,2 3 0 15,-1-1 0-15,1 0 0 0,1 1 0 0,1-1 0 0,0-1 0 16,1 4-160-16,0-1 160 0,0 0-192 0,2 2 192 16,-1 0 0-16,0 0-128 15,0 2 128-15,1 0 0 0,-1 1 0 0,-1 3 0 0,1 0 0 0,-2-1 0 16,3 3 0-16,0 0-192 0,-1 2 192 0,2 2-160 15,1 1-176-15,1 1-48 0,-2 2 0 0,4 1 0 16,2 1-80 0,2 0-32-16,2 0 0 0,3 0 0 0,1-2-32 15,2-2-16-15,2 1 0 0,2-1 0 0,0-2-96 0,0 1 0 0,1-2-16 0,-1 1 0 16,-3 0-464-16,2-1-96 0,-1 1 0 0,-3-2-14272 16</inkml:trace>
  <inkml:trace contextRef="#ctx0" brushRef="#br1" timeOffset="49">5358 12514 13823 0,'0'-2'1216'0,"0"0"-960"0,0 2-256 0,0-2 0 0,1 2 336 0,-1-2 32 0,0 1 0 0,2-1 0 16,-2 0 1392-16,0-1 288 0,0 1 48 0,0 2 16 16,-1 0 112-16,0 1 16 0,0 1 16 0,-2 1 0 15,1 5-768-15,-3-2-144 0,-2 5-48 0,0 3 0 16,1-1-176-16,-4 5-32 0,1 0-16 0,-3 4 0 15,1 1-464-15,-4 2-96 0,1 2 0 0,-1-1-16 16,-1 2-272-16,-2 0-48 0,-1-1-16 0,-1 1 0 16,-1-1-160-16,0 0 0 0,-2 0 144 0,3-4-144 0,0-1 0 0,0 3 0 15,1-3 0-15,1-2 0 0,3-2-160 0,2-2-48 16,5-5-16-16,3-4 0 16,1-1-672-16,1-4-144 0,2-2-32 0,1-4-16112 15</inkml:trace>
  <inkml:trace contextRef="#ctx0" brushRef="#br1" timeOffset="50">5024 12550 41471 0,'-2'0'1840'0,"0"0"368"16,2 0-1760-16,3 0-448 0,-1 2 0 0,0 0 0 0,3 0 0 0,2 2-272 0,4 2 32 0,3 4 16 16,6 2 224-16,1 3 240 0,2 2-48 0,1 3-16 15,0 1-176-15,-2 0 128 0,0 3-128 0,-5-2 128 16,0 1-128-16,-1-2 0 0,-4 0 0 0,0-2 0 16,-1 1 0-16,-4-4 0 0,1 1 0 0,-1-2 0 15,-1-3-176-15,1 1 48 0,-1-3 0 0,1 2 0 16,-2-6-576-16,1 2-96 0,0 0-32 0,2-2 0 15,0 1-912-15,-1-2-192 0,2 1-48 16,-2-1-12896-16</inkml:trace>
  <inkml:trace contextRef="#ctx0" brushRef="#br1" timeOffset="51">5595 12990 36863 0,'0'-2'1632'0,"2"-1"336"0,0 3-1584 0,0-2-384 0,1 2 0 0,-1 0 0 0,0 2-1168 0,3-2-320 0,3 1-64 0,0 2-16 31,3 3 880-31,-3-1 176 0,1 2 48 0,-4 3 0 0,1 1 272 0,-3 0 48 0,-2 1 16 0,-2 2 0 16,-2 1-768-16,-2 1-160 0,0 1-32 0,-3 0 0 0,-2 2 1600 0,0-2 304 15,0-2 64-15,-2 2 16 0,1-4 784 0,0 1 176 16,-1-2 16-16,1-1 16 0,2 0-1088 0,-1-2-224 16,0-3-32-16,1 1-16 15,0-4-1648-15,0 0-336 0</inkml:trace>
  <inkml:trace contextRef="#ctx0" brushRef="#br1" timeOffset="52">5970 12537 31327 0,'-5'1'2784'0,"2"2"-2224"0,-1-2-560 0,4 0 0 0,0-1 1888 0,0 2 272 0,-2 3 48 0,0-1 16 16,0 4-2096-16,0 2-400 0,4-1-96 0,1 1-16 15,3 2 704-15,2-3 144 0,1 6 32 0,2-3 0 16,1 4-160-16,0-2-16 0,0 4-16 0,-2 0 0 16,0 0-128-16,-2-3-32 0,0 1 0 0,-2-4 0 15,1-1-16-15,0 0-128 0,-1-4 192 0,0 1-64 16,-1-2-128-16,2-1 0 0,-2-1 0 0,2-2 128 16,-1 0-512-16,2-2-96 0,-1-2-32 0,1 2 0 15,0-2-1984-15,1-2-384 0</inkml:trace>
  <inkml:trace contextRef="#ctx0" brushRef="#br1" timeOffset="53">6379 12398 38703 0,'-6'0'1712'0,"1"0"352"0,1 0-1648 0,1 1-416 0,2 2 0 0,0-2 0 0,1 2 144 0,-3 1-144 16,2 4 160-16,-2 3-160 0,-1 5 288 0,0 4-32 15,2 3-16-15,-2 3 0 0,0 3-112 0,-2 2 0 0,1 7-128 0,-3-1 192 16,-3 6-192-16,-2 1 0 0,-2 3 0 0,-5-1 0 16,0 2 288-16,-5 2-32 0,-4 2-16 0,1-1 0 15,0-6-32-15,-2 1 0 0,-2-1 0 0,1-4 0 16,3-4-16-16,1-4-16 0,3-1 0 15,4-7 0-15,4-2-176 0,4-8 0 0,3-2 0 0,6-3 0 16,1-4-512 0,6-4-144-16,2-2-32 0,5-2-17552 0</inkml:trace>
  <inkml:trace contextRef="#ctx0" brushRef="#br1" timeOffset="54">7016 12600 18431 0,'-3'2'1632'0,"0"-1"-1312"0,2-1-320 0,0 1 0 0,0 2 2608 0,1-3 448 0,0 2 80 15,-2 1 32-15,2 3-1440 0,0 2-304 0,0 0-48 0,0 2-16 16,2 3-208-16,-1-2-32 15,0 0-16-15,2 4 0 0,0 1-768 0,-1 0-144 0,1 3-48 0,0 0 0 16,-1-1-144-16,-1 0 0 0,0-3 0 0,-2 2 0 16,1-1-224-16,0 1 32 0,0-2 0 0,-1-3 0 31,0-2-1136-31,0-1-208 0,-1-2-64 0,1 0-13872 0</inkml:trace>
  <inkml:trace contextRef="#ctx0" brushRef="#br1" timeOffset="55">7092 12223 42383 0,'-6'-2'1872'0,"3"0"400"0,-1 2-1824 0,1 0-448 0,3 2 0 0,1 0 0 15,1-2-448-15,0 3-176 0,0 2-32 0,0-2-16 16,3 4-1184-16,1 1-224 0,1 0-48 0,-1 1-16 16,1 2-2592-16,1 2-512 0,0 1-96 0,0-1-32 0</inkml:trace>
  <inkml:trace contextRef="#ctx0" brushRef="#br1" timeOffset="56">7155 12666 32255 0,'-2'-3'1424'0,"1"0"304"15,1 0-1392-15,0 3-336 0,1-2 0 0,0 0 0 0,1 1 0 0,0 0 128 0,1 1-128 0,2-2 0 0,0 2 448 0,0 2 0 31,1-1 16-31,-3 4 0 0,0 1 48 0,-1 2 0 0,0 0 0 0,-1 2 0 0,-1 2-304 0,0-1-48 16,0 2-16-16,-1-2 0 0,-1 2-144 0,1-3-272 16,1 1 64-16,0-3 16 0,0 0 480 0,0-2 96 15,1-2 32-15,-1 0 0 0,2-1 384 0,-1 1 80 16,-1 0 16-16,0-4 0 0,0 1-640 0,0-1-112 16,0-1-16-16,1-1-128 0,1 0 128 0,-1-2-128 15,1-3 0-15,0 1 0 0,1 1 0 0,-2-5 0 0,3 2-192 0,-3-1 48 16,1 0 144-16,0-3 0 0,1 1 0 0,0-2-128 15,1 1 128-15,-2-4 192 0,3-1-32 16,-2 0-16-16,1 1-144 0,2 0 128 0,-1 0-128 16,1 1 128-16,-1 0-128 0,2 3 0 15,0 1 0-15,0 3 0 0,0 2 0 0,2 0 128 0,-1 1-128 0,2 2 192 16,-3 0-64-16,1 2 0 16,5 1 0-16,2 0 0 0,0 0-128 0,0 4 0 0,2-2 0 0,-4 3 0 15,3 3 0-15,-6-2 0 0,1 1 0 0,-3 3 0 16,1 2 0-16,-2 2 0 0,1 2 0 0,-1 1 128 15,0 0 96-15,-2 4 16 0,0-2 0 0,1 1 0 16,-1 0 64-16,0 0 16 0,-2-1 0 0,2 0 0 0,0-3-160 0,-1 1-32 16,1-2 0-16,1 1 0 15,-1-2-128-15,-1-1-176 0,0-2 48 0,-1-1 0 16,1-3-288-16,-1-1-48 0,-1-3-16 16,1 0 0-16,-1-2-304 0,0-2-64 0,0-3-16 15,0 1-17056-15</inkml:trace>
  <inkml:trace contextRef="#ctx0" brushRef="#br1" timeOffset="57">8291 12448 8287 0,'-2'0'736'0,"1"0"-592"0,-2 0-144 0,1 1 0 16,0-1 5936-16,1 3 1152 0,0-3 224 0,-2 3 48 0,-2 1-5664 0,-2 2-1136 16,-2 3-240-16,0-1-32 15,-1 3-608-15,-1-3-112 0,0 1-16 0,-2 0-16 31,0 2-432-31,1 0-96 0,-2-2-16 0,0 0 0 0,1 1 368 0,0-1 80 0,3-2 16 0,2-2 0 0,-1 0 1120 0,3-1 240 16,1-2 32-16,3-1 16 0,0 0-192 0,2-2-32 16,2 0-16-16,0-1 0 0,4-2-624 0,2 3 0 15,-1-3 0-15,3-1 0 0,3 1 0 0,2-1 0 16,-4 1-144-16,6-3 144 0,5 1 288 0,3-2 128 16,0 0 32-16,0 2 0 0,0 2-576 0,-1-2-128 31,2 3 0-31,-5 3-16 15,-1 3-384-15,-4 3-80 0,-2-1-16 0,-2 3 0 0,-4 2 560 0,-2 3 192 16,0 3-144-16,-4 2 144 0,-2 2 624 0,-3 0 208 16,-1-2 32-16,-3 3 16 0,1-2 32 0,-2-2 16 0,-3 1 0 15,-1-3 0-15,1 1-352 0,-2-2-80 0,1-2-16 0,-1 2 0 16,-2-2-304-16,2 1-176 0,-2-2 192 0,-1-1-192 16,3 2 0-16,-3-4 0 0,0 5-160 0,-1-6 160 31,1 0-848-31,1 2-48 0,-2-5-16 0,0 1 0 15,1 2-1168-15,-1-4-224 0,2 2-64 0,0-3-6912 0,3 0-1408 0</inkml:trace>
  <inkml:trace contextRef="#ctx0" brushRef="#br1" timeOffset="58">8555 12709 20271 0,'0'0'1792'0,"0"-1"-1424"0,2 1-368 0,-2-1 0 0,1 1 864 0,2-1 96 15,0 0 32-15,2-3 0 0,4 0-608 0,0 0-112 16,2 0-16-16,0 0-16 0,2-2 1216 0,-2 3 240 15,0-2 48-15,1 2 16 0,-2-2 144 0,1 0 16 0,-2 0 16 0,0 0 0 16,0 0-992-16,0-2-208 0,-2 1-32 0,3 0-16 16,-1-1-432-16,-1-1-64 0,0 2-32 0,0-2 0 15,0-1 32-15,1-1 0 0,-3 1 0 0,2 1 0 16,0-1-64-16,-2 0 0 0,0-3 0 0,-1 2 0 16,-1 1-128-16,-1 0 0 0,-1 2 0 0,-2-2 128 15,-1 0-304-15,-2-2-64 0,-2 3-16 0,0 0 0 16,-3 2 112-16,-2 0 16 0,-2 4 0 0,-1-1 0 15,-2 6-144-15,-2 0-32 0,-2 2 0 0,1 4 0 16,-1 0 304-16,1 2 0 0,3 2 0 0,-2 1 0 16,-2 3 0-16,3 4 272 0,3-3-48 0,0 3-16 0,3 2 112 0,-1-2 0 15,3 4 16-15,2-2 0 0,1 2-96 16,2-2-32-16,3 2 0 0,0-3 0 0,1-3-208 0,2 2 144 16,1-5-144-16,-1 0 128 0,2-2-128 0,-1 2 192 15,1-3-192-15,0 0 192 0,1-3-192 0,1-1 0 16,0-1 0-16,1-4-176 15,2 1-224-15,2-5-48 0,0 1-16 0,1-2 0 16,3 1-640-16,2-5-128 0,2-1-32 0,-1-1 0 16,1-1-1744-16,-1 0-336 0,-2-1-80 0,0 0-16 0</inkml:trace>
  <inkml:trace contextRef="#ctx0" brushRef="#br1" timeOffset="59">9015 11987 34095 0,'0'0'1504'0,"-1"-3"320"0,0 3-1456 0,1-1-368 0,0 1 0 16,1 0 0-16,0 1 0 0,0-1 144 0,1 0-144 0,0 3 0 0,1 2 0 0,-3-5-192 15,0 0 0-15,5 28 0 0,-4-13 912 0,-1 3 192 16,0 6 48-16,0-2 0 0,1-1-32 0,-1 3 0 16,0 14 0-16,0 3 0 0,0 4-224 0,-1 0-64 15,0-1 0-15,-1-3 0 0,1 4-128 0,0-3-16 16,0-2-16-16,0 0 0 0,1 2-192 0,-2-2-32 15,0 0-16-15,0-4 0 0,1-1-240 0,0-2 0 16,0-8 128-16,1-1-128 0,0-5 0 0,0-5 0 16,1 1-192-16,0-7 192 15,1 1-640-15,1-5 0 0,0-2-16 0,0 0 0 16,0-4-880-16,0 0-160 0,-1-2-32 0,1-3-15504 0</inkml:trace>
  <inkml:trace contextRef="#ctx0" brushRef="#br1" timeOffset="60">9647 12148 24879 0,'-1'-8'2208'0,"0"1"-1760"0,0 1-448 0,0 2 0 0,1 1 960 0,0-2 128 16,-1-5 0-16,-1-7 16 15,-2-7-1680-15,2 0-320 0,-3-1-80 0,0 5-16 16,-1 0 304-16,0 4 64 0,-1 1 16 0,-2 5 0 15,1 1-160-15,-1 1-16 0,-2 2-16 0,2 2 0 0,1-1 1168 0,-2 3 224 16,2 0 48-16,-1 2 16 0,1 4 1264 0,0-4 256 0,0 5 64 0,0-1 0 16,0 2-960-16,3 2-176 0,-3-3-32 15,1 6-16-15,2 0-336 0,1 5-64 0,-2 0-16 0,1 4 0 16,1 2-224-16,2 1-48 0,-2 5-16 0,3-1 0 16,-1 2 192-16,-1 2 32 0,-1 9 16 0,-1 0 0 15,-2 4-256-15,0 0-48 16,0 0-16-16,-2-3 0 0,0-2-128 0,1-1-16 0,0 1-128 0,0 0 192 15,-1-1 0-15,1-1 0 0,-1 0 0 0,1-3 0 16,2-3 80-16,-1-6 16 0,2 0 0 0,1-2 0 16,1-2-96-16,-1 0 0 0,0-3-16 0,0 1 0 15,2-2-176-15,-2 0-256 0,0-3 64 0,2-2 16 16,-2-2-304-16,1-2-64 0,-2 1-16 0,-1-3 0 16,0-3-112-16,0-2-32 0,1-1 0 0,-1-3-11088 15,0-2-2224-15</inkml:trace>
  <inkml:trace contextRef="#ctx0" brushRef="#br1" timeOffset="61">9163 12556 42383 0,'6'-1'1872'0,"-2"0"400"0,0-2-1824 0,1 2-448 0,-3 1 0 0,2 0 0 0,2-4 192 0,3 3-64 16,6-3-128-16,6-1 192 0,4-2 64 0,2 1 0 0,2-1 0 0,-1 1 0 15,-1-1-256-15,-2 0-128 16,-2 1 128-16,-3 1-208 16,-1 2-384-16,-1 0-80 0,-2 1-16 0,-1 0 0 15,-3 1-1808-15,-1 1-352 0,-3 0-80 0,-1 0-12272 0</inkml:trace>
  <inkml:trace contextRef="#ctx0" brushRef="#br1" timeOffset="62">9662 12838 29487 0,'-1'5'2624'0,"0"-4"-2112"0,0 2-512 0,1-2 0 0,0 0 2688 0,0 1 448 16,0-2 64-16,1 1 32 0,0 2-2352 0,0 1-480 16,1-2-80-16,0 2-32 0,1-4-288 0,-2 0 128 0,1 0-128 0,-1 0 0 31,0 0-336-31,-2-1-176 0,0-2-48 0,-2 3 0 15,2 0-912-15,-3 3-192 0,0-2-48 0,1-1 0 16,-2 2-240-16,-1 0-48 0</inkml:trace>
  <inkml:trace contextRef="#ctx0" brushRef="#br1" timeOffset="63">10238 12099 16575 0,'0'0'1472'0,"0"0"-1168"0,0 0-304 0,1-1 0 0,0 1 1024 0,0 0 160 16,0 0 32-16,1 0 0 0,2 0-608 0,0 1-112 16,-1-1-32-16,2 2 0 0,-2-1 112 0,0 3 0 0,-1-1 16 0,-1 0 0 15,2 1-32-15,-3 2-16 0,0 0 0 0,0 1 0 16,0 2 400-16,-1 0 80 0,-1-1 0 16,2 0 16-16,-1 1 240 0,-1 0 32 0,1 0 16 0,0 1 0 15,0-3-400-15,-1 1-80 0,2-1-16 0,0-1 0 16,0 0-304-16,0-2-64 0,0-3-16 0,0 2 0 15,2-1-128-15,-1 0-16 0,1-1-16 0,-1-1 0 16,0 1-96-16,0-1 0 0,-1 1-16 0,2-2 0 16,-2 0 0-16,0 1 0 0,0-1 0 0,0-1 0 15,0 2-176-15,0 0 0 0,0 0 144 0,0 0-144 0,0 0 0 0,0 0 0 16,0 0 0-16,0 0 0 0,0 0 0 0,0 0 0 16,0 0 0-16,-10-13 0 0,10 12 0 0,0-1 0 15,0 2 0-15,0-2 0 0,0 2 0 0,0-1 0 16,-1 1 0-16,1 1 0 0,-2 0 0 0,1 0 0 15,0 0 128-15,1-1-128 0,0 0 208 0,0 0-16 16,0 0-16-16,-7 19 0 0,5-13-48 0,-1-1 0 16,3 0 0-16,-3 0 0 0,1 0-128 0,0-1 0 15,1 1 0-15,0-2 0 0,-1 2 0 0,2-2 0 16,0-1 0-16,-1 0 0 0,1 0 0 0,-3 0 0 16,2 1 0-16,0 0 0 0,-2 2 192 0,1-1-32 15,-1 3-16-15,0 0 0 0,0 2 64 0,-1-1 16 16,0 2 0-16,0 2 0 0,-1-1-224 0,1 1 144 15,-3 2-144-15,2-1 128 0,1 0-128 0,-3 0 0 0,2 0 0 0,1-1 0 16,-1 0 0-16,2 2 0 0,0-1 0 0,1-1 0 16,-1 1 0-16,0 0 160 0,1-2-160 0,-1 2 160 15,2-1 16-15,-2 5 0 0,-1-2 0 0,1 3 0 16,-2 0-48-16,0 3-128 0,-2-3 192 0,0 3-64 16,1-2-128-16,-1-2 0 0,2 0 144 0,-1-2-144 15,1-3 0-15,1-1 0 0,-1-1 0 0,1 0 128 16,-1-3-128-16,2 0 0 0,-2-2 0 0,2 2 0 15,-3-2 0-15,3 0 128 0,-3-1-128 0,3-2 128 16,-2 3-128-16,0-1 144 0,0-1-144 0,1 2 160 16,0-2-160-16,-2 0 0 0,2-1 144 0,-1 1-144 15,-1-3 160-15,1 2-32 0,0-1-128 0,1 2 192 0,0-3-192 0,0 0 0 16,-1 0 0-16,2-3 0 0,0 1 0 0,0 0 0 16,0-2 0-16,0-1 0 0,-1 0 0 0,2-1-128 15,-2-1 128-15,1 1-160 0,-1-3 160 0,0 1 0 16,1-2 0-16,-1-1 0 0,1-1-304 0,0 0 32 15,0 1 0-15,0-1 0 0,1-1 112 0,-1 0 32 16,2 4 0-16,1-3 0 0,1 4-32 0,0 1 0 16,2-1 0-16,0 3 0 0,2 0 160 0,-2-3-160 15,2 3 160-15,-1 0-160 0,0 2 160 0,0-1 0 16,1 1 0-16,0-1 0 0,1 4-144 0,-1-3 144 16,-1 3-160-16,3 0 160 0,-1 3-192 0,0-2 192 15,2 4-208-15,0 0 80 0,0 1 128 0,1 1 0 0,0 2 0 0,2-1 0 16,0 1 160-16,-1 1-32 0,2 3-128 0,-1-1 192 15,0 1-192-15,-1-1 0 0,1 2 0 0,-3-1 0 16,0 2 0-16,-2-3 176 0,0-1-176 0,2-1 160 16,-2 2 32-16,2 1 0 0,-1 0 0 0,1-5 0 15,0 2-64-15,1-6 0 0,-1 1 0 0,2-1 0 16,0-1 48-16,0-1 0 0,0-2 0 0,1 0 0 16,-1 0-176-16,1-2 160 0,0 1-160 0,3-1 160 15,0-2-160-15,-3-1 0 0,3 1 144 0,-2-3-144 16,0 3 176-16,0-1-48 0,-1 0 0 0,0-1 0 15,2-3-128-15,1 1 0 0,1-1 0 0,-1 0 0 0,0-2-256 16,1 0 32-16,0 0 0 0,-1 0 0 0,1-6 64 16,1 2 16-16,-1-2 0 0,-1-1 0 0,-1 0 144 0,1-3 0 15,-2 3 0-15,2-4 0 0,-1-3 0 0,-1 0 0 16,0-2 0-16,1 1 0 0,-2-1 0 0,0 1 0 16,-1-1 0-16,-1 1-128 0,-2-2-64 0,0 4-16 15,-2 1 0-15,0 0 0 0,-1 3 32 0,-3 1 16 16,1 1 0-16,-2 1 0 0,-1 3 160 0,0-3-192 15,-2 5 192-15,0-2-192 16,-1 3 192-16,3-1 0 0,-4 2 0 0,2 2 0 0,-1 1-144 0,-1 0 144 16,0 2-160-16,-1 1 160 0,1-3-224 0,-2 2 48 15,-1 1 16-15,0 3 0 0,-3-3 160 0,0 3-192 0,-1 3 192 16,-3 2-192-16,1-1 192 0,-2 2-160 0,-1 1 160 0,0 0-160 16,2-1 160-16,-2 0 0 0,-3 3 0 0,2-2 0 15,0-1 0-15,1 2 0 0,-1-1 0 0,0-1 128 16,1 1 0-16,1-1 0 0,0-1 0 0,1 1 0 15,0-3-128-15,2 1 128 0,-1-3-128 0,0 0 128 32,-1 0-496-32,2-3-80 0,2 1-32 0,-3-3-18576 0</inkml:trace>
  <inkml:trace contextRef="#ctx0" brushRef="#br1" timeOffset="64">4669 14043 21183 0,'0'0'1888'0,"-1"-1"-1504"0,-1-1-384 0,1 2 0 0,1 0 4576 0,0 2 848 15,0-1 160-15,1 0 48 0,-1 1-4560 0,2 2-912 0,-1 2-160 0,2 1 0 16,-1 1 0-16,2 0-176 0,-1 2 176 0,0 2-128 31,-2-1-352-31,2 2-64 0,-1 3-16 0,-2-1 0 16,0 1 64-16,0-2 16 0,-1 1 0 0,-2 1 0 0,2-3 656 0,0 0 128 0,0-4 16 0,1 1 16 15,1-5-336-15,0-2 0 0,3-2 0 0,-1-2-17056 16</inkml:trace>
  <inkml:trace contextRef="#ctx0" brushRef="#br1" timeOffset="65">4689 13600 46991 0,'-5'-3'4176'0,"1"-1"-3344"0,2 3-656 0,2 2-176 16,1 3-448-16,-1-4-112 0,1 1-16 0,-1 1-16 15,2 0-2864-15,0 3-560 0,4 2-112 0,0-1-32 0,4 5 3264 0,-1-4 656 0</inkml:trace>
  <inkml:trace contextRef="#ctx0" brushRef="#br1" timeOffset="66">5262 13573 1839 0,'-4'-9'160'0,"-1"3"-160"0,1 1 0 0,1 0 0 0,1 2 4880 0,2 2 944 16,-1-3 192-16,-2-2 48 15,-1-4-4256-15,0-1-848 0,-1-3-160 0,1-1-32 0,1 1 160 0,0 2 32 16,0 4 16-16,1-2 0 0,0 6-624 0,-3-3-128 16,2 2-32-16,-1 0 0 0,-1 3 496 0,-1-1 80 15,2 3 32-15,-2 0 0 0,1 1-128 0,0 3-32 16,-1 3 0-16,1-1 0 0,1 4-96 0,-3 3-32 0,2-1 0 0,0 5 0 16,-2 2-16-16,3-1-16 0,0 2 0 0,-1 1 0 15,1-1-144-15,1 3-16 0,0-1-16 0,1 2 0 16,2 1-80-16,-2-2-16 0,0 1 0 0,-1 1 0 15,1 3-64-15,0 1-16 0,-3 1 0 0,1 2 0 16,0-2 128-16,1 2 32 0,-1-3 0 0,1 1 0 16,0-3-48-16,1 2-16 0,1 2 0 0,0-1 0 15,-1 0-224-15,4-4 128 0,-1 0-128 0,0-3 0 16,4 1 0-16,-3-6 0 0,3 1 0 0,0-3 0 16,-1-2-304-16,-1-6 0 0,2 2 0 0,-2-5 0 15,1-5-320-15,-1 0-64 0,-1 0-16 16,2 0 0-16,-2-8-1520 15,2 1-304-15,0-1-64 0,-3-4-12512 0</inkml:trace>
  <inkml:trace contextRef="#ctx0" brushRef="#br1" timeOffset="67">4914 14014 42383 0,'1'-8'1872'0,"-1"4"400"0,-1-1-1824 0,1 3-448 0,1-1 0 0,0 2 0 0,2 0 128 0,0-3-128 16,2 0 0-16,3-1 144 0,4-2-144 0,3 3 128 16,2-1-128-16,4 2 128 0,2 1 128 0,2-4 0 0,3 4 16 0,-1-2 0 15,5 0-272-15,-2-2 0 0,2 1 0 0,-2-3 0 16,-1 2 0-16,-1 0 0 16,-1-1 0-16,-1 1 0 15,-3 0-416-15,-1 0-32 0,-3-1-16 0,-2 1 0 16,-2 2-896-16,-2-1-176 0</inkml:trace>
  <inkml:trace contextRef="#ctx0" brushRef="#br1" timeOffset="68">6517 13811 4607 0,'-1'-2'400'0,"-2"-2"-400"0,2 3 0 0,-1-2 0 16,1 2 5600-16,1 1 1040 0,0-2 208 0,-1 0 32 16,0 0-4352-16,0-3-864 0,1 2-192 0,0 0-16 15,1-2-368-15,0 5-80 0,0-2-16 0,0 2 0 16,-1 2-288-16,0-2-48 0,0 3-16 0,-2 0 0 16,0 4-384-16,-2-1-96 0,1 3-16 0,-4 2 0 0,0 3 128 0,-1-1 32 15,-2 3 0-15,-1 0 0 0,-1 3 16 0,-3 1 0 16,-1-1 0-16,-2 3 0 0,0-1-160 0,-3 1-32 15,2 1 0-15,-2-2 0 0,4 0-128 0,-4 0 160 16,1 4-160-16,-1-2 160 0,2-1-160 0,0 0 0 16,1-2 0-16,2-3 0 0,3-1-160 0,0-3-112 15,5-2-32-15,-1-3 0 16,2-2-288-16,2-3-64 0,1-2-16 0,1-3 0 16,-1 0-1440-16,3-3-272 0,-2 0-64 0,-1-3-16 0</inkml:trace>
  <inkml:trace contextRef="#ctx0" brushRef="#br1" timeOffset="69">6129 13789 13823 0,'-2'-6'1216'0,"1"1"-960"0,0 1-256 0,1 1 0 16,0 2 5712-16,1 1 1104 0,0 1 224 0,3-1 32 15,-1 2-6224-15,4-1-1232 0,2 3-256 0,2 4-64 16,0 2 704-16,1 3 176 0,2 1 16 0,-2 5 0 16,1 3-192-16,0 1 160 0,-1 2-160 0,-2 0 160 0,-2-2 32 0,1-1 0 15,-2-1 0-15,-1-1 0 0,-1-3 320 0,0-1 80 16,0 0 16-16,-1-1 0 0,2-3-336 0,-1 0-64 16,0-2-16-16,1-1 0 0,1 2-192 0,0-1 0 15,0 3-192-15,1-3 192 16,-1 2-1216-16,0 1-128 0,0 0-16 0,-3-2-16 15,2 3-1440-15,-2 0-304 0,0-2-48 0,-2 0-16 0</inkml:trace>
  <inkml:trace contextRef="#ctx0" brushRef="#br1" timeOffset="70">6539 14226 29487 0,'-6'0'2624'0,"1"1"-2112"0,1 0-512 0,2-1 0 16,1 2 1936-16,1-2 288 0,0 1 48 0,0 2 16 16,0-2-2288-16,2 3-448 0,3-3-80 0,2-1-32 0,3-1 160 0,1-3 16 15,2-1 16-15,2 1 0 16,0-4-464-16,0 2-112 0,0-1-16 0,-1-1 0 0,0 0 1216 0,-3 3 256 16,0 0 32-16,0 0 16 0,-3 1 288 0,0 2 64 15,-1-1 16-15,1-1 0 16,-2 2-1200-16,1-1-240 0,1 2-64 0,0 1-14976 0</inkml:trace>
  <inkml:trace contextRef="#ctx0" brushRef="#br1" timeOffset="71">6904 13858 23951 0,'-1'1'2128'0,"1"2"-1696"0,-1-3-432 0,1 2 0 15,0 2 1616-15,0-1 240 0,0 2 64 0,-2 5 0 0,2 4-1440 0,0 3-288 16,0 0-48-16,0 1-16 0,0 0 400 0,3 3 80 15,-2-2 16-15,3 2 0 0,-2-4-128 0,1 2-32 16,0-1 0-16,0 0 0 0,1-1 208 0,-2-5 32 16,-1-2 16-16,0 2 0 0,0-5 16 0,0 2 0 15,-1-1 0-15,-1-4 0 0,1 0-352 0,-1-1-80 16,-1-3-16-16,2 1 0 0,0-1-96 0,-1-1-32 16,2-2 0-16,-1-2 0 0,0-2-160 0,2-1 128 15,-1-1-128-15,2 0 128 0,-1-4-128 0,1-1 0 16,1 1-192-16,-1-2 192 0,1-2-160 0,1 0 160 15,0 1 0-15,-2-1-144 0,2 0 144 0,0-1 0 16,0 0 0-16,-2 2 0 0,0-2 0 0,1 1 0 16,0 2 0-16,-1 0 0 0,3 3 0 0,-1 3-240 0,1 0 64 15,-1 3 16-15,1 0 160 0,0 0 0 0,1 4 0 0,0-2 0 16,1 1 0-16,-1 1 0 0,2 1 192 0,-1 0-64 16,1 1-128-16,-2 2 192 0,1 3-64 0,0 1 0 15,-3 2-128-15,2 4 0 0,-2 1 0 0,0 1 0 16,1 1 128-16,-1 0-128 0,1 1 128 0,-1-1-128 15,-1 1 128-15,1-3-128 0,-1 1 128 0,0 0-128 16,-1-1 0-16,0 0 0 0,0 0 0 0,-1-2 0 16,-1 2 0-16,2-2 0 0,-2-1 0 0,0-2-192 15,-1-2-112-15,0-1-16 0,0 0-16 0,0-1 0 16,-1-2-624-16,-2 0-128 16,2-1-32-16,0-1-16016 0</inkml:trace>
  <inkml:trace contextRef="#ctx0" brushRef="#br1" timeOffset="72">7343 14024 9215 0,'8'-5'816'0,"-4"1"-656"0,2 2-160 0,-2-2 0 0,-2 4 4720 0,1-3 912 16,1 2 176-16,3-2 32 0,3-3-4336 0,5 0-864 16,1-3-192-16,0 2-16 0,-3 1 240 0,2-4 48 0,-3 4 16 0,-2 1 0 15,0-3-592-15,-2 0-144 0,1 1 0 0,-1 0 0 32,-1-2-448-32,-2 1-128 0,0 0-32 0,-1 0 0 0,-2 0 912 0,0 0 176 0,1 0 32 0,-3-1 16 15,0 0 112-15,-3 0 32 0,2-1 0 0,-1 0 0 16,0 2-352-16,-1-1-80 0,-1 2-16 0,0 1 0 15,-1 1-224-15,0 0-256 0,-2 1 48 0,-1 4 16 16,1-2-128-16,-3 4-32 0,0-1 0 0,1 2 0 16,-2 2-336-16,1 0-64 15,-1 1-16-15,-1 2 0 0,-4 1 336 0,0 2 64 0,-1 3 16 0,0 0 0 0,0 3 608 0,1 1 128 16,0 4 32-16,2-3 0 0,1 1 656 0,4-1 128 16,1-1 16-16,1 1 16 0,3-2-272 0,1 0-64 15,3 2-16-15,0-1 0 0,3 1-560 0,0-3-128 16,2 1 0-16,2-4-16 0,3 4-176 0,1-2 160 15,1-1-160-15,4-1 160 0,0-2-160 0,2-2 0 16,1-3 0-16,0-1 0 0,1-1-128 0,1-3-16 16,2-1 0-16,2-2 0 15,0-1-1024-15,2-2-208 0,1 1-32 0,-2-1-9840 16,0-1-1952-16</inkml:trace>
  <inkml:trace contextRef="#ctx0" brushRef="#br1" timeOffset="73">7744 13810 37775 0,'0'-1'3360'0,"0"1"-2688"0,0 0-544 0,1 1-128 15,0 0 640-15,1 1 112 0,0 2 16 0,1 2 0 0,4 2-768 0,-1 3-128 16,2 5-48-16,-1-2 0 0,2 5 176 0,-1-1 0 16,2 2-144-16,-5-1 144 0,3 1 0 0,-3-5 0 15,-1-1 0-15,0 2 0 0,0 0 0 0,-1-1 192 16,0-3-32-16,-1-1 0 0,0 2 144 0,0 0 16 16,1-1 16-16,-2-1 0 0,3-1-96 0,-1-1-32 15,0-3 0-15,2 1 0 0,0-5-16 0,-1 0-16 16,3 0 0-16,-2-2 0 0,2-3-176 0,0 1 128 15,2-5-128-15,-2 2 128 0,2-3-128 0,-1-1-192 16,2-4 32-16,0-1 16 0,-3 3 144 0,-1-3-208 16,2-1 80-16,-3 1 128 0,0 1-208 0,-2 4 80 0,0 1 128 15,-2 2-208-15,2 2 208 0,-3 3 0 0,1 2 0 16,1 3-144-16,-2-1 144 0,1 5-192 0,0-4 192 16,-1 4-192-16,1 1 192 0,1 0 0 0,0 0 0 0,0-3 0 15,0 2 0-15,1 0 0 0,1-1 0 0,-1-1 0 16,1 0 0-16,0-1 0 0,2-2 0 0,-1 0 128 15,0-3-128-15,1 2 0 0,1-2 128 0,-2-2-128 16,2 1 176-16,-1 0-48 0,0-1 0 0,1 0 0 16,-1-2 96-16,2 2 16 0,-1-2 0 0,1 2 0 15,-1-2-16-15,-1 1 0 0,0-1 0 0,1-1 0 16,-1 1-32-16,-1-1 0 0,1-3 0 0,0 2 0 16,-2-3 16-16,2 1 0 0,-2-5 0 0,2 1 0 15,-2-3-48-15,0 1-16 0,1-2 0 16,0 1 0-16,0-2-144 0,-2-1 128 0,1 2-128 0,-1 0 128 0,-1-1-128 0,2 5 0 15,-2-5 0-15,1 1 0 0,-1 3 0 0,0-2 0 16,0 2 0-16,-2 2 0 0,1 1 0 0,-2 1 0 16,1 1-128-16,-1 0 128 0,-1 4-160 0,-1-1 160 15,-1 1-208-15,0 3 80 0,0-1-96 0,-1 1-16 16,1 0 0-16,0 1 0 16,0 0-368-16,0-1-80 0,0 1-16 0,0 1 0 15,1-1-1152-15,-1-1-224 0</inkml:trace>
  <inkml:trace contextRef="#ctx0" brushRef="#br1" timeOffset="74">8643 13835 34095 0,'0'-1'3024'0,"0"0"-2416"0,0-1-480 0,1 0-128 0,1 1 2016 0,-1 0 384 0,3 0 80 0,1-2 16 0,2-2-1744 0,8 0-352 0,1-3-64 0,4 1-16 16,1 0-160-16,2-1-32 0,3 0-128 0,1-2 192 15,-2 1-192-15,2 1 0 0,-2-1 0 0,-2 0 0 16,-3 4-496-16,1-3 16 0,-4 5 0 0,-2 0 0 15,-1-1 96-15,-3 2 32 0,0 0 0 0,-1-1 0 16,-2 2-480-16,2 1-80 0,-2 0-32 0,1-1-10768 16,-1 2-2176-16</inkml:trace>
  <inkml:trace contextRef="#ctx0" brushRef="#br1" timeOffset="75">8674 13973 39615 0,'-3'0'3520'0,"2"0"-2816"0,0-3-560 0,2 2-144 16,0 1 528-16,0 0 80 0,1-1 16 0,2-3 0 16,1 0-624-16,3 0-288 0,3-2 32 0,2 3 0 15,3-5 96-15,2 2 32 0,0-1 0 0,2 0 0 16,0 1-640 0,1-1-112-16,-1 3-16 0,2-2-16 0,-1 2 256 15,-3-1 48-15,2 2 16 0,-4-1 0 0,-1 0 384 0,0 1 80 16,-1 1 128-16,-2 2-10432 0,0-3-1952 0</inkml:trace>
  <inkml:trace contextRef="#ctx0" brushRef="#br1" timeOffset="76">9227 13773 41471 0,'4'-4'1840'0,"-2"1"368"0,0 2-1760 0,1-3-448 0,0 4 0 0,-1 0 0 16,2-4-576-1,3 2-208-15,5-1-48 0,3-3 0 0,4 3 672 0,-1-1 160 0,3 1 0 0,-2 1 0 16,1 1-192-16,1 1-16 0,-1-1 0 0,2-2 0 16,2 2-576-16,-1 0-112 0,1 1-32 0,-2-1 0 15,0 1 304-15,-3 0 64 0,-2 0 16 0,-1 2 0 16,-2-1-1184-16,-1 2-224 15,-3-1-48-15,-3 2-16 0</inkml:trace>
  <inkml:trace contextRef="#ctx0" brushRef="#br1" timeOffset="77">9229 13969 43311 0,'4'1'1920'0,"0"-2"384"0,-2 1-1840 0,1 0-464 0,0 0 0 0,0-1 0 16,2-1 192-16,3 1-64 0,5 0-128 0,7-5 192 15,2 5-192-15,3-3-288 0,0 1 64 0,-1 1 16 16,0 1-224-16,-3-2-32 16,2 0-16-16,-5 1 0 0,-1 0-1232 0,-2-1-240 0,0 0-48 0,-4 1-9008 15,-3 2-1808-15</inkml:trace>
  <inkml:trace contextRef="#ctx0" brushRef="#br1" timeOffset="78">10318 13678 35007 0,'-4'2'3120'0,"1"-1"-2496"0,2 2-496 0,0-2-128 16,1 1 128-16,-2-1 0 0,-1 4 0 0,-1 1 0 16,-3 4 64-16,-2 2 32 0,1 1 0 0,-3 2 0 15,1 1 192-15,-1 2 32 0,0 0 16 0,-3 1 0 16,-2 3 16-16,0-2 0 0,0 4 0 0,-3-2 0 15,2-1 32-15,1-2 16 0,-2-1 0 0,1-3 0 16,-1 0-208-16,2-2-64 0,1 0 0 0,0-4 0 0,1 2-256 0,1-5 0 16,3 2 0-16,-1-5 0 15,4 1-1088-15,1-3-128 0,1-2-32 0,1 0-16320 16</inkml:trace>
  <inkml:trace contextRef="#ctx0" brushRef="#br1" timeOffset="79">9894 13684 44223 0,'-2'1'1968'0,"0"-1"400"0,-1 0-1904 0,2 0-464 0,1 2 0 15,3-1 0-15,-1-1 256 0,1 5-64 0,4 0 0 0,2 3 0 16,7 2-576-1,0 2-112-15,5 3-16 0,3-1-16 0,1 3 208 0,1 0 64 0,2 1 0 0,-2 0 0 16,-2-1-320-16,0 1-64 0,-4-1-16 0,-1-3 0 16,-2 2 224-16,-1-4 48 0,-3 0 16 0,-2-3 0 15,-3 1 368-15,1-2 0 0,-1 1 160 0,0-2-160 16,-1-1-208-16,0 2-160 0,0-1-16 0,1-1-16 16,1 0-1456-16,-3-1-304 0</inkml:trace>
  <inkml:trace contextRef="#ctx0" brushRef="#br1" timeOffset="80">10541 13699 41471 0,'-4'-6'1840'0,"2"1"368"0,0 1-1760 0,-1 0-448 0,3 2 0 0,0 1 0 16,1 0-144-16,-1-2-112 0,0 0-32 0,0 0 0 16,2-2-128-16,-2 2-32 0,1 0 0 0,-1 3 0 15,0 0-1216-15,0 3-256 0,-1 0-64 0,-1-1-13280 16</inkml:trace>
  <inkml:trace contextRef="#ctx0" brushRef="#br1" timeOffset="81">11452 14451 43311 0,'0'0'1920'0,"0"0"384"0,0-3-1840 0,0 2-464 0,1 1 0 0,0 0 0 15,1-2-128-15,-1 0-128 16,1 1-32-16,1-4 0 0,3 1-352 0,-2 1-80 0,-1 1-16 0,1-2 0 0,0-3 576 16</inkml:trace>
  <inkml:trace contextRef="#ctx0" brushRef="#br1" timeOffset="82">6306 15090 36863 0,'0'0'3264'0,"0"0"-2608"0,0 0-528 0,0 0-128 0,1 0-272 0,0 1-96 15,0 2-16-15,0-1 0 16,1 3-160-16,1 1-32 0,-2 4-16 0,1-1 0 0,1 4 464 0,-1 0 128 16,0 0 0-16,1 4 0 0,0-1 128 0,-1 3 80 0,0 1 32 15,1-3 0-15,-2 0 656 0,2-1 128 0,-1-3 16 0,1 3 16 16,-1 1-240-16,1-2-48 0,0 0-16 0,-2 0 0 15,3-1-464-15,-1-5-96 16,-1 1 0-16,-1-3-16 0,2 0-176 0,-1-2 128 0,-1 0-128 0,-1-2 128 16,0-1-128-16,0-2 0 0,0 0 0 0,-1 0 128 15,-2-2-128-15,2-1 128 0,-1 0-128 0,1-2 128 16,-2-1 96-16,2-2 16 0,-1 1 0 0,-1-3 0 16,1-2-64-16,0 0-16 0,0 1 0 0,1-3 0 15,0-2 48-15,-2 0 16 0,3-4 0 0,-1 0 0 16,1-4-32-16,0 2-16 0,0 2 0 0,0 1 0 0,0-2-176 0,0-2 160 15,0 3-160-15,-1 1 160 0,1 0-160 16,0 1 0-16,0 1 0 0,0 1 0 0,1 4 0 16,0 0-224-16,-1 0 48 0,3 1 16 0,-1 3 160 0,1 0-160 15,0 0 160-15,1 1-160 0,1 2 160 0,-1 0-208 16,3 3 80-16,0-1 128 0,0 3-384 16,0 0 64-16,2 0 0 0,2 0 0 15,0 0 32-15,1 0 16 0,1 1 0 0,0 3 0 0,1-4 272 0,-2 4-192 16,-1 0 192-16,0 0-160 15,-2 1-64-15,-1 1-16 0,1 0 0 0,1 0 0 16,-2 3-1472-16,0-4-288 0</inkml:trace>
  <inkml:trace contextRef="#ctx0" brushRef="#br1" timeOffset="83">6606 15152 32255 0,'1'-3'1424'0,"-1"0"304"0,1 1-1392 0,0 1-336 0,1 1 0 0,1-2 0 0,1 2-416 0,1-1-160 0,4 0-16 16,4-3-16-16,0 1 288 0,3-1 48 0,0 0 16 0,1 1 0 0,-2-2 1184 0,-2 0 240 15,1 0 48-15,-2 0 16 0,-2 0-272 16,-1 0-48-16,1-1-16 0,-4 0 0 0,0 1-320 0,0 1-80 15,-3 0-16-15,0 0 0 16,-1-1 0-16,0 1 0 0,-1-2 0 0,-1 2 0 0,0-2-480 0,0 2 0 16,0-1 0-16,-1 0 0 15,0 0-672-15,-2 0-32 0,1 2 0 0,-2-1 0 16,-1-1-240-16,-1 4-48 0,-1-1-16 0,-2 4 0 16,0-1 304-16,-1 4 64 0,-2 0 16 0,-1 2 0 0,0 3 800 0,-1 3 144 15,1 1 48-15,-1 1 0 0,1 3 384 0,1 1 80 16,1 0 0-16,3-2 16 0,1 1-384 0,1 1-80 15,4-2 0-15,1-2-16 0,3 0-48 0,2 0-16 0,0 2 0 16,1-5 0-16,0 3-48 0,1-5 0 0,0 2 0 16,0 1 0-16,-1-3-256 0,0 3 0 0,1-3 0 0,-1 1 0 15,3-1-192-15,-2-2-128 0,1 1-48 16,1-4 0 0,0-1-48-16,2 0-16 15,2-3 0-15,3-1 0 0,0-1-1424 0,4-3-272 0,-1-1-64 0,4-2-11824 0</inkml:trace>
  <inkml:trace contextRef="#ctx0" brushRef="#br1" timeOffset="84">7136 14793 33167 0,'0'-5'2944'0,"-1"2"-2352"0,0-1-464 0,0 3-128 15,1 1 2048-15,0 0 400 0,1 2 80 0,0 2 16 16,1 1-2544-16,2 6-288 0,1 1-160 0,1 7-48 0,0 0 112 0,0 5 32 0,0 4 0 0,0 0 0 0,0 4 352 0,-3 1 0 16,1 3 0-16,0-3 0 0,-4-3 0 0,1-2 192 15,-1-2-64-15,0-2 0 0,0-1 160 0,-1-1 32 0,1-3 0 16,0-3 0-16,0 0-320 0,0 0 0 15,0-3 0-15,-1-3 0 16,-1 2-1344-16,2-6-192 0,-1-1-16 0,0-3-15008 0</inkml:trace>
  <inkml:trace contextRef="#ctx0" brushRef="#br1" timeOffset="85">6925 15034 6447 0,'3'-6'576'0,"0"1"-576"0,-2 0 0 0,1 2 0 0,-1 0 8000 0,0 1 1472 0,4-1 320 0,1-2 48 0,6-2-7856 0,4-4-1552 15,4 1-432-15,2-1 128 0,1 2-128 0,0 4 0 16,-1-3 0-16,2 4 0 0,1-1 0 0,0 3-144 31,0-1 0-31,0-1 0 0,-2 1-496 0,0 0-80 0,-1-2-32 0,-2 2 0 16,-3-2-720-16,-3 3-160 0,-1 0-32 0,-3 1-8848 15,1 1-1776-15</inkml:trace>
  <inkml:trace contextRef="#ctx0" brushRef="#br1" timeOffset="86">7406 14949 17503 0,'0'0'1552'0,"0"-2"-1232"0,0 2-320 0,0 0 0 0,0 0 2480 0,0 0 432 0,0 2 96 16,0-2 0-16,0 0-672 0,0 4-144 0,0 2-16 0,0 1-16 15,-1 3-1040-15,-1 0-208 0,0 2-32 0,0 3-16 16,-3 1-640-16,1 2-224 0,-1 3 144 0,1-3-144 31,-1 2 256-31,1-2-16 0,1 1-16 0,0-1 0 0,3 1 32 0,0-2 16 0,1 0 0 0,0-1 0 16,2 0 16-16,1-3 0 0,0 0 0 0,2-2 0 16,0-2-128-16,2-2-32 0,-1-2 0 0,3-2 0 15,0-2-128-15,-1 0 160 0,3-2-160 0,0 0 160 0,0-3-160 16,1 0 0-16,-1-3 0 0,2-2 0 0,-1 0 0 0,0-1 0 31,2 0 0-31,-3-3 0 0,1 0 0 0,-1-1 0 0,1-1 144 0,-3 1-144 0,-1-1 0 0,1-2 0 16,-1 0 0-16,-2 0 0 0,-1 1 0 0,-1 0-128 15,1 1 0-15,-2-1 0 0,-3 5-32 0,0 0 0 16,-1-1 0-16,0 1 0 0,-1 1 160 0,1-1 0 16,-3 3 0-16,1 2 0 0,2-2 0 0,-2 3 192 15,2 2 0-15,0 0-16 0,0 3-176 0,0 0 0 31,0 1 0-31,0 2 0 0,0 2 240 0,2 3 16 16,2 0 0-16,-2 3 0 0,2 2-32 0,0-1 0 16,0 4 0-16,0 0 0 0,1-1 48 0,0 2 16 15,0 0 0-15,-1 0 0 0,2 2-32 0,0-4-16 16,1 1 0-16,-1-2 0 0,0 3-240 0,1-5 0 0,0 0-144 16,-1-1 144-1,0-1-640-15,-2-3-16 0,0-1-16 0,1-2 0 16,-1 0-288-16,-2-4-64 0,2 0-16 0,-2-2 0 15,1 0-1648-15,1-3-336 0,-1 0-64 0,-1-2-11568 0</inkml:trace>
  <inkml:trace contextRef="#ctx0" brushRef="#br1" timeOffset="87">7822 15161 32255 0,'2'4'1424'0,"-4"-3"304"0,1 2-1392 0,1-2-336 0,-1 1 0 0,1 1 0 0,0 2 896 0,0-3 96 15,0 5 32-15,0 2 0 16,2 2-1536-16,1-1-320 0,0-2-48 0,-1 2-16 16,4-4-336-16,-2 1-80 0,1 2-16 0,-1-5 0 0,0 0 1328 0,-3 0 0 15,3 0 240-15,-2-2-32 0,0 3 1840 0,0-5 352 16,-1 4 80-16,0-4 16 0,-1 0-1072 0,1 0-208 16,-1 0-32-16,0-4-16 0,0 2-528 0,0-2-128 15,-1-1 0-15,1 5-16 0,0 0-96 0,-2-22-16 16,2 11 0-16,-2 1 0 0,1-2-32 0,0-1-16 15,-1 0 0-15,1-2 0 0,0 1-160 0,-1-4-48 16,2 2 0-16,0-3 0 0,0 2-128 0,3-1 0 0,-2-4 144 16,1 4-144-16,0-2 0 0,0 2 144 0,3 0-144 0,-1 0 0 15,1 3 0-15,2-2 0 0,-1 3-192 0,1 3 48 16,3 1-48-16,0 0-16 0,-1 3 0 0,0 0 0 16,2 3 64-16,-1-1 16 0,0 3 0 0,-2-1 0 15,-1 3-176-15,1-1-16 0,3 1-16 0,0 2 0 31,1 2-240-31,1 0-64 0,-3 1 0 0,-2-2 0 0,0 2-48 16,-1 1-16-16,-4-1 0 0,1-1-11264 0,-2 2-2272 0</inkml:trace>
  <inkml:trace contextRef="#ctx0" brushRef="#br1" timeOffset="88">8204 15010 23039 0,'0'-2'2048'0,"0"2"-1648"0,1 2-400 0,-1-2 0 0,1 2 800 0,0 1 80 15,1 0 16-15,1 2 0 16,1 5-1296-16,1-1-256 0,-3 4-48 0,2 2-16 0,-2 0 720 0,0 1 0 16,-1 0 0-16,-1-1 0 0,0 1 1120 0,0-1 112 15,0 2 32-15,-1-5 0 0,1 5 848 0,0-3 192 0,-1 0 16 16,1-3 16-16,-1 0-944 0,1 0-192 0,-1-1-48 0,1-4 0 15,-1 2-768-15,1-3-176 0,1-1-16 0,-1-2-16 16,0 1-176-16,1-2 0 0,0-2 144 0,1 0-144 16,-1-2 128-16,0-2-128 0,1-2 160 0,0 1-160 15,-1-5 224-15,0 0-48 0,-1 0-16 0,1-1 0 16,1-4-160-16,-1 0 0 0,1 1 144 0,2-2-144 16,1-1 0-16,-1-1 0 0,2 0 0 0,1-3 0 15,1 1 0-15,1 0 0 0,1 2 0 0,-1 2-128 16,2 2-64-16,-2 2-16 0,2 1 0 0,-2 1 0 15,2 4 208-15,-1 1 0 0,0 1 0 0,0 2 160 16,1 3 112-16,2 0 32 0,0 0 0 0,2 4 0 0,1 2-96 0,1 1-16 16,1 3 0-16,-4-4 0 0,-2 1 192 0,0 4 16 15,3 2 16-15,-1 3 0 0,0 1-96 0,-2 1-32 16,0 0 0-16,-3-1 0 0,-1 1-288 0,0-3 0 16,-1 2 0-16,-1-2 0 0,0-2 0 0,-1 0-256 15,-1 2 32-15,0-4 0 16,-2 0-480-16,-1 0-112 15,1 0-16-15,0-2 0 0,-2-3-400 0,0 0-96 0,1-1-16 0,0-2-16304 0</inkml:trace>
  <inkml:trace contextRef="#ctx0" brushRef="#br1" timeOffset="89">9145 14984 28559 0,'0'-4'2544'0,"-1"3"-2032"0,0-1-512 0,0 1 0 0,1 1 2880 0,1 0 464 0,0 0 112 15,1 0 0-15,1 0-2752 0,4 0-576 0,2 2-128 0,1 1 0 16,5 4 0-16,2 2 160 0,3 2-160 0,1 4 160 16,2 1-160-16,0 4 128 15,1 3-128-15,0-2 128 0,-2 2-128 0,-1-3 0 0,-2 0 0 0,0-1 0 16,-4-3 0-16,-2-1 0 0,1-2 0 0,-4-1 0 16,-1-3-128-16,0 0-16 0,-1-2 0 0,-1-3 0 15,-2-2-1136-15,2 0-240 0,0-4-32 0,0 1-15104 16</inkml:trace>
  <inkml:trace contextRef="#ctx0" brushRef="#br1" timeOffset="90">9826 14802 13823 0,'2'0'1216'0,"-1"-2"-960"0,-1 0-256 0,0 2 0 0,1 0 896 0,-1 0 128 15,1 0 16-15,1 0 16 16,-1-1-1648-16,1 1-336 0,0 0-64 0,-2 0-16 0,0 0 1600 0,0 0 320 0,0 0 64 0,0 0 16 15,0 0 576-15,0 0 112 0,0 0 32 0,-7 20 0 16,2-11 592-16,-2 2 128 0,1 1 32 0,-2 4 0 16,0 1-688-16,-3 5-144 0,1 6-32 0,-4 6 0 15,-1 2-672-15,-3 6-144 0,-2 1-16 0,-4 2-16 32,1-3-208-32,-4 4-32 0,-5 5-16 0,-2 3 0 0,1 1-256 0,-1-1-48 0,0-1-16 0,4-2 0 15,-1-3-176 1,3-3-272-16,3-3 64 0,0 3-18928 0</inkml:trace>
  <inkml:trace contextRef="#ctx0" brushRef="#br1" timeOffset="91">3317 16367 4607 0,'4'-4'400'16,"-3"3"-400"-16,-1 1 0 0,-1 1 0 0,1 1 5392 0,-1 1 1008 0,-2 0 192 0,1 2 32 0,-1 5-4896 0,-1 2-992 16,0 1-192-16,-2 4-32 0,1-1-352 0,2 0-160 15,1-3 160-15,1 1-160 0,-1-1 640 0,1-3 16 16,1 0 16-16,0 0 0 0,1-2-32 0,1-1 0 16,0 1 0-16,1-2 0 0,-2 1 368 0,3 0 64 15,-2-1 16-15,0-2 0 0,1 2-512 0,-2-1-112 16,1-2-16-16,-1 0 0 0,1-1-256 0,-2-1-48 15,0 0-16-15,0-1 0 0,0-1-128 0,0 0 0 16,-1-2 0-16,0-2 0 0,-1 0 0 0,2 5 0 16,-5-14 0-16,3 2 128 0,0 3-128 0,-2-3 0 15,1 0 0-15,2-1 0 0,-1 0 128 0,1-2 0 0,0 2 0 0,1 0 0 16,0 1 0-16,2-4 0 0,0-1 0 0,-1-3 0 16,2 2-128-16,0-3 0 0,-1 3 144 0,-1 0-144 15,1 0 0-15,-1 2 128 0,1-1-128 0,0 1 0 16,-1 3 240-16,1 0-32 0,2 2 0 0,-1 0 0 15,2 3-80-15,2-2-128 0,1 1 176 0,0 1-176 16,2 2 0-16,-1 1 0 0,2 0 0 0,0 3 0 16,-1-2 0-16,2 1 0 0,-1 1 0 0,2 1 0 15,-2 2-176-15,2 0 16 0,-2 0 0 0,0 1 0 16,1 3-176-16,-1-5-48 0,0 5 0 0,1-1 0 16,-1 3-640-16,1-1-144 15,0 0-32-15,-1 1-10400 0,-1-2-2096 0</inkml:trace>
  <inkml:trace contextRef="#ctx0" brushRef="#br1" timeOffset="92">3696 16436 4607 0,'-1'-5'400'0,"-2"2"-400"0,2 1 0 0,0 1 0 0,1 1 7056 0,2 0 1328 16,0-2 272-16,0-1 48 0,2 1-7104 0,3-3-1440 16,1 0-160-16,0 0-272 0,3 0 272 0,-1-2-128 0,1 5 128 0,1-3 0 15,-3 1-176-15,2-1 176 0,-1 0-160 0,0 0 160 16,0 0 0-16,1-1 0 0,-1 2 0 0,0-5 0 16,1 2 0-16,-1-2 0 0,2 0 0 0,-1-2 0 15,1 2 576-15,0-3 96 0,-2 1 32 0,0-1 0 16,-2 3-320-16,0-3-48 0,-2 2-16 0,-1 0 0 15,-2 1-320-15,-2-2 0 0,-1 2 0 0,-3 1 0 16,-3 2-448 0,-2-1-176-16,-2 3-16 0,-4 0-16 15,-3 4-720-15,-1 0-144 0,-2 2-16 0,-1 2-16 0,-1 4 416 0,-1-1 96 0,1 2 16 0,-4 2 0 0,2 0 768 0,-2 3 256 16,-1 1 0-16,3 1-160 0,1 1 496 0,1 3 112 16,2-3 0-16,1 6 16 0,3-1 1056 0,3 0 208 15,3 1 32-15,4 0 16 0,2-1-624 0,3-1-112 16,2-3-16-16,2-1-16 0,2-1-704 0,2-4-144 15,2 0-32-15,2-1 0 0,1-3 0 0,3 0 0 16,2-2 0-16,3 0 0 0,1 0 0 0,3-3-128 16,1-1 192-16,0 1-64 0,2-3-128 0,-2 0 0 15,2-3 0-15,-2-2 0 16,1-1-384-16,-1-1-144 0,0-1-48 0,-1-1 0 16,-1-1-1952-16,0 1-400 0</inkml:trace>
  <inkml:trace contextRef="#ctx0" brushRef="#br1" timeOffset="93">4227 15755 21183 0,'-1'1'1888'0,"-1"3"-1504"0,0-1-384 0,1 2 0 0,0 0 2192 0,1 1 368 16,0 3 80-16,0 2 16 0,-1 9-1520 0,0 6-304 15,-1 11-64-15,1 1-16 0,0 1-176 0,-1 2-48 16,4-4 0-16,-1 1 0 0,-1-3-384 0,1 0-144 15,1-4 0-15,-1-2 144 0,-1 0 480 0,1 0 80 16,1 2 32-16,-2-1 0 0,1 3 32 0,0-3 16 16,1 3 0-16,-2-2 0 0,0 0-544 0,1-4-112 15,2-4-128-15,-1-2 176 0,1-4-336 0,-1-2-64 0,1-2-16 16,0-2 0 0,-2-1-688-16,1-4-144 0,-1 1-16 0,-1-3-16 15,-1-1-1648-15,-2-1-320 0</inkml:trace>
  <inkml:trace contextRef="#ctx0" brushRef="#br1" timeOffset="94">3969 16196 43311 0,'-1'-4'3840'0,"1"0"-3072"0,1 2-608 0,4 2-160 0,-1 0-288 0,1-3-96 0,4 1 0 0,4-3-16 0,5-3 80 0,6 4 32 16,4-3 0-16,2 1 0 0,0 2 288 0,-1 0 0 16,0-1 128-16,-3 1-128 0,-1 0 176 0,0 0-176 15,-2-3 192-15,-3 3-192 0,0-2 192 0,-2 0-64 16,-2 1 0-16,-1 0-128 0,-2-3 0 0,-2 0 0 16,0 1-192-16,0 2 48 15,-2-2-384-15,-1 1-80 0,1-2-16 0,-1 1-11280 16,-2 2-2240-16</inkml:trace>
  <inkml:trace contextRef="#ctx0" brushRef="#br1" timeOffset="95">4489 16066 7711 0,'3'2'336'0,"-2"-2"80"0,0 1-416 0,0 0 0 0,-1-1 0 0,0 0 0 0,0 3 1200 0,0 1 144 0,-1 3 48 0,1 2 0 16,0 1 880-16,0 4 176 0,0-1 48 0,-1 1 0 15,1-1-384-15,0 2-64 0,0-1 0 0,0 0-16 16,-1 1-512-16,0 0-112 0,-1 0 0 0,-1 2-16 16,1-1-224-16,-1 2-32 0,1-1-16 0,1 0 0 15,0-1-384-15,0-2-80 0,1 1-16 0,-1-1 0 0,2-3-384 0,1 0-64 16,-1-4-32-16,2 0 0 16,1-4-160-16,1 0 128 0,-1 1-128 0,1-3 128 0,1-1-128 15,-1 0 192-15,1 0-192 0,-2 0 192 0,3-1-192 0,-2-1 0 16,-1-1 0-16,3-1 0 0,-1-2 0 0,0 2 128 15,-1-3-128-15,3 1 128 0,-1-3 0 0,-1 1 0 16,0-3 0-16,0-1 0 0,-1 2-128 0,1-2 0 16,1-5 144-16,0 2-144 0,0-5 0 0,1 1 0 15,-1 1 0-15,1-2 0 0,-2 3 0 0,1 1 0 16,-2 0 0-16,-2 0 0 0,1 4 0 0,-1 2 0 16,-2 0 0-16,-1 2-128 0,-1 6 128 0,-2-2 0 15,0 0 0-15,1 2 128 0,-1 2 64 0,1 0 32 16,0 2 0-16,1 2 0 15,-1 0-96-15,1 1-128 0,1 2 176 0,0 0-176 0,1 4 0 0,2-2 0 0,-1 0 0 16,2 1 0-16,-1 2 144 0,3 2-16 0,-1 0-128 0,0 2 192 16,4 6 32-16,-1-3 0 0,0 2 0 0,-1-2 0 15,1 2-96-15,0 1 0 0,0-3-128 0,0 2 192 16,-1-2-192-16,1-2 0 0,0-1 0 0,-1-2 0 16,1-1 0-16,-1-3-320 0,0-1 64 15,0-1 0-15,-1-2-336 16,0-1-64-16,1 1-16 0,-1-5 0 0,-2 1-1360 0,0-1-272 15</inkml:trace>
  <inkml:trace contextRef="#ctx0" brushRef="#br1" timeOffset="96">4902 16497 22111 0,'-2'3'1968'0,"2"-2"-1584"0,0 2-384 0,0-2 0 15,1 0 1024-15,0 2 128 0,1-2 32 0,0 3 0 0,0 3-512 0,2-1-96 16,-1-3-32-16,1-3 0 0,-1 0 32 0,0 0 16 16,0-1 0-16,-2-1 0 0,0-4 704 0,-1 3 144 15,-1-2 32-15,-1-2 0 0,0 1 0 0,-1-2 16 16,0-1 0-16,0-1 0 0,0 1-768 0,1-3-144 0,-1 2-48 0,-1-4 0 15,0 0-256-15,0-2-48 0,-1-2-16 0,0 0 0 32,1-3-208-32,1-2 0 0,0 1 0 0,2-2 0 0,1 2 192 0,1 2-64 0,2-1-128 0,2 2 192 15,-1-1-192-15,3 1 176 0,0 2-176 0,1 0 160 16,-1-1-160-16,1 3 0 0,-1 0 0 0,1 3 0 16,-1-1 0-16,-1 5-192 0,0-1 64 0,-1 2 128 15,1 4-336-15,-3 0 48 0,3-2 16 0,-4 4 0 31,1 1-160-31,-1 1-16 0,-1 4-16 0,-1-2 0 0,1 2-736 0,0 0-144 16,1 4-16-16,-1 0-15664 0</inkml:trace>
  <inkml:trace contextRef="#ctx0" brushRef="#br1" timeOffset="97">5198 16254 43311 0,'0'-6'1920'0,"0"3"384"0,1 2-1840 0,1 0-464 0,0 1 0 0,0 0 0 0,-1 0-256 0,3 0-160 0,0 0-32 0,3 1 0 16,-2 3-368-16,1-2-80 0,0 5 0 0,-3 1-16 15,0 1-496-15,-2 1-112 0,-1 3-16 0,-1 3 0 0,0-2 1760 0,-2 1 352 0,1 1 64 0,0-1 0 16,-1-1 656-16,0-1 128 0,3-1 32 0,-2 1 0 16,2-5-752-16,0 1-128 15,1-4-48-15,0-1 0 16,1-2-144-16,-1-2-48 0,3 0 0 0,-3-1 0 16,4-3-192-16,-1-1-144 0,-1-2 192 0,1-3-192 15,0 0 128-15,-1-3-128 0,-1-1 0 0,-1-2 0 16,0-2 0-16,0 0 0 0,-1-1 0 0,0-3 0 0,0 0 0 15,0 0 128-15,3 1-128 0,-2 1 0 0,0 0 176 0,3 1-176 16,0 2 160-16,1 4-160 0,-1-2 0 0,2 5 0 16,2 0 0-16,-1 4 0 0,0-2 128 15,-1 4-128-15,3-1 0 0,0 2 144 0,0 1-144 0,1-1 0 16,1 2 0-16,-2 1 0 0,1 2 0 0,0 1 0 16,1 2 128-16,-2 0-128 0,1 4 0 0,0 0 160 15,1 2-160-15,0-1 160 0,0 3-32 0,-2-3 0 16,1 2 0-16,0 2 0 0,-1 2 0 0,-1 2-128 15,1 4 192-15,-2-2-64 0,-2 0-128 0,2 2 0 16,-2 0 0-16,0 2 0 0,1 1-192 0,-1-3 48 16,1-3 0-16,-2-2 0 15,3-6-416-15,-1 0-80 0,0-3 0 0,1-2-16 16,1 0 176-16,-3 0 32 0,2-2 16 0,-2 1 0 16,0-5-560-16,-1 2-112 0,-1 0-32 0,1-2 0 15,-1 0-2432-15,-2 0-480 0,2-2-112 0,-2 0-8224 0</inkml:trace>
  <inkml:trace contextRef="#ctx0" brushRef="#br1" timeOffset="98">6319 15902 20271 0,'-3'-1'1792'0,"0"0"-1424"0,2 1-368 0,1-1 0 16,0 1-992-16,-1-1-272 0,-1 1-48 0,0-4-16 15,-2 0 96-15,0 0 16 0,0 1 0 0,1-1 0 16,-1 0-448-16,1 2-96 0,1-2-16 0,-1 2 0 0,0 2 1584 0,-1-2 320 15,-1 4 64-15,2-2 16 0,-2 2 1968 0,0 2 400 16,0-2 80-16,0 0 16 0,1 2-496 0,-2 0-80 16,0 1-32-16,2 0 0 0,0 1-800 0,-1 0-176 15,-1 5-16-15,0 2-16 0,1 3-384 0,-2 0-80 16,3 0-16-16,-1 1 0 0,1 4-208 0,0 3-48 16,0-1-16-16,-1 0 0 0,4 0 128 0,-1-2 16 15,1 3 16-15,-1-3 0 0,2-2-144 0,0 3-48 16,0 0 0-16,0-2 0 0,2-1 240 0,1 4 32 0,-1-4 16 0,2 2 0 15,0 0-48-15,1-3-16 0,1 0 0 0,0-5 0 16,1-1-496-16,-2-2 0 0,3-4 0 0,0-1 0 16,0-2 0-16,2-3 0 0,-1 0 0 0,-1-4 0 15,2 0 144-15,-2-2 96 0,2-2 16 0,-1-1 0 16,-1 0 416-16,1-4 96 0,-2-1 0 0,0-1 16 16,-2 1-272-16,0-1-48 0,0 2-16 0,-1-6 0 15,-1-4-176-15,1-1-32 0,-2-2-16 0,-1 1 0 16,-1 2-224-16,-1-1 144 0,0-1-144 0,-4 0 128 15,2 2-128-15,-2 1 0 0,0 0 0 0,-2 0-176 0,-1 2 176 16,0-1-160-16,-1 1 160 0,1 1-160 16,-1 1 160-16,1 3-160 0,-1-2 160 0,2 4-160 0,-1 3 160 0,0 1-208 15,0 3 80-15,0-1 128 16,1 4-1200-16,-2 1-112 0,2 2-32 16,-2 2-15504-16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7:55:50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2678 8164 41471 0,'-21'-37'3680'0,"7"14"-2944"0,0 5-592 0,5 8-144 0,7 4 512 0,2 0 80 0,-1 2 16 0,-2-8 0 0,-2-4-752 0,-1-9-160 0,-1-4-16 0,-2 1-16 16,-2 2 192-16,-4 4 144 0,-4-1-192 0,-4 6 192 31,-6 4-704-31,-8 0-16 0,-7 4-16 0,-11 6 0 0,-8 5-624 16,-10 4-128-16,-6 4-32 0,-5 3 0 0,3-1 1520 0,-4 0 0 0,-1 6 272 0,2 0-16 0,1 1 1104 0,10-6 240 15,9 2 32-15,7-2 16 0,4 0-672 0,1 6-128 16,1 1-16-16,0 3-16 0,1 1-560 0,3 0-128 16,3 2 0-16,4 1-128 0,-3 6-192 0,5 1-128 15,1 2-48-15,5 1 0 0,2 0 32 0,6 2 0 16,2-1 0-16,6-1 0 0,5-1 176 0,3 5 160 15,1 6-208-15,5 5 80 0,4 5 128 0,3 2 0 16,3-2 0-16,2 2 0 0,2 4 0 0,0 4 0 16,1 2 128-16,-1 8-128 0,1 8 0 0,-5 7 0 15,0-3 0-15,-6 6 0 0,-1 9 0 0,-3 3 0 16,-2 1 0-16,-2-4 0 0,1-15 0 0,-2 5 0 16,-1 1 0-16,1-3 0 0,2-16 384 0,0 0 0 0,1-1 0 15,2-2 0-15,0-4 0 0,4-4 0 0,0-6 0 0,3-5 0 16,0-2-112-16,1-1-16 0,0 4 0 0,1-2 0 15,-1 1-256-15,-1 3 160 0,-2 0-160 0,0 2 128 16,-2-2-128-16,-2 1 128 0,-2 3-128 0,-2 1 128 16,-2-4-128-16,-3 1 0 0,0 0 0 0,0-8 0 15,2-9 0-15,0-7 0 0,3-7 0 0,0-5 0 16,4-2 240-16,0-5 16 0,1-3 0 0,2-3 0 16,1-4 48-16,-1-3 16 0,2-3 0 0,1-4 0 15,-1 0 144-15,2-2 48 0,-1 0 0 0,1 0 0 16,0 0-128-16,-1 2 0 0,1 1-16 0,-1 0 0 0,0 3 0 15,0 3 0-15,1 1 0 0,-1 2 0 0,3 7-96 0,-1-1-16 16,2 2 0-16,1 4 0 0,2 1 80 0,3-1 16 16,1 5 0-16,1-6 0 0,2 1 0 0,2-3 0 15,4-1 0-15,2-2 0 0,2-3 112 0,4-2 32 16,1 0 0-16,5-4 0 0,1 0-48 0,6-3 0 16,6 0 0-16,4-6 0 0,4 2-320 0,2-5-128 15,2 2 0-15,0-2 0 16,-1 2-576-16,5-2-96 0,8-3-32 15,2 2 0-15,3-3-864 0,-1 3-176 0,-1 2-48 0,-10-5 0 0</inkml:trace>
  <inkml:trace contextRef="#ctx0" brushRef="#br0" timeOffset="4791.85">9257 15967 35935 0,'-1'0'3200'0,"-1"0"-2560"0,1 0-512 0,-1 0-128 0,0 2-1200 0,-1-2-256 0,-1 4-48 0,-3-2-16 16,-6 6-3952-16,0-2-800 0,-1 0-144 0,-1 3-48 0,2-4 6592 0,0 3 1296 0,0 1 272 0,-1 1 48 15,2 2 2544-15,-3 2 496 0,0 2 96 0,-4 5 32 16,-5 1-2736-16,-8 4-528 0,-8 5-112 0,-8 1-32 31,-9 5-2496-31,-5-1-496 0,-6 1-112 0,-1-2 0 16,-2 0-816-16,0-6-144 0,-4 2-48 0,0 1 0 0,-4 3 3856 0,1 0 768 0,2-1 160 0,3 1 16 15,7 0 224-15,3-1 32 0,3 1 16 0,6-3 0 0,4 3-1328 16,7-7-272-16,9-3-48 0,3 3-16 0,2-2-528 0,4 3-96 16,4-5-32-16,3 2 0 0,1-1-144 0,-1 1 128 15,2 0-128-15,-2 5 128 0,-1 0-128 0,-2 5 0 16,-1 2-160-16,-5 5 160 0,-3 2-240 0,-1-2 48 15,-1 5 16-15,-3-1 0 0,1-2-80 0,-3 3 0 16,-4 2-16-16,1-2 0 16,1-1 272-16,3-6-160 0,4-1 160 0,3-5-128 0,6-8 480 0,3-3 96 15,4-2 32-15,5-8 0 0,3-2 112 0,2-2 32 16,4-5 0-16,0-2 0 0,2-3-304 0,2-2-64 16,-1-1-16-16,1-1 0 0,1-3-240 0,-2-1 0 15,0-2 0-15,-2-3 0 0,-1 0 0 0,-2 0 0 0,-1-3 0 16,-3 4 0-16,0-3 256 0,-1 2 16 0,-1-3 0 15,2 1 0-15,1 1-16 0,1-1 0 0,1 2 0 0,3-2 0 16,1 2 0-16,1 0 0 0,1 0 0 0,1-1 0 16,2 0 0-16,1-5 0 0,2 3 0 0,2-5 0 15,1 2-256-15,0-1-144 16,1-2 16-16,1-3 0 0,-1 3-32 0,1-1 0 0,-1 1 0 0,-1 3 0 16,-4 1 160-16,-1 2-192 0,-2 3 192 0,-1 7-192 15,-4 5 64-15,-3 1 0 16,-1 4 0-16,-2 6 0 0,-1 5-80 0,-2 2-16 0,0 8 0 0,1 3 0 15,0 0-160 1,1 7-16-16,1 2-16 0,0 2 0 0,2-1 288 0,2-4 128 0,4-1-128 0,2-5 128 0,1 0 192 0,1-5 128 16,1-2 32-16,0-1 0 0,0-4-96 0,0 0-32 15,0-1 0-15,1-3 0 0,-1-2-224 16,-1-3-208-16,-1-1 32 0,1-1 16 16,-2-3 160-16,1-2-128 0,1-2 128 0,-2 0-128 0,3-2 256 0,-1-2 48 15,2 0 16-15,3-3 0 0,0-1 160 0,4 0 32 16,3 0 16-16,4-1 0 0,3 1-144 0,9 3-48 15,8 1 0-15,7 3 0 0,10 3-208 0,7 3 0 16,7 1-192-16,4 2 192 16,7 6-720-16,-1-4-48 0,3 0 0 0,0-2-19680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16:07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10862 4716 28559 0,'5'-1'2544'0,"0"-2"-2032"0,0 1-512 0,-2 1 0 0,1 1 192 0,1-3-64 0,4 1-128 0,4-2 192 16,5-2-544-16,0 2-112 0,1-2-32 0,-2 2 0 0,-3-1 1136 0,-2 2 208 16,-3-1 48-16,-1 2 16 0,-3-2 240 0,1 1 64 15,-1 2 0-15,0-5 0 0,0 3 192 0,0-3 32 16,0-1 16-16,1-2 0 0,1 1-624 0,-1-4-112 16,1 0-16-16,2 0-16 0,1-7-128 0,1 3-32 0,1-5 0 0,2-1 0 15,2-4-160-15,2-3-48 0,2-3 0 0,0-2 0 16,1-5-64-16,0 2-32 0,-1-1 0 0,-3 3 0 15,-2 1-224-15,0-1 0 0,0-3 0 0,-3-3 0 16,0 2 0-16,0 1 0 0,-5 1 0 0,0 2 0 16,-2 4 128-16,0 2 16 0,-1 3 16 0,-2 1 0 15,1 0-160-15,-1 3 0 0,1 2 0 0,-1-1 0 16,0 3 0-16,0 0 0 0,-1 4 0 0,2 1 0 16,-2 3 0-16,0 0 128 0,2 2 0 0,-2 4 0 15,-1 0-128-15,1 4 0 0,-1 4 0 0,-1 2 128 16,0 2 0-16,-3 4 0 0,1 7 0 0,0-1 0 0,-1 7-128 15,-1 5 0-15,3 0 0 0,-1 5 0 0,3-6 0 0,3 5 0 16,2-2 0-16,1 5 0 0,2 3 0 0,1 3 0 16,2 4 0-16,2 1 0 0,0 2 0 0,1 1 0 15,-1-3 0-15,1-4 0 0,0-3 0 0,-2-2 0 16,2-5 0-16,-2-2 0 0,2-3 0 0,-3-5 0 16,0 1-192-16,0-6 192 0,0-3 0 0,0-4 0 15,0-2 0-15,-1-4 0 0,0 0 144 0,1-2 48 16,-1-4 16-16,1-4 0 0,0 2 16 0,1-2 0 15,-1-4 0-15,0-2 0 0,1-3-64 0,0 0-16 16,2-8 0-16,0 1 0 0,-2-1-16 0,0-3 0 16,0 0 0-16,-1-7 0 0,-3 1 0 0,0-1 0 15,-2-3 0-15,-1-4 0 0,-3 5 0 16,1-2 0-16,-3-2 0 0,0 0 0 0,0-2 0 0,0-2-128 0,0-4 192 0,0 1-64 16,2 1 0-16,0 1 0 0,0 1 0 0,0 6 0 15,2 0-128-15,-1 5-144 0,0 0 144 0,0 3-208 31,1 1-448-31,1-3-96 0,-2 3-16 0,2-5 0 16,-1 5-192-16,1-2-64 0,0 3 0 0,0 1 0 16,0 1-192-16,2 3-64 0,2-1 0 0,-2 5 0 0</inkml:trace>
  <inkml:trace contextRef="#ctx0" brushRef="#br0" timeOffset="6316.77">18000 2377 43311 0,'-2'-4'3840'0,"2"1"-3072"0,1 1-608 0,0 1-160 0,2 1-1472 0,-2 0-320 0,2-3-64 0,-2-1 0 0,3 1 1680 0,-2-2 352 0,-1 1 64 0,1 2 16 16,-4 0-256-16,0 2 144 0,-3 2-144 0,-3 0 128 0,-1 1-128 0,-5 0 0 15,-3 0 0-15,-4 3 0 0,-4 1 320 0,-2 0 48 16,1-4 0-16,-5 3 0 0,-6 1 160 0,-4-1 48 15,-4-4 0-15,0 0 0 0,0-4-48 0,1 0 0 16,-1-1 0-16,1 2 0 16,-2-3-16-16,-1 2-16 0,-3 2 0 0,1 2 0 0,3 0-272 0,4 0-48 15,3 2-16-15,1 0 0 0,5 0-32 0,-2 0-128 16,2-1 192-16,1 3-64 0,2-2-128 0,3 2 0 16,-3-3 0-16,2 4 128 0,1-1-128 0,0 1 0 15,2 2 0-15,1 0 128 0,3 0-128 0,3 1-192 0,0 3 32 16,4-3 16-16,0 4 144 0,2 3 0 0,2-1 0 0,1 2 0 15,3 2 128-15,1 5 0 0,2 1 0 0,2 5 0 32,4-2 192-32,-1 5 64 0,4 4 0 0,2-2 0 0,2 1-192 0,0-2-48 0,1 2 0 0,1 2 0 15,0 2-144-15,1 2 0 0,0 6 144 0,1 4-144 16,1 4 0-16,0-1 0 0,-1 5 0 0,0 2 0 16,0 0 224-16,-1 4-32 0,-2-2 0 0,1 8 0 15,0 4 160-15,-3 1 32 0,-2-10 0 0,-1 6 0 16,-1 5-112-16,-2 7-16 15,-1 6 0-15,-1 2 0 0,1-8 0 0,-2 3-16 0,0 6 0 0,0-1 0 16,0-1-96-16,-2-3-16 0,2-5 0 0,-1 2 0 16,1 4-128-16,1-2 0 0,1-1 0 0,0-2 0 0,0-5 128 15,2 4 0-15,0 7 0 0,0-3 0 0,2-6-128 0,-4-1 0 16,1-1 0-16,-1 2 128 0,1 6-128 0,-2-4 192 16,-1-3-192-16,-1-5 192 0,-2-2-192 0,1-2 0 15,1 5 0-15,-2-5 0 0,-1 0 0 0,-1-6 0 16,0-7 0-16,-1 2 0 0,1 1 128 0,-1 4-128 15,1 0 0-15,0-2 128 0,2-3 128 0,-1 0 0 16,0-8 16-16,0 1 0 0,2 4-16 0,1 0-16 16,1 4 0-16,0-2 0 0,2 0-80 0,1-2-16 15,-1-6 0-15,2-1 0 0,1 1-144 0,1 0 0 16,0 2 0-16,2-2 0 16,1 5 0-16,4-2 0 0,-5-5 0 0,4-1 0 0,-3 1 0 0,0-4 0 15,-1-5 0-15,-2 2 0 0,1 10 0 0,-2 3 128 16,-1-4-128-16,0-3 0 0,-3-1 128 0,-1-5-128 0,0-3 128 0,0-4-128 15,-1-1 0-15,-1-3 128 0,2-1-128 0,-2 1 0 16,1-2 128-16,-2-2-128 0,2 0 128 0,0-2-128 16,-2-5 0-16,2 0 0 15,0-2 128-15,-1-1-128 0,1-3 0 0,0-1 0 0,0-3 0 0,-2 2 0 16,2-2 0-16,0 0 0 0,-2 1 0 0,1-2 0 16,1 0 0-16,-3 1 192 0,1 2-192 0,0-2 192 15,-1 4 256-15,0-3 64 0,1 0 16 0,-2 2 0 16,0-2-384-16,0 0-144 0,1-1 0 0,-2-2 0 15,2-1 0-15,-1-3 0 0,1 0 0 0,0 2 0 16,0-6 0-16,-1 2 0 16,1-2 0-16,0 0 0 0,0 0 0 0,-1-2 0 0,0 3 0 0,-2-3 0 0,1 0 0 0,-1 1 0 15,1-1 0-15,-2 2 0 0,1 1 0 16,-1 1 0-16,1-2 0 0,0 4 0 0,0-2 0 0,1 2 0 16,1-2 0-16,0 0 0 0,3-2 0 0,-1 0 0 15,2 0 0-15,1-2 0 0,3 0 0 0,0 0 0 16,2-2 0-16,3 0 0 15,2-2 0-15,2-1 0 0,4-1 0 0,5-1 0 0,4-3 0 0,6 1 0 16,2-1 0-16,5-2 0 0,6-2 0 0,3 2 0 16,2 2 0-16,1-1 0 0,-1 4 0 0,1-2 0 15,-3 5 0-15,-3 0 0 0,1 4 0 0,-1 4 0 0,-1 2 0 16,-2 1 0-16,-4 2 0 0,-5 4 0 0,-6-3 0 16,-6 0 0-1,-5-2-624-15,-6-2-64 0</inkml:trace>
  <inkml:trace contextRef="#ctx0" brushRef="#br0" timeOffset="8750.16">14166 1858 15663 0,'-7'4'1392'0,"0"-1"-1120"0,0-3-272 0,3 0 0 0,3 0 4736 0,1 0 880 0,1-3 176 0,-2-1 32 15,1 1-4992-15,-1-6-992 0,1-1-208 0,0-3-32 0,0 0 576 0,1-3 112 0,1-1 32 0,0 0 0 16,1-5 240-16,1 3 48 0,0-4 16 16,1-1 0-16,1-1-224 0,0-3-32 0,2-7-16 0,-1-3 0 15,2-4 0-15,-2-3 0 0,0-2 0 0,0-2 0 16,-2 0-112-16,-4 1-32 0,0 1 0 0,-2 4 0 16,0 7 48-16,-2-2 0 0,-1-8 0 0,2 6 0 15,1 3-48-15,-1 6 0 0,2 8 0 0,2 4 0 16,-1 4 176-16,1 4 48 0,2 5 0 0,1 0 0 15,0 3-176-15,0 0-16 0,1 0-16 0,2 3 0 16,-1 3-224-16,0 0 0 0,2 4 0 0,0-1 0 16,-2 1 0-16,2 6 0 0,-1 1 0 0,1 5 0 0,0 1 0 15,-1 5-192 1,2 0 192-16,-1 1-208 0,1 2 208 0,1 4 0 0,1 2 0 0,1 4 0 0,2 1 0 0,-1 4 0 16,1-2 0-16,0 0 0 0,-3-9 0 0,1-1 0 15,0 1 0-15,0-3 160 0,-2-7-160 0,0 0 128 16,3-2-128-16,0 1 128 0,0-2 32 0,0-6 0 15,-2-4 0-15,2-2 0 0,-3-3 80 0,0-2 16 16,0-5 0-16,0-1 0 0,1-5 0 0,0-1 0 16,1-4 0-16,1-2 0 0,-1-4 0 0,2-3 0 15,0 1 0-15,1-3 0 0,-1-3 0 0,0 0 0 16,1-5 0-16,-1 0 0 0,-3 3-128 0,1-1 0 16,-2 1-128-16,1-3 192 0,0-2-192 0,1 0 0 0,-1-5 0 15,-1 1 0-15,2-1 0 0,-2 4 0 0,0 2 0 16,-1 2 0-16,0 3 0 0,-2 1 0 0,0 3 0 0,-2 3 0 15,-1-1-256-15,0 5-80 0,0 3-32 0,-2 4 0 32,1 2-656-32,-1 3-144 0,-1 2-32 15,1 4-19488-15</inkml:trace>
  <inkml:trace contextRef="#ctx0" brushRef="#br0" timeOffset="9001.25">15072 1198 27647 0,'2'-1'2448'0,"-2"1"-1952"0,0 1-496 0,1 2 0 0,1-1 3376 0,1-1 576 0,2 2 112 0,2-1 32 0,3-1-3200 0,6 4-624 15,5-3-128-15,5-2-16 0,1-2-128 0,0 0 0 16,2-4 0-16,-1 0 0 31,1-4-480-31,-2 0-16 0,0-3 0 0,-1 4 0 0,-4-4-720 0,-2 2-128 0,0 1-48 0,-3 0 0 16,-2 0-1232-16,0 4-256 0,-4 0-64 0,0 0-10048 0</inkml:trace>
  <inkml:trace contextRef="#ctx0" brushRef="#br0" timeOffset="9221.27">15107 1412 35935 0,'1'0'3200'0,"0"0"-2560"0,1 0-512 0,1 0-128 0,2 1 1392 0,1-1 256 0,4-1 48 0,5 1 16 0,7-4-1440 15,8-1-272-15,5 2 0 0,1-6-128 16,0 2 128-16,1 0-208 0,-2-1 80 0,1 2 128 31,-1-1-1664-31,-3 2-224 0</inkml:trace>
  <inkml:trace contextRef="#ctx0" brushRef="#br0" timeOffset="9660.53">15692 941 39743 0,'-8'-9'880'0,"2"6"176"0,0-4 32 0,4 5 16 0,2 1-880 0,1 1-224 0,0 0 0 0,0 0 0 0,3-3 0 0,1 1-240 0,4 0 48 0,2 2 16 0,4-2 176 0,1 1-160 0,2 1 160 0,3-3-160 15,1 3 160-15,3-3 0 0,2 0 160 0,1 1-160 16,1 0 0-16,2 0-320 0,1-2 64 0,2-1 0 15,2 0 256-15,-1-1 0 0,0 0 0 0,-2-3 0 16,1-1 0-16,-2 0 0 0,0-1 0 0,-2 0 0 16,-3 3 0-16,-1-2 0 0,-3 1 0 0,-1 2 0 15,-6 2 528-15,-2-2 64 16,0 4 16-16,-4-1 0 0,-1 4-320 0,-3-2-64 0,-1 4-16 0,-2-2 0 0,0 4-208 16,-3 2 128-16,-3 3-128 0,0 3 0 0,-2-1 128 0,-3 4-128 15,-2 1 0-15,-1-1 0 0,-2 5 176 0,-2-1-176 16,-1 4 192-16,-4 4-192 0,-5 5 256 0,-2 3-64 15,-3 2-16-15,-2 5 0 0,-4 1 144 0,-2 2 48 16,-1 3 0-16,-5-5 0 16,2 2-32-16,1-5 0 0,6-5 0 0,0 1 0 0,3-1 32 0,5-3 0 15,3-1 0-15,7-3 0 0,6 0-368 0,7-5 0 16,10-1-192-16,13-3-20336 0</inkml:trace>
  <inkml:trace contextRef="#ctx0" brushRef="#br0" timeOffset="12863.99">12084 4851 35935 0,'0'-2'3200'0,"0"-5"-2560"0,1 4-512 0,1 0-128 0,1 3 912 0,0-4 176 0,2-4 16 0,3-2 16 16,4-4-1824-16,1-1-384 0,0-1-64 0,-2 4 0 0,-2 0 1152 0,0 2 0 0,-3 1 144 0,-1 2 16 16,0 0 160-16,-3 1 16 0,1 0 16 0,-1 0 0 15,1 0 240-15,0 2 48 0,1 0 16 0,2-2 0 16,0 0-176-16,3 1-32 0,2 0-16 0,2 0 0 15,-1 1-176-15,3 1-48 0,1 0 0 0,0 3 0 16,0 0-208-16,-1 4 144 0,-2 2-144 0,0 3 128 16,-3 3-128-16,-3 2 0 15,-1 4 0-15,-3 1 0 0,-5 1 0 0,-1 2 0 0,-5 0 0 0,0 0-176 0,-2 1 176 16,-4-2 0-16,-2 1 0 0,-1 0 0 0,-3-2 0 16,-1 2 0-16,-2 2-128 0,0-2 128 0,3-2 0 0,1-2 0 15,3-2 144-15,1-1-144 0,0 1 256 0,1-3-64 16,3-2-16-16,3-2 0 0,-1-2-48 0,3-1-128 15,1 0 192-15,0-1-64 16,1 1-128-16,0-2 192 0,3 2-192 0,0-2 192 0,0 0-192 0,-1 2 0 16,2 0 0-16,2 3 0 0,-2 1 0 0,1-2 0 15,3 2 0-15,-2 3 0 0,3-4 0 0,2 4 0 16,5-1 0-16,1 2 0 0,5-2 0 0,1 1 0 16,5-1 176-16,1-2-176 0,0 0 256 0,3-2-32 0,3-1-16 15,-3 0 0-15,0-3-208 0,1 1 176 0,-1 1-176 0,-2-3 160 31,-1 4-160-31,-4-4-192 0,-1 1 32 0,-5-1 16 32,-3 0-480-32,-2 0-80 0,-4-3-32 0,-3 0-18336 0</inkml:trace>
  <inkml:trace contextRef="#ctx0" brushRef="#br0" timeOffset="13445.34">12673 4045 37775 0,'-2'-3'3360'0,"2"1"-2688"0,1 1-544 0,0 1-128 0,2 0-400 0,-1-3-112 0,3 1-32 0,0-2 0 16,5 0-48-16,4-2-16 0,2 2 0 0,4-2 0 0,2 4 800 0,3-2 144 15,3 1 48-15,3 3 0 0,4-2 400 0,0 1 96 16,4 1 16-16,-1 1 0 0,2 1-384 0,-3-2-80 16,0 3-16-16,-3-2 0 0,-3-1-416 0,-2 0 0 15,-3 0 0-15,-1-1 0 16,-3-2-1008-16,-1 1-176 0,-3 1-32 0,0-2-15168 0</inkml:trace>
  <inkml:trace contextRef="#ctx0" brushRef="#br0" timeOffset="13719.47">12781 4314 42383 0,'-4'3'1872'0,"2"-2"400"0,1 1-1824 0,2-2-448 0,1 0 0 0,2 0 0 0,1 0 0 0,2 0-128 0,6-2-16 0,5 1 0 15,7-2-304-15,3 0-48 0,2-2-16 0,2 1 0 16,2-3-448-16,0 0-112 0,1 1-16 0,1 0 0 15,0 1-1824-15,-2 0-368 0,0 3-80 0,-2-1-5312 16,-1 2-1056-16</inkml:trace>
  <inkml:trace contextRef="#ctx0" brushRef="#br0" timeOffset="14136.12">14041 3465 21183 0,'0'-1'1888'0,"-1"-4"-1504"0,0 3-384 0,-1 2 0 0,2 0 4672 0,0 3 880 0,0 1 160 0,2 3 48 0,-1 4-4288 0,1 9-864 15,3 5-160-15,0 9-48 0,0 5-400 0,1 8-176 16,-1 4 16-16,-1 9 0 0,0-3 160 0,-3 2 0 15,-2 5 0-15,-3-1 0 0,0-3 0 0,-2-2 0 16,0 1-144-16,-2-2 144 0,2-4-160 0,1-7 160 16,2-3-208-16,0-7 80 0,2 1-64 0,2-2-16 15,3 0 0-15,1-1-18352 0</inkml:trace>
  <inkml:trace contextRef="#ctx0" brushRef="#br0" timeOffset="15753.84">15743 9395 30399 0,'-5'-3'2704'0,"1"-1"-2160"0,1 2-544 0,2 0 0 0,2 0 2144 0,2 2 320 0,1-4 64 0,3 2 16 0,5-2-2048 0,8-5-496 0,10 3 0 0,9-1 0 31,8-2-800-31,9 2-224 0,5-2-32 0,7-1-16 0,6-2 704 0,4 2 144 0,2-3 32 0,3-1 0 16,1 0 608-16,-1-2 128 0,-5 4 32 0,1-1 0 15,0 1 384-15,-3 2 96 0,-4-2 16 0,0 2 0 16,1-3-656-16,-4 3-128 0,-3 1-32 15,-3 2 0-15,-2 2-80 0,-2 2-32 0,0-1 0 0,-2 4 0 0,0 0-144 0,-6 0 128 16,-3 1-128-16,-6 2 128 0,-2-1-128 16,-5-1 0-16,-1 2 0 0,-6-3 0 0,-2 0 0 0,-2-3-176 15,-2 3 176-15,-5-1-128 0,-3-1 128 0,-3-2 176 16,-2 0-48-16,-3 2 0 0,-1-4 192 0,-4 2 16 16,2-2 16-16,-5 1 0 0,1 0-80 0,-1 0-16 15,-2-1 0-15,-1 0 0 0,0 1-112 0,-2 0-16 16,0-2-128-16,0 4 192 0,1-3-192 0,-2 2 0 15,1-2 0-15,0 2 0 0,-2-1 0 0,1-1 0 16,1 2 0-16,-2-3 0 0,-1 1 0 0,2-1 0 16,-3 1 0-16,0-2 0 0,-2 0 0 0,1-1 0 15,-2 3 0-15,-1-4 0 0,1 0 0 0,-1 2 0 0,0-6 0 16,-1 2 144 0,1-1-16-16,-2-1-128 0,1 0 192 0,-3-2-64 0,3 0 80 0,-1-1 16 0,1 3 0 0,-2-1 0 15,2 4-224-15,-1 2 144 0,-2-1-144 0,1 4 128 16,2 0-128-16,1 2 0 0,0-1 0 0,1 4 0 15,1-1 0-15,0 2 0 0,2 0 0 0,3 0 0 16,1 0-240-16,4 0-80 0,2 0 0 0,1 0-16 16,3 0 32-16,3 0 16 0,3 0 0 0,2 0 0 15,3 0 32-15,3 0 16 0,4 0 0 0,4 0 0 16,3 2 32-16,3 4 0 0,1 2 0 0,1 4 0 16,0 7 208-16,-2 3-176 0,-1 0 176 0,-5 3-160 15,-1 1 0-15,-4 2 0 0,-3 1 0 0,-1-1 0 16,-2 7 160-16,-2-4-160 0,-2-3 160 0,0-2-160 0,-3-1 160 0,1-5 0 15,-2-5 0-15,-1-2 0 0,-3 0 144 0,1-4 112 32,-3 0 32-32,-1-3 0 0,-2-2-128 0,-1-4-32 0,-1 0 0 0,-2-4-12880 15,0-2-2592-15</inkml:trace>
  <inkml:trace contextRef="#ctx0" brushRef="#br0" timeOffset="27659.75">11462 7367 15663 0,'-8'0'1392'0,"2"0"-1120"0,-1-2-272 0,2 2 0 0,1 0 4752 0,3 0 896 0,-2 0 176 0,-2-2 48 16,-1 0-4320-16,-1 2-848 0,-1-2-192 0,3 2-16 31,3-3-784-31,3 2-160 0,4-1-16 0,6-1-16 0,3-1 480 0,7 3 0 0,5-4 0 0,5 2 0 0,4-4 560 0,5 4 208 16,2-4 32-16,0 4 16 0,0-3-176 0,-1 3-48 31,-1 3 0-31,-2 0 0 0,-3 3-368 0,-3-3-80 0,-1 3-16 0,-4 1 0 0,-4 0-128 0,-3 2-176 16,-3 3 48-16,-4-3 0 15,-6 2-384 1,-2 2-64-16,-5 0 0 0,-2-1-16 0,-2 1 240 0,-3 0 48 0,-3 0 16 0,-2 2 0 0,-1 0 832 0,-1-2 160 15,3-1 48-15,-1 1 0 0,-1 0-240 0,2-2-64 16,-1 2 0-16,2-2 0 0,1 0-256 16,3-4-48-16,2 2-16 0,2-3 0 15,2 0-480-15,0 0-96 0,2-2-32 0,2 1 0 16,0 1-384-16,0-3-80 0,1 4-16 0,-2-1 0 16,2 4 144-16,-1-1 32 0,-2 0 0 0,0 3 0 0,0 0 1024 0,-1-1 208 0,-1 3 32 15,2 0 16-15,-1 0 112 0,0 2 32 0,0-3 0 0,1 2 0 16,-1-1-240-16,-1 0-32 0,-1 2-16 0,-1-2 0 15,0 0-80-15,-2-1-16 0,0 2 0 0,1-1 0 16,-3 0-80-16,1 2-32 0,-3-2 0 0,1 0 0 16,-2-1 112-16,0 0 0 0,1-2 16 0,-1 0 0 15,0 0-112-15,0-1-32 0,0 0 0 0,-1 2 0 16,1-3-128-16,1 0 0 0,-1 1 0 0,0 0 0 16,1 1 0-16,-1-2-144 0,3 1 144 0,-2-1-208 15,2 1 208-15,0-3 0 16,0 1 0-16,2 1 0 0,1-2 0 0,-1 0 0 0,3 2 0 0,-2-4 0 0,1 4 0 15,-2-2 0-15,1 0 0 0,-2 1 0 0,1 0-192 0,-4 0 192 16,1-2-208-16,-3 1 80 0,-1 1-80 0,-2-4-16 16,-2 2 0-16,2-3 0 0,-2 0 32 15,0-4 0-15,0 2 0 0,-1-2 0 16,0-2-416-16,0-1-80 0,3 1-16 16,0-4-16960-16</inkml:trace>
  <inkml:trace contextRef="#ctx0" brushRef="#br0" timeOffset="28036.12">11338 8260 43311 0,'6'3'1920'0,"-2"-3"384"0,0 0-1840 0,0-3-464 0,1 3 0 0,3-1 0 0,1 1 192 0,7-2-64 0,11-5-128 0,11 1 192 16,10-1-480-16,4-2-96 0,0 3-32 0,-4 0 0 0,-2 2 288 15,-6 0 128-15,-3 2-128 0,-5 2 128 0,-2-3-192 0,-3 3 32 16,-1 0 16-16,-1 3 0 0,-2-3 144 0,1 0 0 16,2 0 128-16,1 0-128 0,2-3 0 0,1 2 144 15,-1-1-144-15,1-2 0 0,6 2 0 0,1-1 0 16,3 2 0-16,-2-3 0 16,1 4-928-16,-3 0-144 0,-1 0-16 0,-4 1-16352 0</inkml:trace>
  <inkml:trace contextRef="#ctx0" brushRef="#br0" timeOffset="28491.65">11661 8535 25791 0,'-4'2'2304'0,"0"2"-1856"0,2-4-448 0,2 0 0 0,1 0 2496 0,0 0 384 0,2 0 96 0,0 2 16 16,5-2-2304-16,5-2-464 0,6 2-96 0,5-4 0 15,3-2 208-15,4 1 48 0,2 0 16 0,3-3 0 16,2 1-400-16,2 1-224 0,-2 2 32 0,-3 1 0 0,-3 0-80 16,-2 3-16-16,-4 0 0 0,-3 0 0 0,-2 3 512 0,-4 0 96 15,-1 0 32-15,-2-2 0 0,-4 2 224 0,0 0 32 16,0 1 16-16,-3 1 0 0,-2 1-192 0,0-1-48 15,-3 1 0-15,0 3 0 0,-1-3-80 0,-1 2-32 16,-1 3 0-16,-2-1 0 0,0 2-272 0,-2 2 128 16,-2 0-128-16,-1 3 0 0,-1-1 0 0,-1 2 0 15,-2-2 0-15,1 3-144 0,-3-1 144 0,1 5-128 16,-2-1 128-16,0 0-128 0,-1 0 128 0,0-2 0 16,0 1 0-16,0-4 0 0,-2 4 0 0,1-1 0 15,-3 5 0-15,0 0 0 0,2-3 144 0,-3 4 64 16,0 2 16-16,0 0 0 0,2-2-80 0,2-2-16 15,2-1 0-15,1-4 0 0,5 0-128 0,1-5 0 16,4-3 0-16,3-4 0 16,4-3-448-16,4-5-64 0,3-2 0 0,4-4-18272 0</inkml:trace>
  <inkml:trace contextRef="#ctx0" brushRef="#br0" timeOffset="29244.73">13422 7431 21183 0,'-8'-5'944'0,"2"3"192"0,0 0-912 0,2-1-224 0,2 3 0 0,0 0 0 0,1 0-272 0,-3 0-112 0,1 0 0 0,-2-1-16 0,0 1 1440 0,2 0 304 16,3-2 48-16,3 2 16 0,2-4 1792 0,3 2 352 16,4-1 80-16,1 2 16 0,3-3-1952 0,3 2-384 15,1-2-80-15,3 4-16 0,1-3-816 0,1 6-160 0,3-2-48 16,-1 2 0-16,-2 3-192 0,-2-2 0 0,2 2 0 0,-4 2 0 15,-1-1-256-15,-2 0 0 0,-2 2 0 0,0-2 0 16,-3 2 80-16,-1-2 32 0,0 2 0 0,-2-3 0 16,-1 1 144-16,-2 0 192 0,-2 1-32 0,0-2-16 15,-2 1 176-15,-3-4 16 0,0 3 16 0,-1 1 0 16,-3 1-80-16,-1 0-16 0,-3-2 0 0,0 3 0 16,-3 0-256-16,0 1 0 0,-3 0 0 0,-1 3 0 15,-1-1-176-15,0-2-80 0,1 2-32 0,-1-2 0 16,2 0-32-16,2-1 0 0,2-1 0 0,2-4 0 15,0 0 320-15,3-1-128 0,1 0 128 0,2-1 0 16,1-2-192-16,1 0 64 0,1 0 128 0,1 0-208 0,2 0 208 0,0 0 0 16,2 0-160-16,-1 0 160 0,1 0 0 0,0 4 0 15,1-1 0-15,0-2 0 0,2 4 0 0,-2-2 0 16,2 1 0-16,-2 0 0 0,2 1-192 0,-3-1 192 16,1 2-160-16,0 0 160 0,-2-2 0 0,-1 4 0 15,1-2 0-15,-1 1 0 0,0-4 0 0,-2 4-176 16,1-1 176-16,-2-3-160 0,0 4 160 0,-1-5 0 15,-1 2 0-15,-1-2 0 0,-1 2 0 0,-2 0 128 16,1 2 0-16,-1-2 0 0,1 2 32 0,-1 2 16 16,-2 0 0-16,0 1 0 0,0 3-176 0,-2-2 128 15,3 0-128-15,-3 2 128 0,2-2-128 0,-3 2 0 16,0-2 0-16,-1 1 0 0,1-1 128 0,0-2 0 0,1 0 0 0,-1-4 0 16,2 2 160-16,-2-2 32 0,0-2 0 0,0 1 0 15,1-3-80-15,1 0-16 0,-1 0 0 0,0 0 0 16,0-3-224-16,-1 0 0 0,-1 0 0 0,-1-1 0 15,2 1-368-15,-2-2 48 0,0 1 0 0,-2-2 0 16,1 0 0-16,-1 0 16 0,2-1 0 0,-1 4 0 31,1-4-288-31,2 4-64 0,1-2-16 0,3 1-17296 0</inkml:trace>
  <inkml:trace contextRef="#ctx0" brushRef="#br0" timeOffset="29621.68">12908 8380 34095 0,'-6'0'3024'0,"1"0"-2416"0,2-1-480 0,3 1-128 0,0-2 1488 0,1 2 288 0,-1-4 48 0,0 1 16 15,3 0-1456-15,6-4-384 0,5 1 0 0,7 0 0 16,5 0 176-16,8 2-176 0,6-2 160 0,7 2-160 16,4-2 576-16,3 0 32 0,4 0 0 0,1 0 0 15,5-1-128-15,-3 1-32 0,2 3 0 0,-1-4 0 16,-2 4-304-16,-4-2-144 0,0 3 128 0,-3 0-128 31,-1-1-432-31,0 2-160 0,0-1-48 0,-1 2 0 0,-2 0-480 0,-3 2-96 16,-4 2-32-16,-4-2-10688 0,-3 2-2144 0</inkml:trace>
  <inkml:trace contextRef="#ctx0" brushRef="#br0" timeOffset="30108.47">13372 8683 41471 0,'-11'4'1840'0,"2"-2"368"0,2-4-1760 0,2 1-448 0,4-2 0 0,2 3 0 0,0-3 0 0,2-2-144 0,0-2 0 0,5 0 0 15,4-3-1680-15,5-2-336 0,6 2-64 0,3 1-16 16,0 0 1328-16,2 2 256 0,2 1 48 0,1 2 16 0,1-2 1168 0,1 2 224 0,-1 3 48 0,2 0 16 16,-3 1 224-16,-3 1 32 0,1 2 16 0,-4-1 0 15,-1 2-496-15,-1-2-80 0,-1 2-32 0,-4 2 0 16,-1-2-272-16,-3 2-64 0,-2 0-16 0,-3 3 0 16,-3-3-176-16,-3 4 0 0,-3 0 0 0,-4 0 128 15,-2 2-128-15,-4 0-224 0,-3 2 48 0,-1 1 16 16,-2 3-32-16,-3-2 0 0,0 3 0 0,-3 1 0 15,0-2 432-15,-3 2 80 0,1 1 0 0,0 1 16 16,1 1 16-16,0 1 0 0,2-4 0 0,0-1 0 16,0 3-128-16,1-3-32 0,2 0 0 0,-1 0 0 0,-2 3-192 0,0-2 128 15,1 1-128-15,1-1 0 0,0 1 192 0,1-1-48 16,-1-2-16-16,1 1 0 0,0-2-128 0,1-1 192 16,0 1-192-16,0-1 192 0,1 0-192 0,-1 1 0 15,1 1 0-15,0 1 0 0,2-3-224 0,1 0-80 16,0 2-16-16,3-5 0 15,3-2-336-15,3-2-80 0,3-6-16 0,4 0 0 16,3-6-1440-16,2 0-304 0,5-7-48 0,4-3-12496 0</inkml:trace>
  <inkml:trace contextRef="#ctx0" brushRef="#br0" timeOffset="30500.92">15379 7302 43311 0,'1'0'1920'0,"-2"0"384"0,1 2-1840 0,-1-2-464 0,1 2 0 0,1 0 0 0,0 1 0 0,2 3-240 0,2 1 32 0,2 6 0 15,2 1-304-15,2 6-48 0,1 2-16 0,1 7 0 0,-1-1 304 0,0 7 48 16,1 3 16-16,-2 1 0 31,-1 1-432-31,-3 4-96 0,2 0-16 0,-4 3 0 0,-2 1-528 0,-1-1-128 0,-4-2 0 0,0-3-16 16,-2-2-1680-16,1-8-336 0</inkml:trace>
  <inkml:trace contextRef="#ctx0" brushRef="#br0" timeOffset="30830.39">14923 8294 21183 0,'-16'3'1888'0,"4"0"-1504"0,4-3-384 0,4 0 0 0,3-3 2592 0,3 1 448 0,1 1 96 0,2-2 0 16,3-3-3712-16,6-1-736 0,7 0-160 0,6-1-16 0,7 2 1680 0,2-2 320 16,4 2 80-16,2 1 16 0,2 1 1536 0,-1 2 304 15,0 1 64-15,2 1 16 16,0 0-1456-16,1 0-304 0,-1 3-48 0,0-3-16 0,2 4-544 0,3-1-160 16,1-1 0-16,-1-1 0 0,0 2 0 0,-1-2 0 15,-1 1 0-15,-2 1-192 0,0-3 0 0,1 0 0 16,0-3 0-16,0 2 0 15,-1-1-1264-15,-2-2-256 0</inkml:trace>
  <inkml:trace contextRef="#ctx0" brushRef="#br0" timeOffset="31364.23">15186 8610 41471 0,'-1'3'1840'0,"0"-2"368"0,-2 1-1760 0,2-2-448 0,2-2 0 0,0 1 0 0,2 1 0 0,2-2-224 0,3 1 32 0,7-2 0 16,6 0-992-16,8-1-192 0,3-2-32 0,3 0-16 0,2 0 1872 0,2 0 384 15,4-1 80-15,4-1 16 0,5 0-288 0,2 2-48 16,-4 0-16-16,-3 0 0 0,-5 2-272 0,-1 0-64 16,-1 3-16-16,-4 1 0 15,-3 0-224-15,-6 1 0 0,-3 3 0 0,-6 2 0 0,-4 0-256 0,-6 4 0 16,-4 0 0-16,-4 3 0 0,-4 0 16 0,-3 2 16 15,-4-1 0-15,-4 3 0 0,-4 0 224 0,-2 1 160 0,-1 1-32 0,-4-3 0 16,-2 3 240-16,-2 0 32 0,-1-2 16 0,-1 4 0 16,1-3-32-16,-1 2 0 0,1-1 0 0,-1-1 0 15,2-2-96-15,-2 4-32 16,0 1 0-16,0-1 0 16,0 5-128-16,0-3-128 0,-1 3 192 0,1 1-192 15,1 0 0-15,-1 1 0 0,-1-4 0 0,1 2 0 16,1-3 144-16,1-3-144 0,4-1 0 0,1-1 144 15,4-1 32-15,0-4 0 0,4 4 0 0,2-4 0 16,3-2-176-16,2 0 0 0,4-1 0 0,1-2 0 16,5-2-672-16,3-1-16 15</inkml:trace>
  <inkml:trace contextRef="#ctx0" brushRef="#br0" timeOffset="55856.01">681 12141 38703 0,'9'-29'1712'0,"-4"8"352"0,0 1-1648 0,-3 8-416 0,0 3 0 0,-1 6 0 0,0-3-384 0,3-8-144 0,2-7-48 0,5-11 0 0,3-5-1152 0,3-8-224 0,2-3-48 0,2-8-16 0,1 2 2016 0,1-3 208 15,2-2 144-15,0-2 32 0,2 0-224 16,1 2-32-16,1 2-128 0,1 5 192 0,-3 5 240 0,-3 6 32 16,1 1 16-16,-3 8 0 0,1 1 944 0,-2 5 192 15,2 3 48-15,-2 2 0 0,0 2-976 0,3 0-192 16,-1 3-48-16,2-4 0 0,0 5-448 0,-3-1 0 15,-1 4 0-15,-1-2 0 0,-2 2 0 0,-2 0 0 16,2-1 0-16,-3 3 0 0,-1 0 0 0,1 2-192 16,-2-2 16-16,-1 0 0 0,-1 1 176 0,-1-1 0 15,-1 4 0-15,-3 0-128 0,0 0 128 0,-3 2 128 16,-1-1-128-16,-2 2 176 0,-1 0-176 0,0-1 160 16,-3 3-160-16,0-1 160 0,0 2-160 0,-2-4 160 15,1 4-160-15,-2 0 160 0,-1 0-160 0,0 0 0 16,-2 1 0-16,0-1 128 0,-1 3-128 0,-2-1 0 0,0-2 0 15,-1 4 0-15,-1-3 0 0,-1 2 0 0,0-1 0 0,1 2 0 16,1-2 0-16,0-1 0 0,0 2 144 0,2-1-144 16,-2 2 176-16,2-1-48 0,0 0 0 0,-2 1 0 15,3-2-128-15,-3 2 0 0,2-1 0 0,-2 0 0 16,2 0 0-16,0-3 0 0,1 0 0 0,-1 0 0 16,5 0 0-16,0-3 0 0,2 0 0 0,0-4 0 15,2 1 0-15,2 0 0 0,1-4-128 0,2 2 128 16,1-2 0-16,3-3 0 0,2 1 0 0,1 0 0 15,3 2 0-15,0-3 0 0,2 3 0 0,3-2 0 16,3 2 0-16,2-2 0 0,3 2 0 16,-1 0 0-16,0 1-128 0,-1 3 128 0,0 0 0 0,-2 2 0 0,-2 4 0 0,-1 0 0 15,-3 3 0-15,-2 0 0 0,-2 1 0 0,-2 2 0 16,-2 0 0-16,0 1 0 0,-3-1 0 0,0 1 0 16,0-1 128-16,-2 3-128 0,0 0 128 0,-4 2-128 15,1 1 0-15,-4 3 128 0,0 4-128 0,-1 0 0 16,-4 4 0-16,0 1 0 0,-3 5 0 0,-1 1-256 15,-1 4 48-15,-3 16-18080 16</inkml:trace>
  <inkml:trace contextRef="#ctx0" brushRef="#br0" timeOffset="62545.71">19800 11177 24879 0,'2'-6'2208'0,"-1"3"-1760"0,1-4-448 0,-1 7 0 0,0 0 1424 0,2-3 208 0,0 0 32 0,2-3 16 0,3-3-1104 0,-1 3-208 0,-1 1-48 0,-1 5-16 16,-2 0-304-16,-5 5-176 0,-3 6 32 0,-4-1 0 16,-4 6-176-16,-5-1-48 0,-5 5 0 0,-5 0 0 15,-5 4 624-15,-7 1 112 0,-3 0 16 0,-6-2 16 16,-2 2 352-16,-4 0 64 0,0 1 16 0,-2-1 0 15,-3 3-272-15,2-5-48 0,1 2-16 0,3-3 0 16,2-1-32-16,0-1 0 0,-1 0 0 0,1-3 0 0,2-1-32 16,3 0-16-16,4-3 0 0,1-3 0 15,4 0-288-15,2-2-128 0,5-4 0 0,4-2 128 0,3 0-128 0,3-4 160 16,4 0-160-16,1-2 160 0,2-1-160 0,3 0 0 16,1-1 0-16,2-2 0 0,0-1 0 0,2 1 0 15,1-1 0-15,-1 0 0 0,2-1 128 0,-1 0 0 16,3-1 0-16,-1 1 0 0,1 0-128 0,1-2 0 15,1 0 0-15,1-1 0 0,1 0 0 0,3 0 192 16,1 0-192-16,3-2 192 0,3 1-32 0,2-2 0 16,3 1 0-16,3-1 0 0,2 0-160 0,2 0 128 15,1-1-128-15,-2 3 128 0,1 2-128 0,-2-1 0 16,-1 6 0-16,-3-2 0 0,-3 3 0 0,-2 5 0 0,-5-2-192 16,-4 6 192-16,-3 1-176 0,-3 2 176 0,-4 4-128 15,-4 2 128-15,-6 4-144 0,-3 3 144 0,-4 3-160 16,-2 0 160-16,-1 0 0 15,-5 3 0-15,-1 4 0 0,-2-3 0 0,2-2 0 0,3 0 240 0,3-2-32 0,0-1 0 16,1 1 272-16,1 1 48 0,3-1 16 0,0-4 0 16,4 5-304-16,1-1-64 0,4 0-16 0,1 0 0 15,3-1-160-15,3-1 0 0,3-6 0 0,3-2 0 16,4-1 0-16,4-1-144 0,4-2 144 0,7-2-208 16,3-1-96-16,12-4-16 0,8-1 0 0,14-4-18752 15</inkml:trace>
  <inkml:trace contextRef="#ctx0" brushRef="#br0" timeOffset="66735.17">30389 13529 35935 0,'12'-9'3200'0,"-2"-1"-2560"0,-3 5-512 0,-3 1-128 0,-1 2 272 0,2-2 48 0,5-6 0 0,6-5 0 0,5-2 80 0,0-4 32 15,-2 2 0-15,-7 6 0 0,-4 3-240 0,-5 5-64 16,-4 4 0-16,-4 2 0 0,-3 4 96 0,-2 1 16 15,-3 5 0-15,1 4 0 0,-3 1 96 0,1 0 32 16,0 5 0-16,-2 1 0 0,1 1-16 0,-1 3 0 16,-2 2 0-16,0 3 0 0,-2 3-224 0,-4 1-128 15,0 7 160-15,-6-1-160 0,0 0 0 0,-4 0 0 0,-5-1 0 0,-1 5 0 16,-5 3 0-16,-1-1 0 0,1 0 0 0,-1-1 0 16,1 0 0-16,1-2 128 0,1 2-128 0,-1 0 0 15,5-7 256-15,-2 2-64 0,-1 0 0 0,-3 0 0 16,2 1-32-16,0 1-16 0,-2-1 0 0,3-1 0 15,0-2-144-15,1 1-144 0,2 1 144 0,2-3-208 16,1-1 208-16,2-5 0 16,0 3-160-16,0 0 160 0,2-3 0 0,0 1 0 0,1-4 160 0,2-3-160 15,1-4 192-15,5-4-64 0,4-2 0 0,3-6-128 16,1 0 208-16,3-1-64 0,2-7-16 0,0 0 0 16,0-4 0-16,3 2-128 0,-2-5 192 0,2-1-64 0,-1 1-128 15,1-1 0-15,0-3 0 0,0 0 0 0,1-4 0 0,1-2 128 16,0-1 0-16,2-2 0 0,0-2 128 0,2-6 32 15,1 1 0-15,2-6 0 0,3-1 48 0,2 0 16 16,1 0 0-16,3-2 0 0,2-1-352 0,2 0 0 16,3 0 0-16,3 3 0 0,1-2 0 0,2 3 0 15,2-1 0-15,0 1-192 0,2 5 192 0,-2 1 0 16,-2 3-144-16,-3 7 144 0,-3 4-224 0,-5 2 32 16,-2 5 0-16,-5 2 0 0,-4 4 0 0,-2 2 0 15,-3 5 0-15,-4 2 0 16,-1 6 48-16,-3 3 16 0,-2 2 0 0,0 3 0 0,-2 3 128 0,0 1 176 15,0 0-48-15,0 2 0 0,3-2-128 0,0-1 0 16,1 1 0-16,2 2 0 0,0-3 0 0,3 0 0 0,0 1 0 16,0-1 0-16,1 1 0 0,1-1 0 0,0 1 0 0,2-1 0 15,1 1 128-15,1-3 0 0,0-2 0 0,2 0 0 16,2-3 64-16,-1-1 0 16,5-2 0-16,1-3 0 0,2-1 144 15,4-2 48-15,3-5 0 0,4 0 0 0,4-3-64 0,4-4-16 16,5-2 0-16,4-4 0 0,6-4-160 0,3-2-16 0,1-2-128 0,5-3 192 15,4-1-448-15,6-6-80 0,5-5-32 0,4-5-14240 16,5-7-2864-16</inkml:trace>
  <inkml:trace contextRef="#ctx0" brushRef="#br0" timeOffset="87024.62">4694 17640 4607 0,'-4'-6'400'0,"1"1"-400"0,0 2 0 0,2 1 0 0,-2 1-128 0,0-2-128 0,-2-3 0 0,-5-4-16 0,-1-2 1088 0,-3-4 208 0,2 3 64 0,2 3 0 16,0 2 2144-16,2 0 432 0,1 3 96 0,1 2 16 16,0-1-864-16,0 0-160 0,1 2-48 0,0 2 0 15,1-3-1056-15,-1 2-224 0,0 1-32 0,-1 0-16 16,0 0-400-16,-1-2-80 0,1 2 0 0,0-3-16 15,1 3-224-15,0-1-32 0,0 2-16 0,2 2 0 16,0-1-224-16,-1 2-64 0,3-2 0 0,0 3 0 16,0 0-160-16,1 2-32 0,1 2-128 0,1 1 192 15,0 2-192-15,0 4 0 0,1-1 0 0,-1 5 0 16,1-1 0-16,-1 3 0 0,2 3 0 0,-2 1 0 0,2 2 0 0,-2 0 0 16,2 2 0-16,-1 0 0 0,-1-2 0 0,0 6 0 15,2 3 0-15,-1 0 0 0,-2-1 0 0,1 1 128 16,1 1-128-16,-1 0 0 0,1 0 0 0,-1-6 0 15,3-1 0-15,-1-3 0 0,0-8-144 0,-1 2-80 16,1-3-16-16,0-1 0 16,-2 2-240-16,1-1-48 0,-2-3-16 0,0 0 0 15,-1-1-1472-15,-1-2-288 0,0 2-64 0,-3-5-16 16,2 2-1328-16,-3-2-272 0,0-2-48 0,-2 0-16 16,1-2 1360-16,-1-2 256 0</inkml:trace>
  <inkml:trace contextRef="#ctx0" brushRef="#br0" timeOffset="87573.59">4265 17667 40543 0,'-6'-18'1792'0,"-1"5"384"0,0 0-1744 0,3 1-432 0,4 5 0 0,2 1 0 0,0 0-2128 0,2-10-512 0,2-10-112 0,5-9 0 15,4-2-624-15,2 2-112 0,2 1-32 0,-1 8 0 0,0 3 5584 16,-1 5 1120-16,-2 5 208 0,1 4 64 0,0 2-832 0,1 1-144 16,1 3-48-16,1-2 0 0,2 1-1344 0,0 3-256 15,2-2-64-15,0-1-16 0,1-2-320 0,-1 4-64 16,-1-4-16-16,-1 2 0 0,2 0-128 0,-4-1-32 15,1 4 0-15,1 1 0 0,0 0-192 0,2 1 0 16,-2 4 0-16,0 0 0 0,-2 4 0 0,1-1 0 16,0 4 0-16,-1 2 0 0,-2 2-192 0,0 3-16 15,0 0-16-15,-2 0 0 0,0 4 224 0,-3 1 0 16,0 1-160-16,-2-1 160 0,-2 0 0 0,-2-1 0 16,1-1 0-16,-4-1 0 0,1-1 0 0,-3-2 0 0,-1-2 0 15,-1 0 128-15,1-1 0 0,-4-1 0 0,-1-2 0 16,-1 1 0-16,-1-1 0 0,-4-1-128 0,-1 1 192 0,-1 0-64 15,-2-3-128-15,-2-2 0 0,-1 2 0 0,-1-2 0 16,-1 0 0-16,-2-2 0 0,-2 1 0 0,-2-5 0 16,-1 2-272-16,0-2 16 0,-2 0 0 0,-2-1 0 15,2 0 32-15,-4-1 16 0,3 1 0 16,-3-1 0-16,4 1 0 0,-1 0 0 0,3 1 0 0,0 0 0 16,2 1-80-16,1 0-16 0,3-1 0 0,2 2 0 31,0-1-112-31,3-2-32 0,-1 2 0 0,2-2 0 0,1-2-448 15,3 0-112-15,2-1-16 0,3-2-15104 0</inkml:trace>
  <inkml:trace contextRef="#ctx0" brushRef="#br0" timeOffset="88154.45">5678 17213 40543 0,'6'-7'3600'15,"-4"3"-2880"-15,-4-1-576 0,0 4-144 0,1 1 736 0,-1 0 112 0,0 0 32 0,0 0 0 0,-1-3-2816 0,1 1-560 0,-1-2-128 16,2 1 0-16,1-4-1024 16,-1 4-192-16,-2 0-32 0,-1 0-16 0,-2 3 4592 0,-2 0 928 0,-2 3 176 0,-4 3 48 15,-1 1 688-15,0 2 144 0,1 0 16 0,-2 2 16 0,1 4-1696 0,0 1-320 16,1-1-80-16,-1 5-16 0,1-4-224 0,0 0-64 15,3 2 0-15,-4 1 0 0,0 6-64 0,-1 1 0 16,0 0-16-16,0 5 0 0,1-5 128 0,2 5 16 16,-1-3 16-16,3 4 0 0,0 0-112 0,1 2-32 15,2-2 0-15,1-1 0 16,1 3-96-16,1-2-32 0,0 1 0 0,1 1 0 0,0 1-128 0,1 0-176 16,0-1 48-16,2 2 0 0,2 1 128 0,0-2 0 15,3-1 0-15,1-2-128 0,3-1 128 0,-1-2 0 16,3-1 0-16,2-4 0 0,1-1 0 0,0 1 0 15,3-2 0-15,2 0 0 0,1 3 0 0,0-3 0 16,1 1 0-16,3 5 0 0,6 7 0 0,-1 2-288 16,2 1 48-16,-1-3 16 15,0-1-176-15,-2-5-48 0,2-3 0 0,-1-4 0 16,3-1-224-16,0-4-48 0,1-1-16 0,0-3 0 16,-1-2-656-16,1-1-128 0</inkml:trace>
  <inkml:trace contextRef="#ctx0" brushRef="#br0" timeOffset="92889.38">16253 14328 3679 0,'3'-2'320'0,"-2"-2"-320"0,0 2 0 0,0 2 0 0,-1 0 1088 0,0 0 160 0,0 0 32 0,2-3 0 0,0 2-208 0,-1-2-48 15,2 0 0-15,-1 0 0 0,1 1 576 0,-2 1 128 16,0 1 0-16,0-4 16 0,-1 3 48 0,-1 1 0 16,0-2 0-16,-1 2 0 0,-2 2-320 0,4-2-64 15,0 0-16-15,-20 8 0 0,10-4-704 0,0 1-144 0,-1 1-32 16,-2 0 0-16,-1 2 128 0,-1 0 32 0,-1 0 0 0,-1 0 0 15,-1 2 128-15,0 0 32 0,-2 0 0 0,-1 2 0 16,0 1-256-16,-1-1-32 0,0 4-16 0,2-3 0 16,1-1-160-16,-1 4-48 0,-4 4 0 0,-4 2 0 15,1 3-96-15,0 0-32 0,0-1 0 0,0 2 0 16,1-1 0-16,0 1-16 0,0-1 0 0,1 3 0 16,-1-2-48-16,1-1-128 0,1-3 192 0,-1 0-64 15,3-3 0-15,-2 1-128 0,2-2 192 0,0 1-64 16,-1 1-128-16,2-4 128 0,0 5-128 0,4-5 128 15,0 0-128-15,-1-3 160 0,1 5-160 0,1-2 160 0,0 0-160 0,0 0 128 16,1-2-128-16,0 0 128 0,2 1-128 0,-4 1 0 16,3 0 144-16,-2 1-144 0,2-1 0 0,-1-2 144 15,1 2-144-15,2-2 0 0,0 1 128 0,1-3-128 16,1 2 0-16,1-4 0 0,0 0 240 0,2-2-64 16,1-1-16-16,0 1 0 0,1-3-160 0,0 0 0 15,0 1 0-15,1-2 128 0,2 0-128 0,-1 1 0 16,1-4 0-16,0 3 0 15,1-2 0-15,-1 1 0 0,-1 0 0 0,1 1 0 0,-1-2 0 0,1 2 0 16,-1 1 0-16,0-1 0 0,-1-1 0 0,-1 1 0 16,0 1 0-16,0 1 0 0,-1 1 0 0,0 0 0 0,0-3 0 15,-2 2 0-15,2-1 0 0,0-2 0 0,1 0 0 16,0 1 128-16,0-4 112 0,1 0 16 0,1 0 0 0,-1-3 0 16,1 1-112-16,0-2-16 0,0 3 0 0,1-4 0 15,-1 1 0-15,-1 0 0 0,1-2 0 0,-2 0 0 16,-1-3-128-16,-1 3 0 0,1 0 0 0,-1-1-176 15,-2 0 176-15,1-1 0 0,-1 0 0 0,0 2-128 16,-1 0 128-16,2-3 128 0,-2 2-128 0,-1 1 176 16,1-3-48-16,-1 2 0 0,1-2 0 0,-1 2 0 15,2-2-128-15,-1 0 0 0,1 2 0 0,1-3 0 16,0-2 0-16,3 2 0 0,0 1 0 0,1 0 0 0,1 2 0 16,1 1 0-16,0 2 0 0,2-1 0 0,-1 4 0 15,1 1 0-15,1 0 0 0,-1 0 0 0,0 1-192 16,0 2 192-16,3 3-192 0,-1-3 192 0,0 4-256 15,-2-7 80-15,0 0 16 0,8 24 0 0,-4-14 160 16,0 3 0-16,-1-3 0 0,1 2 0 0,0 0 0 0,1 1 0 16,-2-1 0-16,1 2 0 15,0 0 0-15,-2 3 0 0,2-1 0 0,-3 0 0 0,0 0 0 0,-2 2 0 16,1 2 0-16,-2 1 128 0,2-2-128 0,-2 0 0 16,0 1 0-16,1 1-128 0,0-1 128 0,-1-1 0 15,1-1 0-15,1-4 0 0,1 1 256 0,-1-6 0 16,3-2-16-16,-1-1 0 0,1-2-112 0,0-2 0 15,1-1-128-15,1-1 192 0,0-1-192 0,1-3 128 16,-1 2-128-16,0-1 0 0,0 0 144 0,0-1-144 0,0-2 128 0,0 0-128 16,0-1 176-16,0 1-48 0,1 2-128 0,1-2 192 15,1 0 16-15,0 0 0 0,2 0 0 0,3 0 0 16,-2 2-64-16,1-2-16 0,4 2 0 0,0-2 0 16,2 1-128-16,-2 1 0 0,1 0 0 0,2 2 0 15,-1 1 128-15,-1-1-128 0,1 4 0 0,-3-1 128 16,-1 1-128-16,0 2 0 15,0-1 144-15,-2 0-144 0,0 0 0 0,0 1 0 0,-1-4 0 0,0 2 0 16,0-2-144-16,0-2 0 0,1-1 0 0,0-1 0 16,0-2-48-16,2-3-16 0,2-2 0 0,1-5 0 15,4-1-624 1,2-5-112-16</inkml:trace>
  <inkml:trace contextRef="#ctx0" brushRef="#br0" timeOffset="97131.63">18271 14407 18431 0,'0'-2'1632'0,"-1"-2"-1312"0,1 2-320 0,0 2 0 0,0 0 1264 0,0-3 176 0,0 2 32 0,0-5 16 15,1 0-1696-15,1 0-352 0,0-1-64 0,-2 1-16 0,1 2 880 0,0 2 160 16,-2-1 48-16,-1 2 0 0,-1 1 944 0,0-2 192 16,-2 2 32-16,0 0 16 0,-2 2-352 0,3-1-80 15,-3 2-16-15,1 3 0 16,-2 0-480-16,-5 3-80 0,0-2-32 0,-5 3 0 0,0 1-448 0,-6 1-144 0,-3 0 0 0,-3 0 0 15,-1 3 0-15,-2-4 0 0,-4 7 0 0,0-5 0 16,1 3 320-16,-1 3 48 0,-3-4 16 0,1 2 0 16,-1 1 128-16,1 1 16 0,-1 0 16 0,2 3 0 15,1 0-144-15,-2 0-16 0,2 1-16 0,1-1 0 16,2 0-192-16,2 0-48 16,-1-1 0-16,4 2 0 0,0-1-128 0,1 0 0 0,2 0 0 0,4 1 0 15,2-4 0-15,0 3 160 0,1 0-160 0,2 0 160 16,2 0-160-16,0 1 192 0,1 1-192 0,1 2 192 15,1-1-192-15,0-3 0 0,2 1 0 0,-1 1 0 16,1-4 0-16,1-1 0 0,0-1 0 0,1-1 0 0,0 1 0 0,0-2 0 16,1 0 192-16,0-3-64 0,1 4-128 15,0 0 128-15,-2-1-128 0,3 0 128 0,-2 0-128 0,1-2 128 16,-2 3-128-16,2-6 128 0,1 0-128 0,1-1 0 16,1 0 0-16,0-1 0 0,2-6 0 0,0 4 0 15,1-5 0-15,-1 3 0 0,1-2 0 0,0 0 192 16,0 0-192-16,-2-1 192 0,1 2-192 0,-1-2 0 15,0 2 0-15,0-1 128 0,-1 1-128 0,2 1 0 16,-1-1 0-16,0-1 0 16,0 3 0-16,-1-2 0 15,1-1 0-15,0 2 0 0,-1-1-128 0,1 2 128 16,-1-2-160-16,1-1 160 0,-1 2-144 0,1-1 144 0,0 0-128 0,0-2 128 16,1-2 0-16,0 2 0 0,-1-2 0 0,1-2 0 15,-1 0 128-15,-1-2 16 0,-1-2 0 0,1-4 0 16,-2 0 16-16,-1-2 0 0,-1-1 0 0,0 1 0 15,-2-3-160-15,1 2 128 0,-2-6-128 0,-1 3 128 16,1 0-128-16,0 0 0 0,0 0 0 0,1 1-176 16,2 1 176-16,-1 3 0 0,4 0-144 0,-1 2 144 15,1 1 0-15,1 0 0 0,1 2 0 0,2 0 0 16,-1 2 0-16,-1-1 0 0,2 4 0 0,0 1 0 16,-1 0 0-16,2 0 0 0,-1 4 0 0,2-2 128 15,0 2-128-15,-1 0 0 0,1 2 0 0,0 3 0 16,-1-2 0-16,2 2 0 0,-1 3 0 0,0 0 0 0,0 2 0 0,0 2-176 15,0 3 176-15,-1-1-128 0,1 1 128 16,-2-3-192-16,2 1 192 0,-1 0-192 0,0-1 192 0,-1 1 0 16,0-1 0-16,0-4 0 0,1 0 128 0,-1-2 48 15,2 0 16-15,-1-1 0 0,1-3-48 0,1 0 0 16,2 0 0-16,0-2 0 0,0-3 0 0,1 2 0 16,0-1 0-16,1-2 0 0,2 1 0 0,0-1 0 15,1-1 0-15,-1 1 0 0,1 0-144 0,0 1 0 16,0 2 0-16,1-3 128 0,0 2-128 0,-1 0 0 15,0 0 0-15,1-2 0 0,-2 3 0 0,1-3-176 16,0 0 176-16,-2 0-192 0,2 0-128 0,-1-3-16 0,0-1-16 16,-1-1 0-16,0-1-32 0,0-4 0 0,2 0 0 0,1-3 0 31,3-2-1072-31,2-1-208 0</inkml:trace>
  <inkml:trace contextRef="#ctx0" brushRef="#br0" timeOffset="98246.42">16629 13963 26719 0,'-5'-1'2368'0,"1"1"-1888"0,1 0-480 0,0 0 0 0,3 0 1824 0,0 0 272 0,2 0 48 0,-1 0 16 16,0 0-2432-16,3 0-496 0,2 0-80 0,-6 0-32 15,0 0-736-15,26 1-160 0,-17 2-16 0,-3 3-16 0,-1 0 2576 16,-2 3 512-16,1 2 96 0,-1 4 32 0,-1 3-400 0,-2 2-80 16,1 1-16-16,-1 2 0 0,0 3-336 0,0-2-64 0,-1 2 0 0,1-1-16 15,-1-2-224-15,0 1-32 0,-1-1-16 16,1-2 0-16,0-1-224 0,0-1 0 0,1-6 128 0,0 2-128 15,0-1 0-15,-2 1 0 0,1-3 0 0,0 0 0 32,0-2-1088-32,1 3-272 0,-2-6-48 0,2 2-16 0,-1-3-1648 15,1-2-320-15,0-2-64 0,-1 2-6736 0</inkml:trace>
  <inkml:trace contextRef="#ctx0" brushRef="#br0" timeOffset="98905.31">16467 14017 26719 0,'-5'-4'2368'0,"0"0"-1888"0,3 2-480 0,2 2 0 0,0 0 560 0,1-4 16 15,-1-1 0-15,0-2 0 16,4-6-2064-16,1 1-416 0,1-4-80 0,3 6 0 16,0 0 768-16,1 1 144 0,-1 3 48 0,1 0 0 0,-1 2 2624 0,0 1 512 0,3 0 128 0,-1-1 0 15,3 0-400-15,1 0-96 0,4 0-16 0,-1 0 0 16,5-1-896-16,-2 2-192 0,1-1-48 16,0 2 0-16,2-2-464 0,-3 1-128 0,-1 3 0 0,-2-2 0 15,2 4-160-15,-3-2-48 0,-1 0-16 0,0 3 0 16,-1-2-32-16,-2 4-16 0,-2-1 0 0,-1-1 0 15,-1 4 0-15,1 1 0 0,-5 0 0 0,0 2 0 16,-2 2 48-16,-2-1 16 0,-1 3 0 0,-3 1 0 16,0-2 208-16,0-1 128 0,0 1 0 0,-4-1-128 15,1 2 224-15,1-2-64 16,-1 1-16-16,-1-4 0 0,0 4-16 0,0-3 0 0,0-2 0 0,-2 2 0 0,-1-2-128 0,0 0 0 16,-3 1 0-16,-1-2 0 0,-1 2 128 0,-1-2-128 15,0 2 192-15,-1 1-64 0,-1-4-128 0,-1 3 0 16,0-3 0-16,-1 1 0 0,2 0 0 0,0-1 0 15,4 0 0-15,0-3 0 0,3 1 0 0,1-1 0 16,3 1 0-16,0-2 0 0,4 1-288 0,0-2 64 16,1 1 16-16,2-2 0 0,1 3-112 0,0 0 0 15,2 0-16-15,0 1 0 0,1-1 192 0,1 1 144 16,1 1-192-16,3-1 192 0,-1-1 304 0,2 4 160 16,2-1 48-16,-1 0 0 0,1 3 160 0,0-2 32 15,2 2 16-15,-3-3 0 0,1 1-448 0,1 3-80 0,-1-1-32 16,-1 0 0-16,2-2-160 0,-2-1 0 0,1 3 0 15,1 1 0-15,-1-3 0 0,2 4 0 0,0 0 0 16,0 0 0 0,-2 2-352-16,1-3-48 0,-1 2-16 0,-1-2 0 15,0 0-720-15,-2-1-144 0,-2 0-16 0,1-2-16 16,-3-1-576-16,-3 0-112 0</inkml:trace>
  <inkml:trace contextRef="#ctx0" brushRef="#br0" timeOffset="99580.31">17193 13850 34095 0,'-5'2'3024'0,"1"1"-2416"0,1-2-480 0,1 1-128 0,1 1 1360 0,0 1 256 0,-2-1 48 0,0 7 16 16,-1 5-1184-16,4-1-240 0,1 3-64 0,3-1 0 15,1 3-192-15,0 0-208 0,1 0 32 0,-1 3 16 16,0 0 160-16,0 4-160 0,-3-1 160 0,2 0-160 15,-3 1 160-15,2-1 0 16,-2 0 0-16,0 1 128 0,1 2 0 0,-1-6 16 0,0 0 0 0,1-3 0 16,2-3-144-16,-1-3 0 0,0 0 144 0,1-3-144 0,0 1 144 0,-1-4-144 15,1-1 192-15,1 1-192 0,-1-4 176 16,0 0-176-16,2-1 160 0,-1-2-160 0,1 0 192 0,1-2-48 16,1-2-16-16,0 2 0 0,2-2 0 0,0-2 0 15,0 2 0-15,0-2 0 16,1 0-128-16,0-1 128 0,0-1-128 0,-1 0 128 0,0 0-128 0,-1-2 160 15,-1 0-160-15,0-2 160 0,-1 2 0 0,1-5 0 16,-2-1 0-16,-1 0 0 0,1-3-32 0,-1-3 0 16,0 1 0-16,0-3 0 0,0 2-128 0,0-3 128 15,1-3-128-15,0-1 128 0,-1 3-128 0,1-2 0 0,2 0-192 16,-1-1 192-16,0 1-432 0,2 1 48 16,0 3 0-16,1 3 0 15,-2 5-128-15,1 0-32 0,0 1 0 0,1 4 0 16,-1-1-1344-16,1 2-272 0,1-2-48 0,2 5-13568 0</inkml:trace>
  <inkml:trace contextRef="#ctx0" brushRef="#br0" timeOffset="100694.99">18626 14358 35935 0,'-4'-3'3200'0,"1"2"-2560"0,2-1-512 0,1 1-128 15,1 1-128-15,0-3-64 0,0-3 0 0,-1 0 0 0,3-4-1344 0,-1 0-256 0,1-1-64 0,0 3-16 0,0 0 2576 0,-1 2 512 16,0 2 96-16,-1 0 32 0,-1 4 256 0,0 0 64 15,0 0 16-15,0 0 0 0,0 4-1024 0,0 0-208 16,1 2-32-16,-2 2-16 0,1 2-256 0,0 3-144 16,-1 3 160-16,1-1-160 0,0 1 0 0,1 3 0 15,0 0 0-15,1-1 0 0,2 2 0 0,1 1 0 16,1-5 0-16,1 0 0 0,-1 1 0 0,1-1 0 16,-1-2 0-16,2 0 0 0,-3-4 0 0,1 1 0 15,-1-1 0-15,0-3 0 0,1 2 0 0,-2-5 0 0,1-1 0 16,0 0 0-16,-1-1 128 0,1-4-128 0,2 2 0 0,-1-4 0 15,1-1 208-15,-1 0-48 0,2 0-16 0,-1-2 0 16,2-2-144-16,0-1 160 0,-1 1-160 0,0-4 160 16,0 1-32-16,1-2 0 0,1-1 0 0,-2-1 0 15,1-2 16-15,1-1 0 0,-1 2 0 0,-2-2 0 16,2-2-16-16,-2 2 0 0,-1 0 0 0,-1-1 0 16,1-1-128-16,1 1 0 0,-2 4 0 0,0 0 128 15,-1-1-272-15,0 3-64 0,0 2-16 0,-2 0 0 16,0 2-336-16,0 3-64 0,-1 1-16 0,1 3-17728 15</inkml:trace>
  <inkml:trace contextRef="#ctx0" brushRef="#br0" timeOffset="101620.87">19199 14513 33167 0,'2'0'1472'0,"-2"0"304"0,0-3-1424 0,1 2-352 0,1 1 0 0,0-3 0 15,2 1-2176-15,2-2-512 0,4-3-112 0,5-2-16 0,3-3 2176 0,2 2 448 0,-1 0 192 0,-5-1-160 32,-1 3-2672-32,-3 2-544 0,-2 2-96 0,0 2-32 0,-3-2 7536 0,1 2 1488 0,0-1 304 0,2 2 80 15,0-3-3264-15,1 2-656 0,1-2-128 0,1-1-16 16,0 2-1040-16,-1-1-208 0,-1-1-32 0,0 0 0 15,1 0-240-15,-1-1-64 0,0 0 0 0,-1-1 0 16,1 0-112-16,0-2-16 0,-1 2-128 0,-2-2 208 16,2 2-400-16,-3-2-64 0,-1 6-32 0,-3-4 0 31,1 4-160-31,-3-2-48 0,1 3 0 0,-4 2 0 0,2-2 496 0,-3 2-144 0,0 0 144 0,-1-2 0 16,0 2 256-16,-1 2 128 0,1-2 32 0,-1 0 0 15,-1 0-80-15,2 0-16 0,-1 0 0 0,-1 0 16 0,2 0-336 16,0 2 144-16,-1-2-144 0,-1 0 0 0,1 2 160 0,-1 0-160 15,1 1 128-15,-1-3-128 0,0 3 0 0,0-3 0 16,0 3 0-16,-1 1-176 0,-1-3 176 0,0 1 0 16,2 1 0-16,-4 0 0 0,0 4 0 0,-3-4 0 15,2 2 128-15,-2 3-128 0,1-5 0 0,1 4 128 16,-1-2-128-16,2-1 0 0,1 1 0 0,-1-1 0 16,3 2 0-16,0-2 0 0,0 2 0 0,2 0 128 15,1-2-128-15,-1 2 0 0,2 3 0 0,-1-2 0 16,0 4 0-16,0 2 128 0,-1-2-128 0,-1 4 0 15,-1-2 0-15,0 5 0 0,-1 2 0 0,-1-1-128 16,-1 4 128-16,0 1-128 0,0 2 128 0,-1 1-128 16,2-2 128-16,1-5-128 0,3-5 128 0,3-2-160 0,3-3 160 15,1 0-160-15,4-4 160 0,-1-1 0 0,5-1 0 0,0-4 128 16,2 0-128-16,1-4 0 0,2 2 0 0,-1-4 0 16,1 0-224-16,-1-1-16 0,-1 0 0 0,0 1 0 15,0 0 240-15,-1-3 0 0,1 1 0 0,0 0 0 16,1-1 320-16,0-1-64 0,2 0 0 0,-2 0 0 15,0 1-96-15,2-4-32 0,-2 3 0 0,2-2 0 16,-1 1-128-16,0 0 0 0,-2 0 0 0,-1 1 0 16,0 0 0-16,0-3 0 0,-2 4 0 0,0-4 0 15,-1 3 144-15,-1 0 0 0,-1 2 0 0,-1-5 0 16,0 3 48-16,-2 1 0 0,1-4 0 0,-1 1 0 16,-1 2-32-16,1 0 0 0,0 1 0 0,-1 0 0 0,2 2-160 15,-1-1 0-15,1 4 144 0,-1 0-144 0,1 4 0 0,-2-2 128 16,1 2-128-16,0 2 0 0,-1 2 0 0,0-2 0 15,-1 5 0-15,0-1 0 0,0 0 0 0,0-1 0 16,0 4 0-16,0-3-128 0,0 2 128 0,-1 0 0 16,0 0 0-16,-1 2 0 0,1 0 0 0,0 0 176 15,0 3-48-15,1 1 0 0,-2-1 0 0,2 0-128 16,2 2 192-16,-1 1-64 0,1 2 16 0,2-1 0 16,1-1 0-16,0 0 0 0,2 3-144 0,1-6 0 15,-1 2 0-15,2 1 128 0,-1-4-128 0,0 0-192 16,-1 2 32-16,0-1 16 0,0-1-48 0,-1 1-16 15,-1 0 0-15,0-3 0 16,1 2-192-16,-1-3-48 0,0-3 0 0,0-2 0 16,0 0-160-16,1-2-32 0,-1-2-16 0,0-2-11440 0,1-2-2272 0</inkml:trace>
  <inkml:trace contextRef="#ctx0" brushRef="#br0" timeOffset="101975.28">19662 13852 15663 0,'0'3'1392'0,"-1"-2"-1120"0,0 1-272 0,1 1 0 0,0-2 3968 0,1 2 720 0,0-1 160 0,1 4 16 16,0 2-2880-16,2 6-592 0,2 3-112 0,0 1-32 15,0 4-1056-15,-1 1-192 0,0 5 0 0,-1 0-160 16,-2 5 400-16,1-1 80 0,-2 5 0 0,-1 1 16 16,0 1 144-16,-1 1 32 0,0 1 0 0,-1 0 0 0,1 0-256 0,0-3-64 15,2-2 0-15,0-1 0 0,1-2-192 16,1-5 0-16,1 1 128 0,0-3-128 0,1-4 0 15,1-3-256-15,1-3 48 0,1-3 16 16,-1-2-736-16,1-1-144 0,0 0-16 0,2-6-10288 16,0 1-2048-16</inkml:trace>
  <inkml:trace contextRef="#ctx0" brushRef="#br0" timeOffset="102493.51">20108 14370 34095 0,'0'0'1504'0,"-2"0"320"0,1 0-1456 0,0-2-368 0,0 2 0 0,1-1 0 0,0 1-688 0,-2-3-208 0,2-1-32 0,0-1-16 15,2 1-3424-15,0 1-688 0,-1 3-144 0,1 3-32 0,-2 0 4272 0,-2 5 960 0,0 3 0 0,-2 2 0 16,-2 2 2704-16,0 5 464 0,1-1 96 0,-3 3 0 15,3 0-2048-15,-1 0-400 0,1-2-96 0,0 1-16 16,3-5-32-16,-1 3-16 0,2-6 0 0,1 0 0 16,1-3 496-16,2-4 80 0,2 0 32 0,0-4 0 15,2 0-624-15,2-2-112 0,2-2-16 0,0-1-16 16,2-2-1200-16,-1 1-256 0,0-2-32 0,-1-3-16 16,2 2-16-16,-2-2 0 15,0 2 0-15,-1-2 0 0,0-1 768 0,-3 2 256 0,1-2-192 0,-2 0 192 0,0 0 0 0,0 0 288 16,0-2-32-16,-1 2-16 0,0 1-80 0,-1 3-16 15,0 0 0-15,-1 3 0 16,1 3-592-16,-1 0-112 0,-1 5-16 0,-1-1-16 0,0 2 592 0,-1 3 0 16,2 2 0-16,-2 4 0 0,0-2 1056 0,0 5 288 15,2-2 48-15,1 0 16 0,0 2 64 0,2-4 0 16,2 2 16-16,1-1 0 0,2-2-480 0,1 0-112 16,-1-1 0-16,0-2-16 0,1 0-528 0,0-1-96 15,0-1-32-15,0 0 0 0,1 0-224 0,0-1 0 0,-1 0 0 0,1 2 0 16,1-3-272-16,0-2 48 0,2 2 16 0,-1-3 0 31,-1 0-352-31,1-3-64 0,2 1-16 0,-1-1 0 16,1 0-112-16,-1-1-16 0,-1-2-16 0,-1 0 0 15,-2-3-816-15,-1-1-176 0,-1-1-16 0,-2-3-12128 0</inkml:trace>
  <inkml:trace contextRef="#ctx0" brushRef="#br0" timeOffset="102940.16">20760 14579 39615 0,'7'9'1760'0,"-5"-5"352"0,-2-2-1680 0,0-2-432 0,1 0 0 0,-1-2 0 0,2-1-384 0,1-1-144 0,2 1-48 0,5-6 0 0,5 2 400 0,4-2 176 16,2-1-160-16,-3 1 160 15,1 3-3072-15,-2 0-528 0,-2 1-112 0,0-1-16 0,-4 1 5168 0,1-1 1040 16,0 0 208-16,2-2 64 0,1 2-1408 0,-1-3-256 15,0 2-64-15,-1-3 0 0,-1 1-560 0,-2 1-96 16,-1 0-32-16,-3-2 32 0,-1 2 272 0,-3-2 64 16,-1 0 16-16,-2-2 16 0,-1 2-480 0,-1-5-80 15,-2 1-32-15,-1 0 32 0,0 0-176 0,-3-2 0 16,1 3 0-16,-3 2-144 16,-2 4-224-16,-2 1-32 0,-1 3-16 0,-2 6 16 15,-2 3-240-15,-2 4-32 0,-2 2-16 0,-1 2 32 0,2 4 656 0,-1 3 0 16,5-1 0-16,0-1 0 0,3 3 576 0,1 3 96 15,2-3 16-15,1 4 16 0,1-1-256 0,1 3-64 16,1 1-16-16,1 0 16 0,2 2-256 0,1 4-128 0,3-4 160 16,0 1-160-16,5-4 176 0,1-3-176 15,2 1 192-15,2-4-192 0,3-3 256 0,2-3-64 16,0 0-16-16,5-6 0 0,2-2-176 0,7-4 160 0,6-1-160 0,5-6 160 16,6-1-352-16,4-4-64 0,5-2 0 0,5-4-18688 15</inkml:trace>
  <inkml:trace contextRef="#ctx0" brushRef="#br0" timeOffset="112214.75">6381 17463 35935 0,'-3'-5'3200'0,"2"0"-2560"0,0 4-512 0,1-2-128 15,1 3-1936-15,-1-2-416 0,0-2-80 0,-1-2 0 16,1-1-208-16,-2-2-48 0,1 3 0 0,0 0 0 0,-2 3 3792 0,0 2 752 15,-2 1 160-15,-1 6 32 0,1 0 432 0,0 2 80 16,2 4 32-16,1 3 0 0,1-1-1536 0,2 4-304 0,3 2-64 0,2 1-16 16,2 1-512-16,2 0-160 0,1 1 0 0,0-1 0 15,3 0 0-15,-2-1 0 0,-2-5 0 0,3 4 0 16,0-1 0-16,1 0 0 0,0 2 0 0,-2-1 0 16,1 1 0-16,0 1 0 0,-3 1 0 0,1-5 0 15,-1 5-144-15,-2-6-48 0,2-2 0 0,-1-3 0 16,0-2 48-16,-2-8 0 0,2 2 0 0,-1-6 0 15,2-2 720-15,1-2 160 0,3-4 32 0,2-6 0 16,1-2-96-16,1-1-16 0,0-4 0 0,2 1 0 16,-1-3-352-16,-2 2-80 0,0 2-16 0,-1-4 0 0,-2 2-208 15,-2 0 0-15,1 2 128 0,-2 2-128 0,-1-4 0 16,0 1 0-16,-2 0 0 0,0 0 0 0,-1 3 0 0,-1-3 0 16,-1 3 0-16,-2-3 0 0,0 3 0 0,-3 0-208 15,0 0 64-15,0 3 16 16,-1 4-512-16,0 2-112 0,0 1-16 0,-2 5 0 15,1-1-1792-15,-1 4-352 0,-1 2-80 0,0 4-16 0</inkml:trace>
  <inkml:trace contextRef="#ctx0" brushRef="#br0" timeOffset="112685.15">6728 17907 30399 0,'0'1'2704'0,"-1"2"-2160"0,-2 0-544 0,2 1 0 0,0 1 1792 0,0-4 240 0,-2 4 48 0,1 1 16 16,-2 4-2832-16,0 0-560 0,1 3-112 0,0-4-32 15,2 0-976-15,1-3-192 0,0-1-32 0,0 0-16 0,1-1 2208 0,-1 0 448 16,0 1 0-16,0 1 192 0,-1 1 400 0,1 3 96 15,-1 2 16-15,1 3 0 0,1 3-384 0,0 3-80 16,2 1-16-16,-1 3 0 0,2 3 288 0,-1 4 48 16,0 3 16-16,-1-3 0 0,0 3 256 0,-2-3 48 15,1-1 16-15,-2 0 0 0,1 1-272 0,-2-6-48 16,1-4-16-16,0-1 0 0,0-5-144 0,-1-2-32 16,1-2 0-16,1-3 0 15,0-2-768-15,0-2-144 0,1-4-48 0,-1-1-14688 0</inkml:trace>
  <inkml:trace contextRef="#ctx0" brushRef="#br0" timeOffset="113297.78">7328 18024 5519 0,'0'0'496'0,"-1"0"-496"0,-1 0 0 0,1 0 0 0,1 0 5280 0,0 0 960 0,0 0 192 0,-1-2 32 0,2 2-4208 16,0-1-848-16,4-2-160 0,-5 3-32 15,18-10-1728-15,-5 2-320 0,3-2-80 0,3-3-16 0,1 4 928 0,2-4 304 16,1 1 0-16,1 2 0 0,1 1 224 0,-2 3 48 16,1 1 16-16,0 3 0 0,1-2-592 0,0 2 0 15,-1-2 0-15,0 1 0 16,-1 1-592-16,1 1-144 0,-1-2-32 0,-2-1 0 16,1 4-976-16,-5-2-208 0,-1 2-32 0,-3 2-9440 0</inkml:trace>
  <inkml:trace contextRef="#ctx0" brushRef="#br0" timeOffset="114004.64">8041 17888 30399 0,'3'-3'2704'0,"-2"0"-2160"0,0 3-544 0,-1 0 0 0,1 0 960 0,1 0 64 0,1-2 32 0,4 1 0 16,2 1-4512-16,3 0-896 0,1 1-176 0,0 2-32 31,-1 2 3024-31,-2 3 592 0,0 3 128 0,-4 3 32 0,0 0 3408 0,-2 0 672 0,1 2 144 0,-2 3 16 0,1 0-512 0,1 2-128 32,-1-2 0-32,1 1-16 0,1-2-1712 0,1 1-352 0,1-3-64 0,-2 0-16 0,1-4-656 0,1-2 0 15,-2-4-176-15,-1 1 48 16,-1-4-736-16,-1 0-144 0,0-2-16 0,-1-1-16 31,0 0-752-31,-1-1-128 0,0 1-48 0,0-3 0 16,2 3 32-16,-2 0 0 0,1 3 0 0,1-3 0 15,1 4 128-15,-1-1 16 0,4 3 16 0,-3 1-6048 0</inkml:trace>
  <inkml:trace contextRef="#ctx0" brushRef="#br0" timeOffset="114665.64">8437 17797 26719 0,'-1'-6'2368'0,"0"0"-1888"0,-1 2-480 0,1-1 0 0,1 4 800 0,0-6 64 0,0-2 16 0,0-6 0 15,0-1-2272 1,3-3-448-16,-1 3-80 0,0 6-32 0,3 0 288 16,-2 5 48-16,-1 4 16 0,0 2 0 0,-1 4 2560 0,-1 5 528 0,0 3 112 0,-3 0 0 15,1 6 48-15,-1-1 0 0,0 1 0 0,-1 3 0 0,0 0-368 0,1 1-64 16,-2 5 0-16,0 0-16 0,-2 5-368 0,1-2-80 15,-1 1-16-15,-3 2 0 0,-1 1-64 0,-3 0-16 16,1-1 0-16,-5-2 0 0,1 0-112 0,-3-1-32 16,-1 0 0-16,-1 1 0 0,-2 1-384 0,1-5-128 15,-1 0 0-15,2-3 0 0,2-1-256 0,1-1-96 16,-2 1-32-16,2-3 0 16,4-2-1600-16,2-2-336 0,2 1-64 0,2-6-12416 0</inkml:trace>
  <inkml:trace contextRef="#ctx0" brushRef="#br0" timeOffset="116250.56">7869 17744 7359 0,'-6'2'656'0,"1"-2"-528"0,0 0-128 0,2 0 0 0,1 0 960 0,1 0 144 0,0-2 48 0,-2 1 0 15,1-2-1984-15,-1-1-400 0,1 2-80 0,1-4-16 16,3-1 512-16,-1 1 112 0,1-1 0 0,0 1 16 0,-1 0 1392 0,2-4 288 16,-2 1 48-16,2 3 16 0,-2-3 1120 0,-1 4 240 15,0-1 32-15,0 0 16 0,0 3-880 0,-1-3-176 16,1 4-48-16,-2 0 0 15,0 2-880-15,1 2-176 0,-2 0-48 0,1 1 0 0,-1-2 160 0,0 1 32 0,-1 1 0 0,0 1 0 16,-1-2 448-16,0 2 112 16,2-2 16-16,-2-2 0 0,0 4 64 0,-2-4 32 0,1 1 0 0,-1 2 0 15,-1-3-160-15,1 2-48 0,-2-2 0 0,-1 4 0 16,1-2-512-16,-4 0-96 0,1 0-32 0,-3 2 0 16,0 1-16-16,-2-2 0 0,-3 1 0 0,0-1 0 15,-1 0 224-15,0 1 32 0,-2 1 16 0,-1-1 0 16,1-2-80-16,-1 2-32 0,1-4 0 0,1 1 0 15,-1 1-224-15,3-2-64 0,1 3 0 0,-1-2 0 16,3 4-336-16,1-1-80 0,2 0-16 0,2 1-17680 16</inkml:trace>
  <inkml:trace contextRef="#ctx0" brushRef="#br0" timeOffset="117051.11">8967 17139 26719 0,'3'-2'2368'0,"-2"-2"-1888"0,0 1-480 0,-1 2 0 0,0 0 2864 0,2 0 464 0,-1 1 112 0,0 0 16 16,3-4-2384-16,1 4-480 15,2-2-80-15,1 2-32 0,2 2-1056 0,-3 2-224 0,0-2-32 0,-2 6-16 16,-1-2-128 0,-2 2-32-16,-3 6 0 0,-1 5 0 0,-3 0 1008 0,-1 6 160 0,-1 4 48 0,1-1 16 0,0 7 384 0,2 3 80 15,1 3 16-15,1-5 0 16,1-5-192-16,1 7-16 0,1 13-16 0,3 2 0 0,1 0-224 0,-1-5-64 15,2-1 0-15,0-6 0 0,-1-3 64 0,1 1 0 16,-1-2 0-16,0-1 0 0,0-3-256 0,-2-1 0 16,-1-1 128-16,1-3-128 0,-2-2 0 0,1-1-160 15,0-5 32-15,-2 1 0 16,0-5-608-16,-2 0-112 0,2 0-32 0,-1 0 0 16,0-3-1360-16,1 0-256 0</inkml:trace>
  <inkml:trace contextRef="#ctx0" brushRef="#br0" timeOffset="117616.29">10104 17237 28559 0,'0'-3'2544'0,"0"1"-2032"0,0 1-512 0,0 1 0 0,0 1 560 0,0-1 16 0,1 0 0 0,2 2 0 15,-2-2-1088-15,3 3-224 0,-2 0-32 0,-2-3-16 0,0 0 1392 0,6 23 288 0,-6-13 48 0,-1 2 16 16,-3 0 592-16,-1 4 128 0,0 3 32 0,-3 3 0 16,-1 0-688-16,-1 7-128 0,-1-1-16 0,0 1-16 15,-1 3-608-15,-3 0-112 0,-1 5-16 0,-2 0-128 16,1-1 0-16,-3 3 0 0,-1 0 0 0,0-3 0 16,0-1 0-16,0-1 0 0,0-2 0 0,-1 2 0 15,1-1 176-15,-1 1-176 0,1-2 160 0,-1-1-160 16,5-5 128-16,2-4-128 0,2-4 0 0,2-2 0 15,1-2 0-15,1-3-208 0,0-5 16 0,2 1 0 16,2-6-752-16,-1 1-144 0,1-4-16 0,0-2-10272 16,-1 0-2048-16</inkml:trace>
  <inkml:trace contextRef="#ctx0" brushRef="#br0" timeOffset="117945.33">9540 17373 32255 0,'-1'0'2864'0,"-2"0"-2288"0,2 0-576 0,0 0 0 0,1 0 1840 0,0-3 256 0,0 6 48 0,2-3 16 16,4 0-3088-16,7 3-608 0,5 0-128 0,6 2-32 15,2 1-768-15,4 3-160 0,0 3-16 0,3 4-16 0,-3 0 3504 0,0 5 704 0,-5 2 144 0,-2 3 32 16,0-1 288-16,-4 6 64 0,-1 0 16 0,-3 1 0 16,-2-2-992-16,0 4-192 0,-1-2-32 0,-1-1-16 15,0 1-528-15,2-1-96 0,0-2-32 0,2-1 0 16,1 0-208-16,0-2-128 0,3-4 128 0,-2 0-208 16,2-2-64-16,-2-1-16 0,0-1 0 0,0 1 0 15,1-3-560 1,-5 0-112-16,0-1-32 0,-1-2 0 0,-1 6-1408 15,-1-3-288-15,-4 3-48 0,-1-3-10944 0</inkml:trace>
  <inkml:trace contextRef="#ctx0" brushRef="#br0" timeOffset="118526.82">10529 17618 30399 0,'5'-2'2704'0,"-1"0"-2160"0,-2 2-544 0,0 0 0 0,-1 0 2128 0,1-3 320 0,4 2 64 0,4-4 16 0,5 0-2128 0,3-1-400 16,3 1 0-16,-3 1-224 15,-2 1-208-15,0 0-32 0,3 1-16 0,-2 1 0 0,0 1 480 0,-2 0 128 0,-1 0 16 0,-2 1 0 16,-1 4 64-16,2-4 16 16,-2 1 0-16,0-2 0 15,1 3-608-15,1-3-112 0,-1-3-16 0,3 1-16 16,-1 1-1024-16,2-4-208 0,-2 4-32 0,3-3-12736 0</inkml:trace>
  <inkml:trace contextRef="#ctx0" brushRef="#br0" timeOffset="118840.71">10524 17788 30399 0,'3'3'2704'0,"-3"-1"-2160"0,0 2-544 0,0-4 0 0,-1 0 2144 0,1 1 320 0,2 2 64 0,0 0 16 16,3 0-4016-16,4-1-784 0,3 0-176 0,3-4-16 16,1-3-304-16,2-1-48 0,1 1-16 0,0-1 0 0,2 0 3136 0,-1 0 608 15,-2 2 128-15,1-2 32 0,-3 3 480 0,0 1 96 16,-1 1 32-16,-2-2 0 15,2 3-2208-15,-1 0-432 0,-2 0-80 0,1 0-7408 16,-1 0-1472-16</inkml:trace>
  <inkml:trace contextRef="#ctx0" brushRef="#br0" timeOffset="119546.2">11652 17567 12895 0,'0'-1'1152'0,"0"-2"-928"0,0 3-224 0,0-2 0 0,1 1 320 0,-1 1 32 0,1-5 0 0,2 0 0 0,1-2 0 0,-2-1 0 16,3-1 0-16,-2 3 0 0,-1 1 1456 0,-1 3 304 15,1-1 48-15,-1 2 16 0,-1 2-192 0,-1 4-16 16,-1-1-16-16,0 3 0 0,-1 4-800 0,-2 3-144 15,-1 4-48-15,-1 2 0 0,-3 5-640 0,-2 1-144 16,-5 5-32-16,-1 1 0 16,-1 1-320-16,-3-1-64 0,0-2-16 0,-2-1 0 0,0-2 64 0,0-2 0 15,2-3 0-15,0-2 0 0,-1-2 192 0,1-2 192 0,2-3-48 16,2-1 0-16,-1-2-144 0,2-3 0 0,-2-2 0 0,1-1-9904 16,0-4-1856-1</inkml:trace>
  <inkml:trace contextRef="#ctx0" brushRef="#br0" timeOffset="119829.02">11322 17616 35935 0,'2'4'1600'0,"-2"-4"320"0,0 3-1536 0,0-3-384 0,0 0 0 0,0 0 0 0,0 1 336 0,0 1 0 0,2-2 0 0,1 3 0 16,2 0-1776-16,4 4-352 0,2-1-80 0,1 4-16 15,4 2 1104-15,1 4 208 0,1 3 64 0,-1-2 0 0,1 4 1456 0,-2 1 288 16,-1 1 64-16,-2-1 16 16,1-2 0-16,-3 1 0 0,0-3 0 0,-1-1 0 0,0-2-864 0,-1-2-192 15,-1-1-16-15,1-2-16 16,-2-3-672-16,1-2-144 0,-2-1-32 0,0-1-10480 15,0-3-2096-15</inkml:trace>
  <inkml:trace contextRef="#ctx0" brushRef="#br0" timeOffset="120363.15">11703 16970 10127 0,'6'-8'896'0,"-1"0"-704"0,-1 1-192 0,-2 4 0 0,1-1 2560 0,-2 1 464 0,-1 0 112 0,3-3 0 31,2-3-4736-31,4 2-944 0,0-3-192 0,1 3-32 0,-2 3 1328 0,1 2 272 0,0 4 48 0,-1 2 16 0,0 3 3952 0,2 0 800 15,-1 3 144-15,3 2 48 0,1 3-368 0,3-2-64 0,-1 0-16 0,2 2 0 16,7 5-1504-16,3 0-304 0,5 1-64 0,0-2-16 16,1 0-752-16,0 3-160 0,2-2-16 0,-1 3-16 15,0 3-416-15,-4 3-144 0,1-1 0 0,-2 3 144 16,-3 1-144-16,-4 3 0 16,-2 1 0-16,-4 2 0 0,-2 2-192 0,-3 4 16 0,-3 4 16 0,-2 2 0 15,-3-2 160-15,-4-5 0 0,-3 2 0 0,-3-4 0 16,-2-3 0-16,-3-2-192 0,-3 1 64 0,-3-2 0 15,0-6-96-15,-3 0-16 0,-1-1 0 0,-2-4 0 16,-1-2-656 0,-2-2-144-16,-4-4-32 0,-6-1-15264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38:45.2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9790 7189 4607 0,'0'0'400'0,"0"0"-400"15,0 0 0-15,0 0 0 0,4-8 1680 0,-4 8 256 0,1-10 48 0,-1 10 16 16,0 0-1408-16,5-8-272 0,-5 8-64 0,0 0-16 16,3-13-240-16,-2 4 176 0,-1 9-176 0,0 0 160 15,0 0 48-15,0 0 16 0,-3-8 0 0,3 8 0 16,-6-6 336-16,6 6 64 0,-8-7 16 0,8 7 0 16,-9-4 256-16,9 4 48 0,-11-2 16 0,11 2 0 15,-6-4 16-15,6 4 16 0,-8-4 0 0,8 4 0 16,-6-5 0-16,6 5 0 0,-7-4 0 0,7 4 0 15,-6-7-240-15,6 7-48 0,-8-6-16 0,8 6 0 16,-9-6-176-16,-1 3-48 0,3 0 0 0,-2 2 0 16,-1-1 112-16,0 2 0 0,1 3 16 0,-2-2 0 15,-2 2-112-15,0-2-32 0,0 2 0 0,0 1 0 16,-1-2-160-16,-3 2-32 0,-1 3-16 0,-1-1 0 16,1-2-112-16,-3 1 0 0,-1 2-128 0,-5 1 192 0,-6-2 0 0,3 1 0 15,3 1 0-15,2-1 0 0,2 1 128 0,-1 3 0 16,-1-4 16-16,3 3 0 0,1-1 96 0,1 0 16 15,0 1 0-15,0-1 0 0,2 2-16 0,-1-1 0 16,-2 3 0-16,0 2 0 0,0 0-224 0,-1 0-32 16,-2 0-16-16,1 2 0 0,-1 3-160 0,1 2 0 15,0 1 144-15,-6 0-144 0,-6-4 0 0,3-1 0 16,6 1 0-16,0-2 0 0,0 3 0 0,3 0 0 16,0-2 0-16,3-5 0 0,-3-8 176 0,5 7-48 15,3 13 0-15,-2-4 0 0,-4-15-128 0,1 6 0 16,2 4 144-16,4 6-144 0,2 1 128 0,0 1-128 15,-2-5 160-15,-4-2-160 0,-5-5 128 0,5 2-128 16,4 3 0-16,1 4 144 0,0 1-144 0,0 2 0 16,1-2 0-16,8 5 0 0,7 13 0 0,-2-7 0 0,-2-5 0 0,-2-2 0 15,0-1 0-15,1-1 0 0,-1-1 0 0,1-3 0 16,0 1 128-16,1-1-128 0,0-1 128 0,1 4-128 16,1-5 128-16,0 3-128 0,1 0 128 0,-1-1-128 15,-1 0 288-15,1 2-32 0,2 2 0 0,1 0 0 16,0 1-96-16,0-1-32 0,-1 2 0 0,4-2 0 15,2-1-128-15,0-3 128 0,0 1-128 0,2 0 128 16,1-3 32-16,-1 2 0 0,0-3 0 0,0-1 0 16,4-1-160-16,-2 2 192 0,-1-2-192 0,-1-1 192 15,2 0-192-15,0 1 0 0,-1-2 0 0,1 0-176 16,0 1 176-16,0-2 192 0,0 1-32 0,2-4-16 16,-1 1 80-16,2 2 16 0,-1 0 0 0,3-1 0 15,1 0-240-15,2 1 0 0,1-1 0 0,1 2 0 0,1 2 0 0,4-2 176 16,6-1-32-16,-2-1 0 0,-5-7-144 0,-2 8 128 15,-2 6-128-15,1 0 128 0,-2-5-128 0,-1-1 160 16,-2 4-160-16,1-6 160 0,-1 3 32 0,1-2 0 16,-1-1 0-16,2-1 0 0,1 0-192 0,1-1 0 15,0-1 0-15,2 1-176 0,1 1 176 0,3 0 0 16,1 0 0-16,3-1 0 0,5-2 0 0,-3 2 0 16,-3 1 0-16,-4 0 0 0,-1-2 0 0,-3-3 128 15,1 1-128-15,-3 0 0 0,0-1 0 0,-1 1 128 16,-1-2-128-16,2 1 0 0,-1-4 144 0,1 0-144 15,1 1 192-15,5-2-192 0,2-3 320 0,6 1-32 16,5 3-16-16,-2-2 0 0,-1 0-128 0,-3 2-16 16,-1-2-128-16,-2 1 192 0,-2-1 96 0,-1 1 16 0,-2 0 0 0,-1-2 0 15,-1-1-432-15,0 1-96 0,1 1-16 0,1-2 0 16,1-1 240-16,3-2 0 0,4-1 0 0,4 3 0 16,3 0 0-16,-1 1 0 0,-4-4 0 0,0 2 0 15,-2 2 0-15,-2-3 0 0,-3 1 0 0,-2-2 0 16,1-4 0-16,0 0 0 0,-2-1 128 0,2 0-128 15,1 2 0-15,2-1 0 0,4-1 128 0,1-5-128 16,2-3 0-16,-1 1 0 0,-1 5 0 0,-3 0 0 16,-2-3 0-16,-2 2 128 0,-2 1-128 0,-2 2 0 15,-4 0 144-15,0 0-144 0,0-2 0 0,-1 2 144 16,3 0-288-16,-2 0-64 0,1 3-16 0,2-3 0 16,1 0 400-16,1 0 80 0,2-2 0 0,2 2 16 0,3-2-272 15,-1 0 0-15,-4 2 128 0,-5 0-128 16,-3-4 0-16,-1 4 0 0,-3-5 128 0,-2 2-128 0,1 1 0 0,-2-2 0 15,-1-2 128-15,-1-5-128 0,-2-8 0 16,1 1 160-16,-2 4-160 0,0 1 128 0,-1 0 0 0,-1 2 0 16,-1-2 0-16,-1 3 0 0,-1 2-128 0,0-1 192 15,-1 1-192-15,-1 0 192 0,1 0-192 0,-2 1 160 16,1 0-160-16,-4-1 160 0,1-1-160 0,0-2 0 16,-3 2 0-16,0 1 128 0,0-4-128 0,-1-3 0 15,-3-5 0-15,0-2 128 0,0 6-128 0,-1 2 0 16,-1 2 144-16,-1-1-144 0,-1 2 288 0,1 2-16 15,-4 0 0-15,0 3 0 0,-2-2-400 0,0 2-96 16,-3-1-16-16,1 0 0 0,-2-1 240 0,-5 3 0 16,-5-2 0-16,-1 1 0 0,2-1 0 0,2 1 0 15,0-3 0-15,2 2 0 0,1 0 0 0,2-6 0 0,1-6 0 0,0 2 0 16,1 2 0-16,-1 2 0 0,-3-4 0 0,0 6 0 16,-1 5 0-16,-3-2 0 0,-3 6 0 0,-1-2 0 15,0 1 0-15,0 2 0 0,-3-1 0 0,0 4-144 16,-1-1 144-16,2 0 0 0,0-1 0 0,2 2 0 15,1 0 0-15,0 1 0 0,1-1 0 0,0 0 0 16,-2 0 0-16,-1-1 0 0,-2-1 0 0,-2 2 176 16,-1 0-176-16,-1 2-144 0,-2-1 144 0,3 6-208 15,0-2 208-15,2 5 0 0,1-1 0 0,2 0 0 16,1 0 0-16,1-2-144 0,-1 0 144 0,-1 1 0 16,-1-1 0-16,-2 2 0 0,-2-1 0 0,0 3-128 15,0 3 128-15,1-1 0 0,0 2 0 0,2 1 0 0,2 1 0 16,3 0 0-16,2-2 0 0,3 1-128 0,0-1 128 0,2-1 0 15,1-2 0-15,2 6 0 0,3 4 0 0,1-3-192 16,-1-1 192-16,1-5-192 16,-2 2-1296-16,2 0-272 0,-1-1-48 0,4 1-16 15,1 0-2256-15,-5-1-448 0</inkml:trace>
  <inkml:trace contextRef="#ctx0" brushRef="#br0" timeOffset="1541.95">10033 7643 4607 0,'0'0'400'0,"-4"-8"-400"0,4 8 0 0,0 0 0 15,0 0 3440-15,0 0 592 0,0 0 128 0,0 0 32 16,-3-5-2720-16,3 5-560 0,0 0-96 0,0 0-32 15,-8-4-128-15,8 4-16 0,0 0-16 0,0 0 0 16,0 0-96-16,0 0-16 0,0 0 0 0,0 0 0 16,-9 0-80-16,9 0-32 0,-9 5 0 0,2 2 0 15,7-7 272-15,-10 10 48 0,-3 1 16 0,7 3 0 16,9 4-224-16,-2 2-32 0,-6-2-16 0,-2 0 0 16,0 2 0-16,-5 2 0 0,-6 4 0 0,-1-1 0 15,1 1 336-15,-1 0 64 0,-1 5 16 0,1 6 0 16,-2 4-144-16,0 0-32 0,1-2 0 0,-1-2 0 15,-1-1-160-15,1-3-32 0,-1 1-16 0,-3-4 0 16,-1-4-176-16,0 0-48 0,1 2 0 0,2 2 0 0,0 2-48 0,2-2-16 16,1-6 0-16,5 1 0 0,1-1-208 0,1-2 0 15,-1-1 0-15,2-4 0 0,7-3 0 0,3-2 0 16,2-12 0-16,0 0 0 16,0 0-576-16,0 0-144 0,0 0-48 0,0 0-11584 15,13 2-2304-15</inkml:trace>
  <inkml:trace contextRef="#ctx0" brushRef="#br0" timeOffset="1987.43">10070 7549 5519 0,'0'0'496'0,"0"0"-496"0,3-10 0 0,-3 10 0 15,0 0 5696-15,7-6 1056 0,-7 6 208 0,0 0 32 16,11-2-5104-16,-11 2-1024 0,0 0-208 0,9 5-32 16,-9-5-192-16,6 9-48 0,-2 0 0 0,-1 4 0 15,-3-1-128-15,-1 1-48 0,-1-1 0 0,1 4 0 16,0 4 128-16,-3-5 32 0,-4-2 0 0,1-2 0 16,1 3 192-16,-1 0 32 0,0 0 16 0,4 3 0 15,6 3-96-15,-3-1-32 0,-4-2 0 0,1-1 0 16,0-2 32-16,-2-2 0 0,-6-6 0 0,5 5 0 15,13 8-48-15,-3 2 0 0,-2-5 0 0,1 5 0 16,0 5-192-16,-1-1-32 0,2-2-16 0,-3 1 0 0,1 0-80 16,0 1-16-16,1 2 0 0,1-2 0 0,-3 1 0 0,0-2 0 15,-1-2 0-15,3 1 0 0,1 0-128 0,-1 0 0 16,-1-2 0-16,1 1 0 0,-1-5 0 0,2 3 0 16,0-2 0-16,1 0 0 0,1-1 0 0,-1 5 208 15,0 6-48-15,2-5-16 0,-2-7-144 0,1 1 0 16,0-4 0-16,-1 0 0 0,0-3 0 0,0-3-176 15,-5-7 48-15,0 0 0 16,0 0-720-16,0 0-144 0,0 0-32 0,0 0 0 16,0 0-1936-16,0 0-400 0,7 17-80 0,-3-4-16 0</inkml:trace>
  <inkml:trace contextRef="#ctx0" brushRef="#br0" timeOffset="2266.96">9726 8292 14735 0,'-12'-2'640'0,"12"2"160"0,-10-6-640 0,3 1-160 0,7 5 0 0,0 0 0 16,0 0 4160-16,0 0 816 0,0 0 144 0,8 4 48 15,-8-4-3552-15,13-1-704 0,0-2-144 0,0 2-16 16,0 0 144-16,4-2 16 0,3 0 16 0,0 2 0 15,3-3-528-15,8 2-96 0,8-2-32 0,-1 1 0 16,-6 0-96-16,-2 1-32 0,-4 1 0 0,-1-2 0 16,-3 0-144-16,-2 2 0 0,-6-3-192 0,-1 0 192 15,0-1-1728-15,2 2-240 0,-1 6-32 0,-2-4-13984 16</inkml:trace>
  <inkml:trace contextRef="#ctx0" brushRef="#br0" timeOffset="6629.5">7310 6387 35935 0,'-7'-10'1600'0,"7"10"320"0,0 0-1536 0,0 0-384 16,0 0 0-16,12 5 0 0,1 2 832 0,2-2 80 16,0-1 32-16,3 0 0 0,2 0-752 0,1 0-192 15,0-2 0-15,0 0 0 0,1-4 0 0,0 1 0 16,0 0 0-16,0-1 128 0,-1 1-368 0,0-2-80 15,0 1 0-15,0-1-16 16,0 2-1456-16,-1 0-272 0,1-1-64 0,-1 1-16 16,-5-3 608-16,1 1 112 0,-2 3 16 0,2-3 16 15,0 0-2368-15,1-1-464 0,1-1-112 0,1 1-608 16,1 1-128-16</inkml:trace>
  <inkml:trace contextRef="#ctx0" brushRef="#br0" timeOffset="7041.48">8139 6376 33055 0,'0'0'1472'0,"0"0"288"0,0 0-1408 0,0 0-352 16,0 0 0-16,12-7 0 0,1 2 320 0,3 1-16 16,0 2 0-16,3-4 0 0,-1 5-304 0,0-2 0 15,0 2 128-15,1 1-128 0,0-1 0 0,0 1 0 0,-3-2 0 16,0 0 0 0,-2 2-704-16,1 2-208 0,-1-2-48 0,-1 3 0 15,-1-2-2752-15,-2 2-576 0,1 0-96 0</inkml:trace>
  <inkml:trace contextRef="#ctx0" brushRef="#br0" timeOffset="7545.02">8854 6365 34495 0,'0'0'1536'0,"0"0"304"0,0 0-1472 0,0 0-368 0,0 0 0 15,0 0 0-15,11-2 256 0,4 0 0 0,0 0-16 0,4 1 0 16,0 1 144-16,2 1 16 0,1 0 16 0,0-1 0 15,0 3-64-15,1-3-16 0,0-2 0 0,1 2 0 16,-1 3-144-16,2-3-48 0,1-1 0 0,0-2 0 16,-1 1-16-16,1-2-128 0,1 1 192 0,1 3-64 15,-2-3-128-15,-2 2 0 0,-1-2 0 0,-1-2 128 32,0 0-560-32,0 0-112 0,-1 1-32 0,0 1 0 15,0 1-1808-15,-2-1-368 0,-1 0-80 0,-1 1-6432 0,0-1-1280 0</inkml:trace>
  <inkml:trace contextRef="#ctx0" brushRef="#br0" timeOffset="8167.56">10293 6026 10127 0,'0'0'896'0,"0"0"-704"15,0 0-192-15,0 0 0 0,0 0 5472 0,0 0 1056 16,0 0 224-16,5 13 32 0,2-1-5248 0,0 1-1040 15,3 2-224-15,-1 1-32 0,-2 1 16 0,3 2 16 16,-1 0 0-16,0 3 0 0,-1 4-144 0,1-1-128 16,1 1 144-16,-2 3-144 0,-4-6 128 0,0 4-128 15,-2-3 0-15,1 1 0 0,-2-1 0 0,-1 0 0 16,0 0-176-16,0-3 176 16,-1-2-1728-16,0-3-240 0,2-2-32 0,-1-2-16 15,-3 0-1056-15,3-12-192 0</inkml:trace>
  <inkml:trace contextRef="#ctx0" brushRef="#br0" timeOffset="8422.01">10237 6354 25791 0,'0'0'2304'0,"-8"-3"-1856"0,8 3-448 0,0 0 0 15,0 0 3168-15,0 0 544 0,0 0 96 0,0 0 32 16,0 0-3104-16,0 0-608 0,0 0-128 0,10-4 0 16,1 1 0-16,-1-2 0 0,2 1 0 0,2 2 0 0,2 2 0 0,1 0-240 15,1-3 48-15,3 1 0 16,1-2-784-16,0 0-160 0,-1 0-16 0,5-1-16 16,6-5-1040-16,-1 0-208 0,-1 0-32 0,0 0-16 15,1 4-1152-15,-2-4-224 0</inkml:trace>
  <inkml:trace contextRef="#ctx0" brushRef="#br0" timeOffset="8766.44">10953 6079 23039 0,'0'0'2048'0,"0"0"-1648"0,-6-10-400 0,6 10 0 16,0 0 2560-16,0 0 416 0,0 0 96 0,0 0 0 16,0 0-2352-16,0 0-464 0,0 0-112 0,0 0-16 15,0 0 176-15,12 7 16 0,0-1 16 0,-2 2 0 16,-3 1-80-16,-2 4 0 0,-2-1-16 0,0 4 0 15,3-1-240-15,0 2 128 0,-1 3-128 0,1-1 0 16,-2 2 0-16,-1 2 0 0,0-3 0 0,1 3 0 16,1-1 128-16,-1-1-128 0,-1-2 0 0,1-1 0 15,1-2-384-15,-1 0-192 0,1-2-16 0,-1 2-10000 16,0-3-2000-16</inkml:trace>
  <inkml:trace contextRef="#ctx0" brushRef="#br0" timeOffset="9008.58">10848 6287 35007 0,'0'0'1552'0,"0"0"320"0,0-9-1488 0,0 9-384 15,9-7 0-15,4 4 0 0,2-3 1536 0,3 4 256 16,2 0 32-16,-1 2 16 0,-1-2-1520 0,-1 2-320 0,0 2 0 0,3-2 0 15,1 2 0-15,2-1 0 0,2 0 0 0,0 2 0 16,-1-3-208-16,1 0 0 0,0 0 0 0,-2-3 0 31,-2 1-1456-31,0 0-304 0,-3-3-48 0,1 1-16 16,-4 0-912-16,1-2-192 0</inkml:trace>
  <inkml:trace contextRef="#ctx0" brushRef="#br0" timeOffset="9300.31">11714 6159 38527 0,'0'0'1712'0,"0"0"336"0,-4 12-1632 0,1 0-416 16,2 0 0-16,0 1 0 0,1-3 416 0,2 3 0 16,1 0 0-16,1 1 0 0,-1-3-144 0,-1 3-16 15,1 2-16-15,1-1 0 0,0-1-240 0,1 5 128 16,-1 6-128-16,0-3 0 16,-1-2-368-16,3-3-160 0,-2-1-48 0,0 0 0 15,-2 0-1536-15,-1-3-320 0,-1-1-64 0,0-12-12336 0</inkml:trace>
  <inkml:trace contextRef="#ctx0" brushRef="#br0" timeOffset="9518.04">11451 6338 35935 0,'-8'-12'3200'0,"8"12"-2560"0,0 0-512 0,0 0-128 15,0 0 1552-15,0 0 304 0,11-1 48 0,5 1 16 16,4-3-1504-16,4 1-288 0,4-2-128 0,2 0 0 16,1 0 192-16,2-3-64 0,-1-2-128 0,1 3 192 15,-1 1-320-15,-2-1-80 0,-2-1-16 0,-2-1 0 16,-1-1-2160-16,-1-2-432 0,-1 1-96 0</inkml:trace>
  <inkml:trace contextRef="#ctx0" brushRef="#br0" timeOffset="9841.9">12361 6136 16575 0,'-4'-14'1472'0,"4"14"-1168"0,-6-6-304 0,6 6 0 15,0 0 6448-15,0 0 1232 0,0 0 240 0,2 15 48 16,0-1-6464-16,2 3-1296 0,-1-4-208 0,1 4-128 16,0 1 128-16,1 0 0 0,0 1 0 0,2 5 0 15,-2 4-224-15,-1 6 32 0,0 10 16 0,0-6 0 31,-2-9-592-31,1-3-128 0,-3-3-32 0,0-2 0 16,0-1-1344-16,0-4-272 0,0 0-48 0,-2-9-7968 0,2-7-1584 0</inkml:trace>
  <inkml:trace contextRef="#ctx0" brushRef="#br0" timeOffset="10082.75">12239 6367 37775 0,'-10'-16'3360'0,"6"11"-2688"15,4 5-544-15,0 0-128 0,0 0 1872 0,0 0 352 16,14 5 64-16,2-1 16 0,1 0-2064 0,0 0-416 16,0-2-80-16,1-3 0 0,-1 0 256 0,1-1 0 15,2 0 0-15,1-2 0 16,0-4-736-16,3 2-96 0,4-2 0 0,-1 0-16 15,0-3-2288-15,2 1-448 0,13-7-80 0,-3-5-32 0</inkml:trace>
  <inkml:trace contextRef="#ctx0" brushRef="#br0" timeOffset="10561.34">13019 6007 32543 0,'0'0'1440'0,"0"0"288"0,0 0-1376 0,0 0-352 16,0 0 0-16,0 0 0 0,0 0 576 0,0 0 32 15,0 0 16-15,0 0 0 0,0 0 144 0,5 13 16 16,-1-3 16-16,0 3 0 0,0 3-176 0,0 1-48 16,0 1 0-16,-2 2 0 0,0-2-288 0,0 5-64 0,3 1-16 0,-1-1 0 15,-1-2-208-15,0 1 0 0,-1 4 0 0,1-2 0 16,-1 1 0-16,1-1-160 0,0-3 32 0,-2 1 0 31,0-3-704-31,-1-1-144 0,-1-2-32 0,0-2 0 16,-1 2-2528-16,1-5-512 0,-2 2-112 0,3-13 0 0</inkml:trace>
  <inkml:trace contextRef="#ctx0" brushRef="#br0" timeOffset="10789.01">12826 6269 47103 0,'8'6'2096'0,"-8"-6"416"0,0 0-2000 0,13-4-512 16,6 6 0-16,6 0 0 0,4 2 304 0,7-1-48 15,6-2 0-15,5-1 0 0,3 0-96 0,0-1-32 16,1 0 0-16,0-1 0 0,-1 1-128 0,-3 1-192 16,-4 1 32-16,-3-2-14128 15,-1-11-2832-15</inkml:trace>
  <inkml:trace contextRef="#ctx0" brushRef="#br0" timeOffset="17977.95">8911 9082 19343 0,'-25'-4'848'0,"11"3"192"0,-2 1-832 0,-1 5-208 16,0 2 0-16,4 1 0 0,1 2 3968 0,3 0 736 15,0 0 160-15,3-1 16 0,0 0-3936 0,1 0-800 16,-1 0-144-16,-1-1 0 0,1 0 0 0,1 0 0 16,-1-1 0-16,0 4 0 0,-1-1 0 0,-1 2 160 15,-1 2-160-15,-1-1 192 0,-2-2 96 0,-1 6 32 16,-1 1 0-16,-2 3 0 0,-2 0 80 0,-2 1 32 15,-2 0 0-15,-1 7 0 0,-2 6 32 0,-2 1 16 16,-5-2 0-16,-3 3 0 0,-1 2-112 0,-5 1-32 16,-3 2 0-16,-1 1 0 0,0 0-80 0,1 0 0 15,0-2-16-15,4 3 0 0,-2 4-80 0,-1-1-16 16,-1-3 0-16,-2 1 0 0,-3 0-16 0,-2 1-128 16,0 0 192-16,-4 1-64 0,-3-2 0 0,2-1-128 0,1 3 192 0,-1 3-64 15,-2 2-128-15,1-2 192 0,0-5-192 0,-2 2 192 16,-1 3-192-16,1-1 128 0,2-4-128 0,2-1 128 15,2-1-128-15,-1 0 0 0,0 1 0 0,-2 1 0 16,-2-1 128-16,3 0-128 0,5 3 128 0,0-1-128 16,2-2 0-16,4-2 0 0,4-3 0 0,1-1 0 15,3 0 0-15,-1-3 0 0,1-1 0 0,-1 0 0 16,1 0 0-16,2-2 0 0,3-2 0 0,-2-3 0 16,-2 0 0-16,4-3 0 0,2-1 0 0,1-1 0 15,2 0 0-15,2-1 0 0,0-3-128 0,3 0 128 16,2-1-320-16,-1-3 0 0,2-2 0 0,2-1 0 15,2-2-320-15,1 0-64 0,1 0-16 16,3-4 0-16,9-5-1472 0,0 0-304 0,0 0-48 0</inkml:trace>
  <inkml:trace contextRef="#ctx0" brushRef="#br0" timeOffset="18708.27">5718 9810 20271 0,'0'0'1792'0,"0"0"-1424"15,0 0-368-15,0 0 0 0,0 0 1232 0,0 0 176 16,-3-8 48-16,3 8 0 0,-3-8-624 0,3 8-128 16,0 0-32-16,-6-6 0 0,6 6-224 0,0 0-32 15,0 0-16-15,0 0 0 0,0 0-240 0,0 0-160 0,0 0 192 0,0 0-192 16,0 0 128-16,0 0-128 0,0 0 0 0,0 0 0 15,0 0 0-15,6 10 0 0,-4-1 0 16,-1 4 0-16,-2 2 0 0,-1 1 0 0,-4 4 160 0,-1 0-160 16,-4 0 608-16,-2 7 32 0,-4 4 16 0,-2 1 0 15,-2 1 368-15,0 3 80 0,1 4 16 0,-4-1 0 16,-5 2-368-16,3 1-80 0,2-3-16 0,2-1 0 16,1-3-384-16,4-1-80 0,3-6 0 0,1-2-16 15,1 0-176-15,2-7 0 0,2 0 0 0,3-4 128 16,2-1-688-16,3-14-144 0,0 0-16 0,0 0-16 15,0 0-2400-15,0 0-464 0</inkml:trace>
  <inkml:trace contextRef="#ctx0" brushRef="#br0" timeOffset="19036.68">5623 9771 20271 0,'-12'-13'896'0,"8"5"192"0,3-1-880 0,1 0-208 16,1-1 0-16,3 4 0 0,-4 6 3328 0,12-8 640 15,2 0 112-15,2 3 16 0,1 2-3008 0,1 2-624 16,0 1-112-16,-1 3-32 0,-1 2-112 0,-2 3-16 16,1 0-16-16,-1 3 0 0,-1 2 80 0,-1 3 32 15,-2-2 0-15,-2 5 0 0,0 0 144 0,-2 5 16 16,1 0 16-16,-2 5 0 0,0 1-160 0,-1 1-48 0,-1 2 0 0,-1 1 0 15,1 1 0-15,-2-1 0 0,-1 1 0 0,2-4 0 16,-1 1 64-16,0-2 0 0,1 0 0 0,0-3 0 16,1-1-320-16,-1-1 160 0,1 0-160 0,2-4 128 15,-2 1-128-15,-1-3 160 0,1 0-160 0,0-3 160 32,1 0-704-32,-2 0-144 0,-1-5-16 0,-1 1-16 0,0-12-2848 15,-2 11-560-15</inkml:trace>
  <inkml:trace contextRef="#ctx0" brushRef="#br0" timeOffset="19311.32">5529 10226 24879 0,'0'0'1088'0,"7"-11"256"0,-7 5-1088 0,5-1-256 15,7 2 0-15,-1 1 0 0,-11 4 2048 0,13-3 336 16,0 0 80-16,2 0 16 0,-1 2-1312 0,-1 1-256 16,-1-3-48-16,1 3-16 0,0 3-128 0,0-2-16 15,-3 0-16-15,1 1 0 0,-1 0-368 0,2-2-64 16,-2 0 0-16,2 1-16 0,1 2-240 0,0-3 0 16,2-3 0-16,-1 2 0 15,1-3-400-15,4 2-176 0,-1-5-48 0,2-1 0 16,0-1-2016-16,1-4-416 0,0-1-80 0</inkml:trace>
  <inkml:trace contextRef="#ctx0" brushRef="#br0" timeOffset="19632.49">6122 10090 25791 0,'0'0'2304'0,"0"0"-1856"16,0 0-448-16,0 0 0 0,0 0 1600 0,-9 1 240 15,9-1 32-15,0 0 16 0,0 0-1296 0,0 0-256 16,0 0-48-16,0 0-16 0,0 0-272 0,13-1 160 15,2-2-160-15,4 2 128 0,3 1-128 0,2-1 0 16,-1-3 0-16,1-1 0 0,-2-3-304 0,0 0 16 16,0-1 0-16,-1 1 0 15,-3-4-752-15,0 6-160 0,-1 5-16 0,-1-5-7728 16,-3 1-1536-16</inkml:trace>
  <inkml:trace contextRef="#ctx0" brushRef="#br0" timeOffset="19878.09">6157 10205 27647 0,'0'0'1216'0,"0"0"256"0,0 0-1168 0,0 0-304 0,0 0 0 0,12 0 0 16,0 0 1600-16,2-2 256 0,3 1 48 0,-1 1 16 15,0 3-2752-15,0-1-528 0,3 0-112 0</inkml:trace>
  <inkml:trace contextRef="#ctx0" brushRef="#br0" timeOffset="20579.07">6740 9793 9215 0,'0'0'816'0,"0"0"-656"0,-8-1-160 0,8 1 0 16,0 0 3344-16,0 0 640 0,-7 0 128 0,7 0 32 16,0 0-2608-16,0 0-528 0,0 0-112 0,0 0 0 15,0 0-640-15,0 0-112 0,0 0-16 0,0 0-128 0,0 0 0 16,0 0 0-16,0 0-160 0,0 0 160 0,0 0-160 0,0 0 160 16,0 0 0-16,0 0-144 0,0 13 144 0,-4-2 144 15,-3 2-16-15,1 2-128 0,0 0 688 0,-3 4 16 16,-4-1 16-16,0 3 0 0,0 1 48 0,0 0 0 15,-1 0 0-15,1 2 0 0,1-1-256 0,2-1-32 16,-1-1-16-16,2 1 0 0,1 0-176 0,3 1-32 16,0-1-16-16,1-1 0 0,3-2-96 0,2-1-16 15,0 1 0-15,2-4 0 0,-1 0-128 0,4-2 0 16,1-3 144-16,1 1-144 0,0-2 0 0,4-4 144 16,2 0-144-16,0-1 0 0,0-4 176 0,0-1-176 15,0-2 160-15,3 1-160 0,1-4 192 0,1 0-48 16,-1-2-16-16,1-1 0 0,1-3 0 0,-3-1-128 15,-3-4 192-15,1 1-64 0,0 0 48 0,0-1 0 0,-2 0 0 0,-3-4 0 16,-1 0-16-16,-2-1 0 0,-2-4 0 0,-1 1 0 16,-2 0-160-16,0-1 192 0,-4 3-192 15,0 2 192-15,-2 1-192 0,-1 1 192 0,-4-1-192 0,0-1 192 16,-1 3-192-16,-1 1 128 0,-4 1-128 0,0 2 128 16,-2 2-128-16,0 1 0 0,0-1 0 0,1 1 0 15,1 4-160-15,0 0-16 0,1 2 0 0,2 1 0 31,2 1-608-31,1 2-128 0,-1 1-32 0,10 0-10000 0,0 0-1984 0</inkml:trace>
  <inkml:trace contextRef="#ctx0" brushRef="#br0" timeOffset="21615.84">11218 9142 6447 0,'0'0'272'0,"0"0"80"0,-9-1-352 0,9 1 0 16,0 0 0-16,0 0 0 0,0 0 5328 0,0 0 1008 15,-7-3 192-15,7 3 32 0,0 0-4624 0,0 0-912 16,0 0-192-16,0 0-48 0,0 0-112 0,0 0-32 16,11 6 0-16,-2 0 0 0,1-1-128 0,0 2-16 0,-10-7-16 0,13 9 0 15,3 1 0-15,-3 1 0 0,0 2 0 0,1-3 0 16,2 3-112-16,-1 0-32 0,1 0 0 0,1 2 0 16,1 3 0-16,0 2 0 0,2-2 0 15,0 1 0-15,0 1 48 0,4-2 16 0,-1 3 0 0,2 2 0 16,0 2 0-16,1-1 0 0,0 0 0 0,0 3 0 15,1 0-112-15,0 0-32 0,-1 3 0 0,0 0 0 16,0 2-96-16,0-1-32 0,0 0 0 0,1 3 0 16,3-1-128-16,0 3 0 0,2 1 0 0,-1 3 128 15,-2 4-128-15,1-1 0 0,1-1 0 0,3-1 0 16,0-2 0-16,-3 0 160 0,-1-1-160 0,0-2 160 16,-1 3-160-16,-2-6 0 0,-1-2 0 0,1-1 0 0,1 0 208 15,2 1 16-15,0 3 0 0,2-2 0 0,4-3-32 16,-1 1-16-16,0 2 0 0,1 0 0 0,1 2-48 0,-1 3-128 15,0-3 192-15,-2 2-64 0,-4-5-128 0,-2 3 0 16,0-4 144-16,-1 3-144 0,-1 1 160 0,0 2-32 16,0 0-128-16,2 0 192 0,-1 1-192 0,0-1 0 15,1-2 0-15,-2 0 0 0,0-2 0 0,0 0 0 16,0-2 0-16,0-3 144 0,0 0-144 0,0-3 192 16,-2-5-192-16,-2 1 192 0,0 0-192 0,0-5 192 15,-2-2-192-15,-2 0 192 0,0-1-192 0,-1-2 128 16,-1-2-128-16,-2 0 128 0,2-1-128 0,-3-3 0 15,0-2 144-15,-1-1-144 0,-2-1 0 0,0 2-240 16,1-4 48-16,-11 2 0 16,12-2-1984-16,-1 1-384 0,0 1-64 0,1 0-10224 15,-1 0-2032-15</inkml:trace>
  <inkml:trace contextRef="#ctx0" brushRef="#br0" timeOffset="22936.94">13323 11407 6447 0,'0'0'576'0,"0"0"-576"0,0 0 0 0,0 0 0 15,0 0 2928-15,0 0 464 0,0 0 112 0,0 0 16 16,0 0-1664-16,0 0-320 0,0 0-64 0,6-7 0 15,-6 7-384-15,8-5-80 0,-8 5-16 0,0 0 0 0,0 0 0 0,0 0 0 16,0 0 0-16,0 0 0 0,0 0-208 0,0 0-32 16,0 0-16-16,0 0 0 0,0 0-352 0,9 7-64 15,-9-7 0-15,0 0-16 0,0 0-112 0,7 10 0 16,-7-10-16-16,0 0 0 0,7 7 272 0,1-1 48 16,-8-6 16-16,11 5 0 0,-11-5 192 0,13 5 32 15,-1-3 16-15,1 0 0 0,-2 2-176 0,2-1-48 16,-1 0 0-16,1 0 0 0,1 3-64 0,2-1-16 15,-2 1 0-15,1 4 0 0,0-3-80 0,1 5-32 16,-2 2 0-16,1 2 0 0,-1 0-144 0,2 2-16 16,-3 2-16-16,-2-1 0 0,-3-5-160 0,3 5 160 15,0-1-160-15,1 0 160 0,-1 2-160 0,0 1 128 16,2-4-128-16,2 2 128 0,-1-3 64 0,0-1 0 0,1-2 0 0,0 0 0 16,4 2 112-16,-2-1 16 0,1-3 16 15,0 0 0-15,0 1-16 0,1 0 0 0,-2-1 0 0,1 1 0 16,-1 0-144-16,0 1-48 0,-3 0 0 0,2 0 0 15,-2 1-128-15,-1 2 0 0,0 0 0 0,-1 2 128 16,0 0-128-16,-2-1 0 0,-2 3 0 0,0-2 0 16,-1 2 0-16,1-2 0 0,-1-4 0 0,-1-1 0 15,0-1 0-15,0-2 0 0,1 1 0 0,-7-11 0 16,4 10 0-16,-4-10-192 0,9 5 32 0,-9-5 16 16,9 6-256-16,-9-6-48 0,11 2-16 15,-1-4 0-15,-3-4-304 0,0-3-64 0,-3-4-16 16,0-1-12784-16,0-2-2544 0</inkml:trace>
  <inkml:trace contextRef="#ctx0" brushRef="#br0" timeOffset="23488.72">13344 9695 15663 0,'0'0'1392'0,"2"-9"-1120"0,1 0-272 0,-3 9 0 15,0 0 2736-15,5-7 480 0,-5 7 112 0,0 0 0 16,6-6-2112-16,-6 6-448 0,0 0-64 0,0 0-32 0,0 0-32 0,0 0-16 16,0 0 0-16,0 0 0 0,7 11-208 0,-4 3-32 15,-5-4-16-15,0 4 0 0,-2 3-208 0,0 1-32 16,-1 2-128-16,-2 1 192 0,-1 0-192 0,-1 4 128 16,0 1-128-16,-1 1 0 0,-3 2 352 0,-2 5-32 15,0-1 0-15,-1 4 0 0,-1-2 208 0,-1 0 48 16,0 1 0-16,1-1 0 0,5-1-256 0,-2-4-64 15,-2-3 0-15,5 0 0 0,5-4-256 0,2-4 0 16,0-3 0-16,1-3 0 16,3-1-1744-16,3-6-368 0,-3-6-64 0,0 0-12672 0</inkml:trace>
  <inkml:trace contextRef="#ctx0" brushRef="#br0" timeOffset="23756.18">13461 9672 17503 0,'0'0'1552'0,"0"0"-1232"0,0 0-320 0,0 0 0 15,0 0 4352-15,0 0 800 0,-5 7 160 0,-2 3 48 16,2 0-4320-16,1 0-848 0,0 1-192 0,0 2 0 16,0 4 160-16,2 1 48 0,-1 0 16 0,0 4 0 15,0 5-96-15,0 3-128 0,2-1 176 0,1 5-176 16,0 2 0-16,1 0 0 0,0 1 0 0,2 0 0 15,-1 0 128-15,0-2-128 0,-1-4 0 0,-1-1 0 16,-1-1 0-16,1-3 0 0,0-4 0 0,0-1 0 16,-3-3-496-16,2 2-144 0,1-3-48 0,-1-3 0 15,-2-1-1808-15,0-1-384 0,1-2-64 0</inkml:trace>
  <inkml:trace contextRef="#ctx0" brushRef="#br0" timeOffset="23984.27">13183 10185 39503 0,'0'0'1744'0,"0"0"368"0,0 0-1680 0,0 0-432 15,0 0 0-15,16 0 0 0,6 0 256 0,0 2-16 16,2 0-16-16,-1-2 0 0,3-2-224 0,-1 0 0 0,0 0-144 0,-1 2 144 15,0-3-352-15,1 2 32 0,-1-2 0 0,1 0 0 32,-1 0-2240-32,-1 0-448 0,1-1-96 0,-2 3-16 0</inkml:trace>
  <inkml:trace contextRef="#ctx0" brushRef="#br0" timeOffset="24286.96">13645 10111 24879 0,'0'0'2208'0,"0"0"-1760"15,0 0-448-15,0 0 0 0,0 0 2784 0,0 0 480 16,0 0 80-16,0 0 32 0,0 0-2672 0,13-4-512 16,1 0-192-16,4 1 0 0,3 2 0 0,0 1 0 15,-1 0 0-15,0 0 0 16,3 0-448-16,-3-1-160 0,0 1-32 0,0 0 0 16,-2 2-1920-16,-1 1-384 0,-3-3-64 0,-1-3-32 0</inkml:trace>
  <inkml:trace contextRef="#ctx0" brushRef="#br0" timeOffset="24622.67">13795 10312 29487 0,'0'0'2624'0,"0"0"-2112"16,0 0-512-16,11 0 0 0,2 2 2592 0,2 1 416 15,-1-2 64-15,2 2 32 0,1-1-2528 0,0 0-576 16,-2-1 0-16,1 0 0 0,-2 1 0 0,2-1-192 16,0-1 48-16,0 0 16 15,0 3-2416-15,0-1-464 0,-2-2-112 0</inkml:trace>
  <inkml:trace contextRef="#ctx0" brushRef="#br0" timeOffset="24904.36">14458 9732 48431 0,'0'0'2144'0,"0"0"448"0,0 0-2080 0,-5 10-512 0,1 3 0 0,1 5 0 16,2 4 0-16,0 6-352 0,1 3 48 0,0 8 16 16,0 7 16-16,-3 6 0 0,1 5 0 0,-1 5 0 15,0-2-480-15,1 2-80 0,-3-3-32 0,1-1 0 16,-1 1-1648-16,-2 1-336 0,-1 0-64 0,0-1-8160 16,-1-6-1648-16</inkml:trace>
  <inkml:trace contextRef="#ctx0" brushRef="#br0" timeOffset="29313">26254 10992 8287 0,'0'0'736'0,"-1"-10"-592"15,-3-3-144-15,0 1 0 0,2 0 2800 0,-2 2 528 16,0-1 96-16,-2 2 32 0,1 1-2640 0,-1 2-528 16,-2-2-96-16,-1 2-32 0,0 0 240 0,-2 3 48 15,-2-1 16-15,-4 1 0 0,-2 3-464 0,3 0 0 16,4 0 0-16,-2 0 0 0,-4 1 0 0,1 1 0 0,2-1 0 0,0 0 0 16,-3 1 128-16,-1 0 64 0,1-1 32 0,0-1 0 15,0 0 432-15,-2 0 96 0,-1 0 16 0,-2 4 0 16,-2-1-48-16,-2 2 0 0,-5 0 0 0,-2 2 0 15,-5 1-464-15,0 2-112 0,1 2-16 0,0 1 0 16,1-1 48-16,1 1 0 0,3 1 0 0,3 0 0 16,2-5 144-16,2 6 48 0,3 4 0 0,2-2 0 15,1 3-16-15,3-4 0 0,0-1 0 0,3 3 0 16,2 1-176-16,1-1-48 0,-1 1 0 0,0 5 0 16,2-1-128-16,1 3 0 0,-1 2 0 0,3-1 128 15,-1 2-128-15,1 1 0 0,2 3 0 0,1-2 0 16,3 1 0-16,2 1 0 0,2-2 0 0,2 1 0 15,3-6-144-15,2 1 144 0,1-1-192 0,2-1 192 16,0-4-160-16,2 0 160 0,4-6-128 0,0 2 128 0,1 0 0 16,2-4 0-16,4-2 0 0,4-1 176 0,4 0-48 0,4 0-128 15,2-4 192-15,4 1-64 0,3-1-128 0,2 1 128 16,-1-5-128-16,0 2 128 0,-1-4-128 0,0 0 0 16,-1 0-192-16,0-5 192 0,1 0-288 0,0-2 64 15,-1-1 16-15,-3-1 0 0,-4 0 208 0,-2-1 0 16,-6-2 0-16,-2-2 0 0,-5-3 0 0,-2-2 256 15,-2 0-48-15,-2-2-16 0,-3-2 160 0,-2-6 32 16,-2-1 0-16,-1-1 0 0,-5-2-176 0,-1-2-16 16,-3 1-16-16,-1 0 0 0,-1-2-176 0,-2-1 0 15,-2-5 0-15,0 2 0 0,-3-1-144 0,0-2-16 16,-1 0 0-16,-2 3 0 0,-2 5-16 0,-2 1 0 16,-4-1 0-16,0 6 0 0,-2 4-112 0,-2 4-32 15,-3 1 0-15,-4 5 0 16,-6 7-1728-16,-3 2-336 0,-21 2-80 0,0 1-16 0</inkml:trace>
  <inkml:trace contextRef="#ctx0" brushRef="#br0" timeOffset="30950.51">21339 11518 11967 0,'-18'-3'1072'0,"-2"4"-864"16,0-1-208-16,-4 0 0 0,1 2 3104 0,3-2 576 16,2 1 112-16,-2 2 32 0,1-1-2416 0,2 2-496 15,1 0-80-15,2 0-32 0,1 0-320 0,1 0-64 16,3 0-16-16,4 1 0 0,5-5-400 0,0 0 0 0,-4 8 0 0,4-8 0 15,1 11-288-15,4-3-96 0,-5-8 0 0,16 9-16 16,5-2 128-16,2-2 16 0,3-2 16 0,3 1 0 16,4-4 240-16,2 0 0 0,3 0 0 0,1 0 0 15,1-6 144-15,2 2 80 0,0 1 16 0,2-1 0 16,2 1-48-16,3 2 0 0,5-1 0 0,0 1 0 16,0-1 0-16,-2-1-16 0,-1 0 0 0,-3-1 0 15,-4 0 80-15,-2 1 32 0,-3-1 0 0,-1 1 0 16,-3-2-32-16,0 1-16 0,-1-1 0 0,-1 1 0 15,-3-3 80-15,-2 2 32 0,-1 1 0 0,-3-2 0 16,-3-4-80-16,-1 4-16 0,-5 1 0 0,-3 0 0 16,-3-1-128-16,0 1-128 0,1 0 144 0,-10 5-144 15,5-7 144-15,-5 7-144 0,4-10 128 0,-4 10-128 0,1-10 0 0,-1 10 0 16,-4-10-224-16,4 10 80 16,-4-10 144-16,0 0 0 0,-2-1 0 0,-1 2-128 0,-1 1 128 15,8 8 0-15,-7-8 0 0,0 1 0 0,0-4 0 0,7 11 0 16,-7-9 0-16,1 1 0 0,6 8 0 0,-6-9 0 15,-2 2 0-15,8 7 0 0,0 0 0 0,0 0-160 16,-6-9 160-16,6 9 0 0,0 0-192 0,0 0 192 16,0 0-192-16,0 0 192 0,0 0-160 0,0 0 160 15,0 0-128-15,0 0 128 0,0 0 0 0,0 0-160 16,0 0 160-16,10 0 0 0,0 0-128 0,0 3 128 16,-10-3 0-16,10 3 0 0,0 0 0 0,-10-3 0 15,0 0 0-15,10 3 0 0,-10-3 0 0,0 0 0 16,0 0 0-16,0 0 0 0,0 0 0 0,0 12 0 0,0-12 128 0,-3 13-128 15,2-1 224-15,-1-2 0 0,2-10 0 0,2 13 0 16,-1 0-224-16,4-1 0 0,4-2 0 0,2 2 0 16,-1-2 0-16,1 0 0 0,-1 0 128 0,2-1-128 15,1 3 0-15,-1 1 0 0,-1-1 0 0,0 1 0 16,-2 0 0-16,0 1-128 0,-1-4 128 0,-2 5 0 16,-2 3 0-16,-1-1 0 0,-2-3 0 0,-1 2 0 15,-1 0 0-15,-1 1 0 0,0-2 0 0,-2 2 0 16,-3 0 0-16,-2 0-128 0,-1-3 128 0,-6 2-10064 15,-3-2-1920-15</inkml:trace>
  <inkml:trace contextRef="#ctx0" brushRef="#br0" timeOffset="32929.43">5489 12682 25215 0,'0'0'1120'0,"0"0"224"0,0 0-1072 0,0 0-272 0,14-1 0 0,-2-1 0 15,-12 2 768-15,11-1 112 0,5 1 16 0,-4 0 0 16,-12 0 64-16,12 1 32 0,-1 1 0 0,0-1 0 16,-1 0-256-16,-10-1-48 0,8 12-16 0,0 1 0 15,1 0-112-15,-3 4-32 0,-2 1 0 0,-2 3 0 16,-2 1-80-16,0 3-32 0,1-2 0 0,-2 3 0 15,-2-1-96-15,0 1 0 0,0 0-16 0,-1 0 0 16,1-3-32-16,-1 1 0 0,0 4 0 0,0 0 0 16,0 0 0-16,0 1 0 0,1-3 0 0,0-2 0 15,0 1-272-15,1-3 128 0,-1-1-128 0,2 0 0 16,2 0 0-16,-1-3 0 0,-2-1 0 0,2-4 0 16,3 4-496-16,-3-4-144 0,-3-2-48 0,0-1 0 15,2-1-2432-15,1-9-480 0,-8 7-112 0</inkml:trace>
  <inkml:trace contextRef="#ctx0" brushRef="#br0" timeOffset="33271.98">5163 13049 32255 0,'-20'-6'1424'0,"10"3"304"0,1 2-1392 0,-1 0-336 0,3 1 0 0,7 0 0 16,0 0 2064-16,0 0 352 0,0 0 64 0,0 0 16 15,0 0-1712-15,14 8-336 0,4-1-64 0,2 0 0 16,1-3-64-16,3 0 0 0,4-2 0 0,0 0 0 15,4-2 48-15,-1-3 0 0,2 2 0 0,3-1 0 16,5 1-144-16,2 0-32 0,1-4 0 0,2 2 0 16,2-4-192-16,-4 2 128 0,-3-1-128 0,-4 1 0 15,-4 1 0-15,-2 0 0 0,1 1 0 0,-5 1 0 16,-2-1-1680 0,1 0-288-16,-1 5-48 0</inkml:trace>
  <inkml:trace contextRef="#ctx0" brushRef="#br0" timeOffset="37991.87">12574 13182 2751 0,'0'0'256'0,"0"0"-256"0,-7 3 0 0,-3-2 0 16,1-2 2288-16,0 0 400 0,9 1 96 0,0 0 16 15,-10 4-2096-15,10-4-400 0,-8-4-96 0,8 4-16 16,0 0 96-16,0 0 16 0,0 0 0 0,0 0 0 15,0 0 192-15,0 0 32 0,-5-5 16 0,5 5 0 16,0 0 736-16,0 0 128 0,0 0 48 0,0 0 0 16,0 0-112-16,0 0 0 0,11 0-16 0,1 0 0 15,0 0-528-15,2 0-96 0,3 2-32 0,3-2 0 16,1-2-352-16,1-5-64 0,1 4 0 0,3 0-16 16,0-7-16-16,0 3 0 0,1-3 0 0,-1 1 0 15,-2 2 32-15,0-3 0 0,-2 6 0 0,0 1 0 0,0-3-256 16,-1 5 176-16,0-2-176 0,1 3 160 0,0 3-160 0,1 0 0 15,-1 1 0-15,0-1 0 0,1 1 0 0,1-1 0 16,-2-3 0-16,0 1 0 0,0-1-272 0,-1 0 64 16,0 0 16-16,-1-2-9104 15,-1-4-1824-15</inkml:trace>
  <inkml:trace contextRef="#ctx0" brushRef="#br0" timeOffset="39650.05">13611 13107 16175 0,'0'0'704'0,"0"0"176"0,0 0-704 0,0 0-176 16,-9 6 0-16,9-6 0 0,-11 6 784 0,11-6 128 15,0 0 32-15,-9 4 0 0,9-4-544 0,0 0-96 16,0 0-32-16,0 0 0 0,0 0-64 0,0 0-16 16,0 0 0-16,0 0 0 0,0 0 64 0,12 3 0 15,-2 0 0-15,2 0 0 0,0 1 160 0,1-3 32 16,1 0 16-16,2 0 0 0,-1-1-80 0,4 0-32 15,2 2 0-15,3-4 0 0,0-1 144 0,1-3 16 16,1 2 16-16,0 1 0 0,-2-3 80 0,3 2 16 16,-1-1 0-16,0 3 0 0,-2-1-352 0,-1 2-64 15,-3-1-16-15,3 2 0 0,-1-1-192 0,0 1 0 16,-1 0 0-16,0 1-8880 0,0 2-1744 16</inkml:trace>
  <inkml:trace contextRef="#ctx0" brushRef="#br0" timeOffset="40101.18">14491 13102 4607 0,'0'0'400'0,"0"0"-400"16,0 0 0-16,0 0 0 0,0 0 3856 0,0 0 688 15,0 0 144-15,0 0 32 0,0 0-3472 0,0 0-688 16,12 2-144-16,1 0-32 0,0-4-112 0,0 1-16 16,1-3-16-16,2 1 0 0,-1 1 112 0,2 1 32 15,1 1 0-15,2-4 0 0,2 1-32 0,-1-1 0 0,0 1 0 0,2 3 0 16,3-3-192-16,-1 0-32 0,-3 0-128 0,4 1 192 15,1-1-192-15,-3 2 0 0,1-2 0 0,-3 1-160 32,-1-1-224-32,0 3-32 0,-1-3-16 0</inkml:trace>
  <inkml:trace contextRef="#ctx0" brushRef="#br0" timeOffset="41203.49">15608 12755 8287 0,'0'0'368'0,"0"0"80"0,0 0-448 0,-6-4 0 15,-2 0 0-15,8 4 0 0,0 0 3600 0,0 0 640 16,0 0 128-16,0 0 32 0,0 0-2912 0,0 0-576 15,0 0-112-15,0 0-32 0,0 0-288 0,0 0-64 16,0 0-16-16,1 10 0 0,-1-10-16 0,0 15-16 16,1-2 0-16,1 2 0 0,-1 4-176 0,0 2-16 15,1 2-16-15,-1 4 0 0,-1 0-160 0,0 0 160 16,0 2-160-16,1-1 160 0,-2 0 112 0,1 0 32 16,0 1 0-16,0 2 0 0,0 1-96 0,0-2-16 15,0-7 0-15,0-1 0 0,0-1-192 0,2-1 0 16,1-1 0-16,-2-3 0 15,1-4-320-15,0-2-144 0,2-1-48 0,-4-9-13360 0</inkml:trace>
  <inkml:trace contextRef="#ctx0" brushRef="#br0" timeOffset="41503.9">15478 13141 15663 0,'0'0'1392'0,"-11"-3"-1120"0,-2-3-272 0,2 3 0 16,1 3 4000-16,10 0 736 0,-11-3 160 0,11 3 32 15,0 0-3712-15,0 0-752 0,0 0-144 0,0 0-16 0,0 0 0 16,0 0 0-16,0 0 0 0,10-3 0 0,6-1-64 0,-6 1-16 16,-10 3 0-16,11-7 0 0,-1 2 48 0,3 1 16 15,0 0 0-15,1 1 0 0,2 0 80 0,0 0 16 16,-1 2 0-16,4-2 0 0,0 1-160 0,1 0-32 15,1-4 0-15,3 1 0 0,2 1-192 0,2-3 0 16,-1 1 0-16,1 1 0 16,-1-1-336-16,-1 2-112 0,0-3-32 0,0 1 0 15,0 3-2464-15,-1-1-512 0,-1-2-80 0,-4 2-32 0</inkml:trace>
  <inkml:trace contextRef="#ctx0" brushRef="#br0" timeOffset="41874.57">16415 12811 23039 0,'0'0'1024'16,"0"0"192"-16,-10-12-960 0,3 4-256 0,7 8 0 0,0 0 0 15,0 0 2544-15,0 0 464 0,0 0 80 0,0 0 32 0,0 0-2544 0,5 15-576 16,-1-2 0-16,3 1 0 0,3 0 0 0,1 2-144 16,-5 1 144-16,2 1-128 0,1 1 128 0,-1-1 0 15,-2 1 0-15,1 3-128 0,1-1 128 0,-3 3 0 16,-1 1 0-16,-1 1-128 0,-3-3 128 0,-2 5 0 15,1-4 128-15,-2 1-128 0,-1-1 0 0,1-2 144 16,-1-1-144-16,0-2 0 0,0-2 0 0,0-3 0 16,-1-1 0-16,1-1 0 15,-1-1-1648-15,1-2-384 0,0 0-80 0</inkml:trace>
  <inkml:trace contextRef="#ctx0" brushRef="#br0" timeOffset="42121.08">16186 13116 32015 0,'0'0'1408'0,"0"0"320"0,0 0-1392 0,0 0-336 0,4-7 0 0,2 2 0 16,2 0 640-16,2-1 48 0,2 0 16 0,1 2 0 15,1 2-560-15,5 2-144 0,2 0 0 0,1 0 0 16,0 0 0-16,3 2 144 0,1 1-144 0,2-3 0 15,1 0 160-15,0 0-160 0,-2-3 128 0,1 3-128 16,-2 0 0-16,-2 0 0 0,-1 0-224 0,-1 0 80 16,-1-1-1648-16,-2-2-320 0,-2 0-64 0,-1-1-10992 15</inkml:trace>
  <inkml:trace contextRef="#ctx0" brushRef="#br0" timeOffset="42420.55">16981 12830 16575 0,'0'0'1472'0,"0"0"-1168"15,0 0-304-15,0 0 0 0,0 0 4064 0,0 0 752 16,0 0 160-16,0 0 16 0,9 12-4048 0,0 0-816 15,0-3-128-15,-1 4 0 0,0 3 0 0,-2 2-128 16,1 0 128-16,-1 3 0 0,-2 0 0 0,-1 2 0 0,-2 4-128 0,-1-3 128 16,0 2 0-16,-1 3 0 0,-2-2 0 0,1 2 0 15,-1-3 0-15,1 2 0 0,-1-4 0 0,2 0 0 16,-1-3 0-16,1-2 0 0,1-2 0 0,0-3 0 16,1-2-240-16,1-1 16 0,-2-11 0 0,2 10-9760 15,-2-10-1968-15</inkml:trace>
  <inkml:trace contextRef="#ctx0" brushRef="#br0" timeOffset="42677.73">16857 13151 14735 0,'0'0'640'0,"0"0"160"0,0 0-640 0,0 0-160 16,0 0 0-16,0 0 0 0,0 0 5360 0,0 0 1040 15,0 0 192-15,12 0 64 0,2 0-5328 0,-1-1-1072 16,0-2-256-16,3 2 0 0,1 0 0 0,2-1 0 16,1 1 0-16,1-2 0 0,0 1 0 0,1 1 0 15,0 1 0-15,0-3 0 0,-1 0-128 0,0-1-144 16,-2 1-32-16,1 0 0 16,0 0-704-16,-1 2-144 0,-1-2-16 0,1-1-16 15,-1 1-384-15,1 1-80 0,0 0-16 0,0-1-11520 0</inkml:trace>
  <inkml:trace contextRef="#ctx0" brushRef="#br0" timeOffset="43058.64">17711 12741 10127 0,'0'0'896'16,"0"0"-704"-16,0 0-192 0,0 0 0 0,0 0 3968 0,0 0 752 15,3 10 144-15,-1 0 48 0,0 1-3840 0,0-1-768 16,-1 2-160-16,2 2-16 0,-2 2 256 0,1-3 48 15,-2 4 16-15,0-3 0 0,0 2 64 0,0 3 32 16,0-2 0-16,0 6 0 0,1-3-96 0,-1 4 0 16,0 2-16-16,1 0 0 0,2 1-48 0,-1 3 0 15,0 3 0-15,0-3 0 0,1 1-80 0,1-1-32 16,0-1 0-16,-2-3 0 0,1 0-128 0,0-2-16 16,-1-4-128-16,0-1 192 0,-4-2-192 0,2-3 0 15,2-2-144-15,0-2 144 16,-1-2-2384-16,-1-8-384 0</inkml:trace>
  <inkml:trace contextRef="#ctx0" brushRef="#br0" timeOffset="43352.66">17444 13108 34143 0,'0'0'1520'0,"0"0"304"0,0 0-1456 0,0 0-368 0,0 0 0 0,0 0 0 16,9-6 832-16,3 0 80 0,3 3 32 0,5-4 0 15,3-2-64-15,5 2-16 0,3 2 0 0,2-3 0 16,-1-2-304-16,2 2-64 0,1 2-16 0,3 0 0 0,0 2-336 0,2 2-144 15,5 1 128-15,0-3-128 16,1 1-336-16,2 4-160 0,0 5-16 0,-3-3-11808 16,-6-3-2352-16</inkml:trace>
  <inkml:trace contextRef="#ctx0" brushRef="#br1" timeOffset="68866.42">12556 14391 1839 0,'0'0'160'0,"12"-3"-160"16,-12 3 0-16,10-4 0 0,-10 4 2464 0,0 0 464 15,0 0 80-15,0 0 32 0,0 0-928 0,0 0-176 16,11 0-32-16,-1 6-16 0,3 3-160 0,-6-4-48 15,-7-5 0-15,0 0 0 0,0 0-272 0,0 0-48 16,0 0-16-16,0 0 0 0,11 5-160 0,0 0-32 16,-11-5-16-16,13 7 0 0,0 1-240 0,1 2-64 15,2 1 0-15,0 0 0 0,-1-1-64 0,2 0-32 16,-1 2 0-16,-1 1 0 0,1 0-208 0,-2 2-32 16,1-2-16-16,-2 2 0 0,0 0-288 0,-1-2-64 15,-1 2-128-15,1 2 192 0,-3 0-192 0,0-2 0 0,-2 0 0 0,-1-1 0 16,-2-1 0-16,0 0 0 0,0 0 0 15,-1-2 0-15,-3-11-144 0,2 10-80 0,-2-10-16 0,3 12 0 32,-3-12-320-32,1 11-64 0,-1-11-16 0,0 0 0 15,0 0-1952-15,0 0-400 0,0 0-80 0</inkml:trace>
  <inkml:trace contextRef="#ctx0" brushRef="#br1" timeOffset="69179.66">13169 14252 37887 0,'0'0'1680'0,"-9"0"352"0,0 1-1632 0,9-1-400 16,-11 6 0-16,1 2 0 0,1 5 128 0,1 0-128 15,3 0 128-15,1 2-128 16,0 3-304-16,1 0-144 0,1 3-16 0,0 4-16 0,1 3 160 0,0-1 48 15,-2 0 0-15,2 4 0 0,2 0 272 0,-1 2-160 16,-1 1 160-16,-2 2-128 0,-1 4 128 0,-1-3 128 16,-2 0-128-16,-3 1 176 0,-3 1 80 0,0 0 0 15,0 1 16-15,-1-2 0 0,-1-3-112 0,2-2-32 16,0-2 0-16,1-2 0 0,1-2-128 0,0-2 128 16,1-3-128-16,2 0 128 15,0-3-576-15,0-4-128 0,2 0-32 0,1-5-10048 16,5-10-2016-16</inkml:trace>
  <inkml:trace contextRef="#ctx0" brushRef="#br1" timeOffset="69785.25">12556 14094 11967 0,'-12'2'1072'0,"3"0"-864"16,-1-4-208-16,-2 2 0 0,0-1 4448 0,3 1 848 15,9 0 160-15,0 0 48 0,-9 3-4240 0,9-3-848 16,0 0-160-16,0 0-48 0,0 0 32 0,0 0 0 16,11-7 0-16,2 1 0 0,1-2-64 0,2-1-16 15,-1-3 0-15,3 2 0 0,1-1-160 0,-1-1 160 16,0-2-160-16,0 2 160 0,2-1-160 0,-3 2 128 16,-3-1-128-16,-1 0 128 0,0 0-128 0,-2-1 0 15,-3 0 0-15,-1-4 0 0,-1 4 304 0,-1 0 80 16,0 0 0-16,0 3 16 0,1-2 96 0,-1 4 16 0,-1-2 0 15,0 2 0-15,-2 3-256 0,2-4-64 0,-1 2 0 0,-3 7 0 16,0 0-192-16,6-5 176 0,-1 0-176 0,-5 5 160 16,0 0-160-16,0 0 0 0,0 0 0 0,0 0 0 15,0 0 0-15,0 0 0 0,0 0 0 0,11 5 0 16,-11-5 0-16,0 0 0 0,8 10 0 0,-8-10 0 16,7 11 0-16,0-2 0 0,-7-9 0 0,5 10 0 15,-5-10 256-15,5 11-48 0,-5-11 0 0,7 13 0 16,-1-2 16-16,1 1 0 0,-2-3 0 0,0 3 0 15,1 4-96-15,0-3-128 0,1-3 176 0,-2 3-176 16,1-2 240-16,-2 0-64 0,0 1-16 0,1 0 0 16,1-2-160-16,-1-1 160 0,0-1-160 0,-5-8 160 15,5 13-160-15,1-6 0 0,-6-7 0 0,0 0 128 16,7 4-448-16,-7-4-112 0,12-3-16 0,-1 2 0 16,-11 1-2304-16,10-7-448 0</inkml:trace>
  <inkml:trace contextRef="#ctx0" brushRef="#br1" timeOffset="70232.73">13490 14311 32767 0,'0'0'1456'0,"0"0"288"0,0 0-1392 0,0 0-352 0,0 0 0 0,0 0 0 15,0 0 464-15,0 0 32 0,0 0 0 0,0 0 0 16,0 0-352-16,11 4-144 0,1-2 128 0,1-2-128 16,0 0 128-16,1 0-128 0,1 0 128 0,-1 1-128 0,0-1 0 0,1 1 0 15,0 2 0-15,0 0 0 16,-1-2-368-16,-1 0-48 0,-1 0-16 0,2-1 0 15,1 2-288-15,0-2-64 0,-2-2-16 0,-1 1 0 16,-3 0-96-16,0 0-32 0,-9 1 0 0,13-3 0 16,0 4-1920-16,0-3-384 0,-1-4-80 0</inkml:trace>
  <inkml:trace contextRef="#ctx0" brushRef="#br1" timeOffset="70617.89">13474 14544 13823 0,'0'0'1216'0,"0"0"-960"0,0 0-256 0,0 0 0 16,8-6 4624-16,1 2 880 0,1 1 192 0,1 0 16 0,-1 2-4320 0,4 1-880 15,1-2-160-15,0 1-32 0,0 0-128 0,0 1 0 16,4 0-16-16,-1 0 0 0,-1-2-176 0,1 2 0 15,0 0 0-15,2 2 0 16,0-2-560-16,-2 2-32 0,-4-2-16 0,2 2 0 16,-1-1-1648-16,0 0-336 0,-2-1-64 0,1-1-16 0</inkml:trace>
  <inkml:trace contextRef="#ctx0" brushRef="#br1" timeOffset="71870.25">3394 14288 11967 0,'0'0'1072'0,"0"0"-864"16,0 0-208-16,0 0 0 0,-4 12 2896 0,4-12 544 16,9 5 96-16,0 0 32 0,-1 2-2448 0,-8-7-480 15,0 0-112-15,11 6-16 0,1 5 64 0,0 0 0 16,-2 0 0-16,2 2 0 0,2 2 0 0,1 4 0 16,-2-1 0-16,1 3 0 0,3 0-32 0,-1 0 0 15,-2-1 0-15,0 3 0 0,-1-3-144 0,2 4-16 16,-5-5-16-16,1 2 0 0,-2-1-96 0,0 1-16 15,-1-2 0-15,-2 1 0 0,-1-2-256 0,-1-1 160 16,0 0-160-16,0-3 128 0,0 2-128 0,1-2-192 16,-1-2 32-16,0-1 16 15,0-2-2352-15,-4-9-480 0</inkml:trace>
  <inkml:trace contextRef="#ctx0" brushRef="#br1" timeOffset="72137.42">3880 14352 34559 0,'-11'-9'1536'0,"11"9"304"0,0 0-1472 0,-9-2-368 0,0 1 0 0,9 1 0 16,-8 9 432-16,1 0 16 0,0 1 0 0,0 1 0 16,1 2-448-16,1 4 0 0,1 3-144 0,-1 2 144 15,-2 3-208-15,2 1 64 0,1 3 16 0,-1-1 0 16,-2 1 128-16,1 3-160 0,2 2 160 0,-3 5-160 15,1 1 160-15,-2 0 0 0,0 0 160 0,2 1-160 0,0-2 192 0,-1 0-48 16,-3-6-16-16,4-1 0 16,1-3-128-16,0-3 0 0,-2-3 0 0,2 0 0 15,0-4-1648-15,1-4-256 0,0-5-48 0,4-10-11952 16</inkml:trace>
  <inkml:trace contextRef="#ctx0" brushRef="#br1" timeOffset="72683.36">3455 14004 11967 0,'0'0'1072'0,"-11"-3"-864"0,2 2-208 0,9 1 0 16,0 0 5344-16,0 0 1024 0,0 0 208 0,0 0 32 15,0 0-5152-15,0 0-1040 0,9-7-208 0,2 2-32 16,-1-3 0-16,2 3 0 0,0-1 0 0,1 0 0 16,0 1-176-16,-1 1 0 0,-2-2 0 0,2-1 128 15,1 1-128-15,-2-1 0 0,-1-2 0 0,0 1 0 16,2-2 128-16,-2 1-128 0,-2-2 0 0,0 1 128 15,0-1 64-15,-2 1 0 0,-1-2 0 0,2-1 0 0,-2 0 320 0,-1 3 64 16,1-3 0-16,-1 1 16 0,-1 3-224 0,1 1-48 16,-4 8-16-16,4-10 0 0,-2-2-160 0,1 5-16 15,-3 7-128-15,0 0 192 0,0 0-192 0,0 0 0 16,0 0 0-16,0 0 0 0,0 0 0 0,0 0 0 16,0 0 0-16,9 7 0 0,-9-7 0 0,0 0 0 15,0 0 0-15,0 0 0 0,8 9 0 0,-8-9 0 16,6 12 0-16,1-3 0 0,-3 1 0 0,1 1 0 15,-5-11 0-15,6 13 0 0,0-2 0 0,-1 1 0 16,0 1 0-16,-1-2 0 0,0 0 128 0,0 0 0 16,2-1-128-16,0-1 192 0,-3 1-192 0,-3-10 176 15,6 11-176-15,-1-2 160 0,-1 1-160 0,-4-10 0 0,4 7 144 0,-4-7-144 16,8 8 0-16,-3-1-288 16,-5-7 48-16,5 9 16 15,-5-9-1744-15,6 8-336 0,-6-8-80 0,7 7-8560 0,-2 1-1696 0</inkml:trace>
  <inkml:trace contextRef="#ctx0" brushRef="#br1" timeOffset="73050.12">4223 14541 23951 0,'0'0'1056'0,"0"0"224"0,0 0-1024 0,0 0-256 16,0 0 0-16,0 0 0 0,0 0 3072 0,6-9 576 15,2 0 96-15,3 1 32 0,2 1-2880 0,1 1-576 16,2-2-128-16,3 0 0 0,2-1-192 0,2 3 128 16,0 0-128-16,-1 2 128 0,1-1-128 0,1 4 0 15,-2-2 0-15,0 6 0 0,0-2-288 0,-1 4-32 16,-1-2-16-16,-3 2 0 16,-4 0-448-16,0 1-96 0,1-2-16 0,-4-1 0 15,0 3-384-15,-10-6-64 0,0 0-32 0,0 0-7840 0,10 2-1584 0</inkml:trace>
  <inkml:trace contextRef="#ctx0" brushRef="#br1" timeOffset="73325.53">4188 14781 36223 0,'0'0'1600'0,"0"0"336"0,1-11-1552 0,4 4-384 16,4 0 0-16,4 1 0 0,3-4 320 0,2 1 0 16,3 0-16-16,2 1 0 0,4 2-48 0,0-1-16 15,-1 2 0-15,7 0 0 0,0 1-240 0,1 1 0 16,-2 2 0-16,-2 0 0 15,-2-2-1664-15,0 2-208 0,-4 1-48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18:33.61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26024 5271 13823 0,'7'-5'1216'0,"-2"2"-960"0,0-1-256 0,-3 4 0 0,0-2 1312 0,1-1 224 0,4-1 32 0,3-3 16 0,3-2 1024 0,0-1 208 15,0 2 32-15,-4 2 16 0,-1 2-784 0,-4 0-160 16,-1 4-16-16,-1 0-16 0,-4 0-624 0,1 4-128 15,-1-2-32-15,-3 2 0 0,0 2-544 0,0 0-112 16,-3 2-32-16,1 1 0 0,-2 3 128 0,2-2 32 16,-2-2 0-16,1 4 0 0,-1-1-128 0,-1 0-32 15,0 1 0-15,-1 1 0 0,-1 1 96 0,-1-1 32 16,0 3 0-16,-3 0 0 0,0 2-32 0,-2 2-16 16,-2 1 0-16,-1 3 0 0,0 3-272 0,-1 1-48 15,0 1-16-15,0-1 0 0,-2 4-160 0,1-3 0 16,-1 3 0-16,2-6 0 0,1-4 0 15,-1 2 0-15,-1-1 0 0,1 0 0 16,2-2-512-16,2-3 32 0,2-2 0 0,1-3 0 16,2 0-176-16,2-4-48 0,1-2 0 0,3-1 0 15,0-3-48-15,2-2-16 0,2-2 0 0,1-2 0 16,2-3-688-16,0-1-144 0,1-2-16 0,0-4-15776 0</inkml:trace>
  <inkml:trace contextRef="#ctx0" brushRef="#br0" timeOffset="330.97">25561 5313 27647 0,'-6'-7'1216'0,"1"1"256"0,1 1-1168 0,3 1-304 0,2 1 0 0,0 0 0 0,2 1 800 0,0-3 96 0,2-4 32 0,4-3 0 0,1-2 416 0,2-1 64 16,2 2 32-16,1 0 0 0,-1 1-384 0,1 2-80 15,0 4-16-15,0 0 0 0,0 3-256 0,-2 6-64 16,1 0-16-16,0 6 0 0,-1-2-160 0,0 6-16 16,0 2-16-16,1 1 0 0,-1 2-112 15,1 2 0-15,0 2-16 0,0 0 0 0,0 1-48 0,0 1 0 16,2 2 0-16,0 2 0 0,0 0-64 0,-1 2-32 16,1 1 0-16,0-3 0 0,-1 1-160 0,1-1 0 0,2 0 0 0,1-3 0 15,-1 1 0-15,1-6-256 0,-2-2 64 16,1-3 16-1,-1-1-464-15,-1-2-80 0,0 1-32 0,-2-6 0 16,-1 2-656-16,-2-2-128 0,1-1-16 0,-4 3-15856 0</inkml:trace>
  <inkml:trace contextRef="#ctx0" brushRef="#br0" timeOffset="659.97">26413 5595 35007 0,'-10'7'1552'0,"1"-2"320"0,2 1-1488 0,2-1-384 0,4 1 0 0,-1-1 0 0,1-1 0 0,-1 4-128 0,-3 3 0 0,-1 7 0 0,-2 1 128 0,-1 1 128 0,2 1-128 0,-2-1 176 16,1 1-176-16,-1-1-144 15,0-2 144-15,-2 2-208 0,-1-1 208 0,0-1-176 0,-1 2 176 0,1-1-160 32,-2-1-640-32,2-2-128 0,1 0-32 0,2-3-8592 0,2-1-1728 0</inkml:trace>
  <inkml:trace contextRef="#ctx0" brushRef="#br0" timeOffset="957.66">26456 5499 17503 0,'-5'4'1552'0,"1"-3"-1232"0,3 1-320 0,1-2 0 0,1 3 576 0,-1-2 64 0,0 2 16 0,-1 3 0 0,0 2 656 0,1 0 128 16,0 4 32-16,2 1 0 0,2 0-320 0,0 2-64 15,2 1-16-15,0-2 0 0,4 3 128 0,-1 0 16 16,-1 4 16-16,2-1 0 0,1 1-720 0,-2-1-128 16,1 0-48-16,-1 1 0 15,-2-1-880-15,-1 1-176 0,0-3-48 0,-1-1 0 31,-1 1-1120-31,-2 2-224 0,0-4-64 0,-1 0-5968 0,0 2-1200 0</inkml:trace>
  <inkml:trace contextRef="#ctx0" brushRef="#br0" timeOffset="1193.76">26315 5921 34095 0,'-5'-4'1504'0,"1"0"320"0,3 2-1456 0,1-2-368 0,3 2 0 0,0-1 0 0,1 2 0 0,2-5 0 0,4 0-192 0,5-4 64 0,4-3 736 0,2 1 160 0,1 2 16 0,-1 0 16 0,0 1-800 0,-1 3-176 15,-2-1-16-15,-1 2-16 16,1 1-1664-16,-2 0-336 0</inkml:trace>
  <inkml:trace contextRef="#ctx0" brushRef="#br0" timeOffset="1681.05">27976 5237 14735 0,'3'-3'1312'0,"1"1"-1056"0,-1 1-256 0,-1 1 0 0,-1-3 1360 0,3 3 224 0,1-4 32 0,4-2 16 0,2 3 720 0,1-6 144 15,2 3 16-15,-3 2 16 0,-1 0-1024 0,-3 2-208 16,-1 2-32-16,-1 2-16 0,-2 2-176 0,-3 2-48 16,-3 2 0-16,-2 3 0 0,-1 2-32 0,-4 2-16 15,-5 5 0-15,-2 2 0 0,-4 0-480 0,-2 3-112 0,-3 0 0 0,-3 2-16 16,-2 2-96-16,0-1-16 0,0 3 0 0,-1-3 0 16,1 1-256-16,1-4 0 0,0 1 0 0,0-2 0 15,3-1-256-15,0-5-48 0,1 1-16 0,2-6 0 31,2 0-432-31,2-4-80 0,3 0-32 0,0-3-17136 0</inkml:trace>
  <inkml:trace contextRef="#ctx0" brushRef="#br0" timeOffset="1963.85">27550 5127 43311 0,'-3'-3'1920'0,"0"3"384"0,2 3-1840 0,1-3-464 0,1 2 0 0,0-2 0 0,2 4-640 0,1-2-208 0,1 6-48 0,3 0-16 0,3 6 1120 0,3 2 240 15,2 3 32-15,1-1 16 0,4 1-176 0,2 1-16 16,1 1-16-16,2-2 0 0,4 4-64 0,-2-4-16 16,2 2 0-16,-1-4 0 0,-3-3-208 0,1 2 0 15,4 1 0-15,0 1 0 0,-1-2-192 0,-1 0-96 16,-1 3-16-16,-2-3 0 15,-2 0-192-15,-3 0-32 0,-1 3-16 0,-4-3 0 16,-4 0-800-16,-2 0-176 0,-4-1-16 0,-2 1-14944 0</inkml:trace>
  <inkml:trace contextRef="#ctx0" brushRef="#br0" timeOffset="2371.92">28397 5589 31327 0,'0'3'2784'0,"0"-3"-2224"0,0 2-560 0,0-2 0 0,2 1 1104 0,-1 2 112 0,1-1 32 0,1 2 0 0,2 2-336 0,-2 4-64 15,1 3-16-15,1-4 0 0,-1 4-480 0,-2-1-96 16,2 1-32-16,-3 0 0 0,0 2-224 0,1-1 0 15,-2 2 0-15,-2 1 0 16,1 0-384-16,-1 2-192 0,-2-1-16 0,-1 1-16 16,-1 1-512-16,1-4-96 0,0 0-32 0,1-1 0 15,2-5-720-15,1-1-144 0,1 0-16 0,1-5-10400 0</inkml:trace>
  <inkml:trace contextRef="#ctx0" brushRef="#br0" timeOffset="2921.13">28485 5475 33167 0,'-2'-3'2944'0,"0"2"-2352"0,2-2-464 0,2 3-128 0,0 0 768 0,1-2 144 0,-1 0 32 0,3-3 0 0,1 2-48 0,4-6 0 16,4 2 0-16,-1 0 0 0,3-2-608 0,2 2-128 15,-1-1-32-15,0 2 0 0,2-1-128 0,-1 4 160 16,0-1-160-16,-1 4 160 0,-2-3-160 0,-1 6 0 15,-1-3 144-15,-3 1-144 0,0 4 144 0,-1-1-144 16,-3 2 192-16,-1 0-192 0,-2 2 128 0,1 0-128 16,-1 2 0-16,-3-1 0 0,1-2 0 0,-1 2 0 15,-1 0 0-15,1-2 0 0,-2 2 0 0,0-3 0 16,-1 0 0-16,-2-1 0 0,2 1 0 0,-5-1 192 16,1 1-64-16,-2 0-128 0,-1-1 240 0,-1 2-64 0,-2-1-16 0,-2 2 0 15,-1-1-160-15,0-1 0 0,0 1-160 0,1 2 160 16,1-3-384-16,2 0 32 0,-1 2 0 0,4-2 0 31,1 0-128-31,2 0-32 0,1-3 0 0,1 0 0 16,3 0 32-16,1-2 0 0,1 2 0 0,3-3 0 0,1 0 480 0,0 0 0 0,2 0 176 0,1 0-48 15,0-3 48-15,3 2 16 0,2-2 0 0,-1 3 0 16,2 0-192-16,1-2 0 0,-2 2 0 0,2 2 0 16,1-2-160-16,-1 4 160 0,-1 1-208 0,-1 1 80 15,0 2 128-15,-4-2-160 0,0 4 160 0,-3 0-160 16,0 1 416-16,-2 1 64 0,-1-1 32 0,-2 2 0 15,-1 1 224-15,-3-1 32 0,1 3 16 0,-2 0 0 0,2 0-256 16,-4 0-48-16,1-1-16 0,-2-1 0 16,0 0-176-16,0-3-128 0,-2 1 144 0,0 0-144 0,-1-2 192 0,-1 0-64 15,0-2-128-15,-1 0 192 0,-1-2 0 0,0 0 0 16,-2 0 0-16,-1 1 0 0,0-1-32 0,-1-3-16 16,-1 4 0-16,0-5 0 15,-1-1-528-15,-1 2-96 0,-1-1-32 0,2-2-18400 0</inkml:trace>
  <inkml:trace contextRef="#ctx0" brushRef="#br0" timeOffset="3407.16">30041 4991 28559 0,'7'-10'1264'0,"-2"1"272"0,0 2-1232 16,-2 2-304-16,-1 4 0 0,-1 1 0 0,2-3-320 0,-1 1-112 0,3-2-16 0,1 0-16 0,1-1 2496 0,-3 0 496 0,1 3 96 0,-1 2 32 0,-3 0-1328 0,1 2-272 15,-4 2-48-15,-1 3-16 0,-2 5-592 0,-4 4-112 16,-1 2-32-16,-3 4 0 0,-4 7-96 0,-1-1-32 15,-3 5 0-15,-1 2 0 0,-3 0 144 0,0 2 32 16,-2 4 0-16,0-3 0 16,0-1-48-16,-3-1-16 0,1-1 0 0,0-4 0 0,0-2-240 0,1-1 144 0,1-2-144 15,-2-2 128-15,2 0-304 0,4-3-64 0,3-1-16 0,2-4 0 32,4-1-480-32,1-7-96 0,3 0-32 0,3-6-17248 0</inkml:trace>
  <inkml:trace contextRef="#ctx0" brushRef="#br0" timeOffset="3658.54">29703 4918 37775 0,'-6'-4'3360'0,"2"3"-2688"0,3 2-544 0,1 0-128 0,3 2 704 0,-2-3 128 0,0 0 0 0,-1 3 16 0,1 0-304 0,3 3-64 16,1 4-16-16,0 0 0 0,1 2-144 0,1 4-16 15,3 5-16-15,1 5 0 0,3 4-48 0,0 1-16 16,2 4 0-16,0-1 0 0,1 1-224 0,0-1 0 16,2-1 128-16,0 1-128 0,-1-5 0 0,2-3-128 15,0 1 128-15,-3-5-208 16,0 0-272-16,-1-2-48 0,-1 1-16 0,-2-1 0 16,-1 1-352-16,0 1-80 0,-1 2-16 0,-1 3 0 15,0 1-2048-15,1-2-416 0</inkml:trace>
  <inkml:trace contextRef="#ctx0" brushRef="#br0" timeOffset="4741.87">30603 5529 17503 0,'3'0'1552'0,"-1"-2"-1232"0,0 2-320 0,-1 0 0 0,-1 0 208 0,1 0-16 0,0 0 0 0,2-2 0 0,2 2 752 0,-2-3 144 0,1 2 16 0,0 1 16 16,-2-2 144-16,1 2 16 0,-2-3 16 0,0 3 0 15,1-1 208-15,-1 1 32 16,-1-2 16-16,0 2 0 0,0-4 80 0,0 4 16 0,0-3 0 0,-1 0 0 0,-1 0-752 0,1 0-160 15,-1 0-32-15,-2 2 0 0,0-4-320 0,-1 4-64 16,-2-4 0-16,-2 1-16 0,-1 1-80 0,-2 2-16 16,-2 1 0-16,-3 0 0 0,0 1-208 0,-3 4 0 15,-2 3 0-15,-3 3 0 0,-1 3 0 16,-1 2 0-16,-1 5 0 0,1 1-160 16,1 4 160-16,2 2 0 0,1 3 0 0,4-1 0 0,0 3 272 0,3-1 48 15,2 1 0-15,4-2 0 0,2-7 80 0,3 0 32 16,4-2 0-16,2-1 0 0,4-5-224 0,2 0-32 15,3-3-16-15,5-4 0 0,5 1-288 0,6-1-64 16,5-8-16-16,3-2 0 16,6-5-560-16,4-4-96 0,9-9-32 0,9-3-18272 0</inkml:trace>
  <inkml:trace contextRef="#ctx0" brushRef="#br1" timeOffset="23887.94">2102 6236 25791 0,'-15'4'2304'0,"5"-2"-1856"0,5-1-448 0,4-1 0 0,2 0 336 0,-3 0-16 0,-3 3-16 0,-5-1 0 0,1-2 400 0,2 0 96 0,5 0 16 0,5-2 0 15,5-1-32-15,3 2 0 0,5-1 0 0,4-1 0 16,2 2 192-16,3-3 48 0,3 3 0 0,4 0 0 16,3 1-384-16,1-3-64 0,2 2 0 0,4-1-16 0,4-1-144 15,2 2-32-15,3-4 0 0,2 4 0 0,3-2-80 16,1 3-32-16,-8 0 0 0,4 0 0 0,7 0-144 0,5 3-128 15,4-3 144-15,2 0-144 0,-1 3 0 0,3-3 0 16,-1 3 0-16,2 1 0 0,2-4 0 0,-3 0 0 16,-1 0 0-16,-1 0 0 0,-3 0 0 0,-4 0 0 15,1 0 0-15,-2 0 0 0,0 0 144 0,-1 0-144 16,-1 0 128-16,-1 0-128 0,-3 0 176 0,2 2-48 16,3-2-128-16,-2 1 192 0,2 2-64 0,-2-3 0 15,-1 0-128-15,-5 0 192 0,-2 0-192 0,-2 1 176 16,-2 0-176-16,-5 3 160 0,-1-3-160 0,-6 2 0 15,-4-3 0-15,-2 2 128 0,-4-2-128 0,-4 1 192 16,-2 2-192-16,-3-3 192 0,-2 0-192 0,-5 2 0 16,-1-2 0-16,-3-2 0 0,-1 2 0 0,-4-3 0 15,0 2 192-15,-1-1-64 0,-1-2 96 0,-1 0 16 0,-2 2 0 0,-4-4 0 16,1 2-16-16,-2-1 0 0,-1 1 0 0,-2 1 0 16,-3-2-32-16,-2 1 0 0,-3 0 0 0,-2 0 0 15,-4-2-192-15,0 0 0 0,-2-3 0 0,-1 2-160 16,2-4 160-16,-3 0 0 0,-2-4 0 0,1-1 0 15,0 0 0-15,2 0 0 0,-1 0 0 0,1-2 0 16,3 1 0-16,0 2 0 0,3 2 0 0,1 0 128 16,3 3 0-16,1-1 16 0,3 4 0 0,1 1 0 15,3-1-144-15,1 5 0 0,4 1 0 0,0 1 128 0,2 0-128 0,0 0 0 16,2 3 0-16,1 1-176 0,1 2-80 16,1 3-32-16,1-3 0 0,2 4 0 0,1 0 96 0,2-1 32 15,3 4 0-15,3-3 0 0,-1 2 16 0,3 1 0 16,2 2 0-16,3-4 0 0,2 1 144 0,2 0-128 15,2-3 128-15,1 1-128 0,3-4 128 0,-1 0 0 16,2 1-144-16,-1-4 144 0,1 0 0 0,0 0 0 16,2 0 0-16,-1 1 0 0,-1 2 0 0,-1-2 0 15,-3 4 0-15,-1-2 0 0,-2 4 0 0,-2 0 256 16,-1 3-32-16,-3-4-16 0,1 4-64 0,-4-1-16 16,0 1 0-16,-3 0 0 0,-2-3-128 0,-2 1 128 15,-1-1-128-15,-4 0 128 0,-1 0 32 0,-4-2 0 0,-1 2 0 16,-2-2 0-16,-3 0 144 0,-3 1 16 0,-1 1 16 15,-3 0 0-15,-2 2 64 0,-6 1 16 0,-3-1 0 0,-1-1 0 16,0 4-48-16,-6-1-16 0,-8 7 0 0,-5 1 0 16,-2 3-112-16,-3 3-32 0,3-2 0 0,-3 2 0 31,-1 3-720-31,-7 2-160 0,-5 7-32 0,-7 5-20800 0</inkml:trace>
  <inkml:trace contextRef="#ctx0" brushRef="#br1" timeOffset="37892.08">25176 6947 33167 0,'-7'-5'2944'0,"2"1"-2352"0,0 2-464 0,4 1-128 0,2-3 1648 0,3 3 304 0,2-1 64 0,2-1 16 0,8-3-1600 0,8-3-432 0,8-3 128 0,10-1-128 15,4 2 0-15,3-1 0 0,10-1 0 0,2 1 0 16,2 2-560-16,3 1-160 16,-1 0-48-16,-3 2 0 0,-4-1-432 15,-2 0-80-15,-2 2-32 0,-2 2 0 0,-3-2 1184 0,-5 4 128 0,-4-2 224 0,-6 0-48 0,-1 2 656 0,-6-1 128 16,-4 2 16-16,-4 1 16 0,-2-2-176 0,-3 2-48 16,-4 0 0-16,-4 0 0 0,-1 0-256 0,-3 0-48 15,-2 2-16-15,-4-2 0 0,-2 4-64 0,-2-4-32 16,-5 2 0-16,-3 2 0 0,-2 0-80 0,-5 2-16 15,-1-2 0-15,-7 1 0 0,-5 1-112 0,-6 1-16 16,-5-1-128-16,-5 1 192 0,-3 1-192 0,-3 0 0 16,3 0 0-16,-1-2 0 0,3 1 0 0,1-2 128 15,0-3-128-15,1 1 0 0,4 0 192 0,3-3-16 0,3 3 0 16,4 0 0-16,6 0 80 0,8-3 0 0,3 0 16 0,7-3 0 16,6 3-272-16,4-3 160 0,6-2-160 0,6 1 128 15,2 0-128-15,7-2-192 0,9-3 32 16,7 3 16-1,5 0-272-15,6 1-48 0,6 3-16 0,3-2 0 0,2 2 144 0,1 2 16 0,-1 0 16 0,0 0 0 16,-4-3 112-16,0 3 0 0,1 0 16 0,-3 0 0 16,-2 0 176-16,-5 0 0 0,-2 0 0 0,-4-1 0 15,-5 1 256-15,-3-3 144 0,-6 0 32 0,-3 0 0 16,-4-1 272-16,-6 2 48 0,-3 1 16 0,-4 1 0 16,-4 0-304-16,-4 0-48 0,-5 0-16 0,-6 3 0 15,-4 1-128-15,-7 0-16 0,-4 1-16 0,-10 1 0 16,-10 0-112-16,-11 2 0 0,-7 0-128 0,-5 5 192 0,-4-2-64 15,-4 1-128-15,1 0 176 0,-1-2-176 0,1 2 160 0,-4-1-160 16,0 3 128-16,6-1-128 0,9-3 160 0,6-3-160 16,9-1 192-16,7-1-192 0,9 1 160 0,7-4-160 15,9 0 128-15,9-2-128 0,8 0 0 0,8-4 0 16,8 0-144-16,11-3 144 16,9 0-448-16,12-3 32 0,11-1 0 15,9 0 0-15,10-2-64 0,6 1-16 0,4-4 0 0,4 1 0 0,0 2 240 0,-2 0 64 16,-2 3 0-16,-9-2 0 0,-7 2 32 0,-7 1 16 15,-3-1 0-15,-8 4 0 0,-6-2 144 16,-10 0 128-16,-5 3-128 0,-7 0 176 0,-6 0 352 0,-6 2 80 16,-3 3 16-16,-6-3 0 0,-3 3 0 0,-4-1 0 15,-5 1 0-15,-5 0 0 0,-5 1-480 0,-5-2-144 0,-7 1 0 16,-8-3-22336-16</inkml:trace>
  <inkml:trace contextRef="#ctx0" brushRef="#br1" timeOffset="39474.03">6480 8816 4607 0,'-2'-3'400'0,"1"3"-400"0,2 0 0 0,1 0 0 16,-1 0-192-16,1 0-128 0</inkml:trace>
  <inkml:trace contextRef="#ctx0" brushRef="#br1" timeOffset="42169.34">26365 10640 33167 0,'-5'-3'2944'0,"1"1"-2352"0,1 0-464 0,3 2-128 0,0 2-1200 0,-1-2-256 0,-1 0-48 0,-3-2-16 15,-1 2-1520-15,-3 0-304 0,1-3-64 0,0 3-16 0,-2-2 3040 0,0 2 624 0,0 0 112 0,0 2 32 16,-1-1 2432-16,1 1 512 0,0-2 80 0,2 0 32 15,-1 0-976-15,2 0-192 0,0 0-32 0,2-3-16 16,1 0-1104-16,0-1-224 0,-1 2-32 0,0-1-16 16,0 2-576-16,-1-1-112 0,-2 2-32 0,0-3 0 15,-3 3-256-15,-2 3-64 0,-3-1-16 0,0 2 0 32,0-2-192-32,-5 5-48 0,-3 0 0 0,-4 2 0 0,0 2 288 0,-3 0 160 0,1-1-192 0,2-2 192 15,0 2 288-15,2-2 160 0,2 0 48 0,0-1 0 16,2 0-48-16,0-1-16 0,1 0 0 0,0-2 0 0,1 1-192 15,0-1-48-15,-2-2 0 0,1 4 0 0,-1-4-192 0,0 0 128 16,0 1-128-16,0-2 0 0,0 3 0 0,-1 1 0 16,1-2 0-16,1 3 0 0,1 1 0 0,1-1 0 15,-4 1 0-15,4 2 0 0,-1 0 144 0,1 2-144 16,1 0 128-16,-1 0-128 0,2 1 144 0,1 1-144 16,1 1 160-16,0-1-160 0,3-2 224 0,-1 0-48 15,3 0-16-15,-1 0 0 0,1-1-32 0,2 0 0 16,-2 0 0-16,1 1 0 0,2-1-128 0,-1 0 192 15,1 2-192-15,0 1 192 0,-1-1-192 0,2 2 160 16,-1 2-160-16,-2 0 160 0,1 0-160 0,1 1 0 16,-2 1 144-16,1 0-144 0,-1 1 0 0,-1-3 0 15,2 2 0-15,-1-2 128 0,-1 3 0 0,0-3 0 16,1 0 0-16,1 3 0 0,-2-1-128 0,1 2 192 0,-1-2-64 16,2 2 0-16,-2 1-128 0,1-1 0 0,2-1 0 0,1-1 128 15,-1 2 0-15,2-2 0 0,2-1 0 0,-1 1 0 16,3-4 0-16,-2 1 0 0,3-2 0 0,-1 2 0 15,1-3-128-15,0-1 128 0,0 4-128 0,1-2 128 16,0-1-128-16,1 0 0 0,0 2 0 0,2 1 0 16,1-2 128-16,0 2 0 0,2-1 0 0,-1 2 0 15,3-1 0-15,0 1 0 0,2 0 0 0,1 0 0 16,2-1-128-16,-1-2 192 0,3 4-64 0,-1-1 0 16,1-2 0-16,-1 3 16 0,3-5 0 0,-2 2 0 0,-2 0 48 0,0-1 16 15,1-1 0-15,0-1 0 0,-2 0-80 0,0-1 0 16,0 3-128-16,1-4 192 0,0 1-192 0,0 0 0 15,2 1 128-15,1-1-128 0,0 0 224 0,3-4 0 16,-1 4 0-16,5-4 0 0,3 3 48 0,2 1 16 16,4-3 0-16,0 2 0 0,2 1-144 0,0-1-16 15,-1-2-128-15,1 2 192 0,-1-3-192 0,-1 0 0 16,-3 0 128-16,0-2-128 0,-1 2 0 0,-2 0 0 16,-1-2 0-16,-3 0 0 0,2 1 0 0,-3-4 144 15,1 1-144-15,0 1 128 0,4-3 32 0,0 0 0 16,3 0 0-16,0 0 0 0,-1-3 16 0,1 0 0 15,1-2 0-15,0 1 0 0,-1-2-176 0,1 0 0 16,-1-1 144-16,-1 1-144 0,-1 0 0 0,0 0 0 0,1 1 0 16,1-4 128-16,2 3 0 0,0-4 0 0,0 4 0 15,0-4 0-15,1 4-128 0,-4-3 128 0,2 2-128 0,-2-2 128 16,-1-1-128-16,-3 2 0 0,0-2 0 0,-3 0 128 16,-1 1-128-16,-1-1 176 0,-3-3-176 0,-1 2 192 15,0 0-192-15,-1-4 128 0,0 1-128 0,1-1 128 16,-1 2 0-16,0-5-128 0,-1 1 192 15,1-2-64-15,-1 1-128 0,-2-4 192 0,-1 3-192 0,-1-1 192 16,0 2-192-16,-2-2 0 0,-2-4 144 0,-1 2-144 16,-2 0 144-16,-1-2-144 0,-1 0 192 0,-4-2-192 15,1 1 160-15,-4-3-160 0,-2-1 128 0,-2-2-128 0,-1 2 0 16,-4-5 0-16,1 5 0 0,-4-2 0 16,1-2 0-16,-3 5-176 0,-1-4 176 0,-1 1-128 0,1-1 128 15,-3-3-192-15,2 1 192 0,-1-1-192 0,2 0 192 0,-2 3-192 16,1 4 192-16,-1-3-192 0,-5 5-48 0,-1-3-16 15,-3 7 0-15,-3 0 0 0,-2 1 32 0,-3 5 0 16,-1 0 0-16,-2 3 0 0,1 1 16 0,1 2 0 16,1 0 0-16,1 2 0 0,1 0 48 0,-3-1 16 15,-1 1 0-15,-1 0 0 0,1 5 144 0,1-6-128 16,3 5 128-16,3-4-128 16,4 1-320-16,3 0-64 0,3-2-16 0,4 2 0 15,4-2-336-15,0-1-64 0,6-1-16 0,1 0-13456 0,3-1-2688 16</inkml:trace>
  <inkml:trace contextRef="#ctx0" brushRef="#br1" timeOffset="50869.81">5472 14174 30399 0,'1'0'2704'0,"-1"0"-2160"0,0 0-544 0,0 0 0 0,0 0 1072 0,1 1 96 0,0 1 32 0,1 1 0 0,0 1-720 0,1 2-144 0,-1-3-16 0,-1 4-16 16,-1-1 112-16,0 0 32 0,0 1 0 15,-1 2 0-15,0 0-304 0,1 1-144 0,0 2 160 0,0-2-160 16,4 2 528-16,-1 2 16 0,2 2 0 0,1 0 0 16,3 1-160-16,0 3-48 0,2 2 0 0,0 3 0 15,1 4-192-15,1-1-144 0,-2 0 192 0,-1 5-192 16,-2-2 0-16,0 1 0 0,-2 2 0 0,-2-2 0 31,-1 3-608-31,0 0-32 0,-2-7 0 0,-1-2 0 0,-1-1-32 0,0-4-16 16,-2 1 0-16,-1-5 0 0,2 1 80 0,-3-5 16 15,1-4 0-15,-1-3-9792 0,-1-1-1968 0</inkml:trace>
  <inkml:trace contextRef="#ctx0" brushRef="#br1" timeOffset="51183.71">5168 14640 18431 0,'-4'-8'816'0,"0"2"160"0,2 0-784 0,0 2-192 0,2 2 0 0,2 2 0 0,-1-3-624 0,-1 0-160 0,2-1-48 0,1-2 0 0,2 0 2480 0,2-1 480 0,3 5 112 0,2 1 0 0,3 2 624 0,4 4 112 0,3-4 32 0,4 4 0 15,4-1-960-15,3-2-192 0,4 2-48 0,4-4 0 16,4 0-848-16,0 0-160 0,0-4-32 0,-2 2-16 16,0-2-336-16,-7 2-64 0,-6-2-16 0,6-2 0 15,5 1-336-15,2-3-320 0,0 2 64 0,-2 0 16 16,0 0-400-16,-3 2-64 15,-2 0-32-15,-1 2-18064 0</inkml:trace>
  <inkml:trace contextRef="#ctx0" brushRef="#br1" timeOffset="57695.03">15480 13576 27647 0,'-5'2'2448'0,"0"-2"-1952"0,3 0-496 0,2 0 0 0,1 0 944 0,0 0 80 0,1 0 32 0,-1 2 0 0,3-2-1056 0,3 0 0 0,5-2-256 0,6 0 64 0,3-3 320 0,4 2 64 15,4-3 0-15,2-1 16 0,4 1 240 0,1-1 32 16,1 3 16-16,2-2 0 0,3 3 320 0,3 0 64 16,4 3 16-16,4 0 0 0,4 3-320 0,3 0-64 15,0 3-16-15,1 0 0 0,-1 2-352 0,2-2-144 16,4 3 128-16,6 0-128 0,5-1 0 15,1 3 128-15,0-4-128 0,3 2 0 0,3-3 368 0,2 0-16 16,5-2 0-16,-2 0 0 0,-3-2-64 0,4 2-16 16,4-2 0-16,2 0 0 0,1-2-272 0,-2 0 0 15,-3 2 128-15,1-2-128 0,2 4 0 0,-5 1 0 16,-3-1 0-16,-3 2 0 0,-1 0-304 0,-3 4 48 16,-3 0 0-16,-8 0 0 31,-3 1-336-31,-10 0-64 0,-5 0-16 0,-6-1 0 15,-7 0-480-15,-8-2-80 0,-4-1-32 0,-8 0-14144 0</inkml:trace>
  <inkml:trace contextRef="#ctx0" brushRef="#br1" timeOffset="58794.61">15145 13473 11967 0,'-2'-4'1072'0,"-2"1"-864"0,2 0-208 0,-1 0 0 0,2 2 1744 0,0 0 304 0,-1 1 64 0,1-2 16 15,-1-1-1696-15,-2-2-432 0,2 1 0 0,-1 0 0 16,1-2-928 0,0 3-272-16,1-2-48 0,1 1-16 0,-1 0 848 0,-2 2 160 0,2-2 48 0,-3 1 0 0,0 3 1296 0,-3-2 256 15,1 4 48-15,-2-2 16 0,-1 3-160 0,-1 1-32 16,-1-2 0-16,-3 4 0 0,-2 2-464 0,0 0-112 15,-1-1 0-15,-3 2-16 0,-2-1-272 0,-2 1-48 16,-1-1-16-16,1-3 0 0,-3 1 64 0,-2-1 16 16,-1-1 0-16,0-2 0 0,-1-2 288 0,0 0 64 15,-4 0 16-15,0-2 0 0,0 0-48 0,-5 0-16 16,-7 0 0-16,-4 2 0 0,-3 0-384 0,-4 2-80 16,-3 2-16-16,-1 2 0 0,1 0-192 0,-4 2-240 15,0 0 48-15,0 1 16 16,0 1-448-16,1 0-80 0,1 0-32 0,2-2 0 15,4 0 208-15,3 0 32 0,-1-1 16 0,2-1 0 0,0-2 864 0,0-2 160 0,0-2 32 0,1-2 16 16,2-1-160-16,3-1-48 0,4 1 0 0,0-1 0 16,-3-2-256-16,-1-3-128 0,0 0 128 0,1 0-128 15,3 1 0-15,1-2 0 0,1 2 0 0,-1 1 0 16,-3 1 0-16,1 0-224 0,-2 2 32 0,0 4 0 16,1 3-464-1,-2 2-96-15,-2 3-16 0,1 5 0 0,-1 3-1120 0,-1 2-224 16,3 1-64-16,0 1-8720 0</inkml:trace>
  <inkml:trace contextRef="#ctx0" brushRef="#br1" timeOffset="60256.58">14663 14066 33167 0,'0'0'2944'0,"-1"0"-2352"0,1 0-464 0,0 0-128 0,0 0 1424 0,0 0 272 0,1 0 48 0,0 0 16 31,0 0-1280-31,2 0-256 0,-1 0-48 0,-2 0-16 0,0 0-336 0,0 0-64 0,0 0-16 0,8 20 0 16,-8-11 256-16,0 0 0 0,0 5 0 0,-1 2 0 16,1 5 576-16,-2 1 0 0,2 7 0 0,0 2 0 0,0 2-176 0,0 2-16 15,0-2-16-15,0 3 0 16,2 2-224-16,-2 2-144 0,1-2 192 0,0-2-192 0,0-2 0 0,1-2 0 15,0-1 0-15,-1-3 0 0,2-4 0 0,-3-2-256 16,0-4 80-16,-1-3 16 16,-2 1-208-16,-1-6-32 0,-3-1-16 0,-2-2-11888 15,-1 2-2384-15</inkml:trace>
  <inkml:trace contextRef="#ctx0" brushRef="#br1" timeOffset="60572.45">14251 14500 26719 0,'-3'-4'2368'0,"-1"2"-1888"0,1 1-480 0,2 1 0 0,1-3 1504 0,0 1 208 0,-1-2 32 0,0-2 16 32,-1-3-2240-32,2-1-448 0,2 3-96 0,1-2 0 0,1 6 1632 0,1-1 336 0,0 1 64 0,1 3 16 15,2 0 960-15,1 3 208 0,5-2 48 0,5 3 0 16,2 1-896-16,6-4-192 0,7 4-16 0,9-5-16 0,8 0-128 16,9-3-32-16,5 0 0 0,6-7 0 15,-2-3-624-15,4 1-128 0,7-4-16 0,1 0-16 0,3 1-384 0,-5 2-80 16,-4-2-16-16,-3 1 0 15,-1-1-784-15,-6 2-176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20:04.31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15615 8817 30399 0,'6'-14'2704'0,"-1"2"-2160"0,0 3-544 0,-1 4 0 0,-2 3-1168 0,3-8-352 0,4-6-64 0,2-11-16 15,3-3-2336-15,-2-5-480 0,-2 7-80 0,-5 3-32 16,-1 4 3200-16,-4 4 640 0,-4 2 128 0,-1 3 32 0,-1 0 2960 0,-2 4 608 15,1-1 112-15,0 3 32 0,0 1-320 0,0 2-64 16,1 3-16-16,-2 0 0 0,0 4-1056 0,-2 5-224 16,0 1-32-16,-2 3-16 0,-1 2-592 0,-3 4-112 15,-2 3-32-15,-5 4 0 0,1 5-272 0,-3 1-64 16,-2 3-16-16,-3 5 0 0,1-1-368 0,-2 2 0 0,0-1 0 16,0 1 0-16,0 4 0 0,1-1 0 0,4 1 0 15,2 3 0-15,1 5 0 0,4-2 272 0,3 2-32 0,2-2-16 16,4-3 416-16,4 1 64 0,2-2 32 0,4-1 0 15,1-3-288-15,4 0-48 16,3 1-16-16,2-1 0 0,1-2-96 0,4 0-32 0,2-3 0 0,4-7 0 16,4-4-128-16,3-3-128 0,2-7 144 0,5-2-144 15,0-3 0-15,7-2 128 0,5-4-128 0,3-2 0 16,1-6 0-16,-3-3 0 0,0-1 0 0,0-7 0 16,4-5-192-16,0-7 192 0,-1 1-192 0,-2-6 192 15,1-1 0-15,-2-2 0 0,-2-1 0 0,-5-5 0 16,-4 5 0-16,0-7 192 0,-1-3-16 0,-2-5-16 0,-3 2 32 0,-4-3 0 15,-1-1 0-15,-3-5 0 0,-2 2-192 16,-7-5 0-16,0 0 144 0,-5-4-144 0,-4 0 0 16,-3 0 144-16,-3 0-144 0,-5 6 0 0,-4 7 0 0,-4 1 0 15,-2 9-192-15,-4 2 48 0,-2 6 144 0,-5 4 0 16,-4 6 0-16,-5 3 0 0,-4 3 0 0,-3 6 192 16,-3 4-32-16,-3 3-16 0,-5 3-144 0,0 3 0 15,2 4 0-15,-1 6 0 16,-2 1-576-16,1 4-80 0,5 3-32 0,7-1 0 15,6 1-256-15,5-2-48 0,6 2-16 0,3-1-16528 0</inkml:trace>
  <inkml:trace contextRef="#ctx0" brushRef="#br0" timeOffset="346.11">15885 8886 911 0,'-6'-10'0'0,"-1"0"0"15,0 0 0-15,1 2 0 0,2 4 4288 0,2-1 784 0,-2 0 160 0,-2-1 16 0,-4-6-5248 0,-1-1-832 0,-2 1-288 0,3 2-48 0,1 6 2032 0,0 2 416 16,0 4 64-16,1 8 32 0,0 2 1248 0,-1 5 256 31,2 2 64-31,1 6 0 0,1 3-1536 0,1 3-320 0,2 3-48 0,-2 0-16 0,2 4-384 0,-2 2-64 16,0 1-32-16,-2-1 0 0,-3 3-192 0,-2 4-32 15,-2 0-16-15,-1-3 0 0,0-3-464 0,3-2-96 16,0-7 0-16,2-1-16 16,3-5-800-16,1-4-144 0,3-6-48 0,2-1 0 15,1-8 160-15,2-2 16 0,0-5 16 0,1-2-12240 16</inkml:trace>
  <inkml:trace contextRef="#ctx0" brushRef="#br0" timeOffset="973.45">15688 8896 32255 0,'1'-5'1424'0,"-2"0"304"0,1 1-1392 0,0 1-336 0,0 0 0 0,1 3 0 0,-1-4 928 0,3 2 112 0,1-5 32 0,3-2 0 0,3 0-1072 0,2 2-304 0,4-3-16 0,3 4 0 16,2-3 320-16,1 3 0 0,2 2 0 0,0-2 0 16,2 4 0-16,0 0 0 0,-1 2 0 0,0 2 0 0,-3 2 0 0,-2 0 0 31,-3 4-128-31,-2 0 128 0,-4 2-160 0,-4 2 32 0,0 1 0 0,-6-1 0 16,-1 4-640-16,-4-2-112 0,-2 1-16 0,-1 1-16 15,-3-1 224-15,-3 1 48 16,1-3 16-16,-4 3 0 0,-3 0 1008 0,-2-1 192 0,2-1 32 0,0-2 16 0,-1-1-272 0,0-1-48 15,2-2-16-15,2-3 0 0,2-2-288 0,3 0 0 16,1-2 0-16,2 2 0 0,3-3 0 0,0 1 0 16,2 1-208-16,3 1 80 15,0-2-448-15,1 4-64 0,2-1-32 0,1-1 0 16,1 2-96-16,1 0-32 0,2 0 0 0,2 1 0 16,4-2 160-16,-1-1 16 0,4 3 16 0,0-3 0 0,1 1 1024 0,2-1 208 0,0 0 32 15,1 1 16-15,-1 1 96 0,1-1 0 16,-1 2 16-16,-2-2 0 0,1-2-192 0,-2 2-32 0,-1 0-16 0,-2-2 0 31,-2 4-288-31,-3-2-64 0,-3 2-16 0,-4 3 0 16,-2-2-176-16,-2 3 0 0,-2 1 0 0,-2 2 0 15,-1-2-176-15,-3 1 176 0,-1 0-128 0,-1 1 128 16,0-3 304-16,-2 0 144 0,2 1 16 0,0-1 16 16,-1 2 304-16,2-2 64 0,-1 2 16 0,-2 1 0 15,1 0-224-15,-3 2-64 0,-1 2 0 0,0-2 0 16,1-1-576-16,0 1 0 0,-3-2 0 0,2-2 0 15,0 0 0-15,1 1 0 0,0-5 0 0,1 2 0 16,0-3 208-16,1-2-16 0,2-1-16 0,0 2 0 0,1-5 144 0,1 1 16 16,-1 2 16-16,-1-3 0 0,3 0-96 0,-4 0-32 15,2 1 0-15,-1 2 0 0,-1-3-224 0,0 2 128 16,0 2-128-16,0-2 0 0,-1 4 0 0,1 1 0 16,0-4 0-16,0 4-160 0,-2 0-128 0,1-1-32 15,1 3 0-15,-1-3 0 16,2 0-704-16,-1-2-128 0,1 0-48 0,2-4-15376 15</inkml:trace>
  <inkml:trace contextRef="#ctx0" brushRef="#br0" timeOffset="1491.48">15301 9912 36863 0,'-1'7'3264'0,"0"-4"-2608"0,1 1-528 0,0-2-128 0,0 2 1040 0,0 0 176 0,1 5 48 0,-1 4 0 0,1 6-1008 0,-1 5-256 0,-1 2 0 0,-4 5 0 16,-4 1 0-16,-4 3-160 0,-6 3 32 0,-6 6 0 31,-4 3-448-31,-6-2-64 0,-2 1-32 0,-3 2 0 16,0 1-48-16,0-4-16 0,0 0 0 0,-4 3 0 0,-4 0 512 0,-2-2 224 0,3-5-192 0,6-5 192 15,8-8-336-15,5-3 48 0,4-9 16 0,7-9-15264 16</inkml:trace>
  <inkml:trace contextRef="#ctx0" brushRef="#br0" timeOffset="1789.63">15645 10008 33167 0,'7'7'2944'0,"1"2"-2352"0,-3-6-464 0,0 2-128 0,0 2 1328 0,3 0 240 0,7 5 48 0,9 11 16 15,9 7-2432-15,4 9-480 0,0 2-112 0,-2-1-16 0,-6 0 1712 0,-1 3 336 16,-5-2 64-16,-2 0 0 0,-2 3 512 0,-4-2 112 15,-2 3 16-15,-2-2 0 0,-1-2-624 0,1-3-112 16,0-3-32-16,2 0 0 0,2-1-432 0,3-4-144 0,4-2 0 16,3-3 0-1,2-3-416-15,1-1-192 0,-1-5-32 0,5 2-18096 0</inkml:trace>
  <inkml:trace contextRef="#ctx0" brushRef="#br0" timeOffset="2590.09">19142 8689 33167 0,'0'-6'2944'0,"0"3"-2352"0,0 0-464 0,1 1-128 0,0 0 1024 0,1 0 192 0,0-2 48 0,0-2 0 16,2-4-1520-16,0 0-320 0,-2 2-48 0,1-1-16 15,-2 3-32-15,-2 2-16 0,-3 3 0 16,-1 2 0-16,-3 5 1104 0,-4 3 224 0,-5 4 32 0,-6 8 16 0,-6 5 336 0,-7 5 64 16,-7 8 0-16,-4 1 16 0,-2 5-640 0,0-1-128 15,2 7-16-15,5 2-16 0,10-8-304 0,4 6 0 16,3 3 0-16,6-1 0 0,6 0 256 0,7-2 0 15,3-3 0-15,7-1 0 0,6 0-256 0,5-1 128 16,3 0-128-16,6-7 0 0,4-2 0 0,7-2-256 16,3-4 32-16,7-3 0 0,4-4 224 0,4-3-192 15,4-7 192-15,1-2-192 0,4-3 192 0,-1-8 0 16,-1 1 0-16,0-8 160 0,-1-4 16 0,0-5 0 16,1-3 0-16,-3-6 0 0,-3 0-176 0,0-7 0 15,-1-4 144-15,-2-1-144 0,-4-5 0 0,-1 1-128 0,-3-2 0 0,0-5 0 16,0-4 128-16,-6-6 144 0,-4 0-16 0,-6-6-128 15,-5 0 272-15,-7 2-48 0,-5 1-16 0,-9 0 0 16,-7 0-48-16,-7 4-16 0,-6 4 0 0,-7 6 0 16,-1 8-144-16,-9 3 0 0,-5 3 0 0,-7 6 0 15,1 2 0-15,-5 4 0 0,-2 5-144 0,-7-1 144 16,-1 4-160-16,-2 2 160 0,0 0-128 0,1 1 128 16,2 7-208-16,4 0 32 0,6 6 16 0,4-1 0 31,4 0-352-31,4 1-80 0</inkml:trace>
  <inkml:trace contextRef="#ctx0" brushRef="#br0" timeOffset="3077">19672 8942 33167 0,'-13'-7'2944'0,"0"1"-2352"0,1 0-464 0,3 2-128 0,6 2 1728 0,0-1 336 0,-1 2 64 0,-4-5 16 32,-5-3-2144-32,-1-1-448 0,-4 1-64 0,3 0-32 15,1 2-160-15,0-2-16 0,2 5-16 0,-2-1 0 0,-1 4 448 0,-1 1 96 0,-1 4 0 0,-4 4 16 16,-3 2 336-16,-2 4 64 16,-3 4 16-16,-2 5 0 0,1 4 512 0,2 0 96 0,3 0 32 0,3 2 0 15,3 0-368-15,5 0-80 0,7 2-16 0,5-3 0 0,4 3-80 0,5 1-16 16,6 3 0-16,3-4 0 0,4 1-320 0,-1-2 128 15,2-3-128-15,0-2 0 0,1 1 0 0,0-4 0 16,2 3 0-16,-1-3-192 0,-2 0 192 0,-3-2 0 16,1 1 0-16,-2-1-128 0,-2-4 128 0,-1 0 0 15,-1-1 0-15,0-3 0 0,-1-5-160 0,2 0 160 16,0-2-192-16,2-5 192 16,4-3-624-16,3-1-16 0,0-4 0 0,3-5-17216 0</inkml:trace>
  <inkml:trace contextRef="#ctx0" brushRef="#br0" timeOffset="3485.12">19103 9811 43311 0,'3'7'1920'0,"-4"0"384"0,-2-1-1840 0,0-3-464 0,0 2 0 0,1-3 0 0,-2 3-160 0,-4 5-128 0,-3 6-32 0,-5 3 0 16,-5 9-2880-16,-6 0-576 0,-4 2-112 0,-5 3-16 16,-3-1 2096-16,-5 3 416 0,-3 1 96 0,-2 1 16 0,1 1 3696 0,-2 3 736 15,3 0 160-15,0-3 16 0,5-3-1216 0,1-4-256 16,2 1-64-16,2 0 0 0,5-1-1232 0,2 1-256 16,2-1-48-16,4-5-16 15,4-1-1792-15,7-7-368 0</inkml:trace>
  <inkml:trace contextRef="#ctx0" brushRef="#br0" timeOffset="3830.25">19839 9723 39615 0,'-7'10'3520'0,"1"0"-2816"0,2-4-560 0,1-1-144 0,2 1 928 0,-1 4 160 0,-3 6 16 0,-3 13 16 0,0 9-896 0,-1 3-224 15,5 1 0-15,3 1 0 0,5-2 320 0,4-3 32 16,6-1 0-16,3 2 0 0,7-1 368 0,2-3 80 16,4-1 16-16,3-2 0 0,2-3-128 0,4 2-32 15,6-1 0-15,3 3 0 0,4-1-656 0,3 3 0 16,5-3-176-16,-1-4 48 16,0 3-640-16,8-2-112 0,6 3-16 0,1-1-20320 0</inkml:trace>
  <inkml:trace contextRef="#ctx0" brushRef="#br0" timeOffset="8863.07">861 15094 38703 0,'-11'-3'3440'0,"7"0"-2752"0,1 3-560 0,3-3-128 0,-1 1-832 0,-3-2-192 0,-3-2-32 0,-5-4-16 15,-2-6 480-15,-1 0 80 0,3 1 32 0,2 2 0 16,2 6-416-16,4-2-64 0,1 6-32 0,2-1 0 0,1 1 1424 0,0 3 272 15,2 4 64-15,1 2 16 0,2 3 416 0,1 1 80 16,3-1 0-16,2 0 16 0,2 1-368 0,5-1-80 16,3-3-16-16,3-2 0 0,5 0-448 0,0-2-112 15,5-4-16-15,-1-1 0 0,3 2-64 0,0-3 0 16,-1-1-16-16,2 2 0 0,1-1-176 0,2-1 0 0,-1 1 0 16,6 0 128-16,5-2-128 0,4 3 0 0,-3-2 0 0,1 3 0 15,3 0 0-15,-1-2-176 0,3 4 176 0,-2-2-192 16,-4 1 0-16,4-1-16 0,1 2 0 0,-7-1 0 15,-8-1 208-15,3 0-176 0,8 0 176 0,3-2-160 16,3 2 160-16,-5-2 224 0,-4 1-48 0,-2 0-16 16,0-1 32-16,-2 2 16 0,-3-2 0 0,-4 1 0 15,-2 0-208-15,-7 0 144 0,-6 1-144 0,-1 1 128 16,3-2-128-16,-1-1 0 0,-1 1 0 0,-3-2 0 0,-3 3 0 0,-2 0 0 16,-3-2-176-16,-1 2 176 0,1-2 0 0,-4-1-128 15,1 0 128-15,-2 0 0 0,-1-1 0 16,-1-1 0-16,0-3 144 0,-2-1-144 0,-1 1 336 0,-3-3-32 15,-1 3-16-15,-2-3 0 0,-2 0-32 0,-2 1 0 16,0 0 0-16,-5 2 0 0,1-2-96 0,-4-1-32 16,-3 3 0-16,-3 0 0 0,-3-1-128 0,-4 4 0 15,-2-2-192-15,-4 3 192 0,-2 2-304 0,0 1 64 16,-1-2 16-16,2 3 0 0,1-1 224 0,3 0-192 16,1-1 192-16,4-2-192 0,3 1 384 0,3-2 64 15,4 1 32-15,1-3 0 0,2 3-32 0,3 0-16 16,1 1 0-16,3-1 0 0,2-1-240 0,1 5 0 15,3-4 128-15,1 2-128 0,2 0 0 0,3 2-288 16,2-2 64-16,1 4 16 0,2-2-144 0,3 4-32 0,0-2 0 16,3 4 0-16,0 2 160 0,4 0 32 0,0 4 0 15,2 0 0-15,2 2 192 0,0-3 0 16,2 1 0-16,1-3 0 0,3 2 0 0,-1-3 0 0,0 0 0 0,-2 1 0 16,2-1 0-16,-2 0 0 0,-1 0 0 0,-1-1 160 15,-2 4-160-15,0-3 128 0,-1 0-128 0,-1 0 128 16,-3 2-128-16,1-2 0 0,-1 0 0 0,-1 3 0 15,0-3 0-15,-2 4 0 0,0 0 0 0,-4 2 0 16,0 0 0-16,-4 1 0 0,-1 0 0 0,-1 2 0 16,-2-1 0-16,-2 2 0 0,-1 1 0 0,-2 0 0 0,-3 2 0 0,0 0 288 15,-1-3-48-15,-2-3-16 0,-1 5 80 16,0-1 16-16,-3 0 0 0,0 1 0 0,0-2-80 16,-3 1-16-16,0-3 0 0,-1 2 0 0,0-2-80 15,-4 3-16-15,0-4 0 0,-2 2 0 0,1-3-128 16,-1 2 0-16,-2-2-192 0,-3 3-13248 15,-4-1-2624-15</inkml:trace>
  <inkml:trace contextRef="#ctx0" brushRef="#br0" timeOffset="16513.91">9406 14080 23039 0,'-5'-3'2048'0,"2"2"-1648"0,0-1-400 0,3 0 0 0,0 2 0 0,0 0-272 0,-2-2 32 0,-1-2 16 0,0-2-2768 0,-1 1-544 0,0-2-112 0,1 0-32 15,0 1 3072-15,1 2 608 0,-2-2 128 0,-1 1 64 32,1 2-1184-32,-2-1-240 0,0 1-48 0,-3 2 0 0,1 1 3792 0,-5 1 768 0,-2 2 160 0,-1 1 16 0,-4-1-1840 0,-3 2-368 15,-5 1-80-15,-7 1-16 16,-6-1-1424-16,-8 1-304 0,-8-1-48 0,-5 1-16 16,-7-4-848-16,-12 2-176 0,-10-1-48 0,-8 0 0 0,-4-2 1952 0,-7-1 384 15,3 2 80-15,-7-3 0 0,-5-4 1840 0,-5 2 352 16,-3-2 80-16,-3 0 16 0,2 2-1264 0,-5-2-256 15,-3 2-64-15,3-2 0 16,5 4-1936-16,-5 0-400 0</inkml:trace>
  <inkml:trace contextRef="#ctx0" brushRef="#br0" timeOffset="28949.71">8736 15138 5519 0,'-2'0'496'0,"-1"0"-496"0,2 0 0 0,1 0 0 0,0 1 224 0,0-2-48 0,0 1-16 0,0-3 32 0</inkml:trace>
  <inkml:trace contextRef="#ctx0" brushRef="#br0" timeOffset="29389.55">8791 15101 21183 0,'3'-1'944'0,"0"-2"192"0,-2 1-912 0,0 1-224 0,-1 1 0 0,0 0 0 0,2 0 848 0,-2 0 128 0,1 0 32 0,-1 0 0 0,0 0-464 15,0 0-96-15,0 0 0 0,0 0-16 0,0 0-432 16,-22-3 0-16,10 1 0 0,-1 1-176 0,-2 1 176 0,-4 0 0 16,-2 0 128-16,-2 0-128 0,-3 0 336 0,-3 0 0 15,1 1 0-15,-3 1 0 0,-1 1 0 0,-4 3 0 16,-3-2 0-16,-4 2 0 0,-1 4 176 15,-5-2 48-15,-3 5 0 0,-4 0 0 0,-1 1-336 0,3 3-64 16,0-3-16-16,3 1 0 16,2-5-512-16,6-1-96 0,2 0-32 0,5-3 0 0,5 2 256 0,5-2 48 15,4 0 16-15,4-2 0 0,3 1 320 0,4-2 64 16,1 1 16-16,4-1 0 0,1 0-224 0,3 0 0 16,4-3 128-16,4 0-128 15,3 0-320-15,4-3-96 0,4 0-32 0,6-2 0 0,6 0 448 0,4 2 224 16,2-3-32-16,4 0 0 0,3 0-192 0,2 0 0 0,2-1 0 15,2 0 0 1,3 1-512-16,0-4-160 0,1 4-32 0,-2-3 0 16,1 0 240-16,0 4 32 0,-2-1 16 0,1 0 0 0,-3 4 416 0,-5-2 0 0,-2 4 0 0,0-3 0 15,-3 1 0-15,-1 1 0 0,-1 1 0 0,-4-4 0 16,-2 4 0-16,-3-2 0 0,-1 2 0 0,-5 0 0 16,-3 0 0-16,-3 0 128 0,-5 0 0 0,-1 0 0 15,-3 0 192-15,-3-3 64 0,-2 2 0 0,-2-2 0 16,-3 1 336-16,-5-2 80 0,-4 0 16 0,-4-1 0 15,-4 1 128-15,-8-5 16 0,-6 3 16 0,-6-3 0 16,-5 2-448-16,-9 0-80 0,-3 4-32 0,-9 0-10480 16,-11 3-2096-16</inkml:trace>
  <inkml:trace contextRef="#ctx0" brushRef="#br0" timeOffset="35162.96">21207 6173 23951 0,'-4'0'2128'0,"2"0"-1696"0,0 0-432 0,4 1 0 0,-2-1 176 0,0 1-48 0,0 1-128 0,0 0 192 0,1 2-192 0,-1-2 0 16,2 2 0-16,1 0 0 0,1 1 176 0,-2 1-16 16,3 1 0-16,-1 3 0 0,1 3 720 0,-2 1 144 15,2 2 16-15,-1 7 16 0,0-1 528 0,-1 3 96 16,1-2 32-16,1 2 0 0,-1 0-688 0,1-2-128 15,0 1-16-15,0-2-16 0,0-2-464 0,1-1-80 16,0-1-32-16,1-2 0 0,2 0-16 0,0 0 0 16,1-2 0-16,-1 0 0 0,1-1-16 0,-1-3 0 15,0-2 0-15,1 0 0 0,-2 0-256 0,2-4 128 16,0 2-128-16,-1-3 0 0,-1-3 0 0,2-3 0 0,0 1 0 16,-1-2 0-16,-1-2 0 0,2-1 0 0,1-5 0 15,-1 0 0-15,1 1 160 0,3-8-160 0,1 1 128 0,1-8-128 16,3-1 144-16,-1 1-144 0,-1-3 160 0,1 3-160 15,-1-2 144-15,-1 1-144 0,0 1 128 0,-2 0-128 16,-1 1 0-16,-2-1 0 0,2 1 0 0,-3 3 0 16,0 0 0-16,-2 1 0 0,0 2 0 0,-1 3 0 15,-1 2 0-15,-1 2 0 0,0 2 0 0,0 2 0 16,-1 0 0-16,-2 3-176 0,1 1 16 0,-2 1 0 16,0 0 160-16,1 2-192 0,-1-1 192 0,0-2-192 15,1 1 192-15,2 0 0 0,0-2 0 0,-2 1 0 16,1 0 0-16,-1 1 0 0,1 0 0 0,-3 1 0 15,1 0 0-15,-1 0 0 0,0 2 0 0,-4 2 0 0,2 2 0 0,-4 0 0 16,-1 2 0-16,-1 3 128 0,-1 3-128 16,-1-1 192-16,-1 5-64 0,0 2 0 0,-1-2-128 0,-2 3 0 15,0 2 0-15,0 2 0 0,-2-1 0 0,-1 1 0 16,1 5 0-16,-2 0 0 0,-2-2 0 0,-1 3 0 16,-1 1 128-16,-2 3-128 0,2-2 208 0,-2 1-16 15,-1 2-16-15,-5 7 0 0,-4 4-176 0,-3-1 0 16,0 1 0-16,-1-2-176 0,1-2 176 0,2-5 0 15,4-2 0-15,2-5 0 0,4-1 0 0,4-3 0 16,1 1 0-16,4 0 0 0,2-1 0 0,3-1 0 16,4 1 0-16,2-3 128 15,2-2-656-15,3-4-128 0,3-1-32 0,2-3-17424 0</inkml:trace>
  <inkml:trace contextRef="#ctx0" brushRef="#br0" timeOffset="35916.97">21272 5974 14735 0,'-3'0'1312'0,"0"0"-1056"0,2 0-256 0,1 0 0 0,1-3-240 0,-1 2-96 0,0-1-32 0,-1-2 0 0,1 1 1120 0,0-3 208 0,1-4 64 0,2 2 0 15,0 0 656-15,1-2 144 0,0 2 32 0,0-1 0 16,-1 2 656-16,1 1 144 0,1-4 32 0,-1 3 0 15,-1-1-912-15,3 0-176 0,1 2-48 0,-1-4 0 16,1 2-944-16,2-1-192 0,0 2-32 0,0-6-16 16,3 3-176-16,-1-2-48 0,0-4 0 0,0 1 0 0,-1 1-144 0,1-2 0 15,0-2-192-15,-1 2 192 0,0-3 0 16,-1 1 0-16,-2-2 144 0,-1-1-16 0,0 1-128 0,-2-1 0 16,0 1-176-16,-2 2 176 0,-1 2 0 0,-1 2 0 15,-2 2 176-15,0 2-48 0,-1 1-128 0,-1 3 192 16,1 2-64-16,-1 2 0 0,1-1-128 0,1 2 192 15,0 1-64-15,-1 0 0 0,1 0-128 0,0 1 128 16,2 2-128-16,0 0 128 0,2 4-128 0,-2-2 0 16,1 2 0-16,0 2 0 0,2-2 0 0,-1 2 0 15,0 3 0-15,2-2 0 0,-1 2 0 0,0 1 0 16,1 3 0-16,-1-4 128 0,0 4 128 0,1-2 16 16,1 4 16-16,0-2 0 0,0 0-128 0,0 3-32 0,1-4 0 15,1 1 0-15,1 0 80 0,0-4 16 0,1 2 0 16,1 1 0-16,1-3-80 0,0-2-16 0,2 2 0 15,-1-2 0-15,2 3-128 0,-2-3 0 0,2 2 0 0,-1 0 128 16,0 1-128-16,-2 0 0 0,0-3-192 0,0 3 192 31,2 1-624-31,1 0 0 0,1-2 0 0,3 4-18640 0</inkml:trace>
  <inkml:trace contextRef="#ctx0" brushRef="#br0" timeOffset="41816.58">21333 11149 35935 0,'2'-6'3200'0,"0"0"-2560"0,-1 2-512 0,-1 4-128 0,1 0 992 0,2-4 176 0,0 2 48 0,5-4 0 0,2-3-864 0,2 1-160 15,3 2-48-15,1 0 0 32,0 2-736-32,-1 2-160 0,-2 2-16 0,0-3-16 0,-1 6 464 0,-3-1 112 0,-1 5 16 0,-1 0 0 0,-1 5 688 0,0 3 144 15,0 5 16-15,0 2 16 0,1 3-352 0,0 5-64 0,0 3 0 16,2 2-16-16,0 1-112 0,-1 1-128 31,2 1 176-31,-1-2-176 0,-2 1 0 0,2-2 0 0,-2-5-192 0,0 3 48 16,-1-5-16-16,-1 0 0 0,-3-2 0 0,1-1 0 31,-1-3-256-31,-2-2-48 0,0-1-16 0,-1-1 0 16,0-4-592-16,-2-2-112 0,0-3-32 0,-1-2-9360 0,-2-2-1888 0</inkml:trace>
  <inkml:trace contextRef="#ctx0" brushRef="#br0" timeOffset="42067.07">21170 11553 39615 0,'-16'-6'1760'0,"2"2"352"0,0 2-1680 0,5 0-432 0,4 0 0 0,2 2 0 0,2 0 0 0,-4 0-144 15,-1-2 0-15,2-4 0 16,4-1-912-16,8 0-176 0,6 1-48 0,7-5 0 0,7 3 1984 0,6-2 400 16,6-1 80-16,4 0 16 0,8-1-176 0,5-1-16 15,10 1-16-15,6 2 0 0,3 0-480 0,4 4-80 16,2-4-32-16,4 4 0 0,2-3-400 0,2 3 0 16,4 2-224-16,1-1-19152 0</inkml:trace>
  <inkml:trace contextRef="#ctx0" brushRef="#br0" timeOffset="44337.51">10214 13962 37775 0,'-8'0'3360'0,"4"-2"-2688"0,2 1-544 0,4 1-128 0,0 0-272 0,0-3-96 0,3-1-16 0,5-2 0 16,8-2-2400-16,9-2-480 0,10 0-112 0,7-3-16 15,10 3 912-15,6 2 176 0,8-1 48 0,5 2 0 0,3 1 1776 0,0-1 480 16,0 1-144-16,2 4 144 0,1 3 1392 0,2 3 336 16,1 2 64-16,0 0 0 0,-1-2-512 0,7 2-96 0,6 4-32 15,5-4 0-15,0 3-288 0,5-6-64 16,6-3-16-16,0 2 0 0,2-1 176 0,1-4 48 0,-1-3 0 16,2 2 0-1,1 2-1600-15,-2-4-320 0,-3-3-64 0,-3 2-12720 0</inkml:trace>
  <inkml:trace contextRef="#ctx0" brushRef="#br0" timeOffset="45679.84">21552 7400 43311 0,'-5'-4'3840'0,"1"1"-3072"0,2 1-608 0,2 2-160 0,1 2-496 0,0-2-128 0,0 0-16 0,-1 3-16 0,3-3 464 0,2 4 192 15,2 2-176-15,1 4 176 16,3-2-512-16,-1 6-16 0,1 5 0 0,1 3 0 15,-1 6-160-15,-1 1-16 0,-1 5-16 0,-2 5 0 0,-3 4 512 0,-3 1 208 16,-1 5-176-16,-2-2 176 0,-1-3-176 0,2-1 176 0,-1-4-192 16,2-5 192-1,1 1-1344-15,-1-7-144 0</inkml:trace>
  <inkml:trace contextRef="#ctx0" brushRef="#br0" timeOffset="45893.33">21331 7808 42383 0,'-3'-4'1872'0,"1"-1"400"0,2 4-1824 0,1-2-448 0,3 3 0 0,0-1 0 0,5 1 0 0,2-2-288 0,9-2 32 0,10-1 16 0,7 1-32 0,6-4-16 16,2 0 0-16,0 2 0 15,2-4-544-15,0 0-128 0,-1 2 0 0,0-2-16 16,0 0-1200-16,-2-3-256 0,-1 4-32 0,-3 0-11488 16</inkml:trace>
  <inkml:trace contextRef="#ctx0" brushRef="#br0" timeOffset="46301.52">21518 8731 43311 0,'-7'-6'3840'0,"2"3"-3072"0,0 1-608 0,3 0-160 0,2 4-352 0,2-2-96 0,1 2-32 0,-1 1 0 15,3 2-64-15,2 5-16 0,5 2 0 0,0 5 0 16,0 1-560-16,2 4-112 0,-2 3-32 0,-2 4 0 16,0-1-352-16,-4 4-80 0,-2-2-16 0,-4 4 0 0,-1 4 1120 0,-4 0 208 15,-1-1 64-15,-3 1 0 0,-3 1-64 0,-2-1 0 16,-1-1 0-16,0-2-11536 0</inkml:trace>
  <inkml:trace contextRef="#ctx0" brushRef="#br0" timeOffset="46547.59">21125 9110 43311 0,'-1'-10'1920'0,"2"4"384"0,3-3-1840 0,2 2-464 0,3 2 0 0,1 1 0 0,5-3-448 0,6-5-192 0,14-6-48 0,15-8 0 16,9-2 48-16,2 2 0 0,-3 3 0 0,-2 2 0 16,-4 8-1248-16,-4 3-240 0,-4 1-48 0,-5 3-16 15,-5 6 544-15,-5 0 112 16</inkml:trace>
  <inkml:trace contextRef="#ctx0" brushRef="#br0" timeOffset="46961.11">21903 9935 40543 0,'-12'-7'1792'0,"2"4"384"0,1-2-1744 0,3 4-432 0,3 1 0 0,2 0 0 0,0 0-176 0,-3 0-112 0,-1 0-32 0,-2 0 0 16,2 6-224-16,1 1-48 0,3 8-16 0,2 1 0 0,2 6 320 0,0 7 64 15,2 7 16-15,0 3 0 0,2 6 208 0,-3 3 0 16,0 1 0-16,-1 0 0 0,-3-6-224 0,-2 1 48 16,-1-4 16-16,-2 0 0 15,-1-2-1632-15,-1-3-336 0</inkml:trace>
  <inkml:trace contextRef="#ctx0" brushRef="#br0" timeOffset="47180.42">21302 10276 40543 0,'-11'-5'3600'0,"4"0"-2880"0,2 0-576 0,5 1-144 0,3 1 624 0,3 0 80 0,4-3 32 0,5-1 0 0,11-5-1136 0,14-4-240 0,12 0-32 0,8 0-16 16,7 1 272-16,2 6 48 0,3 1 16 0,0 2 0 15,-1 1-400 1,0 4-80-16,1 1 0 0,-3 0-10352 0,1 0-2064 0</inkml:trace>
  <inkml:trace contextRef="#ctx0" brushRef="#br0" timeOffset="47855.36">21744 12549 38703 0,'-3'26'3440'0,"-2"-4"-2752"0,0 0-560 0,0-1-128 0,4-1 640 0,0-8 112 0,-2 8 16 0,0 15 0 31,-4 18-2192-31,-1 10-432 0,0 4-96 0,0-8-16 16,0-8-448-16,2-7-80 0,0-8-32 0,2-5 0 15,2-6-128-15,2-9-32 0,1-4 0 0,0-5-5856 0</inkml:trace>
  <inkml:trace contextRef="#ctx0" brushRef="#br0" timeOffset="48106.83">21385 12912 44223 0,'-6'4'1968'0,"1"-6"400"0,0 0-1904 0,4-3-464 0,2 2 0 0,6-1 0 0,4-6-320 0,7-2-144 0,13-7-48 0,16-9 0 16,18-4-1920-16,12-5-384 0,3 1-64 0,2 7-32 15,-2 2 864-15,-3 5 160 0,-4 3 32 0,-6 7 16 16,-8 7-528-16,-5 2-96 0,-5 6-32 0,-7 3-6240 0</inkml:trace>
  <inkml:trace contextRef="#ctx0" brushRef="#br0" timeOffset="48577.86">21672 13789 39615 0,'-1'15'3520'0,"-2"1"-2816"0,1-4-560 0,0-4-144 0,2 0 384 0,0 5 64 0,0 10 0 0,0 14 0 15,2 14-1840-15,0 2-352 0,1-2-80 0,0-4-16 32,1-7-528-32,1-6-128 0,-1-3 0 0,-1-5-16 0,1-4 976 0,0-3 208 0,-2-4 48 15,1-3 0-15</inkml:trace>
  <inkml:trace contextRef="#ctx0" brushRef="#br0" timeOffset="48852.89">21296 14124 43311 0,'-8'3'1920'0,"2"-7"384"0,1 2-1840 0,4-2-464 0,2-1 0 0,4 1 0 0,5-3-256 0,4-4-160 0,9-7-32 0,13-6 0 15,14-7-832-15,9 1-160 0,6 2-32 0,3 3-16 16,-1 3 784-16,-1 1 176 0,-4 3 16 0,-3 6 16 0,-2-1 176 0,-3 5 16 0,-3 4 16 0,-3 2 0 31,-2 2-128-31,-2 2-32 0,0 4 0 0,-3 0-14000 0</inkml:trace>
  <inkml:trace contextRef="#ctx0" brushRef="#br0" timeOffset="49268.36">21818 14686 34095 0,'-13'3'3024'0,"2"1"-2416"0,4-1-480 0,3-2-128 0,2 1 576 0,-3 4 80 0,-4 3 32 0,-7 5 0 31,-3 8-1984-31,2 6-400 0,3 5-80 0,5 4-16 0,4 3 1216 0,2 5 224 0,2-1 48 0,2 5 16 16,0 0 1728-16,1-1 352 0,-1-1 64 0,0 0 0 15,0-6-928-15,1-2-192 0,-2-5-32 0,-2-3-16 16,1-4-1632-16,-1 0-320 0</inkml:trace>
  <inkml:trace contextRef="#ctx0" brushRef="#br0" timeOffset="49519.3">21220 15195 48831 0,'-7'8'2176'0,"1"-6"432"0,0-2-2096 0,3-4-512 0,3 2 0 0,5-2 0 0,3-6-448 0,4-2-208 0,8-10-48 0,11-3 0 15,13-7-832-15,8 1-192 0,9-1-16 0,2 7-16 16,1 3-64-16,-1 2-16 0,3 3 0 0,-5 3 0 0,0 2 2080 0,-3-1 400 0,0 6 96 15,-1 1 16-15,-4 3-160 0,-2 6-16 0,-1 0-16 0,-7 4-17152 16</inkml:trace>
  <inkml:trace contextRef="#ctx0" brushRef="#br0" timeOffset="50050.16">21753 15967 46079 0,'-11'6'4096'0,"3"-4"-3280"0,3 2-656 0,3-4-160 0,2 0 0 0,-1 1-176 0,-4 4 48 0,-1 1 0 15,0 4-784-15,1 3-160 0,4 3-16 0,3 4-16 16,4 2 432-16,2 6 96 0,2 3 0 0,-2 4 16 0,1 1 560 0,-3 1 192 16,-1 4 0-16,-2-1 0 15,-2 1-720-15,-4-1-160 0,0 3-16 0,-2-2-16512 16</inkml:trace>
  <inkml:trace contextRef="#ctx0" brushRef="#br0" timeOffset="50288.83">21302 16393 49759 0,'-5'19'2208'0,"-1"-7"448"0,0-2-2128 0,1-6-528 0,4-2 0 0,2-4 0 0,0 2 0 0,4-4 0 0,6-1 0 0,10-2 0 15,13-3-1088 1,11-5-288-16,10 1-48 0,9 0-16 0,6 0 976 0,6-1 192 0,1 2 32 0,-1-2 16 16,3 1 224-16,1 2 0 0,-3 3 0 0,-2-1 0 15,-2 2-448-15,-4 0-64 16,-2 0 0-16,-1 0-18400 0</inkml:trace>
  <inkml:trace contextRef="#ctx0" brushRef="#br0" timeOffset="54100.33">9813 16777 16575 0,'31'-8'1472'0,"-2"2"-1168"0,-8 4-304 0,-4-2 0 0,2 0 192 0,13-4-32 0</inkml:trace>
  <inkml:trace contextRef="#ctx0" brushRef="#br0" timeOffset="54320.75">10760 16463 22111 0,'17'-10'1968'0,"-6"1"-1584"0,-6 3-384 0,-5 3 0 0,-2 2 1584 0,2-5 224 0,3-3 48 0,-2-4 16 0,-5-6-1360 0,-12-1-256 16,-12 2-64-16,-15 3-16 16,-12 5-512-16,-12-3-112 0,-8 4 0 0,-9-1-16 0,-6 4 1008 0,-3 2 208 15,1 2 32-15,3-2 16 0,3-1 800 0,0 4 176 16,2 1 16-16,3 3 16 0,4 0-736 0,-2 1-160 15,1-2-16-15,1 2-16 0,7 0-560 0,3 4-128 16,8 2 0-16,11-1-16 0,9 1-176 0,13-4 0 16,10 0 0-16,9-1 0 0,7 0-224 0,10-4 80 0,7 2 16 15,13-3 0 1,9 0-320-16,12-3-64 0,8 2-16 0,17-5 0 0,13 2 96 0,10 2 32 0,9-2 0 0,7 1 0 16,4 0 400-16,9 0 224 0,5 6-32 0,6-3-16832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58:06.48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6096 5630 3175 0,'-4'-3'70'0,"1"-6"14"0,-4-1 4 0,3-2 0 0,-3-1-70 0,0-2-18 0,0-7 0 0,-3 6 0 0,-1-6 0 0,-3-3 0 15,-4 3 0-15,-3-9 0 16,0-1-31-16,-4 1-6 0,-3 0-2 0,-7 5 0 0,3 4 19 0,-7 4 3 16,-3-1 1-16,0 13 0 0,-8-1 16 0,-3 7 0 15,4 10 8-15,-1 2-8 0,-2 7 47 0,6 3 3 16,0 6 1-16,0 7 0 0,-3 6-39 0,-1 6-12 0,1 0 8 16,3 9-8-16,7 4 0 0,-7 9-12 0,7 0 1 15,4 3 1-15,3-3-5 0,4 3-1 0,4 3 0 16,-1 0 0-16,0 7-3 0,4-7-1 0,7 7 0 0,3-10 0 15,-3-3-1-15,14 0-1 0,0-3 0 0,14-1 0 16,-3-2 22-16,14-3 18 0,10-4-3 0,7 4-1 16,11-4 2-16,11-6 1 0,10 1 0 0,7-8 0 15,-7-8 3-15,18-4 0 0,-4-2 0 0,11-14 0 16,-4 1-2-16,7-13 0 0,-10-3 0 0,3-3 0 16,-3-7 1-16,-4-8 0 0,-7 2 0 0,0-12 0 15,-10-4 4-15,3-8 1 0,-4-14 0 0,1-8 0 16,-7-1-1-16,-1-12 0 0,-7 3 0 0,-3-13 0 15,-7 0-3-15,-3-9-1 0,-8-3 0 0,-3 3 0 16,-8 6-19-16,-6-3 0 0,-11 6 8 0,-3 1-8 16,-8 5 11-16,-10 1-2 0,-4 12 0 0,-10 3 0 15,-4 7 3-15,-10 3 1 0,-11-4 0 0,-7 13 0 16,-14 4-13-16,-4 5 0 0,-6 10-12 0,-12 0 12 0,-9 12-21 16,-12 4 2-16,-3 6 1 0,-7 3 0 15,-14 9-11-15,4 7-3 0,-8 3 0 0,-10 9-984 16,-22 10-198-16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22:37.80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11411 16641 25791 0,'0'-4'2304'0,"0"-2"-1856"0,0-2-448 0,0 2 0 0,0 4 2976 0,0-2 496 0,1-2 112 0,0-3 0 16,1-4-3296-16,-2-6-672 0,0-3-128 0,-4-3-16 15,-2 0-3280-15,-5 6-656 0,-4-1-128 0,-6 5-16 16,-6 1 2464-16,-8 6 496 16,-6 1 112-16,-6 5 0 0,-6 2 3744 0,-5 2 736 0,-3 1 160 0,-3 1 32 0,-5 2-352 0,-9 4-64 15,-9 2-16-15,2-2 0 16,8-1-1808-16,-3 1-352 0,-5-4-80 0,15 0-16 0,11 0-144 0,-7 0-48 15,-13 4 0-15,-7 0 0 0,-1 0 96 16,7 1 16-16,6 0 0 0,7-2 0 0,4 0-240 0,5-2-128 16,4-1 160-16,7-2-160 31,8 1-256-31,9-2-128 0,7-3-48 0,13 0 0 0,5-2-64 0,11 1-16 0,10-2 0 0,16 3 0 0,14 0 848 0,16 3 176 16,16 0 16-16,17 4 16 15,17 5-864-15,17-2-160 0,12 2-32 0,11-2-16 16,10 3-1408-16,-1-4-288 0,-5 0-48 0,-4-1-11680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23:00.1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4256 6995 31327 0,'0'-2'2784'0,"0"1"-2224"0,1 1-560 0,1 1 0 0,-1 1-704 16,1-2-240-16,2 0-48 0,7 3-1184 0,-3-3 960 0,2 0 0 0,-2 0 0 16,2 0 1792-16,-2 0 368 0,0-3 64 0,-2 0 16 0,1 0 480 0,-4 1 96 15,0 0 32-15,-2 0 0 0,-4 1 16 0,0 1 0 16,-6 0 0-16,-3 3 0 0,-4-1-944 0,-8 3-176 15,-8 1-32-15,-11 0-16 0,-7 0-352 0,-8-2-128 16,-4 0 0-16,-2-2 144 0,-5-2-144 0,-10 0 0 16,-10 0 0-16,-2 0 0 0,1 0 176 0,4 0 0 15,1 1 0-15,8 2 0 0,6 5 80 0,3 0 0 16,3 2 16-16,1 1 0 0,5 0-272 0,3 1 0 16,5 1 128-16,2-1-128 0,5 3 0 0,2-4 0 15,5 4 0-15,3-2-144 0,7 2 16 0,4 1 0 16,3 0 0-16,5 3 0 0,3 0 128 0,3 0 0 0,4 2 0 0,1 2 0 15,5-1 0-15,2 0 0 0,2-2 0 0,1 5 0 16,3-1 0-16,1 6 128 0,2 3-128 0,2 3 128 16,-1 1-128-16,3 4 128 0,2 5-128 0,-1 3 128 15,1 2-128-15,-1 1 128 0,-1-2-128 0,-3 3 128 16,0 7-128-16,-5 5 0 0,0 3 0 0,-3 2 128 16,-3 6-128-16,-1-4 0 0,-1-11 128 0,-1-2-128 15,0 1 128-15,0-3-128 0,1-5 128 0,0-3-128 16,-2-4 320-16,1-5 0 0,0-1 0 0,-3-5 0 15,2-4 128-15,-2-3 0 0,-1-2 16 0,1-2 0 16,-1 0-16-16,2-2-16 0,-1-4 0 0,1-2 0 0,1-3-304 16,2 2-128-16,-1-2 128 0,1 1-128 0,0-5 0 15,0 2 0-15,0-4 128 0,0-2-128 16,1 0 0-16,-1-2 0 0,1-2 0 0,0 0 0 0,1 0 0 0,0 0 128 16,1-3-128-16,0-2 0 0,2 1 384 0,2-2 0 15,2-2 0-15,4 0 0 16,3-2 0-16,6-3-16 0,5 1 0 0,5 2 0 0,7 0-144 0,5 4-32 15,5 0 0-15,2 2 0 0,4-1-64 0,2 1 0 16,-4 4-128-16,0-2 192 0,3 4-192 0,3 1 0 16,2 4 0-16,1 2 0 15,1 3-816-15,-3 1-96 0,-10-2-32 0,4 4-21024 0</inkml:trace>
  <inkml:trace contextRef="#ctx0" brushRef="#br0" timeOffset="8947.19">20686 1141 26719 0,'3'-1'2368'0,"-1"1"-1888"0,1-3-480 0,-1 3 0 0,-1 0 1152 0,2 0 144 0,1 0 32 0,1 0 0 0,3 4-96 0,1-1-16 16,1 3 0-16,1 4 0 0,0 5-528 0,-1 1-112 16,0 8-32-16,0 2 0 0,1 7-96 0,-3 1 0 15,2 4-16-15,-2 1 0 0,-2 0-48 0,0 0-16 16,-2 2 0-16,0 1 0 0,-2 5-240 0,0 0-128 16,1 0 128-16,-3-3-128 0,0 1 0 0,-1-5 128 15,-1-4-128-15,1-2 0 0,-1-8 0 0,-1 0 0 16,1-2 0-16,1-1 128 15,-2-5-768-15,1 1-160 0,2-6-32 0,-2 0-16608 0</inkml:trace>
  <inkml:trace contextRef="#ctx0" brushRef="#br0" timeOffset="9621.75">20700 1087 38703 0,'-8'-10'3440'0,"4"4"-2752"0,2 3-560 0,2 3-128 0,0 3 656 0,0-6 112 0,-2 2 0 0,-2-4 16 0,0-1-400 0,1 1-64 16,-1 0-32-16,3 1 0 0,3 1-64 0,2 0-16 15,3 1 0-15,4 0 0 16,-1 0-48-16,5-2-16 0,6 0 0 0,5 2 0 0,6-4-144 0,3 2 160 16,1-1-160-16,1 4 160 0,2-2-160 0,1 6 0 15,-2-2 0-15,-2 4 0 0,0-1 0 0,-3 2 0 16,-3 1 0-16,-1 2 0 0,-5 0 0 0,-1 1 0 16,-5 2 0-16,-2-1 0 0,-3 0 0 0,-2 3 0 15,-3 2 0-15,-3 2 0 0,-2-1 0 0,-3-1 0 16,-5 2 0-16,-5 1 0 0,-2-3 0 0,-6 0 0 0,-4 2 0 15,-4-3-176-15,-4 1 176 0,-3 0-160 0,0-3 160 0,-1-3-160 16,3 0-48-16,-2-2-16 0,0 2 0 16,-1-2 0-16,1 3 224 0,2-1 0 0,6-3 0 0,3 2-144 15,2-3 144-15,3 1-128 0,3 2 128 0,3-3-128 16,4-2 128-16,3 1 0 0,4-4-144 0,5 1 144 16,2-2 0-16,4 0 0 0,4 0 0 0,1-2 0 15,5 1-144-15,2 1 144 0,3-3 0 0,1 3 0 16,1 0-160-16,2 3 160 0,2-2-128 0,-1 4 128 15,1 2-192-15,0 2 32 0,-2 1 16 0,-2 2 0 16,0 1 144-16,-5 0-160 0,1 0 160 0,-3-1-160 0,-3 2 160 16,1 0 0-16,-3 2 0 0,-1 1 0 0,-3 1 0 15,-1 1 144-15,-2 0-16 0,-4 4-128 0,0-4 176 16,-5 5-176-16,-2-2 160 0,-3 1-160 0,-2 0 176 16,-3-1-176-16,0-1 192 0,-3-1-192 0,-2-1 256 0,0-5-48 15,-1 0-16-15,-1 1 0 0,-1-4-48 0,-2 4-16 16,-1-3 0-16,0 1 0 0,-2-1-128 0,-1 2 0 15,1 0 0-15,1 0 0 0,-1-2-176 0,2 1-16 16,3-1 0-16,-2-2 0 0,2 0-80 0,0 0-32 16,3-2 0-16,2-1 0 15,2-4-624-15,3 0-128 0,2-3-32 0,4-3-16224 0</inkml:trace>
  <inkml:trace contextRef="#ctx0" brushRef="#br0" timeOffset="9872.68">21689 1824 36863 0,'-16'-1'3264'0,"4"1"-2608"0,1 1-528 0,3 4-128 0,6-2 1392 0,0 0 240 0,1 2 48 0,-3 4 16 16,-2 3-1088-16,-1 4-224 0,-2 3-32 0,1 3-16 15,0 0-336-15,2 0 0 0,1 3 0 0,1-3-192 16,3-2-320-16,0 1-80 0,2-4-16 0,2 2 0 16,0-3-880-16,2-1-176 0,1-3-48 0,2-1-15120 15</inkml:trace>
  <inkml:trace contextRef="#ctx0" brushRef="#br0" timeOffset="10061.09">21726 1457 43311 0,'1'-13'1920'0,"1"6"384"0,0 4-1840 0,2 1-464 0,0 4 0 0,-2 1 0 0,2-2 208 0,1 4-48 0,2 2-16 0,1 3 0 15,-1 5-944-15,-2 5-192 0,-4 1-32 0,-1 2-16 16,-1 5-4800-16,-3-2-960 0,2 4-192 0,0-4-48 0</inkml:trace>
  <inkml:trace contextRef="#ctx0" brushRef="#br0" timeOffset="10422.84">22168 1912 15663 0,'-8'-3'1392'0,"2"3"-1120"0,0 3-272 0,1-3 0 0,2 0 3536 0,2 0 656 0,0 2 128 0,-3-2 32 0,-1 4-2480 0,-2-3-480 0,-3 4-112 0,0-1 0 0,1-4-512 0,1-3-80 15,0 2-32-15,3-1 0 16,0-5-336-16,3 0-80 0,1 1-16 0,2-5 0 0,1-1-96 0,5 0-128 16,0-4 176-16,2-1-176 0,-1 1 256 0,2-2-48 15,1-3-16-15,-1 2 0 0,0 0 80 0,-1-2 16 16,0 4 0-16,-1 1 0 0,0 1 32 0,0 1 16 16,1 2 0-16,1-1 0 0,-2 3-32 0,1 4-16 15,0 1 0-15,-1 2 0 0,1 1-80 0,0 2-16 16,-3 0 0-16,3 0 0 0,0 4-192 0,4 2 0 15,0 0 128-15,4 7-128 0,-1 0 0 0,0 2 0 16,0 1 0-16,1 0 0 0,2 4 0 0,-1 2 0 16,2 3 0-16,-3-3 0 0,1 3 0 0,-4-1 0 0,-1-1 0 15,-2-3 0-15,-2-1 0 0,-2-1 0 0,-2 2 0 0,-1 2 0 16,-2-3 0-16,-1 0 0 0,-1 2 0 0,-1-1 0 31,0-4-512-31,0-1-128 0,-2-2-48 0,-1-2 0 16,2-3-1264-16,-2-1-256 0</inkml:trace>
  <inkml:trace contextRef="#ctx0" brushRef="#br0" timeOffset="11208.73">23377 1706 11055 0,'-5'-6'976'0,"0"0"-784"0,1 2-192 0,2 1 0 0,2 3 1504 0,-1-3 256 0,-1 3 48 0,1-2 16 0,-2 0 512 0,-2-3 96 0,0 2 32 0,0-3 0 0,-2 2-784 0,3 0-144 16,-1-1-48-16,0 1 0 0,-2 1-512 0,3 0-96 15,-1 0-32-15,1 0 0 0,0 2-160 0,0-2-48 16,2 3 0-16,-1-2 0 0,2 1-208 0,0 1-48 16,1-3-16-16,0 3 0 0,0-4-96 0,0 2-16 15,1 0 0-15,-1-2 0 0,1 0 176 0,1 0 16 16,-2 2 16-16,0-2 0 0,0-1-144 0,-2 2-16 0,1-1-16 0,0-1 0 16,-1 4-160-16,0-3-128 0,0 1 192 0,1 1-192 15,-2 1 128-15,1-2-128 0,-1 3 0 0,2 0 0 16,-2 0 0-16,2 0 0 0,0 0 0 0,1 0 0 15,0 0 0-15,0 0 0 0,0 0 0 0,0 0 0 16,0 0 128-16,0 0-128 0,0 0 144 0,0 0-144 16,0 0 208-16,0 0-48 0,0 0-16 0,0 0 0 15,0 0-144-15,0 0 192 0,0 0-192 0,0 0 192 16,0 0-192-16,0 0 192 0,0 0-192 0,0 0 192 16,0 0-192-16,0 0-144 0,0 0 144 0,0 0-208 15,0 0-96-15,0 0-16 0,0 0 0 0,0 0 0 16,0 0-512-16,0 0-128 0,0 0 0 0,0 0-11056 31,0 0-2192-31</inkml:trace>
  <inkml:trace contextRef="#ctx0" brushRef="#br0" timeOffset="11962.34">23335 1690 24879 0,'-1'-6'2208'0,"-1"0"-1760"0,4 3-448 0,-1 2 0 0,-1 1 448 0,0 0 0 0,0-5 0 0,-1 0 0 0,1-3 912 0,-3-1 192 0,1-1 48 0,-1 3 0 0,1-2-944 0,-2 0-176 16,0 4-32-16,-1-3-16 0,1 2-48 0,-1-1-16 16,-2 4 0-16,0-4 0 0,-2 4 320 0,1 0 64 15,-1 1 16-15,-2 1 0 0,0 1-144 0,-4 1-32 16,0 1 0-16,0 1 0 0,-1 3-176 0,-2 1-32 16,-3 2-16-16,-3 3 0 0,-1 2-176 0,1 5-16 15,-1-1-16-15,-1 2 0 0,1 0 64 0,0 3 16 16,2 3 0-16,1 0 0 0,2 1-240 0,4-1 144 0,3-1-144 15,6-3 128 1,2-2-128-16,4 1 0 0,3-1 0 16,5-2 0-16,0-2-240 0,4-2 80 0,3 1 16 0,2-3 0 15,1-4 16-15,4 0 0 0,4-4 0 0,3-1 0 16,2-3 128-16,2-4 0 0,0-1-144 0,0-3 144 16,1 0 0-16,-3-5 0 0,1 0 0 0,-2-3 0 15,-1-3 0-15,-2 1 0 0,-1-2 0 0,-4-1 0 16,-1 1-176-16,-5-1 176 0,-3-1-128 0,-3 0 128 15,-4 2 0-15,-3 1 0 0,-2-1 0 0,-2-1-128 16,-2 3 128-16,0 2 192 0,-1 2-32 0,-1 2-16 16,0 3 112-16,0 3 0 0,-2 5 16 0,1 1 0 15,-1 1-16-15,0 4 0 0,-1 5 0 0,0 0 0 0,2 2-96 16,0 2-32-16,2 1 0 0,1 1 0 0,1 2-128 0,3 1 128 16,3 0-128-16,2 0 128 0,1 0 64 0,1 0 16 15,3-3 0-15,0 1 0 0,-1-3-208 0,2 2 176 16,0 1-176-16,0-3 160 0,-2-3-160 15,1 4-144-15,0-2 144 0,-2-1-208 16,2 0-368-16,-1 0-80 0,0-1-16 0,-2-4-12288 16,-1 2-2464-16</inkml:trace>
  <inkml:trace contextRef="#ctx0" brushRef="#br0" timeOffset="12370.43">23936 1952 42383 0,'-1'2'1872'0,"1"0"400"0,0 4-1824 0,0-3-448 0,2 0 0 0,-1 0 0 0,1-2-560 0,0 3-208 0,1 2-32 0,-1 3-16 15,1 1 672-15,-1 0 144 0,-1 1 0 0,-1-5 0 31,1 1-496-31,-1-1-96 0,-1-3-32 0,0-2 0 0,0-1 624 0,-2-1 0 0,2-2 0 0,0 0 0 0,-2-3 384 0,2-1 208 16,-1-3 48-16,-1 2 0 0,1-6 64 0,0 2 0 16,0-3 16-16,1-1 0 0,0 0-176 0,-1-4-32 15,1-3-16-15,0-1 0 16,1-1-64-16,-1-3-16 0,1-1 0 0,1-1 0 0,0 1-288 0,0 1-128 16,2-2 0-16,-1 2 128 0,2-1-128 0,0 4 160 15,-1-1-160-15,4 4 160 0,-1 6-16 0,0-1 0 16,0 6 0-16,0 2 0 0,3 3-144 0,1 2 0 15,1 2 0-15,1 4 0 0,2 2 0 0,1 2-320 16,1 0 48-16,2 4 16 16,2 2-320-16,1 1-48 0,1 3-16 0,1-3 0 15,0 2-64-15,1 1-32 0,-1-1 0 0,2-1 0 16,-3 1-1120-16,0 1-208 0</inkml:trace>
  <inkml:trace contextRef="#ctx0" brushRef="#br0" timeOffset="12982.98">24616 1542 40543 0,'5'2'3600'0,"1"5"-2880"0,0-4-576 0,1 3-144 0,-3 1 256 0,4 0 32 0,4 5 0 0,9 9 0 0,9 9 48 0,5 7 16 16,3 4 0-16,-2-1 0 0,-3-3-352 0,-3-5 0 15,-3-1 0-15,-3-9 0 0,-5 0-192 0,-3-2-48 16,-1-1-16-16,-5-3 0 16,-1-2-816-16,-2 0-160 0,-1 1-48 15,-2-3-16048-15</inkml:trace>
  <inkml:trace contextRef="#ctx0" brushRef="#br0" timeOffset="13234.3">25463 1437 45151 0,'-10'1'2000'0,"2"5"416"0,-1 3-1936 0,1 1-480 0,2 0 0 0,1-2 0 0,-1 6 160 0,-7 8-160 0,-8 16 160 0,-9 18-160 0,-10 17 0 0,-5 6 0 0,-4 3 0 0,0 1 0 15,-6 11 256-15,-1 5 48 0,-6 11 16 0,-3 3 0 16,1 7-160-16,1 5-32 0,2 13 0 0,6-11 0 0,9-13-400 16,8-4-96-16,8-1-16 0,13-18-20096 15</inkml:trace>
  <inkml:trace contextRef="#ctx0" brushRef="#br0" timeOffset="20088.3">26156 2061 26719 0,'0'5'2368'0,"0"-1"-1888"0,1-2-480 0,-1 0 0 0,0 0 384 0,0 1 0 0,1-2-16 0,0 5 0 0,2 3 784 0,-2 1 144 16,0-1 48-16,0 4 0 0,1-5-576 0,-1 2-96 16,1 0-32-16,2-1 0 0,0 1-192 0,1 0-32 15,1 2-16-15,0 2 0 0,4 2-144 0,0 5-48 16,2 1 0-16,1 4 0 0,0 2-208 0,-2 1 0 15,0 2 0-15,-1-3 0 16,-2 1-992-16,-2-1-144 0,-1 3-16 0,-4 1-14256 0</inkml:trace>
  <inkml:trace contextRef="#ctx0" brushRef="#br0" timeOffset="22218.42">21067 3226 17503 0,'-4'-2'1552'0,"2"-2"-1232"0,2 4-320 0,1 0 0 0,-1 0 1472 0,1 0 256 0,1 1 32 0,-1-1 16 0,3 3 400 0,1-1 96 16,2 4 16-16,0 4 0 0,3 3-832 0,0 6-176 16,0 4-16-16,-1 1-16 0,-2 0-544 0,2 3-128 15,-2 1 0-15,2 1-16 0,1 6-272 0,-3 3-48 16,1 4-16-16,-2 5 0 0,-1 4-16 0,-2 2 0 16,0 4 0-16,-2-4 0 0,2-6-208 0,-2-3 0 15,1-2 0-15,1-5 0 0,-1-4 0 0,0-2 0 16,-1-5 0-16,0-4 0 0,-2 3 0 0,0-3 0 15,-2-4 0-15,-1-2 0 16,-1-3-1360-16,-2-3-224 0</inkml:trace>
  <inkml:trace contextRef="#ctx0" brushRef="#br0" timeOffset="22626.51">20968 3189 35935 0,'-5'-10'1600'16,"3"4"320"-16,1-3-1536 0,2 6-384 0,1-1 0 0,1 4 0 0,0-3 480 0,2 0 32 0,3-1 0 0,2-2 0 0,2 0 112 0,3-1 16 0,1 2 16 0,3 4 0 16,-1-1-384-16,4 2-80 0,2 2 0 0,-1 2-16 15,3 2-48-15,-1 0-128 0,1 3 192 0,1 1-64 0,-1 2-128 0,0 2 160 16,0 1-160-16,0 2 160 0,0 4-160 0,-1-1 0 15,-1 2 0-15,-1 3 0 0,-1-3 0 0,-1 3 0 16,-1-2 0-16,0 4 0 0,-2-1 160 0,-2 2-160 16,2 0 192-16,-5 1-192 0,1-1 208 0,-4 4-64 15,-2 3-16-15,-2-1 0 0,-2 5 16 0,-4-3 0 16,-4 3 0-16,-2-1 0 0,-5 1-144 0,-2-2 0 16,-1-2 144-16,-5-2-144 0,-2 6 0 0,-2 0 128 15,-1-1-128-15,-3 3 0 0,0-3 0 0,-3-1 128 16,2 2-128-16,-1-8 0 0,2-3 0 0,0-2 0 0,1-4 0 15,1-3 0-15,-1-3 0 0,2-4 0 0,-1-4 0 16,0-3 0-16,3-5 0 0,2 0 0 0,2-5 0 0,0 1-128 31,3-6-304-31,4 0-48 0,4-1-16 0,3 0-11952 0,5-1-2400 0</inkml:trace>
  <inkml:trace contextRef="#ctx0" brushRef="#br0" timeOffset="23080.95">21825 3925 7359 0,'5'-9'656'0,"-4"3"-528"0,2 0-128 0,-1 2 0 0,1 4 3344 0,-2 0 640 0,1-2 128 0,1 0 32 0,1 0-2160 0,-1-1-448 16,2 2-64-16,-2-1-32 0,-3 2-96 0,-1 0-32 15,-3 2 0-15,-4 2 0 0,1 2-176 0,-3 0-48 16,0 0 0-16,-1 4 0 0,-1-1-320 0,-3 5-80 15,1-2-16-15,-1 2 0 0,1 3 32 0,-1 3 0 16,2-4 0-16,-1 5 0 0,0-1-288 0,2 2-48 16,0 3-16-16,4-3 0 0,0-2-224 0,3 1-128 15,4-2 128-15,1-3-128 0,4 1 0 0,1-3 0 16,2-1 0-16,2-1-128 0,3-2-16 0,3-3 0 16,1 0 0-16,3-2 0 0,1-5-64 0,1 0-16 15,1-3 0-15,1-3 0 0,0 2 224 0,-1-4-176 16,1 0 176-16,1-3-160 15,-2 1 160-15,-1-2 0 0,1-1-144 0,-1 0 144 0,-1-3 0 0,1-3 0 0,-1-1 192 0,-2-2-64 16,-1 4-128-16,-1-5 0 0,-3 1 0 0,-2 0-176 16,-2 1 176-16,-4-4 144 0,-1 3-16 0,-6-1-128 15,-1 4 240-15,-6-2-64 0,-1 5-16 0,-5 2 0 16,-1-1-160-16,-4 5 0 0,-2 4 0 0,-1 2 0 16,-3 1 0-16,-3 4 0 0,1 1-144 15,-2 5 144-15,1-1-320 0,1 1 32 0,1 2 16 0,4 1 0 31,2-2-512-31,2 0-112 0,3 0 0 0,4-1-16 0,3-1-736 16,4-3-144-16,3 4-16 0,2-4-12880 0</inkml:trace>
  <inkml:trace contextRef="#ctx0" brushRef="#br0" timeOffset="23621.33">22353 4008 19343 0,'-9'0'1728'0,"3"0"-1392"0,1 0-336 0,3 0 0 0,2 2 3552 0,1-2 640 0,0 0 128 0,2 0 32 0,-1 0-2304 0,3 0-448 0,4 1-80 0,3-1-32 15,2-1-1024-15,3 1-208 0,3-2-32 0,1-1-16 16,4-1-208-16,-2 1-128 0,3-3 128 0,-1 2-208 16,2-2-48-16,0 1-16 0,-1-1 0 0,1-2 0 15,-2 2 64-15,0-4 16 0,-2 1 0 0,-3-1 0 16,0-2 192-16,-3 2 160 15,-2-2-32-15,-1-3 0 0,-3 4 176 0,-1-1 16 0,-4-3 16 0,-1 2 0 0,-4 0-144 0,-2 0-16 16,-4 0-16-16,-4-2 0 0,-4 1-160 0,-5 2-176 16,-4 0 48-16,-1 5 0 15,-3 1-224-15,-4 6-32 0,-3 4-16 0,-1 6 0 0,0 5 400 0,0 3 0 16,0 4 0-16,0 3 176 0,6-3 144 0,2 4 16 16,-1 5 16-16,3 1 0 15,3-1-208-15,4-2-144 16,2 3 192-16,4-2-192 0,2 1 192 0,4 0-64 0,1-3 0 0,4-2-128 15,2 2 0-15,1-3 0 0,1 0 0 0,2-2 0 0,2 0-400 0,2-1 16 0,0-4 0 0,2-3 0 47,3-5-480-47,1 0-96 0,1-1 0 0,2-3-10336 0,0-2-2064 0</inkml:trace>
  <inkml:trace contextRef="#ctx0" brushRef="#br0" timeOffset="24153.45">23225 3770 32255 0,'-8'-10'1424'0,"5"5"304"16,0 2-1392-16,2-1-336 0,0 4 0 0,0-3 0 0,1 3 256 0,-3 0-32 0,-1 0 0 0,-2 0 0 0,-4 3 384 0,-1 3 80 0,-4 0 16 0,-1 5 0 16,-1 4-864-16,-3-2-160 0,-1 3-48 0,1-3 0 15,2 2 368-15,-1 1 160 0,2-1-16 0,1-1 0 16,0 1 432-16,3-4 64 0,2 0 32 0,1-1 0 15,4 0-416-15,0-4-64 0,4 0-32 0,0 0 0 16,4-2-352-16,1-2-64 0,3-2 0 0,3-2-16 31,4 2-400-31,0 0-80 0,3-3-16 0,0 3 0 0,3-1 256 16,1 1 64-16,1 1 0 0,1 2 0 0,1-1 272 0,0 4 176 0,-2 1-192 0,-2-1 192 16,-1 4-224-16,-3-3 64 0,-2 4 16 0,-4-3 0 15,-3-2-48-15,0 0 0 0,-2 3 0 0,-2 4 0 0,0 0 528 16,-2 0 112-16,-2 2 0 0,-1-1 16 0,-1 1 96 0,-1-3 16 15,-1 0 0-15,-2-2 0 0,0 3-48 0,-3-2 0 16,0 1 0-16,-2 0 0 0,0 1-528 0,-2-1 0 16,-1 1 0-16,-2-1 0 15,0 2-400-15,-1 0-192 0,-1 0-48 0,1 1 0 16,0-4-448-16,-2 0-112 0,0-1-16 0,0-3 0 16,0 2-32-16,1-3-16 0,2 3 0 0,-1-5-6816 15,3-3-1376-15</inkml:trace>
  <inkml:trace contextRef="#ctx0" brushRef="#br0" timeOffset="25365.01">23584 3733 30399 0,'-2'-1'2704'0,"2"1"-2160"0,0 0-544 0,0 0 0 0,0 0 1088 0,2 1 128 0,-2 2 0 0,1-3 16 0,0 2-32 0,1 3-16 0,2 4 0 0,1-1 0 0,0 8-640 0,1 0-128 15,0 7-32-15,1-1 0 0,0 3-384 0,-2 3 0 16,-1 1 0-16,-3 3 0 0,0-1 0 0,-2 3-256 15,-2-4 48-15,0 1 0 0,-2-3-112 0,-1 1 0 16,-1-6-16-16,2 1 0 0,-1-7 336 0,3-1 160 16,-1-5-16-16,3-5 0 0,-1-2 304 0,1-1 64 15,1-6 16-15,1-1 0 0,1-4-160 0,-1-2-48 16,1-2 0-16,1-7 0 16,-1 0-320-16,1-4 0 0,-1-2 0 0,1-3 0 0,0-3 0 0,0-1-128 15,1 0 0-15,-2-3 0 0,2 0 128 0,1 1-192 16,0-2 192-16,1 6-192 0,3 3 48 0,-1 3 0 0,3 7 0 15,0 5 0-15,1 2 144 0,-1 4 0 0,1 1 160 16,0 4-160-16,2 1 352 0,0 0-32 0,-1 0 0 16,2 1 0-16,1 1-144 0,-1 1-48 15,1 0 0-15,0 0 0 0,-1-2-128 0,1 3 0 0,-1 1 0 0,0-2 128 16,-2 4 0-16,1-1 0 0,0 4 0 0,-2 2 0 16,0 7 0-16,-1-1 0 0,-1 4 0 0,-1 4 0 15,-2 0-304-15,-2 3-64 0,0 5-16 0,-2 5 0 16,-2 4-112-16,0 2-16 0,0-1-16 0,1 3 0 31,-1 0-800-31,4-5-144 0,0-5-48 0,2-7 0 0,1-7-944 0,0-5-192 16,1-6-32-16,0-6-16 0,-3-2 1488 15,0-5 320-15</inkml:trace>
  <inkml:trace contextRef="#ctx0" brushRef="#br0" timeOffset="25663.03">24046 3148 14735 0,'-7'-4'1312'0,"2"2"-1056"0,0 1-256 0,2 1 0 0,3 1 5888 0,1 1 1104 0,1 1 240 0,0 1 32 0,1 2-5632 0,2 1-1120 0,1 8-240 0,4 4-32 16,0 0-240-16,1 6 0 0,1-1 0 0,-1-1 0 15,0 3-272-15,0-4-48 0,1-2-16 0,-1 1-11824 32,-1-2-2352-32</inkml:trace>
  <inkml:trace contextRef="#ctx0" brushRef="#br0" timeOffset="26007.68">24913 3400 43311 0,'-9'0'3840'16,"4"3"-3072"-16,4 2-608 0,1 0-160 0,2-1-192 0,-2 2-64 0,0 4 0 0,-1 6-16 0,-1 6 80 0,0 6 32 15,1 7 0-15,2 2 0 0,1 4-16 0,1 1 0 0,2 1 0 0,-2 3 0 32,1 0-208-32,-2 0-32 0,-1-2-16 0,1 3 0 15,-4 0-1936-15,0-4-400 0</inkml:trace>
  <inkml:trace contextRef="#ctx0" brushRef="#br0" timeOffset="26211.42">24654 3752 43311 0,'3'-7'1920'0,"1"1"384"0,2 3-1840 0,1-1-464 15,-1 1 0-15,2 0 0 0,0 0 336 0,7-3-16 0,7-4-16 0,9-2 0 0,7-2-32 0,2-4 0 0,2 2 0 0,0-2 0 16,-1 2-592-16,0 3-112 0,0 3-16 0,-2 1-12736 16,1 0-2528-16</inkml:trace>
  <inkml:trace contextRef="#ctx0" brushRef="#br0" timeOffset="26839.87">26395 3736 22111 0,'9'-3'1968'0,"-3"2"-1584"0,0-2-384 0,-1 1 0 0,0 2 3312 0,0 0 576 0,0 0 112 0,3 0 32 0,5-1-2368 0,5 1-480 0,1 1-96 0,4 1 0 0,-4 2-544 0,-1 5-96 16,-1 1-32-16,-2 2 0 0,-2 7-160 0,-1-2-16 15,-3 5-16-15,-1 2 0 0,-2-1-80 0,-2 4-16 16,-1-3 0-16,-1 3 0 0,-1-1-128 0,-1 2-176 15,-1 1 48-15,-1-4 0 0,1 3-48 0,-1-4 0 16,-1-2 0-16,0-1 0 0,0-3 176 0,1-2 256 16,-1-3-64-16,1-3-16 0,-2-2 160 0,2 0 48 0,-1-6 0 15,-1 2 0-15,2-4-96 0,-2 0-16 0,2-2 0 0,-3-2 0 16,1-4 80-16,-2 0 16 0,1-2 0 0,-3-3 0 16,2-1-368-16,-2-4 0 0,-1-4 0 0,-1-1 0 15,1-3 0-15,0-3-128 0,1 1 0 0,1-1 0 16,1 3 128-16,1 2 0 0,1 1 0 0,1 1 0 15,2-3 0-15,1 6 0 0,1-2 0 0,3-2-128 16,0 3 128-16,2-4 224 0,1 1-48 0,1-1-16 16,2 0-160-16,1-7 0 0,1 0 0 0,3-3 0 15,0 2-128-15,0-1-64 0,1 5-16 0,-1 2 0 0,-1 1-112 16,3 3-32-16,-3 4 0 0,2 1 0 0,1 5 48 16,-1 2 16-16,0 2 0 0,0 4 0 0,0 1 64 0,0 6 16 15,0 1 0-15,-1 4 0 0,-2 2-112 0,1 2-32 16,0 5 0-16,-2-1 0 15,0 2-1136-15,1 1-240 0,-1 1-32 0,-1 1-14880 16</inkml:trace>
  <inkml:trace contextRef="#ctx0" brushRef="#br0" timeOffset="27238.07">27136 3666 11055 0,'3'0'480'0,"-2"0"112"0,1 0-464 0,1 0-128 0,-2 3 0 0,1-3 0 0,0 0 1104 0,1 0 208 0,2 0 32 0,3 0 16 0,2 1 608 0,0-1 112 0,1-1 32 0,0 1 0 15,0 1-832-15,0 2-144 0,1-3-48 0,2 3 0 16,0 2 672-16,-1-1 128 0,3 0 32 0,0 2 0 16,0 0-288-16,2 0-48 0,0-2-16 0,1 0 0 15,-1 1-992-15,1-5-208 0,1 0-48 0,-2-3 0 16,2-1-128-16,0-1-16 0,0-2-16 0,-1-3 0 15,0 0-160-15,0-2 0 0,-2-1 144 0,-1 1-144 16,-1 0 0-16,-3-2-256 0,-2 2 32 0,-1-1 16 16,-3 1-112-16,-4 2-32 0,-3 0 0 0,-3 2 0 15,-3-2-96-15,-5 1-32 0,-4 2 0 16,-4 4 0-16,-4 3-304 0,0 3-64 0,-1 3-16 0,-6 4 0 16,-4 8-272-16,-4 4-48 0,-1 4-16 0,1 0 0 0,1 5 1040 0,5 1 160 15,2 3 128-15,6-4-128 0,4-1 1152 0,4-2 144 16,5-1 32-16,2-2 0 15,4-3-96-15,3 1-16 0,1-4 0 0,3 0 0 0,1-1-832 0,2-1-160 16,2 1-32-16,2-2-16 0,0-3-352 0,1-4-64 16,3 4-16-16,3-6 0 15,0 2-1296-15,1-3-272 0</inkml:trace>
  <inkml:trace contextRef="#ctx0" brushRef="#br0" timeOffset="27812.72">27809 3585 39615 0,'-5'5'1760'0,"1"-2"352"0,0 4-1680 0,3-4-432 0,1 3 0 0,1-3 0 0,-1 3 320 0,0 4-32 0,0 2 0 0,0 8 0 0,2 5-32 0,-1 3 0 16,0 1 0-16,2 3 0 0,0-4-256 0,1 3 0 15,1-5-176-15,1 3 176 0,2-7-192 0,0-1 64 16,2-4 128-16,0 2-208 0,1-4 208 0,0 1 0 15,2-4 0-15,-1 2 0 0,0-6 0 0,2-1 0 16,-2-1 0-16,2-5 0 0,0-1 0 0,0-4 192 16,1 1-16-16,0-4 0 0,1-1 64 0,0-5 16 15,2 3 0-15,-1-3 0 0,0-2-256 0,-1-1-240 16,2 0 48-16,-4 0 16 0,2-3 176 0,-1-2-160 16,0-2 160-16,-3-2-160 0,0-1 160 0,-1-5 0 0,-3 0 0 0,0-1 0 15,-1 1 0-15,-2 1 0 0,0 6 0 0,-1-1 128 16,0 8-128-16,-2 2 192 0,2 2-64 0,-3 6 0 15,1 5 32-15,0-2 16 0,-1 5 0 0,0 4 0 16,0-1-176-16,1 4 0 0,-1 0 0 0,0 2 0 16,2 5 0-16,-1 1-192 0,1 2 64 0,-1 4 128 15,0 3 0-15,1 1 0 0,-1 3 144 0,1-1-16 16,1 3 80-16,-2-1 32 0,1 1 0 0,-2-3 0 16,1 0-96-16,-1-2-16 0,1 0 0 0,-1-1 0 15,1 0-432 1,1-5-80-16,-1-2-32 0,2-3 0 0,1 1-608 0,0 0-128 0,2-2-32 15,1-3-16480-15</inkml:trace>
  <inkml:trace contextRef="#ctx0" brushRef="#br0" timeOffset="28253.03">29002 3502 35935 0,'-1'-10'1600'0,"0"5"320"0,-1 0-1536 0,1 3-384 0,1 2 0 0,-1 2 0 0,0-2 208 0,-3 0-16 0,-1 1-16 0,-4 2 0 0,-3 1 304 0,-5 2 64 0,-2 2 16 0,-3 2 0 16,-3 3-560-16,-2-1-224 0,-2 2 16 0,0 0 0 16,-1 2-128-16,-1 1-32 0,-1-1 0 0,1 0 0 15,1-1 736-15,3-2 144 16,1 0 16-16,4-4 16 0,3 0 64 0,2-2 16 0,4 2 0 0,1-5 0 15,5-2-432-15,3 2-192 0,2-4 160 0,3 0-160 16,3 3 0-16,2-3-128 0,4 0-16 0,1 3 0 16,3 0-256-16,2 0-48 15,2 1-16-15,3 5 0 0,0-2 272 0,4 2 48 0,1 3 16 0,4 1 0 16,-2 3 128-16,2-3 0 0,-2 2 0 0,1-3-128 16,-3 1 128-16,-3-2-128 0,-1 0 128 0,-1 3-128 0,0 1 272 0,-2-2 64 15,-2 2 16-15,-2-1 0 0,0 0-224 0,-3 2 0 16,1 1 0-16,-3-1-160 15,-3 2-336-15,-2 1-64 0,-1 1-16 0,-3 2 0 16,-1 0-304-16,-3 0-64 0,-2 3-16 0,-2 0 0 0,-2-3 704 0,-1 0 256 16,1 2-176-16,-5-3 176 15,0 1-784-15,-2-2-64 0,0-2-16 0,0-2-12832 16</inkml:trace>
  <inkml:trace contextRef="#ctx0" brushRef="#br0" timeOffset="28755.33">29305 3951 41471 0,'-1'-4'1840'0,"0"2"368"0,1 2-1760 0,0-4-448 0,2 4 0 0,1-3 0 0,-1 3 0 0,3-3 0 0,2-1-192 0,2-1 192 0,5-2-160 0,2-2 160 16,1 2 0-16,2-5-144 0,0 3-160 0,4-4-16 15,0 1-16-15,1 1 0 0,0-2 0 0,1 2 0 16,0 0 0-16,-1-1 0 0,1-3 0 0,0 1 0 16,-3 2 0-16,0-4 0 0,-2 1 560 0,0-1 112 15,-1 0 32 1,-2-3 0-16,-1 3 144 0,-2-2 48 0,-3 2 0 0,-1-1 0 15,-3 1-368-15,-2-2-192 0,-1-1 192 0,-4 6-192 0,-3-2 128 0,-2 5-128 16,-2 3 0-16,-6 4 0 0,0 3 0 0,-6 3-224 16,-4 4 16-16,-2 3 0 15,-3 5-240-15,-5 3-32 0,-4 6-16 0,2 3 0 0,-1 1 304 0,1 2 192 0,3 1-208 16,3 0 80-16,5 1 816 0,3-4 160 16,5 1 48-16,3-1 0 0,3 1-240 0,3-1-32 0,2-3-16 0,3 1 0 15,0 0-160-15,5-1-16 0,2-1-16 0,1-1 0 16,3-1-272-16,3-2-144 0,3 2 160 0,5 0-160 15,4 0 0-15,5-1-192 0,4-1 16 0,4 1 0 32,5-3-352-32,3-1-80 0,5-3-16 0,1 0 0 15,2 0-480-15,2-2-112 0,2-3 0 0,3 1-16432 0</inkml:trace>
  <inkml:trace contextRef="#ctx0" brushRef="#br0" timeOffset="30042.46">22228 5471 23039 0,'4'-3'2048'0,"0"-1"-1648"0,-1 2-400 0,0-1 0 0,-1 2 880 0,1-1 80 0,3-2 32 0,3-5 0 0,1 2 384 0,2-4 80 15,-1 1 16-15,-2 0 0 0,-2 4-1056 0,-1-4-208 0,0 4-32 0,-1 0-16 16,-1-3 160-16,0 1 48 0,0 5 0 0,-2-6 0 16,0 3 224-16,-2-3 48 0,0 4 16 0,-1-1 0 15,-2 0 0-15,-4 0 0 16,0 1 0-16,-3 0 0 0,-2 0-448 0,-3 1-80 15,0 2-128-15,-4 2 176 0,2 2 48 0,-3 4 16 0,1 1 0 0,-1 0 0 0,0 4 64 0,-1 2 16 16,1 3 0-16,0 0 0 16,-1 2-192-16,0 4-128 0,0 1 144 0,2 3-144 15,0 5 0-15,2 1 0 0,-1 2 0 0,4 5 0 16,0-5-192-16,4-2-96 0,4-1-16 0,1-5 0 16,4-1-160-16,2-5-48 0,4 1 0 15,1-5 0-15,1-4 512 0,3 1 208 0,6-3-16 0,2-4 0 0,3 0-192 0,2-2 0 16,2-4 128-16,3-4-128 15,2-1 0-15,2 0-192 0,0-6 48 0,-1 0 0 16,0-2-64-16,-2-3-16 0,-2 2 0 0,-2-3 0 16,-3 1 32-16,-2-2 16 0,-2 2 0 0,-4-3 0 15,-2 3 176-15,-4-2-128 0,-2 2 128 0,-4-3-128 16,-2 3 128-16,-3 0 0 0,-4-3 0 0,-4 3 0 0,-4 0 320 16,-2 1 32-16,-3 5 16 0,1 1 0 15,-1 2-96-15,1 4-16 0,3 3 0 0,1 3 0 0,2 1 0 16,-1 2-16-16,3 4 0 0,1 1 0 0,3 3-240 0,2-2 144 15,1 1-144-15,4 0 128 0,4 2 0 16,1-1-128-16,5 0 192 0,2 0-64 0,3 2 96 0,2-1 16 16,4 1 0-16,0 0 0 0,0-1-112 0,3 1 0 15,2 3-128-15,1-6 192 0,0 3-192 0,0-1-160 16,0-3 32-16,-3 0 0 16,-3-1-528-16,-1-1-112 0,-4 2 0 0,-1-5-16 15,-3 5-1408-15,-1-6-288 0</inkml:trace>
  <inkml:trace contextRef="#ctx0" brushRef="#br0" timeOffset="30325.44">23080 5158 35935 0,'-3'-9'1600'0,"1"3"320"0,1 2-1536 0,1 0-384 0,0 4 0 0,0 2 0 0,1 0 384 0,-1-1 16 0,2 4 0 0,-1 5 0 15,-1 4 64-15,0 9 16 0,1 6 0 0,-1 3 0 16,1 6-480-16,0 1 0 0,1 4 0 0,-1 1 0 16,1 5 0-16,0 1 0 0,-1 6 0 0,1-4 0 15,1 4-576-15,-1-6-16 0,6-3 0 0,-2-8 0 16,3-5-1536-16,-1-5-304 0,3-6-64 0,0-2-16 15,1-2 432-15,-1-3 96 0</inkml:trace>
  <inkml:trace contextRef="#ctx0" brushRef="#br0" timeOffset="30582.41">23550 4982 42383 0,'-12'-6'1872'0,"3"5"400"0,2 1-1824 0,2 3-448 0,2 4 0 0,3-4 0 16,-1 6-656-16,-1 3-240 0,0 6-32 0,-1 9-16 0,-1 7 784 0,3 11 160 0,-1 2 0 0,2 1 0 16,2 2 0-16,-1-2-288 0,1-4 64 0,-2 1 16 15,2-1 48-15,-1 0 16 0,-1 0 0 0,1-3 0 31,0 0-688-31,1-7-144 0,0-1-32 0,0-4 0 16,2 0-1168-16,-1-5-256 0</inkml:trace>
  <inkml:trace contextRef="#ctx0" brushRef="#br0" timeOffset="30858.82">22745 5522 40543 0,'-9'-9'1792'0,"6"2"384"0,2 1-1744 0,2 3-432 0,2 3 0 0,2-4 0 0,2 1 304 0,4 0-32 0,7-4 0 0,11-2 0 0,8-4-16 0,10 1 0 16,5-1 0-16,6 0 0 0,5 0-64 0,2 2 0 15,3 1-16-15,-3 1 0 0,0 0-176 0,0 1 128 16,-1 0-128-16,-1 2 128 0,-2 4-128 0,-5 0-192 15,-1-1 32-15,-6 2 16 16,-5 1-368-16,-5-2-80 0,-2 1-16 0,-3-2 0 16,-3-1-2192-16,-4 2-432 0,-3-1-96 0,-1 2 0 0</inkml:trace>
  <inkml:trace contextRef="#ctx0" brushRef="#br0" timeOffset="31242.36">24086 5458 5759 0,'-2'8'128'0,"2"-2"16"0,0 0 16 0,0 0 0 0,2 0-160 0,-1-3 0 0,0 3 0 0,0 4 0 0,3 6 1424 0,0 6 256 0,-1 3 48 0,1 3 16 15,1 1-64-15,-1-1-16 0,-2-4 0 0,1-2 0 16,-2-1 512-16,0-2 112 0,0-2 16 0,1-2 0 16,-1-2 0-16,0-2 0 0,-1-1 0 0,0 0 0 15,1-4-864-15,-1-2-160 0,2 1-48 0,-1-4 0 0,0-1-576 0,0-1-112 16,2-1-32-16,0-5 0 0,1-1-112 0,0-2-16 15,1-2-16-15,0-2 0 0,0-2-48 0,0-3 0 16,0 3 0-16,-2-6 0 0,2 0-64 0,0-3-32 16,0-1 0-16,0-5 0 0,-1 0 0 0,0-1 0 15,-2 4 0-15,2-3 0 0,-1 1-80 0,2 2-16 16,0-1 0-16,0 4 0 0,1 3 80 0,1 0 16 16,0 3 0-16,0 3 0 0,2 3-48 0,0-2-16 15,-1 2 0-15,1 4 0 0,0-1-160 0,1 3 0 16,1 1 0-16,-1-2 0 0,1 4-208 0,0-5-32 15,3 4 0-15,-1-1 0 16,1 0-288-16,1 0-64 0,-1 1-16 0,-1 1 0 16,0 3-208-16,1-2-32 0,0 3-16 0,-1 0-11568 15,0 4-2320-15</inkml:trace>
  <inkml:trace contextRef="#ctx0" brushRef="#br0" timeOffset="31425.6">24959 5403 8287 0,'3'8'736'0,"0"-2"-592"0,-2 2-144 0,0 0 0 0,0-4 4576 0,-1 1 880 0,2 1 176 0,0 5 48 15,1 5-2864-15,0 8-560 0,2 2-112 0,-1 2-32 16,0 1-992-16,-1-4-208 0,0-2-32 0,-2-2-16 0,0-2-736 0,1-6-128 0,-1 2 0 0,0-5-128 31,0 0-1280-31,1-6-240 0,0 1-48 0,-2-2-16 0</inkml:trace>
  <inkml:trace contextRef="#ctx0" brushRef="#br0" timeOffset="31618.57">25014 5088 43311 0,'-5'-12'1920'0,"0"6"384"0,2 0-1840 0,-1 0-464 0,3 3 0 0,-1 2 0 0,2 1 192 0,-2-4-64 0,-1-2-128 0,0-3 192 16,0-1-512-16,0 0-128 0,0-1 0 0,1 1-16 15,0 3-2240-15,1 1-448 0,-1 0-96 0,-1-1-16 0</inkml:trace>
  <inkml:trace contextRef="#ctx0" brushRef="#br0" timeOffset="32308.52">25623 4457 35935 0,'0'-4'1600'0,"0"4"320"0,0 0-1536 0,1 4-384 0,0-2 0 0,0 2 0 0,2 2 160 0,-1 4-32 0,3 8-128 0,1 7 192 0,4 11 128 0,-2 5 32 15,-1 6 0-15,1 1 0 0,-2 3 128 0,-3 4 32 16,1 2 0-16,-3 4 0 0,-1 3-368 0,-2 5-144 15,1 3 128-15,-2-3-128 16,2-4-592-16,1-11-208 0,2-7-32 0,0-6-16 0,1-4 624 0,1-5 224 16,1-3-144-16,-1-1 144 0,1-3 960 0,1-2 288 15,0-2 48-15,0-2 16 0,2-3-800 0,-1-6-176 16,2-4-16-16,-3-2-16 0,0-4-80 0,0-3-16 0,0-2 0 16,1-3 0-16,-1-5-32 0,0-3-16 0,1 0 0 0,1-6 0 15,0-3-160-15,0-3 0 0,2-3 144 0,-2-4-144 16,2 2 0-16,1-4 0 0,-1-2 0 0,1 1 128 15,2 1-128-15,-2 5 0 0,1 1-176 0,-1 8 176 16,1 4-304-16,0 4 48 0,-1 2 0 0,1 6 0 16,0 1 256-16,0 3 0 0,2 1 0 0,0 2 144 15,2 2-144-15,2 1 0 0,0 1 0 0,2-2 0 16,0 2-240-16,-2-1-80 0,2 2 0 0,-1-3-16 16,-2 0 336-16,0 2-144 0,-1-2 144 0,-2 2 0 15,-2-2 0-15,0 5 0 0,-3 0 0 0,-1 3 144 16,-2 5-16-16,-1-2-128 0,-3 6 192 0,1 2-64 0,-2-1-128 15,-1 5 0-15,0-3 0 0,-2 3 0 16,-1-2-304-16,1-1 64 0,-3-1 16 0,0-2 0 0,-3 1 224 16,1-4-176-16,-2 0 176 0,1 0-160 0,-2-1 160 0,-1-3 176 15,0 0-48-15,-1-2 0 0,0 0 208 0,-1-1 48 16,-2-2 0-16,-1 2 0 0,0-3-192 0,-2-2-16 16,1 0-16-16,-2-2 0 0,2-2-384 0,0 0-80 15,1-4-16-15,-2-4 0 16,5 1-624-16,-2-5-128 0</inkml:trace>
  <inkml:trace contextRef="#ctx0" brushRef="#br0" timeOffset="32792.28">26557 5249 12895 0,'5'1'1152'0,"-1"-1"-928"0,-1 0-224 0,-1 3 0 0,0-2 3136 0,0 2 592 0,-1-1 112 0,1 2 32 0,2 2-1520 0,1 0-304 0,0 4-64 0,0 2-16 15,-1 2-224-15,-2 1-32 0,-1-2-16 0,1 2 0 16,0 1-1072-16,-1 3-224 0,1-1-32 0,0 0-16 16,1 3-352-16,0-3 128 0,2 2-128 0,1-1 0 15,1-1 0-15,0-2 0 0,3-2-160 0,1 1 160 16,1-5-240-16,2-2 64 0,2 0 16 0,1-2 0 15,1-4-128-15,-1-4-32 0,-1 2 0 0,3-6 0 16,-1-2-320-16,2 0-64 16,-4-2 0-16,4-3-16 0,2-1-112 0,2-4 0 0,-2 0-16 0,0-3 0 15,0 1 512-15,-2-2 96 0,0-1 32 0,-3 1 0 0,-2 0 464 0,-1 1 80 16,-2 1 32-16,-2 1 0 0,0 6 144 0,-3 2 48 16,-1 3 0-16,-1 6 0 0,-1 4 160 0,-1 2 48 15,-2 5 0-15,-1 1 0 0,0-1-224 0,0 4-32 16,0 3-16-16,0-4 0 0,2 2-240 0,-1 1-64 15,4-2 0-15,-1 2 0 0,1-2 80 0,1-1 16 16,3 2 0-16,-2 0 0 0,3 0-16 0,0 1 0 16,1 1 0-16,0-3 0 0,2 2-272 0,-2 1 160 15,0-2-160-15,0 1 128 0,0-2-128 0,-1 2-144 16,0-1 144-16,1 1-208 16,-1 1-304-16,0-1-64 0,-1-4-16 0,-1 0 0 15,0-5-1264-15,-2-2-240 0</inkml:trace>
  <inkml:trace contextRef="#ctx0" brushRef="#br0" timeOffset="33092.37">27674 4792 36863 0,'-4'0'1632'0,"2"0"336"0,-1 2-1584 0,2-1-384 0,2 2 0 0,1-1 0 0,-1 3 704 0,0 4 64 0,2 3 16 0,-1 4 0 0,2 9-240 0,1 4-48 16,0 5-16-16,0 1 0 0,1 1-352 0,0 1-128 15,0 1 0-15,0 3 0 0,0-3 0 0,-1 1 0 16,2-1 0-16,-2 1 0 0,1-3-160 0,-1-1-128 15,0 0-32-15,0-5 0 16,0-4-1440-16,-2-3-288 0,1-4-64 16,-2-1-13712-16</inkml:trace>
  <inkml:trace contextRef="#ctx0" brushRef="#br0" timeOffset="33309.36">27537 5181 43311 0,'2'-7'3840'0,"2"1"-3072"0,0 3-608 0,1 2-160 16,0 1-304-16,1-3-80 0,4-3-32 0,7-2 0 0,5-4 416 0,7 0 0 0,2 0 0 0,-2 2 0 16,-2 1 0-16,1 0 0 0,-2 5 0 0,1-1 128 31,-1 1-464-31,1 0-96 0,0 2-16 0,0-2-17792 0</inkml:trace>
  <inkml:trace contextRef="#ctx0" brushRef="#br0" timeOffset="33694.91">28421 5226 31327 0,'-1'8'1392'0,"-2"-5"272"0,1 1-1328 0,0-2-336 0,4-1 0 0,-1-1 0 0,0 3-544 0,2-3-176 0,-1 2-48 0,3-2 0 16,1 0-416-16,2 0-96 0,2 0 0 0,1-5-16 16,0 2 112-16,2-1 32 0,4-2 0 0,0-1 0 0,0 1 1152 0,2 0 352 15,-1-3 16-15,2 2 0 0,0-2 1040 0,-2 2 192 16,1-2 64-16,-2-1 0 0,-1 2-80 0,0-2-16 16,-1 0 0-16,-2 0 0 0,-1 1-768 0,-2 0-160 15,0-1-16-15,-4 3-16 16,-1-1-864-16,-1 2-192 0,-3 2-16 0,-1-2-16 15,-4 2-688-15,-2 0-144 0,-3 4-32 0,-2 2 0 16,-2 1 112-16,-5 2 16 0,-5 3 0 0,-5 1 0 0,3 3 1024 0,-4 1 192 0,-2 2 0 0,1 2 160 16,3 1 1040-16,1 1 208 0,3 0 32 0,1 0 16 15,3 0 896-15,2 0 176 0,1 3 32 0,2-2 16 16,2 2-1600-16,3-1-320 0,2-1-64 0,2-1-16 16,2-1-304-16,4-2-64 0,2 3-16 0,2-6 0 15,2 3-192-15,3-1-192 0,3-2 48 0,1 0 0 16,4-3-496-1,0 1-112-15,3-5-16 0,3-1-10912 0,2-2-2192 0</inkml:trace>
  <inkml:trace contextRef="#ctx0" brushRef="#br0" timeOffset="34157.87">29476 4997 23951 0,'0'-4'2128'0,"-2"2"-1696"0,2 2-432 0,-1 0 0 0,1 2 2240 0,-1-2 352 0,0 0 80 0,-2 0 16 0,0 0-944 0,-4 0-176 16,-1 4-32-16,-2-3-16 0,-1 4-752 0,-3 1-160 15,-1 4-32-15,-3-2 0 0,-1 3-128 0,-3 1-16 16,-2-1-16-16,-2 4 0 0,-1 1-96 0,-1 0 0 0,-3 3-16 0,0-3 0 15,0 0-304-15,1-1 0 16,4-2 128-16,2 0-128 0,3-3 0 0,2-2-224 0,4 0 32 0,4-3 16 16,4-2 304-16,2 0 48 15,4-3 16-15,3 0 0 0,3 0-192 0,4-3 0 0,3 0 0 0,3-2 0 16,2 1 0-16,3 0-272 0,3 1 64 0,1-4 16 16,2 7-128-16,2-2 0 0,2 2-16 0,0 2 0 15,1 2 208-15,-2 2 128 0,0 2-160 0,-2 3 160 16,1-1 0-16,1 3 0 0,-1 2 0 0,-1 1 0 15,1 3-144-15,-1-1 144 0,-2 0-128 0,-3-1 128 16,-1 0 0-16,-4 2 0 0,-3-3 0 0,-3 0-128 16,-4-1 128-16,-1 1 144 0,-2-3-16 0,-4 5-128 15,-4-2 416-15,-2 0-32 0,-2 0 0 0,-5 3 0 0,-3-3-64 0,-1 2-32 16,-3-2 0-16,-1-2 0 0,-2 1-288 0,-5 1 0 16,-1-4 128-16,-3-2-13248 15,-6-4-2640-15</inkml:trace>
  <inkml:trace contextRef="#ctx0" brushRef="#br0" timeOffset="46300.44">5850 14064 18431 0,'-4'-4'1632'0,"1"4"-1312"0,-1 0-320 0,2-3 0 0,0 3 624 0,-1 0 48 0,-2-3 16 0,-5 0 0 0,-3 0-464 0,0-4-96 16,-2-1 0-16,0 0-128 0,3 2 0 0,-2-3 0 15,2 3 0-15,-2 0 0 0,1 0 256 0,-4 1 80 16,-1-1 32-16,-4 0 0 0,-4 3 1360 0,-6-1 288 16,-7 4 48-16,1 4 16 0,3-1-544 0,-18 3-128 15,-24 7 0-15,-30 12-11120 16,-27 13-2208-16</inkml:trace>
  <inkml:trace contextRef="#ctx0" brushRef="#br0" timeOffset="48660.41">25401 11594 12895 0,'-5'0'1152'0,"2"0"-928"0,0 0-224 0,2 1 0 0,1 2 1600 0,-3-3 256 0,0 2 64 0,-3 2 16 16,-3 0-816-16,-1 2-160 15,0-2-48-15,1 1 0 0,2-2-224 0,0 3-48 0,-2-3-16 16,1 1 0-16,0 2 448 0,0 0 80 0,0 0 32 0,-1 0 0 16,-1 2 48-16,-1 4 16 0,-3 2 0 0,1 3 0 15,-2 5-320-15,0-2-64 0,-1 5-16 0,-2-3 0 16,-1 3-640-16,-2 3-208 0,-1-2 128 16,-1 3-128-16,1-1 0 0,0 3 0 0,-3-1 0 15,2 2-144-15,-2 1 496 0,0-1 96 0,2 3 32 0,-1 0 0 16,2-1 16-16,1 2 0 0,0 1 0 0,1-1 0 15,2 4-288-15,-1-2-48 0,1 0-16 16,-1-1 0-16,2-2-144 0,-1 0 0 0,1 1 0 0,-1-2 0 16,1-3-192-16,0 1 192 0,1 3-192 0,-1-4 192 15,1 1 0-15,-2 3 0 0,2-1 192 0,0 1-64 0,0 1-128 0,-1 5 128 16,-2 1-128-16,0 3 128 0,-1 1-128 0,1-1 0 16,1-2 0-16,0-5 0 0,2 1 0 0,0-5 0 15,0 1 144-15,2-2-144 0,2-3 192 0,0 1-48 16,1-3 0-16,1 1 0 0,0-1-144 0,-1-3 0 15,2 1 144-15,0-4-144 0,2 0 0 0,0-3 0 16,-2-1 0-16,1-2 128 0,2 1-128 0,-1-4 0 16,1 2 0-16,0-3 0 0,-1 2 0 0,0 1 0 15,1-3 0-15,-2 2 128 0,1 1-128 0,-1-2 0 16,1-3 0-16,0 2 0 0,0-3 0 0,0 1 0 16,1-3 0-16,0 2 0 15,-1 0 0-15,3 1 0 0,-1-3 0 0,0 2 0 0,1-1 0 0,-1 2 0 0,1 0 0 0,2-1 0 31,-1-2 0-31,1 2 0 0,-1-3 0 0,1-2 0 0,1 2 0 0,-1-2 0 0,2-2 0 0,-1 2 128 16,0-2 48-16,1 0 16 0,0 0 0 0,0-2 0 16,0 0-16-16,-1-2 0 0,1 0 0 0,0 0 0 15,-1-2 32-15,1 2 16 0,-2-6 0 0,1 2 0 16,0 0-224-16,-2 0 0 0,1-3 128 0,-1 2-128 16,2-2 0-16,-1 0 0 0,-3-2 0 0,1-1 0 15,-1-3 128-15,0 1-128 0,0 0 0 0,0 0 144 16,0-2-16-16,0 1-128 0,2-1 192 0,0 1-64 15,1 2 32-15,2-4 0 0,0 3 0 0,0 1 0 0,0 2-32 16,1 0-128-16,1 1 192 0,0 3-64 0,-1-2-128 0,1 3 0 16,1-2 0-16,-1 3 0 0,0 4 0 0,0-1 0 15,0-1 0-15,0 6 0 0,0-1 0 0,1 2-176 16,-1 2 48-16,1 4 0 0,-1-1 128 0,1 4-128 16,-2 2 128-16,1 1-128 0,-1 0 128 0,1 3 0 15,-1 1 0-15,0-2 0 0,0-2 0 0,1 0 0 16,0 5 0-16,1-3 0 0,2-1 0 0,-2-1 0 15,3-2 0-15,1-2 128 16,1-2 64-16,2 2 0 0,3-3 16 0,0-3 0 0,2 2 0 0,2-2 0 16,2 0 0-16,1-2 0 0,2 1 16 0,-1-5 0 15,2 0 0-15,0 0 0 16,-1-5-32-16,3 1 0 0,-1-5 0 0,2 2 0 0,2-3-192 0,-1-1-240 0,1 0 48 0,-2-4-14176 16,1-1-2848-16</inkml:trace>
  <inkml:trace contextRef="#ctx0" brushRef="#br0" timeOffset="62193.3">14426 15287 21183 0,'-10'-3'1888'0,"1"1"-1504"0,3 0-384 0,3 2 0 0,1-2 976 0,-2-2 128 0,-3 1 32 0,-6-4 0 16,0-1-4128-16,0-2-816 0,4 0-160 0,2 1-48 15,5-1 1968-15,1 2 400 16,1 0 80-16,-2-2 16 0,4 4 3216 0,-4-2 640 0,0 1 128 0,-2 0 16 0,-2 2 1504 0,-1 1 288 16,-3 1 64-16,-3 3 16 15,-1-3-1568-15,-4 6-320 0,1-2-64 0,-3 1-16 0,0 1-1360 0,1 1-272 16,0-2-48-16,2 2-16 0,2-3-416 0,4 1-96 16,1 1-16-16,5-3 0 0,2 0 64 0,3 0 16 15,3 0 0-15,4-3 0 0,4 1 32 0,6 1 0 16,2-3 0-16,7 2 0 0,4-1-240 0,5 2 0 0,2 1 0 15,2 0 0 1,3 4 0-16,7-4 0 0,2 2 0 0,4 2 0 0,-3-1 0 0,3 4 0 0,6-1 0 0,5 0 0 16,-1 0 0-16,6 2 0 0,5 0 0 0,2-2 0 15,3-2 240-15,0-1-48 0,2 0-16 0,1 0 0 16,1-3 32-16,2-3 16 0,3 3 0 0,-1-3 0 16,2 0-64-16,-2-1-16 0,0 1 0 0,-4-2 0 15,-3-1-144-15,-8-1 0 0,-4 2 144 0,-5-1-144 16,-6 4 0-16,-6-4 0 15,-6 2-192-15,-9-1 64 0,-7 4-80 0,-10-3-16 0,-6 2 0 0,-6-1 0 0,-7 3 224 16,-3-1 0-16,-4 1 0 0,-4-3 0 0,-2 3 352 16,-5 0-32-16,-4-2-16 0,-4 1 0 0,-5-2 0 15,-3-1 0-15,-4 1 0 0,-3-2 0 0,-5-1-64 0,-4-1-16 16,-4 0 0-16,-2-2 0 0,-1 2-224 0,-3 1 176 16,-1 0-176-16,-5 1 160 0,-7 0-160 0,-7 0 0 15,-5 1 0-15,-4-2 0 0,1 2 0 0,-4 2-176 31,-5-1 176-31,1 2-192 0,2 2-16 0,5 2-16 0,2 0 0 0,4 2 0 0,3-1 224 0,4 2 0 16,3-3-160-16,4 0 160 0,7 4 0 0,4-1 0 16,3-3 0-16,6 1 128 0,5 1-128 0,6-1 0 15,7-2 144-15,6 2-144 0,7-3 0 0,6 2 0 16,5-3 0-16,5 0-192 16,3 2 192-16,3-2 0 0,5 4-144 0,4-4 144 0,6 4-304 0,5 1 16 0,5-2 0 0,7 0 0 15,7 2 288-15,5 0-192 0,7-4 192 0,6 4-160 16,5-4 160-16,5 4 0 0,3-4 0 0,4 2 0 15,3-3 128-15,-1 0-128 0,-2 0 128 0,-2 1-128 16,2 1 128-16,-2-2-128 0,1 0 128 0,-3 0-128 16,-3-2 0-16,-5 2 128 15,-5 2-128-15,-5-2 0 0,-6-2 0 0,-8 1 144 0,-8-2-144 0,-7 2 0 16,-10 1 192-16,-6 0-192 0,-10 0 192 0,-6 1-192 16,-8 5 0-16,-8 1 0 0,-9-1 0 0,-9 0-144 15,-10 1-112-15,-14 4 0 0,-9-1-16 0,-16 3 0 16,-10-3-384-16,-16 2-80 15</inkml:trace>
  <inkml:trace contextRef="#ctx0" brushRef="#br0" timeOffset="73541.35">17038 16481 38703 0,'-8'-6'3440'0,"0"0"-2752"0,3 3-560 0,3 0-128 0,-1 0-1648 0,0-1-352 0,-6-2-80 0,-4-6-16 0,-5-2 1584 0,-2-1 320 0,2 3 192 0,2 5-208 16,2 2-48-16,3 3 0 0,5 0 0 0,0 2 0 16,1 0 3888-16,0 0 768 0,0 2 144 0,-1-2 48 15,-1 0-1712-15,0 2-320 0,-2 0-80 0,1-2 16 16,-2 0-1536-16,0 0-304 0,-1 0-64 0,1-2 32 15,-1 0-624-15,0 0-368 0,1-2 48 0,-1-1 16 32,1 0-80-32,1 0-32 0,3-1 0 0,-1 0 32 0,2 0 96 0,-2 2 16 0,1 1 0 0,0-1 0 15,-1 4 0-15,-3 0 0 0,0 0 0 0,-4 4 32 0,-2-2-64 16,-4 3-16-16,-3 4 0 0,-7-1 48 0,-2-2-112 0,-9 4 0 16,-6 3-16-16,-6-3 0 15,-5 2-128-15,-3 0-32 0,0-2 0 0,-1-2 48 16,5-2 512-16,-3-1 0 0,-3-2 0 0,-5-1 0 0,-1 0 256 0,5-2 80 15,6-2 16-15,-7-2 0 0,-6-3 32 0,-8-5 16 16,-4 1 0-16,-3 0 48 0,0 4-320 0,-1-3-128 16,1-3 128-16,-3 5-128 0,-2 0-208 0,0 3-128 15,1 4-32-15,-1-1 0 16,6-1-544-16,-1 6-112 0,-2 5-32 0,0 2 0 16,0 6-320-16,4 3-64 0,1 1-16 0,-1 4-17696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32:01.8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8610 4239 6447 0,'0'-1'576'0,"-1"-2"-576"0,-2 1 0 0,2 0 0 0,0 2 2416 0,1 0 368 0,0 0 80 0,-3 0 16 0,-1 0-1680 0,-4-2-336 15,-1 0-64-15,0 0-16 16,-1 2-784-16,-1-2 0 0,1-1 0 0,0 2 0 0,0-1-320 0,-1 0 16 16,0 2 16-16,-2-1 0 0,1 1-80 0,-4 1-16 15,0 1 0-15,-3 0 0 0,1-1 576 0,-2 4 96 16,-2-3 32-16,-2 0 0 0,-1 2 416 0,-2-2 96 16,-1 1 0-16,-2-3 16 0,-1 1-224 0,0-1-48 15,-2-1-16-15,-2 1 0 0,1-3-128 0,-4 1-32 16,1 0 0-16,-2 0 0 0,0 2-160 0,1 0-48 15,-3 0 0-15,-1 0 0 0,-2 0-192 0,-1 2-128 16,1 0 128-16,-2 0-208 0,1-2 208 0,0 3 128 0,-1-3 0 16,0 0-128-16,0 0 400 0,-2 1-16 0,-2-1-16 0,-2 0 0 15,0-1 224-15,0 1 48 0,-1 1 16 0,1-2 0 16,3 1-160-16,-1 0-48 0,-1-3 0 0,0 1 0 16,2-2-320-1,-1 0-128-15,2-1 0 0,1 0 144 0,1 3-144 0,2-2 0 0,1 2 0 0,2-2 0 16,-1 2 0-16,0-2 0 0,0 1 0 0,0 3 0 15,1-3 0-15,1 3 0 0,6-3 0 0,-3 2 0 16,-2 0 0-16,-2 1 0 0,2 0 0 0,0 0 0 16,2 0 224-16,2-2 64 0,-3 2 16 0,3 0 0 15,-1 0 400-15,0-2 96 0,0 1 16 0,0 1 0 16,0 0-304-16,-1-3-64 0,0 3-16 0,0 0 0 0,-3 0-176 0,0 0-16 16,-4 3-16-16,-3-3 0 0,-1 1-224 15,-1-1 0-15,-3 2 128 0,1-2-128 0,2 2 0 0,-1-1 0 16,1 3 0-16,2-3 0 0,0 4 0 0,-2-4 0 15,-1 4 0-15,-1-1 0 0,0-2 0 0,1 3 0 16,-2 0 0-16,2 1 0 0,1 2 0 0,-1 0 0 16,2-1 0-16,0-1 0 0,2 1 192 0,2 2-48 15,0-3-16-15,-1 1 0 0,4 2-128 0,-1-5 0 16,2 2 0-16,1-4 0 16,0 2-336-16,2-1-112 0,3-2 0 0,-2 4-15872 0</inkml:trace>
  <inkml:trace contextRef="#ctx0" brushRef="#br0" timeOffset="7821.09">4353 7583 28559 0,'0'-3'2544'0,"0"1"-2032"0,0 2-512 0,1 0 0 0,0 0 128 0,0 0-128 0,1-2 0 0,-1 2 0 0,1 0 768 0,2-3 64 0,1 0 16 0,-1 1 0 16,1 1 448-16,0 1 96 0,1-3 16 0,0 3 0 0,-1 0-560 0,0 3-96 16,1-2-32-16,-1 5 0 0,1 4-224 0,0 5-48 15,1 3-16-15,-3 8 0 0,3 9-128 0,-1 6-32 16,-1 6 0-16,0 7 0 0,-2 0-32 0,-1 8-16 16,-1 6 0-16,-4 4 0 0,0 1-64 0,-2-1-16 15,-1-2 0-15,1-7 0 16,1-8-144-16,0-2 0 0,2-5 0 0,-1-3 0 0,0-2 0 0,0-6 0 15,1-2 0-15,-2-6 0 0,1-4 0 0,1-6-176 16,-2-8 48-16,1-5 0 16,-1-4-560-16,-1-5-96 0</inkml:trace>
  <inkml:trace contextRef="#ctx0" brushRef="#br0" timeOffset="8652.44">4465 7503 30399 0,'0'-6'2704'0,"-1"1"-2160"0,1 4-544 0,0 1 0 0,0 1 1472 0,0-1 192 0,0-1 48 0,0-1 0 0,1-2-1136 0,-1 1-208 16,0 2-48-16,0 1-16 0,-1 0 368 0,1 1 80 16,0 2 16-16,1-1 0 0,0 2-320 0,2-3-48 15,1 4-16-15,-1-1 0 16,3 0-96-16,1 2-32 0,0-1 0 0,1 2 0 0,0 2 48 0,2 3 0 16,1 2 0-16,0 2 0 0,0 3 32 0,1 0 16 15,1 6 0-15,1 0 0 0,2 3-32 0,2 4-16 16,3 9 0-16,2-2 0 0,0-1-80 0,-1-5-16 15,-1 2 0-15,3 3 0 0,4 7-64 0,2 3-16 16,3 3 0-16,-2-2 0 0,0 2-128 0,0-4 0 16,-1-1 0-16,-2-3 0 0,0-1 0 0,-3-3 0 0,-1-4 0 15,-3-3 0-15,-2-2 0 0,-3-5 0 0,1-1 0 16,-3-1-176-16,-2-5-16 0,-1-1 0 0,-1 1 0 16,-3-7 0-1,0-2-336-15,-3-3-80 0,-1-3-16 0,-3 0 0 16,0-6-256-16,-3 0-48 0,0 0-16 0,-3-4-17776 0</inkml:trace>
  <inkml:trace contextRef="#ctx0" brushRef="#br0" timeOffset="8935.06">4522 8316 32879 0,'-11'0'720'0,"2"0"160"0,1-3 16 0,3 3 32 0,3 0-736 16,2 0-192-16,0-2 0 0,-1 1 0 0,-1-4 1024 0,2 0 160 0,2-1 32 0,4 0 16 0,4 1-560 0,1 0-112 0,5 2-32 0,3-1 0 0,2 2-16 0,4-2-16 16,3 5 0-16,2-1 0 0,2 3-496 0,1-1 128 15,-2 2-128-15,3-3 0 0,3 2 0 0,-3 1 0 16,0-2 0-16,-2 1 0 15,-1-2-592-15,-4 1-112 0,-1-2-32 0,-4 0 0 16,-2-2-1456-16,-1 1-304 0,-3-2-48 0,-3 1-11936 0</inkml:trace>
  <inkml:trace contextRef="#ctx0" brushRef="#br0" timeOffset="10190.94">5269 7109 29487 0,'-4'-4'2624'0,"1"4"-2112"0,0-2-512 0,1 2 0 0,0 2 1376 0,-1-2 160 0,-4 0 48 0,-2 0 0 15,-6 0-768-15,-6 0-160 16,-4 0-16-16,-5 4-16 0,-3-2-176 0,-5 2-48 0,-4 0 0 0,-5 2 0 15,-4 0-592-15,-5 0-128 0,-4 1-32 0,-5-4 0 16,1 2 32-16,-2 0 16 16,1 0 0-16,2-1 0 0,0 2 304 0,5-3 224 0,3-2-32 0,0 4-16 15,-3-4 352-15,2 1 80 0,4 5 16 0,4 0 0 16,3 2-240-16,6 1-64 0,2 0 0 0,4 1 0 16,6 2-160-16,4-3-32 0,2 2-128 0,3 1 192 15,5-1-192-15,2-2 0 0,3 2-144 0,2-2 144 16,2 0-416-16,3 0 16 0,1 1 0 0,3 2 0 15,1 0 80-15,4 2 32 0,-1 1 0 0,4 0 0 16,2 3 416-16,0 1 64 0,2 2 32 0,1 4 0 0,2 2 160 16,0 6 16-16,3 4 16 0,1 4 0 0,-1 4-288 0,-1 2-128 15,-1 3 0-15,-3 2 128 16,-1-2-128-16,-3-4 0 0,-2-3 0 0,-1 4 0 0,-1 8 0 0,-4 1 0 16,-2 1 0-16,-3-2 0 0,-1-2 0 0,-4-6 0 15,-1-3 144-15,0-6-144 0,-2 0 176 0,1-3-48 16,-3 1 0-16,-2-3 0 0,1 1 0 0,-1-7-128 15,2-2 192-15,-1-1-64 0,2-3 0 0,0-3 0 16,2-3 0-16,1-4 0 0,0-2-128 0,1-2 0 16,1-2 0-16,-1 0 0 0,1 3 0 0,0-6 128 0,0 3-128 15,1 1 0-15,0-1 192 0,2 0-64 0,1 0 0 0,-1 2 0 16,4 0-128-16,0-2 0 0,2 2 0 16,2 1 0-16,0-3 0 0,0 2-176 0,3-3 48 15,1 4 0-15,-1-3-48 0,2 0 0 0,1 1 0 16,2-4 0-16,1 3 176 0,1-3 0 0,2-2 0 0,2 2 0 31,2-1 0-31,2-2 0 0,0 1 160 0,5-1-160 0,2 3 0 0,2-3 128 0,4 0-128 0,7 0 0 16,1 0 0-16,8 0 176 0,11-3-176 0,2 2 160 15,0-1-160-15,1-1 0 0,-1 2 0 0,2-2-176 16,2 3 176-16,-2 3-128 0,-2 1 128 0,0 2-128 16,-3-2-16-16,-2-2 0 0,-2-2 0 0,-1 0 0 15,1 0 144-15,0 0 0 0,-3 0 0 0,-2 1 0 16,-4 2 0-16,-5-1 0 0,-6-2 0 0,-2 1 0 0,-3-1 0 0,-3 3 144 15,-4-3-144-15,-2 2 0 0,-2-2 144 0,-2 2-144 16,-2 0 0-16,-4-4 144 0,-1 2-144 0,-2-2 0 16,-4-3 0-16,-2 2 0 0,-1-5 0 0,-2 0 0 15,-1-2 0-15,0-3 0 0,-2-1 176 0,-2-4-48 16,-1 0-128-16,-2-7 192 0,-2 3 64 0,0-4 16 16,-2-5 0-16,-2-1 0 0,1-3-272 0,-2-3 160 15,0-6-160-15,-2-3 128 0,0-5-128 0,1-1 0 16,0-1 0-16,1 1 0 0,2-2 0 0,-1 2 0 15,2 0 0-15,1 2 0 0,0 3 0 0,1-3 0 16,0 1-144-16,-2 0 144 0,1 6 0 0,-1-1 0 16,0 1 176-16,-1-1-176 0,0 4 224 0,1 0-64 15,0 3-16-15,1 1 0 0,1 1-144 0,2 2 0 16,1 0 0-16,2 0 0 0,0 1 0 0,4 1 0 0,1 1 0 0,1 2 0 16,1 4-192-16,1-1 16 0,0 2 16 0,1 5 0 15,-1 3 160-15,0 0-128 0,-1 3 128 0,0 3-128 16,-2 2 128-16,0 1 0 0,-2 4 0 0,0-1 0 15,1 2 0-15,-2-1-160 0,-2 2 160 0,2-2 0 16,-1 0-176-16,0 0 176 0,1-1-160 0,-1 1 160 31,-1-2 0-31,0 1 0 0,1 0 0 0,-2-2 0 16,1 4 0-16,-3-2 0 0,0 4 0 0,-1-4 0 16,-3 4 0-16,-2 0 0 0,-1 0 160 0,-4 0-160 15,-2 2 144-15,-3 0-144 0,-2 2 160 0,-3 2-160 0,-3-2 128 0,-4 1-128 16,-4 2 0-16,-4-1 144 0,-2 3-144 15,-4-3 128-15,-4 0-128 0,2-1 128 0,-2 0-128 0,3-1 0 16,1-2 0-16,1 0 0 0,5 0-272 0,4-2-48 16,2-2 0-16,4 0-18752 15</inkml:trace>
  <inkml:trace contextRef="#ctx0" brushRef="#br0" timeOffset="11273.54">12719 7327 16575 0,'6'-7'1472'0,"-2"4"-1168"0,-1-2-304 0,-2 4 0 0,0-2 2448 0,0 3 432 0,2-2 96 0,-1 0 16 0,3 0-1408 0,3-2-288 0,0-2-48 0,2 2-16 15,0-1-496-15,0 2-96 0,0-4-32 0,0 4 0 16,0-1-64-16,-2 2-16 0,1-2 0 0,0 4 0 16,-2 0-16-16,-1 0 0 0,0 4 0 0,-1 2 0 15,0 1 208-15,-1 4 48 0,-2 3 0 0,1 1 0 16,-2-2-320-16,0 6-48 0,-1 1-16 0,0 4 0 15,2 5-96-15,-2 3-32 0,0 1 0 0,1 1 0 16,-1 5 0-16,1 2 0 0,2 4 0 0,-1 0 0 0,2 1 0 0,-1-1 0 16,2-3 0-16,-1-1 0 0,0-3-112 0,-1 0-16 15,1 2-128-15,-1-2 192 0,-1-6-192 0,1 3 0 16,-2 0-144-16,0-5 144 16,-1-1-432-16,0-3 16 0,0-1 0 15,-1-6 0-15,0 0-32 0,-2-5 0 0,2-3 0 0,-2-4 0 16,1-3-448-16,-1-3-112 0,2-3-16 0,-1-7-16448 0</inkml:trace>
  <inkml:trace contextRef="#ctx0" brushRef="#br0" timeOffset="12011.05">12708 7137 16575 0,'-5'-3'1472'0,"0"-2"-1168"0,3 4-304 16,2 1 0-16,1 0 2224 0,-1-3 384 0,0 2 80 0,-1-5 0 0,1 1-2368 0,1 1-496 0,3-2-80 0,-2 3-32 0,3 2 416 0,0-3 96 15,0 4 16-15,1 0 0 16,2 0 1168-16,0 0 224 0,1 2 48 0,1 0 16 15,0 2 128-15,3 2 32 0,1-2 0 0,3 1 0 16,2 1-896-16,3 1-192 0,5 2-16 0,5-3-16 0,5 2-368 0,5 0-80 16,4-2-16-16,2 2 0 15,4 0-144-15,-1-1-128 0,0 3 192 0,-1-2-192 0,0 0 192 0,-2 2-192 16,-2 1 192-16,-4-1-192 0,-4-1 0 0,-3 0 0 16,-3 1 0-16,-7-3 0 0,-4 5 0 0,-5-5 256 15,-4 3-48-15,-3-2-16 0,-3 2 0 0,-3 0 0 16,-5 0 0-16,-3 1 0 0,-3 2-192 0,-5 0 0 15,-1 0 128-15,-4-3-128 0,-2-1 0 0,-2 3 0 16,-4-3 0-16,-3-1 0 0,-4 1 0 0,0-2-160 16,5-1 160-16,-2-1-192 0,-1-1 192 0,-2-1 0 0,0 2 0 15,1-1 0-15,4-3 0 0,1 1 0 0,-1-1 0 0,4 1 0 16,0-2 0-16,3 0 0 0,3 0 0 0,2-2 0 16,3 4-208-16,3-2 32 0,3 0 16 0,1 4 0 15,3-2 160-15,2 0-160 0,2 3 160 0,4-2-160 16,1 0 160-16,3 2-192 0,3 0 192 0,4 1-192 15,2 0 48-15,3 2 0 0,1 0 0 0,3 0 0 16,1 3 144-16,5-1 0 0,4 2-144 0,3 2 144 16,0 0 0-16,0 0 0 0,1 1 0 0,-5-2 0 15,-2 2 0-15,-2 1 0 0,0 0 0 0,-2 1 0 16,-2 1 0-16,-4-2 0 0,-2 3 0 0,-4-2 128 16,-1 0-128-16,-3 1 128 0,-2-1-128 0,-1-1 128 15,-4 0-128-15,-1-2 0 0,-4 2 0 0,0-1 128 0,-3 1-128 0,-2 0 128 16,-1-1-128-16,0 1 128 0,-3-4-128 0,1 2 160 15,-2-2-160-15,0-2 160 0,0 1-32 0,-4-1-128 16,-2 0 192-16,-4 2-64 0,-1-2-128 0,-3 0 160 16,-6 2-160-16,-2-2 160 0,2-1-32 0,-3 1 0 15,-3-2 0-15,-1 0 0 0,-2-2 128 0,2 0 32 16,4-3 0-16,2-2 0 0,4-2-288 0,0-2 0 16,-1-3 0-16,0-1 0 15,1-2-480-15,0-1-48 0,1-5-16 0,1 2 0 16,3 0-352-16,1-3-64 0</inkml:trace>
  <inkml:trace contextRef="#ctx0" brushRef="#br0" timeOffset="13172.52">14008 6790 35935 0,'2'-4'3200'0,"-3"2"-2560"0,0 1-512 0,-1-2-128 0,1 3 1248 0,0 0 224 0,0 3 64 0,-3-3 0 0,-1 0-1408 0,-4 0-288 15,-3-3-48-15,-4 1-16 16,-4 0-272-16,-2-3-48 0,-5-1-16 0,-4-1 0 0,-3 1 256 0,-5-4 48 16,-3 1 16-16,-5 2 0 0,0 0 0 0,-4 1 0 15,0 4 0-15,-4-2 0 0,-5 2 640 0,-3-2 128 16,0 4 32-16,-2-3 0 0,2 2 48 0,0 1 16 16,1 0 0-16,4 0 0 0,0 1-288 0,-2 2-48 15,0-1-16-15,3 0 0 0,2 0-272 0,3 2 160 0,7-2-160 16,1 2 128-16,4 2-128 0,2-3 0 0,5 0 0 15,1 0 0-15,2-2 0 0,3 2 0 0,2 0 0 16,4 0 0-16,0 3-176 0,4-2 176 16,1 2-128-16,4 1 128 0,2 2 0 0,2 1 0 0,3 2 0 0,4 1 128 15,0 0 16-15,2 4 16 0,3 0 0 0,1 1 0 16,2 8-32-16,1-1-128 0,0 3 192 0,1 2-64 16,-1 5-128-16,1 5 0 0,0 5 0 0,-2 4 128 15,-1 6-128-15,-2 2 0 0,-3-1 0 0,-2-1 0 16,-3 4-256-16,-2-1 32 0,0 4 0 0,0-4 0 15,0 2 224-15,-2-3-192 0,0 2 192 0,-1-5-192 16,2-1 432-16,-2-2 80 0,1-4 32 0,0 1 0 0,0 3 16 16,0 0 0-16,0-2 0 0,0 2 0 15,-1-3-128-15,2-3-32 0,0-4 0 0,1-3 0 0,2-4-208 0,1-1 0 16,2-2 0-16,-3-3 0 0,1 0 0 0,-2 1 0 16,2-3 0-16,-3 1 0 0,-1-5 0 0,0 1-128 15,-2-5 128-15,2 2-160 0,-1-5 160 0,2-2 0 16,0-4 0-16,2-3 0 0,1-1 0 0,0-2 128 15,2-1-128-15,1-2 176 0,0-2 80 0,1-1 0 16,3 2 16-16,0-2 0 0,2 2-80 0,2-1-32 16,4-1 0-16,2 0 0 0,5-1-160 0,4-1 0 15,6 1-160-15,3-2 160 0,6 0-128 0,7 0 128 16,3-1 0-16,8 1-144 0,4 1-64 0,5-1-16 0,1 0 0 16,0 1 0-16,-3 4 32 0,0-2 0 0,4 3 0 0,1 0 0 15,1-1 192-15,2 1-176 0,-2 0 176 0,0 4-160 31,0-1 160-31,1 4 0 0,-1-1 0 0,0-2 0 0,2 2 0 0,-1-3-160 0,1 2 160 0,-3 2 0 16,-2-4-176-16,1 1 176 0,0 2-160 0,-3-3 160 16,-2 0 0-16,-6 0 0 0,-4 1-128 0,-5-2 128 15,-5 4 0-15,-5-2 0 0,-4 0 192 0,-6-1-192 16,-3 2 176-16,-6-1-176 0,-3-2 160 0,-4 2-160 16,-3-1 144-16,-2-3-144 0,-1 1 128 0,-3-2-128 15,0 1 160-15,-2-3-160 0,-2-1 192 0,0-2-192 16,-1 0 240-16,0-4-64 0,0-1-16 0,1-1 0 15,-1-2 64-15,2-2 16 0,0-3 0 0,0 0 0 0,-2-6-80 16,1-6-16-16,-2-1 0 0,-1-5 0 0,0-2-144 0,0-3-176 16,-1-2 48-16,-2-3 0 0,0-4 128 0,0-2-192 15,1 2 192-15,-2 1-192 0,2-1 192 0,1-3 0 16,-1-8 0-16,0-1 0 0,1 0 0 0,1-4 176 16,0 2-48-1,0-3 0-15,1 2 0 0,1-1 0 0,-1-4 0 0,0 6 0 0,0 2-128 0,0 2-176 16,0 8 48-16,-1 5 0 0,-1 1 0 0,1 0 0 15,-3 5 0-15,0 2 0 0,-1 7-32 0,-1 3 0 16,-1 4 0-16,0 4 0 0,0 2 160 0,-2 2 0 16,0 2 0-16,-1 3 0 0,1 1 0 15,-1-2 0-15,0 2 0 0,1-1 0 0,0 4 0 0,1 0-160 0,2-1 160 0,0 4 0 16,2 0 0-16,-2-1-128 0,0 4 128 0,-1 3 0 16,-2-3 0-16,0 6-160 0,-2 0 160 15,-1 4-128-15,-1 1-128 0,-5 2-32 0,0 4 0 0,-3 2 0 31,1 1-224-31,-3-1-32 0,-2 4-16 0,-1-1-12240 0,2 3-2464 0</inkml:trace>
  <inkml:trace contextRef="#ctx0" brushRef="#br0" timeOffset="14691.05">4611 8986 35007 0,'0'-2'3120'0,"0"2"-2496"0,1 2-496 0,1-2-128 0,-1 0-640 0,0 1-160 0,2 2-32 0,-1 3 0 0,0 0 400 0,1 0 80 16,-1 7 16-16,-2-1 0 0,-1 4 464 0,-1 0 80 15,-1 3 32-15,-2 3 0 0,-2 0 176 0,-2 2 32 16,-1 4 16-16,-3 3 0 0,-3 6 704 0,-2-2 144 0,0 1 32 15,-3 1 0-15,1-2-448 0,-1 3-64 16,-1 4-32-16,-4 9 0 0,-3 6-480 0,-2 6-80 0,-3 3-32 16,-3 2 0-16,1-1-208 0,-4 0 144 0,-2 5-144 0,-2 7 128 15,-5 4-128-15,-2 2 0 0,-3 0 0 0,2-3 128 16,-1 3-128-16,-1 1 0 0,-2-4 0 0,4-5 0 16,5-5 256-16,3-5-48 0,3-4 0 0,1-6 0 15,3-1 320-15,0 1 64 0,0 3 16 0,0-3 0 16,2-1-352-16,2-4-64 0,2 2 0 0,1-7-16 15,4 1-176-15,2-1-144 0,1-3 144 0,4 0-208 16,3-6 0-16,-2 0 0 0,5-1 0 0,-2-5 0 16,2-2 208-16,0-1-144 0,0-5 144 0,1-1-128 0,0-2 128 15,-1-4 0-15,2 0 0 0,1-1 0 0,0-3 0 0,1-2 192 16,1 0 0-16,-1-4-16 0,2 2 80 0,0-3 32 16,-1 2 0-16,2-3 0 0,1-1-96 0,0 1-32 15,1-3 0-15,-1 0 0 0,3 1-160 0,0-2 160 16,-1-1-160-16,1 0 160 0,0 0-32 0,1-1 0 15,1 1 0-15,-1-3 0 0,0-1-128 0,-1 2 128 16,1-1-128-16,0 2 128 0,0-1-128 0,-2 2 160 16,2 0-160-16,-1-1 160 0,0 1-160 0,1 0 0 15,0-3 0-15,1 3 0 0,-1 0 128 0,1 0 0 16,-2-2 0-16,2 0 0 0,0 2-128 0,0 0 0 16,0 0 0-16,0 0 0 0,0 0 0 0,0 0 0 0,-6-21 0 15,4 15 0-15,-1 0 0 0,0-1 0 0,-1-2 0 16,-1 1 0-16,0-3 0 0,0 1 0 15,-1-2 0-15,0 0 0 0,-1-2 0 0,0-4 0 16,2-1 0-16,-1 2 0 0,0-6 0 0,1 2 0 16,-1-1 0-16,-1-3 0 0,2 2 0 0,0-2 192 0,1 3-192 0,0-4 192 0,0 2-192 0,0 1 0 15,1 1 0-15,0-1 0 0,2 5-176 0,-1 2 176 32,0 0-128-32,1 3 128 0,0 3-176 0,1 4 176 0,0-2-208 0,0 1 80 0,1 1-112 0,0 3-16 15,1-1 0-15,-1 1 0 0,1 3 80 0,-1 0 16 16,2 0 0-16,-2 3 0 0,2 2-96 0,-2 3 0 15,0 5-16-15,2 0 0 0,-2 5 272 0,0 4-160 0,0 6 160 0,-1 5-128 16,2 5 128-16,-1 5 0 0,0 5-144 0,0-1 144 16,2-5 0-1,-1-2 0-15,2 2-144 0,0-7 144 16,1-1 0-16,-1-1 256 0,3-3-64 0,1-1 0 16,2-1-192-16,0-5 144 0,1-1-144 0,2-4 128 15,-2 0 32-15,1-3 0 0,0-6 0 0,1 0 0 16,2-2-160-16,1 0 0 0,1-2 0 0,4-2 128 15,4-1-128-15,2-2 0 0,4-2 0 0,2-1 0 16,6-2-240-16,3-3-16 0,6 0-16 0,5-8-13328 16,4-4-2656-16</inkml:trace>
  <inkml:trace contextRef="#ctx0" brushRef="#br0" timeOffset="15803.41">5305 9067 29487 0,'-3'-12'2624'0,"1"6"-2112"0,-1 0-512 0,2 4 0 0,1-1 2048 0,1 2 320 0,1 1 48 0,0 0 16 15,3 0-2432-15,0 1-384 0,4 4-128 0,1 2-32 0,2 8 224 0,2 4 32 16,0 1 16-16,2 6 0 0,3 5 272 0,1 3 144 15,2 1-16-15,0 3 0 0,2-1 384 0,0 5 64 16,1-1 0-16,1 6 16 0,0 4 144 0,0 3 32 16,-1 3 0-16,1 6 0 0,1 6-256 0,1 1-32 15,-2-10-16-15,2 7 0 0,3 8-64 0,2 5-16 16,5 5 0-16,-1 0 0 0,3 1-176 0,-3-4-32 16,1 4-16-16,-2-2 0 0,1-5-160 0,0-6 160 15,1 0-160-15,0-8 160 0,1 0-32 0,5 0 0 0,3 6 0 16,1 0 0-16,1-3 16 0,0 0 0 0,-5-4 0 0,-3-4 0 15,-4-3-16-15,-4-4 0 0,-3-2 0 0,-1 1 0 16,-1 1 80-16,-2 0 16 0,-4-2 0 0,-3-7 0 16,-3-5-48-16,-4-2-16 0,1 1 0 0,-2-3 0 15,-1 1-32-15,-1-5 0 0,0-3 0 0,-1-3 0 16,-2-7 112-16,0-2 16 0,0-3 0 0,-1-6 0 16,2-4-112-16,1-3-16 0,1-3 0 0,-1-1 0 15,1 1 96-15,-1-6 16 0,1 0 0 0,0 0 0 16,-2-1-112-16,1-5-128 0,-2 1 176 0,0 2-176 15,-1-2 192-15,-3-1-192 0,2-1 192 0,-3 0-192 16,-1 1 208-16,-1-1-64 0,0 3-16 0,0-2 0 16,-2 1-128-16,1 3 192 0,0-2-192 0,1-1 192 15,0 2-64-15,1-3 0 0,0 1 0 0,0-3 0 16,0 0 96-16,1-5 16 0,-1 3 0 0,0-4 0 0,-1 1-240 0,0 0 144 16,0 0-144-16,-2-1 128 0,2 5-128 15,-3-3 0-15,-1 4 0 0,0-2 0 0,0 7-176 0,-1-3 48 16,-1 5 0-16,-1 2 0 0,1 2 128 0,-1 0-192 15,1 4 192-15,1 0-192 0,1 2 0 0,2 4 0 16,1-3 0-16,2 4 0 0,1 1-144 0,3 2-48 16,1 1 0-16,0 3 0 15,3 2-32-15,0 2-16 0,0 2 0 0,0 1 0 0,-1 3 240 0,1-2 64 16,-2 4 0-16,-1 1 0 0,0-1 128 0,-1 0 0 16,-2 1 0-16,0-3 0 0,0-2 0 0,0-1 0 0,-1 2 0 0,2-4-128 15,-1 0 128-15,1-1 0 0,-1 1 0 0,1-5 0 16,1-2 128-16,-2 0 16 0,0-2 0 0,1 2 0 15,-1 0 0-15,1-1 0 0,-1 1 0 0,0 0 0 16,-1-2-144-16,-1 2 128 0,-1 2-128 0,-2-2 128 16,-1 0 0-16,-2 3 0 0,0-5 0 0,-4 3 0 15,-2 1 64-15,-3-3 16 0,-4 4 0 0,-2-3 0 16,-2 0 80-16,-4-1 16 0,-3 1 0 0,-1-1 0 16,-1-3 80-16,-1 0 32 0,-2-3 0 0,2-2 0 15,0 2 96-15,4-6 0 0,-1 2 16 0,3-2 0 16,1 0-320-16,0-2-64 0,4 1-16 0,1 0 0 15,1 2-896 1,-2-1-176-16,1 2-32 0,1-3-14880 0,2 2-2960 0</inkml:trace>
  <inkml:trace contextRef="#ctx0" brushRef="#br0" timeOffset="16965.12">12908 8952 28559 0,'2'-4'2544'0,"-1"1"-2032"0,0 0-512 0,-1 3 0 0,0 0 464 0,1 0 0 0,1-3 0 0,0 1 0 0,-1-2-464 0,2 4 128 0,-2-2-128 0,-1 4 0 16,-1 0 128-16,-2 5 0 0,1-2-128 0,-2 3 192 16,0 2 368-16,-1 3 64 0,-1 1 16 0,0 4 0 15,-3 3 432-15,1 3 80 0,-2 2 32 0,-1 3 0 16,-2 3-224-16,0 5-64 0,-2 8 0 0,0-1 0 15,0 3-512-15,-1 4-96 0,0 3-32 0,-1 6 0 16,-1 3-256-16,-1 1 128 0,-1 8-128 0,-1-3 0 16,1 4 176-16,3-15-176 0,1-5 160 0,-3 7-160 15,-3 12 128-15,-4 10-128 0,-3 3 0 0,2-2 144 0,0-4-144 16,-3 3 0-16,-1 1 0 0,-1-1 0 16,-2-2 0-16,-1-5 0 0,0-3 0 0,2-5 0 0,3-8 0 0,-1 3 128 15,2 4 0-15,-1-3 0 0,2-4 288 16,2-2 48-16,2-9 16 0,1-3 0 0,2-1-96 0,0-1-32 15,1 2 0-15,0-4 0 0,0 0-160 0,2-6-48 16,-1 0 0-16,2-4 0 0,1-1-144 0,-1-3 0 16,0-1 0-16,0-4 0 0,1-1-192 0,-1-1 192 15,-1 0-160-15,1-2 160 0,1 1 0 0,0-7 0 16,-1 0 176-16,2-2-48 0,1 0 288 0,1-6 64 16,0 1 16-16,1-1 0 0,1-2-128 0,0-2-32 15,1-2 0-15,0-2 0 0,0 1-128 0,1-3-16 0,1-4-16 0,-1 0 0 16,0-2-176-16,2-3 128 0,0-1-128 0,0 0 128 15,1 0 0-15,1-3 0 0,0 3 0 0,0 0 0 16,2 0 64-16,-1-1 16 16,0 1 0-16,0 0 0 0,3 0-16 0,-1 2-16 0,2-1 0 0,-1-1 0 15,1 0-176-15,0 0 0 0,1 0 0 0,0 1 0 16,0 2 0-16,0 0 0 0,1 5 0 0,-2-2 0 16,1 1-208-16,0 5-32 0,-1-2 0 0,0 6 0 15,-1 0 64-15,0 3 16 0,-1 3 0 0,1 1 0 16,0 6-80-16,1 3-16 0,0 2 0 0,0 4 0 15,1 3 256-15,2 1 0 0,0 5 0 0,1-1 0 16,0 1 0-16,-2 1 0 0,2 1 0 0,-2 5 0 16,0 1 0-16,-1-2 0 0,1-2 0 0,0-2-144 15,0-2 144-15,1-5-160 0,2-3 160 0,0-3-160 0,1-4 352 16,1-1 64-16,3-5 0 0,0-3 16 0,2-2 96 0,3-4 16 16,1-2 0-16,4-1 0 0,3-7-256 0,1 2-128 15,1-3 160-15,1 1-160 16,0-1-240-16,1 0-144 0,-1 2-16 0,0-2-16 15,0 4-416-15,1-4-96 0,0 0-16 0,3 1 0 16,1-1-80-16,0 0-32 0,2-1 0 0,-1 1 0 16,0-2-288-16,2 5-64 0,-1-2-16 0,0-1 0 15,-2 4-752-15,-1 0-160 0,1-4-32 0,0 1-7328 16,1 2-1472-16</inkml:trace>
  <inkml:trace contextRef="#ctx0" brushRef="#br0" timeOffset="18033.32">13717 8948 35007 0,'-4'-3'3120'0,"2"1"-2496"0,-1 1-496 0,3-2-128 0,0 3 1360 0,2 0 256 0,1 3 48 0,2-2 16 16,4 3-1680-16,5 4-320 0,7 2-80 0,5 9-16 15,3 5-208-15,5 6-32 0,4 7-16 16,5 4 0-16,4 7 672 0,4 8 0 0,2 1 0 0,0 3 0 0,0 1 160 0,1 5 64 0,-2 0 16 0,-1 5 0 15,3 7 336-15,-5-3 64 0,-1 4 0 0,-7-12 16 16,-7-6-336-16,1 10-64 0,4 12 0 0,0 6-16 16,-2 0-80-16,-3-3-16 0,-3-1 0 0,1-1 0 15,-1-1 96-15,2-2 16 0,1-4 0 0,-2-4 0 16,0-7-80-16,0-3-16 0,0 0 0 0,-1-6 0 16,0-7-160-16,-1 1 160 0,-1-3-160 0,0-3 160 0,-1-2-160 15,-2-5 192-15,-1 0-192 0,0-4 192 0,-2 1 32 0,-1-2 16 16,2 1 0-16,-3-2 0 0,0-1-112 0,-3-3 0 15,0-2-128-15,-5-1 192 0,0-5-192 0,-2-2 0 16,-1 1 128-16,0-6-128 0,0 0 0 0,-1-5 0 16,1 2 128-16,1-6-128 0,-1 0 224 0,-1-2 0 15,1-2 0-15,-1 0 0 0,0-2-96 0,0 0-128 16,0 2 176-16,-2 0-176 0,1 0 272 0,-1 0-48 16,-1 0-16-16,0 0 0 0,1 0 64 0,-4 0 16 15,2 0 0-15,-1-2 0 0,1 1-160 0,-1-2-128 16,-1 1 144-16,0-2-144 0,0 0 0 0,-1-2 128 15,-1 0-128-15,0 0 0 0,0 0 0 0,-1-3 176 16,2 1-176-16,-2-1 160 16,1-3 32-16,-1 1 0 0,1-1 0 0,2-4 0 0,-2-1 16 0,1-1 16 0,1 0 0 0,-1-1 0 15,2-3-224-15,0 2 176 0,-1-5-176 0,0 1 160 16,-1-2-160-16,1 1-192 0,-1-4 32 0,1 1 16 16,-1 2-96-16,1-2-16 0,-1 0 0 0,-1 2 0 15,1 4-16-15,-2 4-16 0,0 4 0 0,-2 3 0 16,1 6 32-16,-3-1 16 0,1 6 0 0,-2-3 0 15,0 6 112-15,-1 0 128 0,-1 4-208 0,4-1 80 16,-2 6-112-16,0-1-16 0,1 4 0 0,0 1 0 16,2-1 64-16,0 5 0 0,-1 2 0 0,2 3 0 15,-2 3-80-15,2-2-16 0,1 3 0 0,1-1 0 0,1 1-80 0,0 2-16 16,3-3 0-16,0 4 0 0,0-1 96 0,1-3 16 16,0 5 0-16,2-5 0 0,-2 3 96 0,0-8 32 31,1-1 0-31,0-5 0 0,-1-2 144 0,1-5 0 0,1-2 160 0,-2 2-160 0,0-6 480 0,1 1 0 15,0-5 0-15,-1 0 0 0,0 0-144 0,0-3-16 16,0 0-16-16,-2-4 0 0,1 1-304 0,-3-2 0 16,-2 4 0-16,-1-2 0 0,-2 2 0 0,-4-2 0 15,-3 2 176-15,-2 2-48 0,-3 2 128 0,-3 0 48 16,-6 0 0-16,-2 1 0 0,-1 1 80 16,-4 2 0-16,-1 1 16 0,-3-4 0 0,1 2-80 0,-3-1 0 15,-2-2-16-15,-3 1 0 16,0-2-304-16,-1-1 0 0,-2-2-128 0,-4-7-14224 15,-3 0-2848-15</inkml:trace>
  <inkml:trace contextRef="#ctx0" brushRef="#br0" timeOffset="19115.12">2314 9287 35007 0,'-15'-13'3120'0,"2"3"-2496"0,6 5-496 0,3 5-128 0,1 3 720 0,-4-3 128 0,-6-4 32 0,-11 2 0 0,-5 4-752 0,-2 11-128 0,1 6 0 0,3 14-128 31,2 7-304-31,4 10-48 0,5 2-16 0,2 7 0 0,4 2-80 16,3 4 0-16,3 4-16 0,3-2 0 0,2-6 400 0,3-4 192 0,1-7-192 0,2 1 192 15,5-1 336-15,1-2 192 0,4-1 48 0,3-3 0 0,3 0 240 0,2-5 48 16,4-2 16-16,1-6 0 0,2-5-272 0,1-4-48 16,5 1-16-16,3-8 0 0,3-2-320 0,-1-7-64 15,1-2-16-15,0-5 0 0,-4-5-144 0,-2-7 160 16,-3-5-160-16,-2-5 160 0,-3-1-160 0,-2-5 192 16,-2-3-192-16,-5 0 192 0,-3-3-192 0,-2-3 192 15,-3 1-192-15,-6-5 192 0,-1-1-64 0,-5-6-128 16,-1-1 192-16,-4 0-64 0,-4 2-128 0,-3 1 128 15,-4 2-128-15,-2 1 128 0,0 3-128 0,-5 3 128 16,0 3-128-16,-4 4 128 0,2 5 112 0,-5 2 16 16,-2 4 0-16,-2 2 0 0,-3 5-112 0,-1-2-16 15,0 5 0-15,0 0 0 0,-2 4-128 0,1 0 0 16,0 3 0-16,-1 3-176 16,1 0-272-16,1 5-48 0,2 3-16 0,3 0-12336 0,1 6-2464 0</inkml:trace>
  <inkml:trace contextRef="#ctx0" brushRef="#br0" timeOffset="19633.29">6572 9420 39615 0,'-2'-7'3520'0,"-2"4"-2816"0,0 0-560 0,2 3-144 0,1 1 1312 0,1 4 224 0,1-1 64 0,-1 5 0 0,2 10-1600 0,2 7-352 0,2 7-48 0,2 6-16 16,3 5 208-16,1 4 32 0,2 9 16 0,-2 3 0 15,1-3 160-15,-4-1 0 0,1-1 0 0,-4 0 0 16,1 2 0-16,-4 0 0 0,1 0 0 0,-3-2 0 0,1-1 0 16,-1-5-288-16,-1-7 48 0,0-4 16 15,1-6-208-15,2-1-32 0,0-5-16 0,2-7-17984 16</inkml:trace>
  <inkml:trace contextRef="#ctx0" brushRef="#br0" timeOffset="20355.66">11522 9122 32255 0,'1'-10'2864'0,"-1"2"-2288"0,0 1-576 0,-1 7 0 0,-1 0 1600 0,-1 0 192 0,0-3 64 0,-4-2 0 0,-3 0-1248 0,-3 5-240 0,-6 5-48 0,-4 6-16 16,-4 9-304-16,-4 8 0 0,-4 7 0 0,0 6 0 15,-2 6 0-15,3 3-144 0,0 2 16 0,3 4 0 16,4 1 128-16,1 1-128 0,4 5 128 0,2-1-128 15,4 0 128-15,5-3 144 0,4-5-16 0,3-2-128 16,5-3 256-16,4-2-48 0,5-7-16 0,2-4 0 16,4-4-192-16,3-4 0 0,4-10 0 0,3-2 0 15,3-6 0-15,3-4 0 0,5-8 0 0,-1-4 0 16,1-2 0-16,-2-4 0 0,-2-4 0 0,4-7 0 16,-1-7 0-16,-1-5 128 0,-3-3-128 0,-5-7 0 15,-5 1 160-15,-4-3-16 0,-4-7 0 0,-4 0 0 16,-5-7 64-16,-2 5 16 0,-3-4 0 0,-5 1 0 0,-1-4-48 15,-4 2-16-15,-1 2 0 0,-3 4 0 16,0 5-160-16,0 5 0 0,-1 7 0 0,-1 7 0 0,1 6 208 16,-3 8 16-16,2 2 0 0,-3 5 0 0,-2 6-80 0,-3 4-16 15,-1 5 0-15,-3 7 0 16,-1 1-768-16,-1 6-176 0</inkml:trace>
  <inkml:trace contextRef="#ctx0" brushRef="#br0" timeOffset="20811.64">15707 9088 48831 0,'1'9'4352'0,"-1"1"-3488"16,-1 3-688-16,2-1-176 0,0 2 0 0,3 4 128 0,1 17-128 0,2 18 128 16,3 18-768-16,1 8-176 0,0-1-16 0,-1-5-16 0,-1-4 848 0,0-6 240 15,-2-6 16-15,0-10 0 0,1-5-112 0,-1-8-16 0,1-1 0 0,0-3 0 16,1-1-304-16,0-4-64 0,1 1-16 15,-1-4 0 1,0-4-608-16,-3-5-128 0</inkml:trace>
  <inkml:trace contextRef="#ctx0" brushRef="#br0" timeOffset="28004.43">1886 13034 15663 0,'0'-4'1392'0,"0"0"-1120"0,0 2-272 0,0-1 0 0,0 2 768 0,0-2 80 0,0 0 32 0,0-3 0 0,0-4-48 0,0-3-16 0,1 1 0 0,-1 2 0 0,0-2 1360 0,0 2 288 16,0 1 48-16,0-1 16 0,-1 0-768 0,0 2-160 15,-1-2-16-15,1 1-16 16,-1 3-864-16,-2 2-160 0,0-2-32 0,-1 2-16 0,-2 2-304 0,-1 1-48 15,0 2-16-15,-3 1 0 0,-3 2-128 0,-2 2 0 16,-3 3 0-16,-2 3-176 0,0 2 16 0,-2 2 0 16,-1 3 0-16,1 0 0 0,3 2 160 0,1-2-208 15,1 7 80-15,2-1 128 0,0 1 144 0,3 0 160 16,4 2 16-16,0-1 16 0,4 2-336 0,2-3 0 16,5 0 0-16,0-2 128 15,4-1-448-15,1-2-96 0,2-2-16 0,1 0 0 16,3-1 176-16,-1-1 48 0,2-4 0 0,2-1 0 0,-1 1 208 0,3-6 0 0,3 2-160 15,1-5 160-15,2-2 128 0,-1 1 112 16,1-3 16-16,2-3 0 0,1-1-64 0,0-2 0 16,2 0 0-16,-2-4 0 0,-2 1-32 0,-2-3-16 0,1 0 0 15,-5-2 0-15,0-1-16 0,-2 2-128 0,-2-3 192 16,-3-3-64-16,1 3 64 0,-3-5 0 0,-2 1 0 0,-1-2 0 16,-2 0-64-16,-2 1 0 0,0 1 0 0,-3-2 0 15,1-4 80-15,-1 1 16 0,-1-1 0 0,-2 1 0 16,0 3-224-16,-2 0 176 0,-2 3-176 0,-1 1 160 15,-1-1-160-15,-1 5 0 0,-2 0 0 0,-1 1 0 16,1 3 0-16,-4 3 0 0,0-2 0 0,-3 2 0 16,3 4-128-16,-2 0 128 0,-2 3-160 0,0 0 160 15,3 1-672-15,1 1-32 0,1 1-16 0,0-2 0 16,0 3-384-16,2 2-80 0,0 3-16 0,2-1 0 16,1 2-928-16,0 3-192 0</inkml:trace>
  <inkml:trace contextRef="#ctx0" brushRef="#br0" timeOffset="28513.74">2389 13162 24879 0,'-5'0'2208'0,"1"-2"-1760"0,1 2-448 0,1 0 0 0,2 0 2352 0,-1 0 384 0,-1 0 80 0,-3-3 0 0,0 2-1824 0,0-4-368 16,2 4-80-16,2-3-16 0,2 4-320 0,3-2-64 16,1-1-16-16,2 2 0 0,3 1-128 0,1-3-192 15,3 3 32-15,2-2 16 0,3 2 144 0,1 0 0 0,1 2 0 16,0-2 0 0,1 3-704-16,1-3-128 0,1 6 0 0,-1-2-16 15,1 2-1920-15,1-2-384 0,-2-1-80 16,-1 2-8576-16</inkml:trace>
  <inkml:trace contextRef="#ctx0" brushRef="#br0" timeOffset="29424.7">3422 12919 20271 0,'2'-3'1792'0,"-2"-1"-1424"0,0 2-368 0,0 2 0 0,1-3 1504 0,0 2 224 0,2-1 64 0,-1-4 0 16,5-2-2608-16,-1 2-512 0,1 0-96 0,-1 0-32 16,1-1 560-16,-1 5 128 0,-1 1 0 0,-2 1 16 0,0 0 576 0,-3 1 176 15,-1 4 0-15,-2-1 0 0,-1 2 848 0,-3 0 288 16,-2 4 48-16,0 0 16 0,-4-2-272 16,1 5-48-16,-3-2-16 0,-1 1 0 0,1 3 64 0,-1-1 16 15,0 2 0-15,2-1 0 0,2-2 176 0,0 3 32 16,0 3 16-16,4 2 0 0,0 2-496 0,2 2-96 15,4 4-32-15,0-5 0 0,2 5-224 0,2-5-64 0,3 2 0 16,0-3 0 0,1-1-560-16,2-4-112 0,2 1-32 0,1-3 0 31,2 0 0-31,-2-3 0 0,1-1 0 0,1-2 0 0,0 0 448 0,0-2 176 0,0-3-16 0,2 0 0 0,0-4 0 0,1-1 0 0,3-1 0 0,-1-2 0 16,1-2-160-16,-1-2 128 0,3 0-128 0,0-3 128 15,0-1-128-15,0-3 0 0,-2 2 0 0,-3-3 0 16,-1 2 0-16,-2-2 0 0,1-1 0 0,-3 0 0 15,-1-1 0-15,0-2-144 0,-3-2 144 0,1 1-208 16,-2-1 208-16,-1 1 0 16,-3-2 0-16,-2 0 0 0,-1 1-272 0,-4-2 32 0,0 3 16 0,-4-2 0 0,-2 1 368 0,-2 4 80 15,-1 2 16-15,-2-1 0 0,-1 4 64 0,-1-2 16 16,0 2 0-16,-2-1 0 0,-1 1-320 0,0 2 0 16,1 0 128-16,1 4-128 0,1 0 0 0,0 3 0 15,0 1 128-15,2 2-128 0,1 2-176 0,1 1-80 16,1 3-32-16,0-2 0 15,1 2-1600-15,1 4-320 0,1-2-64 0,2 2-10848 16</inkml:trace>
  <inkml:trace contextRef="#ctx0" brushRef="#br0" timeOffset="29863.6">4215 12953 39615 0,'2'0'1760'0,"-4"-2"352"0,2 2-1680 0,-1-3-432 0,1 3 0 0,0 0 0 0,0 0-144 0,0 0-112 0,0 0-32 0,0 0 0 15,0 0-1824-15,0 0-384 0,0 0-64 0,0 0 0 16,0 0 944-16,0 0 192 0,0 0 32 0,-2 27 16 0,2-20 1824 0,-2 3 384 15,1-1 64-15,0 5 0 0,0 1-288 0,0-2-64 16,-1 6-16-16,1 0 0 0,0 0-80 0,0 2-32 16,-2 2 0-16,1-1 0 0,-2-4-416 0,1 1 0 15,0 1-144-15,-1-4 144 16,0 0-896-16,-1-1-64 0,2 1 0 0,-1-4-16 16,0 1-928-16,1-4-176 0,0 1-32 0,-1-3-7856 0</inkml:trace>
  <inkml:trace contextRef="#ctx0" brushRef="#br0" timeOffset="30130.56">3973 13115 28559 0,'-1'-2'2544'0,"-2"0"-2032"0,2 0-512 0,0 2 0 0,1 0 1712 0,0 0 240 0,0 0 48 0,-1-4 16 16,2 4-4480-16,1-2-896 0,5-1-176 0,1 2-48 0,3 1 2976 0,4-2 608 16,1-1 0-16,4 2 192 0,3-2 1680 0,5 2 352 15,3 1 64-15,2-2 16 0,0-1-704 0,4 2-144 16,4 1-32-16,-1-2 0 0,2-1-1040 0,-3 2-192 16,1-4-64-16,-3 4-11104 15,-1-4-2224-15</inkml:trace>
  <inkml:trace contextRef="#ctx0" brushRef="#br0" timeOffset="34898.8">6121 12969 7359 0,'1'-6'656'0,"-1"1"-528"0,0 1-128 0,0 3 0 0,-1-1 5568 0,0 2 1088 0,1-3 224 0,-2 2 32 0,2-5-5616 0,0 0-1120 0,2-1-176 0,0-2-144 16,4 2-1760-1,1-1-336-15,-1 0-80 0,0 2-16 0,0-3 1968 0,0 3 368 0,-1-1 128 0,1 1 0 0,-1-1 1680 0,0 1 336 16,-1 1 64-16,0 0 16 0,1 0-752 0,-2 2-128 15,2-1-48-15,0-2 0 0,1 3-784 0,1-4-176 16,1 2-16-16,1 1-16 0,2-4-176 0,-1 1-128 16,2 0 192-16,2-2-192 0,0 2 192 0,2-3-64 15,0 1 0-15,0 1-128 0,0 0 320 0,1 0-32 16,2 0-16-16,-2 2 0 0,0 0-272 0,1 0 0 16,-2 2 0-16,-3 2 0 0,0 2 0 0,-2 2 0 15,-1 2 0-15,-2 3 0 0,0 4 0 0,-2 2 0 16,1 3 0-16,-2 1 0 0,0 2 0 0,-2-1-144 15,0 1 144-15,0-3-128 0,-2 2 256 0,2-2 64 0,-2 4 16 0,0-1 0 16,0-3-208-16,1 2 176 0,-2-3-176 0,0 1 160 16,-2-2-160-16,1 1 160 0,-1-5-160 15,-1-1 160-15,-1 0-160 0,-1-3 160 0,-1 2-160 0,-1-2 160 16,-1 0-160-16,0 0 0 0,-5 0 144 0,1-3-144 16,1 2 0-16,-3 0 0 0,0-1 0 0,-3-2 0 15,3-1 0-15,-1 2 0 0,0-1-144 0,0-1 144 16,1 2 0-16,0 1 0 0,-2-1-144 0,1 2 144 15,0 1 0-15,-1 2 0 0,0 1 0 0,-2 0 0 16,0 4-480 0,-1-3-32-16,3 2-16 0,0-2 0 0,3-1 176 0,0-3 32 0,2 0 16 0,0-1 0 0,4 0 432 0,-2-5 64 15,3 1 32-15,0-1 0 0,2 0 144 0,-1-1 16 16,1 1 16-16,0-3 0 0,2 0-400 0,1-1 0 16,-2 1 0-16,2 0 0 15,0-3-448-15,-2 1 0 0,1 1-16 0,-3 0 0 16,0 1 96-16,-1-4 32 0,0 5 0 0,-3-2 0 15,0-1-224-15,-1 4-32 16,0-1-16-16,-1 2 0 0,3-3 80 0,-1 3 16 0,2 0 0 0,0 0 0 0,4-1 304 0,-1-2 64 16,3 2 16-16,1-5 0 0,1 3 368 0,1-3 80 15,2 3 0-15,2-2 16 0,1 1 144 0,1 0 32 16,2 0 0-16,1 0 0 0,2 2-256 0,1 0-32 0,3-2-16 16,0 4 0-16,0 0-16 0,3 4-16 15,1-2 0-15,0 4 0 0,0 2-176 0,0 1 160 16,-1 3-160-16,2 2 160 0,-1 0-160 0,-1 6 0 0,0-1 0 15,-3-1 0-15,-1 2 0 0,-2-1 208 0,-1-1-48 0,-2-2-16 16,-1 0 272-16,0-3 48 0,-1-1 16 0,-2-2 0 16,1 0 32-16,-1-2 0 0,0 2 0 0,1-3 0 15,-2 0-320-15,-1 2-48 0,1-3-16 0,-2 1 0 32,1 2-512-32,-1-2-96 0,-3 4-32 0,1-1 0 0,0 0-1152 15,-1 0-224-15,0-1-48 0,-1-2-16 0,-1 4-736 0,1-1-160 16,0-1-32-16,1 1-5024 0,1-4-1008 0</inkml:trace>
  <inkml:trace contextRef="#ctx0" brushRef="#br0" timeOffset="35902.82">6838 12932 11967 0,'-1'0'1072'0,"-2"3"-864"0,1-3-208 0,-1 1 0 0,1 1 1264 0,1-2 208 0,0 0 32 0,-2 3 16 0,-1-2-560 0,1 4-96 16,-2-4-32-16,1 2 0 0,3-1-272 0,0-2-64 15,2 1-16-15,0-1 0 0,1 0 896 0,2-1 176 16,0 1 48-16,0 0 0 16,-4 0-64-16,0 0 0 0,0 0 0 0,0 0 0 0,21-5-224 0,-16 5-48 15,-1-1-16-15,0 1 0 0,1 0-336 0,-2 0-64 16,2 0-16-16,-2 0 0 0,1-2-480 0,1-1-96 15,1 2-32-15,-1 1 0 0,1-3-96 0,2 0 0 0,-1 0-128 0,3 1 192 16,0-2-192-16,3 0 0 0,2 1 0 0,3-2 0 16,0 1 0-16,3-2 0 15,0 0 0-15,1-1 0 0,1 4 0 0,-2-1 0 0,0-1 0 0,-4 1 0 16,-1 2-192-16,-2 1 0 0,-2-2 16 0,-2 2 0 31,-3 2-384-31,-2-1-80 0,-1 3 0 0,-3 0-16 16,-2 1-1008-16,-3 1-208 0,-2 1-48 0,-2 0-13504 0</inkml:trace>
  <inkml:trace contextRef="#ctx0" brushRef="#br0" timeOffset="37928.51">7767 12634 13823 0,'0'-2'1216'0,"-1"-2"-960"0,1 4-256 0,0 0 0 0,1-3 768 0,-1 3 96 0,1-3 32 0,1-3 0 16,2-3-1600-16,2 2-320 0,1-3-64 0,0 1-16 0,0-1 720 0,1 1 160 15,-2 2 32-15,0 1 0 0,-1 0 1024 0,-1 1 192 16,0 3 64-16,-2-1 0 0,-1 3 384 0,0-3 96 16,-1 3 16-16,0 3 0 0,0-2-272 0,0 3-48 15,-1 1-16-15,0 1 0 0,-1 0-480 0,-1 1-80 16,-1 2-32-16,-1 1 0 0,0 2-336 0,-1-2-64 0,-1 4 0 15,-3 1-16-15,0 3-80 0,-1 1-16 16,-1 1 0-16,-2 2 0 0,0-2 0 0,2 3 0 0,-2 3 0 0,2-1 0 16,1 3 416-16,1-4 80 0,1 3 0 0,2-5 16 15,1 0-80-15,1 1-32 0,-1 1 0 0,1-4 0 16,1 2-160-16,0-3-16 0,2 1-16 0,-1 1 0 16,2-4-352-16,1 4 0 0,1-1 0 0,3 1 0 15,0-2 0-15,1-3 128 0,0 3-128 0,2-4 0 16,0 3 160-16,2-1-32 0,1-4-128 0,0 0 192 15,1-3-192-15,1-4-128 0,1 3 128 0,0-3-208 0,1-3 0 16,1 1 0-16,0-1 0 0,1-3 0 0,-1 0 208 16,-1 0 0-16,2-3 0 0,-1 3 0 0,1-6 160 0,-1 0-160 15,0 0 128-15,1-2-128 0,-1 0 128 0,1-2-128 16,0-3 0-16,-1 0 128 0,0 0-128 0,-3-3 0 16,-1 4 0-16,-1-4 0 0,-2 3 0 0,-2-1 0 15,-2 0 0-15,-3 4 0 0,-1-2 0 0,-3 2 0 16,-2 1 0-16,-1-1 128 0,-2 4-128 0,-4 0 192 15,1 0-192-15,-1 0 192 0,1 2-64 0,-2 1 0 16,1 1 0-16,-3 1 0 0,2 1 64 0,-1 1 16 16,2 1 0-16,-2 2 0 0,0 1-16 0,1 1-16 15,0-1 0-15,0 1 0 0,0 1-48 0,1-1-128 16,0 2 192-16,-1 0-64 0,2 3-320 0,-1-4-80 16,-2 2-16-16,2 1 0 15,-2 0-352-15,2 0-80 0,-2 1-16 0,2-4 0 16,0 2 224-16,0 1 64 0,3 0 0 0,-1-2 0 0,2 0 304 0,2-2 144 0,2-1-128 0,3-1 128 31,1-1-960-31,1 0-128 0,3-3 0 0,1 3-12688 0</inkml:trace>
  <inkml:trace contextRef="#ctx0" brushRef="#br0" timeOffset="38320.83">8469 12676 5695 0,'14'-4'128'0,"-7"2"16"0,-2 1 16 0,-2 1 0 0,-2 0-160 0,-1 1 0 0,0 3 0 0,0 1 0 0,0 1 496 0,-1 6 64 0,-2 2 16 0,-1-2 0 0,1 4 1568 0,-2-1 320 0,1-1 64 0,0-2 16 15,1 0 1360-15,1 1 288 0,0-2 48 0,2 0 16 16,0-1-1776-16,1 2-368 0,2-2-64 0,-1 3 0 16,1 0-1392-16,0 2-272 0,1 4-48 0,0-3-16 15,-1 6-320-15,0-2-320 0,-1 2 64 0,0 0 16 16,-1 3-16-16,0-4 0 0,0 1 0 0,1-2 0 31,0-1-288-31,-1-3-64 0,3 0-16 0,-2-4 0 16,2-2-592-16,0 0-112 0,-2-4-16 0,1-1-8704 0,-2-1-1744 0</inkml:trace>
  <inkml:trace contextRef="#ctx0" brushRef="#br0" timeOffset="38556.91">8183 13020 35007 0,'0'-3'3120'0,"0"3"-2496"0,0-2-496 0,0 2-128 0,2 0 1248 0,-1-1 224 0,3-2 64 0,2 1 0 15,5-2-2432-15,8 0-496 0,4-2-80 0,4 0-32 16,5-3 16-16,3 2 0 0,5 1 0 0,-1-3 0 0,3 4 2192 0,0 0 432 15,-1 2 80-15,-3 0 32 0,1 2-432 0,-2-2-96 16,-3 1-16-16,0 1-11264 16,-1-2-2272-16</inkml:trace>
  <inkml:trace contextRef="#ctx0" brushRef="#br0" timeOffset="46674.54">11078 12868 16575 0,'-3'0'1472'0,"-1"-3"-1168"0,0 3-304 0,2-2 0 0,0 1 2576 0,1 1 464 0,1-3 96 0,-2 3 0 31,-1-4-3136-31,1-2-752 0,1 0-80 0,2 0-32 0,0 0-1408 0,1 0-288 0,2-1-48 0,-3 4-16 0,2-1 3136 0,-3-1 608 0,0 4 128 0,0-2 32 16,0 0 832-16,0 3 192 0,-1-3 16 0,1-1 16 15,0 2-1072-15,0-1-224 0,0 2-32 0,1-1-16 16,0 1-224-16,0-4-64 15,1 3 0-15,0-4 0 0,1 1-16 0,0 2-16 0,2-4 0 0,0 4 0 16,1-6-112-16,2 2-32 0,0-2 0 0,1 1 0 16,1 2-208-16,0-2-32 0,1 0-16 0,0 0 0 0,0 4-272 15,0-2 128-15,0 1-128 0,-1 1 0 0,2 3 0 0,-1-2 0 16,0 1 0-16,0 1-144 0,1 1 144 0,-1 1 0 16,1 1-144-16,-3 1 144 15,0 2 0-15,-2 0 0 0,0 2-144 0,-1 2 144 0,1-1-160 0,-2 4 32 16,-1 2 0-16,0 0 0 0,-1 1 128 0,1 1-160 15,-1 0 160-15,-1 2-160 0,2 1 160 0,-3 1 0 16,0 1 0-16,0 1 0 0,1 0 0 0,-1 1 0 16,1-1 0-16,0 0 0 0,-1-3 208 0,0 0-16 15,-1 0-16-15,0 0 0 0,0 0 0 0,-1-3 0 16,-2 3 0-16,-2 0 0 0,-1-1-48 0,-1-1 0 16,-2 2 0-16,-2 2 0 0,-1-1-128 0,-3 2 0 15,-2-2 0-15,-1 3 0 0,2 0 0 0,-2-4-144 0,2 6 144 0,-3-3-208 16,-1-2 16-16,0 1 16 0,-1-1 0 0,2-5 0 15,0-2 176-15,1-3-192 0,-2-1 192 0,0-3-192 16,0 0 320-16,-1-4 48 0,1 0 16 0,2-4 0 16,0 0 0-16,4-3 0 15,0 0 0-15,2-1 0 0,2-2-64 0,1-2 0 0,3-3 0 0,1-2 0 16,3 2-128-16,2 0 0 0,1-3 0 0,2 4 0 16,2-2 0-16,2 3 0 0,0 1 0 0,2 1 0 15,-1-1-176-15,2 1-64 0,1 2-16 0,3 0 0 16,0-1 80-16,2 2 16 0,1 2 0 0,0-2 0 15,3-1 160-15,-1 4 0 0,0 0 0 0,0 0 0 16,-1-1 0-16,1 4 176 0,-3-3-48 0,0 1 0 0,0 2 80 0,-1-1 16 16,0 2 0-16,-1 1 0 0,-2 2-224 0,-1 0 144 15,0 2-144-15,-1 0 128 0,0 0-128 0,-1 3 0 16,-3-3 0-16,1 0-176 0,-1 2-80 0,1 0 0 16,-1 2-16-16,0-1 0 15,-1 1-336-15,0 2-64 0,1 1-16 0,0 0 0 31,0 0-784-31,2-4-176 0,0 0-16 0,1 1-16 0,2 0-432 0,0 0-96 0,3 0-16 0,0-2-9424 0</inkml:trace>
  <inkml:trace contextRef="#ctx0" brushRef="#br0" timeOffset="47067">11709 13093 21183 0,'-5'-3'1888'0,"1"2"-1504"0,2 1-384 0,-1-2 0 0,2-1 1216 0,1 2 160 0,-1-1 32 0,1-2 16 15,0-2-1776-15,0-1-352 0,2 1-80 0,1 0-16 16,0 2-1200-16,2 2-240 0,0 2-64 0,0 2 0 0,0 2 3488 0,0 0 688 16,3 1 144-16,-1-2 32 0,2 4 704 0,1-1 160 15,1 0 32-15,2-2 0 0,1-2-1344 0,1 2-272 16,0-2-48-16,2 0-16 0,1 0-1136 0,3-2-128 15,1-2-240-15,-3-1 64 16,2 2-976-16,-2-3-192 0,-2 2-32 0,-2-1-16 16,0 0-544-16,-3-1-112 0,-1 1-32 0,-2 1-10096 0</inkml:trace>
  <inkml:trace contextRef="#ctx0" brushRef="#br0" timeOffset="47961.92">12494 12748 25791 0,'0'-3'2304'0,"-1"0"-1856"0,1 0-448 0,0 3 0 0,0-3 2016 0,0 0 304 0,0-1 64 0,2-4 16 31,1-2-2400-31,3-4-576 0,3-1-64 0,-1 2 0 15,3 0-896-15,1 1-160 0,0 2-32 0,-1 1-16 0,1 2 1744 0,0 1 368 0,-1 1 64 0,0 4 16 16,0-2 576-16,1 3 112 0,2 0 16 0,0 0 16 16,-2 3-736-16,-1-2-160 0,3 1-16 0,-2 1-16 15,-2 2-240-15,-1 0 0 0,-2 1 128 0,0 1-128 0,-2 6 0 16,0 2 0-16,-2 4 0 0,-1 0 0 0,-1 3-144 16,-1 0-80-16,-1 3-16 0,0 1 0 0,-1-1 240 15,-1 1 0-15,-1-4 144 0,1 5-144 0,-2-1 336 0,-2-1-16 16,3 1-16-16,-4-1 0 0,-1 1-80 0,1 2-16 15,-3-2 0-15,0 1 0 0,-1-1-208 0,0-1 0 16,0-3 0-16,-1 0 0 0,1 1 192 0,0-5-48 16,-1-2-16-16,1 0 0 0,1-3 192 0,0-1 16 15,-1-6 16-15,0 1 0 0,-1-1-32 0,-2-3-16 16,0 1 0-16,0-4 0 0,-1 0-304 0,1 0 0 16,-1-4-208-16,1 1 80 15,0-2-256-15,0-1-32 0,2-1-16 0,1-2 0 0,0-1 432 0,1 0 304 16,3-3-48-16,-1-1-16 0,2 0 80 0,0 2 0 0,2-2 16 15,3 3 0-15,-1 3-336 0,2-1-128 0,1 0 0 0,1 3 0 16,3-3-128-16,1 2-32 0,1 3 0 0,0-2 0 16,3 3 288-16,1 0 0 0,2-2 0 0,2 3 0 15,1 0 304-15,2 1 64 0,2-2 16 0,-1 3 0 16,2 0-384-16,0 0 144 0,2 0-144 0,0 3 0 16,2-2 0-16,-3 1 0 0,0 5 0 0,-1-1 0 15,-2 1 0-15,-1 3-224 0,0 2 64 0,-3 1 16 16,-1 2-176-16,-2 1-48 0,0 0 0 0,-2 0 0 15,-2 2 96-15,1-4 16 0,-2 1 0 0,-1-3 0 16,-2 1-16-16,2-7 0 0,-1 1 0 0,0-1 0 16,-1 3-352-16,2-5-64 0,2-2-16 0,-2 2 0 15,-1-4-1024-15,3-3-224 0,0 2-32 0,0-4-9616 16</inkml:trace>
  <inkml:trace contextRef="#ctx0" brushRef="#br0" timeOffset="48451.27">13393 12669 17503 0,'-1'3'1552'0,"0"-1"-1232"0,-1-1-320 0,1-1 0 0,0 1 2688 0,0 2 464 15,-1-2 112-15,0 4 0 0,-1 1-1600 0,2 1-320 16,1 2-64-16,1 1 0 0,3 2-784 0,0-2-160 16,1 5-16-16,0-1-16 0,-1 1 128 0,-1 1 16 15,1 0 16-15,-2 2 0 0,0 2-48 0,-4 2-16 16,1-1 0-16,-1 2 0 0,-2-1-400 0,-2 0 0 15,1 0 0-15,-1 1 0 0,-1-1-192 0,1 0-112 16,0-3-16-16,0-1-16 16,0 0-832-16,0-2-176 0,-1-2-16 0,1-1-16 15,1-6-1664-15,0-2-336 0</inkml:trace>
  <inkml:trace contextRef="#ctx0" brushRef="#br0" timeOffset="48700.32">13038 12982 23439 0,'3'-3'512'0,"-2"-1"96"0,0 2 32 0,-1-2 32 0,1 4-544 0,1-2-128 0,-1 2 0 0,1-4 0 0,5-1 1680 0,1 0 304 0,6 0 64 0,2 2 16 16,2-1-2448-16,3 1-512 0,3-3-80 0,2 2-32 0,0 1 1216 0,2 0 240 15,2 0 64-15,1-2 0 0,0 1 848 0,0 0 176 16,0 2 48-16,0-2 0 0,-2 4-944 0,0 0-192 15,-2-2-48-15,-1 2 0 16,-3 2-848-16,-2-2-160 0,-1 1-32 0,-3 2-16 16,-2-1-720-16,-1 2-144 0,-2 2-16 0,-3 0-11968 15</inkml:trace>
  <inkml:trace contextRef="#ctx0" brushRef="#br0" timeOffset="54126.94">15122 12635 23039 0,'0'-1'2048'0,"0"-1"-1648"0,0-2-400 0,0 4 0 0,0 0 496 0,1-3 16 0,-1 3 0 0,0-3 0 0,1-2-1616 0,-1 4-320 0,-1-3-64 0,0 4-16 0,-3 1 1168 0,-2 2 336 0,-2 0-144 0,-1 3 144 0,-1 1 880 0,-3 1 240 0,0 2 48 0,-1 3 16 0,1-2-448 0,-1 4-96 0,2-1 0 0,0 4-16 0,3 0-304 0,0 5-64 0,0-1-16 0,2 0 0 16,2 3-240-16,-1-1 0 0,1 5 0 0,-1 1 0 0,1 3 0 15,0-1 0-15,2-1 0 0,2 1 0 0,0-3-160 16,1-1-80-16,2-6-16 0,2-2 0 0,2 1 112 0,1-7 16 15,2-2 0-15,1-3 0 0,1 1 832 0,0-7 160 16,3 0 32-16,-1-2 16 0,4-1-336 0,-1-1-64 16,3-5 0-16,0-1-16 0,2 1-368 0,0-4-128 15,3 2 0-15,-1-2 144 16,-2-2-144-16,1-2 128 0,1-5-128 0,-2 3 128 0,-3 0 80 0,1-2 16 16,-2-3 0-16,-2 1 0 0,-2-2 128 0,-1-1 32 15,-3 1 0-15,-1 0 0 0,-3 1 144 0,-4-1 48 16,-1-1 0-16,-4-3 0 0,-2 2-192 0,-3 1-48 15,-2-1 0-15,-1-2 0 0,-2 1-160 0,0 0-48 16,0 2 0-16,-1-2 0 0,2 3-128 0,0 2 0 16,1 1 144-16,1 1-144 0,1 2 208 0,0 1-16 0,1 1-16 0,1 4 0 15,0-1-176-15,1 4-256 0,2 1 64 0,-1 2 16 32,2 1-1072-32,-1-3-224 0,2 4-32 0,0-2-16 15,2 3-656-15,-2-2-144 0,3 3-32 0,-1 0-9248 0</inkml:trace>
  <inkml:trace contextRef="#ctx0" brushRef="#br0" timeOffset="54503.75">15551 12904 27647 0,'0'-3'1216'0,"-1"2"256"0,-1-1-1168 0,2 0-304 0,0 2 0 16,0 0 0-16,0 0 464 0,0 0 48 0,0-2 0 0,3-2 0 15,-1 2-960-15,3-2-176 0,0-1-32 0,1 4-16 0,1-2 1424 0,-1 1 272 0,0 1 64 16,0 1 16-16,0-3 544 0,2 3 96 0,0 3 32 0,4-2 0 16,-1 1-1024-16,1 1-208 0,3 0-32 0,0 1-16 31,2-1-880-31,0-1-192 0,2 2-16 0,-2-2-16 16,1 0-800-16,-1 0-176 0,-1-2-16 0,0 1-16 15,-1 2-32-15,-3-1 0 0,-2-2 0 0,-1 4-10576 0</inkml:trace>
  <inkml:trace contextRef="#ctx0" brushRef="#br0" timeOffset="55494.58">16415 12451 10127 0,'6'-4'896'0,"-3"2"-704"0,-1-1-192 0,0 2 0 0,-1 1 1536 0,-1-2 288 0,0 2 48 0,1 0 16 0,2-4-1888 0,-1 2-256 16,3-2-128-16,0-1 0 31,0 4-336-31,0-3-64 0,0 1-16 0,-2 0 0 0,1 0 2016 0,0 1 384 0,-2 1 96 0,1-2 16 0,-2 3 432 0,0 0 96 16,-1 0 0-16,-1 0 16 0,1 3-928 0,-1-3-192 15,-2 3-48-15,1 1 0 0,2-4-576 0,0 0-112 16,-15 19-16-16,8-10-16 0,-2 4-176 0,0-1-48 16,-1 4 0-16,-1-1 0 0,1 1-144 0,-2 4 0 15,0 2 0-15,-1 3 0 0,1 0 0 0,0-2 0 16,0 2 0-16,1-3 128 0,3 0 160 0,0 1 32 16,1-2 0-16,1-4 0 0,-1 2 0 0,4-1 0 15,-1-3 0-15,2 1 0 0,0-2-320 0,2-2 0 16,0 0 0-16,3-2 0 0,-1-4 208 0,3 1-64 0,1-1-16 15,2-4 0-15,2 0 256 0,1 0 32 16,1-2 16-16,2-2 0 0,3 0-112 0,2-3-32 0,0 2 0 0,2-1 0 31,3-2-608-31,-2 0-112 0,2-1-16 0,-1 4-16 16,-1-2-800-16,-1 3-144 0,0 0-48 0,1-2 0 16,-3 4-240-16,0-2-48 0,-2-1-16 0,-1 2-10384 0</inkml:trace>
  <inkml:trace contextRef="#ctx0" brushRef="#br0" timeOffset="55949.44">16894 12398 27647 0,'0'0'2448'0,"0"0"-1952"0,-1-3-496 0,1 3 0 0,0 0 896 0,-2-1 96 0,1 1 16 0,0-2 0 16,0 1-1808-16,-2 1-352 0,2 0-80 0,1 0-16 16,0 0-416-16,0 0-96 0,0 0-16 0,0 0 0 0,-11 22 2624 0,10-15 528 0,-1 3 96 0,0 1 32 15,1 3 288-15,-2 1 64 0,1 2 16 0,-2 5 0 16,0 5-1232-16,-1 6-256 0,-1-1-64 0,0 5 0 16,-3-1-320-16,1 3 0 15,-2 2 0-15,-1-1 0 0,-2 0 0 0,-2 4 0 0,2-2 0 0,-2-1 0 16,3-1 0-16,-2-5 0 0,2 0 0 0,-1-3-128 15,2 2 128-15,0-3-160 0,4-1 160 0,-2-3-160 16,3-1-320 0,-2-1-64-16,3-3-16 0,2-3 0 0,1-6-1280 0,1 0-256 0</inkml:trace>
  <inkml:trace contextRef="#ctx0" brushRef="#br0" timeOffset="56325.87">17435 12607 37775 0,'0'0'1664'0,"-2"-1"368"0,-1 1-1632 0,1 0-400 0,1 0 0 0,-1 1 0 0,1 1-144 0,-1 2-112 0,-2 1-32 0,0 5 0 16,2 2-736-16,1 4-160 0,-2 0-32 0,3 3 0 16,1 1 1216-16,-1-2 304 0,-1 2 16 0,0 1 16 15,-2 1 624-15,0 1 112 0,-3 1 16 0,-1 0 16 16,0 3-752-16,0-1-160 0,-3 3-16 0,0-4-16 0,1 3-160 0,-1-2-192 15,3-2 32-15,-1-4 16 16,3-1-688 0,0-7-128-16,2 0-16 0,0-2-16 0,1-3-1072 0,1-1-224 15</inkml:trace>
  <inkml:trace contextRef="#ctx0" brushRef="#br0" timeOffset="56577.64">17105 12890 41471 0,'1'0'1840'0,"-2"0"368"0,-1 0-1760 0,-1-2-448 0,1 4 0 0,2-4 0 0,0 2 0 0,1-4 128 0,3 1-128 0,3-3 0 16,7 0-3328-16,8 2-736 0,4 1-160 0,5-2-16 15,4 1 1760-15,3 0 368 0,1-1 64 0,2 0 0 0,0 3 5136 0,1-2 1024 0,-1 2 208 0,2-2 32 16,2 4-2432-16,-2 0-512 0,1 0-80 0,1 0-12384 31,2 0-2464-31</inkml:trace>
  <inkml:trace contextRef="#ctx0" brushRef="#br1" timeOffset="102436.81">1617 14430 2751 0,'3'-9'256'0,"-3"3"-256"0,0 2 0 0,-1 2 0 0,1 0 5040 0,0 2 960 0,0 0 192 0,-2-2 32 16,1 2-5984-16,1-4-1200 0,0 2-256 0,0-1-32 16,1 2 208-16,1 1 32 0,0 0 16 0,-2 0 0 0,0 0 1296 0,0 0 256 0,0 0 48 0,0 0 16 15,0 0 1040-15,0 0 192 0,0 0 64 0,17 12 0 16,-13-8-336-16,1 4-64 0,3 0-16 0,-1 2 0 15,0 2-208-15,2 1-32 0,-2-1-16 0,0 2 0 16,0 1-288-16,-2-2-48 0,2 2-16 0,0 1 0 16,-1 0-432-16,0-1-80 0,0 1-32 0,0 0 0 0,0-2-352 0,1 2 144 15,-1 1-144-15,-1-1 0 0,1 0 128 0,-1 0-128 16,0-1 0-16,0 1 0 0,0 0 128 0,0 1-128 16,-2-1 0-16,0-2 0 0,1 2 0 0,-2 1-176 15,2-1 32-15,-1 0 0 16,1-1-448-16,0-4-96 0,0 0-16 0,-2-4 0 15,2-1-480-15,-3-2-96 0,2-1-32 0,-1-3 0 16,0 0-1248-16,0-3-240 0</inkml:trace>
  <inkml:trace contextRef="#ctx0" brushRef="#br1" timeOffset="102955.07">2096 14360 26719 0,'2'-2'1184'0,"-3"-2"240"0,0 2-1136 0,0 2-288 0,-1 0 0 0,1 2 0 0,-1-2 704 0,-1 0 96 0,-2 0 16 0,0 1 0 15,0 2-1456-15,2-3-272 0,2 0-64 0,-1 0-16 16,4-3 368-16,-1 3 80 0,0-1 16 0,0 1 0 0,2 0 528 15,-1 1 0-15,1 2 128 0,-1 1-128 0,-2-4 752 0,0 0 48 0,4 22 16 16,-4-11 0-16,-1 1 272 0,-2 2 64 0,2 1 16 0,-2 1 0 16,2 0-624-16,-3 3-128 0,0 4-32 0,-3 2 0 15,0 3 144-15,-3 1 32 0,-1 8 0 0,-1-1 0 16,-2 4 64-16,-1 1 16 0,-1 0 0 0,1-3 0 16,2-3-256-16,-4 0-64 0,1-1 0 15,0-2 0 1,3-1-320-16,-3-2 144 0,1 0-144 0,-1-1 0 0,-2-2 0 0,2 0 0 0,-2-2 0 0,2 5-144 31,-4-3-560-31,0 1-96 0,-1 1-32 0,0-2 0 0,1 0-1072 0,1 2-208 16,0 0-64-16,2-2 0 0,3-5 432 0,0 1 80 15,2 0 0-15,2 4-8960 0</inkml:trace>
  <inkml:trace contextRef="#ctx0" brushRef="#br1" timeOffset="103896.82">1699 14287 17503 0,'-4'-2'1552'0,"1"2"-1232"0,1 0-320 0,2 0 0 0,0 0-192 0,-1-2-112 0,-1 0-16 0,-1-3 0 0,-1 0-128 0,1-1-16 0,2-2-16 0,1-1 0 16,0-1 896-16,1 0 176 0,1 0 48 0,1 0 0 15,-1-1 128-15,2 0 48 0,1 2 0 0,-1-3 0 0,0 0 544 0,1-1 112 16,2 2 32-16,-1-4 0 0,0 2 32 0,0-2 16 16,0 1 0-16,-1-1 0 0,1 2-544 0,-1-2-112 15,0 1-32-15,2-3 0 0,-4 3-464 0,2 0-80 16,-1 0-32-16,0-1 0 0,-2 4-288 0,1-1 0 16,-2 1 0-16,0 1 0 0,0 2-256 0,-1 2 0 15,2 0 0-15,-2 2 0 0,1 2 256 0,-1 2 0 16,0 0 0-16,1 0 0 0,1 2 0 0,0-2 0 15,1 4 0-15,0 0 0 0,1 2 0 0,-1-4 0 16,1 4 0-16,0 1 0 0,1-4 0 0,0 4 128 16,0-1-128-16,1 0 160 0,-1 1 16 0,1 2 0 0,-1-3 0 15,0 2 0-15,0 0-176 0,0 2 0 0,1 2 0 16,-1 1 0-16,0-1 0 0,0 4 128 0,0 0-128 16,-2 3 0-16,0 1 0 0,1-2 0 0,-1 1-144 0,1-2 144 31,1-2-496-31,1-1 16 0,1-2 0 0,2-2 0 15,2 1-288-15,0-4-64 0</inkml:trace>
  <inkml:trace contextRef="#ctx0" brushRef="#br1" timeOffset="105456.9">2529 14462 20271 0,'-6'-4'1792'0,"-1"2"-1424"0,4 2-368 16,0 0 0-16,2 2 576 0,-2-2 32 0,-3 0 16 0,-2 0 0 0,-2 0-1936 0,1-2-384 0,3 2-80 0,2 2-16 15,2-2 192-15,1 0 48 0,2 1 0 0,0-1 0 0,0 3 1168 0,-1-3 224 16,1 2 160-16,1 0-192 0,-1 0 1584 0,0 2 304 16,2-1 64-16,-2 2 16 0,3 2-304 0,2-1-48 15,0-3-16-15,3 1 0 0,0-1-848 0,5-3-176 16,2 0-48-16,3-5 0 0,2 0 256 0,0-1 48 15,1-3 16-15,4-1 0 0,0-2-192 0,2 2-32 0,1-3-16 16,-1 3 0 0,-1 4-944-16,-1 0-192 0,0 0-48 0,-1 3 0 15,-3 2-1216-15,1 1-256 0,-2 1-64 0,-3 2-6016 0</inkml:trace>
  <inkml:trace contextRef="#ctx0" brushRef="#br1" timeOffset="105848.93">2369 14811 35935 0,'-5'-14'3200'0,"2"5"-2560"0,-1 3-512 0,3 2-128 0,1 4-1072 0,1 0-224 0,0 0-48 0,2 0-16 16,0-2 80-16,3 1 0 0,6 1 16 0,2-3 0 15,5 2-176-15,0 1-32 0,2 0-16 0,-2 0 0 0,1 4 864 0,-3-1 176 0,0 0 48 0,-4 3 0 16,-2 0 208-16,0 0 64 0,-1-1 0 0,0 2 0 16,-1-1-128-16,-1-1-32 0,2 1 0 0,0 1 0 31,0-1-336-31,3-2-64 0</inkml:trace>
  <inkml:trace contextRef="#ctx0" brushRef="#br1" timeOffset="125723.32">6374 14531 16575 0,'0'-2'1472'0,"0"-2"-1168"0,0 1-304 0,0 2 0 0,0 1 2368 0,0 0 400 0,2 1 96 0,-1 2 16 0,0-3-2256 0,3 1-448 15,1 2-176-15,-5-3 128 16,0 0-784-16,21 8-176 0,-14-2-16 0,1-2-16 0,-1 2 528 0,0 1 96 15,2-1 32-15,1 1 0 0,0 3 816 0,0 2 160 16,1 3 48-16,-1 1 0 0,2 3-208 0,1 3-32 16,1 0-16-16,0 4 0 0,2 3-752 0,-2-2-160 15,2 3-32-15,-3-3 0 16,-2-4-1472-16,1 2-288 0,-2-3-64 0,-1-2-7520 0</inkml:trace>
  <inkml:trace contextRef="#ctx0" brushRef="#br1" timeOffset="126100.14">7139 14383 16575 0,'-9'1'1472'0,"2"1"-1168"0,-2-2-304 0,3 3 0 0,2-3 3056 0,2 1 544 0,-1 2 112 0,-2-1 32 15,-4 4-5680-15,0 0-1136 0,-3-1-240 0,3 2-32 16,0-1 1312-16,0 2 272 0,1 2 48 0,-2 5 16 0,-1 1 2688 0,-2 4 544 16,-2 5 96-16,-1 3 32 0,-2 2 272 0,-1 3 64 15,1-1 16-15,-2 1 0 0,4-3-752 0,-2-1-160 16,2-1-16-16,0-2-16 0,0 1-256 0,-1 2-48 15,0 1-16-15,-1-2 0 0,1-1-752 0,-2 2-336 16,1 3 16-16,-1-4 16 16,3 3-624-16,0-1-128 0,0 1-32 0,2-3 0 15,1 2 512-15,-1-2 112 0,4 1 16 0,1-2 0 16,1 1-176-16,2-3-16 0,0-1-16 0,1 0 0 16,2 1-976-16,0-3-192 0</inkml:trace>
  <inkml:trace contextRef="#ctx0" brushRef="#br1" timeOffset="126790.85">6502 14285 29487 0,'-4'0'2624'0,"3"0"-2112"0,0 0-512 0,1-2 0 0,1 2 224 0,0-2-64 0,0 0-16 0,3-2 0 0,1-2-928 0,2-4-192 0,2-2-48 0,2-1 0 16,0 1 816-16,0-2 208 0,2 2 0 0,-2-3 0 15,0 3 272-15,-1 1 144 0,1-2 32 0,-1-2 0 0,0 6 256 16,1-6 64-16,0 1 16 0,0-1 0 16,2 2-336-16,0-6-64 0,1 3 0 0,1-4-16 0,1 2-224 0,-1-3-144 15,-2 3 192-15,1 1-192 0,-2 0 304 0,1 1-48 16,-1-3-16-16,-1 3 0 0,-1 1 80 0,-1 3 0 16,-1 2 16-16,-2 3 0 0,1 0-208 0,-2 2-128 15,-2 2 128-15,1 3-128 0,0 0 0 0,-1 0 0 16,1 2-192-16,-1 4 64 0,-1 1-48 0,2 2 0 15,-2-1 0-15,2 3 0 0,0 3 176 0,-1-2 0 16,1 2 0-16,0 0 128 0,-1 2 128 0,1-2 16 16,0 5 16-16,1-1 0 0,-1 1-16 0,-1-1 0 15,2-2 0-15,-1 0 0 0,-2 0-272 0,2-3 0 16,0 0 128-16,-2 2-128 0,1-5 0 0,-1 3 0 16,1-1 0-16,-1 0 0 0,1 1-192 0,-1-2-32 0,2 0-16 0,0-1 0 31,0 2-784-31,1-1-176 0,3 2-16 0,-2 1-16 15,1-1-400-15,0 0-80 0,0 2-16 0,0-1-6288 0,2 1-1264 0</inkml:trace>
  <inkml:trace contextRef="#ctx0" brushRef="#br1" timeOffset="127152.02">7365 14475 32255 0,'1'3'1424'15,"0"-3"304"-15,1 2-1392 0,-1-2-336 0,0 4 0 0,2-4 0 0,0 3-864 0,2-3-240 0,5 1-48 0,5 1-16 16,6-4-1008-16,2 1-208 0,1-4-48 0,-2 1 0 0,-1 0 2256 0,-2-2 448 0,-2 2 96 0,-2-1 16 16,-1 2 272-16,-2-1 64 0,0 1 16 0,-1 0 0 31,2 0-1088-31,-1 0-224 0,-1 0-32 0,3 2-9136 0</inkml:trace>
  <inkml:trace contextRef="#ctx0" brushRef="#br1" timeOffset="127497.18">7416 14722 36863 0,'5'-4'1632'0,"-3"1"336"0,2 3-1584 0,-2 0-384 0,2 3 0 0,0-3 0 16,2 0-1536-16,5 0-400 0,5 0-80 0,9 0-16 16,4-4-928-16,5-2-192 0,-2 0-48 0,-1 0 0 0,-3-1 2272 0,-2 4 448 0,-1-4 96 0,-3 5 0 15,-3-2 544-15,-2 4 96 0,2-2 32 0,-3 2 0 32,0 0-608-32,0-3-128 0</inkml:trace>
  <inkml:trace contextRef="#ctx0" brushRef="#br1" timeOffset="127999.4">8383 14237 5519 0,'2'11'496'16,"-2"-2"-496"-16,-1-1 0 0,-2-2 0 0,1 2 6512 0,1-4 1200 0,-3 4 240 0,0 6 48 0,-3 7-6112 0,-2 8-1232 0,2 5-240 0,-1 2-48 16,2-2-1936-16,2 0-384 0,1-5-80 0,0 0-16 15,1-1 1152-15,-1 1 240 0,1 2 32 0,-2-3 16 0,0 2 736 0,-1-2 160 16,-1 3 32-16,1-5 0 16,-1-1-688-16,0-4-128 0,0-1-16 0,-2-2-11072 15</inkml:trace>
  <inkml:trace contextRef="#ctx0" brushRef="#br1" timeOffset="128234.7">8106 14598 35935 0,'7'-9'3200'0,"-2"3"-2560"0,0 1-512 0,-1 0-128 0,-2 4 1824 0,3-2 352 0,2 1 64 0,7-2 0 15,10-6-2432-15,13-2-480 0,11-4-96 0,11-3-32 16,10 0-1904-16,2-4-384 0,1 5-80 0,-6 2-7120 0,-5 3-1424 0</inkml:trace>
  <inkml:trace contextRef="#ctx0" brushRef="#br1" timeOffset="132697.04">11013 14411 32255 0,'2'0'2864'0,"-2"0"-2288"0,0 0-576 0,0 0 0 0,-1 1 1856 0,1 2 256 0,1-1 48 0,0 0 16 16,2 2-1824-16,1 3-352 0,3-1 0 0,0 1-160 31,2-1-608-31,0 3-112 0,-1-3-16 0,0 4-16 0,-1-2 1040 0,1 0 224 0,-1 2 32 0,1 3 16 16,0 0 160-16,2 4 16 0,1 0 16 0,3 1 0 15,1 4-448-15,2 4-144 0,3 3 0 0,0 2 0 16,-1 2 0-16,2 0-144 0,0 0-16 0,-2-3 0 15,-1-1-496-15,-4-3-112 16,-2-1 0-16,0-3-16 0,-1 4 320 0,0-1 64 0,-3-6 16 0,1-4 0 16,-1-2-608-16,-1-4-112 0,2-5-32 0,-1-1-13456 15</inkml:trace>
  <inkml:trace contextRef="#ctx0" brushRef="#br1" timeOffset="132995.31">11584 14421 30399 0,'-6'0'2704'0,"0"-2"-2160"0,1 2-544 0,3 0 0 0,1 0 512 0,0 2-16 0,-3-2 0 0,-2 4 0 15,0 2-5040-15,0 4-992 0,1 5-208 0,0 3-32 0,0-4 4464 0,-1 7 896 0,-4 11 176 0,-5 9 48 16,-1 7 3184-16,-4 3 640 0,2-1 128 0,-1 0 16 16,3-3-1184-16,1-1-240 0,2-3-48 0,1 1-16 15,2-3-1072-15,1 1-192 0,1 2-64 0,1 0 0 16,-1 1-832-16,0-2-128 0,0-1-128 0,0-1 128 16,0-7-1984-1,1 1-272-15</inkml:trace>
  <inkml:trace contextRef="#ctx0" brushRef="#br1" timeOffset="133591.24">11130 14139 34095 0,'-1'-6'1504'0,"-2"0"320"0,1 0-1456 0,2 2-368 0,0-2 0 0,2 3 0 0,1-3-800 0,1-1-224 16,2-8-64-16,3-1 0 15,0-4-352-15,1 5-80 0,-1 1-16 0,-4 6 0 0,-1 2 3152 0,-3 2 624 0,-1 1 128 0,-1 1 32 16,1 1-384-16,-2 1-80 16,2-3-16-16,0 2 0 0,2-2-1056 0,-1 1-224 0,1 1-32 0,1-4-16 15,2 1-272-15,-2-2-64 0,2-1-16 0,0 0 0 0,2-1-240 0,-1-1 0 16,1-1 0-16,1 3 0 0,-1-4-192 0,0 1 64 15,1 0 128-15,-1 0-208 0,-1 4 48 0,1 0 16 16,-1 2 0-16,-3-1 0 0,1 4-16 0,-1 1 0 16,-2 0 0-16,1 3 0 0,0 0 160 0,-1 1 0 15,0-2 0-15,-1 4-128 0,4-2 128 0,-3 2 0 16,1 0 0-16,2 0-128 0,0 2 128 0,1 1 0 16,0-2 0-16,0 2 128 0,1 1-128 0,-1-1 176 15,1 4-176-15,0-1 192 0,0 3-192 0,1 1 0 16,0 1 0-16,-2 1 0 0,1 1 0 0,-1-2 0 15,-1 1 0-15,1-2 0 0,0 0-144 0,-2 0 144 16,1-1 0-16,0-1 0 16,0 1-256-16,0-6 64 0,1 0 16 0,0 1 0 15,2 0-752-15,-1-4-160 0,1 0-16 0,3-2-15952 0</inkml:trace>
  <inkml:trace contextRef="#ctx0" brushRef="#br1" timeOffset="134516.94">11894 14443 21183 0,'0'0'1888'0,"0"0"-1504"0,2 0-384 0,-1 0 0 0,0 0 976 0,2 0 128 0,2 0 32 0,2-3 0 0,3 0-16 0,5-1 0 0,3-2 0 0,3 0 0 15,1 2-784-15,2-2-144 0,1-3-48 0,-1 3 0 0,1 3-144 0,-1-1 0 16,-2 1 144-16,-1 0-144 16,-1 3-432-16,-2-3-144 0,-2 6-48 0,-2-3-7888 15,-2 1-1600-15</inkml:trace>
  <inkml:trace contextRef="#ctx0" brushRef="#br1" timeOffset="134784.2">11798 14679 2751 0,'-5'4'256'16,"1"-4"-256"-16,1 3 0 0,1-3 0 0,1-3 5200 0,1 3 1008 0,1 0 192 0,1-4 32 0,1 2-4640 0,3-2-912 0,4-2-192 0,3 0-48 15,2 0-192-15,-1 0-32 0,4-1-16 0,-1 4 0 16,0-4 800-16,1 4 144 0,-1 3 48 0,0 0 0 16,2 0-1120-16,1 3-272 0,2 0 0 0,0 2 0 31,0 4-1664-31,1-3-400 0,-1 1-80 0,-2 4-11136 0</inkml:trace>
  <inkml:trace contextRef="#ctx0" brushRef="#br1" timeOffset="138913.87">13020 14257 7359 0</inkml:trace>
  <inkml:trace contextRef="#ctx0" brushRef="#br1" timeOffset="144031.62">15354 14415 18431 0,'-3'0'1632'0,"0"-3"-1312"0,1 2-320 0,0 1 0 0,2 0 2560 0,0-2 448 0,2 2 96 0,-1-2 16 0,3 0-1648 0,0-2-336 0,4 2-64 0,3-4-16 15,4 3-1056-15,-2 2-144 0,4 2-64 0,-1 2-16 16,1 3 224-16,0 2 0 16,-1 4 0-16,0 2 0 0,2 2-192 0,-2 4-64 0,0 4 0 0,0-2 0 15,-1 4-864 1,1-1-176-16,-1-2-48 0,0 2 0 0,-2-3-688 0,2-1-144 0,-1-1-16 15,-1-1-7584-15</inkml:trace>
  <inkml:trace contextRef="#ctx0" brushRef="#br1" timeOffset="144345.6">15990 14248 27647 0,'-8'-1'2448'0,"1"1"-1952"0,-2 0-496 0,2 0 0 0,3 0 2944 0,2 0 512 0,-2 0 80 0,-3 0 32 16,-2 3-3568-16,-3 0-928 0,2 3-80 0,1 4-16 15,3 2-2704-15,1 6-560 0,1 3-96 0,1 1-32 16,-4 6 2848-16,-1 7 560 0,-3 3 112 0,-4 3 32 0,-3 6 3040 0,-1 4 592 15,-5 7 128-15,-2 1 32 0,1 2-816 0,1-6-176 0,0-4-16 0,2-4-16 16,0 1-1008-16,-1-3-208 0,4-1-48 0,-1-3 0 16,1 0-880-1,1-5-176-15,2 1-32 0,1-6-16 0,1-3-1552 0,2-4-304 16,1-2-64-16,2-5-16 0</inkml:trace>
  <inkml:trace contextRef="#ctx0" brushRef="#br1" timeOffset="145806.19">15344 14060 13823 0,'-2'0'1216'0,"-1"1"-960"0,2-1-256 0,1 0 0 0,0 0 1136 0,0 0 176 0,-1 0 32 0,0 3 16 0,-1-3-560 0,2-3-112 16,0 2-32-16,0 1 0 0,0 0-160 0,0 0-48 15,0 0 0-15,0 0 0 0,0 0 512 0,8-19 112 16,-8 16 16-16,1-4 0 0,0 5 256 0,1-4 48 15,0 2 16-15,2-2 0 0,-1 2-448 0,1-1-96 16,1 2-16-16,0-4 0 0,1 4-480 0,0-4-112 16,1 1 0-16,0 3-16 0,2-4 192 0,-2-1 32 15,3 0 16-15,-3 0 0 0,1 0 160 0,-2 0 48 0,3-2 0 0,-1-3 0 16,2-1-192-16,-1 0-48 16,2-2 0-16,-1 0 0 0,2-3-448 0,-1 1 0 0,2-2 0 0,-1-1 0 15,1-1 0-15,-2-1 0 0,-1 1 0 0,1-4 0 16,-1 5 0-16,-2 1 0 0,2-1 0 0,-2 5 0 15,-1 3-160-15,-1 0 160 0,-1 5-128 0,-1 0 128 16,0 3 0-16,-1 4 0 0,0 1 0 0,-1 1-128 16,2 4 128-16,0 1 0 0,1 4 0 0,-2 0 0 15,3 0 0-15,-1 2 0 0,3 4 0 0,-2 3 0 16,0 0 176-16,0-1-48 0,1 2 0 0,-1-2 0 0,2 1-128 16,0-3 0-16,2-2 0 0,-2-2 0 0,3-3 128 15,1-2-128-15,0 2 128 0,2-6-128 0,0 4 0 16,1-5 0-16,3 4 0 0,-1-1-176 0,-2 0-80 15,2 3 0-15,2 0-16 0,-1 2 0 16,-1 3-1264-16,2-1-256 0</inkml:trace>
  <inkml:trace contextRef="#ctx0" brushRef="#br1" timeOffset="147363.9">720 14709 3679 0,'-8'-10'320'0,"1"0"-320"0,-2 2 0 0,1 2 0 0,0 2 4384 0,2 1 800 0,-3 0 176 0,-7-4 16 0,-7-2-3648 0,-8-8-720 16,-3 1-160-16,2 0-16 0,3 1-832 0,0 3-176 15,3 0-16-15,0 1-16 0,-1 2-64 0,1 0-16 16,0 2 0-16,3 1 0 0,-1 2 1024 0,3 2 208 15,1 2 32-15,0 0 16 0,4 2 240 0,0 4 48 16,0-1 16-16,4 1 0 0,3 3-1040 0,4-5-256 16,4 2 0-16,5 0 0 15,4-2-1216-15,7 1-320 0,4-2-48 0,3-3-16 0,2 0 960 0,0 0 192 0,3-3 48 0,4 0 0 16,9-3 848-16,0 0 160 0,-2 2 32 0,-1-2 16 16,-2 2 240-16,-3-1 32 0,-3 4 16 15,-4-4 0-15,-4 4-304 0,-4-3-48 0,-3-1-16 16,-4 2 0-16,-3-1 192 0,-2-2 16 0,-1 3 16 0,-4-3 0 15,0 0-208-15,-4 2-32 0,1 0-16 0,-4-2 0 16,0 1-80-16,-4 0-16 0,-1-1 0 0,-2 1 0 16,-1 1-144-16,-2 1-48 0,-2 3 0 0,-3 0 0 15,-2 3-256-15,1 4 0 0,-2-1 0 0,-2 1 0 16,-3 2-416 0,2 3-144-16,-1 4-16 0</inkml:trace>
  <inkml:trace contextRef="#ctx0" brushRef="#br1" timeOffset="147710.29">706 16568 34095 0,'4'-4'1504'0,"-3"2"320"0,0 0-1456 0,0 4-368 0,1 0 0 0</inkml:trace>
  <inkml:trace contextRef="#ctx0" brushRef="#br1" timeOffset="148809.97">10497 14687 14735 0,'3'-4'1312'0,"-2"0"-1056"0,-1 2-256 0,0 2 0 0,2-2 2176 0,-2 0 384 0,3 0 80 0,-1-6 16 0,1 2-1680 0,0 0-336 15,2-3-64-15,-1 6 0 0,2-4-320 0,-2 1-48 16,1 3-16-16,-1-4 0 0,1 5 768 0,-2-2 160 16,1 4 32-16,0-2 0 0,-1 1-192 0,0 1-16 15,1 0-16-15,-2 0 0 0,1 0-608 0,-2 1-128 16,1-1-32-16,1 0 0 16,-2 2-480-16,0-2-112 0,-1 4-16 0,0-4 0 0,-2 2 64 0,0 2 16 0,1-4 0 0,1 0 0 15,0 0 368-15,0 0 0 0,0 0 160 0,-17 10-160 16,9-6 688-16,0 1 16 0,-5-2 16 0,0 0 0 15,-1 3-256-15,-1-5-48 0,1 4-16 0,-1-1 0 16,2-3-96-16,0-1-32 0,2 0 0 0,0 0 0 16,1-1 48-16,0 1 0 0,1-4 0 0,2 2 0 15,-1 2 48-15,3-4 16 0,2 2 0 0,1-1 0 16,1 2-208-16,2-2-48 0,1 1 0 0,0 1 0 16,3-3-128-16,0 1 0 0,4 0 0 0,1 0 0 0,2 0-272 0,0 3-96 15,2 0-16-15,-1-3 0 16,4 6-496-1,-3-3-96-15,1 3-32 0,1 1 0 16,0 1-528-16,-2 2-128 0,0 0 0 0,-3 1-16 0,-1 2-336 0,-1 0-64 0</inkml:trace>
  <inkml:trace contextRef="#ctx0" brushRef="#br1" timeOffset="150600.76">16548 14285 40543 0,'-3'-6'3600'0,"1"2"-2880"0,0 4-576 0,2 0-144 0,2 0 0 0,-1-2 0 0,-1-1-192 0,1-1 192 15,0 1-2848-15,2-3-448 0,-1-1-96 0,1 4 0 16,-1-2 2096-16,2 3 416 0,0 0 96 0,-1 1 16 0,2 1 2576 0,0 0 528 15,4 0 96-15,1 0 32 0,2 0-800 0,4 0-144 16,5 0-48-16,6-3 0 0,6 3-1200 0,5-3-272 16,6 0 0-16,6-1 0 0,1-1-256 0,2 1-16 15,0 1-16-15,-1 1 0 16,-1 2-480-16,-7 2-112 0,-3 4-16 0,-9 7-15168 0</inkml:trace>
  <inkml:trace contextRef="#ctx0" brushRef="#br1" timeOffset="150882.81">16373 14651 39615 0,'-1'4'1760'0,"1"-4"352"0,0 2-1680 0,0-2-432 0,2 0 0 0,2 0 0 0,1 0-640 0,4-2-192 0,7-1-64 0,6 0 0 15,9-4-1648-15,6-3-336 0,5 1-64 0,3 0 0 0,3-1 3392 0,0 1 704 16,2 6 128-16,-1 0 16 0,-1 6-288 0,-2-1-64 16,-2 4-16-16,0 2-10512 15,-1 2-2096-15</inkml:trace>
  <inkml:trace contextRef="#ctx0" brushRef="#br1" timeOffset="151432.84">18112 14029 24879 0,'3'-6'2208'0,"0"0"-1760"0,-2 2-448 0,0 1 0 0,1 2 2048 0,-1-4 336 0,3-2 64 0,3-3 16 0,2-5-1600 0,1-1-320 0,-1 0-64 0,1 4-16 16,-2 2-128-16,-3 4-16 0,0 6-16 15,-3 3 0-15,1 3 544 0,-2 7 112 0,0 7 32 0,-2 4 0 16,1 5-464-16,0 5-80 0,0 7-32 0,0 4 0 16,0 5-256-16,1 1-160 0,-1 0 192 0,1 0-192 15,-1-4 0-15,0-5 0 0,-1-5 0 0,0 1-192 16,-2 5-96-16,0-2-16 0,-2-1 0 0,0-6 0 15,0 0-112 1,-1-5-32-16,-1 0 0 0,1-7 0 0,1-1-1312 0,-1-5-272 0</inkml:trace>
  <inkml:trace contextRef="#ctx0" brushRef="#br1" timeOffset="151668.14">17799 14417 43311 0,'-3'0'3840'0,"1"0"-3072"0,1 0-608 0,1 0-160 0,0 0 912 0,1 0 160 0,3 0 16 0,2 0 16 16,9-2-1504-16,9-2-304 0,12-5-64 0,9 2-16 15,9-2 64-15,7 0 16 0,7 2 0 0,5-3 0 0,1 1 704 0,3 0 240 0,1 3 0 16,-2 0 0-16,-2 4-240 0,-1 0-240 0</inkml:trace>
  <inkml:trace contextRef="#ctx0" brushRef="#br1" timeOffset="155411">3429 14728 47919 0,'6'-10'4256'0,"-1"4"-3408"0,0 2-672 0,1 1-176 0,4 3 0 0,5-3 0 0,12-7 0 0,16-5 128 31,17-4-2016-31,7 0-416 0,-2 0-64 0,-3 1-32 16,-6 4 400-16,-11 3 80 0,-11 3 0 0,-5 5 16 15,-3 0-3536-15,-6 6-704 0,-9 0-128 0,-6 5-1872 0</inkml:trace>
  <inkml:trace contextRef="#ctx0" brushRef="#br1" timeOffset="156777.13">12712 14537 44223 0,'-1'-2'3936'0,"-1"-1"-3152"0,2 2-624 0,0-1-160 16,2-2 640-16,-1 0 80 0,2-1 32 0,5-2 0 0,4-6-1520 16,7-1-320-16,3-2-48 0,4 2-16 0,2-1 416 15,1 1 80-15,2 3 16 0,-2 1 0 16,0 4 96-16,-3 3 32 0,-1 0 0 0,-3 3 0 0,-1 5-576 15,0-1-128-15</inkml:trace>
  <inkml:trace contextRef="#ctx0" brushRef="#br2" timeOffset="165720.01">3572 5762 41471 0,'-6'-16'3680'0,"3"4"-2944"0,-1 0-592 0,6 4-144 0,3 2 976 0,4 0 176 0,1-4 16 0,6-5 16 16,9-7-2000-16,7-9-400 0,6-5-64 0,5-2-32 0,-2 3 832 0,-1 2 160 15,-4 3 48-15,-4 5 0 16,-3 5-1136-16,-3 8-240 0,-1 2-32 0,-3 4-16 16,-2 6 960-16,-1 4 192 0,0 3 32 0,1 8 16 0,1 4 928 0,-1 0 176 0,-1 9 32 0,-2-5 16 15,0 4 32-15,-1 2 0 0,2 0 0 16,-1 2 0-16,0 0 208 0,1-1 32 15,-4 1 16-15,-1-2 0 0,-3 2-560 0,-7-2-128 0,-1-3 0 0,-6 1-16 16,-4-5-240-16,-5 1 0 0,-6 1 0 0,-8 2 0 16,-1-1-400-16,-6 1 16 0,-3-1 16 0,-4-3 0 31,2-4-368-31,0 0-80 0,1-1-16 0,-1-3 0 0,0-2 832 0,0-2 0 0,0 0 192 16,3-2-48-16,3-1 496 0,5-1 112 0,4 0 16 0,7-2 0 15,6-1-384-15,5 2-64 0,6-1 0 0,3 2-16 0,7 0 16 16,4 2 16-16,6 1 0 0,3 3 0 0,5-2-176 0,6 2-32 15,5 1-128-15,5 0 192 0,1 0-32 0,0-4-16 16,1 1 0-16,-3-1 0 0,-1-3-144 0,-4 0 0 16,-3-2 0-16,-3-2 0 0,3 2-192 0,-1-6-64 15,0 0 0-15,-1-2-12400 16,2-4-2464-16</inkml:trace>
  <inkml:trace contextRef="#ctx0" brushRef="#br2" timeOffset="166045.04">5372 5028 48831 0,'-19'10'4352'0,"2"2"-3488"0,4 4-688 0,8-6-176 0,3 2-640 0,-5 7-176 0,-10 14-16 0,-10 19-16 0,-7 16-288 0,-3 14-48 0,1 1-16 0,1 5 0 16,0-1 912-16,1-1 288 0,-1 3-160 0,1-8 160 15,-1-4-704 1,0-5-64-16,3-4-16 0,-2-3 0 0,-1 1 640 0,0-6 144 0,4-3 0 0,4-5 0 0,2-6 784 0,6-4 160 16,0-1 16-16,4-5 16 0,4-3-688 0,1-3-144 15,4-2-16-15,1-4-128 0,4-2 0 0,1-6-352 16,1-2 48-16,5-6-18256 15</inkml:trace>
  <inkml:trace contextRef="#ctx0" brushRef="#br2" timeOffset="166625.26">5970 5547 36863 0,'3'-10'3264'0,"-3"4"-2608"0,-3 2-528 0,1 2-128 0,0 2 1536 0,1 0 256 0,-1 2 64 0,-3 0 16 32,-3 1-2080-32,-4 2-432 0,-5 5-64 0,-6 0-32 15,-1 5-144-15,-4 1-16 0,0-2-16 0,-3 2 0 16,-1-1-432-16,0 1-96 0,-2 0-16 0,2 0 0 0,1-1 1280 0,2 1 176 0,1 2 192 0,4-2-32 15,3 3 1248-15,0-1 240 0,2 2 48 0,3-4 16 16,2 0-976-16,2 0-192 0,1-1-32 0,4 1-16 31,0-3-784-31,5 0-160 0,3 0-16 0,3-1-16 0,3-2-480 16,6 0-112-16,3 1-16 0,3-1 0 0,5-3 368 0,2 2 64 0,2 0 16 0,-4-2 0 16,-4-1 640-16,2 3 192 0,8 3 16 0,3 2 0 0,0 1-208 0,-1 4 0 15,-2 1 0-15,-3 2 0 0,-2 1-208 0,-4 0-144 16,0-1-32-16,-4 1 0 0,-2 0 240 0,-1 4 144 15,-4-1-192-15,-3 3 192 0,-2-3 224 0,-2 1 160 16,-3-1 16-16,-3 1 16 0,-3-1 304 0,-3-1 64 16,-2-2 16-16,-4 2 0 15,1-5-976-15,-5-2-192 0,-2 3-32 0,-3-7-16 0,1-2 224 0,-1-3 64 16,0-4 0-16,-1-4 0 0,0-3 768 0,3-4 176 16,1-3 16-16,1-5 16 0,2 0 0 0,2-4 0 0,1-4 0 15,1-3 0-15,4-3-304 0,3-4-64 0,3 1-16 16,4-4 0-1,3-6 16-15,3-1 0 0,2-4 0 0,4-2 0 0,1 0-224 0,2-5-32 0,1-2-16 0,3-4 0 16,-1 0 32-16,2 1 0 0,0-2 0 0,0 6 0 16,-2 3 64-16,1 7 16 0,-1 0 0 0,2 2 0 15,1 5 64-15,-1 3 0 0,1 8 16 0,-3 1 0 16,0 5-272-16,0 3-128 0,-1 3 0 0,3 4 128 31,1 4-656-31,2 1-144 0,3 4-32 0,3 1-20064 0</inkml:trace>
  <inkml:trace contextRef="#ctx0" brushRef="#br2" timeOffset="167490.49">11319 5415 17503 0,'-10'-1'1552'0,"3"-2"-1232"0,0-1-320 0,2 4 0 0,2-2 4816 0,2 2 912 0,1 0 176 0,-1-2 48 16,0 0-4256-16,-1 0-848 0,5-2-160 0,3-2-48 16,3 2-640-16,4-2 0 0,2 0 0 0,5 0 0 15,2-3 0-15,4 2 0 0,4-2-128 0,3-1 128 16,2-2-176-16,2 2 48 0,1-3 0 0,-2 4 0 15,0-1 128-15,-5 1 0 0,-2 5 0 0,-4 2 0 16,-4 4 0-16,-5 2 0 0,-2 5 0 0,-5 4 0 16,-4 1 128-16,-5 3 0 0,-4 5 0 0,-5 1 0 0,-2 1-128 15,-6 5-240-15,-4 3 64 0,-4 0 16 0,0-1-160 16,-4 1-48-16,-2 0 0 0,-3-1 0 0,2 0 32 0,0-5 0 16,1 0 0-16,1-1 0 0,1-3 848 0,0-3 192 15,5-1 16-15,-4-2 16 0,4 2-384 0,-1-1-80 16,-1 3-16-16,2-4 0 0,2 2-256 0,1-2 0 15,4 3 0-15,1-3 0 0,5-1 0 0,2-2 0 16,5 0-144-16,5-1 144 0,6-2-128 0,4-1 128 16,4 1-128-16,4-3 128 0,6 2 0 0,5 1 0 15,1-4 0-15,3 0 0 0,5 0 128 0,3-2-128 16,3-2 160-16,4 0-160 0,1-4 0 0,1-1-160 16,2-4 0-16,-5-1-12000 15,-4-1-2384-15</inkml:trace>
  <inkml:trace contextRef="#ctx0" brushRef="#br2" timeOffset="167820.47">12999 4918 35935 0,'-14'-10'3200'0,"3"1"-2560"16,0 1-512-16,3 3-128 0,5 2 1344 0,0 3 240 0,-1 0 48 0,-2-4 16 0,-5 2-1232 0,-5 2-240 0,-2 2-48 0,-4 6-128 0,-2 7 0 0,-6 8-272 15,-5 11 16-15,-4 5 16 0,-7 7-16 0,-5 11 0 16,-7 7 0-16,-3 8 0 0,1-2 0 0,-2 8 0 16,-1 5 0-16,4 2 0 0,4 1 528 0,5-1 112 15,3 0 0-15,5-5 16 0,6-11-64 0,0 4-16 16,1 6 0-16,3-6 0 0,3 0-320 0,3-8 0 15,5-8-160-15,1-5 160 16,4-2-720-16,1-3-48 0,5-9 0 0,3-3-11152 16,3-6-2240-16</inkml:trace>
  <inkml:trace contextRef="#ctx0" brushRef="#br2" timeOffset="168385.39">13239 5414 37775 0,'-3'-3'3360'0,"-1"3"-2688"0,1-2-544 0,0 2-128 0,1 0 1200 0,-1 2 208 0,-2-2 32 0,-5 3 16 15,-3-2-1456-15,-3 5-384 0,-3 3-16 16,-2 1-16-16,-2 2 112 0,-5 4 32 0,-2 0 0 0,-5 6 0 15,-2 3-304-15,-5 0-48 0,-3 5-16 0,-2 0 0 16,1 0 96-16,1-3 16 0,4-1 0 0,3-3 0 0,4-2 976 0,2-2 192 16,5 0 32-16,1-5 16 0,4-2 64 0,3 0 16 15,4-3 0-15,3 1 0 0,3-3-592 0,4 2-176 16,4-3 0-16,2 0 0 0,3 2 0 0,5-2 0 16,1 0 0-16,3 0-192 0,3 0 64 0,4 1 128 15,3 1-208-15,3-4 80 0,4 2-80 0,1-2-16 0,0-2 0 16,1 2 0-16,-1 0 0 0,0 2 0 0,0 3 0 0,-4 0 0 31,-2 4-336-31,-3 3-64 0,-2 2-16 0,-4 5 0 0,-1 1 464 0,-4 6 176 0,-2 4-128 0,-3 1 128 16,-3 2 0-16,-1-1 192 0,-2 1 0 0,-3-1-16 15,2-2-48-15,-4-2-128 0,0-4 192 0,-2-3-64 16,0-5-384-16,-1-2-64 16,-3 1-32-16,-2-6 0 0,0 0-32 0,-1-7 0 0,-2-2 0 0,-1-5 0 15,-2-2 880-15,-1-6 160 0,1-1 48 0,0-6 0 16,2 0-32-16,-1-6 0 0,4-3 0 0,1-6 0 15,3-1-48-15,2-6-16 0,4-5 0 0,4 1 0 16,4-3 32-16,6-2 0 0,2-7 0 0,4-2 0 16,4 2-160-16,6-3-32 0,3 4 0 0,7 1 0 15,0 6-192-15,4 1-64 0,4 3 0 0,6-1 0 0,3 1 128 16,1 1 0-16,2 7 16 0,0-1 0 0,3 3-336 16,6-3 144-16,8 3-144 0,7-5-14240 15,4 0-2912-15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37:00.98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15743 11039 35935 0,'-4'-1'3200'0,"0"-2"-2560"0,2 3-512 0,0 0-128 0,2 0 0 0,-1 0-208 0,0-2 48 0,-4 1 16 15,0-2-2144 1,-2-1-416-16,-1 4-96 0,0-3-16 0,-1 3 592 0,-2 0 112 0,-3 1 32 0,-3 3 0 0,-3 4 2208 0,-2-2 432 16,-4 4 80-16,-1 3 32 0,-4 0 1872 0,-1 2 368 15,-1 4 80-15,-1-1 16 0,-1 4-1152 0,-3 1-208 16,0 3-48-16,-3-2-16 0,-1 6-1008 0,-2-1-208 15,0-1-48-15,-2-1 0 16,2-3-320-16,-5 0 0 0,-5 5 0 0,-5 2 0 16,-2 1 0-16,-1-1 0 0,2-3 0 0,-2 1 0 15,0 0 176-15,-1 2-48 0,-1-2 0 0,-3 2 0 16,-1-3 256-16,0 2 32 0,3 2 16 0,2-1 0 16,5-4-208-16,-1 0-32 0,-2 3-16 0,3 2 0 15,3 0-176-15,-1 3 0 0,2 2 0 0,2 1 0 16,3 1 0-16,4-5 0 0,1 1 0 0,1-3 0 0,2-1 0 15,-1-1 0-15,1 1 0 0,-2-3 128 0,1 0-128 16,0-3 192-16,-1-1-192 0,1 0 192 0,1-3-192 0,1-1 160 16,2-4-160-16,-3 3 160 0,-2-1-160 0,0 0 160 15,-1 0-160-15,2 1 160 0,0-1-160 0,1-2 0 16,1 3 0-16,1 0 0 0,1 0 0 0,2 0 0 16,0-1 0-16,3 2 0 0,2 0 0 0,1-1 0 15,4-1 0-15,2-2 0 0,0 0 0 0,1 0 160 16,2 3-160-16,0-3 160 0,1 2-160 0,-1-1 0 15,1-1 0-15,0-2 0 0,3 0 0 0,-2 1 0 0,1-5 0 16,2-2 0-16,0 2 0 0,1-3 0 0,1-4 128 16,2 1-128-16,1-2 192 0,0 2-64 0,1-1 0 0,1-3 0 15,-1 1-128-15,1 0 128 0,0-1-128 0,0-1 128 16,2 1-128-16,-2 0 0 0,0 0 0 0,2 0 0 16,-1 0 0-16,1 1 0 0,1-1 0 0,0 0 0 15,1 1 0-15,-2 2 0 0,4-3 0 0,-2 0 0 16,2 1 0-16,0-1 0 0,0-1 0 0,1 1 0 15,0-3 0-15,1 1 0 0,1-2 0 0,-1 0 0 16,1-2 0-16,0-4 0 0,0 0 0 0,0 2 0 16,0-2 192-16,0-2-64 0,1-3 0 0,-1 1 0 15,1-2 0-15,1 0 0 0,-1 1 0 0,1 1 0 16,0 0-128-16,-2 1-176 0,1 1 48 0,0 1 0 0,0 0 0 16,1 1 0-16,-1 2 0 0,0 2 0 0,0 4 128 0,1-2 0 15,-2 2 0-15,1 2 0 0,0 0 0 0,0 0 0 16,-1 2 0-16,0 2 0 0,0-1 0 0,-1 6 0 15,0-3 0-15,-3 4 0 0,0-1 0 0,-2 1 0 16,1 0 0-16,-2-1 0 0,-2 4 0 0,0-1 0 16,-2 2 0-16,1 1 0 0,1-3 0 15,-4 2 0-15,1 4 0 0,-3 3 0 0,1 1 176 0,1 1-48 16,2-1 0-16,1-3 0 0,2 0 32 0,2 4 0 16,2-4 0-16,2 2 0 0,3 2 0 0,3-5 0 15,2 2 0-15,4-4 0 0,4 0 32 0,4-1 0 16,6-5 0-16,3-2 0 0,6-1-16 0,6-1 0 15,3-6 0-15,3-3 0 0,4 0 0 0,1-6 0 0,1-1 0 16,1-5 0-16,0 2-176 0,5 0 0 0,3-5 0 16,3-2 0-1,3-2-288-15,-1-1-144 0,0 1-16 0,2 4-19776 16</inkml:trace>
  <inkml:trace contextRef="#ctx0" brushRef="#br0" timeOffset="5294.24">16696 10089 33167 0,'-3'-2'2944'0,"3"-2"-2352"0,2 2-464 0,-1-2-128 0,1 1 528 0,1 1 96 0,-1-3 16 0,2-1 0 0,1-3-640 0,-1 3-192 0,1 0 0 0,-3 5 0 0,-2 4 816 0,-1 3 144 16,-2 7 48-16,-2 7 0 0,1 2 0 0,-5 6 0 16,1 13 0-16,-3 6 0 15,0 5-416-15,1 4-80 16,2 1 0-16,0-1-16 0,5 1-160 0,-1 4-16 16,5-1-128-16,0 6 192 0,3-3 16 0,2-2 0 15,0-7 0-15,1-1 0 0,-1-3-16 0,-1 0-16 16,1-5 0-16,-1 3 0 0,0 2-176 0,-2-6 0 15,2-3 144-15,-2-9-144 0,-1-7 0 0,1-8 0 16,-4-2 0-16,-2-8 0 0,-1-2 128 0,-1-3-128 16,2-4 160-16,-3-4-160 0,-1-4 240 0,0-5-48 15,1-7-16-15,0-6 0 0,2-3-32 0,1-4 0 16,1-4 0-16,2-5 0 0,2-4-144 0,2 4 0 16,1 3 144-16,2 0-144 0,1 0 0 0,1 4 0 0,0 5 0 15,3 6-128-15,-1 1 128 0,1 3-128 0,2 3 128 0,-2 3-128 16,2 3 128-16,-2 0-160 0,0 5 160 0,2 2-160 15,-2-1 160-15,2 1 0 0,1 2 0 0,1-2-128 16,-1 3 128-16,2 0-160 0,0 3 160 0,-1 3-160 16,0-2 160-16,1 5-128 0,1 5 128 0,2 0-128 15,1 4 128-15,1 4 0 0,-1 3 128 0,0 3-128 16,-2 3 0-16,-2-2 0 0,-1 5 0 0,-4-5 0 16,-2 0 0-16,-1 1 0 0,-2 2 0 0,-2-1 0 15,-3 0 128-15,-2-2 16 0,-3 3 0 0,-2-3 0 16,-2 1 144-16,-3-3 32 0,-5 3 0 0,-2-5 0 0,-4 0-64 0,-3 0 0 15,-3 1 0-15,-3-5 0 0,-1-2-48 16,-2-2-16-16,-4 1 0 0,-1-3 0 0,-3-2-192 0,0-1 0 16,1-2 0-16,0-4 0 0,-1-2 0 0,0-2 0 15,0-2 0-15,2-1 0 0,2-1-128 0,1 2 128 16,1 2-192-16,3 1 192 16,5 0-672-16,2 1-32 0,5 1 0 0,4 4 0 15,4-2-432-15,3 2-80 0</inkml:trace>
  <inkml:trace contextRef="#ctx0" brushRef="#br0" timeOffset="5812.6">17424 10978 33167 0,'3'-3'1472'0,"-2"0"304"0,0-1-1424 0,0 4-352 0,-1-2 0 0,2 2 0 0,-1-1 896 0,0-1 128 0,2 1 0 0,-1-1 16 0,2 1-272 0,1-2-48 15,0 3-16-15,0-4 0 0,1 4-192 0,0-2-32 16,3-1-16-16,1 0 0 0,2 0-272 0,3-2-48 15,3 0-16-15,3-1 0 0,2-1 128 0,3-3 0 16,3-1 16-16,2-3 0 0,4-2-144 0,-1-3-128 16,1 1 192-16,-3-4-192 0,-2 2 0 15,-3 1 0-15,-2-2-160 0,-4 4 160 0,-6 2-352 0,-3 2 48 16,-3-2 16-16,-4 2 0 0,-3 1 288 0,-4 1-192 16,-3 0 192-16,-4 3-160 0,-2-2 160 0,-4 4 0 15,-2 0 0-15,-6 1 0 0,0 4 0 0,-3 1 128 16,-1 6-128-16,0 1 128 0,1 8-128 0,-2 1 0 15,1 9 128-15,1-1-128 0,0 7 224 0,3-3-32 0,2 0 0 16,2-3 0-16,3-3-192 0,3 1 0 0,1-4 128 0,1 4-128 16,0-1 192-16,0 3-16 0,0 1 0 0,0 1 0 15,1 1-176-15,1-2 0 0,1 3 144 0,0-2-144 16,4-1 0-16,3-4 0 0,5-3 0 0,1-2 0 16,5-2 128-16,1-3-128 0,4-2 128 0,3-1-128 15,3-2 0-15,4-1-240 0,2 1 48 0,3-5 0 31,0 2-576-31,2-4-128 0,4 2 0 0,-1-4-17216 0</inkml:trace>
  <inkml:trace contextRef="#ctx0" brushRef="#br0" timeOffset="6408.73">18298 10593 31327 0,'7'-9'2784'0,"-4"3"-2224"0,1-1-560 0,0 3 0 0,-2 1 1376 0,1 1 160 0,-1 0 48 0,1-3 0 16,2-1-2240-16,1-1-448 0,1-3-96 0,-2 1-16 16,-2 2 560-16,-6 4 96 0,-1 3 32 0,-2 3 0 0,-5 4 960 0,-5 6 192 0,-2 3 32 0,-5 5 16 15,0 2 912-15,-2 4 176 0,0-1 32 0,2-1 16 16,2 4-1040-16,1-6-224 0,1 2-32 0,3-7-16 15,3 1-336-15,3-5-160 0,2-5 160 0,5 0-160 16,2-3 128-16,2-2-128 0,2 0 0 0,5-2 0 16,1 2 0-16,2-2 0 0,1 1-128 0,2-2 128 15,-1 4-320-15,2-4 64 0,-1 5 0 0,1-3 0 0,-1 3 64 0,0 0 0 16,1 2 16-16,0 0 0 0,-3 2 48 0,-1-1 0 16,-1 1 0-16,-3 2 0 0,0 2 128 0,-4 1 0 15,0 4 0-15,-3 0 0 0,-3 1 304 0,2 1 144 16,-1 1 16-16,-1 0 16 0,1 2-64 0,-1-1-16 15,1 3 0-15,-3-4 0 0,0 1-112 0,-1-1-32 16,-1-1 0-16,0-4 0 0,-2 2-112 0,0-4-16 16,-3 1-128-16,0-4 192 0,-2-2-192 0,1 2 0 15,-2-1 0-15,-1 1 0 16,1-2 0-16,-2-4-288 0,-1 0 32 0,1-2 16 16,-1-4-336-16,-1 0-80 0,2-4-16 0,2-5-17824 0</inkml:trace>
  <inkml:trace contextRef="#ctx0" brushRef="#br0" timeOffset="6706.89">18667 10208 42383 0,'0'0'1872'0,"-1"-1"400"0,-2 2-1824 0,2 0-448 0,1 0 0 0,1 2 0 0,1 1 176 0,0 2-176 0,2 6 192 0,2 4-192 16,3 6-496-16,-1 3-208 0,2 1-32 0,-1 5-16 0,-1 1 528 0,1 5 224 15,-2-1-192-15,1 5 192 0,-1 1 320 0,-2 4 192 16,0 5 48-16,-1-3 0 0,-2 5-112 0,0-5 0 16,-2-1-16-16,-2 0 0 0,1-2-288 0,-1-1-144 15,-2-3 160-15,1 0-160 0,2-5 0 16,0-2-160-16,2-3 0 0,-1-2 0 15,3-5-880-15,-2-6-176 0,1-4-48 0,0-4-16576 16</inkml:trace>
  <inkml:trace contextRef="#ctx0" brushRef="#br0" timeOffset="6879.6">18446 10802 49759 0,'3'-3'2208'0,"0"2"448"16,1-3-2128-16,0 2-528 0,3 2 0 0,-1-3 0 0,4 2-512 0,5-4-224 0,8-1-32 0,12-4-16 0,5-2 784 0,5-2 0 0,0-1 0 0,-2-2 0 16,-1 2-336-1,1-4-112-15,0 1-32 0,1-2 0 16,-1-2-592-16,1 2-112 0</inkml:trace>
  <inkml:trace contextRef="#ctx0" brushRef="#br0" timeOffset="7633.05">20338 9742 41471 0,'-3'10'3680'0,"2"2"-2944"0,2 0-592 0,0-1-144 0,1 1-320 0,-1 4-80 0,0 12-32 0,0 20 0 16,2 22-1168-16,-3 11-256 16,1 8-32-16,-1-3-16 0,0-9 1424 0,-1-8 288 0,1-8 48 0,-1-4 16 0,-1-5 1712 0,0-2 336 15,-1 0 80-15,0-3 16 0,0-5-896 0,-2-3-176 16,1-2-48-16,0-8 0 0,0-1-368 0,-1-6-80 15,1-4 0-15,0-1-16 0,1-4-256 0,-1-2-48 16,0-3-128-16,2-5 192 0,-1-3-192 0,1-1 0 16,1-5 0-16,-1-4 0 0,2-2 0 0,-1-4-128 15,0-5 128-15,1-4 0 16,0-1 0-16,0-9 0 0,0-1 0 0,0-4 0 0,1-1 0 0,2 3 128 16,0-3-128-16,2 4 0 0,3 7-192 0,2 3-96 0,0 7-16 15,2 4 0-15,-1 3 304 0,3 4 0 0,2 0 0 16,1 2 0-16,3 0 0 0,2 1 192 0,3-2 0 0,1 0 0 15,3-1-192-15,2 3-160 0,2 0 32 0,-4 0 0 16,1 2-208-16,-4 4-48 0,-3 3 0 16,-4 4 0-16,-3 3 96 0,-4 6 16 0,-3 5 0 0,-5 1 0 15,-2 7 272-15,-3 2 0 0,-2 7 0 0,0 3 0 16,-2 1 128-16,0 1 16 0,-1 2 16 0,-2-5 0 16,0-1-160-16,-2-7 0 0,0-4 0 0,-4-2 0 15,1-2 0-15,-3-4 208 0,-2-2-48 0,-3-2-16 16,-2-2 256-16,-3-2 48 0,-3 1 16 0,-2-5 0 15,-1 0-240-15,-2-2-48 0,-4-2-16 0,4-2 0 16,0-2-672 0,5-6-144-16,4 2-32 0,2-6 0 0,4-2-336 0,5 0-64 0,2-5 0 0,5 3-16768 15</inkml:trace>
  <inkml:trace contextRef="#ctx0" brushRef="#br0" timeOffset="8119.75">21114 10501 40543 0,'-4'-4'1792'0,"1"2"384"0,-1-2-1744 0,2 0-432 0,0 2 0 0,1-1 0 0,0 2-400 0,-3-1-176 0,-2-4-16 0,-3-1-16 16,-1 4-256-16,-2-1-48 0,1 4-16 0,-2 1 0 0,0 5 928 0,-2 3 272 0,-2 3 16 0,-3 6 0 15,-2 4 640-15,-2 5 128 0,-1 2 32 0,1 3 0 16,1-1-672-16,1 1-128 0,5-1-32 0,1-2 0 16,2 2 16-16,6-6 0 0,1-5 0 0,6 0 0 15,2-3-48-15,6-6-16 16,2 0 0-16,4-5 0 0,3 2-208 0,2-6 0 0,5-4 0 0,0-1 0 16,2-2 0-16,1-3-288 0,2-1 32 0,0-2 16 15,-2-1-432 1,-3-1-96-16,-1 1 0 0,-3-3-16 0,-3-1 288 0,-4 2 64 0,-1-2 16 0,-3 0 0 0,-2-2 784 0,-1 2 144 15,-1-3 48-15,-2 0 0 0,1 0-112 0,-1-4-32 16,1 2 0-16,-1 3 0 16,1 2-224-16,-1 6-32 0,3 0-16 0,-1 6 0 0,1 2-16 0,2 4-128 15,-1 6 192-15,0 0-64 0,1 5 48 0,0 3 0 16,0 4 0-16,2 4 0 0,-2 2-48 0,2 3-128 16,-1 2 192-16,-1 1-64 0,0 2-128 0,0-3 192 15,-3-2-192-15,1-3 192 0,2-2-192 0,-2-1 128 16,1-1-128-16,0-3 128 0,0-3-128 0,3-3-144 15,-1 0 144-15,1-5-208 16,0-4-496-16,2-4-112 0,0-3-16 0,1-3-17504 0</inkml:trace>
  <inkml:trace contextRef="#ctx0" brushRef="#br0" timeOffset="8511.78">21826 10251 43311 0,'0'-3'1920'0,"-1"0"384"0,0 1-1840 0,0 0-464 0,1 2 0 0,0 0 0 0,-2 2-192 0,1 0-128 0,-3-2-16 0,-2 4-16 32,-4 1-544-32,-3 5-128 0,-6 2 0 0,-2 0-16 15,-4 2 208-15,0 2 32 0,-4 0 16 0,1 3 0 0,-1-3 1408 0,2 0 272 16,0 1 64-16,3-1 16 0,3-2-48 0,1-2-16 15,4 0 0-15,2 1 0 0,1-6-560 0,5 2-112 16,0-3-32-16,4 0 0 0,4-2-368 0,3 0-80 16,3 1-16-16,2-5 0 0,0 3-112 0,5-3-16 15,4 0-16-15,1 3 0 16,2-3-256-16,1 1-48 0,3 2-16 0,0-3 0 0,2 3 256 0,0-3 48 16,-1 3 16-16,0-2 0 0,-3 1 256 0,-1 1 144 15,-2 1-160-15,-3 2 160 0,-3 4 320 0,0 0 176 16,-3 2 16-16,-2 3 16 0,-2 5 240 0,-2 1 32 15,-3 5 16-15,-2 2 0 0,-1 0-368 0,-3 5-64 16,-3-1 0-16,0 1-16 0,-2 2-240 0,-1-1-128 0,-1-1 128 16,0-5-128-1,1 0-320-15,0-5-144 0,2-4-32 0,1-4 0 16,0-2-80-16,2-3-32 0,1-7 0 0,0 0-16992 0</inkml:trace>
  <inkml:trace contextRef="#ctx0" brushRef="#br0" timeOffset="8875.52">22002 10714 45151 0,'4'0'2000'0,"-1"-2"416"0,1 0-1936 0,0 1-480 0,1-2 0 0,0 0 0 0,2 0-256 0,4-3-128 0,7-4-48 0,5-6 0 15,7 0-512-15,1-3-96 0,0 1-32 0,-3 2 0 16,-2 0-1312-16,-3 0-272 0,0 1-48 0,-6 1-16 15,0 2 1536-15,-3-1 304 0,-2 3 64 0,-3-2 16 0,-2 2 1744 0,-3 2 336 16,-1 1 80-16,-2 0 16 0,-2-2-96 0,-2 3 0 16,1 0-16-16,-3-1 0 0,-2-2-176 0,-1 3-48 15,-2-4 0-15,-2 4 0 0,-2-1-592 0,-1 5-112 16,-1 4-16-16,-2 1-16 0,-1 3-176 0,-1 4-128 16,-1 2 192-16,0 4-192 0,3 0 208 0,-2 3-64 15,1 1-16-15,1 2 0 0,-1 5 112 0,2 0 16 16,2 1 0-16,1-2 0 0,5 1 16 0,-1 1 16 0,5 1 0 15,1-1 0-15,1-2-288 0,5-1-144 0,1-3 16 0,4 0 0 16,1-3-224-16,5-3-32 0,0 1-16 0,6-2 0 31,2-2-176-31,1-6-48 0,4-1 0 0,2-1-11536 0,2-4-2304 0</inkml:trace>
  <inkml:trace contextRef="#ctx0" brushRef="#br0" timeOffset="9280.93">22917 10637 39615 0,'9'-7'1760'0,"-4"4"352"0,-2-1-1680 0,0 2-432 0,-2-1 0 0,-1 2 0 0,1-1 0 0,0-1-176 0,1 0 16 0,-1-5 0 0,-2 0-96 0,-2-2-32 16,-2 1 0-16,-2-1 0 0,-4 1 288 0,-3 2 272 16,-3-2-48-16,-5 3-16 0,-4 2 240 0,-3 4 32 15,-2 3 16-15,-3 3 0 0,0 0-192 0,0 8-48 16,0 1 0-16,1 5 0 0,3-2-32 0,2 8-16 15,-1 0 0-15,5 1 0 0,1 2-32 16,4-1-16-16,4 1 0 0,1-1 0 0,4-6-160 0,3 3 0 16,1 1-160-16,2-4 160 0,3-3 0 0,1-1 0 15,2-2 0-15,3-3 0 0,2-3 240 0,2 0-16 16,1-4 0-16,4-5 0 0,2-2-32 0,2-3 0 0,5-5 0 16,2-4 0-16,4-5 96 0,3-1 16 15,3-4 0-15,-1-3 0 0,1-2-112 0,-3-3-32 16,0-1 0-16,-2-3 0 0,-3-2-32 0,0-4-128 0,-1-3 192 15,-2-4-64-15,-1-3 240 0,-2-2 32 0,-2-4 16 16,-4 0 0-16,-2 3 0 0,-2-2 0 0,-1 4 0 0,-2-1 0 16,-2 2-128-16,-4 0-32 0,-2 2 0 0,-1 7 0 15,-1 1-96-15,-3 3-32 0,-3 3 0 0,0 1 0 16,-1 1-304-16,-1 5-64 0,0-1-16 0,-1 2 0 31,0 1-400-31,0 4-96 0,-2 0-16 0,1 3-13504 0,-3-3-2688 0</inkml:trace>
  <inkml:trace contextRef="#ctx0" brushRef="#br0" timeOffset="10034.12">18244 12065 36863 0,'-4'2'3264'0,"1"-2"-2608"16,1 0-528-16,2 0-128 0,2-2 880 0,-2 2 144 0,-2 0 16 0,0 0 16 0,-1 2-864 0,2-2-192 15,0 2 0-15,-1 0 0 16,0 2-1136-16,0 2-224 0,-3 4-48 0,-3 5-16 15,-1 1-128-15,-4 3-32 0,-2 4 0 0,-1 4 0 0,0 2 1328 0,0 3 256 16,1-1 0-16,3 1 0 0,2 0 1408 0,3-3 176 16,3-1 32-16,3-3 16 0,2-3-400 0,5-2-80 15,5-2 0-15,3-1-16 0,1-5-944 0,4-2-192 0,5-2 0 0,2-4 0 16,1-1-256-16,0-6-32 0,1-3 0 0,-1-1 0 16,1-2 32-16,-1-5 16 0,1-1 0 0,-2-1 0 15,-4-2 240-15,-1 2 160 0,-4-4-32 0,-2-1 0 16,-1-1 272-16,-6-1 48 0,-2-1 16 0,-4 1 0 15,-2 0-224-15,-4-1-48 0,-3 1-16 0,-2-2 0 16,-2 0-176-16,-3 0 160 0,1-4-160 0,-1 1 160 16,-1 2 96-16,0-3 32 0,-1 2 0 0,0 4 0 15,0-1-144-15,0 7-16 0,1 4-128 0,2 3 192 16,-2 4-384-16,0 6-64 0,1 4-32 0,-1 0 0 16,2 4-1232-16,-2 5-240 15,3-1-48-15,-1 5-14768 0</inkml:trace>
  <inkml:trace contextRef="#ctx0" brushRef="#br0" timeOffset="10567.07">18780 12091 41471 0,'-10'-3'4048'0,"6"3"-3600"0,1 0-448 0,2 0 0 0,1 1 0 0,0 1 224 0,-1 1-32 0,0 0-16 0,-1 4 0 16,2 3-752-16,3 4-128 0,-1 0-48 0,1 2 0 0,1 5 320 0,-2-2 64 0,3 4 16 0,-4 2 0 15,2 1 624-15,-3 1 128 0,-1-1 32 0,-2-1 0 16,1 1-16-16,-3-4 0 0,-2-1 0 0,1-5 0 16,1 0-160-16,-1-6-16 0,1-1-16 0,1-3 0 15,1-2 16-15,2-7 0 0,-1-1 0 0,4-4 0 0,0-2-112 0,2-6-128 16,2-4 176-16,1-4-176 0,2 1 0 0,2-5-144 16,-1-3-16-16,1-2 0 0,0 3 16 0,0 0 0 15,0-1 0-15,1 3 0 0,0 2 144 0,2 1-128 16,-1 0 128-16,1 9-128 0,-1 2 128 0,3 2 0 15,1 6 0-15,0 1 0 0,-1 1 272 0,0 4 96 16,3 4 16-16,0 5 0 0,1-1-256 0,0 2-128 16,0 2 128-16,-1-2-128 0,3 4 128 0,-3 1-128 15,2 1 160-15,0-1-160 0,0 1 304 0,0 0-48 16,-1 0 0-16,0 3 0 0,-2 3-128 0,-1-2-128 16,0 2 144-16,-4 0-144 15,1 3-304-15,-3-3-144 0,-1 7-48 0,-1-4 0 16,-3 6-384-16,-2 0-80 0,1 1 0 0,-2-3-17280 0</inkml:trace>
  <inkml:trace contextRef="#ctx0" brushRef="#br0" timeOffset="11666.05">20858 11978 11055 0,'1'-4'976'0,"-1"-2"-784"0,-1-1-192 0,1 4 0 0,0 0 5872 0,0 1 1120 0,1 1 240 0,-1-6 32 16,0 1-5392-16,-1-2-1072 0,0-2-224 0,-3 2-32 15,0 2-416-15,-2 1-128 0,-2 4 0 0,-2 1 0 16,-3 1 400 0,1 4-16-16,-3 1-16 0,0 2 0 0,-2 4-96 0,-3 2-16 0,-1 3 0 0,-1-1 0 0,1-2-112 0,-3 2-16 15,1 1-128-15,-1-3 192 0,2 0-192 0,1 0 0 16,3-2 0-16,-1 1 0 0,2-3 0 0,3 0-128 15,3-2 128-15,4-2 0 0,2 1 0 0,3-1 0 16,5-3 0-16,3-1 0 0,2 0-256 0,3-2 64 31,3-2 16-31,6-2 0 0,3 0-512 0,4 1-96 0,2-4-32 0,5 5 0 16,0-1-288-16,2 3-64 0,0 3-16 0,-1 1 0 0,-2 2 880 16,-1 2 304-16,2 2-192 0,-5 3 192 0,-1-1-224 0,-5 0 48 15,-1 2 16-15,-4-2 0 0,-5 1 1040 0,-3-1 208 16,-2 1 32-16,-4 3 16 0,-1 0-48 0,-3 0 0 15,-1 0 0-15,-3 2 0 0,-1 1-656 0,-1 1-144 16,-4 4-32-16,-2 2 0 0,-1-1-256 0,-3 0-144 0,-1 3 16 16,-3-2 0-16,0 3-112 0,-3-3-16 0,-2-2 0 0,0-1 0 15,1-5-96-15,1-5-32 0,1-2 0 0,1-3 0 16,1-5 128-16,2-3 0 0,2-3 16 0,1 0-11200 16,2-6-2240-16</inkml:trace>
  <inkml:trace contextRef="#ctx0" brushRef="#br0" timeOffset="12231.7">21317 12055 40543 0,'2'4'3600'0,"0"2"-2880"0,-1-2-576 0,1 2-144 0,1 0 0 0,-1 2 0 0,3 7 0 0,3 7 0 15,2 9-2336-15,-1 7-448 0,0 3-96 0,-3 3 0 0,-3-1 1984 0,-3 1 416 16,-3 2 80-16,-2-2 16 0,2 1 1840 0,-2 2 368 16,0-3 80-16,1 1 16 0,2-1-256 0,-2 0-64 15,3-6 0-15,-1 0 0 0,2-3-1040 0,-1-3-224 32,1-5-32-32,0-1-16 0,0 0-288 0,1-5 0 15,1-3 0-15,0-1 0 0,-1-4 0 0,1-3 0 0,-2 3 0 16,0-5 0-16,-2-4 128 0,1-1-128 0,0-2 144 0,0-2-144 15,-2-6 0-15,1-1 0 0,-1-5 0 0,1-4 0 16,-1-4 144-16,1-5 48 0,-1-5 0 0,1-7 0 16,1-1-48-16,-1-8 0 0,2-2 0 0,-1-7 0 15,1-3-144-15,-1-4 0 0,0-3 144 0,1 0-144 16,2 3 0-16,2 0 144 0,1 4-144 0,2 6 0 16,1 5 0-16,-1 7 0 0,0 3 0 0,1 1 0 15,2 0 0-15,0 2 0 0,1 3-160 0,2 2 160 16,2 5-160-16,1 3 160 0,2 6-208 0,1 0 80 15,1 7-128-15,0 1-32 0,-2 4 0 0,1 2 0 0,-3 2 128 0,-1 2 32 16,0 2 0-16,0 1 0 0,-2 2 128 16,2 2 0-16,-1 1 0 0,1 2 0 0,-2 4 0 15,-1 0 0-15,0 5-128 0,-4 1 128 0,1 2 0 16,-3 3 0-16,-1 2 0 0,-1 3 0 0,-3 5 0 16,-2-1 0-16,-3 1 0 0,-2-3 0 0,-2 0 352 0,-3-3 0 15,-1 0 0-15,-3-7 0 0,-1 0 96 0,-4-2 0 16,0-3 16-16,-1-3 0 0,-1-1-208 0,0-6-32 15,1-2-16-15,0-4 0 0,0-3-384 0,1-3-80 16,2-4 0-16,-1-2-16 16,2-6-496-16,-2-1-80 0,3-4-32 0,-1-2-18064 0</inkml:trace>
  <inkml:trace contextRef="#ctx0" brushRef="#br0" timeOffset="13032.78">22017 11300 43311 0,'2'-6'3840'0,"1"1"-3072"15,-1 3-608-15,1 2-160 0,-1 0 128 0,1 2-128 0,3-2 192 0,2 2-64 16,4 1-464-16,-1 7-112 0,0 8 0 0,-4 4-16 0,1 11 144 0,-3 4 16 15,-2 8 16-15,1 9 0 0,1 5 288 0,0 1 0 0,0 1 128 0,0 2-128 16,1-2 464-16,1-2 0 0,0 0 0 16,-1-4 0-16,-1 2-192 0,0-4-32 0,-3-1-16 15,1-1 0-15,-1-2-224 0,1-4 0 0,0-7-144 0,1 0 144 32,1-4-592-32,0-6-32 0,1-2 0 0,0-4-11888 0,0-7-2384 0</inkml:trace>
  <inkml:trace contextRef="#ctx0" brushRef="#br0" timeOffset="13299.68">22479 12081 43311 0,'2'4'1920'0,"-2"0"384"0,1 1-1840 0,0-2-464 0,1 4 0 0,1-4 0 0,1 6-832 0,-1 1-272 0,4 8-48 0,0 5-16 15,-1 6-3056-15,-2 5-624 0,-2-2-112 0,0-1-32 16,-2-3 2880-16,0-2 560 0,-2-1 112 0,2-2 32 0,-1-2 3840 0,0-2 768 16,0-5 144-16,-2-2 48 0,3-3-2416 0</inkml:trace>
  <inkml:trace contextRef="#ctx0" brushRef="#br0" timeOffset="13456.47">22463 11686 58047 0,'-1'0'2576'0,"-2"0"528"0,1 0-2480 0,2 0-496 0,1 0-128 0,2 0 0 0,0 0-1744 0,2 0-368 0,4 0-80 0,5-3-16 0,3-1 1808 0,-2-4 400 15</inkml:trace>
  <inkml:trace contextRef="#ctx0" brushRef="#br0" timeOffset="13943.11">22945 12073 35935 0,'-1'-2'3200'0,"1"2"-2560"0,0 0-512 0,0 0-128 0,1 2-1552 0,1-2-336 0,-1 0-64 0,1 2-16 0,1 1 1584 0,-1 0 384 0,1 4 0 0,-2 2 0 31,0 4-5760-31,-2 0-1056 0,0 5-224 0,-2-2 0 0,1 0 10672 0,-2 2 2128 0,-1 2 416 0,1-1 96 16,0-3-1792-16,-1 2-352 0,0-2-80 0,1 1-16 15,0-4-2624-15,2 4-512 0,-1-3-128 0,2 1 0 16,1-1-320-16,-1-2-48 15,2 1-16-15,-1 0 0 0,0-1-224 0,0 1-160 0,1-4 192 0,-2 4-192 16,1-3 0-16,-1 2 0 0,1-2 0 0,-1-1 0 16,-1-1 0-16,1 0 0 0,0 0-128 0,0-4 128 15,-1 2 0-15,1-3-144 0,1-3 144 0,0 1 0 16,0-1 0-16,0-1 0 0,0 1 0 0,1-3 128 16,1 0 144-16,-1-4 48 0,0 1 0 0,-1 6 0 15,6-18 64-15,-2 8 32 0,0-5 0 0,1 1 0 0,-2-2-128 16,2-2-32-16,0-5 0 0,1 1 0 0,-1-3 0 0,0-3-16 15,0 0 0-15,0-5 0 0,1 0-96 0,-2-3-16 16,1-2 0-16,-1-2 0 0,-3-6-128 0,0 2 0 16,0-2 0-16,-2-2 0 0,-1-6 0 0,-4-2 0 15,-1 2-224-15,0 3 80 0,0 6-96 0,-2 2-16 16,0 7 0 0,1 8 0-16,-1 3 0 0,2 5 0 0,-1 8 0 0,1 1 0 0,2 6-16 0,-1 0-16 15,2 4 0-15,3 1 0 16,-1 1-416-16,4 1-64 0,0 1-32 0,3 3-12448 15,1 1-2496-15</inkml:trace>
  <inkml:trace contextRef="#ctx0" brushRef="#br0" timeOffset="14272.6">23245 11498 31327 0,'-4'6'2784'0,"0"-1"-2224"0,1 1-560 0,-1 0 0 0,3-2 2432 0,-1 0 368 0,2 2 80 0,-2 2 0 0,-2 9-2224 0,-1 5-448 16,0 6-80-16,0 2-128 15,2 3 0-15,-2-1 0 0,1 6-176 0,2-4 176 0,-1 2 0 0,2 2 0 16,1 2 0-16,0 2 128 0,2-1 64 0,1 1 0 16,0 1 0-16,0-1 0 0,-1-1-192 0,1 0 0 15,-1-3 0-15,0-3 0 16,1-4-576-16,1-3-64 0,0-4 0 0,1-3-11584 16,0-3-2304-16</inkml:trace>
  <inkml:trace contextRef="#ctx0" brushRef="#br0" timeOffset="14508.34">22745 12154 45151 0,'3'3'2000'0,"-1"-6"416"0,1 3-1936 0,0-3-480 0,3 0 0 0,2-1 0 0,3 1 224 0,8-6-48 0,10-3-16 0,13-8 0 16,11-5-576-16,6-3-112 0,0-1-32 0,-3 1 0 31,-3-1-16-31,-6 1 0 0,-5 0 0 0,-5 3 0 0,-5 3-352 0,-4 2-80 0,-3 1-16 16,-3 3-16448-16</inkml:trace>
  <inkml:trace contextRef="#ctx0" brushRef="#br0" timeOffset="14712.41">23608 12038 44223 0,'-8'33'1968'0,"0"-9"400"0,1 1-1904 0,2-7-464 0,2-8 0 0,3-1 0 0,-2 1 176 0,-1 9-176 0,0 12 192 0,-1 10-192 15,0 0-592-15,2-3-240 0,1 1-32 0,-1-8-16 16,2-5-640-16,0-4-128 15,0-4-16-15,-1-2-16 0,0-7 208 0,0 1 64 0,-3-4 0 0,-1-2-12912 0</inkml:trace>
  <inkml:trace contextRef="#ctx0" brushRef="#br0" timeOffset="14869.26">23600 11600 53439 0,'0'4'2368'0,"-2"-4"496"0,0 3-2288 0,2-3-576 0,0 0 0 0,1 0 0 0,2 0-896 0,-1 0-272 0,3 1-64 0,0-2-16 0,2-2 880 0</inkml:trace>
  <inkml:trace contextRef="#ctx0" brushRef="#br0" timeOffset="15261.61">23802 12407 41471 0,'-1'9'1840'0,"0"-6"368"0,0 1-1760 0,1-4-448 0,1-3 0 0,1 2 0 15,2-4-1344-15,0-1-336 0,2-4-80 0,3-4-16 16,1-4-3408-16,-2-4-704 0,1-1-128 0,-3 1-16 0,-2 0 7776 0,-2 0 1568 0,1-3 304 0,-2 0 64 15,0-1 480-15,2-1 112 0,-1 1 16 0,2-5 0 32,1 1-2656-32,1 3-528 0,3 1-96 0,0 4-32 15,4 0-976-15,2 6-208 0,-2 3-48 0,3 3 0 16,2 2-96-16,0 1-32 0,2 4 0 0,1 0 0 16,1 3 32-16,-1 3 0 0,0 0 0 0,-1 4 0 15,-1 1 16-15,-3 2 0 0,-1 4 0 0,-2 3 0 16,0 0 336-16,-4 6 0 0,1 4 0 0,0 1 0 0,-1 4 0 15,0-1 288-15,0-1-32 0,1 3 0 0,1-3 192 0,-1 1 16 16,1 0 16-16,-1-4 0 0,0-3-128 0,-1-1-32 16,0-2 0-16,-2-5 0 0,2 0-320 0,-3-3-160 15,1-1 16-15,-1-6 0 16,2-2-464-16,-3-4-96 0,2-4 0 0,2-2-18144 16</inkml:trace>
  <inkml:trace contextRef="#ctx0" brushRef="#br0" timeOffset="15999.14">25019 11945 35935 0,'-2'4'1600'0,"-2"-4"320"0,0 3-1536 0,2-3-384 0,-1 0 0 0,2 0 0 0,-1 0 976 0,-3 0 128 0,-2 0 32 0,-1-3 0 0,-3 1-1136 0,-2 0-128 0,2-1-80 0,0-4-16 0,-1 3 224 0,1 0 240 16,1 1-48-16,-1 2-16 0,-1 1 16 0,1-2 0 15,-1 4 0-15,-2-1 0 0,1 4-192 0,-2 1 0 16,-1 4 0-16,0 3 0 0,0-1-208 0,0 4 80 15,2 1 128-15,-1 4-208 0,3 2 208 0,1 1 0 16,1 2 0-16,2 0 160 0,2 2 32 0,1-2 16 16,3-2 0-16,0 0 0 0,2-1 16 0,2-3 0 15,1 0 0-15,1-3 0 0,2-3-224 0,1-2 0 16,1-2 0-16,1 0 0 0,1-1 0 0,2-3 0 16,2-2-128-16,1-4 128 0,-1 2 0 0,4-4 0 15,0-2 128-15,2-2-128 0,0-1 0 0,2-5 0 16,2 2 0-16,-1-6 0 0,-1 1 0 0,1-2 0 15,-2-2 0-15,-2-2 0 0,1-1 0 0,-3-3 0 16,-2-2 0-16,-1-1 0 0,-3-3-224 0,-2-4 64 0,-1 1 16 16,-3-1 0-16,-1-1 144 0,-3 1 144 0,-1 1-16 0,-1 5-128 15,-1 2 320-15,-1 7-32 0,-1 6-16 0,-1 4 0 16,3 6-80-16,-3 0-32 0,1 4 0 0,1 0 0 16,-1 4-160-16,1 0 192 0,1 1-192 0,-1 2 192 15,2-1-192-15,0 4 0 0,1 2 0 0,0 3 128 16,-1 1-128-16,1 2 0 0,1 3 0 0,0 3 0 15,-1 0 0-15,1 4 0 0,-1 3 160 0,0 4-160 16,2 6 224-16,0 1-64 0,2 1-16 0,1-2 0 16,1 1-144-16,1-1 0 0,3 1 0 0,0 1 0 15,0-2 0-15,0 1-224 0,-3 1 32 0,-2-2 0 16,-1 1 192-16,-3-5 0 0,-1 1 0 0,-1-3-144 0,-3 0 368 16,-2-3 80-16,-1-1 16 0,-3-2 0 0,-1-1-192 15,-3 0-128-15,-3 1 144 0,-2 0-144 0,-4-2 0 0,-2 2 0 16,-3 1 0-16,-3-2-160 0,-4-1 32 0,-3-1 0 15,-6-1 0-15,-3-2 0 0,-3-2-144 0,-7-2-32 16,-9-3 0-16,-5-4 0 16,-5-2-128-16,-7-8-16 0,-3-2-16 0,-3-7-18224 0</inkml:trace>
  <inkml:trace contextRef="#ctx0" brushRef="#br0" timeOffset="16492.91">20969 13418 43311 0,'-1'-2'1920'0,"0"2"384"0,0-4-1840 0,1 1-464 0,0 1 0 0,0 1 0 0,1-3-1344 0,0-2-384 0,2-3-64 0,0-3 0 16,1-2 704-16,1-4 128 0,-1 2 48 0,-1-3 0 0,0 3 1488 0,-2 0 288 15,0 0 64-15,-2-1 16 0,-1-1 128 0,-3 1 16 16,0 0 16-16,-1 1 0 0,-1-3-608 0,0 3-128 16,0 1-32-16,-2 5 0 0,2 4-336 0,-2 2 0 15,-1 8 0-15,-2 5 0 0,-1 2-160 0,-2 6 0 0,-2 5 0 16,-1 8 0-16,-2 8-32 0,-2 6 0 16,-1 3 0-16,1 1 0 0,2-1-64 0,0 0-32 0,1-1 0 0,3 1 0 15,2 0 480-15,4-7 80 0,4-1 32 16,3-2 0-16,5-3-64 0,0-1-16 0,4-4 0 15,3 0 0-15,2-2-224 0,4-2-192 0,2-3 48 0,4-6 0 32,0 0-1648-32,4-6-320 0,2-1-64 0,2-3 0 15,0-5-320-15,3-1-64 0,2-1-16 0,0-5-9600 0</inkml:trace>
  <inkml:trace contextRef="#ctx0" brushRef="#br0" timeOffset="16893.62">21436 13510 43311 0,'0'10'3840'0,"-2"-4"-3072"0,1 0-608 0,1-2-160 0,0-1-224 0,1 2-80 0,1 6-16 0,-1 8 0 0,1 3-32 0,3 5-16 15,0-1 0-15,0-1 0 0,0-5 224 0,0 0 144 16,-1-2-192-16,1 1 192 0,-2-1 0 0,0-2 0 15,1-2 0-15,-2 1 0 0,2-3 272 0,-2 1 64 16,1-2 16-16,-1 0 0 0,1-1-176 0,-2-4-48 16,0-2 0-16,-1-1 0 0,1 0-128 0,1-3 192 15,-1-3-192-15,0 0 192 0,-1-1-32 0,0-6 0 16,0 1 0-16,-1-4 0 0,0 0 144 0,-1-3 16 0,1-1 16 0,0 0 0 16,0-6 32-16,-1 1 0 0,1-3 0 0,0-3 0 15,0 0-48-15,-1-7 0 16,1 0 0-16,-1-7 0 0,-1-1-144 0,1-2-48 0,1 5 0 0,-1 3 0 15,1 7-128-15,2 5-176 0,2 5 48 0,1 4 0 16,-1 1 0-16,2 3 0 0,1 2 0 0,2-2 0 16,2 2-256-1,0 0-32-15,2 1-16 0,3-1 0 0,0 4-592 0,3 0-112 16,3 0-16-16,1-1-17664 0</inkml:trace>
  <inkml:trace contextRef="#ctx0" brushRef="#br0" timeOffset="17113.32">22160 13520 51599 0,'3'24'2288'0,"-5"-8"464"0,0 0-2192 0,1-6-560 0,1-6 0 0,0-2 0 0,1 2 0 0,0 5-272 0,2 1 16 0,0 6 16 16,2 2-1488-16,2-2-320 0,-1 3-48 0,0 0-16 15,-1-3 1024-15,-3 2 192 0,0-2 32 0,-2 0 16 0,-2-2 848 0,-1-2 0 16,-1 1 208-16,0-5-32 16,2-4-640-16,-2 0-128 0,3-4-32 0,0-3-16832 0</inkml:trace>
  <inkml:trace contextRef="#ctx0" brushRef="#br0" timeOffset="17294.43">22229 12953 48831 0,'3'4'2176'0,"-3"-4"432"0,0 0-2096 0,0 0-512 0,-1 0 0 0,1 0 0 0,0-3 560 0,1 2 0 0,0-4 0 0,2-1 0 16,0-1-1888-16,4-2-368 0,-2 2-80 0,1-2-16 16,-1 3-2112-16,-2 2-448 0,1 2-64 15,-3 0-32-15</inkml:trace>
  <inkml:trace contextRef="#ctx0" brushRef="#br0" timeOffset="17552.52">22624 13001 42383 0,'2'7'1872'0,"-2"-4"400"0,0 1-1824 0,0-2-448 0,2 1 0 0,-1-2 0 15,3 2-352-15,1 3-160 0,1 1-48 0,4 8 0 16,3 1-4144-16,1 6-832 0,-1 6-160 0,0 0-48 0,-2 5 5744 0,-5 5 1152 0,-1-1 240 0,-2 5 32 16,-3-1 2416-16,-2-1 496 0,0 1 80 0,-2-5 32 15,0 1-2720-15,1-2-560 0,-1-6-96 0,-1 0-32 16,3-4-800-16,-1-3-240 0,2-1 0 0,0-5 128 31,2-4-1072-31,1-2-208 0</inkml:trace>
  <inkml:trace contextRef="#ctx0" brushRef="#br0" timeOffset="17772.16">22566 13422 46991 0,'-3'2'2080'0,"2"-2"432"0,0 0-2000 0,1-2-512 0,1-1 0 0,3 2 0 0,1-1-752 0,1-2-240 0,4-2-48 0,6-4-16 16,4 1-160-16,2-1-48 0,4-2 0 0,-1 3 0 0,1-1 944 0,0 3 320 16,-2 1-192-16,2-3 192 0,2 3 480 0,-3 0 192 15,4 0 32-15,-2 2 16 16,0 0-1024-16,2 4-208 0,-1-2-32 0,-2 2-17104 0</inkml:trace>
  <inkml:trace contextRef="#ctx0" brushRef="#br0" timeOffset="18133.27">23174 13440 6447 0,'-4'4'576'0,"2"-1"-576"0,1-2 0 0,0-1 0 0,1 2 3168 0,-2-2 528 0,1 3 96 0,-3-2 32 15,2 3-1200-15,1-2-256 0,2 2-32 0,4-2-16 16,1-2-1936-16,3 0-384 0,1 0 0 0,2-3-192 16,3 0 1200-16,0 1 240 0,1 0 48 0,0 0 16 15,0 1 160-15,-1-2 48 0,0 1 0 0,-2 1 0 16,1-2-464-16,-1-1-96 0,1-1 0 0,0-1-16 0,-1 1-480 0,-1-1-80 15,1-3-32-15,-2 0 0 0,1-4-352 0,1-2-160 16,-1 2 16-16,0-1 0 16,0-3-752-16,-3 1-160 0,0 2-32 0,-1-2 0 31,-4 5-1776-31,0 1-352 0,-4 4-80 0,-4 2-16 0,-2 4 1328 0,-4 3 256 0,-2 0 48 0,-3 5 16 0,-1 3 3232 0,-4 1 656 16,-1 4 128-16,-2 2 16 0,-2 3-176 0,0-2-32 15,2 3-16-15,1 0 0 0,2 0-736 0,5-2-160 16,1 1-32-16,6-3 0 0,0 5-352 0,5-6-80 15,1 4-16-15,2-2 0 0,3 0-448 0,1 0-80 16,-1-3-32-16,5 0 0 0,2 3-208 0,3 0-160 16,2 0 32-16,1-1 0 15,3 1-336-15,-1-3-64 0,2 3-16 0,0-6-12288 0,0 1-2464 0</inkml:trace>
  <inkml:trace contextRef="#ctx0" brushRef="#br0" timeOffset="20067.49">23907 13473 39615 0,'-3'3'3520'0,"-1"2"-2816"0,2-4-560 0,0 2-144 0,2-3 336 0,0 0 48 0,-1 4 0 0,-1 2 0 0,-1 2-256 0,-1 2-128 0,3 3 160 0,0 0-160 15,1 2 0-15,-1 1 0 0,1 0 0 0,-3 3 0 16,1-3 0-16,-2 2 128 0,-1 2-128 0,-1-1 0 16,0-1 0-16,-2 0 128 0,1-1-128 0,-2-3 0 15,2-2 224-15,-1-3-48 0,1 1-16 0,1-7 0 16,0 0 96-16,2-2 32 0,0-2 0 0,2-5 0 16,1-1-112-16,1-5-32 0,1 0 0 0,2-4 0 15,1-1 64-15,0-4 16 0,2-1 0 0,-1 2 0 16,1-2-80-16,-1 0-16 0,0-3 0 0,0 3 0 0,-1 0-128 0,1-3 0 15,0 0 0-15,-2 2 0 0,1-2 0 0,0 3 0 16,-2-1 0-16,1 4 0 0,-1 0 0 0,1 3 160 16,0 1-32-16,0-1-128 0,1 1 160 0,-1 2-160 15,3-3 128-15,1-1-128 16,1 1 0-16,1 4 0 0,1 0-224 0,0-1 80 0,0 3-128 0,0 1-32 16,2 0 0-16,-1-1 0 15,0 4-240-15,2 0-48 0,1-1-16 0,0 4-12048 16,1 3-2400-16</inkml:trace>
  <inkml:trace contextRef="#ctx0" brushRef="#br0" timeOffset="20255.55">24512 13464 43311 0,'5'15'1920'0,"-5"-8"384"0,-1 2-1840 0,0-1-464 0,1-4 0 0,0 2 0 0,0 1 0 0,1 2-128 0,0 6-16 0,2 8 0 31,2 5-1152-31,1 0-240 0,2 1-32 0,-1-1-16 16,0 1 48-16,-2-3 0 0,-1-2 0 0,-3 0 0 0,-1-2 1536 0,-3-3 272 0,0-3 80 0,-2-1 16 15,-1-5-112-15,1-2-32 0,0-4 0 0,0-3-15072 16</inkml:trace>
  <inkml:trace contextRef="#ctx0" brushRef="#br0" timeOffset="20460.02">24623 13103 46079 0,'-3'2'4096'0,"-1"-2"-3280"0,2 2-656 0,0-2-160 0,2-2 1136 0,-1 2 192 0,1 0 32 0,-1-2 16 15,1-2-1376-15,1-2-384 0,4 0-32 0,1-4 0 16,0 1-448-16,2 2-96 0,0 1 0 0,0-1-16 15,-1 5-48-15,-1-1 0 0,2 6 0 0,-2-1-18400 0</inkml:trace>
  <inkml:trace contextRef="#ctx0" brushRef="#br0" timeOffset="20931.55">25527 13377 39615 0,'3'4'1760'0,"-3"-4"352"0,0 0-1680 0,-1-2-432 0,-1 0 0 0,1 2 0 0,-1-2 176 0,-1-1-48 0,-2 0-128 0,-2-1 192 0,-3-2-512 0,-2 2-128 0,-3 2 0 0,-3 2-16 0,0 2 656 0,-6 4 144 16,-3 2 32-16,0 7 0 0,-4 1 176 0,1 2 32 16,-1 4 16-16,1 4 0 0,1 3-80 0,2-1-32 15,1 3 0-15,1-1 0 0,3 1-256 0,2-5-48 16,4 1-16-16,1-4 0 0,4 0-160 0,0-2 0 15,2-3 0 1,2-2 128-16,1-2-128 0,3-3 0 0,2-1-160 0,5-4 160 16,1 0-352-16,3-2 32 0,2-4 0 0,4-2 0 0,1-2 144 0,1-5 48 15,5-1 0-15,0-2 0 0,2-2-64 0,1-4 0 16,0-4 0-16,0-1 0 0,1 1 192 0,-3 0 0 16,0-3 0-16,-3 3 0 0,-2-1 224 0,0-2-32 0,-2 0 0 15,-1 0 0-15,-2-1-192 0,-1 4 128 16,0 0-128-16,-2 3 0 0,-1 4 224 0,-2 5-48 0,-1 7-16 15,0 0 0-15,-2 6 288 0,0 3 64 0,-1 4 16 16,1 2 0-16,-1 4 64 0,2 3 16 0,1 3 0 16,1 6 0-16,4 2-160 0,2 3-16 0,2 0-16 0,0-1 0 15,2 1 368-15,0-4 80 0,1-3 16 0,-1-2 0 16,3-4-352-16,-2-1-64 0,1-3-16 0,1-3 0 31,0-2-800-31,-1-4-160 0,1-6-48 0,-1-2-14976 0,2-6-2992 0</inkml:trace>
  <inkml:trace contextRef="#ctx0" brushRef="#br0" timeOffset="22898.36">26841 3591 35935 0,'-2'-8'3200'0,"2"0"-2560"0,2 4-512 0,-1 0-128 0,0 4-448 0,2-5-128 0,-1-2 0 0,0-5-16 0,2-4 1184 0,0 0 240 16,-2-2 64-16,0 5 0 0,-6 0-208 0,0 3-48 16,-3 4 0-16,-2 2 0 0,-3 4-176 0,-3 0-32 15,-2 7-16-15,-4 3 0 0,-3 2-96 0,2 2-32 16,0 0 0-16,-3 9 0 0,-2 5 80 0,-3 4 16 16,0 5 0-16,2 3 0 0,2 3 0 0,4 2 16 15,1-2 0-15,6-1 0 0,4-1 176 0,4 0 48 16,5-1 0-16,2 0 0 0,5 0-304 0,2-1-48 15,6 1-16-15,4-2 0 0,3-3-256 16,3-3 0-16,4-4 0 0,6-5 0 0,1-5 0 0,5-4-144 0,1-3 16 16,1-5 0-16,0-6-160 0,1-6-32 0,0-3 0 0,0-4 0 15,-2-2 176-15,-4-5 144 0,-3-2-208 0,-5-1 80 16,-4 0 128-16,-6-1-192 0,-3 0 192 16,-4-5-192-16,-2-5 32 0,-5-2 0 0,-4-1 0 15,-4-2 0-15,-5-2 160 0,-3-5 0 0,-4-3 0 16,-3 2 128-16,0 3-128 0,-5-1 0 0,-3-2 128 0,-3 3-128 15,-3 3 0-15,-2 4 144 0,1 7-144 0,0 8 0 16,3 5-160-16,0 5-144 0,0 6-16 0,3 0-16 31,2 6-320-31,1 0-64 0,2 4-16 0,2 2 0 16,4 0-992-16,2 4-192 0,2 2-32 0,6 1-14560 16</inkml:trace>
  <inkml:trace contextRef="#ctx0" brushRef="#br0" timeOffset="23574.07">27438 3925 35007 0,'-4'10'3120'0,"2"0"-2496"0,0-1-496 0,4 0-128 0,0-1 864 0,-1 3 160 0,2 6 16 0,-1 11 16 0,2 13-480 0,1 10-80 0,1 8-32 0,-1-4 0 16,0-2-160-16,-2-2-48 0,-1-14 0 0,-1 2 0 15,0 2-256-15,1-1 0 0,-2-1-128 0,0-2 128 16,1-5 128-16,0-1 128 0,0-5 32 0,2-1 0 0,-1-6 160 0,1-3 48 16,-1-4 0-16,1-2 0 0,-2-4-224 0,-1-6-32 15,0 0-16-15,-1-4 0 0,-2-2-224 16,-2-5 0-16,-1 0 0 0,-2-8 0 0,-2 3 0 0,-2-6 0 15,1 0 0-15,-2-5 0 0,-1-4 0 0,1-5 0 16,-1-2 0-16,2-7 0 0,2-1 0 0,2-4 0 16,2-5 0-16,2-2 0 0,4 4 0 0,2-1 0 15,3-1 0-15,2 5 0 0,4 3 0 0,1 2-240 16,3 2 48-16,3 4 16 0,0 5 176 0,2 3-208 16,0 5 80-16,1 4 128 15,0-1-224-15,-1 7 80 0,-1 0 16 0,0 4 0 0,-1 0 128 0,-1 3 0 31,-1 3 0-31,-3 1 0 0,0 2-128 0,-4 1 0 0,1 4 0 16,-2-2 0-16,-2 4 128 0,-1 2 0 0,0 4 0 16,-1 5 0-16,-2 1 0 0,1 6 176 0,-2 7-48 0,0 2 0 15,0 1-128-15,-2 4-176 0,1 3 48 0,-2-3 0 16,-1 2 128-16,-1-3 0 0,1-2 0 0,-4 0 0 16,1-5 0-16,-1 0 0 0,-2-3 0 0,-2-5 0 15,0-2 176-15,-1-1 64 0,-1-5 16 0,-2-2 0 16,1-4-256-16,-4-4-160 0,1-2 32 0,0-2 0 15,-1-7-512 1,2-2-112-16,0-4-16 0,4-4 0 0</inkml:trace>
  <inkml:trace contextRef="#ctx0" brushRef="#br0" timeOffset="23856.33">28115 3366 41471 0,'3'-3'1840'0,"-2"2"368"0,0 2-1760 0,1 2-448 0,-1-1 0 0,-1 2 0 0,1-1 0 0,0 4 0 16,-1 5 0-16,2 4-176 0,-4 9 608 0,1 5 112 16,0 7 32-16,-2 4 0 0,1 3-256 0,1 3-64 15,1 4 0-15,1-4 0 0,1-1-128 0,3-2-128 0,3-3 192 0,-1 2-192 16,3-4 128-16,0-5-128 0,2 3 0 15,-1-5 0 1,3 1-304-16,-3-5-160 0,2 0-48 0,-5-6 0 16,1 0-816-16,-3-5-160 0,-2-2-48 0,-2-5-15936 0</inkml:trace>
  <inkml:trace contextRef="#ctx0" brushRef="#br0" timeOffset="24029.15">27972 3720 41471 0,'-11'-7'1840'0,"3"2"368"0,4 4-1760 0,2-3-448 0,4 4 0 0,0 0 0 0,0-2 432 0,3 2 0 0,3-3 0 0,3 2 0 0,6-1-96 0,3 2-16 15,5 0 0-15,1 2 0 0,2 4-320 0,2-2 0 16,3 4 0-16,1-2 0 16,3 2-544-16,0 0-176 0,1 0-48 0,-1-1-18096 15</inkml:trace>
  <inkml:trace contextRef="#ctx0" brushRef="#br0" timeOffset="24200.96">28600 3817 34095 0,'1'8'1504'0,"-1"-2"320"0,0 0-1456 0,2 0-368 0,-1 0 0 0,-1-3 0 0,1 2 1088 0,0 3 128 0,1 5 48 0,0 5 0 0,1 2-304 0,-1 0-48 0,1 1-16 0,-1-5 0 15,0 0-512-15,0-1-96 0,0-5-32 16,-1 0 0-16,2-4-256 0,-2 0-224 0,0-2 32 0,-1-2-18656 15</inkml:trace>
  <inkml:trace contextRef="#ctx0" brushRef="#br0" timeOffset="24373.68">28571 3318 43311 0,'-7'-2'1920'0,"2"4"384"0,2-1-1840 0,1 1-464 0,2-2 0 0,2 2 0 0,-1 0 192 0,1 1-64 0,2 0-128 0,1 3 192 15,2 1-1296-15,3-1-272 0,3 0-48 0,-1 0-16 0</inkml:trace>
  <inkml:trace contextRef="#ctx0" brushRef="#br0" timeOffset="24750.49">29258 3622 24879 0,'-2'4'2208'0,"0"-1"-1760"0,1 2-448 0,0-1 0 0,0 0 624 0,-2 1 32 0,-1 2 16 0,-3 8 0 16,-5 5 1120-16,-3 4 240 0,-4 5 32 0,-2-3 16 16,-1 2-960-16,-2-1-192 0,0-1-32 0,-2 3-16 15,0-1-144-15,-1-3-32 0,-1 3 0 0,2-2 0 16,2 3-400-16,3-4-96 0,2-6-16 0,6 1 0 15,3-3-192-15,3 0 176 0,5-5-176 0,3-5 160 16,4 2-160-16,4-5 0 0,3-2-160 0,4-2 160 31,4-2-464-31,2-5 0 0,3 0 0 0,3-2 0 16,6-3-32-16,1-2 0 0,2-3 0 0,0 0 0 0,0-2 112 0,-1-2 32 0,-4 4 0 0,-3-2 0 0,-3 1 608 16,-3-2 128-16,-4 4 32 0,-4-1 0 0,-2 1 400 15,-6 2 80-15,-2-2 0 0,-4 4 16 16,-3-1-256-16,-4 1-48 0,-4-2-16 0,-3 2 0 0,-3-1-32 15,-3 1-16-15,-2 3 0 0,-3 2 0 0,-1 3-176 0,-1-1-48 16,-1 4 0-16,1 1 0 0,0 0-320 0,4 0 0 16,0 0 0-16,4 1 0 15,4 2-640-15,2-1-208 0,4-2-48 0,2 4-18864 0</inkml:trace>
  <inkml:trace contextRef="#ctx0" brushRef="#br0" timeOffset="25189.82">29556 3743 34095 0,'4'5'3024'0,"-1"-1"-2416"0,1-2-480 0,0 2-128 0,0-2-192 15,-2 2-64-15,4 3-16 0,5 6 0 0,3 3 1120 0,0 5 240 0,2-1 32 0,-4 1 16 16,0 1-768-16,-2-3-160 0,-1 0-16 0,-3 0-16 15,-1-1 336-15,-1-2 80 0,-2 2 16 0,-2-1 0 16,0-1-48-16,0-3-16 0,-1 0 0 0,1-4 0 16,-1 1-112-16,1-4-32 0,1-2 0 0,0-4 0 15,0 0-176-15,2-3-32 0,1-2-16 0,-2-1 0 0,2-3-176 16,-2-1 0-16,2-4 0 0,-1 0 0 16,-1-2 0-16,2 0-256 0,-2-3 64 0,1-3 16 15,-1 1 176-15,2-2 0 0,0-5 0 0,0-1 0 0,0-5 128 0,1 0 0 16,0 4 0-16,1-5 0 0,0 3-128 0,2 1 0 15,-1 5 128-15,1 5-128 0,2 3 0 0,-1 4 0 16,1 5 0-16,0 2 128 0,1 5-128 0,1-1 144 16,1 3-144-16,3 3 160 0,2 3-160 0,3 0 0 15,2 4 0-15,2 0 0 0,3 2 0 0,2 0 0 16,3 3-176-16,2-1 176 0,2-2-320 0,0 4 32 16,1-3 0-16,0 3 0 0,-1-4 16 0,-4 2 0 15,-1 1 0-15,-5-2 0 0,-1 2-32 0,-5-1 0 16,-2-2 0-16,-6 0-12000 15,-3 1-2416-15</inkml:trace>
  <inkml:trace contextRef="#ctx0" brushRef="#br0" timeOffset="25865.47">31318 3268 39615 0,'1'-2'3520'0,"1"0"-2816"15,-2 2-560-15,-2 2-144 0,1 0 192 0,0 1 0 0,-2-3 0 0,-4 6 0 0,-4 0 112 0,-6 4 16 0,-8 3 16 0,-6 2 0 16,-6 4-336-16,-5 1 0 0,-4 2 0 0,-2 0 128 16,-2 3-128-16,2-3 0 0,1 3 0 0,4-5 128 15,3-2 64-15,7-2 0 0,6-3 16 0,4-3 0 0,4-2 80 16,4-2 16-16,4-1 0 0,3-2 0 15,5-1-304-15,1-2 0 0,5 0 0 0,2 0 0 0,3 0 0 0,5-2-192 16,2-2 0-16,3 4 0 0,4-4 64 0,4 4 128 16,3 0-208-16,-3 0 80 0,-1 2 128 15,4 1 0-15,8 6 0 0,5 1-128 0,0 2 128 0,0 3 0 16,0 2 0-16,-1 4 0 0,-2-2 0 0,-5 1 0 16,-2 2 0-16,-6 0 0 0,-3 3 0 0,-6-3 0 15,-4 1 0-15,-4-1 0 0,-4-2 144 0,-1 1 112 16,-4 1 32-16,-1-4 0 15,-3 2-32-15,-1 1-16 0,-1-3 0 0,-3 0 0 0,0 1-240 0,0-3 144 0,-3 0-144 16,0 2 128-16,-2-3-320 0,-2 2-64 0,-3 5 0 16,-4-4-19248-16</inkml:trace>
  <inkml:trace contextRef="#ctx0" brushRef="#br0" timeOffset="26321">25720 4862 41471 0,'-10'-7'1840'0,"4"3"368"0,2-1-1760 0,3 4-448 0,4-2 0 0,0 3 0 0,2-2 176 0,5 1-48 0,6-2-128 0,9-1 192 0,8 1 32 0,12 0 0 0,11 3 0 0,10 3 0 16,10 0 48-16,10 4 16 15,11 0 0-15,15 2 0 0,14-3-32 0,15 0 0 0,15 0 0 16,16-2 0-16,16-2-16 0,11-2-16 0,4-6 0 0,11 0 0 16,8-4-48-16,5 2-16 0,4-2 0 0,-3 1 0 15,-1 2-32-15,8 0 0 0,2 1 0 0,1 0 0 16,-13 2-128-16,4-2 0 0,-1 0 0 0,-4 0 0 16,-5 1 192-16,-15-3 64 0,-13 2 16 0,-16-4 0 15,-9-2-272-15,-8 0 0 0,-8-2 0 0,-12-1 0 31,-8 5-864-31,-11 2-224 0</inkml:trace>
  <inkml:trace contextRef="#ctx0" brushRef="#br0" timeOffset="27623.88">26246 5740 16575 0,'4'-4'1472'0,"-1"-1"-1168"0,0 4-304 0,-1-1 0 0,-1 2 1136 0,1 0 160 16,1-1 48-16,4-1 0 0,-1 4 704 0,-3 5 160 15,-1 3 32-15,-6 8 0 0,-5 8 368 0,-4 5 80 0,-5 6 0 16,-5 2 16-16,-4 5-1168 0,-7 7-256 0,-5 2-32 15,-7 4-16-15,-3 4-256 0,-3-2-48 0,-4 4-16 0,-2-6 0 16,0 1-672-16,-2-2-240 0,1-6 144 0,0 1-144 31,-2-3-528-31,3-3-192 0,2-4-48 0,4-4 0 16,5-9-192-16,7-8-64 0,6-5 0 0,7-12-17680 0</inkml:trace>
  <inkml:trace contextRef="#ctx0" brushRef="#br0" timeOffset="27843.55">25401 5649 46079 0,'-3'2'2048'0,"0"4"400"0,1 0-1952 0,2 4-496 0,2-3 0 0,3 2 0 0,1 4 528 0,4 5 16 0,7 14 0 0,8 13 0 0,11 12 32 0,6 6 16 15,6 6 0-15,3 4 0 0,5 6-288 0,-2-2-64 16,2 1-16-16,2-5 0 0,1 0-416 15,4-4-96-15,3 4-16 0,-1-4 0 16,3-2-688-16,-1-4-144 16,-1-4-16-16,-1-4-19856 0</inkml:trace>
  <inkml:trace contextRef="#ctx0" brushRef="#br0" timeOffset="28738.66">27418 6483 31327 0,'-1'0'2784'0,"1"-1"-2224"0,1 1-560 0,0 0 0 0,2 0 640 0,-1 0 0 0,2 0 16 0,2-2 0 0,3-1 112 0,3-1 32 15,3 1 0-15,1-2 0 0,0 4-432 0,1-6-96 16,1 4-16-16,-1 0 0 0,-1-1 64 0,0 2 0 16,-1-1 0-16,-1 2 0 0,-1-1 64 0,-2-2 32 15,-1 2 0-15,0-2 0 0,0 0-176 0,1-2-48 16,-1 0 0-16,0-3 0 0,-1-1-192 0,-2 0 0 15,0-2 0-15,-2 0 0 16,0 2-640-16,-3-3-32 0,-1 1 0 0,-4-2 0 16,-2 2-112-16,-1 0-32 0,-4 2 0 0,-2 4 0 0,-2-1 816 0,-4 1 0 0,-3 6 224 15,-4 0-48-15,-1 4 144 0,-4 2 16 0,0 7 16 0,-1-1 0 16,1 4-160-16,1 0-16 0,1 6-16 0,1 3 0 16,3 0 320-16,5 3 64 0,4-2 16 0,4 3 0 15,3-5-160-15,4 5-16 0,4-3-16 0,3 2 0 16,1-2-144-16,2 1-32 0,2-1 0 0,2-3 0 15,2-1-192-15,0-6 0 0,4 2 128 0,1-3-128 16,6-1-192-16,0-5-64 0,4-2-32 0,2-3-11936 16,0-2-2400-16</inkml:trace>
  <inkml:trace contextRef="#ctx0" brushRef="#br0" timeOffset="29147.56">28234 6499 39615 0,'-15'13'1760'0,"4"-3"352"0,1 1-1680 0,2-4-432 0,3-1 0 0,1 1 0 0,0-1 256 0,-4 4-48 0,-5 8 0 0,-4 4 0 0,0 7-368 0,-1-3-80 0,6-1-16 0,1-6 0 31,5-1-320-31,2-5-80 0,3 0-16 0,1-3 0 0,1-2 1104 0,1-2 208 0,2 1 64 0,1-4 0 16,0 0-128-16,-1-3 0 0,1 0-16 0,0 0 0 15,1-3 16-15,-1-3 16 0,1 0 0 0,0-3 0 16,0-1-352-16,-2-2-80 0,1 1-16 0,-1-4 0 16,-2-1 160-16,-1-3 16 0,-1 0 16 0,0-4 0 15,-1-1 64-15,-1-2 16 0,-2-3 0 0,0-4 0 16,1 1-112-16,-2 0-32 0,0-2 0 0,0 4 0 15,1-2-80-15,-1 4-32 0,3 1 0 0,-1 1 0 16,3 3-160-16,0 1-256 0,3 1 64 0,0 3 16 0,2 4-160 16,3-2-48-16,2 6 0 0,1-2 0 15,1 3-32-15,2 2-16 16,2 0 0-16,0 1 0 0,2 1-64 0,0 4-16 0,1-1 0 0,0 2-12480 16,1 2-2512-16</inkml:trace>
  <inkml:trace contextRef="#ctx0" brushRef="#br0" timeOffset="29602.46">28775 6536 29487 0,'-7'7'2624'0,"1"-1"-2112"0,4 0-512 0,0-2 0 0,1-1 2288 0,0 1 336 0,-1 5 80 0,-5 6 16 16,0 1-1680-16,1 6-336 0,0-2-64 0,2 1 0 16,3-5-384-16,1 0-80 0,3 0-16 0,1-4 0 15,0 1 32-15,2 0 16 0,0 0 0 0,0-5 0 16,2 2 176-16,-1 0 48 0,2-4 0 0,-1 1 0 16,1-4-112-16,-1 0 0 0,-1-1-16 0,0-2 0 15,0-2-304-15,-1 2 0 16,-1-4 0-16,-2 2 0 0,1-2 0 0,-1-2-144 0,-2-3-16 0,0 2 0 0,-1-2 160 15,0-5 0-15,-1 2 0 0,-2-3 128 0,2-1 160 0,-1-6 32 16,-1 0 16-16,1-4 0 0,-2-3 48 16,1-4 0-16,2 1 0 0,-1-6 0 0,1 0-128 0,1 0 0 15,0-1-16-15,0 1 0 0,1 3-240 0,0 5 0 16,0 4 0-16,0 3 0 16,1 6 0-16,-1 3-128 0,3 5 128 0,-2 2-160 0,2 1-80 0,2 4-16 15,0 4 0-15,3 1 0 16,1 0-320-16,1 4-80 0,4 0-16 0,3 4 0 15,3 0-112-15,3 4-32 0,4-3 0 0,3 2 0 16,3-2-480-16,0 3-112 0,2-5 0 0,0 2-15840 0</inkml:trace>
  <inkml:trace contextRef="#ctx0" brushRef="#br0" timeOffset="30057.77">29672 6378 36863 0,'-7'0'1632'0,"-1"0"336"0,1 0-1584 0,2 0-384 0,3 1 0 0,-1-1 0 0,-1 3 784 0,-3-3 80 0,-4 4 16 0,-5 1 0 0,-5-2-192 0,-3 5-48 16,0 0 0-16,-1 1 0 0,0 5-640 0,2-2-192 15,-1 2-16-15,2 3 0 0,2 3 32 0,2-2 16 16,0 4 0-16,3 1 0 0,2-1 160 16,2 0 192-16,2-1-32 0,2 2-16 0,0-4 112 0,4 0 32 15,1 1 0-15,4-4 0 0,1-1-288 0,4 1 128 16,1-6-128-16,3 2 0 0,2-6 0 0,4 3 0 16,4-6 0-16,4 1 0 0,2-4-288 0,3 0 32 15,3-4 16-15,-1 1 0 16,-1 0-64-16,-1-3-16 0,-2 0 0 0,1 0 0 0,-3-4 32 0,-3 0 0 15,-1-2 0-15,-2-1 0 0,-3 1 464 0,0-2 80 0,-5-2 32 16,-2 1 0-16,-3 0 32 0,-2-2 0 0,-1 1 0 0,-4-2 0 16,-3-3-112-16,-2-2-16 0,-2 0 0 0,-4-2 0 15,0-1-192-15,-4-2 128 0,-4-1-128 0,0 1 0 16,-1 3 0-16,-2 3 0 16,-1 3-208-16,-1 4 64 31,1 4-432-31,0 3-64 0,-1 1-32 0,1 4-17344 0</inkml:trace>
  <inkml:trace contextRef="#ctx0" brushRef="#br0" timeOffset="30466.1">30148 6553 43311 0,'-1'14'1920'0,"0"-2"384"0,0 2-1840 0,-1-6-464 0,2-2 0 0,0-1 0 0,-1-1-384 0,0 4-160 0,0 6-32 0,-1 4-16 0,0 5 592 0,1-4 320 0,0 2-48 0,2-4 0 0,1-5-272 0,1-2 0 15,2 0 0-15,0-4 0 0,1-2 240 0,0-2-16 0,1 1 0 0,2-6 0 16,0 1 128-16,1-2 32 0,-2 0 0 15,1-6 0-15,0 2 32 0,-2-1 16 0,-1-1 0 0,0-4 0 16,-1 2 80-16,0-4 32 0,-2 0 0 0,-2-3 0 16,-1-3-192-16,0-3-32 0,-3-1-16 0,0-2 0 15,-2 0-160-15,-3-3-16 0,1-4-128 0,-2 0 192 16,1 3-192-16,-2 0 176 0,1-3-176 0,0 1 160 16,2 2-160-16,1 1 0 0,0 2 0 0,3 3 0 15,1 3 0-15,2 3-176 0,0 4 16 0,2 4 0 16,2-1-160-16,1 3-16 0,1 2-16 0,0 2 0 15,3 2-240-15,1 3-48 16,1-2-16-16,1 3 0 0,3 0-128 0,2 3-32 16,2 0 0-16,1-1-18592 0</inkml:trace>
  <inkml:trace contextRef="#ctx0" brushRef="#br0" timeOffset="31046.92">31474 6287 34095 0,'-5'1'3024'0,"1"1"-2416"0,2 1-480 0,1 1-128 0,1-2 1280 0,-2-1 224 0,0 4 48 0,-2 3 16 16,-2 4-608-16,0 3-128 0,0 2-32 0,1 4 0 15,1 1-496-15,0 1-112 0,2-1 0 0,1 3-16 16,-1 1-176-16,4 0 128 0,-1 2-128 0,1 1 128 15,2-2 64-15,0 1 0 0,2-2 0 0,0-1 0 0,0-2-64 0,0-2-128 16,1-2 192-16,-2-3-64 0,-1-4-128 0,1 1 0 16,-2-3 0-16,-1-4 0 0,1-2 0 0,-1-2 0 15,0-2-128-15,-2 0 128 0,0-5 0 0,-2 1 0 16,1-4 0-16,-3-2 0 0,1 0 0 0,-2-4 0 16,-1-1 0-16,-2-3 0 0,1-2 0 0,-2-5 0 15,-1 1 0-15,0-6 0 0,2-3 0 0,-2-3 0 16,1-5 192-16,0-1-64 0,3-1-128 0,-1-2-176 15,2 4 48-15,1 3 0 0,0 3-64 0,2 3 0 16,1 4 0-16,1 5 0 0,1 1 192 0,1 5 0 16,1 1 128-16,2 2-128 0,1 4 0 0,3-2 128 15,-1 3-128-15,3 2 0 0,1 1 0 0,1 0 0 0,3 3 0 16,0 3-128-16,2 0-192 0,0 3-16 0,2 3-16 0,1 0 0 31,0 4-272-31,1 0-48 0,1 2-16 0,-1 0 0 16,0 2-1616-16,3-2-336 0</inkml:trace>
  <inkml:trace contextRef="#ctx0" brushRef="#br0" timeOffset="31549.16">32379 6316 10127 0,'-7'-3'896'0,"0"1"-704"0,1 0-192 0,1-1 0 0,2 3 5888 0,0 0 1136 0,-1 0 224 0,-3 0 48 0,-5 0-4864 0,-6 3-992 15,-3-3-192-15,-3 2-32 0,-2 2-864 0,-2 0-160 16,1 0-48-16,0 4 0 0,0 1-144 0,0 1 0 16,1 3 0-16,0 2 0 0,3 1 0 0,2 3 0 15,4 1 0-15,0 1 128 0,3-2-128 0,3 4 192 16,0-1-192-16,4-1 192 0,2 1 64 0,2-2 32 15,4-1 0-15,2-1 0 16,2-4-288-16,1 1 0 0,3-4 128 0,0 0-128 0,3-5 0 0,0 0 0 0,3-2-208 16,1-3 80-16,2-1 0 0,1-1 0 0,0-3 0 0,-2-1 0 15,0-1-80-15,-1-1-16 0,-2-3 0 0,-1-1 0 16,-1 1 224-16,-3-4-176 0,0 2 176 0,-1-4-160 16,-2 1 160-16,-1-1 224 0,-2-5-48 0,0 1-16 15,-2-2 176-15,-1 2 48 0,0 1 0 0,-2 3 0 16,0 5-176-16,-1 1-16 0,-1 7-16 0,0-1 0 15,-1 1 128-15,-1 3 16 0,1 3 16 0,-1 3 0 16,1 1-144-16,0 2-48 0,0 3 0 0,3 5 0 16,-1-4-144-16,2 6 0 0,1-1 0 0,2 1 0 15,1-3 0-15,2 2 0 0,2 2 0 0,2 2 0 16,2-2-144-16,1 1-64 0,2-5-16 0,0 3 0 16,-1-6-144-16,2 2-16 0,0-2-16 0,0-3 0 15,0-1-176-15,-2-2-16 0,1-4-16 0,-2 0-17904 16</inkml:trace>
  <inkml:trace contextRef="#ctx0" brushRef="#br0" timeOffset="31847.33">32634 5931 46991 0,'-10'-10'2080'0,"3"6"432"0,-1 0-2000 0,4 2-512 0,3 2 0 0,0 0 0 15,1 2-256-15,-1-2-128 0,-3 4-48 0,0 2 0 0,1 4 688 0,-1 2 128 0,1 2 16 0,3 3 16 16,0 3-416-16,3 5 0 0,1 1-224 0,2 2 80 16,0 1 144-16,3 3 0 0,0 5 0 0,3-2 0 15,0 3 0-15,0-1 176 0,3-1-48 0,0 1 0 16,0 1-128-16,1-2-224 0,0 1 48 0,-1-2 16 31,0-1-576-31,-2-3-112 0,1-3-32 0</inkml:trace>
  <inkml:trace contextRef="#ctx0" brushRef="#br0" timeOffset="32098.68">32319 6136 43311 0,'-13'5'1920'0,"6"0"384"0,1 1-1840 0,3-4-464 0,3 1 0 0,0-3 0 0,1 1 896 0,2 2 96 0,0 0 16 0,5 2 0 0,2 1-496 0,6 2-80 0,2-6-32 0,5 2 0 15,3 0-640-15,3-2-128 0,5 1-16 16,2 0-16-1,2-1-400-15,1-1-80 0,0 3-16 0,-1-4 0 16,2 0-256-16,-3 0-48 0,0 3-16 0</inkml:trace>
  <inkml:trace contextRef="#ctx0" brushRef="#br0" timeOffset="32491.15">33028 6464 35935 0,'-2'0'3200'0,"-1"1"-2560"0,3 1-512 0,2-2-128 0,1 0 1360 0,-1 0 256 0,1-2 48 0,3 1 16 16,6-2-1680-16,4-1-320 0,3-2-80 0,1 0-16 15,1 0-992-15,0-3-192 0,0 2-32 0,-1-3-16 0,0 4 1648 16,-2-4 128-16,2 1 128 0,-1 0 32 0,-1 2 1024 0,-2-3 208 16,-2 1 32-16,-3 0 16 0,-1-1-832 0,-4 1-160 15,-1-3-48-15,-2 2 0 0,-3-4-336 0,-3 2-192 16,-1-1 192-16,-2-1-192 0,-1 1 0 0,-4 0 0 15,-3 0-240-15,-2 0 80 16,0 0-208-16,-3 5-32 0,-2 0-16 0,-1 2 0 0,2 4 112 0,-2 4 32 16,-3 4 0-16,-1 4 0 0,-1 4 272 0,0 4 224 15,3 1-32-15,2 1-16 0,2 4 208 0,3-1 32 0,1 3 16 16,2-2 0-16,3 2 192 0,1-1 32 0,3 0 16 0,2-1 0 16,1 2-224-16,1-3-64 0,1 1 0 0,2 0 0 15,0 1-96-15,0-3-32 0,2 3 0 0,-1-3 0 16,0 0 0-16,2-2-16 0,-1 1 0 0,3-3 0 15,1 2-64-15,3-4-16 0,4 0 0 0,3 2 0 16,4-7-160-16,4 0 0 0,7 0 0 0,5-2 0 31,2-3-1040-31,0-4-192 0,1 0-48 0</inkml:trace>
  <inkml:trace contextRef="#ctx0" brushRef="#br0" timeOffset="53565.33">25865 10207 11567 0,'-5'0'512'0,"0"0"112"0,1 0-496 0,2 0-128 0,-1 0 0 0,2 0 0 0,1 0 224 0,-2 0 32 0,-2 0 0 0,0 0 0 0,1 0-384 0,-1 0-80 16,1 0-16-16,3-4 0 0,0 4 16 0,3-5 0 15,1 4 0-15,-1-4 32 0,3 1-16 0,-1 0-16 16,0 1 0-16,-1 0 32 0,0 1-16 0,-3 1 0 16,0 1 0-16,-1 0 0 0,0 0 0 0,0 0-16 15,-1 0 0-15,0 0 32 0,0 1 1632 0,-1 1 320 16,0-1 64-16,-2 1 48 0,4-2 608 0,0 0 112 15,0 0 16-15,0 0 64 0,-16 13-928 0,12-9-176 0,1-1-48 16,-1-1 48-16,-1 2-688 0,1-3-144 0,-1 1-32 16,2 1 32-16,-2-2-256 0,0 2-48 0,0-1-16 0,-1-1 32 15,-1 2 48-15,1-1 0 0,-1 2 0 0,1-2 32 16,-1 0 256-16,1 0 48 0,0-1 16 0,0 1 32 16,2-1-192-16,0 1-32 15,1-2-16-15,0 0 48 0,2 2-368 0,0-2-64 0,1 2-16 0,-1 1 32 16,1-3-288-16,0 1 0 0,1 1 128 0,0 1-128 15,-1-3 0-15,0 0 0 0,0 0 0 0,0 0 0 16,25 3 0-16,-17-3 0 0,4 0 0 0,-1-2 0 16,2 1 0-16,2 1 0 0,2-3 160 0,2 1-160 15,1 1 176-15,3-2-176 0,2 1 160 0,3 0-160 16,1-3 144-16,-1 2-144 0,2-1 128 0,-3 0-128 0,-1-2 0 16,0 1 0-16,-1 0 0 0,1 0 0 0,-1-1 0 0,-1 2 0 15,-1 1-144-15,-2-2 144 0,-2 1 0 0,0 1 0 16,-1 2 0-16,0-2 0 0,-3 0 0 0,1 1 0 15,0 0-128-15,-1 0 128 0,-1-1-256 0,0 2 0 16,1-1 0-16,-3-2 0 0,1 0 48 0,-2 2 16 16,0-2 0-16,0-2 0 0,0 1 192 0,0-1 0 15,0 2-160-15,2 0 160 0,-2 1 0 0,1-2-176 16,-1 1 176-16,2 2-128 0,-2 0-80 0,0 0-16 16,-1-1 0-16,0 2 0 0,-2 1-144 0,-1 0-16 0,-2 0-16 15,-3 0 0 1,-1 1-1072-16,-4 2-224 0</inkml:trace>
  <inkml:trace contextRef="#ctx0" brushRef="#br0" timeOffset="55253.18">27805 9847 23951 0,'1'-4'2128'0,"1"2"-1696"0,-1 0-432 0,0 2 0 0,0-2 1120 0,1 2 144 0,-1-4 16 0,2-1 16 0,1-2 208 0,1 1 32 0,0-4 16 0,-2 4 0 16,0-3-656-16,0 3-128 0,-2-2-16 0,-1 2-16 16,0 0 80-16,0 0 16 0,-3-3 0 0,1 2 0 15,0-3-384-15,-3 1-80 0,0 1-16 0,-2-2 0 16,0 0-160-16,-2 0-16 0,-2-3-16 0,0 4 0 15,-2 0-32-15,-1 2-128 0,0 0 192 0,-2 5-64 16,-1-1-128-16,-2 6 192 0,1 3-192 0,-3 4 192 0,0 2-192 0,0 7 0 16,0 3 0-16,0 4 0 0,0 3 0 0,2-1 0 15,2 0-224-15,1 0 80 0,3-2-32 0,2-2 0 16,1 0 0-16,3 1 0 0,1-1 176 0,0-1 0 16,3-4 0-16,1 2 0 0,2-3 0 0,0-4 128 15,2 3-128-15,1-8 0 0,0 1 176 0,3-1-48 16,1-3 0-16,1-3 0 0,2-2 64 0,3-1 0 15,1-1 0-15,1-2 0 0,-1-1-64 0,3-2 0 16,2 0 0-16,2 0 0 0,0-4-128 0,1 1 0 16,0 2 0-16,1-4 0 0,-2 1 0 0,-2 0 0 15,0-2 0-15,-2-1 0 0,1 3 0 0,-4-2 0 0,0-2 0 16,-2 2 0-16,-2 0 176 0,0-1 48 0,-1 3 16 0,-3-2 0 16,3 0 80-16,-4-1 32 0,0 3 0 0,-2-3 0 15,0 1-32-15,-1-1 0 0,-1 3 0 0,1-2 0 16,-4 2-320-16,1-1 0 0,0 1 0 0,-2 3 0 15,1 0 0-15,-2 1 0 0,1 0-160 0,-1 2 160 16,0 2-208-16,0 2 64 0,1 0 16 0,-1 1 0 16,0 2 128-16,2-1 0 0,-1 2 0 0,1-2-128 15,1 2 128-15,-1-2 0 0,1 0 0 0,1 0 0 16,-1 1 0-16,1-3 0 0,0 3 160 0,-1-2-160 16,1 1 320-16,-2 1-48 0,1 1 0 0,0-1 0 0,0-2 0 0,0 4 0 15,-2-1 0-15,2-2 0 0,0 2-80 0,-2-2 0 16,2 3-16-16,0 0 0 0,-1-1 0 15,1 2 0-15,0 0 0 0,1 2 0 0,0 0-176 0,0 2 160 16,0 2-160-16,1 1 160 0,2 0-160 0,-2 2 0 16,3 4 0-16,-2-3 0 15,2 0 0-15,1 3 0 0,1-1 0 0,1-2 0 0,1 1 0 0,0 2 0 16,1 0-128-16,0-1 128 0,1 1 0 0,-1-2-176 16,3 2 176-16,-3 2-128 0,3-2 128 0,-2 0 0 15,-2 3 0-15,1-2 0 0,-1 1 0 0,-1-1 0 16,-1 1 0-16,0 1 0 0,-1 0 0 0,0-2 0 15,0 5 0-15,-1-3 0 0,-2 3 0 0,1-3 0 0,-2 4 192 16,0-1-64-16,-1-2-128 0,0 1 0 16,-1-1 0-16,-2 2 0 0,2-5 128 0,-3 1 0 0,2-3 0 0,-3-2 0 15,1 0 80-15,-2-3 32 0,1 0 0 0,-1 0 0 16,0-1 16-16,-2-4 0 0,0 0 0 0,-1 1 0 16,-2-3-128-16,-2 2-128 0,0 0 176 0,-4-2-176 15,-2 2 128-15,0-2-128 0,-4 3 0 0,-2-6 0 16,-1 3 0-16,-2-3 0 0,-1-2 0 0,-2-1 0 15,-1-1 0-15,0-2 0 0,-1-3 0 0,1 0-144 16,0 0-128-16,2-1-32 0,4 0 0 0,1-1 0 16,3 2-384-1,1-2-80-15,2-1 0 0,3 1-16 0,1 0-256 0,2-2-48 0,0 2-16 16,4-2-12384-16,0 0-2464 0</inkml:trace>
  <inkml:trace contextRef="#ctx0" brushRef="#br0" timeOffset="56163.99">28232 9778 2751 0,'3'-2'256'0,"-1"2"-256"16,-1-2 0-16,0 2 0 0,0-3 4432 0,1 3 848 0,0 0 160 0,1 0 48 0,0 0-1984 0,2 0-400 0,0 3-80 0,1-1-16 0,1 2-848 0,-3 2-176 15,1 0-48-15,0 4 0 0,-1 0-1056 0,1 5-224 16,0 1-32-16,0 0-16 0,0 3-368 0,0 1-80 16,1 2-16-16,-1 3 0 0,1-3-352 0,-1 3-80 0,1 0-16 15,-1 0 0-15,0 0-64 0,-1 1-16 0,0-1 0 16,-2-3 0 0,-1 0-832-16,-2-5-192 0,1 1-16 0,-2-2-16 15,-1-6-1296-15,-1-4-256 0</inkml:trace>
  <inkml:trace contextRef="#ctx0" brushRef="#br0" timeOffset="56367.73">28378 9407 42383 0,'-8'1'3776'0,"2"1"-3024"0,4 1-608 15,3-2-144-15,0 2 224 0,-1-1 16 0,0-1 0 0,0 5 0 0,0 3-688 0,2-3-144 0,2 4-32 0,1-2 0 16,1 0-1200-16,2 1-240 0,-2 1-48 0,1 0-16 0</inkml:trace>
  <inkml:trace contextRef="#ctx0" brushRef="#br0" timeOffset="56729.01">28699 9964 35007 0,'0'9'3120'0,"0"-3"-2496"0,1-2-496 0,1-2-128 0,-1-2 848 0,1 2 160 0,2 3 16 0,1 1 16 0,2 4-1040 0,2-4 0 0,-2 0 0 0,0 0-192 16,-1-2 192-16,-2-4 0 15,-2 2 0-15,-2-2 0 0,0-2 464 0,-2-1 48 0,-1 2 0 0,-1-5 0 16,-1 1 80-16,0-2 32 0,-1-2 0 0,1-1 0 16,-1-4-144-16,0 0-32 0,0-2 0 0,1-7 0 15,1 1-32-15,0-4-16 0,2-2 0 0,2-1 0 16,2 1-400-16,2 1 0 0,0 4 0 0,2 3 0 15,0 4-288-15,2 4 64 0,-1 3 16 0,0 2 0 16,2 4 208-16,0 0 0 0,2 4 0 0,0 4 0 16,1 2 128-16,2 2-128 0,0 1 0 0,-1 2 0 15,1 4 0-15,1-2 0 0,-2 2 0 0,2 1 0 0,0-1 0 16,-1 1 0-16,0-1 0 0,0-2 0 0,-2 3 208 0,2-4 48 16,-2 2 0-16,1 1 0 0,-1 0-64 0,0-4 0 15,1 5 0-15,-3-4 0 0,0 2-192 0,-2-1-128 31,-2-3 128-31,1 1-208 0,-1 2-336 0,0-2-64 0,-1-2-16 0,0 0 0 16,-3-2-32-16,1-1-16 0,-1-1 0 0,-2-2-18080 0</inkml:trace>
  <inkml:trace contextRef="#ctx0" brushRef="#br0" timeOffset="57058.43">29415 9796 41471 0,'-6'3'3680'0,"1"-3"-2944"0,2 1-592 0,3 1-144 0,2-2 624 0,-2 3 80 0,-2 1 32 0,1 2 0 0,0 4-736 0,-1-1 0 15,2 6 0-15,0-1 0 0,1 4 192 0,-1-1 112 16,2 4 16-16,-1-2 0 0,1 4-176 0,0-2-16 16,-1 1-128-16,2 0 192 0,-2 0-192 0,2 1-160 15,-2-5 32-15,0 0 0 16,2-4-512-16,-2-1-112 0,0-3-16 0,0-7-18448 15</inkml:trace>
  <inkml:trace contextRef="#ctx0" brushRef="#br0" timeOffset="57246.85">29414 9325 46079 0,'-8'-2'2048'0,"3"0"400"0,1 0-1952 0,2-1-496 0,2 2 0 0,2 1 0 0,0 0 224 0,2-2-48 0,1 0-16 0,5-3 0 16,3 2-960-16,3-1-192 0,2 2-32 0,0 2-16 15,2 0-1760-15,-3 2-336 0,1 4-80 0,-4 0-16 0</inkml:trace>
  <inkml:trace contextRef="#ctx0" brushRef="#br0" timeOffset="58220.94">30469 9839 23951 0,'-4'-5'2128'0,"1"2"-1696"0,3 0-432 0,0 2 0 0,0 1 656 0,0-2 48 0,0-1 16 0,0-1 0 0,-1-2-256 0,0 3-48 16,1-1-16-16,0 1 0 0,0 6 976 0,1-2 192 16,2 5 32-16,-1 3 16 0,2 3-32 0,0-1-16 15,1 4 0-15,-1 1 0 0,3 3-976 0,-1-1-192 0,0 0-32 0,1 0-16 16,0 1-352-16,-2-1 0 15,0 1 0-15,-2-3-128 16,0 0-464-16,-2-2-96 0,-1 0-16 0,0-4 0 16,-3 0-1280-16,0-1-256 0</inkml:trace>
  <inkml:trace contextRef="#ctx0" brushRef="#br0" timeOffset="58409.21">30497 9429 40543 0,'-2'0'1792'0,"-1"0"384"0,2 0-1744 0,1 1-432 0,2 2 0 0,1-1 0 0,1-1-832 0,-1 4-240 0,3 3-48 0,3 2-16 16,2 2-1776-16,0 0-352 0,-1 3-80 0,0-3-16 0</inkml:trace>
  <inkml:trace contextRef="#ctx0" brushRef="#br0" timeOffset="59115.58">30798 9971 41471 0,'-5'4'3680'0,"1"0"-2944"0,1 0-592 0,3 0-144 0,3 1 128 0,-2-2-128 0,0 6 192 0,-1 4-64 0,0 9-256 0,0 0-64 16,3 4-16-16,-2 0 0 0,0-2-96 0,1-1-16 0,-1-2 0 0,0 1 0 15,0-5 320-15,-2 1 128 0,1 1-128 0,-1-6 192 16,0-1 272-16,-1-2 48 0,1 0 16 0,0-6 0 16,1 1 0-16,-1-4 0 0,-1-1 0 0,2-1 0 15,0-4-336-15,0 1-192 0,2-5 192 0,-2 2-192 16,2-6 240-16,1-3-64 0,-1-3-16 0,2-2 0 15,-1-4-160-15,1-1 160 0,1-3-160 0,0 1 160 16,0-7-160-16,0 1 0 0,1-2-160 0,0-1 160 16,-1 5-176-16,1 1 176 0,-1 6-192 0,-1 8 192 0,1 1 0 15,0 4 0-15,-1 5 0 0,1 1 0 0,1 1 208 0,0 4 0 16,1-3 0-16,1 4 0 0,0 0-208 0,2 0 0 16,2 4 0-16,-1-3-160 0,1 1-96 0,-1 5-32 15,2-4 0-15,-2 6 0 0,-1-3 288 0,1 4-160 16,-3-1 160-16,1 2-128 0,-2 0 128 0,-2 1 144 15,2 4-16-15,-4-2-128 0,0 1 128 0,-1-2-128 16,1 2 0-16,-2-2 0 0,0 0 0 0,0-3-144 16,2 0 16-16,-3-1 0 0,1-6 128 0,0 2 0 0,1-1 128 0,-1-4-128 15,0 0 240-15,0 0-32 0,0-4 0 0,1-1 0 16,-1 2-208-16,1-6 128 16,1 2-128-16,-1-6 0 0,1 0 0 0,-1-2-208 0,1-1 16 0,-1-3 0 15,2-1 192-15,-2-2 0 0,2 1 0 0,0-1 0 16,0 2 0-16,-1 2 0 0,1 1 0 0,-2 1 0 15,1 5 0-15,-1 1 0 0,0 3 144 0,-1 1-144 16,1-3 288-16,1 3-32 0,-1-2-16 0,2 2 0 16,1 0-240-16,0 0 0 0,0-3 0 0,1 3 0 15,0 0 0-15,0 1-336 0,1 2 48 0,-1 1 16 16,1 2 80-16,-1 2 0 0,2 1 16 0,0 4 0 0,1 3 176 16,1 3 0-16,0 3 0 0,0 2 0 0,0 3 0 15,-2 3 0-15,2 1 0 0,-2-1 0 0,-1 2 0 0,-2 3 0 16,0-3 0-16,-1 1 128 0,-1-1-128 0,0-1-160 15,-1 0 160-15,-2 1-208 32,-1 2-224-32,0 0-32 0,-2-2-16 0,0-1 0 0,-1-3-864 0,0-3-192 0,2-6-16 0,-2 0-10032 15,2-4-2016-15</inkml:trace>
  <inkml:trace contextRef="#ctx0" brushRef="#br0" timeOffset="59852.2">31465 9872 34095 0,'-8'2'3024'0,"1"2"-2416"0,5-3-480 0,2 1-128 0,1 1 528 0,-1-2 96 0,-2 5 16 0,-2 3 0 0,-1 5-384 0,0 4-64 15,1 3 0-15,1 5-16 0,1 3 208 0,2 3 64 16,0 5 0-16,2 1 0 0,-1 3 112 0,-1 0 16 16,1 1 16-16,-1 1 0 0,3-1-352 0,-3-1-80 15,0-3-16-15,0-1 0 0,-2-4-144 0,1-1 0 16,0 1 0-16,-2-4 0 0,2-1 144 0,-1 0-144 16,-1-4 160-16,1-3-160 0,-1-4 256 0,1-4-32 15,-1-2-16-15,0-5 0 0,0-2 272 0,1-7 48 16,-2-1 16-16,2-2 0 0,-2-6-240 0,-1-4-48 15,0-4-16-15,0-5 0 0,0-2 0 0,0-5 0 16,-1-6 0-16,1-3 0 16,1-7-16-16,1-3 0 0,1-2 0 0,1-4 0 0,1 0-224 0,0-4 176 0,0 2-176 0,3-2 160 15,0 2-160-15,2 5 0 0,0 3 0 0,1 1 0 16,2 6 144-16,-1 3-144 0,2 3 160 0,0 6-160 16,0 3 208-16,1 2-48 0,3 4-16 0,-1-2 0 15,3 3-144-15,0 2 0 0,1 1 144 0,0 3-144 16,0 1 0-16,1 3 0 0,-1 5 0 0,0 0 0 15,0 2-224-15,1 4 32 0,-1 1 16 0,0 4 0 16,0 5-160-16,0 0-48 0,1 7 0 0,-2 3 0 16,1 6 0-16,-2 3-16 0,-1 1 0 0,-3 3 0 15,0 2 112-15,-4 1 32 0,-2 0 0 0,-4-3 0 0,0 0 256 0,-3-1 0 16,-1-5-128-16,-1-1 128 0,-2-3 0 0,0 0 176 16,-2-2-32-16,1 1 0 0,-1-3 176 0,-1-1 16 31,0-1 16-31,-2 0 0 0,-1-1-32 0,0-2 0 0,-2-1 0 0,-1 1 0 0,-1-3-320 0,-1-2 0 15,1 0 0-15,1-6 0 16,-1 2-496-16,2-6-160 0,1 0-48 0,2-3-12640 16,2 0-2528-16</inkml:trace>
  <inkml:trace contextRef="#ctx0" brushRef="#br0" timeOffset="60370.11">31929 9752 31327 0,'-2'-4'2784'0,"0"1"-2224"0,2 0-560 0,2 0 0 0,-1 1 1792 0,-1 1 240 0,1-3 48 0,0-2 16 15,0-3-1072-15,1-1-192 0,-1 1-64 0,0 3 0 16,-1 3-384-16,0-1-64 0,0 4-32 0,-1 1 0 15,-2 4-288-15,0 5 0 0,-1 0 128 0,-2 6-128 16,0 5 0-16,-1 2 0 16,0 5-128-16,1 0 128 0,0 1 0 0,1-1 0 15,1 2 0-15,3-3 160 0,1-1 0 0,1-1 0 0,2-3 0 0,0-4 0 0,2 2-160 0,0-5 160 16,3 1-160-16,-2-4 160 0,1-2-160 0,1-2 128 16,-1 0-128-16,0-4 128 0,2 0-128 0,0-2 128 15,-1-2-128-15,1 0 128 0,0-3-128 0,1-4 0 16,-1 1 0-16,1-4 0 0,-1-2 0 15,0-3-224-15,-1 1 32 0,1-4 0 0,-2-2 0 0,2-5 0 16,-3 1 0-16,2-2 0 0,-2-3 0 0,1 3 0 16,-1 2 0-16,-1 3 0 0,0 4 192 0,0 8 0 15,-1-1 0-15,-3 4 0 0,0 3 128 0,1 2 112 0,-2 1 16 16,0 0 16-16,-2 0 32 0,2 1 0 0,-1 2 0 0,0 0 0 16,0 1-48-16,1 1-16 0,0 1 0 0,0 1 0 31,0 2 112-31,1 1 32 0,1 2 0 0,2 1 0 0,0 0-384 0,1 2-128 0,1-1 0 0,0 2 0 15,3 1-224-15,-2-1-32 0,1 2-16 0,0-4 0 16,0 2-256 0,0-1-48-16,0-1-16 0,-1 1 0 0,1-5-464 0,-2 0-96 15</inkml:trace>
  <inkml:trace contextRef="#ctx0" brushRef="#br0" timeOffset="60746.95">32328 9975 21183 0,'-2'10'944'0,"1"-3"192"0,1 0-912 0,0-1-224 0,1-1 0 0,-1-4 0 0,0 3 368 0,0 5 16 0,0 1 16 0,1 4 0 0,0 2 1040 0,1 3 208 16,-1-2 32-16,0-2 16 0,2-1 880 0,-2-2 176 15,1-2 48-15,1 1 0 0,0-3-1392 0,0-2-256 16,1-1-64-16,-1-2-16 0,0 1-448 0,-1-4-96 16,1-2-16-16,0 0 0 0,0-3-288 0,-2 1-64 0,2-3-16 15,-2-1 0-15,-1-2-144 0,0-3 0 16,-1 0 144-16,-1-2-144 0,1-4 128 0,0 0-128 0,-2-2 160 16,1-3-160-16,-2-4 192 0,1-3-64 0,0 0-128 0,-1 1 192 15,2-2 0-15,-1 2 0 0,1 3 0 0,1 2 0 16,1 3-192-16,0 1 144 0,1 3-144 0,0 0 128 15,3 3-128-15,0 3-224 0,2 1 48 0,1-1 16 32,2 3-576-32,1 2-112 0,0 0-32 0,0 1 0 0,1 4-848 15,0-1-160-15,-1 2-32 0,1 5-15296 0</inkml:trace>
  <inkml:trace contextRef="#ctx0" brushRef="#br0" timeOffset="60935.42">32631 9916 39615 0,'0'12'1760'0,"0"-2"352"0,2 0-1680 0,-1-1-432 0,1-3 0 0,0-2 0 0,-1-2 400 0,0 6 0 0,1 4 0 0,2 4 0 0,0 3 304 0,1 0 64 16,0-1 16-16,-1-2 0 0,0-3-496 0,0 0-96 15,0-1-32-15,0-3 0 16,-2-2-736-16,-1-1-160 0,1-2-32 0</inkml:trace>
  <inkml:trace contextRef="#ctx0" brushRef="#br0" timeOffset="61140.01">32780 9593 42383 0,'-4'-16'1872'0,"0"1"400"0,2 2-1824 0,1 4-448 0,1 2 0 0,0 4 0 0,0 0 144 0,-2-6-144 0,1-7 128 0,-3-3-128 16,2 0 0-16,-3 0-272 0,1 3 32 0,1 4 16 16,-1 2-1504-16,0 3-288 0,0 1-64 0,2 4-16 15,0 1 688-15,-1 1 128 16,2 0 16-16,0 0 16 0,-1 3 672 0,2 0 144 0</inkml:trace>
  <inkml:trace contextRef="#ctx0" brushRef="#br0" timeOffset="61396">32986 9378 42383 0,'-3'4'1872'0,"1"0"400"0,2 1-1824 0,0-4-448 0,2 1 0 0,-2 1 0 0,1 0 0 0,0 4-208 0,0 3 16 0,0 6 0 0,2 3 0 0,-1 9 16 0,0 0 0 0,-2 7 0 15,0-1 176-15,0 2 0 0,-2 2 160 0,1 2-160 16,0-2 384-16,-2-3 0 0,1 0-16 0,0-1 0 16,-1-4-240-16,-1 1-128 0,1-5 128 0,-2 1-128 31,0-5-384-31,0 1-160 0,0-1-32 0,0-4 0 0,0-2-1744 16,1 0-368-16</inkml:trace>
  <inkml:trace contextRef="#ctx0" brushRef="#br0" timeOffset="61596.55">32786 9818 41471 0,'0'0'1840'0,"0"-1"368"0,1 0-1760 0,2 1-448 0,0-1 0 0,1 1 0 0,1-3-176 0,1 2-112 0,5-1-32 0,3-2 0 16,4 1-144-16,3 0-48 0,1 0 0 0,-1 1 0 15,1 2-912-15,-2 0-192 0,1 2-48 0,-3 1 0 16,-1 3-368-16,0-2-80 0</inkml:trace>
  <inkml:trace contextRef="#ctx0" brushRef="#br0" timeOffset="61799.42">33229 9932 38703 0,'-4'9'3440'0,"0"-3"-2752"0,2 0-560 0,2-1-128 15,1-2 1344-15,0-1 224 0,0 2 48 0,2-2 16 0,1 4-1024 0,1 1-208 0,3 3-32 0,2-1-16 16,4 0-992-16,-1-2-208 0,2 0-48 0,-1-4 0 16,-1 2-272-16,1-1-64 0,-3-1-16 0</inkml:trace>
  <inkml:trace contextRef="#ctx0" brushRef="#br0" timeOffset="62081.63">33438 9739 42383 0,'-9'9'3776'0,"2"1"-3024"0,2-3-608 0,3-2-144 0,1-1 480 0,-1 5 64 16,-6 2 16-16,-3 11 0 0,-4 9 208 0,-3 6 64 0,-2 5 0 0,-1 1 0 15,1 2-608-15,0-1-224 0,-1 1 176 0,0 3-176 31,-2 5-384-31,-2 3-160 0,-2 1-32 0,-4 1-16 0,-5 5-864 16,-1-4-160-16</inkml:trace>
  <inkml:trace contextRef="#ctx0" brushRef="#br0" timeOffset="65821.25">26512 12445 13823 0,'-3'2'1216'0,"-1"-2"-960"0,2 0-256 0,0 0 0 0,0 0-272 0,1 0-112 0,2 0 0 0,-3 0-16 16,-2 0-640-16,-2 0-128 0,0-2-32 0,-2 2 0 0,1 2 1488 0,-1-2 288 15,0 2 64-15,-1 0 16 0,1 2 1872 0,-4-2 368 16,1 2 80-16,0-2 16 0,0 2-384 0,0 0-80 15,-1 1-16-15,0-1 0 0,1 2-512 0,0-3-96 16,0 1-32-16,1 1 0 0,0-1-624 0,0-2-128 16,-1 2-32-16,0 0 0 0,1-1-448 0,0 2-112 15,0-1-16-15,0-1 0 0,2 0-128 0,-1-3-16 16,2 3-16-16,-1-2 0 0,2 1-80 0,2-2-16 0,1 0 0 16,2 0 0-16,1 0-256 0,0 0 0 0,1 2 0 0,1 0 0 15,2-2 0-15,1 3 0 0,1-2 0 0,3 1-144 16,1 1 144-16,1 1 0 0,4-2 0 0,1 2 0 15,2-3 144-15,3 0 16 16,1 3 0-16,6-4 0 0,4 0-160 0,4-3 0 0,4 2 0 0,4-1 0 16,-2-2 0-16,2-2 0 0,3 0 0 0,-1-1 0 15,1-1 0-15,-4 0-192 0,-2 2 32 0,-3-2 16 16,-2 4 144-16,-2-2 0 0,-2-1-144 0,-4 1 144 16,-4 3 0-16,-1-1 0 0,-2-2 0 0,-3 3 0 15,-4-1 0-15,-2 2 0 0,-4 2 160 0,-3 0-160 16,-2 0 224-16,-5 0-64 0,-3 0-16 0,-2 2 0 15,-4-2-144-15,-4 4 0 0,-5-1 0 0,-4 0 0 0,-7 4 0 0,-4-4 0 16,-6 3 0-16,-3 1 0 0,-3-4 0 0,-3 2-144 16,0 0 144-16,-2 0-160 0,-2 1 160 0,-1 1 128 15,-1-1-128-15,1 4 176 0,4 0 160 0,0 2 48 16,4-2 0-16,1 2 0 0,6 1-384 0,3-1 128 16,1-2-128-16,3 0 0 15,5 0 160-15,3-2-32 0,6 2-128 0,2-4 192 0,6-3-192 0,5 0 0 16,4-3 0-16,2 0 0 0,2 0 0 0,3-3 192 15,4 0-16-15,3 0-16 0,3 0-160 0,2-3 128 16,1-1-128-16,3 0 128 0,2-1-128 0,2-1 128 16,1 2-128-16,1-3 128 0,1 1-128 0,0 0-272 15,0 2 64-15,-1 1 16 16,3 0-320-16,-2-1-64 0,3 4-16 0,0-1 0 16,-1 2-32-16,-2-2 0 0,2-1 0 0,-2 4 0 0,0-4 256 0,-2 3 48 0,0 0 16 15,-3 1 0-15,-2-2 304 0,-1 0 0 0,-2 0 0 0,0 1 0 16,-3-2 0-16,-2 1 0 0,1 2 0 0,-3-1 0 15,0-2-144-15,-1 2-80 0,0 0-16 0,-1 0 0 16,-1-1 16-16,1 0 0 0,-2 0 0 0,-1 2 0 31,2-4-288-31,-2 1-48 0,0 2-16 0,-1-2 0 0,-1 3 320 0,0-2 48 0,-3 3 16 0,0 0 0 16,-1 0 640-16,-1 0 144 0,0 0 32 0,-1 3 0 16,0-2-176-16,-2 2-16 0,4-3-16 0,0 0 0 15,0 0-96-15,0 0-32 0,0 0 0 0,-17 12 0 0,16-12-96 0,-1 0 0 16,2 0-16-16,0 0 0 0,0 0-176 0,0 0 0 15,2-3 0-15,-1 3 0 16,0-3 0-16,0 3 128 0,2-3-128 0,-3 3 0 0,0 0 128 0,0 0-128 16,0 0 0-16,15-13 128 0,-12 8-288 0,2 1-64 15,0 0-16-15,0 2 0 0,3-2-16 0,-2 0 0 16,1 2 0-16,1 2 0 0,-1 0 256 0,0-3 0 16,2 6 0-16,0-3-144 0,1 2 352 0,-2-2 80 15,1 4 16-15,-2 0 0 0,2 0 64 0,0 0 16 16,-1 0 0-16,1 0 0 0,1 1-208 0,-1-1-48 15,-1-3 0-15,1 1 0 0,0-2 0 0,-2 3-128 16,0-3 192-16,1 0-64 0,-1 0-128 0,-1 0 0 0,1 0 0 16,-2 0-176-16,-1-3 176 0,-1 3 0 0,-1-3 0 0,0 0 0 15,-1 2 128-15,-1-2 64 0,-1 0 16 0,-2 0 0 16,-1 1 240-16,0-2 64 0,-3 0 0 0,1-1 0 16,-1 0-112-16,-2 0-16 15,-1-2 0-15,-1 1 0 0,-1-3 0 0,-2-1 0 0,-1 0 0 0,-1-2 0 16,0 0 96-16,-1-2 16 0,-2-3 0 0,-1 3 0 15,2-2-128-15,-1 4-32 0,1-3 0 0,-1 1 0 16,2-1-80-16,-2 2 0 0,2 0-16 0,0 4 0 16,1 2-96-16,0-1-16 0,1 4 0 0,2 0 0 15,2-1-128-15,3 4 160 0,-1 1-160 0,3 0 160 16,1 0-160-16,1 0 0 0,0 1 0 0,3 2 0 0,0-1-256 0,1 2 0 16,1-1 16-16,3 0 0 0,0 3-80 0,3 1 0 15,2-4-16-15,2 3 0 0,2 1 32 16,5-4 16-16,0 2 0 0,3-1 0 0,2 2 0 0,3-2 0 15,3 0 0-15,1 1 0 16,3-2-96-16,-1 1-32 0,2 1 0 0,-2 2 0 0,-2-3 80 16,-3 2 16-16,-1 3 0 0,-3-3 0 15,-2 4 320-15,-2-1 0 0,-2 1-144 0,-1 2 144 0,-2-1 0 0,-2 0 0 16,-1 2 0-16,-1-4 0 0,-1 4 192 0,-2-3 0 16,0 0 0-16,-1-1 0 0,-3 0 64 0,1 1 0 15,-1 0 0-15,-2 0 0 0,-1 1-256 0,-1-1 176 16,-1 0-176-16,-1 2 160 0,-2-2-160 0,-1 2 0 15,-2 1 0-15,-1-1 128 0,1 0 32 0,-2-2 0 16,-1 3 0-16,0-3 0 0,-2 3 160 0,0 0 48 0,-2-1 0 0,0 3 0 16,-2-4-16-16,-3 4 0 0,-1 1 0 0,-3-1 0 15,1 2-96-15,-1-1-32 0,0 1 0 0,-1 1 0 16,3-1-224-16,-2-1 0 0,2 4 0 0,0-2-160 31,3 1-400-31,2-5-80 0,2 0 0 0,4-1-16 0,3-6-256 16,5-3-48-16,1-2-16 0,6-8-13632 0,4-1-2736 0</inkml:trace>
  <inkml:trace contextRef="#ctx0" brushRef="#br0" timeOffset="67091.95">27763 12745 25791 0,'0'0'2304'0,"-1"0"-1856"0,1 0-448 0,0 0 0 0,1 0 1856 0,0 0 288 0,2 0 48 0,-1 0 16 15,2 0-928-15,2-2-192 0,-1 2-48 0,1 0 0 16,0 0 0-16,1 0 0 0,-1 0 0 0,0 2 0 0,1-2-176 0,0 0-32 15,-1 0-16-15,-1 0 0 0,0 0 32 0,-2 0 16 16,1 0 0-16,0-2 0 0,-2 1-176 0,2-2-48 16,-2-3 0-16,2-1 0 15,-1 0-224-15,0-4-48 0,1-2-16 0,0-7 0 0,1-4-160 0,0-2-48 16,1-2 0-16,1-4 0 0,2-3-144 0,0-6 0 16,0-1 0-16,3-1 128 0,-1 1-128 0,0-5-144 15,2 4 144-15,0 1-208 0,0-3-48 0,1 4 0 16,0 1 0-16,-2 3 0 0,0 7 112 0,-2 3 16 15,-2 9 0-15,-2 4 0 0,-2 4 0 0,-2 1 0 16,0 5 0-16,0 4 0 0,-1 0-64 0,-1 0-16 16,1 3 0-16,0 0 0 0,-1 4 208 0,2 0-176 15,-1 2 176-15,1 3-160 0,0 0 160 0,1 4-128 0,1 7 128 16,0-1-128-16,-1 3 128 0,2 3 0 0,2 7 0 0,0-1-128 16,2 2-16-16,-1 1 0 0,3-2 0 0,1 0 0 15,0-3 144-15,0-3 0 0,1 0 0 0,0-2 0 16,1-5 0-16,-1-2 0 0,2-4 0 0,-1-1 128 15,1-3 16-15,-3-4 16 0,0 1 0 0,1-7 0 16,-2 2 128-16,0-7 32 0,-1 2 0 0,-1-5 0 16,-1-3 208-16,-1-3 48 0,0-2 16 0,-1-4 0 15,-1-5-272-15,0-1-64 0,0-2-16 0,-1-5 0 16,-3 1-96-16,0-7-16 0,0 2 0 0,1-5 0 16,-2-1-128-16,-2-4 0 0,2-3 0 0,-1-1 0 15,1 3 0-15,-1-4 0 0,1 0-128 0,-1 3 128 0,-1 2-176 16,2 4 48-16,-1 5 0 0,1 4 0 0,0 5-64 15,1 7-16-15,2 4 0 0,1 4 0 0,-1 6-80 0,3 2-16 16,2 1 0-16,1 7 0 0,-1 5 48 0,3 1 0 16,2 8 0-16,0 5 0 0,1 1 96 0,1 8 32 15,1 3 0-15,1 3 0 0,-1 4 0 0,2 4 0 16,0 2 0-16,1 6 0 0,-1-4 128 0,-1 1 0 16,0 0 0-16,0-4 0 0,-2-3 0 0,-3-3 0 15,-1-3 0-15,-1-3 0 0,-1-3 0 0,-2-3-192 16,1-1 192-16,-2-3-192 15,0-2-400-15,-1 1-96 0,0-2-16 0,-1-2 0 16,-3-2-384-16,-1-5-96 0,0 0-16 0,-1-4-11536 0,-1-3-2320 0</inkml:trace>
  <inkml:trace contextRef="#ctx0" brushRef="#br0" timeOffset="67578.85">28951 12173 34095 0,'3'-3'1504'0,"-2"3"320"0,-1 0-1456 0,0 0-368 0,0 0 0 0,0 3 0 0,1-2 1184 0,-1 4 160 0,0-1 48 0,-1 4 0 0,0 4-272 0,-2 2-48 15,0 5-16-15,-1 1 0 0,-1 2-496 0,1 3-112 16,1-1 0-16,-1 2-16 0,1-1-176 0,2 1-16 15,1 0-16-15,1-1 0 0,1 0-96 0,0-3-128 16,2-2 176-16,0-2-176 0,-1-3 0 0,2-1 0 16,0-2 0-16,1-5 0 0,1 2 0 0,-1-6 0 15,1 0-160-15,1-3 160 0,0-3-208 0,2-2 80 16,1-3 128-16,0-2-208 0,3-1 208 0,-2-2-192 16,3-6 192-16,0 0-192 0,-1 0 192 0,-2-1-176 15,-1-1 176-15,-1-4-160 0,0 5 32 0,-4-4 0 16,0 1 0-16,-2 1 0 0,0 0 128 0,-2 0 176 15,-1 2-48-15,-1 2 0 0,2 5 96 0,-1 3 16 0,0 1 0 16,-1 3 0-16,1 2 16 0,1 4 0 0,-1 0 0 0,1 0 0 16,1 7-256-16,-1-1 0 0,2 4 0 0,0-2 0 15,-1 6 0-15,2 1-240 0,1 1 80 0,-1 1 16 16,3 4 144-16,-2-1-208 0,3 2 80 16,-1-1 128-16,2-2-128 0,-1 1 128 0,1-1 0 0,0-1 0 15,-2-5-256-15,2 2 0 0,0-1 16 0,0 1 0 16,1-2-304-1,-2-3-64-15,-1 1-16 0,1-1-12048 0,0 2-2432 0</inkml:trace>
  <inkml:trace contextRef="#ctx0" brushRef="#br0" timeOffset="67861.52">29666 11807 35007 0,'4'0'3120'0,"-2"0"-2496"0,1 0-496 16,-2 2-128-16,0-2 1136 0,2 4 208 0,0-1 32 0,4 3 16 0,1 5-816 0,2 6-144 0,0 5-48 0,-3 4 0 16,1 7-176-16,-3 4-32 0,-3 3-16 0,-2 5 0 15,0 2 144-15,-2 1 16 0,-1 0 16 0,0-1 0 16,-2-2-144-16,1-4-16 15,0 0-16-15,1-7 0 0,-1-2-160 0,1-1-272 0,1-2 64 0,-1-3 16 32,2 1-352-32,0-5-64 0,0 0-16 0,1-2-11760 0,-2-5-2352 0</inkml:trace>
  <inkml:trace contextRef="#ctx0" brushRef="#br0" timeOffset="68081.6">29456 12220 41471 0,'-3'0'3680'0,"1"0"-2944"0,2 0-592 0,1 0-144 0,2 0 960 0,-1-3 176 0,3 3 16 0,2-2 16 0,3 1-960 0,5-5-208 16,4 3 0-16,2-3 0 16,0 2-240-16,0 2-16 0,1 0 0 0,-1 0 0 0,4 2 256 0,-3-3 0 15,0 3-160-15,1 0 160 16,0 0-400-16,1 3-16 0,-3-3 0 0,0 2 0 15,-2-2-608-15,-1 2-128 0,-2 0-32 0,-1-1-16736 0</inkml:trace>
  <inkml:trace contextRef="#ctx0" brushRef="#br0" timeOffset="68552.7">30112 12211 15455 0,'-1'9'1376'0,"-1"-4"-1104"0,1 1-272 0,-1-1 0 0,1 1 896 0,0 0 112 0,-2 5 16 0,-2 10 32 0,-1 5 3456 16,-1 7 688-16,-1 4 144 0,2-3 32 0,-1-2-3152 16,2-1-640-16,0-2-128 0,1-3-32 15,2-1-784-15,0-6-176 0,2 2-16 0,2-7-16 0,0 1-432 16,1-5-192-16,2 0 0 0,1-2 16 15,0-2-272-15,1-2-48 0,1-4-16 0,0 0 0 0,1-4 176 0,0 2 16 16,2-4 16-16,0-2 0 0,1 0 144 0,2-6 32 16,1-1 0-16,0-1 0 15,1-2-256-15,0-1-64 0,0-1 0 0,-1 2 0 16,0-5-224-16,-2 4-48 0,0-4-16 0,-2 2 0 16,-1 2-288-16,-2 0-48 0,0 1-16 0,-1-1 0 0,-1 2 1088 0,-1-1 0 15,0 5 208-15,0-2-16 0,-1 4 816 0,0 2 160 0,-2 3 48 16,0 2 0-16,0 2-320 0,-1 1-64 0,0 1-16 15,-1 3 0-15,0 1-224 0,0-2-32 0,-1 5-16 0,0 0 0 16,-1 2 16-16,1 1 0 0,-1 2 0 0,1 0 0 16,-1 1-272-16,1 3-48 0,1 0-16 0,0 2 0 15,1-2-224-15,2 3 0 0,-1-2 0 16,2 2 0-16,1-1-256 0,1 1-32 16,1-3-16-16,1 0 0 15,1-2-448-15,-1 1-80 0,2-3-32 0,0-2 0 16,1 0-1392-16,0-2-288 0,0-1-48 0,1-4-13264 0</inkml:trace>
  <inkml:trace contextRef="#ctx0" brushRef="#br0" timeOffset="69039.58">30882 12366 10127 0,'3'-6'896'0,"0"-3"-704"0,-2 2-192 0,0 0 0 0,1 1 4032 0,-1 4 784 0,0-2 160 0,0-2 16 16,0-3-4992-16,1-2-1088 0,-4 0-192 0,-1 3-16 0,-3 5 2048 0,-4 3 400 15,-3 1 96-15,-2 8 16 0,-2 1 1424 0,-3 4 272 16,1 2 64-16,-2 7 16 0,0-3-1488 0,0 1-288 16,-2 2-64-16,3 2-16 0,1-1-432 0,1 2-96 15,4-1-16-15,0-1 0 0,3-3-640 0,2-2 0 0,2 0 0 16,1-3 0-16,2-1-240 0,3-3-80 15,1-2 0-15,1-4-16 0,3 1-48 0,2-6-16 0,0-1 0 0,3-1 0 16,0-6 16-16,4 1 16 0,0-4 0 0,2-2 0 31,1-3-208-31,0-1-64 0,2 0 0 0,0-4 0 16,-2 2 176-16,0-3 16 0,1 1 16 0,-3-2 0 0,-1-1 432 0,-2 5 0 0,-1-2 0 0,-4 5 0 16,-1 2 352-16,-3 0 48 0,0 7 16 0,-5 0 0 15,2 2 144-15,-3 4 16 0,0 1 16 0,1 2 0 16,-1 3-144-16,0 0-48 0,2 2 0 0,-1 0 0 15,3 2-32-15,0 2-16 0,0-2 0 0,3 3 0 0,-2-1-128 0,3 0-32 16,0 1 0-16,0 0 0 0,1-3-192 0,2 3 0 16,0-1 0-16,0-2 0 0,2 2-240 0,-1-2-80 15,1 0-32-15,0 1 0 32,0-3-288-32,-1 0-48 0,1-1-16 0,-2-1 0 0,2 0-1664 0,-1-5-352 0</inkml:trace>
  <inkml:trace contextRef="#ctx0" brushRef="#br0" timeOffset="69495.22">31276 11657 11055 0,'0'0'976'0,"0"0"-784"0,1 0-192 0,-1 0 0 0,2 0 1952 0,-2-2 352 0,1 2 64 0,0 0 0 0,0 0 608 0,1 0 112 15,0 0 32-15,-2 0 0 0,0 0-304 0,0 0-64 16,0 0-16-16,0 0 0 15,0 0-1408-15,0 0-288 0,0 0-48 0,10 20-16 0,-9-18-336 0,-1 4-80 16,1-3-16-16,-1 3 0 0,0-1-224 0,0 3-64 16,0 2 0-16,0 3 0 0,0 3-256 0,-1 5 0 15,1 1 0-15,-1 7 0 0,1-1 0 0,0 7 0 16,1-1 0-16,2 5 0 0,-1-1 0 0,3 3 0 16,1 3 0-16,0 1 0 0,2-4 0 0,-1-1 128 15,2 5 0-15,0-3-128 0,-1-1-160 0,1 2-144 16,-1-2-16-16,1 1-16 31,1-1-512-31,-3-1-112 0,1-1 0 16,-1-5-16-16,-1 1 288 0,-1-7 64 0,-1-3 16 0,0-3-11680 0,-2-5-2320 0</inkml:trace>
  <inkml:trace contextRef="#ctx0" brushRef="#br0" timeOffset="70798.39">28641 13495 15663 0,'0'0'1392'0,"-1"0"-1120"0,1-3-272 0,0 2 0 0,1 1 1744 0,-1-2 304 0,1-1 48 0,2-1 16 16,-1 1-4112-16,1-1-816 0,0 2-176 0,1 2-16 0,0 0 2352 0,-1 0 464 0,-1 2 192 0,-2-1 0 15,-2 2-160-15,2-1 160 0,-1-1-160 0,1 2 160 16,0-3 0-16,0 0-128 0,0 0 128 0,0 0 0 16,0 0 2112-16,0 0 512 0,0 0 112 0,0 0 16 15,0 0 128-15,0 0 16 0,0 0 16 0,0 0 0 16,0 0-688-16,0 0-144 0,0 0-32 0,20-4 0 16,-17 4-912-16,-1 0-192 0,2 1-48 0,-3 2 0 15,1-3-192-15,1 1-64 0,-2 0 0 0,0 3 0 16,1-3-512-16,-1 2-128 0,0 3 0 0,0 0 0 0,1 2-256 15,-1 3-64-15,0 1-32 0,-1 2 0 0,1 1 224 0,0 4 128 16,1 4-160-16,-1 1 160 0,0 2 0 16,0 3 0-16,-1-1 176 0,0 1-48 0,0-1 16 0,-1-3 16 15,2 0 0-15,-1-3 0 0,0 0-160 0,0-2 0 16,0-2 0-16,-1-2 0 16,1-3-480-16,-2-1-80 0,-1-2-16 0,0-4-12240 15,-1-2-2464-15</inkml:trace>
  <inkml:trace contextRef="#ctx0" brushRef="#br0" timeOffset="71080.92">28777 13014 36863 0,'-7'3'3264'0,"0"0"-2608"0,2-2-528 0,2 2-128 0,2-1 1856 0,1-2 352 0,0 1 64 0,-2 2 16 0,1 3-1600 0,0-2-320 16,1 2-64-16,1 0-16 15,2 3-560-15,-1-4-112 0,0 1-32 0,1 0 0 0,-1-1 144 0,0-1 16 16,-1-2 16-16,0-1 0 15,0-1-272-15,-1 0-64 0,-1-1-16 0,0-1-18288 16</inkml:trace>
  <inkml:trace contextRef="#ctx0" brushRef="#br0" timeOffset="71646.23">29047 13387 26719 0,'0'3'2368'0,"-2"-2"-1888"0,2 1-480 0,0 1 0 0,0-2 2944 0,0 3 512 0,0 1 80 0,2 5 32 15,-2 2-2240-15,1 4-448 0,-1 3-96 0,0 3-16 16,1-2-400-16,-1 1-96 0,1 1-16 0,-1-2 0 15,0 1 320-15,2 1 48 0,-2-2 16 0,1 1 0 16,1-4-208-16,1 2-48 0,0-3 0 0,0-1 0 0,2-3-192 0,0 2-64 16,0-6 0-16,0 2 0 0,0 0-128 0,0-4 0 15,1 0 144-15,-1-2-144 0,0-1 0 0,-2-3 0 16,1 0 0-16,0-4 128 0,-1-1-128 0,0 1 128 16,-1-4-128-16,0-2 128 0,-1 0 0 0,0-3 16 15,-1 0 0-15,1-3 0 16,-1 1 32-16,0-5 0 0,0-2 0 0,0-3 0 0,2-2-176 0,-1 1 128 15,1-2-128-15,1 2 128 0,1 1-128 0,0 5 0 16,3 1-160-16,0 3 160 0,2 2-192 0,2 1 48 16,0 2 16-16,3 2 0 0,-1 0-48 0,2 2 0 15,1 1 0-15,1 2 0 0,1 2-16 0,-2 2 0 16,1 2 0-16,-1 2 0 0,-1 2 192 0,0 1 0 16,-3 0 0-16,1 4 0 0,0 3 128 0,1 2 48 0,-1 5 16 15,1-1 0-15,-2 4-16 0,-1 2 0 0,-1 0 0 16,-1 5 0-16,0-2 80 0,-2 1 0 0,1-1 16 0,-1-1 0 15,-1-2-272-15,0-1 0 0,-1-3 0 0,1 1 0 16,-1-4 0-16,2 2-256 0,0-3 64 0,-1-3 0 31,-1-3-576-31,0-5-96 0,-1 0-32 0,-2-3 0 0,1-4 0 16,-1 0 0-16,-1-2 0 0,-1-2-18448 0</inkml:trace>
  <inkml:trace contextRef="#ctx0" brushRef="#br0" timeOffset="72164.89">30443 13257 39615 0,'-3'-12'1760'0,"2"2"352"0,1-2-1680 0,1 2-432 0,3 4 0 0,0-3 0 16,-1 2-928-16,1-9-272 0,3-5-48 0,2-12-16 15,1 1 0-15,-3 1 0 0,-3 5 0 0,-1 8 0 0,-5 2 2464 0,-1 7 480 16,-5 0 112-16,1 4 0 0,-3 5-400 0,0-2-96 0,0 4-16 0,-2 0 0 15,-1 1-832-15,0 2-160 0,-2 2-32 0,-1-1-16 16,1 0 64-16,-1 4 16 0,1-3 0 0,0 4 0 16,0-1-64-16,2 3 0 15,0-2 0-15,1 4 0 0,2-6 128 0,-1 4 0 0,1 2 16 0,0-4 0 0,2 0-16 16,-2 3 0-16,1-2 0 0,0 0 0 16,1 2 0-16,-1 1-16 0,0 1 0 0,0 0 0 0,1 2 16 0,0 1 16 15,0 3 0-15,2 4 0 0,1 0-80 16,0 3 0-16,1-2-16 0,2 2 0 0,-1 5-112 15,2 2-32-15,1 1 0 0,0 1 0 0,1-1-160 0,1-2 0 16,0-3 0-16,3 0 0 0,0-3-272 0,0-1-48 16,0-3 0-16,0-2 0 31,1 1-352-31,-1-4-80 0,2-2-16 0,-3-2 0 0,1 0-192 0,-1-1-64 0,-1-1 0 0,0-2 0 16,-1-2-576-16,-2-4-128 0,-1-3-32 0,-4-3-16112 0</inkml:trace>
  <inkml:trace contextRef="#ctx0" brushRef="#br0" timeOffset="72384.7">29745 13571 48831 0,'-3'3'2176'0,"0"-3"432"0,3 0-2096 0,4 0-512 0,1-4 0 0,1 1 0 0,4 0-320 0,2-3-192 0,10 0-16 0,7-7-16 31,8 1 0-31,6 0 0 0,2 2 0 0,0 4 0 0,-4 2 160 0,0 4 48 0,-3 0 0 0,1 2 0 16,-2 0 16-16,0 2 16 0,-1-2 0 0,-2 0-12464 16,-4 1-2496-16</inkml:trace>
  <inkml:trace contextRef="#ctx0" brushRef="#br0" timeOffset="72746">30633 13513 19631 0,'12'3'432'15,"-4"1"80"-15,-1-3 32 0,-2 1 16 0,-1 1-560 0,-3-3 0 0,2 1 0 0,-1 1 0 0,3 1 4432 0,1 3 784 0,0-2 160 0,-1 2 16 0,-2 0-3472 0,-2 2-704 16,-3-2-144-16,-2 2-32 0,-2 2-384 0,-4 0-80 16,-3 5 0-16,-1-3-16 0,-2 4-240 0,-2 2-64 15,0 3 0-15,-2-1 0 0,0 2-256 0,2-1-144 16,2-3 16-16,2 0 0 0,3-3 128 0,2 1-192 16,2-3 192-16,1 2-192 0,3-3-16 0,1-2-16 15,2 0 0-15,2-1 0 0,2-3-96 0,2 0-32 0,3 0 0 0,2-2 0 31,2-1-48-31,2-3-16 0,4 0 0 0,2-3 0 0,1-1 224 0,1 2 64 0,2-4 0 16,2 0 0-16,2-2 128 0,-1 0 0 0,2-2 0 0,-4 0 0 16,-3 1 144-16,-3-3 16 0,-2-1 0 0,-5 1 0 31,0-2 224-31,-5 0 64 0,1 0 0 0,-3-2 0 16,-2 1 64-16,-1-1 32 0,-1 0 0 0,-2-4 0 15,-2 3 160-15,0-3 16 0,-3-2 16 0,0 2 0 16,-1-1-160-16,-2 2-48 0,0 3 0 0,-2 3 0 15,0-2-528-15,0 1 0 0,0 3 0 0,0 1 0 16,-1 3-768-16,-1 2-192 16,1 1-64-16,-3 0 0 0,2 4-160 0,-1 0-32 0,0 0-16 0,0 2-17968 15</inkml:trace>
  <inkml:trace contextRef="#ctx0" brushRef="#br0" timeOffset="73138.39">31093 13779 18431 0,'-1'6'816'0,"0"1"160"0,-1-1-784 0,1 0-192 0,1-2 0 0,0-1 0 0,-1 2 1920 0,0 2 352 0,-1 6 64 0,0 1 16 15,-1 4 1136-15,0 1 224 0,-1-3 64 0,2-1 0 16,-1-3-2016-16,2-2-400 0,0-3-80 0,1-2 0 16,1-1-512-16,1-4-80 0,1 0-32 0,1 0 0 15,-1-6-320-15,2 0-64 0,0-2-16 0,0 0 0 16,0-2-96-16,-1-3-32 0,-1-3 0 0,1 0 0 16,-1 1 0-16,-1-4-128 0,-1-4 192 0,1-1-64 15,-1-7 128-15,-1 1 0 0,0-5 16 0,-1-2 0 0,1 3-16 0,0-2-16 16,0 1 0-16,0 1 0 0,0 3-96 0,2 5-16 15,1 1 0-15,0 5 0 0,2 3-128 0,1 3-144 16,2-1 144-16,2 4-208 16,1-1-336-16,2 2-64 15,1 1-16-15,1 3 0 0,0 0-336 0,0 2-64 16,-1 2 0-16,2 1-16 0,-1 4-176 0,0 0-48 0,0 0 0 0,-1 4-17520 0</inkml:trace>
  <inkml:trace contextRef="#ctx0" brushRef="#br0" timeOffset="73891.2">31735 13453 21183 0,'-5'3'1888'0,"1"0"-1504"0,0 1-384 0,3-4 0 0,1 1 4160 0,0-1 752 0,0 2 144 0,0 1 48 16,1 1-3888-16,-1-1-768 0,2 3-144 0,-1 3-48 0,0 3 208 0,2 0 48 16,-2 2 0-16,0 3 0 15,-1 1 192-15,0 1 64 0,-1 0 0 0,0 2 0 0,-1 2-208 16,0-4-48-16,-1 4 0 0,2-2 0 0,0-1-304 0,-1-4-64 15,0 2-16-15,0-4 0 0,-1 1-128 0,1-6 0 16,-1 1 0-16,1-1 0 0,-1-3 0 0,1 0 0 16,0-4 0-16,-1 0 0 0,1-2 128 0,-1 0 0 15,1-2 0-15,-1-2 0 0,1 0-128 0,-2-2 0 16,0 0 0-16,2-4 0 0,-1-1 0 0,2 0 0 16,0-5 0-16,0-2 0 0,2-1 0 0,0-1 0 15,3-4 144-15,-1 2-144 0,4 0 0 0,0 2 0 16,1-2 0-16,0 3 0 0,2 3 0 0,-1 1 0 0,1 4 0 15,-2 2 0-15,2 1-320 0,-1 3 32 0,1 2 0 0,0 1 0 32,-2 2-128-32,2 2-32 0,-1 2 0 0,-2 2 0 0,2 3 48 0,-3 1 0 0,1-3 0 0,0 6 0 15,-1 1 256-15,-1-1 144 0,0 0-160 0,0 0 160 16,-2-1 0-16,1-2 128 0,0 2 16 0,-2-4 0 16,1 0 32-16,-1-1 0 0,1-1 0 0,-2-4 0 15,0 2 144-15,0 0 48 0,2-4 0 0,-2 0 0 16,2 0-240-16,-1-3-128 0,1 2 160 0,0-3-160 15,1-2 192-15,0 0-48 0,1-3-16 0,1-1 0 16,0-2 64-16,0-2 0 0,2-4 0 0,-1-1 0 16,2 0-64-16,-1-5 0 0,2 1 0 0,-1 0 0 0,1 5 0 15,-2-3 0-15,1 3 0 0,-2 4 0 0,2 1 0 16,-3 2 0-16,2 5 0 0,-2 0 0 0,0 3 112 0,0 1 16 16,0 2 0-16,-1 2 0 0,2 1 0 0,0-3 0 15,0 3 0-15,1 1 0 0,-1 1-128 0,2 2 0 16,0 0-128-16,2 1 192 0,0 0-192 0,0 4 0 15,0 2 0-15,1 3 0 0,0-1 0 0,-2 3-192 16,-1 0 16-16,0 4 0 0,0-1-144 0,-3 3-16 16,1-1-16-16,-2-1 0 15,0 0-80-15,-1-1-16 0,-2 1 0 0,1-2 0 16,-2-2-240-16,-1 3-48 0,1-4-16 0,1-2 0 16,-1-2-336-16,-1 1-64 0</inkml:trace>
  <inkml:trace contextRef="#ctx0" brushRef="#br0" timeOffset="74393.59">32741 13544 40543 0,'-7'0'1792'0,"2"-1"384"0,0 1-1744 0,3 0-432 0,0 0 0 0,0 0 0 0,-1 1-1584 0,-2-1-400 0,-3 2-64 0,-6 1-32 16,-3 2 848-16,-5 5 160 0,-3 0 48 0,-4 5 0 0,1 5 2752 0,-2-2 576 15,1 4 96-15,1 1 32 0,3-1-1280 0,2-2-240 16,3 3-48-16,3-3-16 0,2 0-480 0,4-2-112 16,3-2 0-16,3-1-16 0,1-2-240 0,3-4 0 15,2-1-144-15,1-2 144 0,2-1-192 0,1-1 48 16,2-4 16-16,3 0 0 0,1-4-64 0,4-1-16 15,1-1 0-15,4-4 0 0,1 0 16 0,0-3 16 16,3 0 0-16,-2-3 0 0,0 1 176 0,-1-1 224 16,1-2-48-16,-3-1-16 0,-2 2-160 0,-2-2 0 15,-2-2 0-15,-4 1 0 0,0 2 0 0,-4-2 128 16,-1 1-128-16,-4 1 128 0,0 4 176 0,-3 2 16 16,0 2 16-16,-2 4 0 0,-2 3-48 0,1 1-16 0,-1 4 0 15,1 1 0-15,-1 3-80 0,1 2-32 0,1 4 0 0,0 0 0 16,2 4 32-16,0 3 0 0,2-1 0 0,1 5 0 15,2-1 0-15,2 0 16 16,1-3 0-16,0-3 0 0,0-3-208 0,1 2 0 0,2-1-144 0,0-2 144 16,2 1-352-16,-1-1 32 0,-1-2 0 0,1-4 0 15,0 0-208 1,-2-2-48-16,-1-2 0 0,1 0 0 0,-4-4-864 0,1 0-176 16</inkml:trace>
  <inkml:trace contextRef="#ctx0" brushRef="#br0" timeOffset="74676.28">33057 13115 46079 0,'-14'6'2048'0,"4"1"400"0,0 0-1952 0,4-1-496 0,4-1 0 0,0-1 0 0,2 3-224 0,-3 6-144 0,-3 5-16 0,-3 8-16 16,0 7-16-16,-1 6 0 0,2 3 0 0,0 1 0 0,2-2 416 0,-1 3 192 15,2-1 0-15,-1 0-16 0,1-2 384 0,0-6 80 16,1 0 0-16,-1-3 16 0,1-1-432 0,1-2-96 0,-1-5 0 0,-1-4-128 31,0-1-704-31,-1-6-240 0,1 2-48 0</inkml:trace>
  <inkml:trace contextRef="#ctx0" brushRef="#br0" timeOffset="74864.75">32553 13428 48831 0,'0'0'2176'0,"0"-2"432"0,2 2-2096 0,1-2-512 0,2 2 0 0,0-2 0 0,3-1 0 0,0 2 0 0,7-4-240 0,6 1 80 31,4-3-304-31,5 2-64 0,-2 1-16 0,2 1 0 0,-3 0 160 0,-1 3 16 0,0 0 16 0,-3 0 0 16,0 0-288-16,-2 0-48 0,-3 3-16 0</inkml:trace>
  <inkml:trace contextRef="#ctx0" brushRef="#br0" timeOffset="75053.11">33130 13685 45151 0,'-4'11'4016'0,"0"-1"-3216"15,2-4-640-15,2-2-160 0,1 0 640 0,-1 1 80 0,-2 5 32 0,-1 3 0 0,1 8-752 0,-2 2 0 0,0 1 0 0,0-1 0 16,2-7 0-16,-2-3-160 0,2 0 160 0,-3-5-128 31,0 2-624-31,0-4-112 0,-1 1-32 0</inkml:trace>
  <inkml:trace contextRef="#ctx0" brushRef="#br0" timeOffset="75228.27">33283 13365 46991 0,'0'2'2080'0,"-1"-2"432"0,0 0-2000 0,1 0-512 0,0 0 0 0,0 0 0 0,1 0 128 0,-1-2-128 0,1 2 0 0,-1-4 0 15,0 4-272-15,0 0-160 0,0 0-16 0,0 0-16 16,0 0-112-16,0 0-32 0,0 0 0 0</inkml:trace>
  <inkml:trace contextRef="#ctx0" brushRef="#br0" timeOffset="75634.61">33347 13564 9215 0,'6'3'816'0,"-1"-2"-656"0,0 1-160 0,-2-2 0 0,-1-2 448 0,2 2 64 0,1 0 16 0,4 2 0 0,2-2 368 0,1 4 64 0,-2-2 0 0,-3 2 16 16,-3 2 3312-16,-3 0 640 0,-2 2 144 0,-4 1 32 15,0-1-2096-15,-2 2-432 0,-3 2-80 0,0 1 0 16,-1 0-1504-16,0 0-288 0,0 3-64 0,-2-1-16 16,2 1-272-16,-1 0-48 0,2 0-16 0,1 0 0 15,2-4-288-15,1 1 0 0,-1-3 0 0,4 0 0 16,0-2 0-16,2 0 0 0,0 0 0 0,2-2 0 15,0 1-224-15,2-4-48 0,-1 4-16 0,3-5 0 16,3 2-144 0,-1-2-16-16,2-1-16 0,-1 2 0 0,2-3 0 0,-1 0 0 0,1 0 0 15,0 0 0-15,1-3 208 0,0 2 32 0,3-4 16 0,-2 2 0 0,2-1 208 0,-2-1 128 16,1-1 0-16,1-2-128 0,0 2 128 0,-1-4-128 16,1 0 0-16,-2 2 0 15,1-2-176-15,-2-3-80 0,0 1-32 0,-1-4 0 0,0-3 288 0,-3 0-160 16,2 0 160-16,-2-3-128 0,1 0 512 0,-3-1 96 15,-3-1 32-15,-2-1 0 0,-1 1-128 0,-4 2-32 16,-3 4 0-16,-2 1 0 0,2 5-352 0,-3 3 0 16,-4 2 0-16,-1 2 0 15,-2 4-256-15,-1-2-80 0,-4 6-16 0,1 1 0 16,0 2-1344-16,1-3-272 0</inkml:trace>
  <inkml:trace contextRef="#ctx0" brushRef="#br0" timeOffset="76137.13">33645 13685 47919 0,'-5'11'2112'0,"0"-3"448"0,2-2-2048 0,0-2-512 0,3-2 0 0,1 1 0 0,1 0 0 0,-1 1-352 0,0 2 48 0,0 4 16 15,2 1-400-15,-2-1-80 0,2 0 0 0,-3-1-16 0,0 1 656 0,0-3 128 16,-3 2 0-16,1-3 0 0,-2 1 256 0,-2 2 0 16,0-3 0-16,-1 0 0 0,0 0-256 0,1-3 176 15,0 1-176-15,1-1 160 0,2-3 96 0,1 3 0 31,0-3 16-31,1 0 0 0,0-3 112 0,1 1 0 16,0 1 16-16,1-4 0 0,0 0-64 0,2-1-16 16,-1-3 0-16,2-1 0 0,2 0-128 0,1-6-48 0,-1 1 0 0,1-5 0 15,2-2-144-15,-1 1-176 0,2 5 48 16,-1 4 0-16,-2-2 128 0,2 5-128 0,-2 0 128 0,1 0-128 16,1 3 128-16,-2 0 0 0,3 2 0 0,-1 0 0 15,-1 4 0-15,1-2 144 0,-1 4-144 0,-1-2 160 16,-1 1-32-16,0 4-128 0,3-1 192 0,-2 2-64 15,-1 3-128-15,2 1 0 0,0 2 144 0,1-1-144 16,0 4 192-16,1-1-48 0,2 3 0 0,-2 3 0 16,0-4 32-16,1 5 0 0,-7-15 0 0,-4-6 0 15,0 0-176-15,0 0-256 0,0 0 64 0,0 0 16 16,0 0-592-16,0 0 768 16</inkml:trace>
  <inkml:trace contextRef="#ctx0" brushRef="#br1" timeOffset="90835.06">28277 14804 10127 0,'-1'-3'896'0,"0"1"-704"0,0 0-192 0,1 2 0 0,0 0 800 0,-1 0 128 0,1-4 32 0,-2 2 0 0,0 2 880 0,1-3 176 0,-2 6 32 0,3-3 16 31,0 0 448-31,0 0 96 0,-5 20 16 0,5-14 0 0,0 2-768 0,0-1-160 0,1 0-32 0,-2 2 0 15,0-1-528-15,-2 0-112 0,1 0-32 0,-2 2 0 16,-1 0-544-16,0-1-128 0,-1 3 0 0,-1 2-16 16,-2 1-304-16,-1 1 0 0,-1 3 128 0,0 6-128 15,-3 1 0-15,-2 5 0 0,0 5-128 0,-1 1 128 16,1 4-224-16,0 0 48 0,0 3 16 16,1 1 0-16,1 2 160 0,1 3 0 0,1 2 0 0,4 0 0 15,-1 3 0-15,4-5 0 0,2 4 0 0,1-4 0 16,4-2 0-16,0-3-288 0,3 0 48 0,1-6 16 15,0-1-1296 1,4-5-256-16,1-3-48 0,3-7-13984 0</inkml:trace>
  <inkml:trace contextRef="#ctx0" brushRef="#br1" timeOffset="94553.77">28556 15356 28559 0,'-3'0'2544'0,"1"0"-2032"0,2 0-512 0,0 0 0 0,0 1 192 0,-2 2-64 0,1-1-128 0,-1 2 192 0,-1 2-192 0,0 0-160 0,-1 4 32 0,1 0 0 0,1 2 128 0,-1-2 144 16,2 5-16-16,0-1-128 0,0 0 736 0,1 3 32 16,0-1 16-16,0 2 0 0,1-2-272 0,-1 4-64 0,1 1-16 0,-1-1 0 15,1 2-304-15,-2-1-128 0,1 1 0 0,0 1 128 16,0-1-352-16,-1 0-80 0,0 0-16 0,-2 1 0 31,2-4-1408-31,-3 2-272 0,1 2-64 0,-2-5-6256 0,0 1-1264 0</inkml:trace>
  <inkml:trace contextRef="#ctx0" brushRef="#br1" timeOffset="94883.79">28500 15059 28559 0,'-1'-5'2544'0,"0"1"-2032"0,-1 3-512 0,2 1 0 0,2 0 1216 0,-2-2 128 0,1-1 48 0,0 0 0 0,0-1-624 0,2-1-112 0,0 4-16 0,1 2-16 16,0 4-816-16,-2 1-176 0,3 1-16 16,-1 3-9984-1,1 3-2000-15</inkml:trace>
  <inkml:trace contextRef="#ctx0" brushRef="#br1" timeOffset="95338.75">28715 15566 11967 0,'-2'6'528'0,"0"-1"112"0,1-1-512 0,0-2-128 0,1 0 0 0,0 0 0 0,0 2 1200 0,1-2 208 0,0 6 32 0,2 0 16 0,1 5 1024 0,-1 0 208 16,2 2 32-16,0-2 16 0,-1 0-736 0,1 0-144 31,-1 0-16-31,1-1-16 0,-2 1-688 0,0-1-144 0,-1-3-32 0,1 1 0 0,-1-4-448 0,-1 0-112 16,1-2-16-16,-2-4 0 0,1 2 144 0,0-4 32 15,0-2 0-15,1-2 0 0,-1-3-240 0,1-1-64 16,1 1 0-16,-1-6 0 0,2-1-256 0,0 0 160 16,1-3-160-16,0-1 128 0,1-1-128 0,1-1 0 15,1 2 0-15,-1-2-176 0,2 3 176 0,-1 1 0 16,1 2 0-16,1 0 0 0,0 3 0 0,0 3 0 0,0 0 0 0,-1 2 128 15,0 0-128-15,1 6 128 0,-1-2-128 0,-1 2 128 16,1 2-128-16,1 0 0 0,-1 2 0 0,-1-2 128 16,1 4-128-16,-1 0 0 0,2 2 0 0,-1 0 0 15,2 0 0-15,0 3-128 0,-1 2 128 0,1 0-128 16,0 3 128-16,1-2 0 0,-3 0 0 0,3 1 0 31,-3 0 0-31,1 2 144 0,0 1-16 0,-1 0-128 0,0 0 208 0,-2 1-64 0,-1 1-16 0,0 1 0 16,-1-1-128-16,-1 2-272 0,-2 5 64 0,-2-3 16 31,2 0-928-31,-4 0-176 0,1 1-48 0,-2-5-15888 0</inkml:trace>
  <inkml:trace contextRef="#ctx0" brushRef="#br1" timeOffset="95997.9">30004 15110 39615 0,'1'-4'3520'0,"-1"-1"-2816"0,1 1-560 0,0 2-144 0,1 1 0 0,-2-2-224 0,1-3 48 0,1-1 16 0,1-8 528 0,-2-1 96 15,-2-4 32-15,0 1 0 0,-4 3-208 0,-2-2-32 16,0 2-16-16,-3 0 0 0,0 1-240 0,0 5 0 16,-1 0-144-16,1 5 144 0,0 1-176 0,-1 4 176 15,1 0-192-15,1 0 192 0,-1 4 0 0,-2 1 0 16,3 1 0-16,-3 2 0 0,1 0 0 0,0 2 192 15,0 0-16-15,-1 0-16 0,-1 5-160 0,2-3 192 16,-1 4-192-16,0 0 192 0,0 0-48 0,1 0 0 16,0 3 0-16,0 1 0 0,0 1-144 0,1 1 128 0,1 0-128 15,1 7 128-15,0-1-128 0,1 3 0 0,1 4 0 16,-1-2 128-16,1 4-128 0,1 0 0 0,-1 2 144 0,0 1-144 16,0 3 192-16,0 0-48 0,-1-1 0 15,1 1 0-15,0-3 16 0,-1-1 0 0,2-4 0 0,0 0 0 16,0-6-160-16,2-2 0 0,1-3 0 0,1-3 0 15,-1-4 0-15,2-2-176 0,2-3 48 0,-2-2 0 32,2-3-304-32,-2-5-48 0,1-2-16 0,1-2 0 0,-2-5-432 15,-2-3-96-15</inkml:trace>
  <inkml:trace contextRef="#ctx0" brushRef="#br1" timeOffset="96562.71">29283 15512 40543 0,'0'0'1792'0,"0"-4"384"0,0 2-1744 0,1-1-432 0,3-1 0 0,1 3 0 0,1-1-304 0,4-2-144 0,7-2-16 0,7 0-16 16,5-1-272-16,7 4-48 0,0 3-16 0,-1 1 0 0,-1 4 1680 0,-2 2 336 15,0 2 64-15,-2-2 16 0,1 3-896 0,-4-1-192 16,0 0-16-16,-2-2-16 0,-3 2-160 0,0-3-224 15,-1-2 48-15,-5 2 16 16,0-4-1312-16,-3 2-272 0,-2 0-48 0,1-4-16 16,-3 2-1376-16,1-4-272 0,0-1-48 0,-1 2-16 15,0-4 928-15,0 1 176 0,0 3 48 0,-2-4 0 0,2 1 2080 0,-1 1 416 0,-1 0 96 0,-1-1 16 16,0 4 2384-16,-2-2 464 0,0 2 112 16,-3-1 0-16,1 2-128 0,-2 1-48 0,2-2 0 0,-4 4 0 15,0-1-1408-15,0 3-272 0,-2 0-64 0,-2 4-16 16,1-3-768-16,-3 6-160 0,0 1-16 0,-2 4-16 15,-1 3 48-15,-1 1 16 0,0 0 0 0,1 1 0 16,0 1 144-16,1-1 16 0,0-4 16 0,3 2 0 16,-1-5-128-16,3-2-32 0,0 1 0 0,2 1 0 15,1-2-384-15,1 0 128 0,0 3-128 0,1-1 0 16,1 0 0-16,2 1-272 0,0-3 32 0,2 0 16 0,1 0-16 0,1-2 0 16,1-2 0-16,2-1 0 0,1-2 48 0,3 0 16 15,2-1 0-15,1-4 0 0,2-2 32 16,1-2 0-16,-1-4 0 0,1-2 0 0,1-3 144 0,0 0 0 15,-2-4 0-15,-2 1 0 0,-2-3 0 0,-1 0 0 16,-2-1 128-16,-3 1-128 0,-1 1 192 0,-2-2-16 16,1-1-16-16,-5 0 0 0,-1 3 176 0,-1-3 48 15,-2 0 0-15,-2 3 0 0,-1-3-384 0,-1 3 128 16,1 4-128-16,-1 2 0 16,0 0-288-16,-1 4-128 0,1 0-32 0,-1 0 0 15,1 1-192-15,0 1-32 0,-1 0-16 0,1 2 0 16,0 1-272-16,1-6-64 0,1 7-16 0,1-2-16560 0</inkml:trace>
  <inkml:trace contextRef="#ctx0" brushRef="#br1" timeOffset="96845.33">30320 16024 42383 0,'-2'3'3776'0,"1"0"-3024"0,-1-3-608 0,2 0-144 0,2-3 704 0,-1 2 96 0,1 1 32 0,1-2 0 15,2-1-1216-15,0 2-256 0,1 1-32 0,0-3-16 16,-1 3 0-16,-1 0 0 0,1 0 0 0,-3 3-17696 0</inkml:trace>
  <inkml:trace contextRef="#ctx0" brushRef="#br1" timeOffset="97682.42">31564 15597 41471 0,'1'-2'1840'0,"-1"0"368"0,0-3-1760 0,0 2-448 0,0 1 0 0,2 0 0 0,-2-2 0 0,0-1-144 0,0-2 0 0,-2-2 0 0,0-1-96 0,-3 0-16 16,-2 1 0-16,-2 2 0 0,-2 2 416 0,-3 4 80 15,-1 1 16-15,-1 0 0 0,-2 6-112 0,-2 1-16 16,-1 0 0-16,-1 3 0 0,-2 2-128 0,1 1-176 16,-1 3 48-16,-1 0 0 0,2 2 256 0,-1 1 64 15,0-1 16-15,-1 2 0 0,2-1-80 0,0-1 0 16,3 2-128-16,1-1 192 0,0-1-192 0,3 2 0 16,2-4-144-16,3 0 144 0,3 0-128 0,2-1 128 15,3-3 0-15,3-2-144 0,1-1 272 0,4-3 48 0,3-1 16 0,2 0 0 16,2-1-192-16,2-4 0 0,0 0-160 0,5 0 160 15,2-4-192-15,1-1 192 0,4 0-208 0,0-4 80 16,3-3 128-16,-1 2-128 0,-1-2 128 0,-2-2-128 16,-2 2 128-16,-2-1 0 0,-1-1 0 0,-2 0 0 15,-4-1 0-15,0 2 128 0,-3 0-128 0,-1 1 176 16,-3-1 192-16,-2 4 32 0,0-1 16 0,-2 1 0 16,-1 3-48-16,-1 2-16 0,-1 0 0 0,-1 1 0 15,0 3-128-15,-1 0-32 0,-1 0 0 0,-1 0 0 0,1 1-192 16,-2 1 176-16,0 2-176 0,-1-1 160 0,1 0-304 0,0 1-64 15,0 1-16-15,0-1 0 0,2 2 224 0,0 0-192 16,0 0 192-16,2-2-192 0,1 2 192 0,-1 2 0 16,1 0 0-16,1 1 0 15,0 1 0-15,2 2 0 0,-1 2 144 0,1 2-144 0,-1 2 0 0,1 1-192 16,-2 6 16-16,0 1 0 0,-1-2-144 0,0 6-48 16,-1 3 0-16,0 3 0 0,-2 1 64 0,1 2 16 15,-2-1 0-15,0 3 0 0,2-5 96 0,-2 1 0 16,0-5 16-16,2-1 0 0,1-5 176 0,-2 1 0 15,1-1 0-15,-1 0 0 0,1-1 240 0,-1-1-32 16,1-1 0-16,-3 1 0 0,1 0-16 0,-2-2 0 16,1-1 0-16,-1 1 0 0,-2-2 128 0,1-1 32 0,-1-1 0 15,0 1 0-15,-2-3-96 0,-1-4 0 0,0 2-16 0,0-4 0 16,-3-1-400-16,0-3-80 0,1 0-16 0,-3-5 0 31,0 2-384-31,-3-7-64 0,0-1-32 0,0-2-11792 0,-2-3-2352 0</inkml:trace>
  <inkml:trace contextRef="#ctx0" brushRef="#br1" timeOffset="98385.31">32161 15603 40543 0,'5'-2'3600'0,"-2"0"-2880"0,-2 0-576 0,-1-2-144 0,1 4 240 0,2-2 16 0,1-2 0 0,0-2 0 31,4 0-1072-31,-2 0-208 0,0-3-32 0,-2 4-16 0,-3-1 1648 0,-1 0 336 0,-1 1 64 0,-1 1 16 16,-2 0-304-16,-1-2-64 15,-1 2-16-15,-1 2 0 0,0-2-416 0,-2 2-64 0,0-2-128 0,-1 2 176 16,-2 0 144-16,1 2 48 0,-1 2 0 0,-3 1 0 16,2 2-368-16,-4 1 0 0,-1 4 0 0,-1 0 0 15,0 5-272-15,-2 1-128 16,-3 4-32-16,2-2 0 0,0 5-96 0,-1-1-32 15,2 0 0-15,2 0 0 0,2 1 432 0,3-2 128 0,2-4 0 0,5-2 0 16,1 1 0-16,3-4 224 0,3-2-16 0,2-1 0 0,1 1-208 0,2-3 0 16,3 2 128-16,0-1-128 0,1-1 0 0,2 0-160 15,0-1 32-15,2-2 0 16,0 1-32-16,2-4 0 0,2 2 0 0,-1-6 0 0,2 2 160 0,-2-4-128 16,1 1 128-16,-2-4-128 0,0 0 128 0,-2-4 176 15,-1-1-48-15,-3 0 0 0,0 0-128 0,-4-1 0 16,0 0 0-16,-1-2 0 15,-3 1 0-15,0-1 0 0,0-4 0 0,-1 2 0 0,0-1 128 0,0 1-128 16,0 0 192-16,2 6-64 0,-1 0-128 0,0 5 0 16,2-1 0-16,-2 4-176 0,0 2 176 0,2 0 256 15,-1 2-64-15,2 2-16 0,-1 0 288 0,1 2 64 0,1 1 16 0,0 2 0 16,0 2 0-16,1 1 0 0,-1 2 0 0,0 0 0 16,0 2-144-16,0 1-16 15,-1 1-16-15,-1 0 0 0,1 3 0 0,0-3 0 0,-2 2 0 0,1-2 0 16,-1 3-112-16,-1-3-32 0,-1 1 0 0,0 0 0 15,0 1-224-15,-1-1 0 0,0 3 0 0,0-4 0 16,-2 3-240-16,1-3-80 0,1 0-32 0,-1-2 0 31,2-1-608-31,0-3-128 0,0-3-32 0,0-1-12528 0,3-1-2512 0</inkml:trace>
  <inkml:trace contextRef="#ctx0" brushRef="#br1" timeOffset="98589.38">32404 15796 35935 0,'8'10'3200'0,"-3"-5"-2560"0,-1-1-512 0,1-1-128 0,-1-3 2304 0,1 0 448 0,0 0 96 0,1 3 16 0,5 1-3056 0,3 2-624 0,2 0-112 0,-1 4-32 31,-3 2 160-31,-3 1 32 0,-3-1 0 0,-1-2-11456 16,-3 0-2304-16</inkml:trace>
  <inkml:trace contextRef="#ctx0" brushRef="#br1" timeOffset="98785.04">32588 15378 41471 0,'3'6'1840'0,"-2"-4"368"0,-1 0-1760 0,0-2-448 0,0 0 0 0,1 0 0 0,-1 0 688 0,1 0 48 0,0 0 16 0,1 1 0 0,-1 1-608 0,-1-2-144 16,0 0 0-16,0 0 0 16,0 0-320-16,0 0-112 0,-14 16-16 0,11-15-18736 15</inkml:trace>
  <inkml:trace contextRef="#ctx0" brushRef="#br1" timeOffset="99216.48">32728 15776 37775 0,'-4'7'3360'0,"2"-6"-2688"0,0 1-544 0,4-2-128 16,-1 0-336-16,0 1-112 0,-1 4 0 0,0-1-16 15,-1 2-992-15,0 3-192 0,1 2-32 0,0 0-16 0,-2-1 3856 0,2 2 768 16,2-2 144-16,-2 0 48 0,1 0-1744 0,1-1-352 0,0 1-64 0,0-4 0 16,2 0-640-16,-2-3-128 0,1 0-32 0,-1-3 0 15,1 0 128-15,-1-3 32 0,2-4 0 0,-2-1 0 16,2-2-80-16,0-5-16 0,-1-1 0 0,2 0 0 16,0-4-96-16,0-2 0 0,3-3-128 0,-1-1 192 15,2 1-64-15,1 1-128 0,0 1 176 0,-1 5-176 16,1 2 0-16,-1 2 0 0,1 2 0 0,1 2 0 15,-1 1 0-15,1 3 0 0,0 0-144 0,0 2 144 16,-1 0-144-16,0 4 144 0,-1 0-160 0,-1 4 160 16,1 0-256-16,-2 2 32 0,0 3 16 0,-1 2 0 15,-1 4 48-15,0-2 16 0,0 2 0 0,-2 1 0 16,0 3 144-16,1-1 0 0,-2 2 0 0,0 1 0 16,1 1 0-16,-1 1 128 0,0-1-128 0,-1 0 128 15,-1 2-352-15,0-1-64 0,1 1-16 0,-1 0 0 16,0-1-272-16,0-5-48 0,0 1-16 0,0-2 0 15,0-2 64-15,-1-5 16 0,2-2 0 0</inkml:trace>
  <inkml:trace contextRef="#ctx0" brushRef="#br1" timeOffset="102884.58">32976 14864 43311 0,'-7'3'1920'0,"3"0"384"0,3-3-1840 0,2 0-464 0,2 0 0 0,2 0 0 0,2 0 352 0,5 0-32 0,6 0 0 0,5 0 0 0,8 0 0 0,4 0-16 0,1 2 0 0,-2 5 0 0,1-1-304 0,-3 1 0 15,0 2 128-15,-2 3-128 0,-4-1 0 0,-4 2 0 16,-1 2 128-16,-4 1-128 0,-1 0 192 0,-2 2-32 15,-3 4 0-15,-2 1 0 0,0 1 64 0,-2 2 16 16,0 0 0-16,0 3 0 0,0 2 144 0,0-3 48 16,0 1 0-16,0 2 0 0,0-5-144 0,1 2-32 15,-1-2 0-15,-1 2 0 0,1 1-256 0,-4 2 0 16,1-3 0-16,-3 1 0 0,1 2 0 0,-1 1-144 16,-1 0 16-16,-1 2 0 0,1-3-112 0,-2 2-16 15,1 1 0-15,1-3 0 0,1 1 256 0,1-3 160 0,0-1-32 16,0 1 0-16,3-3 112 0,2-1 16 0,-2 3 0 0,-1-4 0 15,1-1-256-15,-2-1-160 0,-2 0 32 0,-2 0 0 16,-3 3-192-16,-3-1-48 0,-3 0 0 16,-2-1 0-1,-3-1-176-15,-4-1-32 0,-3 1-16 0,-2 0 0 16,0-2 96-16,-4-1 32 0,0-3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41:04.34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12755 1213 28559 0,'-2'-9'2544'0,"0"3"-2032"0,1 2-512 0,1 1 0 0,1 3 1232 0,2 0 160 0,-1-3 16 0,2 2 16 0,1-2-784 0,2 0-176 0,3-3-16 0,1 1-16 16,-1 1-432-16,0 0 0 0,0 1 0 0,-1 0 0 15,-2 3-176-15,2 0 48 0,-1 3 0 0,0 0 0 31,0 3-272-31,1 1-48 0,1 0-16 0,-1 3 0 0,1 1 464 0,-2 3 0 0,1 0 0 0,1 3 0 16,-2 1 768-16,1 2 112 0,-1-2 16 0,0 1 0 16,0 1 0-16,-1 0 0 0,0 2 0 0,2 1 0 15,-4 0-400-15,1-1-80 0,-1 4-16 0,0 5 0 0,1-2-208 16,-1 6-32-16,0 2-16 0,0 1 0 0,0 1-16 16,0 2 0-16,2-1 0 0,0 2 0 0,-1-2-128 15,1-2 160-15,-1 1-160 0,3-2 160 0,0 1-160 16,-1 3 0-16,1 5 144 0,1 3-144 0,1 2 192 15,0 3-48-15,0 3 0 0,2-1 0 0,-3-2-144 0,-2-7 128 16,1-1-128-16,-2 3 128 0,2 8-128 0,-2 0 128 16,0 3-128-16,-1 0 128 0,-1-3-128 0,-3 0 128 15,1 0-128-15,-1 0 128 0,-1-7 0 0,2 4 0 16,-2 2 0-16,0-1 0 0,3-8 96 0,0-3 16 16,1-8 0-16,-2-2 0 0,1 0 112 0,-1-2 32 15,0 1 0-15,1-3 0 0,0 3-192 0,-1-3-16 16,2 3-16-16,0-2 0 0,0 3-32 0,0 0 0 15,0 3 0-15,-1 0 0 0,-2 1-128 0,1 0 0 0,-3 3 0 16,0 0 0-16,-1 4 0 0,-2 2-224 0,1 3 48 0,-3 2 16 16,1-1 160-16,-1-4-208 0,0 0 80 0,-1-5 128 15,1-3 0-15,-1 0 192 0,2-5 0 0,-1 1 0 16,0 1 112-16,1 1 16 0,1-2 16 0,1-3 0 16,1 0-80-16,0 1-32 0,2-3 0 0,0 1 0 15,2 1 64-15,-2-1 16 0,2 1 0 0,-3-3 0 16,1-1-80-16,-1 0-16 0,0 3 0 0,-1 2 0 15,-2 1-208-15,-1 3 0 0,0 5 0 0,-1 0 0 16,-3 4 0-16,1-4 128 0,-1 1-128 0,0-4 0 16,-1-5 0-16,2-4 0 0,-1 1 0 0,1-3 0 15,-2 1 0-15,2 2 0 0,-1-3 144 0,2 1-144 0,0-1 240 16,2-2-48-16,0-1 0 0,1 1 0 0,0 0-192 0,2 1 144 16,-1-1-144-16,0 0 128 0,1 1-128 0,0 2 0 15,0-1 0-15,1-3 0 0,-2 1 0 0,1-2 0 16,1-1 0-16,0 3 0 0,0-4-192 0,1 0 0 15,1-1-16-15,0-5 0 16,1 2-528-16,-1-4-96 0,2 2-32 0,-1-3 0 16,1-4-560-16,1-2-112 0,1-5-32 0,3-7 0 0</inkml:trace>
  <inkml:trace contextRef="#ctx0" brushRef="#br0" timeOffset="1171.96">12403 5882 21183 0,'-12'-3'1888'0,"3"-2"-1504"0,2 3-384 0,4 0 0 0,0 1 208 0,-3-2-16 0,-5 0-16 0,-9-6 0 15,-5 0-1200-15,-3-1-256 0,0 0-32 0,0 4-16 0,4-1 848 0,-2 4 160 16,2 0 48-16,-1 0 0 16,3 3-224-16,0 0-32 0,0-2-16 0,1 2 0 0,-2 0 1312 0,1 0 256 0,1 0 48 0,0 0 16 15,-1 2 832-15,0-2 192 0,0 3 16 0,1-2 16 16,0 1-400-16,2 1-80 0,0 1 0 0,2-1-16 15,3 1-656-15,2 1-128 16,1-1-32-16,2 2 0 0,2-2-288 0,0 2-64 16,3 2-16-16,0-1 0 0,3-1-336 0,2 1-128 0,1-1 0 0,3-2 0 31,3 2-304-31,2 0-144 0,4-3-48 0,4 1 0 0,1-2 224 0,5-2 32 16,3 0 16-16,4 0 0 0,5 0 432 0,1-2 96 0,4 2 16 15,5-3 0-15,4 2 224 0,5-2 48 16,2-3 16-16,1-1 0 0,2 1 112 0,6-1 32 15,6-1 0-15,3 4 0 0,4-2-384 0,3 2-80 0,3-2-16 16,2 0 0-16,5 2 0 0,4 2 0 0,2-1 0 0,5 2 0 16,-3-2-272-16,8 1 0 0,7 2-128 0,1-1 128 15,0-2 0-15,6-3 0 0,4 2 0 16,1-6 0-16,0-1 0 0,7 0 192 16,6-1-64-16,-1-1-128 0,-5 4 240 0,11-7-64 0,8 1-16 0,4-4 0 15,-5 6 0-15,1-4 0 0,2 0 0 0,6 0 0 16,2 1-160-16,-1-2 0 0,-1 5 0 0,-2 0 0 15,1 0 0-15,-1 4 0 0,6 1 0 0,-6 1 0 16,-9 2 0-16,-1 0 0 0,4 8 0 0,-3-3 0 16,1 0 0-16,-4 0-176 0,-3 0 48 0,-2 2 0 15,0 2-224-15,-4-4-32 0,-7 1-16 0,-2 2 0 0,1-1 16 16,-4-2 16-16,-1 2 0 0,4-2 0 16,4 2-752-16,0-2-160 0,-5-2-16 0,-2-2-15184 15</inkml:trace>
  <inkml:trace contextRef="#ctx0" brushRef="#br0" timeOffset="2354.6">9656 1128 28559 0,'-11'-4'2544'0,"1"4"-2032"0,5 0-512 0,3 0 0 0,-1 0 672 0,0-3 32 0,-4 3 16 0,-5-3 0 0,-5 0-720 0,-3 0-256 15,-2 0 0-15,-2 1 0 0,2 0 256 0,-2 2 0 16,3 2 0-16,0 3 0 0,3-2-224 0,-2 1 64 16,2 5 16-16,0-3 0 0,2 4-48 0,1-4 0 0,2 4 0 15,2-2 0-15,-1 0 32 0,4 0 0 0,0-1 0 0,5-1 0 16,0 0 160-16,2-2 0 0,2 2-144 0,4-4 144 16,3 3 320-16,1 0 128 0,5-1 16 0,3-2 16 15,3 0 448-15,2 0 96 0,6 2 0 0,1-2 16 16,2 5-272-16,3-1-48 0,1 1-16 0,0 2 0 15,0 3-704-15,-3-2 0 0,-1 2 0 0,-2 1-160 16,-1 0 16-16,-4 0 0 0,0 0 0 0,-4 0 0 31,-3-1-368-31,-3 0-64 0,-3 3 0 0,-4 1-16 0,-2-3 96 16,-2 3 32-16,-3 1 0 0,-2 0 0 0,-3 1 192 0,0-1 32 0,-1-3 16 0,-2 1 0 0,-1-2 432 16,-1-1 96-16,-1 1 16 0,0-1 0 15,-2-2 112-15,1 2 16 0,-2 1 16 0,-2-3 0 0,0 2-464 16,-1 2 128-16,-3 1-128 0,0-2 0 0,-1 0-240 0,0 0-80 15,-1 2-32-15,0-3 0 16,1 1-1184-16,0-2-224 0,2-3-48 0,2 1-10752 16</inkml:trace>
  <inkml:trace contextRef="#ctx0" brushRef="#br0" timeOffset="2868.84">9995 1128 35935 0,'-5'-4'1600'0,"0"1"320"16,0 1-1536-16,3 1-384 0,0 2 0 0,2 1 0 0,0 1 0 0,0 1 144 0,-2-1-144 0,0 6 0 0,-1 1 0 0,1 6 0 0,-2 0 0 0,1 3-144 15,1 3 144-15,1 0 0 0,-2 4 0 0,3 1 0 16,-1 2-240-16,1-3-16 0,0-2 0 0,1 1 0 16,0-5 64-16,1 1 16 0,-1 5 0 0,1-4 0 15,2 0 176-15,1-2 128 0,4-1-128 0,-1-3 176 0,2-4 400 16,3-2 64-16,0-1 32 0,2-7 0 16,0 2-48-16,1-4-16 0,1-4 0 0,1-1 0 0,-1-2-432 0,1-2-176 15,1-3 128-15,-2-2-128 0,1-1 0 0,-4-2-256 16,1-1 48-16,-2-3 0 15,-1 1-496-15,-3 0-80 0,-1-1-32 0,-1-1 0 0,-1-3 400 16,-3 1 80-16,1-3 16 0,-1 1 0 0,-2 4 448 0,-1 0 112 16,0-1 16-16,-1 2 0 0,1 2 224 0,-2 4 48 15,1 2 16-15,0 6 0 0,1 1 64 0,-1 2 16 16,1 5 0-16,0 4 0 0,0 3-240 0,1 4-64 16,1 3 0-16,2 2 0 0,1 4-320 0,1 2 0 15,2 1 0-15,-1 2 128 0,2-1-128 0,-2-3 0 16,-1 1 0-16,2-4 0 0,-1 2 0 0,-1-3 0 15,1 0 0-15,-1 1 0 16,1-3-960-16,-1 0-192 0,2 0-64 0,-2-4 0 16,0 1-1632-16,0-5-336 0,2 2-64 0,-2-2-16 0</inkml:trace>
  <inkml:trace contextRef="#ctx0" brushRef="#br0" timeOffset="3452.79">10671 1244 35935 0,'-3'4'1600'0,"-1"-1"320"0,0 6-1536 0,2-3-384 0,1 0 0 0,1 2 0 0,0-2-704 0,0 7-192 0,-2 9-64 0,1 6 0 0,0 3 528 0,0 5 112 15,-1 1 0-15,2-1 16 0,0-2 304 0,3 3 0 16,-1-2 128-16,1 3-128 16,2 1-256-16,0-2-128 0,1 1-48 0,-1-2 0 0,2 1 112 0,-1-5 32 15,1-1 0-15,-4-6 0 0,2-3 288 0,-2 0 0 16,0-2 0-16,0 1 0 0,-2-5 656 0,0-3 144 0,1-2 32 16,-2-3 0-16,1-4 512 0,-1-1 96 15,1-3 32-15,0-4 0 0,1-1-848 0,-1-5-176 0,0-2-16 0,0-6-16 16,1 0-272-16,-2-7-144 0,-2-3 160 0,0-4-160 15,-3-7 0-15,-1-2-208 0,0-3 16 0,-2 1 0 32,-1 4-224-32,0-8-32 0,-1-6-16 0,-1-1 0 0,-2-1 192 0,2 2 32 0,0-1 16 0,1 1 0 15,1 3 560-15,1 4 112 0,2 2 32 0,-1 3 0 16,2 0 128-16,3 7 32 0,1 5 0 0,-1 3 0 16,2 4-416-16,2 0-80 0,1 7-16 0,4 1 0 15,0 3-128-15,4 4 0 0,2 2 0 0,3-2 0 16,1 6 0-16,3-1 0 0,1 2-160 0,1 0 160 0,1 3-256 15,0 2 32-15,-2 2 16 0,-1 0 0 16,-2 4-224 0,-1 5-32-16,-2 4-16 0,-2 2 0 0,-5 3 160 0,0 1 48 0,-2 9 0 15,-4 2 0-15,0 1 272 0,-2 0-160 0,-4-1 160 0,-1 2-128 0,-1-3 128 0,-2-3 256 16,0-4-64-16,-2-4-16 0,1-2 144 0,-1-2 16 16,0-1 16-16,0-2 0 0,1-4-352 0,1-2 144 15,1-3-144-15,-1-3 0 16,-2-2-768-16,0-1-272 0,-1 0-48 0,-1-6-9712 15,0 2-1936-15</inkml:trace>
  <inkml:trace contextRef="#ctx0" brushRef="#br0" timeOffset="3908.13">11015 1241 25791 0,'3'8'1152'0,"-2"0"224"0,0-1-1104 0,0-1-272 0,1 0 0 0,-1-2 0 16,1 2 1360-16,2 4 224 0,2 5 32 0,2 4 16 0,0 2-1184 0,0 2-256 0,-1-4-32 0,-1-4-16 16,1 1 64-16,-4-3 16 0,2-3 0 0,-1-4 0 15,0 0-224-15,-1-5 0 0,0 2 0 0,0-6 0 0,0 2 144 0,1-4-16 16,-1-2 0-16,1-2 0 0,0-1 800 0,-2-5 160 15,1 2 16-15,-2-7 16 0,1 1-192 0,0-3-32 16,-1-5-16-16,-1 1 0 0,0 1-480 0,-1 2-80 16,1-2-32-16,-2-4 0 0,0 1 16 0,1-3 0 15,-3 1 0-15,2 0 0 0,-2-1-112 0,1 1 0 16,1 2-16-16,-1 3 0 0,2 0-176 0,0 3 160 16,1 3-160-16,1 2 160 0,0 1-160 0,2 3 0 15,1 1 0-15,-1 2 0 0,3 2 0 0,1 1 0 16,1 0 0-16,1 4 0 0,0 0 0 0,2 3 0 15,0-3 0-15,1 6 0 0,2-3-224 0,1 1 32 0,1 4 0 16,0-1 0 0,1-1-304-16,-1 4-48 0,2-1-16 0,-4 2 0 15,1 2-1360-15,0 0-256 0,1-1-64 0,-1 2-13696 0</inkml:trace>
  <inkml:trace contextRef="#ctx0" brushRef="#br0" timeOffset="4080.86">11530 1134 28623 0,'0'3'624'0,"-2"0"128"0,1-2 16 0,1 2 64 0,0-1-672 0,0 2-160 0,1-2 0 0,1 5 0 0,0 0 1568 0,2 5 288 0,1 4 48 0,0 5 16 0,2 5-576 0,-1 0-128 0,2 3 0 0,-1 2-16 0,1-3-816 0,-2 1-144 16,0 0-48-16,0 0 0 15,0-1-832-15,-1-1-160 0,1-4-32 0,-1-5-16 16,0-2-1456-16,0-3-304 0,-1-4-48 0,0-1-6848 15,-2-3-1376-15</inkml:trace>
  <inkml:trace contextRef="#ctx0" brushRef="#br0" timeOffset="4271.82">11511 742 43311 0,'-5'-10'3840'0,"1"4"-3072"0,1 1-608 0,1 4-160 0,2 1 0 0,2 0 0 0,-1 1 0 0,1 1 0 0,2 1 0 0,0 0 0 0,2 1 0 0,3 1 0 31,-2 2-576-31,2 2-112 0,-1-1-16 0,0 1-17808 0</inkml:trace>
  <inkml:trace contextRef="#ctx0" brushRef="#br0" timeOffset="4645.59">11919 919 32255 0,'-11'-7'2864'0,"1"5"-2288"0,0 1-576 0,3 1 0 0,3 1 1840 0,3 1 256 0,-2 0 48 0,-3 3 16 15,-4 1-2672-15,-5 4-544 0,-2 2-96 0,-1 4-32 16,-2 0 544-16,1 0 128 0,2 0 0 0,2-1 16 15,2-1-1840-15,1-3-368 0,2 3-80 0,2-6-16 16,2-3-464-16,1 0-112 0,1-1-16 0,3-2 0 0,1 0 2480 0,1 0 480 16,3-2 112-16,-1-2 0 0,2 2 1920 0,3-2 368 15,-1 2 80-15,3 0 0 0,2 0 80 0,1 0 16 16,0 2 0-16,1 0 0 0,1 0-288 0,0 5-64 16,0-2-16-16,-1 3 0 0,1 1-1072 0,-2 1-224 0,-1 2-32 15,-2 1-16-15,-3 3-432 0,-1 0 0 0,-2 0 0 0,-3 0 0 31,-1-1 0-31,-2 1 0 0,-2 0-176 0,-1 0 176 0,0-3 0 0,-1 2 144 0,0-2 0 0,0-3 0 16,1-1 496-16,-1 0 80 0,2 1 32 0,0-1 0 16,1-3-256-16,0 1-48 0,-1 2-16 0,2-2 0 31,-2 2-1136-31,2 1-208 0,-2-1-48 0,1 0-15024 0</inkml:trace>
  <inkml:trace contextRef="#ctx0" brushRef="#br0" timeOffset="5116.57">12375 1073 43311 0,'-6'-5'3840'0,"1"2"-3072"0,3 0-608 0,1 3-160 16,1 0-1104-16,-2 0-256 0,0-1-48 0,-4-4-16 15,-3 4-1728-15,-3-2-352 0,-3 6-64 0,-1 3-16 16,-2 0 1472-16,0 4 304 0,-2 4 48 0,0 2 16 16,-1 2-112-1,2 3 0-15,-3 3-16 0,3 0 0 0,1 1 1488 0,2-3 384 0,3 3 0 0,3-3 0 0,2-2 944 0,5-4 304 0,1-1 64 0,4-5 16 16,1-1 304-16,5-2 64 0,0-1 16 0,2 0 0 16,1-3-688-16,2-3-144 0,0-3-32 0,2 1 0 31,3 1-1088-31,-1-5-208 0,1-1-64 0,2 1 0 15,-1-4-816-15,-2 2-160 0,2-2-48 0,-3-3 0 16,-1 3 672-16,-2-2 128 0,0 0 32 0,-5-2 0 0,1-1 704 0,-3 2 0 0,-1-2 0 0,-1-1 0 16,-1 3 592-16,-1-3 176 0,1 4 16 0,-1 2 16 15,0 1 688-15,1 3 144 0,-2 2 32 0,0 4 0 16,0 0 448-16,0 3 80 0,1 1 32 0,0 2 0 16,-1 3-1008-16,3 2-208 0,0 3-48 0,1 3 0 15,1 1-416-15,1 1-96 0,2-2 0 0,1 2-16 0,1 2-304 16,0-5-128-1,2 0 128-15,-1 0-128 0,2-3-464 0,-2 0-176 0,2-1-48 0,-2-3 0 16,1-2-1360-16,-1-2-288 0,0-1-48 0,-2-4-11248 16</inkml:trace>
  <inkml:trace contextRef="#ctx0" brushRef="#br0" timeOffset="5414.84">12686 266 50687 0,'1'-16'2240'0,"-2"8"464"0,0 2-2160 0,1 6-544 0,1 0 0 0,1 4 0 15,1 2-960-15,0 3-320 0,4 4-48 0,0 6-16 16,0 7 704-16,2 5 144 0,0 3 32 0,-1 5 0 0,0 1 464 0,-2 9 0 0,1 6 0 0,0 6 0 15,0 6 0-15,-1 4 0 0,-2-3 0 0,-2 4 0 16,0-3 0-16,-4 4 0 0,1 3 0 0,-1-3 0 16,0 0 0-16,0-13 0 15,2-7 0-15,2-6 0 0,5-5-304 0,1-3 48 0,6-2 0 0,3-6-12688 16,5-3-2544-16</inkml:trace>
  <inkml:trace contextRef="#ctx0" brushRef="#br0" timeOffset="8811.54">15260 6800 32255 0,'-1'-1'2864'0,"1"1"-2288"0,0 1-576 0,0-1 0 0,1 2 944 0,-1-2 80 0,3 3 0 0,-1-2 16 16,2 4-800-16,1 1-240 0,1-1 0 0,0 4 128 15,2-1 64-15,-1 4 0 0,1 2 16 0,-1 2 0 16,0 6 32-16,1 3 0 0,-2 5 0 0,0 5 0 15,2 6 320-15,-2 6 64 0,0 3 16 0,-1 7 0 16,0 3-288-16,-1 0-48 0,-1-5-16 0,-2 0 0 0,-1 0-288 0,0 1 160 16,0-1-160-16,-1-2 128 0,0-6-128 0,0-2 0 15,-2-5 0-15,0-5 0 0,-1-3 0 0,-1-3 0 16,1-5 0-16,2-4 128 0,-1-5-304 0,3-3-64 16,1-7-16-16,1-2 0 15,1-3-848-15,1-8-176 0,1 0-48 0,0-8-15344 16</inkml:trace>
  <inkml:trace contextRef="#ctx0" brushRef="#br0" timeOffset="9283.57">15051 6640 34095 0,'-6'-8'3024'0,"1"-2"-2416"0,3 4-480 0,0 2-128 0,4 1 1408 0,-2 0 256 0,0-6 48 0,-3-5 16 0,2-7-1552 0,2 2-304 0,2-2-64 0,0 3-16 16,4 3 208-16,-1 6 0 0,1-1 0 0,2 1-144 15,0 5 336-15,2-2 80 0,2 4 16 0,2 0 0 16,1 0-32-16,3-2-16 0,-3 2 0 0,4 2 0 16,1-3-64-16,2 3-16 0,-1 0 0 0,2 3 0 15,-1-1-160-15,1 2 128 0,-2 2-128 0,0 0 128 16,1 1-128-16,0 2 0 0,-1 0 0 0,2 1 0 0,-1 2 0 0,1-1 0 15,-2 1 0-15,3 1 0 0,0 2 0 0,1 2 0 16,-2 2 0-16,0 3 0 0,-1 3 0 0,-1 0 0 16,-3 4 0-16,-2 5 0 0,-1-2 0 0,-2 0 0 15,-3 0-176-15,-2-1 176 0,-2-5-208 0,-3-1 32 16,-2-3 16-16,-2-1 0 0,-2 1 160 0,-3-3 0 16,-1 1 0-16,-4-1-128 0,-1 0 128 0,-4 2 0 15,-2-4 160-15,-2-1-160 0,-1-1 128 0,-2-2-128 16,0-1 0-16,-3-2 144 0,3-3-144 0,0-1 0 15,-2-1 0-15,2-1-176 0,1-1 32 0,0-2 0 16,0-1 0-16,1-1 0 0,1 1-80 0,2-5-16 16,0 1 0-16,2 0 0 15,1-1-160-15,2 0-48 0,0 0 0 0,2 2 0 16,1-1-608-16,0 1-128 0,2 0-32 0,1 3-14640 0</inkml:trace>
  <inkml:trace contextRef="#ctx0" brushRef="#br0" timeOffset="9925.79">16471 6382 23951 0,'-1'-3'2128'0,"-1"2"-1696"0,1 1-432 0,1 0 0 0,0 0 1072 0,-1 0 128 0,0 0 16 0,-2-2 16 15,1 2-560-15,-2 0-112 0,-1 0-32 0,0 0 0 16,-1 2 240-16,0-1 32 0,-2 4 16 0,-2 3 0 16,1 0 80-16,-3 5 32 0,0-1 0 0,-3 5 0 15,-1 5-256-15,-2 3-48 0,-1 1-16 0,-2 5 0 0,1 6-288 0,-3 2-64 16,-2 8-16-16,-1 3 0 16,-1 9-240-16,0 0 0 0,3-6 128 0,2 4-128 0,-2 4 0 0,1 2 144 15,2 1-144-15,0 2 128 0,4-1 208 0,-1-1 48 16,5-4 0-16,0-3 0 0,2-1-240 0,0 5-144 15,2-4 192-15,2-4-192 0,3-5 128 0,2-7-128 16,2-2 0-16,1-2 0 0,4-5 0 0,0-1 0 16,1-2 128-16,3-1-128 0,2 0 0 0,2-2 0 15,2-4-128-15,4-2 128 16,3 1-288-16,4-2 32 0,3-3 16 0,3-4 0 16,4-2-912-16,2-3-176 0,4-2-32 0,2-1-15360 0</inkml:trace>
  <inkml:trace contextRef="#ctx0" brushRef="#br0" timeOffset="10412.91">16560 6799 38703 0,'-3'-3'1712'0,"0"1"352"0,-1 2-1648 0,3 2-416 0,1-2 0 0,0 3 0 0,1 0 576 0,1 4 16 0,2 1 16 0,2 8 0 0,3 4-880 0,2 1-176 0,0 5-48 0,2-1 0 0,-1 3 368 0,0 1 128 15,1-3 0-15,-1 2-144 0,0-2 144 0,1-1 0 16,-2-1 0-16,-1-1 0 0,0-1 128 0,-2 0 96 16,0-3 32-16,-2 1 0 0,1-4 128 0,-2-1 16 15,2 1 16-15,-1-4 0 0,-1-2-208 0,2-4-32 16,1-2-16-16,-1-2 0 0,3-4-160 0,1-2 0 16,1-5 0-16,1-1 128 0,0-2 0 0,2-1-128 0,-1-4 192 15,1-1-64-15,-2-1 16 0,2-3 0 0,2-4 0 0,-4-2 0 16,2-3-144-16,-3-4 192 0,-3 3-192 0,-2-3 192 15,-2-2-64-15,-4 3 0 0,0 1 0 0,-2 5 0 16,-1 0-336-16,-2-1-80 0,-1 4-16 0,1 6 0 16,1-1-16-16,-1 1-16 0,0 1 0 0,0 2 0 31,1 1-144-31,2 2-32 0,-1 2 0 0,2 0 0 0,4 0-960 0,0-1-208 0,1 2-48 16,2 4-14128-16</inkml:trace>
  <inkml:trace contextRef="#ctx0" brushRef="#br0" timeOffset="10821.1">16936 7367 12895 0,'0'0'1152'0,"-1"2"-928"0,-1 0-224 0,0-2 0 16,1 3 3664-16,-2-3 688 0,1 3 144 0,-3 4 32 0,-1-1-1808 0,-2 4-352 0,-2-2-80 0,2 6-16 15,-2-2-928-15,0 4-176 16,1 0-32-16,0 3-16 0,5-3-592 0,0 0-112 0,1 5-32 0,2 3 0 15,1 3-224-15,1 1-160 0,2 4 192 0,1 3-192 16,-1 3-160-16,0 1-144 0,-2 4-16 0,-1 4-16 31,-1-1-416-31,-3 3-80 0,-2-1 0 0,0-3-16 0,-1-5-1328 16,0-2-256-16,-2-4-48 0,1-5-16 0,0-7 400 16,1-5 80-16,-1-2 16 0,4-8-9296 0</inkml:trace>
  <inkml:trace contextRef="#ctx0" brushRef="#br0" timeOffset="11118.83">17329 7346 45151 0,'4'-1'2000'0,"-1"-1"416"0,1 2-1936 0,0-3-480 0,0 2 0 0,2 1 0 0,2-2 0 0,5-1 0 0,9-1 0 0,10 1 0 16,9-6-336-16,4 2-16 0,-1-2 0 0,-1 2 0 31,-3 0-304-31,-6 1-64 0,-1 0-16 0,-6 1 0 16,-2 1-832-16,-6 3-160 0,-1-1-48 0,-6 2-14704 0</inkml:trace>
  <inkml:trace contextRef="#ctx0" brushRef="#br0" timeOffset="11388.34">17366 7682 42383 0,'-5'2'1872'0,"0"1"400"0,2-3-1824 0,0 0-448 0,3 0 0 0,3 0 0 0,-1 0-320 0,2-3-144 0,1 3-48 0,2-4 0 15,4 2-720-15,2-2-160 0,3-2-16 0,0 3-16 16,2 0 640-16,1-1 128 0,1 2 16 0,1-2 16 0,0 1 416 0,1 1 80 0,1 1 128 0,1 1-208 31,-1 0-208-31,0 0-32 0,-2 0-16 0,0 0-13648 0</inkml:trace>
  <inkml:trace contextRef="#ctx0" brushRef="#br0" timeOffset="11715.4">18227 7324 40543 0,'-3'4'1792'0,"0"-2"384"0,-2 2-1744 0,1 1-432 0,1-4 0 0,2 2 0 0,0 0 512 0,-1 4 0 0,-2 3 16 0,1 2 0 0,3 3-528 0,2-2 0 0,4 2 0 0,1-2 0 16,4 0 0-16,3-3 256 0,2 5-48 0,3-3-16 16,-1 1-192-16,3 0 0 0,1 3 0 15,-3-3 0-15,-6-3 0 0,2 2-208 0,1 0 16 0,0 2 0 31,1 1-368-31,-3-5-64 0,0 0-16 0,0-2 0 16,-2-2-2096-16,-1-4-416 0</inkml:trace>
  <inkml:trace contextRef="#ctx0" brushRef="#br0" timeOffset="11990">18746 7248 22111 0,'-2'6'1968'0,"-3"-3"-1584"0,-1 1-384 0,1 1 0 0,1-1 4656 0,1-1 848 0,0 1 160 0,-5 5 32 0,-2 7-4848 0,-3 2-848 15,-2 8-416-15,-1 3 32 0,-1 2 0 0,-2 3-16 16,0 2 0-16,-3 8 0 0,-3 3 400 0,-3 7 176 16,-4 7-16-16,-2 2 0 0,0 2 192 0,0-2 32 15,-1 4 16-15,1 2 0 0,3 2-16 0,0 2 0 16,2-2 0-16,3-4 0 0,1-4-384 0,4-6-304 15,2-10 48-15,3-9 16 16,3-5-848-16,2-5-192 0,1-3-16 16,1-7-16256-16</inkml:trace>
  <inkml:trace contextRef="#ctx0" brushRef="#br0" timeOffset="12672.59">18652 6193 34095 0,'-4'-2'3024'0,"1"2"-2416"0,0 0-480 0,2 2-128 0,1-2 1328 0,0 2 240 0,-1-2 48 0,0 0 16 16,-1 3-1184-16,4-3-224 0,1 1-48 0,-3-1-16 16,0 0 48-16,29 10 16 0,-13-5 0 0,1 1 0 15,4 4 48-15,3 2 16 0,3 4 0 0,2 4 0 16,5 5-96-16,3-1-32 0,-1 2 0 0,3 5 0 0,6 8-160 16,3 2 0-16,4 9 0 0,-1 7 0 0,1 4 0 15,-4 5 0-15,-1 6 0 0,-8-1 0 0,-5-5-160 0,-6 4-64 16,-7 3-16-16,-5 5 0 0,-4 1 80 0,-10-3 16 15,-3-3 0-15,-7-5 0 16,-3-5 640-16,-4 2 128 0,-3 2 16 0,-3-6 16 0,0-6-128 0,0-7-16 16,0-5-16-16,0-2 0 0,1-3-352 0,0-5-144 15,0-3 128-15,3-4-128 16,1-5-512-16,2-1-192 0,-2-7-48 0,-1-1-18928 0</inkml:trace>
  <inkml:trace contextRef="#ctx0" brushRef="#br0" timeOffset="18187.91">19451 5082 12895 0,'-6'0'1152'0,"1"-3"-928"0,4 3-224 15,1-3 0-15,0 3 1280 0,0-4 192 0,-2 2 64 0,-1-7 0 0,-1-1 544 0,1 0 112 0,2-4 32 0,1 2 0 0,1 0-112 0,2 0-32 16,-1-1 0-16,3 3 0 0,2 2-624 0,0 0-128 16,0 2-32-16,1 3 0 0,0 1-688 0,1 4-144 15,0 1-16-15,-1 5-16 0,0 4-432 0,-1 3 0 16,-1 7 0-16,-1 0 0 0,0 7 0 0,-1 0-224 0,-1 5 80 15,0 2 16-15,1 3 128 0,0 0 0 16,-2 1 0-16,2-1 0 0,0-1 336 0,-2-1 0 16,2-2 0-16,-2 1 0 0,-1-5-112 0,1-2-32 0,-1 5 0 15,-2-2 0-15,1-1-192 0,0-2 144 0,0 0-144 16,-2-2 128-16,4-5-128 0,-1-2-224 0,1-5 48 0,1-1 16 31,1-6-224-31,2-4-64 0,0-2 0 0,1-4 0 16,2-2-1424-16,2-8-304 0</inkml:trace>
  <inkml:trace contextRef="#ctx0" brushRef="#br0" timeOffset="24926.83">13336 6370 27647 0,'1'-4'2448'0,"2"0"-1952"0,1 4-496 0,-2-2 0 0,2 2-432 0,0 0-176 0,2-4-32 0,2-2-16 16,5 0 16-16,0-1 0 0,1 1 0 0,-3 2 0 0,-1 2 512 0,-1 0 128 0,-3 2 0 0,-3 0 0 16,0 2 896-16,-3 0 224 15,-1 2 32-15,-4 0 16 0,-3 1 672 0,0 0 128 0,-2 0 16 0,-1 1 16 16,-3 0-1008-16,0-2-208 0,-2 2-32 0,-1 1-16 16,0 2-608-16,-3 1-128 0,0 2 0 0,0 1 0 15,2-1 384-15,-1 7 64 0,0 0 32 0,0 1 0 16,5-2 64-16,0 4 16 0,-4 6 0 0,1 4 0 15,1 3-320-15,3 3-64 0,2-1-16 0,4 2 0 16,2-1-160-16,5-3 0 0,2-4 0 0,3-5 0 0,3-4-176 0,2-4 48 16,2 0 0-16,2-3 0 0,2-2 128 0,-1-4-160 15,2-3 160-15,-1-2-160 0,0-2 160 0,1-6 0 16,1 0 0-16,1-4-128 0,1-2 128 0,1-5-160 16,0-1 160-16,2-2-160 0,-1-2 160 0,0-5 0 15,-1 0 0-15,-2 0 0 0,-3-1 0 0,-4-5 0 16,-1 5 0-16,-2-3 0 15,-2 5 0-15,-2-5 224 0,-2 1-48 0,-2-5-16 0,-4 3 96 0,0 1 32 16,-2 1 0-16,-3 3 0 0,1 5-96 0,-2 2-32 16,-2 2 0-16,-1 1 0 0,-2 4 96 0,-1 2 32 0,1-1 0 15,-1 4 0-15,1 2-288 0,-1 2 0 0,3 2 0 0,-2-3 0 16,1 6-192-16,-1-3-112 0,1 2-16 16,0-1-12288-1,0 4-2480-15</inkml:trace>
  <inkml:trace contextRef="#ctx0" brushRef="#br0" timeOffset="25759.4">19807 6015 30399 0,'0'0'2704'0,"1"0"-2160"0,1 0-544 0,-1 0 0 0,1 0 864 0,1 0 64 0,2 1 16 0,1 1 0 16,4-2-800-16,3 4-144 0,3 5 0 0,1 1 0 15,-3 4 576-15,1 4 192 0,0 6 32 0,-3 7 16 16,1 4-432-16,-5 6-96 16,1 5-16-16,-5 3 0 0,-3 2-528 15,-2-1-128-15,0 4 0 0,-3-6-10496 16,3 3-2112-16</inkml:trace>
  <inkml:trace contextRef="#ctx0" brushRef="#br1" timeOffset="48804.3">19437 5417 13823 0,'-5'-3'1216'0,"2"0"-960"0,0 1-256 0,2 0 0 0,1 2 1456 0,-2 0 240 0,-2-2 48 0,-4-2 16 0,0-1-608 0,-3 0-112 16,-1 3-16-16,3-2-16 0,0 4-816 0,1-2-192 0,2 2 0 0,1 0 0 15,2 2 384-15,1-2 16 0,1 1 16 0,1 2 0 16,4-3 80-16,-2 1 16 0,1 2 0 0,-1-1 0 16,1 2 192-16,0 0 32 0,0 0 16 0,-1 3 0 31,1-2 480-31,-2 3 112 0,2 1 0 0,-3 1 16 0,1 0-240 0,-1 0-48 0,0 2-16 0,-1 3 0 15,-1 1-736-15,0 2-128 0,-1 0-48 0,1 0 0 16,-2 1-144-16,-1-1-192 0,2 2 32 0,-1-1 16 16,-1-1 16-16,0 0 0 0,0-1 0 0,0-4 0 15,1 0 128-15,-1-6 0 16,1 2 128-16,-1-3-128 0,0 0 320 0,1-3-16 0,1-3 0 0,2 0 0 16,0-3 16-16,0 0 0 0,1-4 0 0,1-1 0 0,1 0-192 0,2-3-128 15,0 0 192-15,0-4-192 0,1-1 0 0,-1 1 0 16,0-1-160-16,-1 3 160 15,-1-3-512-15,-1-2 32 0,1 5 0 0,-1-3 0 0,-1 1 288 0,0-1 48 16,0 2 16-16,0-1 0 0,-1 2 128 0,-1 0 176 16,2 1-48-16,-1 0 0 0,1 2 160 0,0 0 32 15,0 0 0-15,0 1 0 0,1 3-48 0,-1 0 0 16,0 2 0-16,0 0 0 0,-1 3-272 0,1 0 0 16,-1 2 0-16,0 0 0 0,-1 3 0 0,0 2 0 15,-1 2-192-15,1 0 192 0,1 5 0 0,-2-1 0 16,1 2-128-16,1 2 128 0,-2 0 0 0,2 2 256 15,1-3-48-15,0 1-16 16,0 0 32-16,0 0 0 0,1-1 0 0,-1-1 0 0,1 1-48 0,1-4-16 0,0 0 0 16,-1-1 0-16,2-3-160 0,-2-2 0 0,1 1 0 0,0-4 128 15,0 0-128-15,1-2-176 0,-1-2 48 0,1-2 0 16,0-2-16-16,0 0 0 0,0-4 0 0,0 0 0 16,1-3 144-16,-1 1 0 0,1-3-144 0,1 2 144 15,-1-2 0-15,-2 1 0 16,2-2 0-16,-2 0 0 0,2 1 0 0,-3 2 0 0,-1 0 0 0,-1 1 128 15,0 3-128-15,-3 2 0 0,0 3 0 0,1 2 0 16,-2 2 160-16,0 2-160 0,-1 2 192 0,-2 2-192 16,2 0 224-16,0 4-64 0,1-3-16 0,0 2 0 15,0-3 64-15,1 3 16 0,1 1 0 0,-1 0 0 0,1-2 48 16,1 2 16-16,1-2 0 0,1 0 0 0,0-1-288 0,1-1-224 16,3-3 32-16,2 0-19424 15</inkml:trace>
  <inkml:trace contextRef="#ctx0" brushRef="#br1" timeOffset="55946.64">19331 5487 5519 0,'-2'0'496'0,"-1"-3"-496"0,1 3 0 0,0 0 0 0,0 3-576 0,-2-3-224 0,-1 0-32 0,-5 1-16 0,-3 1 672 0,-3 1 176 0,-4 1 0 0,0-1 0 0,3 1 512 0,1-2 144 15,3 1 32-15,3-3 0 0,3 0 128 16,2 0 16-16,4-5 16 0,3 1 0 0,4 1 432 0,3-1 64 16,4-1 32-16,0 1 0 0,2 0-1040 0,1 1-208 15,0 0-128-15,-1 0 160 0,0 0-160 0,-2 3-144 16,-3 0 144-16,-1-2-208 0,-3 4 672 0,-1-2 144 16,-2 3 32-16,-3-3 0 0,-2 1 1408 0,0 1 304 15,-1-1 48-15,-2 1 16 0,0-1 16 0,1 1 0 16,-1-2 0-16,-2 2 0 0,4 0-1376 0,0-2-272 15,2 0-48-15,1 0-16 0,4 0-720 0,1-2-320 16,3 0 32-16,2 0 0 16,3-1-544-16,3 0-128 0,1 2 0 0,-1-2-16 15,0-1 48-15,-1 2 16 0,-1-1 0 0,-3 2 0 0,-4 1 912 0,-2 0 0 0,-1 0 192 0,-4 1-16 16,-3 2 1040-16,-2-1 224 0,-2 2 32 0,-4-1 16 16,-2 1-208-16,0 1-32 0,-1-1-16 0,1-1 0 15,0-3-640-15,3 1-128 0,3-1-16 0,4-1-16 16,2 1-96-16,5-5-16 0,3 0 0 0,2 2 0 15,1-3-176-15,2 2-144 0,3-2 192 0,2 0-192 32,-1 1-368-32,1 1-176 0,-3 1-32 0,-2 0-16 0,-3 2-96 15,-2 1-16-15,-4 0 0 0,-3 0 0 0,-1 1 704 0,-4 2 0 0,-1-1 176 0,-1-1-48 16,-3 2 256-16,-2-2 64 0,1-1 0 0,0 1 0 16,0-2 144-16,2 1 48 0,2-1 0 0,2-2 0 0,3 2-320 15,2-1-48-15,2-2-16 0,3 1 0 0,2 0-256 0,2-2 0 16,1 4 0-16,0-4 0 0,1 1 0 0,0 0-272 15,-1 4 48-15,-1-2 16 0,-2 0-32 0,-1 2 0 16,-2 2 0-16,-2 0 0 0,-2-2 240 0,0 3 0 16,-3 2 0-16,-1 3 160 0,-2-2-32 0,0 1 0 15,-2 0 0-15,0 2 0 0,-1-3-128 0,0 0 0 16,-1 0 0-16,2-2 0 0,-2 2 0 0,1-3 0 16,1 0 0-16,0 0 128 0,1-2-128 0,2 2 0 15,1-3 0-15,2-3 128 0,0 2-128 0,4-2 128 16,-2 0-128-16,1 0 128 0,1 1-128 0,1 0-176 15,-1 0 48-15,1-1 0 0,-3 3 128 0,0 0 0 16,0 0 0-16,0 0 0 0,0 0 0 0,0 0 176 0,0 0-48 16,0 0 0-16,15 15-128 0,-15-12 0 0,0 3 0 15,0-2 0-15,0-3 0 0,0 1 0 0,1 1 0 0,-1-3 0 16,0 1 0-16,1-2 0 0,1 1 0 0,0-5 0 16,1 1 0-16,0-2 0 0,1-1 0 0,1 0 0 15,0-2 0-15,-2 0 0 0,1 0 0 0,0 2 0 16,-2-2 176-16,1 2-48 0,-2-2-128 0,0 2 192 15,-2 0 64-15,-2 3 0 0,0 0 0 0,-2 1 0 16,0 2-256-16,-3 1 0 16,0 1 0-16,-2 2 0 0,0-1 0 0,-1 2-208 0,0-2 32 0,-1 2 16 15,0-1 160-15,0 0 0 0,-1 1-144 0,0 0 144 0,0 1 0 16,1-2 0-16,1 0 0 0,-1 1 0 0,2-1 0 0,1 1 0 16,3 1 0-16,0-1 0 15,1-2 0-15,0 2 0 0,1 2 128 0,2 0-128 0,-1 0 176 0,2 1-48 16,1-1-128-16,0 0 192 0,2 4-192 0,3-4 0 15,1 1 0-15,1 2 0 0,0-5 0 0,1 0 0 16,0 0 0-16,3-2 0 0,0 0 0 0,1-2 0 16,-1 0 0-16,-1-4 0 0,-1 2 0 0,1-2 128 15,-1-2-128-15,-2 0 0 0,1 0 176 0,-2 0-176 16,-1-1 192-16,0-2-192 0,-3 2 208 0,1-1-64 16,-2 0-16-16,0-2 0 0,-1 2 0 0,-1-2 0 15,0 0 0-15,0 1 0 0,-2-1-128 0,1 2 0 16,-2 0 0-16,-1 3 0 0,1 2 0 0,-2 1 0 0,0 1 0 0,-4 2 0 15,0 3 0-15,-2 0-176 0,-1 0 48 0,0 2 0 16,-1 0 128-16,1 0 0 0,-1 0 0 0,2 3 0 16,1-3 0-16,1 0 0 0,2 2 0 0,2-5 0 15,4 2 0-15,-1 2 0 0,4-4 0 0,3 3 0 16,1-2 0-16,1 2-160 16,2-3 160-16,0 1 0 0,2-1-256 0,-1 1 64 0,-1 1 16 0,0-1 0 15,-2-2 48-15,-2 2 0 0,1-2 0 0,-3 2 0 16,1-4 128-16,-2 2 0 0,0-2-144 0,2-2 144 15,-1 2 0-15,1-4 0 0,3 2 0 0,1-4 0 16,2-1 272-16,1 0-16 0,1-2-16 0,0 1 0 0,0 0-96 16,0-2-16-16,0 2 0 0,0-1 0 0,-2 4-128 0,-3-1 0 15,-1 0 0-15,-1 0 0 0,-3 2 0 0,-2 1 0 16,-2 3 0-16,-1 0 0 0,-3 3 0 0,-3 1-176 16,-1-1 48-16,-1 3 0 0,-2 1 0 0,0 0 0 15,-1 2 0-15,0-1 0 0,1-1 128 0,2-1 0 16,1 1 0-16,1-1 0 0,1 1 0 0,3-1 192 15,1 0-64-15,0 0 0 0,4 4-128 0,0-4 0 16,2 0 0-16,0-2 128 16,2 2-128-16,0-3-192 0,2 0 64 0,1 0 0 15,-1-3-80-15,2 1-16 0,-1-2 0 0,-1 1 0 0,-2-3 224 0,1 1-176 16,-1-2 176-16,-1 0-160 0,-2 2 160 0,0-4 0 0,-1 2 0 16,0-2 0-16,-1 0 0 0,0-3 256 0,1 3-64 15,-2-1-16-15,2 0 80 0,-2 1 0 16,2 0 16-16,0-1 0 0,0 0-144 0,1 1-128 15,-1-2 144-15,-1 1-144 0,1 1 0 0,-1 0 128 0,0 0-128 0,0 1 0 16,-1 0 0-16,0 1 0 0,-1-2 0 0,0 2 0 16,-1 2 0-16,-1-1 0 0,-1 3 0 0,-1 3 0 15,0 1 0-15,-2 0 0 0,1 3-128 0,0 0 128 16,2 2 0-16,2 1 0 0,0 0 0 0,3-1 0 16,-1 3 0-16,3-3 0 0,1 4 0 0,1-3 0 15,1 2-192-15,1 0 192 16,1 2-192-16,0-2 192 0,-1-2-192 0,-1 0 64 0,1 1 128 0,0-3-208 0,0 0 208 0,-2-1-192 15,2-1 192-15,-2-3-192 0,-1-1 192 0,1 0 0 16,0-2 0-16,1-4 0 0,0 2 0 0,3-2 160 16,3-2-32-16,0-4 0 0,-1 2 0 0,2 0 0 15,1-3 0-15,1 0 0 0,0 0-128 0,-1 1 0 16,-2 0 0-16,-1 1 0 16,-1 2 0-16,-2 1-176 0,-2 0 48 0,0 2 0 0,-3-1 128 0,-2 4-160 15,1-2 160-15,-4 1-160 0,0 0 160 0,0 2 144 16,-1-2-16-16,-1-1-128 0,-1 2 192 0,2-5-64 15,0 2 0-15,1-2-128 0,1 1 272 0,2-2-48 16,1-2-16-16,-1 2 0 0,4 1-48 0,-1-3-16 16,1 5 0-16,1-2 0 0,-1 4-144 0,0 2 0 15,-1 0 0-15,-1 4 0 0,-1 0 0 0,-2 4-144 0,-2 3 144 0,-1 1-208 16,-1 2 32-16,-2 1 16 0,0-2 0 0,-2 3 0 16,1-1 160-16,0-3-208 0,3 0 80 0,-2-1 128 15,2-1 0-15,-1-1 0 0,3 0 0 0,2-3 0 16,1 2 0-16,2-5 0 0,3 2 0 0,-1 2 0 15,3-6-160-15,2 1 160 0,0 1 0 0,0-3-144 16,1 0 16-16,0-3 0 16,1 0 0-16,-1 0 0 0,-1-1 128 0,-1-1 0 0,2 2 0 0,-3-3 0 15,1-1 0-15,-3 1 0 0,0 2 0 0,-1-2 176 16,1-1-32-16,-2-4 0 0,-1 1 0 0,-1-4 0 0,0 2-144 16,-2 0 0-16,-1-3 144 0,1 1-144 15,-2-1 0-15,1 2 0 16,-1-2 0-16,0 1 0 0,1 2 0 0,1-1 0 0,0 6 0 0,0 2 0 15,-1 1 0-15,-1 4 0 0,0 0 0 0,-1 3 0 0,0 1 0 0,-3 2 0 16,0 0 0-16,1 1 0 0,0 2 0 0,0 0 0 16,0 1 0-16,3-4 0 0,0 4 0 0,2-2 0 15,0 0 0-15,2 0 0 0,2-1 0 0,2 0 0 16,-1-1 0-16,2 0 0 0,1 1 0 0,0-1-128 16,1 0 128-16,-1-2-192 0,1-1 0 0,0 0-16 15,0-1 0-15,0 2 0 16,1-4 80-16,-4 0 128 0,2 0-208 0,-2 0 80 0,0-3 128 0,1 2 0 0,0-1 0 0,1-2 0 15,1 2 0-15,0-2 128 0,2-2-128 0,0 0 128 16,1 2-128-16,0-2 0 0,-1-1 0 0,0 1 0 16,-2 3 0-16,-2-2 0 0,-1 1 0 0,-1 0 0 15,-4 2 0-15,-1-1 0 0,-4 2 0 0,-1-3 0 16,-3 2 0-16,-4-1 176 16,-3 2-176-16,-3-1 192 15,-3-2-64-15,-4-2 0 0,-1 1 0 0,-3-3 0 16,-2 2-128-16,-3-4-144 0,-5-1 144 15,4-19-208-15</inkml:trace>
  <inkml:trace contextRef="#ctx0" brushRef="#br1" timeOffset="73693.45">13924 1568 21183 0,'-5'2'1888'0,"1"-2"-1504"0,1 0-384 0,2 0 0 0,1-2 560 0,-1 2 32 0,-2-1 16 0,-1 1 0 0,-3-3-608 0,-1-1 0 0,-1-1 0 0,0 1 0 15,2-3 0-15,-2 1 0 0,1-2 0 0,-1 0 128 16,0-1-320-16,-1 0-48 15,1-4-16-15,-1 3 0 0,-3-2 512 0,0 0 80 0,-1-3 32 0,-1 1 0 16,0-1 336-16,-1-1 80 0,-1-1 16 0,1-2 0 16,-1-3 288-16,1 0 64 0,2 0 16 0,-1-1 0 15,2 2-336-15,-1 1-64 0,0 2 0 0,2-3-16 16,0 4-304-16,-1-2-48 0,1 3-16 0,0-3 0 16,-2 0-96-16,0 0-32 0,1-2 0 0,-1 1 0 15,0 2-128-15,1 2-128 0,-1-3 144 0,1 1-144 0,-1 0 240 0,0 0-48 16,2-1-16-16,1-1 0 0,1 3-16 0,0-3 0 15,3 0 0-15,-1-1 0 0,2 2-160 0,1-4 0 16,-1 2 144-16,1 2-144 0,-1-4 0 0,-1 2 0 16,0-1 0-16,0 5 0 0,2 2 0 0,-2-1 128 15,-2-5-128-15,-2 1 0 0,-2 0 192 0,1-1-16 16,0 3-16-16,-1 0 0 0,1 1 96 0,-2 1 32 16,1 0 0-16,0 0 0 0,1 2-160 0,1-1-128 15,-2 2 192-15,2 0-192 16,1 1 128-16,1-3-128 0,-1 2 0 0,1 0 0 0,0 3 0 0,1 0 0 15,0-2 0-15,1 3 0 0,1 2 0 0,0-2 0 16,-1 1 0-16,1 0 0 0,1 2 0 0,1 0 0 0,1-2 0 16,-1 2 0-16,0 1 176 0,2 2-176 15,-2-4 160-15,2 4-160 0,-1-1 192 0,2 2-48 0,-1-1-16 0,-1 2 0 16,1 1-128-16,-1 0 0 0,1 0 0 0,0 0 128 16,1 0-128-16,0 0 0 0,1 0 0 0,0 1 0 15,1 2 0-15,0-3 0 0,2 1 0 0,-1 0 0 16,1 0-176-16,-1 2 48 0,-2-3 0 0,0 0 0 15,0 0 0-15,0 0 0 0,0 0 0 0,18 10 0 16,-17-8-64-16,1-2 0 0,0 1 0 0,-1 2 0 16,0-3 192-16,-1 2 0 0,0 2 0 0,0 0 0 15,-1 2 0-15,0 0 0 0,-2 3 0 0,2 1 0 0,0 2 0 16,-1 2 0-16,4 0 128 0,0 0-128 0,-1 2 0 0,4-1 0 16,1 1 0-16,2 0 0 0,2-1 0 0,0 1 0 15,-2-4 0-15,1-2 0 0,-2 0 160 16,2 0-32-16,0 2-128 0,-2-2 192 15,1 3-192-15,-2-3 176 0,-1-1-176 0,-2 3 160 0,1-5-160 0,-1-1 0 16,-1 0 0-16,0 1 0 0,1-5 0 0,-2-1 0 16,3-1 0-16,-2 0 0 0,1-1 0 0,1-1 0 15,-1-5 0-15,1 1 0 0,0 0 128 0,1-4-128 16,-2 0 128-16,0-2-128 0,1-4 192 0,-3 0-64 16,0-3 0-16,-2 1 0 0,0-1-128 0,-1-1 128 15,-1 1-128-15,-1-3 128 0,0 0-128 0,-1 2 128 0,2-1-128 16,-1 3 128-16,1 1 64 0,0-1 0 0,0 2 0 0,-1-1 0 15,2 0-16-15,-1-1 0 0,2 3 0 0,-1 2 0 16,1 0-176-16,-2 1 0 0,2 2 0 0,-2-2 128 16,2-1-128-16,0 0 0 0,0 2 0 0,-1-2 0 15,2 3 0-15,0 3 0 0,0-2 0 0,2 2 0 16,-2 1 0 0,-2 1-176-16,2 1 176 0,0 2-192 0,0 0-96 0,-1 2-32 0,0 4 0 0,-3-1-11936 15,1 3-2400-15</inkml:trace>
  <inkml:trace contextRef="#ctx0" brushRef="#br1" timeOffset="76303.05">13107 164 11967 0,'0'-12'1072'0,"0"2"-864"0,2 4-208 0,-2 5 0 0,-2 1-384 0,1-3-112 0,-1-1-16 0,-3-5-16 0,-1-4 1440 0,-6-2 304 0,-2 3 48 0,-4 1 16 16,-1 2-352-16,-1 3-64 0,1 0-16 0,2-2 0 15,2 3-368-15,4-1-80 0,4-1-16 0,2 1 0 16,2-4 512-16,3 1 112 0,4-3 16 0,1-1 0 16,1 1-80-16,1 1-16 0,2-1 0 0,1 2 0 15,1-1 368-15,0 3 80 0,0-1 16 0,-1 6 0 0,0-1 144 0,-3 2 16 16,1 2 16-16,-3 2 0 0,-1 4-864 0,-2-1-192 15,-1 4-16-15,-2 1-16 0,0 2-256 0,-2 0-48 16,2 2-16-16,-1 1 0 0,2-2-32 0,0 0 0 16,2-2 0-16,2 0 0 0,1 0 0 0,2-1 0 15,2-2 0-15,1-2 0 0,0 0 80 0,-1-1 16 16,4 2 0-16,0-4 0 0,1 3-16 0,0-2 0 16,1 2 0-16,-1 0 0 0,0 1 16 0,-3 2 0 15,0 1 0-15,-3 2 0 0,-1 2 32 0,-2 3 16 16,-3-1 0-16,1 3 0 0,-3-2-48 0,-1 2-16 0,-1 2 0 15,1-4 0-15,-1 2-32 0,-1-3-16 0,1 0 0 0,-1-1 0 16,2-3-160-16,-1 0 0 16,-1-1 144-16,1 1-144 0,-1-3 0 0,2 1 0 0,-2-1 0 0,1 3 128 15,1-2-128-15,0 0 0 0,1 0 0 0,0 2 0 16,0-2 0-16,2 3 0 0,-1-1 0 0,3 0 0 16,0 2 160-16,-1 1-32 0,1-2-128 0,-1 2 192 15,-1 1-32-15,1 3-16 0,-1 1 0 0,-2 1 0 16,0 2 48-16,-1 2 0 0,-2 0 0 0,1 1 0 15,-3-2-16-15,0 2 0 0,0-3 0 0,2-2 0 16,0-2 0-16,2 0 0 0,1-3 0 0,1-2 0 16,1 1-176-16,3-2 0 0,1 2 0 0,3-3 0 15,1 2 128-15,1-3-128 0,1 0 0 0,2 0 128 16,2-1-128-16,-2 3 0 0,-1-4 144 0,1 4-144 0,1-1 192 0,0 2-48 16,-1 1 0-16,1 1 0 0,-1 0-144 0,-1 2 0 15,0 0 0-15,-2 3 0 0,-1-2 128 0,0 2 0 16,-2 2 0-16,1-1 0 0,-2-2-128 0,1 1 0 15,2-1 144-15,-2-4-144 0,4-1 128 0,-1 1-128 16,5 0 160-16,1-3-160 0,2 2 192 0,0-1-48 16,2 1-16-16,0-3 0 0,-1 0-128 0,0-2 0 15,-3 0 0-15,2-1-176 0,2 3 176 0,0 2 0 16,-3-2 0-16,-1 2 0 0,-1 3 0 0,-2-1 0 16,-1 4 128-16,-2 2-128 0,-1 0 0 0,-1 6 0 15,-1-5 0-15,0 4 0 0,-2-1 0 0,2-1 0 0,1-3 0 16,1-2 0-16,1-1 176 0,0-3-48 0,2 2 0 15,1 1 0-15,3-3 0 0,-1 2 0 0,2-2 0 0,1 0 0 16,2 3-128-16,-3 1 0 0,-2-4 0 0,2 2 0 16,1 5 0-16,0 1 0 0,-3-1 0 0,-4-4 0 15,2 3 0-15,-2 1 0 0,1 2 0 0,0 2 0 16,0 1 0-16,0 0 0 0,1-1 0 0,1-1 0 16,-2-4 160-16,2-1-160 0,-1-1 192 0,2 1-192 15,1-1 0-15,3 2 0 0,1-2 0 0,-1 1 0 16,0-2 128-16,1 3-128 0,1 0 0 0,3-2 0 15,-1 2 0-15,2 0 0 0,-1 0-128 0,0 3 128 16,-1-3 0-16,-1 3 0 0,-2 0 0 16,-1-2 0-16,-2 4 0 0,-1-3 0 0,-1 1 0 0,-2-1 0 0,0 0 0 0,-1-1 0 15,-2-3 0-15,2 2 0 0,2 4 0 0,-2 2 0 16,1-10 0-16,-2 4 0 0,4 1 0 0,2-1 0 16,1 0 128-16,4 0-128 0,0-3 0 0,2 3 0 15,2-3 0-15,0-3 0 0,0 1 0 0,1 1 0 16,-2-2 0-16,-2 0 0 0,0 0 0 0,-2-3 0 15,-1 5 0-15,-1-5 0 0,-3 2 0 0,-1 1 0 16,0-2 0-16,-1 2 0 0,1 1 0 0,-1 1 0 16,-1-1 0-16,-1-1 0 0,2 0 0 0,-1 3 128 15,1-2-128-15,1 1 0 0,1 1 176 0,0-3-176 16,3 3 160-16,-1-1-160 0,3-2 144 0,-1 0-144 16,0 0 128-16,0-1-128 0,1-1 0 0,-2-2 0 0,1 1 128 15,-1 0-128-15,0-1 0 0,-1 3 0 0,0-1 0 0,-2-2 0 16,1 1 0-16,0 0 0 0,-1-2 0 0,1 1 0 15,0-1 144-15,0 0-144 0,0 1 160 0,1 1-160 16,0-1 144-16,1-2-144 0,1 5 128 0,2-3-128 16,-2-1 160-16,0 1-160 0,0 3 192 0,1-2-192 15,-1-2 192-15,0 4-192 0,-1-3 192 0,-2 0-192 16,0-2 128-16,-1 0-128 0,1 3 0 16,2-1 0-16,0 0 0 0,2-1 0 0,0 4 128 0,2-1-128 15,1 1 0-15,-1-2 0 0,2 2 0 0,0-3 0 0,2 5 128 16,-1-4-128-16,0 2 192 0,0 0-192 15,0 1 128-15,1-2-128 0,-2 0 0 0,0 2 0 0,-2-2 0 0,1 1 0 16,1-3 0-16,-1-2 0 0,-1 2 0 0,2-4 0 16,0 1 0-16,0 0 0 0,0 0 0 0,0 1 0 15,0 0 0-15,0 0 0 0,1 0 0 0,2 5 0 16,-1 1 0-16,-1 0 0 0,-2 0 0 0,-4 0 0 16,-1 1 0-16,0-1 0 0,1 0 0 0,0 0 0 15,1-1 0-15,0-1 0 0,1-2 0 0,1 1 0 16,2-1 0-16,0-2 0 0,3 0 0 0,0-2 0 15,1 2 0-15,1-2 0 0,0 0 0 0,-1 2 0 16,1 0 0-16,-3 1 0 16,0-1 0-16,-2 0 0 0,0 2 0 0,-1-2 0 0,-3 0 0 0,1 1 0 15,-2-1 0-15,-2 0 0 0,1 0 0 0,0-1 0 0,1-2 0 0,0 2 0 16,1-3 0-16,1 0 0 0,0 0 0 16,0 0 0-16,0 2 0 0,-1 1 0 0,-1-2 0 0,3 2 0 15,-1 3 128-15,2-2-128 0,-1 2 0 0,0 1 0 16,-3-2 128-1,-1 0-128-15,0 1 0 0,-2-2 0 0,-2 0 192 0,0-1-192 0,0 1 192 0,-1-1-192 16,-1-2 0-16,-1 0 0 0,3 2 0 0,1-3 0 16,-1 0 0-16,0 1 0 0,3 0 0 0,1 1 0 15,0-1 0-15,1 0 0 0,1 2 0 0,-1-1 0 16,0 0 0-16,0 0 0 0,-2 0 0 0,1 0 0 16,0-1 0-16,-1 0 0 0,1 2 0 0,-1-3-144 0,-1 4 144 15,-1-2 0 1,1 0 0-16,-1 0 0 0,-1-1 0 0,1 0 0 0,1 2 160 0,-1-6-160 0,2 4 0 0,0-4 0 15,2 2 0-15,2-1 0 0,0-2 0 0,1 2 0 16,0-4 0-16,2 3 0 0,2 0 0 0,0-1 0 16,1 0 0-16,-2 1 0 0,1 0 0 0,-3 1 0 15,0 2 0-15,-3 0 0 0,-1 3 0 0,-1-3 0 16,-2 2 0-16,-2 0 0 16,0 2 0-16,-1-1 0 0,0 1 0 0,-3-4 0 0,0 1 0 0,0-1 0 15,-1 1 0-15,1-1 0 0,1 0 0 0,-1-4 0 16,3 5 0-16,0-4 0 0,0 1 0 0,1 0 176 15,1 1-48-15,2-2-128 0,-1 0 224 0,-1 1-64 0,1-2-16 16,-1 2 0-16,0-2-144 0,1 2 0 16,-2 0 0-16,-3-2 0 0,1 2 0 0,-3-2 0 0,0 2 0 0,-2-1 0 15,-2 0 0-15,-2-2 0 0,-1 2-144 0,-2-1 144 32,0 0-1040-32,-4 0-112 0,0 1 0 0,-7-2-22272 0</inkml:trace>
  <inkml:trace contextRef="#ctx0" brushRef="#br1" timeOffset="85895.47">4989 5844 8287 0,'3'-2'736'0,"-1"-1"-592"0,0 2-144 0,-2 1 0 0,1 0 1152 0,0 0 208 0,2-3 48 0,0 2 0 0,2-4 496 0,0 4 96 15,0-2 32-15,-1 3 0 0,-2 0 400 0,1 0 64 16,-2 3 32-16,2 1 0 0,-2-1-1056 0,0 4-192 16,3 1-64-16,-2 5 0 0,3 0-576 0,0 6-128 15,0 3-32-15,1 0 0 0,2 4-16 0,-1 5 0 16,2 6 0-16,1 2 0 16,-1 1 80-16,0 2 16 0,0 5 0 0,-3 0 0 0,0 2-240 0,-3-5-64 15,-2-1 0-15,-2-4 0 0,-1-1-96 0,0-3-32 16,-1-7 0-16,1 3 0 0,1-3 32 0,1-2 0 15,0-1 0-15,2-3 0 0,1-3-160 0,0-3 0 0,2-2 0 16,0-4 0 0,0-2-624-16,1-2-144 0,-1-2-48 0,2 0 0 15,-3 1-1616-15,0-4-320 0,0 1-64 0,-2-2-11504 0</inkml:trace>
  <inkml:trace contextRef="#ctx0" brushRef="#br1" timeOffset="86413.68">5132 5703 31327 0,'-5'-14'1392'0,"0"5"272"0,0-1-1328 0,2 1-336 0,2 5 0 0,1-1 0 0,0 2-416 0,-1-5-160 0,-2-4-16 0,1-4-16 16,1 1-1904-16,-2-1-384 0,2 6-80 0,1-1-16 0,-1 3 2368 0,1 5 480 15,-1-2 144-15,1 3 0 0,0 0 1280 0,0 2 320 16,0-2 80-16,0 0 16 0,1 2-48 0,2-2-16 16,1 2 0-16,1-3 0 0,1 2-352 0,3 1-64 15,1-2 0-15,1 0-16 0,3 2-640 0,0-2-128 16,5 2-32-16,3-4 0 0,1 2-32 0,1-1-16 15,6 2 0-15,1-1 0 0,3-1-64 0,0 3-16 16,0 3 0-16,-1 3 0 0,-4 2-272 0,-3 2-272 0,0 3 48 16,-4 3 16-1,1 0-528-15,-6 2-96 0,0 0-32 0,-2 3 0 16,-4-3 288-16,-1 5 64 0,-1-5 16 0,-4 4 0 16,-3 1 32-16,0-4 0 0,-2 0 0 15,-3 1 0-15,1-4 240 0,-3 1 48 0,-3-1 16 0,0-3 0 0,-2 0 512 0,-1-3 96 0,-3 2 32 0,-1-3 0 16,-1-2-240-16,-3 2-48 0,0-3-16 0,-2-2 0 15,-2 0-176-15,1 1 0 0,-1-2 0 0,-2 1 0 16,0 2 0-16,-1 0 0 0,-1 1-192 16,-3-1 192-16,1 0-352 0,-2 0 48 0,1-2 16 0,2 2 0 15,3-3-416-15,1 0-96 16,3 1-16-16,4-2 0 0,3 2-608 0,2-1-128 0,5 0-32 0,1 0-9456 16</inkml:trace>
  <inkml:trace contextRef="#ctx0" brushRef="#br1" timeOffset="86838.08">6146 5357 29487 0,'-5'3'2624'0,"0"0"-2112"0,0 1-512 0,2-1 0 0,2 0 1264 0,-1 3 144 0,-5 4 16 0,-2 4 16 16,-5 7-1712-16,-1 3-352 0,-3 5-64 0,0 0-16 0,1 2 256 0,0-2 32 15,-2 3 16-15,1 3 0 0,-3 2 400 0,-2 2 176 16,2 2-16-16,-2 2 0 0,2-4 608 0,-2 1 112 16,2 1 16-16,2-2 16 0,0-1 176 0,1 3 48 15,-2 6 0-15,1-3 0 0,3 4-528 0,1-1-96 16,4-2-32-16,4-4 0 0,2-4-480 0,4-5 0 16,2-2 0-16,3-6 0 0,0 1-240 0,4-3-32 15,1 1-16-15,3-1 0 16,0-1-96-16,3-1-32 0,2 2 0 0,3 0 0 15,1-3-96-15,2 1-32 0,1 1 0 0,5-3-10304 16,2 6-2064-16</inkml:trace>
  <inkml:trace contextRef="#ctx0" brushRef="#br1" timeOffset="87293.59">6211 5671 35935 0,'-1'-4'3200'0,"1"2"-2560"0,0 2-512 0,0 2-128 0,1 1 368 0,0-2 48 0,2 3 16 0,1 1 0 16,1 4-1440-16,1 1-272 0,2 5-64 0,1 1-16 0,2 3 1104 0,-1-2 256 15,1 2 0-15,2-1 0 0,-1 1 448 0,0-1 96 16,1 0 32-16,-1 0 0 0,-1-2 176 0,-1-1 32 16,1-1 16-16,-1 0 0 0,1-1-48 0,-1-3-16 15,1-3 0-15,-1 2 0 0,1-5-416 0,-1-2-64 16,0-2-32-16,0 0 0 0,0-4-96 0,1-1-128 15,-1-1 176-15,0-4-176 0,1 0 128 0,-1-4-128 16,1 0 0-16,0-2 0 0,0-3 192 0,-1 0-64 0,1 0 0 16,0-3-128-16,-1-1 192 0,0 1-64 0,-1-1 0 0,-2 3-128 15,1 1 0-15,-3 2 0 0,1-1-240 0,-3-1 80 16,1 3-176-16,-1 1-48 0,-2 3 0 0,0 1 0 31,-1-1-528-31,0 5-112 0,0 1-32 0,-1 2-15856 0</inkml:trace>
  <inkml:trace contextRef="#ctx0" brushRef="#br1" timeOffset="87608.15">6554 5987 18431 0,'-3'3'1632'0,"1"-3"-1312"0,-1 2-320 0,1-2 0 0,1 4 3568 0,1-1 640 0,-2-2 128 0,1 4 16 0,-1 0-3392 0,-1 3-704 16,1 5-128-16,0-1-128 0,4 0 0 0,-1 2-256 0,3-2 32 0,2 1 0 16,0 0 224-16,1 2-144 15,1-1 144-15,-1 4-128 0,1 1 256 0,-2-1 48 16,-1 5 16-16,-1-1 0 0,-2 0-192 0,-3 3 0 15,0 1 0-15,-4-4 0 16,1 0-768-16,-2 1-256 0,0-5-32 0,-2 1-16 16,2-3-1088-16,-2 0-208 0,2 0-64 0,0-4-8624 0</inkml:trace>
  <inkml:trace contextRef="#ctx0" brushRef="#br1" timeOffset="87906.37">6984 6065 25791 0,'5'-6'2304'0,"-3"2"-1856"0,1-2-448 0,-1 1 0 0,1 4 3520 0,1-1 624 0,1-2 112 0,2 0 32 15,5-2-4064-15,7-3-800 0,6-1-176 0,3 1-16 16,2 0-576-16,-1 0-128 0,1 2 0 0,-1 1-16 16,-1-1-304-16,-2 1-48 0,-3 0-16 0,-2 2 0 15,-3 1-96-15,-5 0-32 0,-3 3 0 0,-4 0-7744 0</inkml:trace>
  <inkml:trace contextRef="#ctx0" brushRef="#br1" timeOffset="88141.67">7012 6230 11967 0,'2'1'1072'0,"-2"0"-864"0,0 1-208 0,0-2 0 0,0-2 5232 0,1 2 992 0,1-1 208 0,2 0 32 15,4-2-6000-15,1 0-1200 0,5-1-240 0,3-1-48 16,2-1-592-16,2 0-112 0,0 1-32 0,-1-2 0 16,1 3-224-16,-3 0-32 0,1 0-16 0,-2 0 0 15,-1 3 240-15,-2 0 64 0</inkml:trace>
  <inkml:trace contextRef="#ctx0" brushRef="#br1" timeOffset="88487.23">7637 6002 43311 0,'2'0'1920'0,"-2"3"384"0,0-3-1840 0,2 1-464 0,-2 1 0 0,1 2 0 0,0-1-400 0,2 3-176 0,-1 0-48 0,3 5 0 16,2 6-192-16,2 3-32 0,0-1-16 0,1-1 0 15,0 2 32-15,-1-1 16 0,3-1 0 0,-3 0 0 16,4 0-80-16,-2 1 0 0,0-3-16 0,-1-1 0 0,0-2 400 0,-1 0 96 15,-2-1 16-15,-1-5 0 16,-1 2-576-16,0-7-112 0</inkml:trace>
  <inkml:trace contextRef="#ctx0" brushRef="#br1" timeOffset="88753.8">8137 5872 37775 0,'-4'0'1664'0,"-1"2"368"0,0 0-1632 0,1 1-400 0,2-2 0 0,0 1 0 16,0 2-640-16,-2 2-192 0,-3 4-64 0,-3 5 0 16,-1 7-800-16,-2 3-160 0,0 3-48 0,-3 5 0 0,-1 1 1392 0,-5 8 288 0,-2 5 48 0,-6 6 16 15,-3 5 608-15,-4 2 128 16,1-3 32-16,-1 2 0 0,-2 2 672 0,2-2 128 0,-1 4 16 0,1-2 16 15,1 2-528-15,3-3-96 0,3-3-32 0,3-4 0 16,4-6-784-16,2-1 0 0,4-3-224 0,3-10 48 16,5-5-1792-1,4-8-352-15</inkml:trace>
  <inkml:trace contextRef="#ctx0" brushRef="#br1" timeOffset="89288.03">7941 5177 35935 0,'1'0'3200'0,"1"3"-2560"0,0-3-512 0,1 1-128 0,0 2 448 0,1-1 64 0,2 4 0 0,5 2 16 0,5 2-688 0,5 6-144 16,3 5-16-16,1 3-16 0,-1 5 144 0,4-3 16 16,-1 5 16-16,0-3 0 0,-1 1 0 0,1-1 0 15,0 4 0-15,2 4 0 16,-1 5 160-16,-1 3 192 0,-1 6-32 0,-1 3-16 0,-1 4 560 0,-3 4 128 15,-4-5 0-15,-2 3 16 0,-3 0-336 0,-2 1-64 16,-3 6 0-16,-2-3-16 0,-1-2-272 0,-3-8-160 16,-1-6 192-16,-1-5-192 15,0-5 0-15,-3-2 0 0,-2 0 0 0,-3-2-144 0,-3-2-160 0,-2-1-16 0,-3 0-16 0,-5 1-11504 32,-3-2-2304-32</inkml:trace>
  <inkml:trace contextRef="#ctx0" brushRef="#br1" timeOffset="91179.62">4589 5072 11967 0,'5'-2'1072'0,"0"-1"-864"0,-2 2-208 0,1 1 0 0,-1 0 1216 16,2 0 192-16,4-2 32 0,6-2 16 0,8-2 240 0,5 0 48 15,3-1 16-15,2 1 0 0,3 0 400 0,2 2 80 0,2-2 0 0,5 2 16 0,4 0-1328 0,4 0-272 16,5-2-48-16,7-2-16 0,3 0-336 0,6 1-64 16,4 0 0-16,5 1-16 0,6 1 176 0,-2-1 32 15,-2-2 16-15,2 2 0 0,6 0-64 0,1 2-16 16,0 2 0-16,-1-2 0 0,-4 1-16 0,5 0-16 15,5 0 0-15,0 2 0 16,-7 0 208-16,-1 0 32 0,-6-3 16 0,4 1 0 0,1 3-416 0,0-3-128 16,0-2 0-16,-4-1 0 0,-2-2-128 0,-1 2-144 15,-1 2-32-15,-3-2 0 16,-5 0-352-16,-2 0-80 0,-4-4-16 0,0 4 0 16,1-1-848-16,-5 1-160 0,-3 3-32 0,-6-4-7888 0,-3 1-1584 0</inkml:trace>
  <inkml:trace contextRef="#ctx0" brushRef="#br1" timeOffset="91634.93">6383 3862 20271 0,'-7'-19'896'0,"0"7"192"0,3-1-880 0,0 4-208 0,1 2 0 0,2 4 0 0,-1-2 0 0,-2-5 0 0,-1-4 0 0,-2-4 0 0,-1-2 0 0,1-2 192 16,-1 3-48-16,3 3-16 0,0-1 928 0,3 3 176 16,-1 2 48-16,2 2 0 0,0 0 400 0,0 1 96 15,1 3 16-15,0 2 0 0,0 2-256 0,0 2-64 16,1 2 0-16,0 2 0 0,2 5-512 0,-1 3-96 0,2 4-32 16,1 6 0-16,1 4-352 0,-1 5-80 15,1 5-16-15,-1 4 0 0,0-2-384 0,-2-3 0 0,-1 6 0 0,-1-6 0 16,-1 0 176-16,-2 6-48 0,-1 3-128 0,-2 5 192 15,-1 3-192-15,-1 2 0 0,-3-3 128 0,1-4-128 16,1-12 0-16,-1 3 0 0,-2 2 0 0,1 2 0 16,0-1-240-16,1-2-80 0,4-2-32 0,3-8-17936 15</inkml:trace>
  <inkml:trace contextRef="#ctx0" brushRef="#br1" timeOffset="116070.37">2481 4434 32255 0,'-2'3'2864'0,"1"-3"-2288"0,1 0-576 0,0 0 0 0,0 1 256 0,0 1-64 0,-1-2-16 0,0 4 0 0,-2 0 592 0,-1 2 112 15,-1 3 16-15,-2 1 16 0,-2-1 48 0,-1 6 16 0,1 1 0 0,-4 7 0 16,1 1-528-16,-4 6-96 0,-2 7-32 0,-1 5 0 16,-4 8-160-16,-1 3-32 0,-2 1-128 0,-1 3 192 15,-2 6-48-15,-2 4-16 0,0 3 0 0,-2 6 0 16,-1 6-128-16,2-6 0 0,1-8 0 16,2-5 0-16,2-2-160 0,2-7-112 0,3-1-32 0,3-6 0 31,4-5-1136-31,3-1-224 0,3-6-64 0,3-5-14608 0</inkml:trace>
  <inkml:trace contextRef="#ctx0" brushRef="#br1" timeOffset="116551.29">2620 5082 35007 0,'-13'-6'3120'0,"3"0"-2496"0,0 2-496 0,4 4-128 0,2 0 1760 0,3 0 336 0,-1 0 64 0,-1 0 16 0,-5 1-1872 0,-2 2-304 0,-1 1-192 0,-1 4 16 15,0 5 16-15,-1-1 0 0,1 5 0 0,0 4 0 16,-2 5-160-16,-2 3-16 0,-3 3-16 15,1 2 0 1,-3 4-288-16,2-4-64 0,-1-2-16 0,2 1 0 16,-1 0 144-16,2 2 48 0,2-3 0 0,2 0 0 0,1-1 528 0,4-3 176 0,3-4 0 0,2-1 0 15,5-3 272-15,0-1 48 0,4-3 16 0,4-3 0 16,1-2-96-16,4-1-16 0,4-4 0 0,2-2 0 16,1-4-272-16,1-4-128 0,3-1 0 0,-1-2 128 31,1-5-496-31,0-4-96 0,-2 0-32 0,-2-3 0 0,-2-1-416 15,-3-1-96-15,-4 1-16 0,-1 2 0 0,-4-1 832 0,0-1 192 0,-5 2 0 0,0-3 0 0,-2 1 848 16,-2 0 224-16,-2 2 32 0,1-1 16 0,-2 1-320 16,-1-1-64-16,0 3-16 0,-1-1 0 0,0 2-400 0,-1-1-64 15,-2 3-32-15,-1 0 0 0,1 1-224 0,-2 3-192 16,-1 1 48-16,-2 3 0 16,1 4-752-1,-3 1-128-15,0 0-48 0,-2 4-10576 0,1 2-2112 0</inkml:trace>
  <inkml:trace contextRef="#ctx0" brushRef="#br1" timeOffset="117221.4">3356 5045 41471 0,'-21'-7'1840'0,"6"1"368"0,2-1-1760 0,4 4-448 0,4 0 0 0,2 3 0 0,1 0-448 0,-4-2-192 0,-4 0-16 0,-4 2-16 16,-3 0-320-16,1 4-64 0,0 0-16 0,1 5 0 0,0 3 736 0,-1 2 144 15,0 4 16-15,0 4 16 16,0 3-896-16,-1 3-176 15,0 1-48-15,0 3 0 0,0 3 704 0,0-3 144 0,0 2 32 0,1-5 0 0,3 2 1168 0,2-5 224 16,0-1 48-16,2-2 16 0,1 1-192 16,5-1-32-16,0-1-16 0,5-1 0 0,1-2-496 15,3-3-112-15,4-4-16 0,3-2 0 0,0-4 96 0,5-2 16 16,0-4 0-16,3-4 0 0,3-2 0 0,0-4 0 16,1-2 0-16,0-4 0 0,1-1-176 0,-3-1-128 15,1-3 192-15,-2-1-192 0,0 0 0 0,-3 2 0 16,-4 1 0-16,0-3 0 0,-1 0 0 0,0-3-176 15,-3-1 0-15,-2-1 0 0,-3 1 176 0,-4 0-160 16,1 1 160-16,-4-1-160 0,-1 2 560 0,-1 1 112 16,-1-1 32-16,-1 4 0 0,0 1-224 0,0 3-64 15,1 6 0-15,1 4 0 0,-1 4-256 0,2 4 160 0,-2 3-160 0,0 4 128 16,0 3 0-16,-1 0 0 0,2 5 0 0,-2-1 0 16,0 2-128-16,-1 4 0 0,1 1 144 0,-1 1-144 15,1 0 0-15,0 4 0 0,0 0 0 0,2 0 0 16,1-2 0-16,2 0 0 0,1 1 0 0,3 3 128 15,2 3 0-15,3 2 0 0,-1-3 0 0,3 4 0 16,5 7-128-16,1 2 0 0,1 2 128 0,-1 0-128 16,-1-2 0-16,-1-1 0 0,-4-4 0 0,-1-1 128 15,-2-1-128-15,-3-1 0 0,-2-2 0 0,-1 6 0 16,-2 3-192-16,-5 1 64 0,-3 3 0 0,-3-1 0 16,-1 0 128-16,-3-3 0 0,-2-3 0 0,-2-2 0 15,1-2 144-15,-5-2 64 0,1 0 16 0,-4-4 0 0,-4-3-224 16,-1-5-208-16,1-5 32 0,-6-4 16 15,-4-8-416-15,-6-3-64 0,-3-3-32 0,-8-12-17216 16</inkml:trace>
  <inkml:trace contextRef="#ctx0" brushRef="#br1" timeOffset="123279.66">3678 5746 20271 0,'-15'3'1792'0,"5"0"-1424"0,0 0-368 0,5-2 0 0,2 2 1328 0,2-6 192 0,0 3 32 0,1-1 16 0,-4-2-928 0,1 1-176 0,1-4-32 0,2-2-16 15,3 0 464-15,1-2 80 0,2 0 32 16,0 0 0-16,0-2 32 0,1 3 0 0,1-1 0 0,-1 1 0 16,-2 3-96-16,0 3-16 0,-1-1 0 0,-2 1 0 15,0 2-144-15,-1 2-16 0,-1 2-16 0,0-2 0 16,0 4-480-16,0-1-112 0,0-2-16 0,1 2 0 15,3 0-128-15,1-2 0 0,2 1 144 0,3-2-144 16,4-1 224-16,2 0-32 0,1 2 0 0,4-2 0 16,1 0 0-16,2 2-16 0,1 3 0 0,-1 1 0 15,2 4-176-15,-1 2 128 0,-2 2-128 0,-3 4 128 16,-1 1-128-16,-6 3 0 0,0 3 0 0,-6-3-176 16,-1-2 176-16,-3-1 0 0,-2 3-144 0,-2-3 144 0,-3 0 0 0,-1 2-176 15,-1-1 176-15,-3-2-128 16,-1 2 128-16,1-1 0 0,-1-3-144 0,-1-2 144 0,-2 4 0 0,1-1 0 15,-1 3 0-15,0-4 0 0,2 2 0 0,-2-1 0 16,2-3 0-16,0 0 0 0,-1 1 0 0,-2-2 0 16,-1 0 0-16,-1-3 0 0,0-2-240 0,-1 0 80 15,-2 0 16-15,-2-1 0 0,0-1 144 0,-2 1-192 16,1-1 192-16,0 3-192 0,3-5 192 0,1-2 0 16,4-1 0-16,1 2 0 0,2-3 0 0,2 0 0 15,2 0 0-15,2-3 0 0,3 3 160 0,0-1-32 16,4 1-128-16,0 0 192 0,2 1-64 0,3 2 0 15,3-1-128-15,2 0 192 0,4 0-48 0,4 2-16 16,1 0 0-16,2 0 0 0,1 0 32 0,2 0 0 0,3 1 0 16,-1-1 0-16,2 2-160 0,1 0 0 0,0 0 0 0,1 2-176 31,0 1-512-31,0 3-96 0,1 1-32 0,3 2-17392 0</inkml:trace>
  <inkml:trace contextRef="#ctx0" brushRef="#br1" timeOffset="127595.06">26337 16314 43311 0,'14'-6'3840'0,"1"2"-3072"0,-3-1-608 0,-2 4-160 0,0 1 0 0,5 0 0 0,11 0 0 0,12-2 0 16,10-1-3776-16,-1 6-640 0,-7 0-128 0,-13 6-32 0,-10 3 3616 0,-8 2 704 16,-5 1 256-16,-7 1-144 15,-2 0-3888-15,-3-4-768 0,-4 2-144 0,-1-2-16 0,-1 1 9856 0,-2-1 1968 16,-1 2 400-16,-3-3 96 0,2-1-4096 0,-3 0-832 16,-2-2-144-16,0 2-16 0,-2-2-1216 0,-2-2-240 0,-2 0-48 15,-4-1 0-15,-2-4-624 0,-5 2-144 0,-1-3 0 0,-5-4 0 16,-5 1-224-16,-9 0-48 0,-7-2-16 0,-8-1 32 15,-6 1 256-15,-2-2 176 0,0 1-32 0,-6 1 32 16,-5 2 240-16,-4-1 48 0,-5 1 16 0,4 2 16 16,4-1-64-16,2-2-16 0,2-1 0 0,4 4 32 15,8-2-448-15,7 0 0 0,9-2 0 0,5 1 0 16,4 0 144-16,5 1-144 0,8-2 0 0,11 1 160 16,7 1-160-16,11 0-192 0,8 0 32 0,14 0 160 15,10-4-432-15,16 1 48 0,14-1 0 0,21 1 0 31,19-1-304-31,24-3-48 0,13 2-16 0,21-2 0 0,17 4 48 0,16 2 0 16,9 4 0-16,1 0-18256 0</inkml:trace>
  <inkml:trace contextRef="#ctx0" brushRef="#br1" timeOffset="195341.5">2216 9723 42383 0,'-4'-4'3776'0,"3"0"-3024"0,1 2-608 0,0 4-144 0,0 0-1216 0,0-2-256 0,0 0-64 0,-1 0-16 0,-1 4 192 0,1 4 32 0,2 5 16 0,1 3 0 0,1 6 1792 0,1 3 352 16,0 1 80-16,0 6 16 0,1 5 592 0,-3 5 112 0,0 8 32 0,-2 0 0 15,2 5-1216-15,-5 2-224 16,1 3-48-16,-6 2-16 0,0-4-16 0,-6 1 0 0,-1 2 0 0,-2-2 0 16,0-2-144-16,-2 0 160 0,-2 2-160 0,0 0 160 15,-1-9-160-15,-1-6 0 0,4-9 0 0,0-4 0 16,3-5-320-16,0-3-64 0,1-1 0 0,2-6-12032 15,1-4-2432-15</inkml:trace>
  <inkml:trace contextRef="#ctx0" brushRef="#br1" timeOffset="195637.91">2093 9815 41471 0,'-3'-13'1840'0,"-1"5"368"0,2 3-1760 0,2 2-448 0,1 3 0 0,3 1 0 0,0 1-240 0,4-1-128 0,3 1-16 0,6-2-16 15,6 4-1392-15,3-4-256 0,1 0-64 0,2 0-16 0,2 0 2512 0,6-4 512 16,6-2 112-16,5-4 16 0,6 2 304 0,4-6 64 15,0-1 16-15,0 2 0 0,-1-2-640 0,-1 1-112 16,-3-1-16-16,-2 3-16 0,-5 0-624 0,-4 1-192 16,-4 2 0-16,-6-1 0 15,-3 1-1184-15,-7 3-240 0</inkml:trace>
  <inkml:trace contextRef="#ctx0" brushRef="#br1" timeOffset="195855.18">2260 10286 46079 0,'0'0'4096'0,"2"2"-3280"0,1-2-656 0,4 2-160 0,1 0 320 0,5-2 48 0,8 0 0 0,13-2 0 0,18 0-1264 0,14-6-256 0,5-6-64 0,1-1 0 15,-4-5 144-15,-4 2 32 0,-3-1 0 0,-8 0 0 16,-5-2-3760 0,-7 1-736-16</inkml:trace>
  <inkml:trace contextRef="#ctx0" brushRef="#br1" timeOffset="196137.93">2063 10899 48831 0,'-2'3'4352'0,"4"0"-3488"16,0 0-688-16,3-2-176 0,2 2 208 0,5-2 16 0,6 4 0 0,12-4 0 15,13 1-1808-15,10 1-352 0,8-6-80 0,2 3-16 0,1-2 1312 0,-1 1 256 0,-1-2 48 0,-3 0 16 16,0-1 0-16,-1-1 0 0,1 1 0 0,0-2 0 16,-1 2 400-16,-2 2 0 0,0-2 0 0,-6 0-17600 15</inkml:trace>
  <inkml:trace contextRef="#ctx0" brushRef="#br1" timeOffset="196707.73">3251 10533 45151 0,'0'3'2000'0,"-1"-1"416"0,1 2-1936 0,1 0-480 0,1-1 0 0,1 2 0 0,1-1-448 0,0 2-192 0,5 6-48 0,2 5 0 15,2 1-464-15,-3 4-80 0,-2-3-32 0,-3 1 0 16,-4-4-1536-16,-3 0-304 0,-2 0-64 0,-3-1-16 0,-3-2 3184 0,0-2 704 0,0-1 96 0,-1-2 32 15,1 0 1728-15,1-1 368 0,2-5 64 0,2-1 16 16,1-1-2048-16,3-1-384 0,2-4-96 0,3-1-16 16,1-1-272-16,1-2-64 0,3-3-128 0,-1-1 192 15,1 0-192-15,2-7 0 0,0 1 128 0,2-6-128 16,-2 3 0-16,0-6-128 0,-1-1 128 0,0-3-208 16,-2 1 64-16,-1-3 16 0,0 4 0 0,-1 2 0 15,-1 3 128-15,1 4 128 0,-1 5-128 0,0 2 176 16,0 4 144-16,0 2 48 0,1 1 0 0,2 1 0 15,2 2-96-15,2 1-16 0,2 3 0 0,2 0 0 16,1 0-256-16,3 0-224 0,1 3 32 0,0 0 16 0,0 2-144 0,-1 1-16 16,-1 3-16-16,-1 3 0 0,-5 0 224 0,1 6 128 15,-3 4-160-15,-1 5 160 0,-1 2 0 0,-2 3 0 16,-1 2 208-16,0 4-64 0,-1 1 160 0,0 1 16 16,1-2 16-16,-1-2 0 0,2-3-336 0,-1-3 144 15,1-3-144-15,2-7 0 16,0-2-352-16,0-5-176 15,3-1-48-15,0-2-12128 0,2-4-2432 0</inkml:trace>
  <inkml:trace contextRef="#ctx0" brushRef="#br1" timeOffset="197070.76">4390 9805 46991 0,'-3'4'4176'0,"0"2"-3344"0,0 0-656 0,3 1-176 0,0 2 208 0,1 1 16 0,1 11 0 0,0 9 0 16,2 13-992-16,1 8-192 0,1 9-32 0,1-1-16 15,1 5 272-15,-3-6 48 16,-2-3 16-16,0-4 0 0,-3-11-96 0,-1-1-32 16,-2 3 0-16,-1 1 0 0,-1-3 176 0,-2-3 48 0,0-5 0 0,-2-3 0 0,-1-5 576 15,0-4 0-15,-1-2 0 0,-1-9-16480 16</inkml:trace>
  <inkml:trace contextRef="#ctx0" brushRef="#br1" timeOffset="197255.42">4058 10197 54367 0,'5'4'2416'0,"-2"-4"480"0,-1 0-2320 0,1 0-448 0,-1 2-128 0,4-2 0 0,3 0 176 0,6 0 16 0,11 0 0 0,11 0 0 31,11-2-1472-31,9-7-272 0,1 1-64 0,0-6-16 16,-2-2 304-16,-4-3 64 0,-3 2 16 0,-5-2 0 15,-6 1-1200-15,-6 1-240 0</inkml:trace>
  <inkml:trace contextRef="#ctx0" brushRef="#br1" timeOffset="197557.08">4751 10093 8287 0,'8'22'368'0,"-3"-13"80"0,-1-2-448 0,-1-4 0 0,-1 0 0 0,1 0 0 0,3 4 2544 0,5 8 416 0,9 11 96 0,2 3 16 15,1 5-32-15,-3-3 0 0,-1-1 0 0,-3-3 0 0,-3-1-1536 0,-1-4-304 16,-4 1-64-16,-2-5-16 0,1 1 128 0,-2-3 32 16,-3-3 0-16,0 2 0 0,0-5-560 0,-1 2-96 15,-1-2-32-15,0-1 0 0,-1-3-288 0,1-1-64 16,-2 0-16-16,1-5 0 0,1 1 0 0,-2-2 0 16,1-3 0-16,-2-1 0 0,1-2 80 0,-1-5 16 15,1-1 0-15,-1-7 0 0,1-3 224 0,0-3 48 16,1-2 16-16,0-5 0 0,1-1-128 15,0-3-32-15,0-2 0 0,2 1 0 0,1 3-144 0,2-2-48 16,0 4 0-16,2 2 0 0,1 2-256 0,0 1 0 16,2 3 0-16,1 6 0 0,0 0 0 0,1 7 0 15,1-2-176-15,2 5 176 16,1 1-736-16,-1 3-32 0,1 0-16 0,0 4 0 16,-1-2 64-16,-1 3 16 0,0 0 0 0,-1 0 0 15,-1 0-240-15,-1 3-32 0</inkml:trace>
  <inkml:trace contextRef="#ctx0" brushRef="#br1" timeOffset="197922.9">5715 10115 43311 0,'-6'3'3840'0,"0"-2"-3072"0,2 1-608 0,2 1-160 0,-1-2 544 0,0 2 80 0,-5 3 16 0,-5 4 0 16,-7 2-1712-16,-5 4-336 15,-5 4-64-15,-2 2 0 0,-2 5-1776 0,-1-1-336 0,0 3-80 0,3-2-16 16,3 3 1232 0,3-2 240-16,1 1 48 0,5-1 16 0,3 0 4592 0,2-2 928 0,3 2 176 0,2-5 32 0,2-2-1568 0,3-2-320 15,3-3-64-15,3-4-16 0,4-2-1104 0,4-4-240 16,7-3-32-16,5-3-16 0,7-3-432 16,8-3-96-16,6-4-16 0,6-2 0 15,7-3-1328-15,0 1-272 0,3-2-48 0,-1 0-16 16,-2-1 192-16,-5-1 48 0,-3 2 0 0,-6-1 0 0,-6 1 1488 0,-5 0 256 15,-4 0 128-15,-8 0-128 0,-6 0 1728 0,-8-3 256 16,-5-3 32-16,-9 3 16 0,-4-3 128 0,-5 2 16 16,-7-1 16-16,-4 2 0 0,-2 0-1104 0,-2 4-240 15,0 4-32-15,-1 2-16 0,3 1-304 0,-1 1-64 16,1 4-16-16,1 2 0 0,0-2-416 0,1 1-192 16,0 0 0-16,4 0-19328 0</inkml:trace>
  <inkml:trace contextRef="#ctx0" brushRef="#br1" timeOffset="198459.63">6556 10210 44223 0,'-8'26'1968'0,"0"-5"400"0,-2-1-1904 0,5-3-464 0,3-3 0 0,1-2 0 0,-1 5-608 0,-3 11-224 0,-3 19-32 0,-3 10-16 0,-4 7-2848 0,-1 2-576 0,0-2-112 0,-2-5-32 16,1-5 1184-16,-2-4 256 15,1-3 32-15,-2-1 16 0,0-2 5552 0,-1 0 1120 0,0 0 208 0,0 0 48 0,-1-6-512 0,2-6-96 16,0-3-32-16,3-4 0 0,4-6-2304 0,1-4-448 16,6-5-112-16,4-8-16 0,3-1-448 0,1-4 0 15,5-7-128-15,1-3 128 0,2-5-272 0,1-4 48 16,3-4 16-16,0-5 0 0,-1-8 208 0,2-5 160 15,0-7-32-15,-2-8 0 0,1-2 256 0,-3-5 32 16,-1-4 16-16,-1 3 0 0,-1-1-240 0,1-4-64 16,0-8 0-16,-2 7 0 0,2 4-128 0,1 9 128 15,1 6-128-15,2 7 128 0,1 5 80 0,4 2 16 16,5 2 0-16,4 5 0 0,1 6-32 0,3 7-16 16,1 4 0-16,4 4 0 0,3 2-416 0,0 4-80 15,-3-1 0-15,1 2-16 16,2 5-128-16,0 3-32 0,1 3 0 0,-3 0 0 0,-1 4 288 0,-4 3 48 0,-4 0 16 15,-6 4 0-15,-4 0 144 0,-5 1 0 0,-2 4 128 16,-3 4-128-16,-3 0 432 0,-4 1 16 0,-2 3 0 0,-4 1 0 16,-3 0-160-16,-3 1-32 0,-2-2 0 0,-3-2 0 15,-3-1-256-15,-3-4 160 0,0-1-160 0,-2-2 128 16,-2-2 0-16,-2 1-128 0,-3-1 192 0,-1-2-64 16,0 1 128-16,-2-5 32 0,-1 0 0 0,5-4 0 15,2-3-288-15,5-2 0 0,2-3 0 0,2-2 0 31,3-2-480-31,4-2-208 0,2 0-32 0,4-4-19152 0</inkml:trace>
  <inkml:trace contextRef="#ctx0" brushRef="#br1" timeOffset="198705.22">7236 10032 11967 0,'3'20'1072'0,"-4"-8"-864"0,-3 1-208 0,1-3 0 0,1-2 9664 0,3 0 1872 0,2 4 384 0,2 4 80 15,2 13-10528-15,4 8-2112 0,6 2-432 0,2-2-80 16,2-2-256-16,0-4-64 0,0-5-16 0,0-4 0 16,1 3 656-16,-1-3 128 0,0 0 16 0,0-2 16 0,-1 3 384 0,0-2 80 15,0-2 16-15,-3 0 0 0,-2-7 192 0,2 1 0 0,0-7-160 16,3-2-12448-1,0-2-2480-15</inkml:trace>
  <inkml:trace contextRef="#ctx0" brushRef="#br1" timeOffset="198925.83">8209 9821 18431 0,'8'4'1632'15,"-6"-4"-1312"-15,1 2-320 0,-3 2 0 0,-3-1 6048 0,1 2 1136 0,-1 5 240 0,-3 3 32 0,-4 6-5472 0,-7 14-1088 0,-6 7-208 0,-10 7-48 16,-2 0-864 0,-10 8-160-16,-11 4-48 0,-9 4 0 0,-7 4 656 0,-7 8 128 0,-8 5 32 0,0 2 0 15,0 0 608-15,0-3 128 0,0 0 32 0,5-3 0 0,10-2-256 16,14-6-64-16,12-7 0 0,14-8 0 16,11-11-1360-16,18-8-288 0,14-5-48 0,21-11-22496 15</inkml:trace>
  <inkml:trace contextRef="#ctx0" brushRef="#br1" timeOffset="200504.75">4032 11971 45151 0,'-2'-1'4016'0,"1"1"-3216"0,-1 0-640 0,2 0-160 0,-1 0-416 0,-1 0-112 0,-2 0-32 0,-3 0 0 15,-6 0-64-15,-5 0-16 16,-5-2 0-16,-5-2 0 0,-3 1-80 0,-4 1-32 0,-4 1 0 0,-7 1 0 15,-2 1-80-15,-5 4 0 0,0-1-16 0,-1-1 0 0,2 4 992 0,1 1 208 16,-3 5 32-16,2-2 16 0,4 3 368 0,-1 3 64 16,2-3 0-16,2 2 16 0,6 1-320 0,0-5-64 15,3 2-16-15,4 0 0 0,4 0-128 0,3 1-16 16,2-4-16-16,4 0 0 0,4-1 96 0,3-1 32 16,6 1 0-16,1-3 0 0,4 2-96 0,2-3-32 15,2 0 0-15,4 0 0 0,1 0-160 0,3-2-128 16,3 2 192-16,1 0-192 0,0 2 0 0,1 0 0 15,0 2 0-15,-1 0 0 0,-2 3 144 0,0 1-144 0,-1 3 0 16,-1 5 144-16,-1 0-144 0,-1 6 160 0,-3 1-160 16,-1 2 160-16,-1 7-160 0,-2 3 0 15,1 1 144-15,-3-1-144 0,-2 0 224 0,1-3-32 0,-3 3 0 16,2-7 0-16,-2-4 176 0,-1-1 16 0,1-2 16 16,1-4 0-16,-2 2-112 0,-1 0-32 0,-2-1 0 15,1-1 0-15,1-1-112 0,-4 4-16 0,0-1-128 0,-3 7 192 16,0-1-192-16,-3 3 0 0,0 5 0 0,-3-1 0 15,1 0-192-15,-1 3 32 0,1 0 0 0,-1 0 0 16,3-3 160-16,1-3 0 0,4-7-144 0,1 1 144 16,1-7 128-16,4-2 112 0,3 1 16 0,3-3 0 15,3-2 192-15,3-3 64 0,6 0 0 0,3-4 0 16,4-2-512-16,4 0 0 0,5-5 0 0,4-2 0 16,5 0 192-16,2 0-16 0,5-2 0 0,0 0 0 0,4 2 16 15,0 0 0-15,4 0 0 0,3 0 0 0,1-2-192 0,0-2 0 16,-2-1 0-16,-3 1 0 15,-1-2-256-15,-4 0-144 0,-4 0-32 0,-3-2 0 16,-3 0-176-16,-1-2-32 0,-3-2-16 0,-5 2 0 16,-3-3-128-16,-1-3-32 0,0-2 0 0,0-5-13072 15,-3-3-2608-15</inkml:trace>
  <inkml:trace contextRef="#ctx0" brushRef="#br1" timeOffset="201055.79">2995 12969 35007 0,'-1'-2'3120'0,"2"-2"-2496"0,1 4-496 0,1-2-128 0,1 2 0 0,-2 0 0 0,3-4-128 0,1-2 128 0,3 0-256 0,-3-1 48 15,-1 4 0-15,-4 3 16 0,-1 0 0 0,-2 0-16 16,0 1 0-16,-1 1 32 0,2 1-16 0,-2-2-16 16,2 2 0-16,1-1 32 0,1-1-64 0,-1-1-16 15,0 0 0-15,0 0 0 0,0 0 1600 0,22 3 320 16,-14-6 64-16,0 2 32 0,1-1 160 0,1-2 48 16,1-1 0-16,11-1-14416 15,-2-2-2896-15</inkml:trace>
  <inkml:trace contextRef="#ctx0" brushRef="#br1" timeOffset="201488.01">3298 12163 45151 0,'-10'-2'2000'0,"1"-1"416"0,2 2-1936 0,1 1-480 0,2 0 0 0,3 0 0 0,0 1-720 0,-4-1-240 0,-2 0-64 0,-1 3 0 16,-2-3-912-16,1 2-192 0,3 2-48 0,0-1 0 0,1 6 1584 0,0 3 304 0,1 2 64 0,1 6 16 15,-1 7 208-15,0 1 0 0,2 7 0 0,-1 10 0 16,1 2 704-16,-1 9 144 0,1 9 32 0,1 7 0 16,1 7-608-16,-3 0-112 15,1-4-32-15,-2-4 0 0,-1-8 128 0,-1 6 32 0,-3 2 0 0,-1 0 0 16,0-2 480-16,-3-2 80 0,0-9 32 0,0-6 0 15,0-3-880-15,1-9 0 0,0-4 0 0,0-5 0 32,4-5-896-32,2-5-112 0</inkml:trace>
  <inkml:trace contextRef="#ctx0" brushRef="#br1" timeOffset="201941.52">3209 12907 45151 0,'-5'-1'4016'0,"1"1"-3216"0,3 0-640 0,3-2-160 0,2 2 0 0,2-3 0 0,3 0 0 0,7-1 0 16,8-6-3712-16,10-1-704 0,8 0-160 15,3-2-32-15,-1 3 3728 0</inkml:trace>
  <inkml:trace contextRef="#ctx0" brushRef="#br1" timeOffset="202821.67">5111 12065 6447 0,'2'-16'576'0,"-1"1"-576"0,1 3 0 0,0 2 0 0,2 0 1952 0,0 4 288 0,2-4 48 15,2-5 16-15</inkml:trace>
  <inkml:trace contextRef="#ctx0" brushRef="#br1" timeOffset="207354.14">5672 12002 39615 0,'-5'-10'3520'0,"1"2"-2816"0,2 2-560 0,1 3-144 0,-1 2-2064 0,0-5-448 16,-3-4-96-16,-4-5-16 0,-2-5 2016 0,-2-1 400 0,-1 4 80 0,0 2 128 15,3 5-192-15,3 1 64 0,0 8 128 0,2-4-208 16,1 4 48-16,-1 1 16 0,1 0 0 0,-1 1 0 16,0 2 4064-16,-2-3 816 0,0 2 176 0,-1 2 64 15,-1-2-3472-15,-1-2-688 0,0 4-144 0,-4-4 0 16,-4 1-320-16,-3-1-64 0,-6 0-16 0,-4-1 48 15,-6 1-480-15,-4-4-96 0,-3 4 0 0,-2 0 0 16,-2 0-240-16,2 4-48 16,4 0-16-16,2 2 48 0,4 0 176 0,1 3 32 0,3-3 16 0,1 4 32 0,2 0 416 0,4-2 96 15,4 4 0-15,1 0 48 0,4 0-304 0,1 3-144 16,3-1 16-16,2-2 128 0,2 2-304 0,2 0 48 16,2-1 0-16,1 0 16 0,3 0 0 0,1-1 0 15,3 4 0-15,-1-1 48 0,2 2-16 0,-1 1 0 16,2 4 0-16,0-2 16 0,1 2 48 0,2 0 0 15,1 3 0-15,-1-3 144 0,2 3 0 0,0-3 0 16,0 7 0-16,0-1 0 0,1 1 256 0,1 3 32 16,1 2 16-16,0 7 0 0,3 4-96 0,0 2-16 15,0 1 0-15,-1-5 0 0,-1 2-192 0,-2-4 176 0,-2-2-176 16,-2 1 160-16,-3-2-160 0,-2 4 0 16,-2 5 0-16,-2 0 0 0,-2 0-336 0,-6-2 0 0,-2 2 0 0,-2-3 0 15,-1-3 336-15,-1-5 0 0,0-2 192 0,1-3-64 16,2 1 192-16,0-3 16 0,0 2 16 0,4-3 0 15,0 1 32-15,3-10 0 0,3 0 0 0,2-5 0 16,1-5-192-16,2-2-16 0,2-2-16 0,2-2 0 16,-1 0-432-16,2-2-96 0,1 1-16 0,1-2 0 15,-1 0 80-15,1 0 16 0,0 0 0 0,-2 3 0 16,0-2 288-16,1 3 192 0,-1 2-16 0,2 3-16 16,1 1-32-16,-1 4 0 0,2 0 0 0,2 1 0 15,1 1-128-15,2-2 0 0,3 0 0 0,1-4 0 0,0 0 0 0,3-4 0 16,0 1 192-16,2-7-64 0,1 0 48 15,1-4 0-15,0-2 0 0,1-4 0 16,0-3-976-16,1 1-192 0</inkml:trace>
  <inkml:trace contextRef="#ctx0" brushRef="#br1" timeOffset="211622.31">4103 13725 11967 0,'-3'-3'1072'0,"1"3"-864"0,-1-2-208 0,2 1 0 0,1 1 1856 0,-2 0 336 0,-2-3 64 0,-1-1 16 0,-1-2-1632 0,-2 3-320 16,2-2-64-16,0 1 0 0,0-2 1088 0,2 2 240 16,1 0 32-16,0 2 16 0,1-2-16 0,2 2 0 15,0-1 0-15,0 3 0 0,1 0-640 16,0 0-128-16,0 3-16 0,1-3-16 0,0 2-192 0,-2-2-48 16,0 0 0-16,0 0 0 0,0 0-64 0,0 0 0 15,0 0-16-15,10 22 0 0,-9-15 16 0,0-1 16 16,1 1 0-16,-1-1 0 0,0 1-144 0,0-1-48 15,1 0 0-15,-1 0 0 0,0 1-80 0,1 0 0 16,1-1-16-16,-1 0 0 0,1 0-112 0,1 3-128 16,-1-4 176-16,1 3-176 0,0-1 0 0,-1 1 0 0,2 2 0 0,0 0 0 15,2 2 0-15,-3 2 0 0,1 1 0 0,-1 1 0 16,1-1 128-16,-2 1-128 0,0-2 0 0,0 2 0 16,0 0 0-16,0-2 0 0,-1-1 0 0,1-3 0 15,-1-2 0-15,1-3 0 0,-1 0 0 0,1-1 0 16,-1-2 384-16,2 0-48 0,-2 0 0 0,2-4 0 15,1 2-80-15,-1-2 0 0,2 0-16 0,-1-2 0 16,1-1-96-16,-1 2-16 0,1-4 0 0,0 0 0 16,2 1 0-16,-2-4 0 0,1-2 0 0,0-1 0 15,-1 1-128-15,0-4 0 0,-1 1 0 0,0 1 0 16,0 0 0-16,0 0 0 0,0 4 0 0,0-1 0 16,1 3 0-16,-1 0 0 0,1 2 0 0,1-1 0 15,0 3 0-15,0-3 0 0,2 1 0 0,-1 1 0 0,2-1-192 16,0 1-64-16,1-1 0 0,0 0-16 0,-1 0-80 0,0-1-16 15,-2 1 0-15,-1 0 0 16,-1 2-272-16,-1-2-48 0,-1 1-16 0,-2 1-12096 16,1 3-2416-16</inkml:trace>
  <inkml:trace contextRef="#ctx0" brushRef="#br1" timeOffset="212540.79">4482 13595 13823 0,'0'4'1216'0,"-1"-3"-960"0,0 1-256 0,0 1 0 0,1-3 3392 15,0 0 624-15,1 1 128 0,-1 2 16 0,-1-1-2896 0,1 2-592 0,0-2-112 0,-1 4-32 0,-1-4 832 0,0 0 176 16,1-2 16-16,-2 0 16 0,-1 1-640 0,2-2-128 15,-2 1-32-15,1 0 0 16,-1-2-592-16,0 2-176 0,0 0 0 0,1 2 0 0,0-2 0 0,0 4-192 16,0-2 32-16,1 0 0 0,-1 2 160 15,1 0 176-15,0-1-48 0,0 0 0 0,1 4 208 0,-1-4 48 16,0 1 0-16,-1 1 0 0,0-1-112 0,-1 2-16 16,0-2 0-16,1 2 0 0,-2 0 0 0,0 0 0 15,-1 3 0-15,-1-4 0 0,1 3 112 0,0-1 16 16,0 1 0-16,0 0 0 0,-1-2-144 0,1 0-32 15,0 3 0-15,0 1 0 0,1-1-208 0,-1 1 128 16,1 5-128-16,-1-1 0 0,1 4 192 0,-1 1-48 0,-1 3-16 16,0 4 0-16,0 1-128 0,-3 3 0 15,0-2 0-15,-1 1 0 0,-2-3 0 0,1 1 0 0,0-2 0 16,-2-3 0-16,2 0 208 0,0-6 16 0,3-2 0 0,-1-3 0 16,1-1 96-16,2-3 0 0,0-2 16 0,0 0 0 15,2-2-160-15,1-1-48 0,1-2 0 0,-1 0 0 16,0-2-128-16,2-1 0 0,-1 0-160 0,2-4 160 15,0 4-384-15,1-4 32 0,1 0 0 0,-1 1 0 16,2-3 160-16,1 3 48 0,1 2 0 0,-1-2 0 16,2 2 144-16,-1-1 0 0,1 2 0 0,0-1 0 15,1-1 176-15,-1 0 16 0,1 3 0 0,0-4 0 16,1 2 0-16,0-1 0 0,-1 1 0 0,-1-3 0 16,1 2-192-16,-2 1 0 0,0-2 0 0,-2 2 0 15,1-1 0-15,-3 2-176 0,0-1 48 0,-2 1 0 0,0 2 0 16,-2-1 0-16,1-1 0 0,-4 2 0 0,2-2 128 0,-1 1 176 15,1 1-48-15,0 1 0 0,2 0 0 16,-1-3 0-16,1 1 0 0,3 1 0 0,0 1 80 0,3-4 16 16,-1 4 0-16,2 0 0 0,0-3 32 0,1 3 0 15,-2 0 0-15,-3 0 0 0,0 0-256 0,0 0 144 16,0 0-144-16,0 0 128 0,0 0-128 0,0 0 0 16,17 13 0-16,-20-10 0 0,1 4 0 0,-2-1 128 15,-1 4-128-15,-1 0 128 0,0 2 0 0,1 3-128 16,-2 5 192-16,3 1-64 0,-1 1-128 0,1 1 0 15,3 5 0-15,-1 1 0 0,1 2 0 0,1 0 0 16,1-1 0-16,-1 2 0 0,0 5 0 0,0-2 0 16,0 2 0-16,-1 1 0 0,-1 0 0 0,-2 3 0 0,-2-5 0 15,-2 1 0-15,1 2 0 0,0-5-176 0,-1-2 48 16,2-5 0 0,0-1-480-16,1-6-96 0,1-2 0 0,3-9-20400 0</inkml:trace>
  <inkml:trace contextRef="#ctx0" brushRef="#br1" timeOffset="-214158.81">6247 12562 11967 0,'-1'-1'1072'0,"0"1"-864"0,1 0-208 0,0-1 0 0,1 1-1168 0,-1 0-288 0,0 0-48 0,0-1-16 0,1 1 816 0,0 0 176 0,2 0 16 0,-3 0 16 0,0 0 2352 0,0 0 480 16,0 0 96-16,0 0 0 0,0 0 672 0,21 3 128 15,-19-3 32-15,-1 0 0 16,2 0-752-16,-3 3-144 0,1-3-16 0,-2 0-16 16,1 0-784-16,-1 0-144 0,-1 1-48 0,0 2 0 0,-3-1-656 0,5-2-144 15,0 0-32-15,-21 12 0 0,10-5-528 0,-3 0 0 16,-2 2-240-16,-2 2 80 0,-3 1 16 0,-4-1 0 15,-1 3 0-15,-2-2 0 0,-2 4 144 0,1-1 224 16,0 1-48-16,-1 0-16 0,3 0 240 0,3-3 48 16,3-1 16-16,5-2 0 0,1 0-80 0,4-4 0 15,4 0-16-15,1 0 0 0,2 1-368 0,3-4 0 16,2 0 0-16,1 1 0 0,3-2-192 0,4 2-96 16,2-2-32-16,3 2 0 0,2-2 64 0,2 2 0 15,3 2 0-15,3 0 0 0,1 4 256 0,1-2 0 16,1 3 0-16,-1 1 144 0,0 2-144 0,-3-2 0 0,-2 2 0 0,-2 1 0 15,-3-3 0-15,-2 0 0 0,-1 0 0 0,-3 0-176 16,-1-2 176-16,-3 1 224 0,-2 3-48 0,-2 0-16 16,-1-1-32-16,-2 0 0 0,-3 0 0 0,1-1 0 15,-4 2-128-15,0-2 0 0,-2 0 0 0,-1 1-176 16,1-1 176-16,-4 1 0 0,0 0 0 0,-3-1-128 16,-1 1 128-16,-2 0-128 0,-2 2 128 0,-4-1-128 15,0 1 128-15,-2-3 0 0,-3 2 0 0,3-2 0 16,0-2-784-16,1-1-80 0,2-3-16 15,3-2-10832-15,5-4-2176 0</inkml:trace>
  <inkml:trace contextRef="#ctx0" brushRef="#br1" timeOffset="-213508.83">6620 12660 41471 0,'-1'0'1840'0,"0"0"368"0,0-2-1760 0,1 2-448 0,0 0 0 0,0 2 0 0,0-2 0 0,1 3 0 0,0 0 0 0,0 3 0 0,2 4-960 0,-2 5-256 0,0 3-64 0,-1 3-16 0,0 2 848 0,-2 4 192 0,-1-2 16 0,-1 5 16 15,0 2 1200-15,-1 1 240 0,1 2 64 0,0-3 0 16,3-1-592-16,0-3-112 0,0 1-32 0,1-1 0 15,1-2-112-15,0-1-32 0,0-3 0 0,2-2 0 16,2-4-240-16,0-1-160 0,1-5 192 0,1-2-192 16,1-3 0-16,2 0 0 0,0-5 0 0,2-2-144 15,2-2-80-15,0-5-16 0,3 0 0 0,-3-4 0 0,2 1 48 16,3-4 0-16,0-4 0 0,0-5 0 16,0 3 0-16,-2-3 0 0,2-1 0 0,-3 0 0 0,-1 2 192 15,-1-4-192-15,1 1 192 0,-1-1-192 0,0-1 192 16,-2 1-176-16,0-1 176 0,1 1-160 0,-2 3 160 0,0 1 0 15,0 4 0-15,-2 4 0 0,1 3 0 0,-4 3 0 16,-1 4 0-16,-3 4 0 0,1-1 0 0,-2 6 176 16,0 0-16-16,-2 6 0 0,0 1 0 0,-1 4 0 15,0 0 0-15,-1 5 0 0,1 0 64 0,0-3 16 16,-1 3 0-16,1 0 0 0,-1-1-32 0,3 2 0 16,0 1 0-16,1-1 0 0,2-1-208 0,1-1 0 15,0 2 0-15,1-4 0 0,2 3 0 0,0-6 0 16,-1 2 0-16,0-3 0 0,1 1-256 0,-1-3-32 0,1 0-16 15,-1-2 0 1,-1 0-352-16,0-2-80 0,0-4-16 0,0 0 0 16,0-2-1536-16,1-2-304 0</inkml:trace>
  <inkml:trace contextRef="#ctx0" brushRef="#br1" timeOffset="-212992.19">7489 12808 25791 0,'-2'13'2304'0,"-1"-3"-1856"0,-1-2-448 0,0 0 0 0,3-4 3360 0,0 0 576 0,1 0 112 0,-3 5 32 16,2 4-4080-16,0 6-624 0,2 3-208 0,1-2-64 16,2 1-704-16,0-4-160 0,1 1-32 0,-3 1 0 0,1 0 2048 0,-2 0 416 0,-2 0 80 0,-2 1 16 15,-2 4 640-15,-1-5 144 16,-1 1 32-16,-1-1 0 0,2-3-880 0,0-1-192 15,1-3-16-15,3-5-16 0,-1 0-208 0,3-4-32 0,1-3-16 16,1-1 0-16,0-3 48 0,2-4 16 0,-1-2 0 0,0-3 0 16,1-3 64-16,-2 0 16 0,2-5 0 0,-3-1 0 15,0 0-48-15,-1-4 0 0,0-5 0 16,-3-1 0-16,0-2-96 0,-2 1-32 0,-1-4 0 0,0 0 0 16,0 1-192-16,1-1 0 0,0 5 0 0,0 0 0 15,4 7 0-15,-1 0 192 0,4 8-16 0,0-2-16 16,2 4-32-16,1 2 0 0,0 0 0 0,0 1 0 15,2-2-128-15,0 6 0 0,2-1 0 0,1 2-176 16,1 1-592 0,3 2-128-16,-1 1-32 0,2 1 0 0,0 2-688 15,4-1-144-15</inkml:trace>
  <inkml:trace contextRef="#ctx0" brushRef="#br1" timeOffset="-212419.03">7994 12622 41471 0,'0'22'1840'0,"-2"-6"368"0,-1-2-1760 0,1-2-448 0,1-3 0 0,-1-2 0 0,1 4 304 0,-1 7-32 0,-1 10 0 0,0 9 0 16,-1 4-768-16,1 1-144 0,1 1-48 0,-1-1 0 15,0-1 112-15,-1 0 0 0,0 0 16 0,-3 0 0 0,1-1 688 0,-4 0 128 16,0 1 16-16,-2 0 16 0,-1 2 304 0,0-2 64 15,-2 3 16-15,1-2 0 0,0-1-352 0,1-4-80 0,1-1-16 16,2-5 0-16,1-5 48 0,3-4 16 0,2-1 0 16,2-7 0-16,0-2-128 0,2-6-32 0,2-2 0 15,-1-4 0-15,1-1-128 0,1-2-176 16,1-7 48-16,-2-2 0 0,2-3 128 0,-1-2 176 0,1 0-48 16,0-7 0-16,0-7 0 0,-1-7 0 0,2-9 0 0,-1-1 0 15,0-3 0-15,-2-2 0 0,-1-2 0 0,1 0 0 16,-1 0-128-16,-1-4 0 0,0-2 0 0,0-2-176 15,0 0 304-15,2 3 48 0,2 3 16 0,1 6 0 16,2 6-192-16,2 1 128 0,3 3-128 0,1 4 128 16,0 2-128-16,5 3 0 0,1 0 0 0,4 4 0 15,-1 3 0-15,0 3-272 0,2 3 32 0,-1 3 16 16,1 4-272-16,-1 2-48 16,-1 4-16-16,-1-3 0 0,-1 2 240 0,0 4 32 0,-1-1 16 0,-2 2 0 0,0 4 144 15,-2 2 128-15,-1-1-192 0,-2 3 192 0,-1 6 0 0,-2 2 0 16,-1 4 192-16,-3 4-48 0,0 3 32 0,-1 4 0 15,-3 5 0-15,-1 0 0 0,-1-1-352 0,-1 2-64 16,-2-1-16-16,-2 1 0 0,-2-3 64 0,0-3 16 16,-1-3 0-16,-2-2 0 0,-2-4 304 0,0 1 48 15,-4-1 16-15,-1-2 0 0,1-2 160 0,-2-1 32 16,1-4 16-16,-2 1 0 0,1-5-144 0,1-1-48 16,-1 0 0-16,3-2 0 0,0 1-368 0,3-5-80 15,-1 1-16-15,3-2 0 16,2-1-896-16,4-2-192 0,4-5-48 0,4-1 0 0</inkml:trace>
  <inkml:trace contextRef="#ctx0" brushRef="#br1" timeOffset="-212067.85">8610 12849 43311 0,'-2'19'1920'0,"-2"-8"384"0,0 0-1840 0,2-3-464 0,1-2 0 0,1-4 0 0,0 2-656 0,-2 5-240 0,0 2-32 0,-1 6-16 15,2-3-4752-15,0-2-944 0,1-2-192 0,-1-4-32 16,1 0 4160-16,-3-3 832 0,1 0 160 0,-2 1 48 0,-1 0 5360 0,-1-2 1072 0,0 1 224 0,-2-3 32 16,2 0-1280-16,0-4-256 0,2 2-48 0,-1-7-16 15,3-1-2192-15,0-2-432 0,1-4-96 0,1-4 0 16,1-2-192-16,1-3-48 0,0-4 0 0,1-3 0 0,0-1-48 15,0-2-16-15,1 1 0 0,-1 0 0 0,2 1-224 0,0 3-48 16,1-1-128-16,1 5 192 0,-1 4-192 0,1 0 144 16,1 3-144-16,-1 3 128 0,2 1 112 0,-1-1 16 15,2 1 0-15,0 2 0 0,0 0-256 0,1 0-128 16,1 2 128-16,2 0-208 16,-2 2-448-16,1 0-96 0,-1 3-16 0,-1 2 0 15,0 1-480-15,1 3-96 0</inkml:trace>
  <inkml:trace contextRef="#ctx0" brushRef="#br1" timeOffset="-211874.85">9052 12792 45151 0,'3'33'2000'0,"-1"-11"416"15,-2-4-1936-15,0-4-480 0,0-5 0 0,0-3 0 0,2 4 432 0,2 2-16 0,2 10 0 0,3 4 0 16,3 2-1568-16,3-6-320 0,0-4-64 0,-3-7-16 16,-2-2-2576-16,0-6-512 0,-2-3-96 0,-3-3-32 0</inkml:trace>
  <inkml:trace contextRef="#ctx0" brushRef="#br1" timeOffset="-211690.25">9116 12303 51599 0,'0'2'2288'0,"-1"2"464"0,-1-4-2192 0,1 0-560 0,1 0 0 0,0 0 0 0,0-3 0 0,1 2-144 0,2-5-16 0,1-5 0 16,2 0-1824-16,2-4-384 0,1-1-64 0,1 0 0 0</inkml:trace>
  <inkml:trace contextRef="#ctx0" brushRef="#br1" timeOffset="-211308.83">9572 12414 35295 0,'8'5'768'0,"-6"-5"176"0,-1 1 16 0,1-1 48 0,-2-1-816 0,0 1-192 0,0 0 0 0,0 0 0 0,0 0-1024 0,-3 0-240 0,2 0-48 0,1 0-16 15,0 0-2528-15,-19 17-512 0,7-6-112 0,-3 3 0 0,-4 1 4032 0,-2 2 800 0,-2 2 160 0,-1-1 48 16,3-2 3440-16,2-1 688 0,-2 2 144 0,2-2 32 16,3-2-2080-16,0-3-416 0,4-1-64 0,2 0-32 15,2-3-1440-15,2-2-304 0,1-1-48 0,4-2-16 16,0 1-464-16,2-2 0 0,3 0-208 0,1 0 64 31,2-2-272-31,3-1-48 0,1 2-16 0,1 1 0 0,2 0 288 0,0 0 192 0,2 1-208 0,0 4 80 0,1 1 128 0,0 4 0 16,1 3 128-16,-2-1-128 15,0 0 0-15,-1 4 0 0,-1 2 0 0,-2 0 0 0,-1 3 0 0,-3-1-128 16,0-1 0-16,-2 0 0 0,-2 2 128 0,-1-1 0 16,-1-1-144-16,-1-1 144 0,-1 2 128 0,0-1 80 15,-1-1 32-15,-2-2 0 0,-1 3-16 0,0-3 0 16,-4 0 0-16,-2 0 0 0,-1 0-224 0,-3-1 0 16,-3-3 0-16,0 0-160 15,-3-4-592-15,0-2-112 0,2-2-32 0,-1-1-16944 0</inkml:trace>
  <inkml:trace contextRef="#ctx0" brushRef="#br1" timeOffset="-210925.41">9797 12859 26719 0,'10'3'2368'0,"-2"-3"-1888"0,-5 0-480 0,-2-3 0 0,2 3 2944 0,1-4 512 0,6 2 80 0,7-2 32 0,6-4-2864 0,6-2-576 0,3-3-128 0,0 0 0 31,1-2-944-31,-2-1-176 0,0 1-32 0,-4-2-16 16,-1 1-48-16,-3-2 0 0,-3 2 0 0,-6 4 0 0,-1 1 704 0,-5-2 128 0,-1 4 16 0,-5 0 16 15,0 0 1056-15,-4 2 224 0,-2-3 32 0,-3 1 16 16,-2 3-208-16,-3-3-32 0,-3 2-16 0,-2-3 0 16,-3 1-272-16,-2 0-64 0,-4-1-16 0,-1 0 0 15,1 4-688-15,2-1-128 16,1 5-16-16,-1-1-16 0,2 6-560 15,0-1-112-15,2 5-32 0,0 2 0 0,1 5 1392 0,2 5 288 0,0 0 48 0,2 6 16 0,0 4 480 0,2 3 112 16,0 5 0-16,2 0 16 0,1 1-224 0,3 1-48 16,1-1-16-16,4-1 0 0,5-1-256 0,4-3-48 15,4-1-16-15,3-3 0 0,4-1 96 0,5-3 32 16,1-3 0-16,4-4 0 0,0-1-448 0,1-6-96 16,1-2-16-16,1-6 0 15,2 0-560-15,-1-6-112 0,0 0-32 0,-1-6 0 16,-2-1-448-16,0-3-80 0</inkml:trace>
  <inkml:trace contextRef="#ctx0" brushRef="#br1" timeOffset="-210212.6">10054 11651 39615 0,'-11'4'1760'0,"3"-2"352"0,0 2-1680 0,3-4-432 0,3 0 0 0,2 0 0 0,0 0 544 0,0-3 32 0,1 3 0 0,3-1 0 0,4-1-1024 0,6 2-208 0,5-4-48 15,4 2 0-15,3-2 704 0,5-2 0 0,2 2 128 0,3-1 0 0,2 1 496 0,2-2 96 16,0 2 32-16,-1-2 0 0,2 3-112 0,-1-4 0 16,0 1-16-16,-1 0 0 0,0 0-368 0,-2 0-64 15,-1 2 0-15,-4-2-16 0,-1 1-176 0,-2-1-272 16,-3 1 64-16,-3 0 16 16,-2 1-224-16,-2 0-32 0,-2 2-16 0,-3-2 0 0,-3 2 160 0,-4-1 48 15,1 3 0-15,-5 0 0 0,1 1 256 0,-4 3 0 16,0 0 0-16,-1 2 144 0,-2 3 48 0,-2 1 0 15,0-1 0-15,-1 5 0 0,-1 1-64 0,1-2 0 16,-3 6 0-16,0 0 0 0,1-1 112 0,-1 2 16 16,-1 1 0-16,0 1 0 0,0 2-112 0,2 0-16 15,2 2 0-15,-1 3 0 0,4 2 112 0,0 3 16 16,3 3 0-16,1 6 0 0,4-3 0 0,3 7 0 16,2 0 0-16,2 2 0 0,3-2-256 0,1-3 0 15,1-2 0-15,1-1 0 0,1 0 0 0,2 2 0 0,2 1 0 0,0 1 0 16,1 0-128-16,-3-1 128 0,0-1-192 0,-4 2 192 15,-1-3 0-15,-5 1-128 0,-1-2 128 0,-2 1 0 16,-2-1 0-16,-3 0 0 0,0-3 0 0,-2-1 0 16,-1-4 0-16,-1 5 0 0,0-1 0 0,-2-1 0 15,2-2 128-15,-3-3-128 0,2-3 0 0,-2-2 0 16,2-1 128-16,-1-1-128 0,1-3 0 0,-1-3 144 16,-1-2-144-16,-1 3 0 0,1-3 0 0,-3 0 0 15,2-4 160-15,-2 4-160 0,1-6 192 0,-3 3-192 16,2-5 384-16,-2 2-16 0,-1-2-16 0,0 0 0 15,0-1 160-15,-1 0 16 0,0-1 16 0,-1 0 0 0,-2 1-96 0,-1-1-32 16,-1 0 0-16,-4 0 0 0,3-2-80 0,-4 2-16 16,-2 0 0-16,-2-2 0 0,-1 1-320 0,-1-4 0 15,2 1 0-15,0-4 128 16,4-2-816-16,-2-12-144 16,-3-12-48-16,-8-19-21696 0</inkml:trace>
  <inkml:trace contextRef="#ctx0" brushRef="#br1" timeOffset="-206440.36">11740 12345 911 0,'0'-1'0'0,"-1"1"0"0,-1 0 0 0,1 0 0 0,0 0 2624 0,0 0 432 0,-1 1 80 0,0 4 32 0,-1-4 112 0,1 4 32 0,0-1 0 0,2-2 0 15,2 2-560-15,2-3-128 0,2 2 0 0,3-3-16 16,2 0-640-16,2-3-128 0,2 2-32 0,4-2 0 16,0 2-1072-16,2 1-224 0,5-2-32 0,2 2-16 15,3 0-464-15,3-3 128 0,3 3-128 0,3 0 0 16,1 0-144-16,-1-1-80 0,1 1-16 0,-4-3 0 16,-3 1-272-1,-5 1-48-15,-1 1-16 0,-7 0-17072 0</inkml:trace>
  <inkml:trace contextRef="#ctx0" brushRef="#br1" timeOffset="-206144.91">11633 12723 39615 0,'-1'6'3520'0,"0"-4"-2816"0,1-1-560 0,0-2-144 0,2 1 768 0,2 0 112 0,4-2 16 0,5 2 16 0,11 0-912 0,9-3-192 0,9 0-48 0,8-3 0 15,8 2 240-15,6-2-144 0,4 0 144 0,4 2-128 16,-1-1-192-16,1 4-16 0,1-1-16 0,-1 2 0 31,-3 0-944-31,2 0-192 0</inkml:trace>
  <inkml:trace contextRef="#ctx0" brushRef="#br1" timeOffset="-203589.88">14089 11271 2751 0,'2'-2'256'0,"-1"-1"-256"0,0 2 0 0,0 1 0 0,0 0 128 0,1-2 0 0,0 2-128 0,3-4 192 15,1-1 560-15,2 1 96 0,-2 1 32 0,1-1 0 16,-2 1 1040-16,0 3 192 0,-1-2 64 0,-2 2 0 16,0 2 64-16,-1-2 32 0,-1 3 0 0,-1 1 0 15,-1-1-736-15,-1 0-128 0,-1 1-48 0,4-4 0 16,0 0-720-16,-20 8-160 0,10-4-32 0,-1-2 0 15,-4 2 64-15,-2-3 0 0,0 2 0 0,-3-1 0 16,-2 2-320-16,-2-2-64 0,2 0-128 0,-3 0 192 0,0 1 192 0,1-3 16 16,-1 3 16-16,-1-3 0 0,0 3 464 0,0 1 80 15,0-1 32-15,-2 1 0 0,0 2-240 0,0-1-48 16,0 1-16-16,-1-1 0 0,-1 1-384 0,3-1-80 16,0 2-16-16,2-4 0 0,1 1-208 0,1 2 0 15,1-3 0-15,1 0 0 0,3 1 256 0,0-1 48 16,1-1 16-16,2-2 0 0,3 4-112 0,-1-3-16 15,3 1 0-15,2 1 0 0,-1-2-16 0,2 2-16 16,2-3 0-16,-1 0 0 0,2 2-160 0,0-2 160 16,2 1-160-16,-1 2 160 0,1-1-160 0,0-1 0 15,2 2 144-15,0 1-144 0,0 1 0 0,2 0 128 16,0 1-128-16,-1 0 0 0,3 0 0 0,-1 3 144 16,-1 1-144-16,2 0 0 0,1 2 128 0,0 0-128 15,-2 1 0-15,2 0 0 0,2 3 128 0,-3 2-128 0,4 1 0 16,-2 0 0-16,0 3 0 0,2 0 0 0,-2 3 0 15,0-1 0-15,0 0 128 0,0 1-128 0,2 1 0 0,-2-1 0 16,1 3 192-16,1 1-64 0,-1 0 0 0,-1 5-128 16,2 0 208-16,-3 5-64 0,1 2-16 0,-2 3 0 15,-1 3 0-15,0 1 0 0,-2-1 0 0,2 0 0 16,-2-2-128-16,0-4 0 0,0-2 0 0,1-2 0 16,0-2 0-16,-1-3 0 0,0 3 0 0,1-3 0 15,-1 1 0-15,0-1 0 0,0-3 144 0,1 2-144 16,-2-5 224-16,0-2-32 0,-2-1 0 0,1-1 0 15,0-2 16-15,0-2 0 0,-2 2 0 0,1-1 0 16,-1-1-64-16,0 1-16 0,0-1 0 0,1 0 0 0,-1 3-128 0,1-2 0 16,0 2 0-16,2-3 0 0,-1-2 0 15,1 1 0-15,0-1 0 0,1 3 0 0,-1-3 0 16,0-3 128-16,0 2-128 0,0 1 128 0,0-2-128 16,0 2 0-16,-1 1 0 0,1-1 0 0,-1 0 0 0,0 1 0 15,0-3 0-15,-1 2 0 0,1 1 0 0,1-4 0 16,-1 2 0-16,0-3 0 0,-1 1 0 0,1-3 0 15,0 0 0-15,0-2 0 0,1 0 0 0,0-2 0 16,0-4 0-16,-2-1 0 0,2 2 0 0,0-6 0 16,-1 6 0-16,0-7 0 0,0 2-272 0,-1-2-96 15,-1-1-16-15,-1 1 0 16,0-2-512-16,1 0-96 0,-1-1-32 0,0-3 0 0</inkml:trace>
  <inkml:trace contextRef="#ctx0" brushRef="#br1" timeOffset="-203007.78">13469 11417 26719 0,'0'-2'1184'0,"0"1"240"0,0-1-1136 0,0 1-288 0,0 1 0 0,0 0 0 0,0 0 1728 0,0 0 304 0,0 0 48 0,1 0 16 0,0 0-656 0,-1 0-128 16,0 0-32-16,0 0 0 0,0 0-960 0,10 25-320 15,-8-18 160-15,2 3-160 0,-1 1 0 0,0 3 0 16,1 1 0-16,0 1 0 0,-1 0 0 0,2 2 0 16,-1 5 0-16,0 3 0 0,1 2 192 0,-2 3-32 15,2 5-16-15,2 2 0 0,-3 6-144 0,4-2 192 16,-1 3-192-16,1 1 192 0,-1 1-192 0,1 4 0 16,0 8 0-16,2 2 0 0,0 2 176 0,0-4 0 15,-1-4 0-15,-1-5 0 0,1-6 80 0,0-2 32 0,-2-2 0 16,-1-1 0-16,0-5-64 0,-1 1-16 15,0 0 0-15,0-6 0 0,-1 2-208 0,-2 0 176 0,2-2-176 16,-1-3 160-16,-1 2-160 0,-1 0 0 0,0-3 0 0,-2 4 128 16,1-3-128-16,-1 2 0 0,-1 0 0 0,-1 3 0 15,1-2 0-15,-2-1 0 0,0 2 0 0,-1 1 0 16,0-3 0-16,0-3 0 0,0-2 0 0,2-2 0 16,-1-4-288-16,0-3 64 0,2 0 16 0,2-2 0 15,-1-4 208-15,1-2 0 0,1-1 0 0,0-4 0 16,1 2 0-16,1-3 0 0,-1 0 0 0,2 0 0 15,0 0-320-15,0-3 16 0,0 2 16 0,0 1 0 32,0 0-1024-32,-2 0-208 0,2 0-32 0,-3 4-15008 0</inkml:trace>
  <inkml:trace contextRef="#ctx0" brushRef="#br1" timeOffset="-202221.22">13483 13320 12895 0,'-3'4'1152'0,"-1"-1"-928"15,0-3-224-15,1 1 0 0,1-1 2128 0,1 0 384 0,-1 0 80 0,-1-1 16 16,-2 1-3312-16,0-3-672 0,-1 1-128 0,1-2-32 15,0 3-304-15,1-2-64 0,2 3-16 0,-2-2 0 0,2 4 3008 0,-1-2 576 0,1 3 128 0,-1 0 32 16,2-1 576-16,0 3 112 0,0-2 32 0,1 1 0 16,0-1-512-16,1-1-112 0,1 2 0 0,1-2-16 15,2-2-368-15,-2 1-64 0,4 2 0 0,-1-2-16 16,0 2-544-16,1-1-96 0,1-1-32 0,1-1 0 16,0 0-400-16,4 0-96 0,0-1-16 0,5-1 0 15,1-1-112-15,5-1-32 0,3 1 0 0,5-1 0 16,4-2-128-16,4 1 160 0,3-1-160 0,5 1 160 15,2-1-160-15,5-3 0 0,5 0 144 0,2-1-144 16,-1 0 0-16,-1 1 0 0,-2-4 0 0,-4 1 0 16,-2 2-224-16,-4-2 32 0,-3 2 16 0,-2 0 0 15,-3 1-320 1,-4-1-64-16,-3 2-16 0,-6 0-11392 0,-5 2-2304 0</inkml:trace>
  <inkml:trace contextRef="#ctx0" brushRef="#br1" timeOffset="-201324.46">13546 12391 43311 0,'-3'0'3840'0,"-1"0"-3072"0,4 0-608 0,1-3-160 0,0 3-704 0,1 0-192 0,-1 0-16 0,1 0-16 0,3-2-1536 0,3 0-304 0,2 0-64 0,1-2-16 0,1 2 2016 0,2-1 416 15,1 2 80-15,-1 1 16 0,3 0 2112 0,-1 0 416 16,1 0 96-16,0 0 0 0,2 0-976 0,1-2-208 16,2 2-32-16,1 0-16 0,2 0-832 0,2-3-240 15,3 3 0-15,0 0 128 16,3 3-1120 0,-2-1-224-16,0 2-32 0,-4-2-15664 0</inkml:trace>
  <inkml:trace contextRef="#ctx0" brushRef="#br1" timeOffset="-200358.6">14762 13273 35935 0,'-3'3'3200'0,"1"-3"-2560"0,1 1-512 0,0-1-128 0,1 3 0 0,0-3 0 0,-2 2 128 0,0-1-128 16,-1 2-1088-16,1 1-304 0,-1-1-48 0,2 0-16 0,1 0 1760 0,-1 2 336 16,0 2 80-16,1-1 16 0,0 1 608 0,0 3 128 15,0 1 32-15,0 3 0 0,1-1-752 0,1 2-160 16,2 1-16-16,1-1-16 0,1 1-288 0,2 0-48 15,-1 0-16-15,2-3 0 0,-2-1-16 0,2 0 0 16,1 0 0-16,1 0 0 0,-1-1-64 0,0-1-128 0,1-3 176 0,-1 0-176 16,-2-2 224-16,2-5-64 15,-1 0-16-15,1-3 0 0,0-1-144 0,0-4 128 0,2-1-128 16,0-1 128-16,2-2 0 0,-1-2 0 0,4-1 0 16,-1-2 0-16,2-2-128 0,-1-2 128 0,2 2-128 15,0-1 128-15,-2-2-128 0,0 1 0 0,0-2 0 0,0 1 0 16,-1 2-272-16,0 2-96 0,-3 2-16 0,0 3 0 31,-2 3-80-31,-3 2-32 0,0-1 0 0,-2 5 0 0,-1 1-80 16,-1-1-32-16,-2 4 0 0,2-3 0 15,-3 6-544-15,2-3-128 0,-1 1 0 0,1 2-14688 0</inkml:trace>
  <inkml:trace contextRef="#ctx0" brushRef="#br1" timeOffset="-200004.58">14919 13596 911 0,'1'0'0'0,"-1"0"0"0,1 0 0 0,-1 0 0 0,0 0 7696 0,-1 0 1456 0,1 3 304 0,-1-3 48 0,0 1-6240 0,0 1-1264 0,-1 2-240 16,2-4-48-16,0 0-1280 0,0 0-256 0,-6 29-48 0,5-18-128 15,0 5 224-15,-2-3-64 16,2 6-16-16,0-3 0 0,-1 5 64 0,1-1 16 16,0 0 0-16,1 1 0 0,-1 1 80 0,-1-2 16 0,1 4 0 0,0-4 0 15,-1 4-176-15,-1-1-16 0,1 2-128 16,-1 0 192-16,1-3-192 0,0 0-256 0,1-2 48 0,1 1 16 31,3-5-448-31,0 0-64 0,2-4-32 0,1-2-18032 0</inkml:trace>
  <inkml:trace contextRef="#ctx0" brushRef="#br1" timeOffset="-190471.41">16655 11588 37775 0,'-6'10'3360'0,"0"-4"-2688"0,2 0-544 0,2-2-128 0,0 0 944 0,0 1 144 0,-3 4 48 0,-5 10 0 0,0 3-1136 0,0 2 0 16,2 3-240-16,0-5 48 15,3-3-384-15,1 1-64 0,2-2 0 0,0-2-16 16,-1 4 256-16,-1 2 48 0,1 2 16 0,-4 2 0 0,1 5 576 0,-1 1 112 15,-2 6 32-15,-1 0 0 0,-1 6 80 0,0-2 32 16,-1 2 0-16,2 0 0 0,1-4-368 0,-1-5-128 16,3-3 0-16,1-3 144 15,2-1-704-15,1-3-144 0,3-5-16 0,2-2-16 16,1-2-864-16,1-6-192 0,1 0-16 0,0-4-13392 0</inkml:trace>
  <inkml:trace contextRef="#ctx0" brushRef="#br1" timeOffset="-189915.46">16880 12094 24879 0,'-2'6'2208'0,"-1"-2"-1760"0,0 2-448 0,0-4 0 0,2-2 3648 0,1 0 640 0,0 2 128 0,-1 0 16 0,-2 4-3728 0,1 0-704 15,-1 2-256-15,2 2 16 16,1 1-2032-16,0 0-416 0,1 4-64 0,0 0-32 15,2 4 512-15,-1 0 96 0,2-2 32 0,0 1 0 0,-1-1 1792 0,2 0 352 16,-1-1 0-16,0 0 160 0,0 0 1264 0,-2-3 256 0,2-1 48 16,1-2 16-16,0-3-704 0,0 0-144 0,1-1-16 15,1-4-16-15,3 1-864 0,-3-6-240 0,5 1-16 0,-3-2 0 32,3-5-928-32,-1 2-192 0,0-3-32 0,0-1-16 15,0 0 144-15,0-4 48 0,-1 1 0 0,-1 0 0 0,-1 0 816 0,-1-2 160 0,0 1 48 0,-2 0 0 16,0 2 528-16,-1-1 128 0,-3 2 0 0,0-1 16 15,-1 3 1024-15,-2 2 208 0,-1-2 32 0,-1 4 16 16,0 0 0-16,-3-1 0 0,0 1 0 0,-3 2 0 16,-1 2-640-16,-1 1-128 0,-1-2-16 0,0 3-16 15,-2 0-400-15,1-2-80 0,1 1-16 0,-2 1 0 16,2-3-176-16,-3-1-32 0,4 4-16 0,1-2 0 16,1 4-224-16,0-2 176 0,1 4-176 0,1 0 160 15,0-2-160-15,1 4-256 0,1 1 64 0,-1-1 16 16,3 4-1488-16,1-4-288 0,2 4-64 15,2-4-13952-15</inkml:trace>
  <inkml:trace contextRef="#ctx0" brushRef="#br1" timeOffset="-189250.86">17552 12154 24879 0,'0'0'2208'0,"-2"-2"-1760"0,1 1-448 0,0-2 0 0,1 3 2272 0,0-4 368 0,-1 1 80 0,-1-3 16 32,0-3-3184-32,-1 0-624 0,0-1-128 0,-1 3-16 0,-1 1 784 0,-1 0 176 0,1 3 16 0,-2 2 16 15,-1 1 736-15,-1 4 128 0,0-1 48 0,-3 6 0 16,1 1 288-16,-1 3 64 0,0 2 16 0,-2 4 0 15,2-3-224-15,-1 0-64 0,2 0 0 0,2 0 0 16,2-1-384-16,1-3-96 0,1 2-16 0,2-5 0 16,2 0-272-16,1-1-176 0,3-2 32 0,0-1 0 15,2 1-256 1,3-5-48-16,2 2-16 0,1-3 0 0,4 0-208 0,-1 0-32 16,3 1-16-16,-1-1 0 0,1-1-48 0,-1 1-16 0,0-4 0 0,-1 2 0 15,0-2 272-15,0-2 48 0,-2 0 16 0,0-1 0 16,-2 1 448-16,-1-4 0 0,-1 1 0 0,0 0 0 0,-3-1 496 0,1-1 32 15,-1 3 16-15,-3-1 0 0,1 0 128 0,-1-1 32 16,-1 1 0-16,-1-2 0 0,-1 0 160 0,0-1 32 16,0 1 16-16,-1-2 0 0,1 1-528 0,-2 2-128 15,-1 5 0-15,-1 4-16 0,2 1-240 0,-1 3-128 16,1 4 128-16,0 1-208 0,0 2 208 0,0 3-192 16,1 0 192-16,1 0-192 0,0 0 192 0,1 2 192 15,0-1-48-15,2 0 0 0,0 2 80 0,1-1 16 16,0 1 0-16,1 0 0 0,0 1-240 0,-1-3 128 15,3 2-128-15,-1 1 0 0,0 1 0 0,-2 2-192 16,1 2 16-16,-3 3 0 0,1 1-96 0,-3 0-32 16,0 5 0-16,-2 0 0 0,0-2 32 0,-1 5 0 15,-2-2 0-15,1-1 0 0,-1-3 96 0,-2-2 32 0,0 5 0 0,0-5 0 16,0 0 528-16,-1-4 128 0,-2-1 0 0,0-2 16 16,1-3 128-16,-2 0 32 0,-2 0 0 0,-3-4 0 15,-1 5-368-15,0-5-64 0,-1 0 0 0,-2 1-16 16,0-3-240-16,-5 2 0 0,-2-2 0 0,-4 2 0 15,1-1-272-15,1 0-48 0,-1-3-16 0,3-2 0 32,2 0-464-32,2-3-96 0,0-3 0 0,4-3-10608 0,1-1-2112 0</inkml:trace>
  <inkml:trace contextRef="#ctx0" brushRef="#br1" timeOffset="-188692.07">17910 12477 13823 0,'4'-1'1216'0,"-2"-4"-960"0,0 1-256 0,-1 2 0 0,0 0 4736 0,0 0 912 0,2-2 176 0,1-2 48 0,2-3-4736 0,2-3-944 0,3-2-192 0,2 0 0 31,0 0-960-31,2 2-128 0,0 2-48 0,-1 0 0 0,-1 1 912 0,1 3 224 16,-2 2 0-16,1 1 0 0,-1 0 880 0,0 3 208 0,0 0 64 15,-3 3 0-15,1 0-320 0,-1 1-48 0,-2 2-16 0,-2 0 0 16,0 3-464-16,-2-1-112 0,-1 0 0 0,-2-2-16 15,0 1-176-15,0 0-272 0,-1 2 64 0,-1-3 16 32,-1 4-304-32,-1 0-48 0,1-2-16 0,-4 2 0 0,1 2 208 0,-2-2 32 0,-1 3 16 0,-2-1 0 15,0-1-64-15,-4 4-16 0,-1-3 0 0,-2 5 0 16,2-5 192-16,-3 4 16 0,-4 3 16 0,1-3 0 16,2-3 160-16,1 2 0 0,0-3 0 0,3-2 0 15,1-1 768-15,4-2 144 0,2-3 32 0,3-1 0 0,2-1-272 16,3-1-48-16,1-1-16 0,3 0 0 15,2-1-1120-15,2 1-208 16,3 0-48-16,3 0-16 0,4 4 384 0,2-2 80 0,2 2 0 0,3-2 16 0,1 3 704 0,-2 4 144 16,2-3 32-16,0 4 0 0,-2 2-368 0,1 1-64 15,-2 3-16-15,-1 0 0 16,0-1-880-16,-3 1-176 0,1 0-32 16,-2 0-16-16,-1-1-1008 0,-1-4-208 0,0-2-48 0,-1-6-10288 15</inkml:trace>
  <inkml:trace contextRef="#ctx0" brushRef="#br1" timeOffset="-188240.87">19797 10729 37775 0,'-1'-4'1664'0,"0"1"368"0,-1 0-1632 0,2 0-400 0,0 2 0 0,0 0 0 0,0-1 480 0,0-1 16 0,0-2 0 0,-1 1 0 15,1-5-752-15,0 3-160 0,-1 1-32 0,0 0 0 0,1 4 640 0,-1 1 128 16,-1 1 32-16,2 4 0 0,-1 3 208 0,1 4 32 16,0 3 16-16,1 7 0 0,2 7-208 0,0 0-32 15,2 8-16-15,0 2 0 0,0-1-208 0,3 5-144 16,-2 8 192-16,1 0-192 0,0 2 128 0,-1-1-128 15,-1-1 0-15,0-4 0 0,-3-4 128 0,1-5-128 16,-1-2 0-16,-1-5 0 16,0 0-256-16,-1-3-176 0,2-2-16 0,-2-3-16 15,0-4-496-15,-2-1-80 0</inkml:trace>
  <inkml:trace contextRef="#ctx0" brushRef="#br1" timeOffset="-187857.92">18908 11629 16575 0,'3'6'1472'0,"-3"-2"-1168"0,0-1-304 0,1-3 0 0,0 0 5632 0,2 0 1056 0,0 0 224 0,5 0 32 0,4 0-5472 0,8-3-1104 15,8-1-224-15,9-2-144 0,5 0-176 0,5-3-144 16,5 2-16-16,5 0-16 0,6 1 192 0,4 0 160 16,7 4-208-16,5-1 80 0,3 3 128 0,1 3 0 15,2 3 0-15,0 0-128 0,0 3 128 0,-1-2 0 16,-2 2 160-16,-4-3-160 0,-2 4 128 0,-3-4-128 15,0 1 0-15,-3-2 144 0,-1 1 176 0,-4-4 48 16,-3 0 0-16,-4-2 0 0,-1 0-176 0,-4 1-48 16,0-1 0-16,-2-1 0 0,-1 1-432 0,-3-4-96 15,-2 2 0-15,-4-4-18112 0</inkml:trace>
  <inkml:trace contextRef="#ctx0" brushRef="#br1" timeOffset="-187364.75">19254 12112 35935 0,'-3'0'3200'0,"0"0"-2560"0,2 0-512 0,1 0-128 0,1-2 544 0,-1 2 96 0,1 0 0 0,1 0 16 16,0 2-2976-16,2-2-608 0,0 5-112 0,-4-5-32 16,13 18 1472-16,-4-5 304 0,-2 2 48 0,2 7 16 0,0 2 1520 0,-1 3 304 15,1 5 64-15,-3 3 16 0,-2-3 752 0,-2 5 160 16,-2 4 16-16,-1-3 16 0,-2 0-736 0,-1 3-160 0,-1 0-16 0,-3 0-16 15,1-3-448-15,-1-6-96 0,2-1-16 0,0-5 0 16,2-1 240-16,-1-3 32 0,3 0 16 0,1-8 0 31,-1-2-1056-31,2-3-192 0,3-5-64 0,-2-2-13968 0</inkml:trace>
  <inkml:trace contextRef="#ctx0" brushRef="#br1" timeOffset="-186991.49">19138 12174 35935 0,'-1'-7'3200'0,"1"-3"-2560"0,0 4-512 0,0-1-128 0,1 4 1152 0,0-6 192 0,2-3 64 0,2-11 0 0,1-9-1248 0,4-2-160 16,2-1-192-16,3 0 32 16,1 7-448-16,1 0-96 0,4 2 0 0,0 1-16 15,3 4-112-15,-2 4 0 0,0 0-16 0,1 3 0 0,-2 4 1104 16,-1 1 240-16,-1 5 32 0,-1 1 16 0,-1 3-256 0,0 0-48 15,-1 3-16-15,-1 4 0 0,1 0-224 0,-1 2-208 16,0-1 32-16,1 2 16 0,3 3-48 0,-1-4-16 16,2 4 0-16,0-1 0 0,1 1 224 0,-3 0 0 15,-2-1 0-15,-1 2 160 0,0 1 48 0,-4 1 16 16,-2 0 0-16,-3 3 0 16,-2-1-544-16,-2 2-96 0,-3-2-32 15,-2 2 0-15,-2 1 112 0,-2-2 16 0,-3 3 0 0,-2-2 0 0,-2-2 128 0,-3 2 16 0,0-1 16 0,-2 1 0 31,-1 1-224-31,-1-3-32 0,0 2-16 0,0-5 0 0,3 1 432 0,-1-4 0 0,1-2 0 0,0-2 0 32,2-2-448-32,1-1 0 0,-1-4 0 0,1-1 0 15,2-1-1360-15,0-4-288 0</inkml:trace>
  <inkml:trace contextRef="#ctx0" brushRef="#br1" timeOffset="-186275.08">20113 11876 23951 0,'0'-2'2128'0,"0"0"-1696"0,0 2-432 0,1-2 0 0,0 2 1024 0,0-4 128 0,0 2 32 0,2-2 0 0,-1 0-864 0,2-1-192 0,-1 2-128 0,-2-1 192 16,0 1-192-16,-2 1-144 0,0 1 144 0,-2 1-208 15,-1 0 16-15,2 0 16 0,-2 3 0 0,-1 0 48 16,5-3 2784-16,0 0 560 0,0 0 112 0,-18 12 64 16,14-10-1104-16,2 0-224 0,-1 1-32 0,3-3 16 15,0 1-1424-15,0-2-288 0,1 1-48 0,-1-2 16 31,2 2-640-31,-2-1-128 0,0 1-32 0,0 0 32 0,0 0-48 16,0 0-16-16,0 0 0 0,0 0 16 0,0 0 336 0,0 0 176 0,0 0-192 0,0 0 192 16,0 0 0-16,0 0 0 0,0 0 0 0,-20 3 0 0,17 0 0 0,1-3 0 15,1 4 0-15,-1-2 0 0,1 2-128 0,0-1-64 16,0 0 0-16,1 0 32 0,0 0-96 0,-2 1 0 16,2 0-16-16,-1 2 16 0,0-1 32 0,0 2 0 15,-2 2 0-15,-1 1 32 0,1 0 16 0,-2 2 16 16,-1 4 0-16,-2 3 32 0,0-1 128 0,-1 5 0 15,-3 1 0-15,-1 5 0 0,-2 3-160 0,1-2 160 16,-1 3 0-16,1 3-144 0,0 1-64 0,1-1-16 16,2 1 0-16,0 1 0 0,-2-1 224 0,3-1 0 15,0 1-160-15,3-4 160 0,1 1 192 0,2-2 96 16,2-1 32-16,2-2 0 0,1-1-64 0,3 1 0 16,1-5 0-16,1-1 0 0,1 0-256 0,2 1-176 15,2-5 32-15,0 0 0 16,1-1-704-16,3-2-144 0,3 2-32 0,0-1 0 15,3-1-1280-15,1-3-256 0,2 0-48 0,-2-3-11584 0</inkml:trace>
  <inkml:trace contextRef="#ctx0" brushRef="#br1" timeOffset="-185456.66">20229 12174 43311 0,'-4'5'3840'0,"2"-4"-3072"0,2 2-608 0,1-3-160 0,0 0-480 0,2 0-128 0,-2 2-32 0,4 2 0 16,1 0-1184-16,1 2-240 0,3 0-48 0,-1 3-16 16,1-3 1360-16,-2 4 288 0,0 0 48 0,-1 2 16 0,1 2 928 0,-2 0 176 15,1 0 32-15,-2 1 16 0,1 1-288 0,-1-6-64 16,2 2-16-16,-1-3 0 0,1-3-48 0,1-2-16 16,1 0 0-16,1-4 0 0,1-3 0 0,-1-1 0 15,4-2 0-15,0-1 0 0,0-4-32 0,1-1 0 16,1 0 0-16,0-4 0 0,0-1 16 0,1-1 0 15,-1 0 0-15,-2-4 0 0,1-1 64 0,-1 1 16 0,-2-3 0 0,-1-1 0 16,-1 2-80-16,-2-2-16 0,-2-2 0 0,-2 2 0 16,-2 2-272-16,-1-1 160 0,1 3-160 15,-5 2 128-15,2 1-288 0,-3 3-64 0,-1 0-16 16,0 0 0 0,0 4-528-16,-1 2-128 0,1 4 0 0,-1 0-16736 0</inkml:trace>
  <inkml:trace contextRef="#ctx0" brushRef="#br1" timeOffset="-185112.37">20406 12250 13823 0,'-3'3'1216'0,"2"0"-960"0,0-1-256 0,1-2 0 0,0 1 2336 0,0 2 416 0,0 3 96 0,0 3 16 16,0-2-3696-16,1 6-720 0,1-4-160 0,1 4-16 0,-1-3 1904 0,2 2 384 15,-2 0 80-15,1 2 0 0,1 1 1648 0,-2 1 320 16,1 2 64-16,-1-1 16 0,-2 2-944 0,0 2-176 15,0-2-32-15,-1 1-16 0,0 1-944 0,-1-1-192 0,0-2-48 16,-1-2 0 0,1 0-1232-16,-2-1-240 0,2-1-48 0,-1-1-16 15,0 0-800-15,0-2-176 0,1 2-16 0,-1-4-9936 0</inkml:trace>
  <inkml:trace contextRef="#ctx0" brushRef="#br1" timeOffset="-184810.05">20624 12414 20271 0,'3'-1'1792'0,"-1"1"-1424"0,1-3-368 0,-2 3 0 0,2-2 2176 0,-1 1 352 0,4-2 80 0,4-3 16 0,4-1-2192 0,2 0-432 16,1 1 0-16,0-2-192 0,1 1 192 0,-1 4 0 15,-2-4 0-15,1 4 0 0,0-2 0 0,0 4-160 16,0-2 160-16,0-1-160 16,2 2-400-16,-1 1-80 0,1-2 0 0,-1-1-16 15,-1 0-592-15,-2 0-112 0,1 0-32 0,-2 2-9072 0</inkml:trace>
  <inkml:trace contextRef="#ctx0" brushRef="#br1" timeOffset="-184542.25">20673 12553 34095 0,'2'3'1504'0,"1"0"320"0,-1-3-1456 0,1-3-368 0,0 3 0 0,1-1 0 0,1 1-672 0,4-2-208 0,5-1-32 0,5-1-16 16,4-2-1120-16,3 2-240 0,2-2-32 0,-2 3-16 15,-2 0 736-15,1-1 128 0,-3 2 48 0,-2-1 0 16,-3 2 160-16,-2 1 48 0</inkml:trace>
  <inkml:trace contextRef="#ctx0" brushRef="#br1" timeOffset="-184254.52">21150 12429 13823 0,'5'10'1216'0,"-3"-2"-960"0,0 0-256 0,-1-4 0 0,0 0 5440 0,0-2 1056 0,2 3 208 0,2-2 32 16,1 7-5984-16,4 3-1200 0,1-1-256 0,3 0-32 15,2-2-192-15,0 0-32 0,1-1-16 0,0-5 0 16,1 2 368-16,-2-5 80 0,-1 1 16 0,-2 1-13168 0</inkml:trace>
  <inkml:trace contextRef="#ctx0" brushRef="#br1" timeOffset="-183999.64">21528 12345 41471 0,'2'6'1840'0,"-2"-4"368"0,0 1-1760 0,0-2-448 0,0-1 0 0,0 0 0 0,1 0 0 0,-1 3-144 0,0-1 0 0,0-1 0 16,0 6-3312-16,-1 1-672 0,-1 6-128 0,-1 2-32 15,-4 2 928-15,-1 5 176 0,-3 4 48 0,-5 3 0 0,-2 7 4752 0,-3 1 960 16,-1 3 192-16,-3 1 48 0,1 1-512 0,0-2-80 15,2-3-32-15,1-2 0 0,2-1-1040 0,3-1-192 16,0 0-64-16,4-6 0 0,1-2-256 0,2-6-64 0,3-2-16 16,1 1-16896-16</inkml:trace>
  <inkml:trace contextRef="#ctx0" brushRef="#br1" timeOffset="-183458.76">21431 11828 22111 0,'-5'6'1968'0,"1"-1"-1584"0,0 0-384 0,3-4 0 0,1 2 2208 0,0-3 352 0,1 0 80 0,2 2 16 16,0 2-5616-16,4 2-1136 0,1-2-208 0,3 4-48 0,2-1 3872 0,2-1 784 0,1 0 144 0,1 4 48 15,0 0 2048-15,3 0 400 16,1 4 96-16,3 3 16 0,-1 1-1088 0,2 2-224 0,1 0-32 0,-1 2-16 16,2 3-928-16,-1 2-192 0,2 1-48 0,-1 1 0 15,1 3-528-15,-2 0 0 0,0-1-240 0,-5 1 80 16,-4 3-32-16,-4-3 0 0,-3 6 0 0,-1 2 0 15,-4-1 192-15,-3 2 0 0,-2-1 0 0,-2-4 0 16,-2-5 0-16,-1-2 0 0,-1-2-192 0,0-4 64 16,-1-4 384-16,-1 0 96 0,1-4 16 0,-3-2 0 31,0-3-864-31,-1 0-160 0,-3-1-48 0,1-3 0 16,-2 0-1712-16,-1-2-336 0</inkml:trace>
  <inkml:trace contextRef="#ctx0" brushRef="#br1" timeOffset="-182888.75">20742 11799 25791 0,'-1'2'2304'0,"1"0"-1856"0,1-1-448 0,1-1 0 0,1 0 1744 0,1 0 256 0,2 0 48 0,2 0 16 0,7-1-976 0,4-1-192 15,3-5-32-15,2 0-16 16,0-3-1120-16,2-1-240 0,0-1-32 0,0 1-16 15,1-4 48 1,-2 1 16-16,0 3 0 0,-2 0 0 0,0 2 496 0,-1 1 288 0,0 1-32 0,0 2-16 0,1-1 16 0,1 1 16 16,0 2 0-16,3-1 0 0,1 1-80 15,3 3-32-15,4 0 0 0,0 0 0 0,2 3 608 16,2-3 112-16,6 4 16 0,-1-4 16 0,2-3-144 0,0 2-16 16,-2-4-16-16,1 1 0 0,-3 0-448 0,-2-2-96 15,-1 3 0-15,-2-4-16 16,-1 2-528-16,-1 1-96 0,-2 1-32 0,-1-1 0 15,-2 2-224-15,-5 2-32 0,-3 0-16 0,-1 0 0 16,-4 0-320-16,-2 0-64 0,-1 0-16 0,-4 2-14144 0</inkml:trace>
  <inkml:trace contextRef="#ctx0" brushRef="#br1" timeOffset="-175625.17">5190 15811 30399 0,'4'-3'2704'0,"-1"3"-2160"0,-2-2-544 0,1 2 0 0,-1 0-208 0,1 0-160 0,2 0-16 0,2-1-16 0,2 1-368 0,-1 0-64 0,1 1 0 0,-3 1-16 0,1 0 2928 0,1 0 592 16,2 1 112-16,1-3 32 0,1 0-1024 0,4 1-208 16,1-1-48-16,3 0 0 0,3-1-928 15,1 1-192-15,0 0-32 0,3 0-16 0,3 0-560 0,-1 0-128 16,0 0 0-16,-2 1-16 15,-2 1-576-15,-1 1-112 0,0-2-32 0,-2 4 0 16,-4-4-1504-16,-1 2-288 0,-1-1-64 0,-2-1-16 16,-2 2-144-16,-3-2-48 0</inkml:trace>
  <inkml:trace contextRef="#ctx0" brushRef="#br1" timeOffset="-175257.88">5028 16299 44223 0,'4'3'1968'0,"-3"-3"400"0,0 0-1904 0,1 0-464 0,1 0 0 0,1 0 0 0,2-4-496 0,5 2-192 0,8-2-32 0,5-2-16 15,7 0-3840-15,-1-3-768 0,0 5-160 0,-2 2-16 16,-3 2 3984-16,-2 2 784 0,-3 1 176 0,0 3 16 15,0 0 2112-15,-2-1 432 0,-1 4 64 0,2-3 32 0,-2 0-800 0,2 0-176 16,2 0-16-16,-1 1-9792 16,2-1-1936-16</inkml:trace>
  <inkml:trace contextRef="#ctx0" brushRef="#br1" timeOffset="-169608.46">6435 15812 9215 0,'-6'3'816'0,"1"-3"-656"0,0 0-160 0,1 0 0 0,2 0 5648 0,2 0 1104 0,0 0 224 0,-1-4 32 15,1 1-9168-15,3 0-1824 0,3-2-368 0,4 1-80 16,3 0 896-16,-1 2 176 0,-1 2 32 0,-2 0 16 0,-2 4 5328 0,-1 1 1056 0,-2 4 224 0,-1 1 32 16,-1 3-784-16,-2-1-176 0,0 2-16 15,0 4-16-15,-1 2-736 0,1 4-160 0,0-1-32 0,0 2 0 16,0-3-352-16,0 3-80 0,2 3-16 16,1 4 0-16,2-1-192 0,1 4-64 0,3 1 0 0,0 5 0 15,1-3-480-15,-1 3-96 0,2 0-128 0,-1-1 176 31,0 1-544-31,-3 1-96 0,-2 1-32 0,-2 2 0 0,-2-4-32 0,-1 1-16 16,-4-5 0-16,-1-1 0 0,-1-2 224 0,-2-3 64 0,-2-2 0 0,0-9 0 16,0-2-592-16,1-6-112 0,2-4-32 15,1-3-13024-15</inkml:trace>
  <inkml:trace contextRef="#ctx0" brushRef="#br1" timeOffset="-169072.69">6423 16015 41471 0,'-8'-7'3680'0,"0"0"-2944"15,1 1-592-15,4 2-144 0,0 2-672 0,-2-7-160 0,-3-2-48 0,-6-10 0 16,-1-5-6352-16,2-2-1280 0,3 1-256 0,3 3-64 0,6 2 8832 0,1 1 1792 0,5 4 352 0,1-1 64 15,3 5 2848-15,1-3 576 0,1-1 128 0,0 5 0 16,2-4-3360-16,-1 1-672 0,2 5-144 0,-2 0-32 16,1 2-1136-16,0-2-224 0,-2 4-64 0,-2-1 0 15,-1 4 176-15,-2-2 16 0,-1 4 16 0,-1-3 0 16,-1 4-16-16,-1-3 0 0,-1 3 0 0,2-2 0 16,-1 2-320-16,3 0 128 0,3 0-128 0,3 0 0 15,4 2 0-15,3 1 0 0,8 1-192 0,5-3 64 16,4 1-64-16,3 1-16 0,4-3 0 0,1 0 0 15,-1 0 32-15,0 0 16 0,2 0 0 0,-5 3 0 16,-2 0 16-16,-5 3 0 0,-6 4 0 0,-5 0 0 0,-4 2 144 0,-5 4 0 16,-3 3 0-16,-3 1 0 0,-4 2 0 15,-2 3 0-15,-1-1 0 0,-1-4 0 0,-2 1 0 16,0 1 0-16,-2 1-176 0,0-1 176 0,1 0-160 16,-1 1 160-16,-1-5-160 0,1-1 160 0,0 1 0 15,-1-2 0-15,-2 2 0 0,2-2 0 0,-3 2 0 0,-1-1 0 16,-3 5-128-16,-1-2 128 0,-3 1 0 0,-1-1 0 15,-1-2 0-15,-2 0 0 0,1-1 0 0,-3-6 128 16,1 0-128-16,-2-5 160 0,2 1 48 0,0-4 16 16,1-3 0-16,1-2 0 0,3-2-224 0,0-2 0 15,5-4 0-15,0-2 0 0,3-1-416 0,2-3 32 16,0 0 0-16,0-2 0 16,0 2-464-16,2-3-96 0,-1 3-16 0,1 1-10496 15,-1 4-2096-15</inkml:trace>
  <inkml:trace contextRef="#ctx0" brushRef="#br1" timeOffset="-167855.84">8124 14522 11967 0,'5'-1'1072'0,"-4"-1"-864"0,-1-1-208 0,-1 2 0 0,-1 1 3520 0,-1 1 672 0,-1 2 128 0,-2-3 32 0,-1 2-3520 0,-7-1-704 0,-2 3-128 0,1-1 0 16,2-3 224-16,2 0 96 0,2 0 32 0,4-4 0 15,1 0 496-15,3-2 112 0,2 1 0 0,2-2 16 16,2 2-112-16,-2 0-32 0,1 2 0 0,-1 3 0 16,0 0-656-16,0 3-176 0,-3 0 0 0,-1 4 0 0,-2 0 0 0,-2 4 0 15,-4 3-160-15,-2 2 160 0,-2 2 416 0,-5 1 176 16,-1 1 48-16,-5 1 0 0,-1 5 208 15,-3-2 48-15,-2 0 16 0,1 3 0 0,0-1-400 0,2 0-64 16,1 3-32-16,4-1 0 0,2-1-128 0,1 2-32 16,5-1 0-16,0-2 0 0,3 0-128 15,-2 5-128-15,2 0 192 0,-1 3-192 0,-2 2 0 0,1 1 0 16,-3 4 0-16,-2-2 0 0,1 1 0 0,-1-1 0 16,-1-1 0-16,0-1 0 0,3-1 0 0,-1 5 0 15,1 6 0-15,1 1 0 0,5-1 0 0,4-4 208 16,4-3-32-16,3-1-16 0,7 0-160 0,5-1 0 15,4-3 0-15,5-4 0 0,-1-3 0 0,8 4-192 16,5 3 32-16,5-3 16 0,0-4-176 0,3 3-16 0,0-2-16 0,3-1 0 31,-2 2-960-31,1-3-192 0,-4-5-32 0,-4 2-16 16,-5-1-2864-16,-5 3-576 0</inkml:trace>
  <inkml:trace contextRef="#ctx0" brushRef="#br1" timeOffset="-167175.52">8245 14856 28559 0,'-3'4'2544'0,"-2"-3"-2032"0,1 2-512 0,1-1 0 0,1-1 1728 0,0 4 240 0,-5 2 48 0,-1 2 16 16,-2 4-1584-16,0 3-320 0,4 0-128 0,3 3 0 15,4-3-192-15,6 0-144 0,1 0-32 0,5 2 0 16,4 1 576-16,0-1 112 0,-1 2 32 0,0 0 0 16,2 2-128-16,-3 2-32 0,-1 2 0 0,-1-2 0 15,-2 2-192-15,-4 0 0 0,0-1 128 0,-5 0-128 16,-1 1 256-16,-1-1 16 0,-1-3 0 0,0-2 0 0,-2-2 176 16,2-6 48-16,1 1 0 0,1-3 0 0,2-4 112 15,3-6 32-15,3 0 0 0,3-6 0 0,3-4-320 16,3-5-48-16,2-4-16 0,4-3 0 0,0-1-256 0,0-6 160 15,-2-2-160-15,-3-1 128 0,-2 1-128 0,-5-1-144 16,-2 0 144-16,-4 1-208 0,-2 3 0 0,-3-1 0 16,-2 1 0-16,-3 2 0 0,-2 1 208 0,-2-1 0 15,0 3 0-15,0 3 160 0,-1 1-160 0,1 1 0 16,1 0 0-16,1 2 128 0,1 1-128 0,1 2-192 16,2-2 32-16,0 1 16 15,2 2-720-15,2 1-144 0,0 1-16 0,2 3-16480 0</inkml:trace>
  <inkml:trace contextRef="#ctx0" brushRef="#br1" timeOffset="-166789.5">8477 15413 30399 0,'-8'13'1344'0,"2"-4"288"0,2-3-1312 0,2 0-320 0,2-1 0 0,0-2 0 0,1 3 1328 0,0 0 192 0,3 7 32 0,2 3 16 0,3 2-336 0,1 1-64 16,1-2-16-16,0 2 0 0,0-1-672 0,-2 1-144 16,-1 0-16-16,-3 0-16 0,0 1-160 0,-5 2-16 15,-1 3-128-15,-3 0 192 0,-2 0-192 0,-3 0-160 16,0-3 32-16,-3 1 0 0,1-1 128 0,1-3-192 16,1-1 192-16,1-4-192 0,1-2 192 0,2 0 0 15,2-2 0-15,2 0 0 0,4-1-304 0,1-2-80 16,5-2 0-16,1-1-17424 0</inkml:trace>
  <inkml:trace contextRef="#ctx0" brushRef="#br1" timeOffset="-166441.52">8854 15461 13823 0,'1'4'1216'0,"-1"-2"-960"0,0 1-256 0,-1-2 0 0,1 1 5760 0,0-2 1120 0,0 0 224 0,0 0 32 0,1 0-5296 0,3-3-1072 15,2 0-192-15,5-1-64 0,3-2-352 0,4-4-160 16,4 2 128-16,6-5-128 0,2 3 128 0,6 1-128 16,1 0 0-16,2-1 128 0,-1 1-128 0,-3 2 0 15,-4 1 0-15,-3 2 0 0,-2-1-304 16,-5 4 16-16,-2-2 0 0,-5 0 0 16,-1 0-800-16,-2 0-176 0,-4 0-16 0,0-1-15504 15</inkml:trace>
  <inkml:trace contextRef="#ctx0" brushRef="#br1" timeOffset="-166158.9">8979 15691 36863 0,'-4'7'1632'0,"1"-3"336"0,1-1-1584 0,1-1-384 0,1-2 0 0,1 1 0 0,3-1 592 0,-1 0 48 0,6 0 0 0,5 0 0 0,4-1 16 0,4-5 16 0,2 2 0 0,1-4 0 0,4-2-208 0,2 0-32 16,1 1-16-16,1-3 0 15,-1 4-416-15,-1 0-256 0,0-2 48 0,-1 4 0 16,3-3-944-1,-4 3-176-15</inkml:trace>
  <inkml:trace contextRef="#ctx0" brushRef="#br1" timeOffset="-165342.18">9805 15091 33167 0,'-2'4'2944'0,"2"-2"-2352"0,2-2-464 0,-1 0-128 0,1 0 1136 0,1 3 208 0,1-3 32 0,3 4 16 0,3-1-608 0,1 2-112 0,4 3-32 0,0 0 0 16,1 3-288-16,0 2-64 0,0 8-16 0,0-1 0 15,0 7 176-15,-2 3 48 0,-2 4 0 0,-2-3 0 16,-4-2-96-16,-1 5-16 0,-1 11 0 0,-4 5 0 15,-3 10-384-15,-3-5-144 0,-1-3 0 0,-2-6 0 16,0-3-256 0,-1-4-48-16,1-7-16 0,0-1 0 0,1-5 304 0,1-2 160 0,2-1-160 0,3-8 160 15,0-6-1120-15,4-1-128 0,0-3-32 0,3-1 0 16</inkml:trace>
  <inkml:trace contextRef="#ctx0" brushRef="#br1" timeOffset="-164273.75">9916 14610 24879 0,'0'0'2208'0,"0"-2"-1760"0,0 2-448 0,0-1 0 0,1 1 688 0,-1-2 48 0,1 1 16 0,1-1 0 0,0 0-752 0,2-3 0 16,0 4-160-16,-2-1 32 0,2-2 1792 0,-1 4 352 16,1-3 80-16,0 3 16 0,2 3-480 0,0 1-96 15,4-1 0-15,1 6-16 0,4-2-992 0,2 6-192 16,6 2-32-16,4 1-16 0,2 2-288 0,5 1 0 16,1 1 0-16,-1 2 0 0,2 0 0 0,0 0 0 15,1 3 0-15,-2 0 0 0,-5-2 0 0,0 2 0 0,1 1 0 16,-2 2 0-16,-2 3 0 0,0 4-144 0,-2 3 144 15,-4 6-128-15,-4-2 336 0,-2 2 80 0,-3 3 16 0,-1-2 0 16,-2-4 144-16,0-3 16 0,1 3 16 0,-2-3 0 16,2-1-240-16,0-1-48 0,1 1-16 0,-1-2 0 15,0-3-176-15,-3-1 0 0,1 1 144 0,-5 0-144 16,0 1 0-16,-4 0 0 0,-2-1 0 0,-3-1 0 16,-3 1 0-16,-2-1-128 0,-1 1 128 0,-4-4-192 15,-2 4 192-15,-1-4 0 0,0-5 0 0,-2-1 0 16,0-1 0-16,-1-4-160 0,-2-4 16 0,1-2 0 31,1-1-432-31,1-7-64 0,1-6-32 0,2 1-18080 0</inkml:trace>
  <inkml:trace contextRef="#ctx0" brushRef="#br1" timeOffset="-158959.29">6388 17600 39615 0,'-5'0'3520'0,"1"0"-2816"0,3-2-560 0,1 2-144 0,0 0-1104 0,0-3-256 0,-1 2-48 0,-2-1-16 16,1-2-832-16,1-1-176 0,-2 1-16 0,2 1-16 0,1-1 2464 0,-1 4 560 16,0-3 80-16,-1 3 0 0,1 3 736 0,-1-2 144 15,0 4 16-15,1 2 16 0,1-7-448 0,0 0-80 16,-2 29-32-16,0-17 0 0,2 2-256 0,0 1-48 16,0-2-16-16,2 2 0 0,-2 1-144 0,0-1-16 0,1 1-16 0,-1 0 0 15,1 3-176-15,0-3-48 0,-1 2 0 16,0 5 0-16,0-1-272 0,0 1 0 0,-2 5 0 15,-1 0 0-15,0 1 0 0,-2 3-144 0,-1 2 16 0,-2 1 0 16,2 0-48-16,-1-3 0 0,-1-1 0 0,1 1 0 16,-2-1 48-16,2-3 0 0,-1-2 0 0,2-4 0 15,0-3-96-15,1-3-16 0,2-4 0 0,1-4 0 32,1-3-1104-32,1-5-208 0,0 0-48 0,2-5-14528 0</inkml:trace>
  <inkml:trace contextRef="#ctx0" brushRef="#br1" timeOffset="-158559.72">6029 17974 42383 0,'-3'6'1872'0,"-2"0"400"0,-1-2-1824 0,2 0-448 0,3-2 0 0,1-2 0 0,0 0 0 0,-2 1 0 0,2 2 0 0,2-1-160 16,1-2-1152-16,2 0-224 0,1-2-64 0,3-2 0 0,0 0 1136 0,1-1 208 0,1 4 64 0,1-1 0 15,-1 2 1088-15,2 2 208 0,0-2 48 0,2 1 16 16,1 4-592-16,3-1-112 0,1 2-16 0,1 0-16 16,0 1-224-16,1-1-32 0,0 1-16 0,0-1 0 15,-1-2-32-15,0 1 0 0,3-1 0 0,-2-4 0 16,2 2-128-16,-1-4 192 0,2-1-192 0,0 0 192 16,1-1-448-16,0-2-96 0,-1-1-16 0,1 1-18288 15</inkml:trace>
  <inkml:trace contextRef="#ctx0" brushRef="#br1" timeOffset="-157984.04">7306 17750 39615 0,'-5'4'3520'0,"1"1"-2816"0,1-2-560 0,2 0-144 0,1 0-176 0,0 4-64 0,-4 3-16 0,-2 4 0 15,0 10-672-15,-1 4-144 0,1 4-16 0,1 3-16 0,0 2 1296 0,2 4 256 16,1 1 48-16,-1 5 16 0,-1 6-144 0,1-2-32 15,-1 2 0-15,-1-2 0 0,0-5-336 0,-1-3-288 16,0-5 48-16,1-1 16 0,1-5 96 0,2-3 128 16,2-4-208-16,1-6 80 15,1-3-720-15,1-3-144 0</inkml:trace>
  <inkml:trace contextRef="#ctx0" brushRef="#br1" timeOffset="-157475.91">7332 17794 38703 0,'-10'-6'1712'0,"1"0"352"0,2-1-1648 0,2 0-416 0,2 1 0 0,2 0 0 0,0 0-4784 0,-2-8-1040 0,-1-8-192 0,1-6-64 0,2-1 4416 0,1 1 864 0,1 7 176 0,0 1 48 16,3 8 4608-16,-1-1 912 0,1 3 192 0,1 0 48 16,1 2-2176-16,2-1-448 0,0 2-64 0,3-3-32 0,3-3-1648 0,0 4-336 15,2-4-64-15,1 1-16 16,0-1-272-16,1 1-128 0,-2 2 128 0,1 0-128 16,-2 2 0-16,1 0 0 0,1 0 0 0,-1 1 0 15,2 4-384-15,0-1 32 0,1 1 16 0,-1 0 0 0,2 0 32 0,0 6 16 16,-2-2 0-16,2 4 0 0,0 0 16 0,0 4 0 15,0 3 0-15,-3 0 0 0,0 4 32 0,-2 0 16 16,0 3 0-16,-4 0 0 0,0-2 224 0,-2 1 0 16,-2 1 0-16,-1 0-144 0,-1-3 144 0,-2 0 0 15,-1 0 128-15,-2 0-128 0,-1 0 0 0,-3 1 0 16,-1-3 0-16,-3 2 0 0,-2 0 0 0,-4-1-256 16,-1 1 32-16,-3-4 16 0,-1 2 64 0,-3-2 16 15,0 1 0-15,1-4 0 0,2 1 272 0,-3-1 64 16,-3 3 16-16,-3-2 0 0,-1-1 96 0,1-2 32 0,-1 2 0 15,1-3 0-15,0 0-352 0,-2-2 0 0,0 0 0 0,1-1 0 32,-2 2-368-32,2-5-80 0,1 2-32 0,3 0 0 15,2-2-384-15,2-2-80 0,2 0-16 0,4 2 0 16,3-3-960-16,2 0-192 0</inkml:trace>
  <inkml:trace contextRef="#ctx0" brushRef="#br1" timeOffset="-156991.68">8395 16745 43311 0,'4'2'1920'15,"-3"-2"384"-15,-1 1-1840 0,-1 2-464 0,-1-1 0 0,2-1 0 0,-1 2-160 0,-1 3-128 0,-1 2-32 0,-2 3 0 0,0 0 320 0,0 4 0 16,0-3 0-16,-1 2 0 0,1 0-272 0,-2 3-48 15,1 1-16-15,-2 1 0 0,1 0 336 0,-1 4 0 0,0 1 0 0,0 2 128 16,0 5 64-16,-2-1 16 0,0 3 0 0,-1 2 0 16,0 1-208-16,-2 1 0 0,1 1 128 15,0-2-128-15,-1 1 192 0,2 2 0 0,-1 1 0 0,1 1 0 16,1 0-48-16,1-3-16 0,0 3 0 0,1 1 0 16,2 1-128-16,-1-2 0 0,4 0 0 0,0-5 0 15,3-1 0-15,1-9-272 0,3-2 64 0,0-3 16 16,3 2 16-16,3-4 16 0,1 0 0 0,3 3 0 15,-1-3-160-15,2 0-48 0,3 4 0 0,-1-5 0 32,0 2-1072-32,-1 1-224 0,3-2-32 0,-2 3-16 0,3-2-1104 15,-1-1-240-15,2-1-32 0,0-2-9136 0</inkml:trace>
  <inkml:trace contextRef="#ctx0" brushRef="#br1" timeOffset="-156479.96">8771 17025 21183 0,'1'14'1888'0,"-2"-5"-1504"0,-2 0-384 0,2-5 0 0,0-1 5424 0,0-1 1008 0,1 2 208 0,-2 2 32 15,2 4-6000-15,2 2-1200 0,1 2-240 0,2 2-64 16,2 1-2736-16,0 1-544 0,-1 3-112 0,0 3-32 0,-1 2 4016 0,-1 0 816 0,0 1 144 0,-1 2 48 15,0-1 1280-15,1-2 272 0,2-1 48 0,1-5 16 16,2-2-1424-16,1-5-272 0,0-1-64 0,1-4-16 16,0-2-288-16,0-4-64 0,0-2-16 0,0-5 0 15,3-2-80-15,-1-6-16 0,4-1 0 0,-1-4 0 16,0-4-144-16,1-3 0 0,2-1 0 0,-2-2-176 0,-1-3 320 0,0-4 64 16,-2 1 16-16,-2-1 0 0,-1 0-64 0,-2 6-16 15,-3-2 0-15,0-1 0 0,-2-3-144 0,-2 0 0 16,0 1 0-16,-2 3 0 0,-2 3 0 0,1 4 0 15,-1 3 0-15,-1 2 0 0,1 3-192 0,0 3 16 16,2 0 16-16,0 4 0 0,0-1-160 0,2 1-48 16,1 3 0-16,0 0 0 15,2-1-1440-15,1 4-304 16,0-1-48-16,2 2-13856 0</inkml:trace>
  <inkml:trace contextRef="#ctx0" brushRef="#br1" timeOffset="-156077.4">9112 17449 39615 0,'-6'9'3520'0,"0"-3"-2816"0,0-1-560 0,2-2-144 0,0-1 688 0,-1 2 96 0,-3 2 32 0,-6 4 0 15,-1 5-1808-15,0-3-352 0,4 2-80 0,3-1-16 16,3 0-352-16,1 2-80 0,4-3-16 0,0 2 0 0,1 2 2688 0,0 2 544 15,1 1 96-15,-1 1 32 0,-1 1-832 0,0 1-144 16,0 3-48-16,-1-3 0 0,-1 1-304 0,-1 0-144 16,0-1 128-16,-2-1-128 0,1-1 240 0,1 1-48 15,-2-4 0-15,0 1 0 0,1 1-192 0,2-4-192 16,-1-2 48-16,2-4 0 16,1 1-1136-16,0-6-240 0,2-2-32 0,1-4-13728 15</inkml:trace>
  <inkml:trace contextRef="#ctx0" brushRef="#br1" timeOffset="-155775.65">9601 17291 42383 0,'11'0'1872'0,"-5"0"400"0,0-2-1824 0,-1 0-448 0,0 2 0 0,0-2 0 0,1 0-176 0,6-2-128 0,7 0-16 16,6-5-16-16,3 3-816 0,-2 3-144 0,-1-1-48 0,-4 1 0 0,-3 3 1696 0,-1 3 336 15,-4 1 64-15,-1-1 16 0,0 2-768 0,-2-1 0 16,-2 0-192-16,0-2-11328 15,-3 2-2240-15</inkml:trace>
  <inkml:trace contextRef="#ctx0" brushRef="#br1" timeOffset="-155525.33">9533 17582 28559 0,'0'0'2544'0,"-2"0"-2032"0,2 0-512 0,0 0 0 0,0 0 1280 0,2 0 176 0,-1 0 16 0,3-3 16 16,0 3-4432-16,1 0-896 0,3-1-192 0,0 2-16 0,0-1 6144 0,-2 3 1232 0,3-3 240 0,-2 0 48 15,2 0-960-15,-1 0-192 0,2-3-32 0,1 0-16 16,2-1-2144-16,2-1-416 0,0 1-96 0,2-2-17744 15</inkml:trace>
  <inkml:trace contextRef="#ctx0" brushRef="#br1" timeOffset="-155037.99">10446 17259 39615 0,'-2'1'1760'0,"-2"-2"352"0,0 1-1680 0,2-2-432 0,1 2 0 0,-2 0 0 0,1 0-832 0,-3 0-240 0,-5 0-48 0,-2 2-16 15,-6 4-2032-15,0 4-416 0,-2 9-64 0,-1 0-32 0,-4 6 4224 0,1 5 848 16,-1 3 160-16,1-1 48 0,2 1 832 0,1 1 160 15,4-3 32-15,2-2 16 0,2-4-1328 0,4 1-272 16,0-1-48-16,3-3-16 0,1-1-672 0,4 2-144 16,1-4-32-16,1 0 0 0,3 0-320 0,-1-3-80 15,3-3-16-15,2 0 0 0,2-1-48 0,2-2-16 16,0 2 0-16,1-3 0 0,0-3 352 0,2-1 128 0,0 0 0 16,1-5 0-16,1 0 112 0,2 0 16 0,1-5 0 15,1-2 0-15,1 0-256 0,0-2 144 0,2-6-144 0,-1 1 128 16,1-2-128-16,-2 0 0 0,3-3 0 0,-2-2 128 15,1 2-128-15,-1-6 0 0,3 0 0 0,-2-1 0 16,-1 1 0-16,0-3 0 0,-1 2 160 0,-4 0-160 16,-2 1 272-16,-2-1-48 0,-2 2-16 0,-2-2 0 15,-2-2-16-15,-5 5 0 0,-1 2 0 0,-5-1 0 16,-2 2-64-16,-1 1 0 0,-4 1-128 0,-1 2 192 16,-1 0-64-16,-2 0 0 0,-1-3-128 0,-2 3 192 15,0 4-192-15,-1 2 0 0,3 1-144 0,-1 0 144 16,-3 4-576-16,-1 0-32 15,1 4 0-15,-1 2-17952 0</inkml:trace>
  <inkml:trace contextRef="#ctx0" brushRef="#br1" timeOffset="-154574.4">10480 16578 40543 0,'3'17'1792'0,"0"-3"384"0,-1-2-1744 0,0-5-432 0,0-2 0 0,1-1 0 0,2 2 240 0,1 2-48 0,6 6 0 0,4 3 0 0,4 4-192 0,1 1 0 0,1-2 0 0,2-2 0 16,-1 1 224-16,3-2 96 0,0 2 32 0,3-1 0 16,2 4 112-16,2-2 32 0,2 4 0 0,0 2 0 15,1 0-128-15,1 4-32 0,2 5 0 0,-5 1 0 16,0 1-336-16,-3 4 0 0,-4 1-192 0,-2 2 64 15,-4 3-80-15,-4 3-16 0,-4-4 0 0,-4 3 0 0,-3 6 224 0,-4 1-144 16,-4 5 144-16,-3 1-128 0,-5-2 128 0,-2-3-160 16,-3-4 160-16,-1-4-160 0,-1-2 160 0,-3-5 0 15,0 2 0-15,-1-7 0 0,-2 0 160 0,-2-7 16 16,-3 1 0-16,-1-9 0 0,0-3-336 0,-4-7-64 16,1-2-16-16,-5-6-19232 15</inkml:trace>
  <inkml:trace contextRef="#ctx0" brushRef="#br1" timeOffset="-146057.83">12180 14531 28559 0,'0'0'2544'0,"0"0"-2032"0,0 0-512 0,0 0 0 0,1 0 576 0,-1 0 32 0,2 0 0 0,-1 0 0 0,1 1-416 0,2-1-64 15,-2 3-128-15,-2-3 176 0,0 0 224 0,0 0 48 16,18 20 16-16,-11-8 0 0,1 6-32 0,-1 7-16 15,2 4 0-15,-3 9 0 0,1 3 176 0,-2 3 48 16,0 3 0-16,-2 5 0 0,0 8-384 0,-1-1-64 16,-1-2 0-16,0 0-16 0,0-3-176 0,-2 3 0 15,0-3-192-15,-2-4 192 0,0-3 0 0,-2-5 256 16,0 2 0-16,1-3-16 0,0 0 64 0,2-5 16 16,2-1 0-16,-1-8 0 15,1-5-1056-15,-2-3-208 0,1-6-32 16,0-4-15312-16</inkml:trace>
  <inkml:trace contextRef="#ctx0" brushRef="#br1" timeOffset="-145542.49">12733 15120 23039 0,'0'-4'2048'0,"-1"-1"-1648"0,1 4-400 0,-2 1 0 0,2 0 1232 0,-1-3 176 0,0 2 16 0,-3-1 16 16,0-1-2208-16,-2 2-432 0,-2 5-80 0,-5 2-32 0,2 4 928 0,-1 5 192 15,1 4 48-15,-2 6 0 0,2 3 1344 0,0 5 272 16,2-1 48-16,1-1 16 0,1 0 448 0,1 1 112 15,1-4 16-15,2 2 0 0,1-2-1104 0,1-3-224 16,1 0-32-16,0-5-16 0,3 1-608 0,0-4-128 16,2 0 0-16,1-1 0 0,2-2 0 0,3-2-128 15,0-3 128-15,1-3-160 0,2-2 160 0,0-4 0 16,3-3 0-16,0-3 0 0,-2-1 0 0,0-3 0 16,1-3 0-16,-1 1-128 0,1-4 128 0,-4 1-128 15,-1 2 128-15,1-3-128 0,-2-3 128 0,-2 0 0 16,0 5 160-16,-2 0-160 0,-1-6 464 0,-2 2 0 15,0 2 0-15,-3-2 0 0,0 2-160 0,-3 0-48 16,0 3 0-16,-1-4 0 0,-1 5-256 0,0 0 0 0,-1-1 0 0,-1 3 0 16,-2 1 208-16,-2-3-16 0,0 1 0 0,-1 0 0 15,-1 1 16-15,1 0 0 0,-2 0 0 0,-1-1 0 16,-1 1-208-16,-1 1 0 0,1-1 128 0,0 4-128 16,1-1 0-16,1 4 0 0,2 0 0 0,-1 1 0 31,3 2-480-31,2 2 16 0,2 2 0 0,3 1 0 0,2 2-1872 15,2 3-368-15</inkml:trace>
  <inkml:trace contextRef="#ctx0" brushRef="#br1" timeOffset="-144775.46">13334 15321 1839 0,'0'-6'160'0,"-2"0"-160"0,0 2 0 0,0-1 0 0,0 4 5024 0,1-1 976 0,0-2 192 0,-3-2 32 0,-1-4-4880 0,-1-3-992 16,0 1-192-16,0 0-32 0,-2 2-128 0,2 1 0 0,-1 3 0 0,-1 2 0 15,1 4 1392-15,1-2 208 16,-1 0 32-16,1 4 16 0,0 3-48 0,1-2-16 0,-1 4 0 0,0-1 0 16,0 1-688-16,-1 2-128 15,1 1-16-15,0 2-16 0,1 2-736 0,0 1 0 0,-1 1 0 16,0 0-208-16,1 2-144 0,-1 2-32 16,-1 1 0-16,1-1 0 0,1-2 384 0,0 1 0 0,2-1-144 0,0-1 144 15,1-1 224-15,0-4 96 0,1 2 32 0,1-3 0 16,1-1-112-16,1 0-32 0,0-4 0 0,2-4 0 15,2 2-208-15,0-3-192 0,3 2 48 0,1-3 0 16,0 2-64-16,0-1-16 0,1 2 0 0,0-3 0 16,0 0 224-16,1-3 0 0,1 2 0 0,-1-1 160 15,3-1-16-15,-1-2 0 0,-1 3 0 0,1-4 0 16,2-3-144-16,-1-1-176 0,-2 0 48 0,1-2 0 0,-1-2 128 16,0-1-192-16,-1 2 192 0,-2 0-192 0,-1-3 320 0,-1 4 64 15,-3-1 16-15,-1 1 0 0,0 0 160 0,-3 2 16 16,0-3 16-16,-1 4 0 0,0 0-96 0,-2-1-32 15,0 3 0-15,-1-2 0 0,-1-1-112 0,-1 1-32 16,0 2 0-16,-1 1 0 0,2 0-128 0,1 3 0 16,-1 3 0-16,3 0 0 0,-1 0 0 0,1 3 0 15,0 3 0-15,1 0 0 0,1 0 0 0,-1 4-176 16,0-3 48-16,1 5 0 0,-1-1 128 0,0 0 0 16,0 2 0-16,-1 2 0 0,2 1 0 0,1 0 0 15,1 3 0-15,2 1 0 0,0 1 0 0,3 1 0 16,-1 4 0-16,3-1-128 0,1 1 128 0,-1 0 0 15,2 1 0-15,-1 1 0 16,2 1-448-16,-1-3-16 0,-1 2 0 0,-2-3 0 16,-2 1-144-16,0-4-32 0,-1 4 0 0,-4-1 0 0,1 2 512 0,-2-5 128 0,-2 2 0 0,-2-2 0 15,-2-1 528-15,-1-2 176 0,0-2 48 16,0-2 0-16,0-5-288 0,-3 2-48 0,-3 0-16 0,-6 2 0 16,-2 1-256-16,-3-3-144 0,-2-4 160 0,-3-2-160 15,-1 0-160-15,-3-3-128 0,-2-3-32 0,-2-5 0 31,0 0-1040-31,1-4-224 0,3-1-32 0,2-2-14544 0</inkml:trace>
  <inkml:trace contextRef="#ctx0" brushRef="#br1" timeOffset="-144480.78">13744 15640 1839 0,'-2'4'160'0,"-1"0"-160"0,1-4 0 0,1 2 0 0</inkml:trace>
  <inkml:trace contextRef="#ctx0" brushRef="#br1" timeOffset="-143975.72">13731 15650 5519 0,'1'0'240'0,"-1"0"64"0,1 0-304 0,-1 1 0 0,0-1 0 0,0 3 0 15,0-3 1424-15,0 6 240 0,1 0 32 0,1 2 16 16,-1 3 1168-16,1-4 224 0,0 2 48 0,-1-5 16 15,0-1-592-15,2 0-112 0,-2-1-32 0,1-4 0 16,-1 2-896-16,1-3-192 0,-1 0-48 0,0-1 0 16,2-2-416-16,-3 0-96 0,1-1-16 0,-1-1 0 15,0 0-336-15,-1 2-80 0,-1-4-16 0,1 4 0 16,-1-3-336-16,0 2 0 0,1 1 0 0,0-3 0 16,1 3 0-16,1 0 176 0,2 2-16 0,-1-2 0 0,2 2 80 15,1-2 16-15,2 2 0 0,2-2 0 0,0-3-128 16,0 2-128-16,5-2 176 0,0-1-176 0,-1-2 0 0,2 0-256 15,-1 2 32-15,1-3 0 0,1 0 224 0,-2 2-192 16,3 1 192-16,-4 0-192 0,2 4 192 0,-1 2 128 16,-1 4 0-16,-2 1-128 0,-1 4 128 0,0 3-128 15,0 4 0-15,-1 2 0 0,-2-2 0 0,-1 4 0 16,0 1-176-16,-1 3 176 0,0-1-192 0,0-1 64 16,-1 4 128-16,-2-2-208 0,0 3 208 0,-2-1 0 15,0 0-160-15,-3-1 160 0,-1 1 0 0,1 1 0 16,-2-4 0-16,-3 0 0 0,1-4-224 0,-2-4 80 15,1 0 16-15,-3-1 0 0,-2 0 128 0,-2-2 0 16,-1 0-144-16,-1-2 144 0,0 3 0 0,-2-6 0 16,-1 6 0-16,1-5 0 0,1 2-192 0,3-2 192 0,2-1-160 0,3 0 160 15,1-3 0-15,4 2 0 0,3-2-128 16,1 2 128-16,2-2 128 0,0 2 64 0,2 1 0 0,1 0 16 16,1-2 96-16,2 4 16 0,0-1 0 0,0-1 0 15,2-2-320-15,2 1 0 0,3 1-208 0,1-3 80 16,1 1 128-16,0 2 0 0,1-1 0 0,2-2 0 15,0 4-160-15,0-2 0 0,1 3 0 0,-2 0 0 16,-2 2-192-16,-1 2-32 0,-2-3-16 0,-1 2 0 31,-1 0-512-31,-1-1-112 0,1 0 0 0,-1-1-16 0,1-1-1584 16,0-5-304-16</inkml:trace>
  <inkml:trace contextRef="#ctx0" brushRef="#br1" timeOffset="-143023.66">15734 14149 31327 0,'-1'-4'2784'0,"1"-1"-2224"0,1 2-560 0,1-1 0 0,1 1 192 0,-1 2-192 0,3-5 192 0,3-3-192 16,0-1-720-16,2 2-256 0,0 4-48 0,0 2-16 0,-1 7 848 0,-1 6 192 16,2 6 0-16,-1 5 0 0,1 7 624 0,-2 3 128 15,-1 4 16-15,-2 1 16 0,-3-6 704 0,-1 5 144 16,-1 7 32-16,-1 1 0 0,0 1-720 0,-2-2-144 16,1-1-32-16,1-1 0 0,-2-3-400 0,1-3-96 15,0-4-16-15,1-5 0 0,1-1-256 0,-1-6 0 16,0-4-176-16,-1-1 176 15,1-2-576-15,-1-3 0 0,1-2 0 16,-2-1-10960-16,1-2-2208 0</inkml:trace>
  <inkml:trace contextRef="#ctx0" brushRef="#br1" timeOffset="-142592.58">14910 15018 41471 0,'-2'3'3680'0,"-1"0"-2944"0,3-1-592 0,2 0-144 0,0 1 0 0,2-2 0 0,3 4 0 0,4 1 0 15,7 0-1168-15,6 2-320 0,9-2-64 16,2 2-16-16,6-1 1008 0,5-4 208 0,1 4 32 0,5-4 16 0,-1 1 928 0,8-2 176 16,9 1 32-16,7-3 16 0,7-3 0 15,-2 1 0-15,0 1 0 0,-1-2 0 0,1 0-496 0,2-2-96 16,3 0-32-16,-3 2 0 0,-1 1-224 0,-2 0 0 15,-2 2 0-15,1 0 0 0,1-2-208 0,-4-2 64 16,-2-2 16-16,-3 0 0 0,-5-3-64 0,-2 2 0 16,2-4 0-16,-7 0 0 0,0-2 192 0,-4 1-160 15,-2-1 160-15,-5 0-160 16,-5 2-368-16,-5 3-80 0,-5-2-16 0,-3 4-10880 16,-6 1-2176-16</inkml:trace>
  <inkml:trace contextRef="#ctx0" brushRef="#br1" timeOffset="-142058.96">15113 15470 40543 0,'-2'0'3600'0,"-1"0"-2880"0,2-3-576 0,1 3-144 0,1-2 288 0,2 0 32 0,-1 0 0 0,2 0 0 15,2 0-1536-15,4 2-288 0,1 4-64 0,0 2-16 16,0 4-16-16,0 5-16 0,-1 5 0 0,-1 4 0 0,-2 6 1104 0,-2 5 240 0,-1 4 32 0,-3 3 16 16,-1 2 672-16,0 0 128 0,0 1 16 0,0-1 16 15,-1 1-64-15,1-2-16 0,1-3 0 0,2-3 0 16,2-3-48-16,0-3-16 0,2-7 0 0,2-3 0 31,-1-9-848-31,4-2-160 0,-3-6-32 0,1-4-14464 0</inkml:trace>
  <inkml:trace contextRef="#ctx0" brushRef="#br1" timeOffset="-141636.34">14977 15433 43311 0,'-7'-4'1920'0,"1"1"384"0,1 0-1840 0,2-4-464 0,3 4 0 0,1 0 0 0,3-3 0 0,0-4-336 0,2-5 48 0,4-4 16 16,5-6-1024-16,1 0-208 0,2 3-32 0,2 2-16 0,-1 4 1008 0,0 4 208 15,1 3 32-15,1 5 16 0,0 1 288 0,0 3 144 16,0 3-16-16,-2 1 0 0,-2 1 512 0,0 1 80 16,0 2 32-16,-1-2 0 0,-2 2-176 0,3-1-16 15,-1-1-16-15,0-3 0 0,1-1-320 0,2-4-64 0,0 2-16 16,1-2 0-16,0 1-144 0,0-2 0 15,-2 0 0-15,-2 3 0 0,-1 0-128 0,0 1 128 0,-1 5-160 0,-1 3 160 16,1 1-208-16,-4 3 48 0,-2 4 16 0,-2 3 0 16,1-1 144-16,-5-1-192 0,1 2 192 0,-5 0-192 15,0 5 192-15,-3-1 144 0,1-4-16 0,-3 2-128 16,-1 1 160-16,-1-1-160 0,0-4 128 0,0-1-128 16,1-5 0-16,-2-2 0 0,0-2 128 0,-1 1-128 15,-3-3 0-15,-1 2 0 0,-1-5 0 0,-4 0 128 16,-1-1-304-16,-2 0-64 0,-1-4-16 0,1 0 0 15,-1-4-928 1,2-2-192-16,1 0-32 0,1-2-16 0,3-3-1120 0,2 1-208 16</inkml:trace>
  <inkml:trace contextRef="#ctx0" brushRef="#br1" timeOffset="-141189.81">15914 15293 13823 0,'5'-3'1216'0,"-2"0"-960"0,-2-2-256 0,0 1 0 0,1 0 4848 0,-1 2 912 0,0-2 192 0,3-2 48 16,-1-4-5744-16,4-6-1136 0,-1 0-224 0,-1 3-48 16,-2 1-1856-16,-1 3-384 0,-1 6-64 0,-4-1 0 0,1 5 2880 0,-4 4 576 0,-2 1 0 0,1 4 224 15,-2 3 1936-15,-1-3 384 0,3 3 80 0,-2 0 0 16,3 1 0-16,0-1-16 0,1 3 0 0,0-4 0 16,1 2-1456-16,1 1-304 0,-2 1-48 0,1-3-16 15,-1 6-624-15,-1-3-160 0,0 4 0 0,-2 1 0 16,1 1 0-16,-1 0 160 0,3-1-160 0,-2 2 160 15,2 3 64-15,0-1 16 0,1 6 0 0,0-2 0 16,-1 2-48-16,1 2-16 0,-1 4 0 0,1-2 0 0,2 2-176 16,-1-1 0-16,2 5 0 0,1-4 128 0,1-1-128 0,2-6-272 15,2 3 64-15,1-2 16 16,1-5-464 0,2-2-96-16,0-1-16 0,0-5 0 0,1-4-288 0,3-4-64 15,0-2-16-15,1-4 0 0,2-2-272 0,0-2-64 0</inkml:trace>
  <inkml:trace contextRef="#ctx0" brushRef="#br1" timeOffset="-140671.41">16175 15410 31327 0,'2'-2'2784'0,"-2"1"-2224"0,1 1-560 0,0-3 0 0,0 3 2000 0,2-2 304 0,2 0 48 0,1-4 16 31,4 1-2528-31,1 0-496 0,1 3-112 0,-1 2 0 0,-1 0 192 16,-1 4 32-16,-3 2 16 0,-1 2 0 0,-1 0 1456 0,-2 2 288 0,1 1 64 0,-2 1 16 0,0-2-560 15,0 2-112-15,2 0-32 0,-1 0 0 0,3 4-320 16,0 1-64-16,1-1-16 0,2 3 0 0,2-2-192 0,1 4 0 16,1-2 0-16,2-3 0 0,1 0-208 0,0-2 16 15,-2-3 0-15,1-1 0 0,-2 0 192 0,0-4 0 16,0 0 0-16,-4-2-144 0,0-2 144 0,-1 2 176 15,-1-2-48-15,0-1 0 0,-1 2 64 0,0-3 16 16,0 0 0-16,0 0 0 0,0-4-48 0,3-1-16 16,2-1 0-16,-2-1 0 0,2-3-144 0,0-3 0 15,2-3 0-15,-1-2 128 0,1-1-128 0,-4-3 0 16,1 0 0-16,-2 0 0 0,-1-1-144 0,-1 1 144 16,0 1-192-16,-1-1 192 0,0 2-368 0,-2-1 48 15,0 1 0-15,-1 0 0 16,0 2-192-16,-1-4-48 0,0 3 0 0,0 0-11536 0,-1 1-2304 15</inkml:trace>
  <inkml:trace contextRef="#ctx0" brushRef="#br1" timeOffset="-140207.12">16519 15685 39615 0,'4'1'1760'0,"-3"2"352"0,-1-1-1680 0,0-2-432 0,0 1 0 0,0-1 0 0,0 0 544 0,0 3 32 0,1-1 0 0,-1-1 0 0,3 3-576 0,-2-1-256 16,3 0 32-16,-2 2 0 15,2-1-624-15,0 5-128 0,-1-2-32 0,0 2 0 16,-1 4 368-16,-1 2 64 0,-1 1 0 0,-1 0 16 0,-1 4 944 0,-2 1 192 0,-1 3 48 0,-1-1 0 16,-1 3-160-16,0-1-16 0,1 1-16 0,-1 0 0 15,-2 5-432-15,0 0 0 0,1 1 0 16,-2-4 0 0,1 1-752-16,2-7-176 0,2-6-32 0,1-4-15408 0</inkml:trace>
  <inkml:trace contextRef="#ctx0" brushRef="#br1" timeOffset="-139859.22">16769 15761 40543 0,'2'4'3600'0,"1"-1"-2880"0,-2-3-576 0,0 0-144 0,2 0 944 0,0 0 144 0,5-3 48 0,4-1 0 0,8 1-1136 0,5-6-208 0,3-1-48 0,1-2-16 32,3-1-384-32,-3 4-80 0,1-4-16 0,-1 6 0 15,-3-2-624-15,-3 3-128 0,-2 2-32 0,-2 1-15120 0</inkml:trace>
  <inkml:trace contextRef="#ctx0" brushRef="#br1" timeOffset="-139606.93">16927 15900 43311 0,'11'0'3840'0,"-6"0"-3072"0,1 0-608 0,-1-4-160 0,-1 3 224 0,0 0 16 0,3-3 0 0,3-2 0 16,7-5-1264-16,7-3-240 0,2-2-48 0,-1 0-16 16,-2 4-3648-16,-3-1-720 0,-3 5-160 0,-4 1-32 0</inkml:trace>
  <inkml:trace contextRef="#ctx0" brushRef="#br1" timeOffset="-136222.46">17536 15350 11055 0,'-5'3'976'0,"-2"0"-784"0,4-2-192 0,0 2 0 0,1-3 1600 0,-1 2 256 0,-3 3 64 0,-3 1 16 0,0 3 368 0,-1 0 64 0,3 0 0 0,4-2 16 16,2 0 672-16,2 2 128 0,2-3 16 0,2 1 16 16,3 2-1744-16,-2 1-368 0,3 2-64 0,-2-2-16 15,-1 5-640-15,0-3-144 0,-1 4-32 0,-1 0 0 16,1 7-208-16,-1 1 0 0,-2 5 0 0,-1 1 0 15,-1 0 0-15,-1 3-288 0,-1 1 32 0,-2-3 16 16,0 1 240-16,1 0 0 0,-1-1 0 0,1-2 0 0,2-1-304 0,1-5-64 16,1-4-16-16,2-4 0 15,-1-5-848 1,1-6-176-16,-1-2-48 0,1-4-15088 0</inkml:trace>
  <inkml:trace contextRef="#ctx0" brushRef="#br1" timeOffset="-135576.09">17633 15060 10127 0,'3'3'896'0,"-2"-1"-704"0,0-2-192 0,-1 0 0 0,0 0 5760 0,1 0 1104 0,1 0 240 0,0 0 32 0,1 0-5472 0,2 0-1104 0,2 0-224 0,0 0-32 0,1 4-64 0,-2-2-16 16,1 2 0-16,0 0 0 0,-1 5 544 0,0-3 128 15,0 4 0-15,-1-2 16 0,2 2-336 0,1-2-64 16,2 1 0-16,0 3-16 0,2-5-160 0,2 3-16 16,1 1-16-16,3-1 0 0,2 0-304 0,1-2 0 15,2 2-208-15,2 3 80 0,0-1 0 0,0 2 0 16,-2 1 0-16,-2 1 0 0,-1 2 128 0,-3 4 0 16,-2 4-144-16,-5 3 144 0,-1 2 0 0,-5-2 208 15,-2 6-16-15,-4 2-16 0,-1-2 96 0,-3 1 32 16,-2 1 0-16,0-5 0 0,-1 0-32 0,1-1 0 0,2-5 0 15,0-1 0-15,2-7-272 0,1 1 0 0,0 1 0 16,1-2 0-16,0 1 0 0,1-3-144 0,-1 1 16 0,-2-2 0 16,0-3-208-16,-1 1-48 0,-1-3 0 0,-2-2 0 15,-2 2 0-15,-3-3 0 0,2 2 0 0,-2-5 0 32,-2 2-192-32,0-4-64 0,-2-2 0 0,1-2 0 0,-1 0-1008 15,1-5-208-15</inkml:trace>
  <inkml:trace contextRef="#ctx0" brushRef="#br1" timeOffset="-134808.54">17165 14987 18431 0,'1'0'1632'0,"-1"-1"-1312"0,0 1-320 0,1 0 0 0,-1 0 2368 0,1 0 416 0,1-2 80 0,0 2 16 16,3-4-3344-16,0 1-672 0,1 0-128 0,-1-1-16 0,0 2 720 0,-1-2 160 15,-2 4 16-15,-1 0 16 0,2 0 1536 0,-2 0 304 16,0 1 64-16,1 2 16 0,1-1 0 0,1-1 0 15,2 2 0-15,0-3 0 0,4 0-304 0,1 0-64 16,4-4-16-16,0 2 0 0,0-2-608 0,0 1-128 16,2 0-32-16,0 0 0 0,-1 1-400 0,2 1-192 15,-1 1 0-15,0 0 16 0,1 0 176 0,-1 0 176 16,2 3-48-16,-2 0 0 0,0-2 240 0,0 4 32 16,1-1 16-16,-2-2 0 0,0 2-96 0,0-1 0 15,1 0-16-15,1-3 0 0,-1 1 32 0,1-2 16 16,2-4 0-16,0 0 0 0,0-4-96 0,1 1 0 15,1-2-16-15,0 0 0 0,4 0-240 0,-1-2 0 0,1 2 0 16,1 1-160-16,2 5-32 0,-1 1 0 0,-1 0 0 0,-1 6 0 16,1-2 192-16,1 5-128 0,-4 0 128 0,0 3-128 15,-3 1 128-15,-1 0 0 0,-4-2 0 0,-1-1-128 16,-1 0 128-16,-1-1 0 0,0 0 0 0,0-3 0 16,-2 1-320-16,-1-4 0 0,0 0 16 0,-2-4-12208 15,1 1-2448-15</inkml:trace>
  <inkml:trace contextRef="#ctx0" brushRef="#br1" timeOffset="-133492.52">12438 16826 43311 0,'-3'-2'3840'0,"0"-2"-3072"0,2 0-608 0,1 2-160 16,1-1-1936-16,1 0-432 0,-1-4-64 0,0-2-32 16,0-1-3232-16,0-1-656 0,-1 6-128 0,-1 5-32 0,-1 3 5920 0,-3 5 1168 0,-1 4 256 0,-1 4 32 15,1 5 1968-15,1 1 400 0,0 3 80 0,3 4 16 16,2-1-576-16,1 2-128 0,2-3 0 0,0 5-16 16,4 0-1200-16,0 5-224 0,-1 2-48 0,-1 2-16 15,0-1-800-15,-3 2-144 0,1 2-48 0,-3-2 0 0,-1-2-128 0,-4 9 0 16,-1 4 0-16,-4 4 0 0,0 0 0 0,-1-3-224 15,-2-1 48-15,2-8 16 0,3-4 160 0,0-7 0 16,2-3 128-16,2-5-128 0,2-4 0 0,0-3-288 16,1-3 48-16,1-4-17168 15</inkml:trace>
  <inkml:trace contextRef="#ctx0" brushRef="#br1" timeOffset="-132934.97">12917 17500 50687 0,'-1'9'2240'0,"-2"-5"464"0,0 2-2160 0,-1-5-544 0,3 1 0 0,-1-2 0 0,2 3-976 0,-1-3-304 0,-1 4-64 0,0-1-16 32,2 2-784-32,3 1-160 0,2 2-16 0,0 1-16 0,1 3-720 15,-1 1-144-15,0 6-16 0,-1 3-16 0,-1 1 3856 0,0 3 768 0,-2 1 144 0,0 1 48 16,2-2-48-16,-3-1-16 0,2-2 0 0,-1 0 0 0,1-2-432 0,0-5-64 15,2 0-32-15,1-1 0 0,2-5-592 0,1-3-112 16,2 2-32-16,1-7 0 0,1 2-256 0,2-2-272 16,0-2 48-16,3-2 16 0,-3-1-160 0,1 0-16 15,0-5-16-15,-1 0 0 0,-1-2 32 0,1-3 16 16,-2 1 0-16,-1-4 0 0,2 0 352 0,-3-3 192 16,1-1-32-16,-3 2 0 0,1-3 160 0,-2 1 48 15,1-1 0-15,-2 1 0 0,-1-2-128 0,-1 2-32 16,-1 3 0-16,-1 0 0 0,-2-1-64 0,-3 1-16 15,1-2 0-15,-3 3 0 0,-1 1 64 0,-3 3 16 16,-1 1 0-16,-4 2 0 0,0 1-80 0,-5 3-128 16,1 2 176-16,-3 1-176 0,-2 2 0 0,-1 2 0 0,-4 1 0 15,2 2 0-15,3 0 0 0,2 1 0 0,1 1 0 16,3 2 0-16,2-3-160 0,1 0 16 16,3 0 0-16,3-2 0 15,0 2-352-15,3-2-64 0,1 2-16 0,3-2-11360 0,1 2-2272 16</inkml:trace>
  <inkml:trace contextRef="#ctx0" brushRef="#br1" timeOffset="-132259">13734 17594 39615 0,'3'-2'1760'0,"-3"-2"352"0,-1-1-1680 0,-1 0-432 0,1 0 0 0,0 1 0 0,0-2-416 0,-2-4-160 0,-1-6-48 0,-2-6 0 16,-1 1-3712-16,-3 1-736 0,-1 5-160 0,-2 5-16 0,-1 4 5520 0,-2 4 1120 15,0 4 208-15,-2 4 64 0,1 3 288 0,0 1 64 16,2 4 16-16,-1 0 0 0,2 5-512 0,2-5-112 15,3 0 0-15,-1 0-16 0,1 2-416 0,2 0-80 16,2 3 0-16,3-3-16 0,-1 0-688 0,3 1-192 16,1-1 0-16,2-2 128 15,2 1-512-15,1-3-112 0,3-1-16 0,-1 0 0 0,2-1 208 16,1-4 48-16,-1 2 0 0,1-2 0 0,0-1 560 0,-1-4 112 0,2 2 32 0,-1-3 0 16,-1-3-112-16,1-1-16 0,0 1 0 0,0-6 0 15,1-1-320-15,1-2 0 0,-1-1 0 0,-1 0 0 16,0 1 0-16,0-3 0 0,-1 2 0 0,-1 0 0 15,0 0 0-15,-3 3-128 0,-1 1 128 0,-2-3-128 16,1 5 128-16,-3-2 144 0,2 2-16 0,-3-2-128 16,0 2 272-16,0-2-48 0,0 1-16 0,0 0 0 15,-1 2-16-15,1 0-16 0,1 2 0 0,-1-1 0 16,0 1-176-16,1 3 128 0,2 0-128 0,-2 2 128 16,1 3-128-16,0 2 0 0,0 1 0 0,0 5 0 15,0 1 0-15,-1 0 0 0,0 3 0 0,-1 2 0 16,-1 1 0-16,-2 1 0 0,1 2 0 0,0 0 0 15,-1 0-192-15,1 3 192 0,-1 1-192 0,1-1 192 0,0-3 0 16,2 0 0-16,0 1 0 0,2-1 0 0,0 3 0 0,1-3 0 16,-1 3 0-16,-1-3 0 0,-1 0 0 0,0-2 0 15,0 1 0-15,-1 1 0 0,-1 0 0 0,-1 1 0 16,-2-1 0-16,-1 0 0 0,0-2 144 0,-4 1 48 16,0-1 16-16,-4-2 0 0,1 1 16 0,-6-3 0 15,1-4 0-15,-6 1 0 0,1-3-224 0,-3-4 0 16,-1-4 0-16,-1 2 0 15,2-4-496-15,0-3 16 0,0 3 0 0,2-3 0 16,1 0-1056-16,1 0-192 0,1-1-64 0,1-1-14608 0</inkml:trace>
  <inkml:trace contextRef="#ctx0" brushRef="#br1" timeOffset="-131692.35">14078 17901 21183 0,'5'-3'1888'0,"-2"0"-1504"0,-2 0-384 0,0-1 0 0,0-1 4272 0,1 1 784 0,-1-3 144 0,2-1 48 0,2-6-6160 0,3-4-1232 0,-1-5-240 0,1 7-48 16,-2 1 848-16,-2 5 176 0,-1 4 48 16,0 3 0-16,-1 3 3200 0,-1 1 640 0,1 1 128 0,0 1 16 0,1 0-1072 0,0 1-208 15,2 0-64-15,0 1 0 0,0-1-704 0,1-1-128 16,1 2-48-16,0-1 0 0,0 0-400 0,0-1 0 16,0 2 0-16,-1-1 0 0,0 2-256 0,-1 0-96 15,0 2-16-15,-2 0 0 0,-1 2 80 0,-2 0 16 16,-1 3 0-16,-3 1 0 0,-2 5 272 0,-1-3 272 15,-2 3-48-15,-1 0-16 0,-1 0 48 0,-1 3 0 16,-1-3 0-16,0 1 0 0,-2-2 48 0,1 1 16 16,1-3 0-16,-1 1 0 0,-1 0-128 0,-1-1-32 15,0 0 0-15,-1-3 0 0,1 0-160 0,1-3-176 16,2-1 48-16,4-3 0 0,1-2 128 0,3-2-208 0,1 0 80 16,2 0 128-16,1 1 0 0,1-3 288 0,1-3-32 15,0 3 0-15,3-1-96 0,1-2-32 0,5 1 0 0,1-2 0 16,5 2-128-16,4-2 0 0,2 0-192 0,3-1 192 15,1 2-144-15,1-1 144 0,0 0 0 0,-1 2 0 16,-1-1-192-16,0 2 192 0,-2-1-192 0,1 2 192 16,-1 0-208-16,-2 0 64 0,-1 2 16 0,0-2 0 15,-3 4-64-15,-1-4 0 0,-1 2 0 0,-3-2 0 16,-1 0-64-16,-1 0-32 0,-2 1 0 0,-2-1-11840 16,0 0-2368-16</inkml:trace>
  <inkml:trace contextRef="#ctx0" brushRef="#br1" timeOffset="-131058.65">15903 16576 35007 0,'0'4'3120'0,"0"-4"-2496"0,2 0-496 0,-1 0-128 0,0 0 800 0,0 0 144 0,2 0 16 0,2 0 16 0,2-2-448 0,2 0-80 15,1 0-32-15,0-1 0 0,-1 2-416 0,0 1-144 16,0 4 0-16,-2 0 0 0,-1 4 144 0,-1 5 0 16,0 3 0-16,0 4-128 0,-2 4-64 0,-1 2 0 15,1 5 0-15,-2 0 0 0,0 4 192 0,-1-1-128 16,1 2 128-16,-2 3-128 0,0 0 416 0,-2-3 96 16,0 1 0-16,0-5 16 0,-1-1-528 0,1-5-128 0,-1-4 0 0,2-3-11408 15,0-7-2288 1</inkml:trace>
  <inkml:trace contextRef="#ctx0" brushRef="#br1" timeOffset="-130590.21">15009 17326 42383 0,'3'0'3776'15,"-2"0"-3024"-15,0-3-608 0,2 2-144 0,-1-1 912 0,4-2 160 0,7-2 16 0,6-7 16 16,12-3-2032-16,8-2-416 0,5-1-64 0,0 1-32 16,0 2 496-16,-1 6 112 0,1 0 0 0,0 4 16 0,1 3 1152 0,2 3 240 15,1 3 32-15,-1 0 16 0,1 1-208 0,-1 1-32 16,1 1-16-16,2-2 0 0,3 2 192 0,1-2 32 16,3-1 16-16,1 0 0 0,0-1 32 0,2-2 16 15,2-2 0-15,2-2 0 0,6 2-272 0,3-6-48 16,4 2-16-16,1 0 0 0,1 0-320 0,0-4-192 0,-2 4 32 15,0 1 0-15,0 4-96 0,1-2 0 0,-1 3-16 0,-5 0 0 16,-4 0 272-16,-4 0-192 0,-3 3 192 0,-4 0-160 16,-4 0 160-16,-4-3 0 0,-3 0 0 0,-4-3-128 31,-4 1-480-31,-4-2-96 0,-3 2 0 0,-5 0-16 16,-4 0-480-16,-4-1-80 0</inkml:trace>
  <inkml:trace contextRef="#ctx0" brushRef="#br1" timeOffset="-129837.42">15482 17600 32255 0,'5'4'2864'0,"-3"-4"-2288"0,-1 0-576 0,1 0 0 0,-2 0 2048 0,0 0 288 0,1 0 64 0,0-2 16 15,0 0-2656-15,2 2-528 0,2-2-96 0,-2 2-32 16,1 0-256-16,0 4-64 0,-1 4-16 0,0 2 0 0,-1 4 1632 0,2 7 336 0,0 1 64 15,0 3 16-15,2 7-608 0,-1-1-208 0,0 1 144 16,-2 3-144-16,2-3 448 0,-1 2 0 0,0 3 0 0,-2-2 0 16,-1 3-128-16,1-3-32 0,-2-3 0 0,0-3 0 15,0-5-288-15,0 0-272 0,0 1 48 0,-2-3 16 32,1-2-1008-32,-1-6-208 0</inkml:trace>
  <inkml:trace contextRef="#ctx0" brushRef="#br1" timeOffset="-129356.63">15229 17526 24879 0,'5'-11'1088'0,"-1"2"256"0,0 1-1088 0,1 1-256 0,0 3 0 0,1 1 0 0,1-3-1152 0,7-4-304 0,7-5-48 0,6-1-16 0,6 0 1200 0,0 0 320 16,-1 4 0-16,-3 2-144 0,1 1 2432 0,-3 5 480 15,1 4 112-15,-5 0 0 0,-1 6-768 0,-2-2-176 16,-4 5-16-16,-1-3-16 0,-3 1-768 0,-1 2-160 16,-1 1-16-16,-1-1-16 0,-2-2-816 0,1 2-128 15,-2-3 0-15,1-2 0 0,2 2-320 0,0-2 64 16,-1 2 16-16,2-3 0 0,-1 4 240 0,3 1 208 0,2 2-32 0,1 3-16 15,1-1-32-15,-1 4-128 16,0 0 192-16,-4-1-64 0,0-2 128 0,-3 4 0 0,0-3 16 0,-4 2 0 16,-2 1 160-16,-2-5 16 0,-1 2 16 0,-3-3 0 15,-2 2-144-15,-3 0-48 0,1-4 0 16,-5 4 0-16,0-3-272 0,-3 0 0 0,-1 1-128 0,-1-4 128 16,-1 6-320-16,0-5 16 0,0-2 16 0,0 2 0 15,1-2-64-15,-1 0-16 0,1-3 0 0,-1 0 0 31,2 0-496-31,-2 1-96 0,2-1-32 0,0 0 0 0,0-2-480 16,2 4-112-16,0-1-16 0,2-1 0 0,1 4 96 0,1 1 16 16,0-2 0-16,0 1 0 0,2-1-592 0,2-1-112 15,0 0-32-15,5-5 0 0</inkml:trace>
  <inkml:trace contextRef="#ctx0" brushRef="#br1" timeOffset="-128923.73">16288 17367 43311 0,'-3'6'3840'0,"0"0"-3072"0,-1-2-608 0,1-4-160 0,1 1 0 0,-2 1 0 0,-3 1 0 0,-3 1 0 32,-4 2-2000-32,1-4-336 0,2 2-64 0,0-4-16 15,3 0-1872-15,-1 0-368 0,1 2-80 0,-1 2 0 0,-1 2 5744 0,0 0 1152 0,0 4 224 0,-1 3 48 16,3-3-304-16,-2 3-64 0,0 5-16 0,-1-1 0 15,0 5-640-15,1 2-128 0,1-1-16 0,0 4-16 16,0 3-368-16,0 1-80 0,0 1-16 16,2-1 0-16,3-3-432 0,0-4-96 0,6-2 0 0,-1-1-16 15,3-2-240-15,2-1 0 0,1 0 0 0,1 0 0 0,1 1-208 0,1-3-48 16,2 2 0-16,-4 1 0 16,3-3-688-1,-1 1-144-15,1 2-16 0,0-1-16 0,-1 1 176 0,1 1 48 16,-1 1 0-16,0-4 0 0,1 4-448 0,2-2-64 0</inkml:trace>
  <inkml:trace contextRef="#ctx0" brushRef="#br1" timeOffset="-128302.24">16316 17515 10127 0,'3'4'896'0,"-3"-2"-704"0,1-1-192 0,0 2 0 0,-1-3 4544 0,1-3 896 0,1 2 160 0,0-1 32 0,2-2-3200 0,1-5-656 16,2 3-128-16,2-4-32 0,-2 4-1296 0,1 0-320 15,-2 2 0-15,0 2 0 0,-1 2 864 0,-1 0 160 16,-1 2 16-16,1 4 16 0,0 1-544 0,0 2-96 16,-1 4-32-16,1 0 0 0,1 6-240 0,-1 0-144 15,1 0 160-15,-2 6-160 0,2 0 0 0,1-2 0 16,1 2 0-16,1-3 0 0,2 0 0 0,0-3 0 16,2-3 0-16,1-1 0 0,0-5 320 0,0-4-16 15,2 0-16-15,-2 0 0 0,0-2-96 0,-1-3-32 16,-1-1 0-16,-1-1 0 0,0-3-160 0,-1-1 0 15,-1 2 0-15,0-6 0 0,-1 2 0 0,0-3 160 16,1-3-160-16,-2 1 160 0,0-3 16 0,2-1 0 0,-1-2 0 16,0-2 0-16,1-2-176 0,1-3 160 0,2-1-160 15,0-3 160-15,0-2-160 0,0 2-256 0,1-2 64 0,1 2 16 16,0 1-80-16,-1 2-32 0,0 7 0 0,-1 1 0 16,-1 2-32-16,-1 3-16 0,-2 0 0 0,-2 4 0 31,-1 3-64-31,-3 0-16 0,-2 2 0 0,-3 4-17680 0</inkml:trace>
  <inkml:trace contextRef="#ctx0" brushRef="#br1" timeOffset="-127834.58">16607 17766 14367 0,'-3'2'0'0,"2"1"0"0,0-2 736 0,1-1 160 0,0 3 16 0,-1-3 48 0,-1 3 2752 0,0 1 544 0,1 1 112 0,0 1 32 16,-1 0-2096-16,4-1-432 0,-1 0-80 0,1-1 0 16,1-2-896-16,-1 2-160 0,2-1-32 0,-2 2-16 15,2 1-480-15,-1 2-80 0,0 1-128 0,0 1 176 16,-1 0-176-16,1 2 160 0,-2 2-160 0,-1 1 160 15,0 1-160-15,-3-1 0 0,2 2 0 0,0 1 0 16,0 1 0-16,-2 1-192 0,2 2 0 0,-1-1 16 16,0-1 176-16,0-2 0 0,1-2 0 0,-1-3 0 15,1-1 0-15,0-4 0 0,1-2 0 0,-1-1 0 16,1-5-512-16,0 0-80 0,0 0-16 16,0-3-17040-16</inkml:trace>
  <inkml:trace contextRef="#ctx0" brushRef="#br1" timeOffset="-127508.78">16961 17651 43311 0,'1'4'1920'16,"-1"-2"384"-16,0-2-1840 0,0 0-464 0,1 0 0 0,0-2 0 0,0-2 0 0,3-1 0 0,2-2 0 0,3-3 0 15,6-3-672-15,2 1-176 0,2 2-48 0,2 1 0 0,-1 2 896 0,1 5 0 0,-2-1 256 0,2 6-64 16,2-2-192-16,-1 4 0 0,1-2-160 0,-3 1 160 31,0 2-864-31,-3-1-80 0,-2-1-16 0,-3 2-10432 0,1-5-2080 0</inkml:trace>
  <inkml:trace contextRef="#ctx0" brushRef="#br1" timeOffset="-127185.36">17057 17823 40543 0,'4'2'3600'0,"-2"0"-2880"0,-1-1-576 0,1-1-144 0,-1 0 576 0,1 0 64 0,3 0 32 0,3 0 0 0,2 0-544 0,2-1-128 0,0-1 0 0,1 0 0 15,-3 1-240-15,-1 1-16 0,0-3-16 0,-1 1 0 32,0 0-128-32,0 2-32 0,0-2 0 0,2 0 0 15,3 0-1968-15,0-3-400 0,1 2-80 0,-1-1-12160 0</inkml:trace>
  <inkml:trace contextRef="#ctx0" brushRef="#br1" timeOffset="-126603.77">17622 17503 26719 0,'0'10'2368'0,"-2"-4"-1888"0,-2 0-480 0,0-2 0 0,2-2 2752 0,-1 2 448 0,0-2 80 0,-4 2 32 15,-3 3-3840-15,-3 5-768 0,-2 0-160 0,0 4-16 16,2 0-1344-16,1 0-256 0,1 0-48 0,3 3-16 0,-1-1 3136 0,0 2 432 16,2 2 176-16,1-1 32 0,2-1 288 0,0 2 48 15,1-2 16-15,0 1 0 0,1 1-288 0,-1-2-48 0,2 2-16 0,0 0 0 16,0 0 48-16,3-4 0 0,0-2 0 0,5 0 0 16,-1-3-432-16,2-3-96 0,2 0-16 0,1-5 0 15,3 1-144-15,0-6 128 0,2 0-128 16,1 0 128-1,0-3-480-15,3-3-96 0,0 2-32 0,0-1 0 0,-3 2 192 0,0-5 32 0,2 2 16 0,-2 0 0 16,1 1 1088-16,-2-1 224 0,1-2 32 0,-2-1 16 16,0-1-400-16,1-2-80 0,1 0 0 0,2 1-16 15,-2-1-1072 1,1-3-192-16,1 2-64 0,-2 0 0 16,-1 0-496-16,-1 0-96 0,-2 0-32 0,-2 1 0 15,-3 0 192-15,0-1 48 0,-3 1 0 0,-2 2 0 0,-3-2 1664 0,-1 2 320 0,-1-3 80 0,-3 0 16 0,0-2 992 16,-3-1 192-16,1-3 32 0,-4 0 16 15,0-2-1040-15,-2 1-208 0,0-1-32 0,-3 1-16 0,-3 0-688 16,-1 2-240-16,-3 2 144 0,-1 3-144 16,3 3-320-16,0 4-128 0,2 6-48 0,-1 1 0 15,0 4-1664-15,-1 3-336 0,1 2-64 0,-1 1-12320 16</inkml:trace>
  <inkml:trace contextRef="#ctx0" brushRef="#br1" timeOffset="-125842.28">17951 17265 32255 0,'1'-5'2864'0,"-1"2"-2288"0,1 0-576 0,1 2 0 0,-2 2-1872 0,1-1-496 0,1-1-80 0,2-2-32 16,1 1 1504-16,3 2 288 0,-1 2 64 0,2 1 16 0,0 3 3808 0,0 0 768 0,3 4 160 0,0-2 32 15,1 0-2304-15,1 2-448 0,1 2-80 0,1-2-32 16,0 3-784-16,-1-1-144 0,-1 0-48 0,0 4 0 16,-3-3-48-16,2 3-16 0,-1 2 0 0,-1 2 0 15,0-1-256-15,-1 3 0 0,1 4-208 0,-1 2 80 16,1 3-208-16,-1 0-48 0,0-1 0 0,0 1 0 16,-3-3 144-16,1 1 32 0,-2-1 0 0,0-3 0 15,-2 1 400-15,-2-4 64 0,0-2 32 0,-4 1 0 16,2-5 32-16,-2 3 0 0,-1-2 0 0,-2 0 0 0,0-1-192 0,1 0-128 15,-4 0 144-15,-1 1-144 0,1-3 0 0,-3-1 0 16,-3 0 0-16,-1-3 0 0,-2 3-336 0,0-5 32 16,-2 2 16-16,-1 0 0 15,2-1-288-15,-1-3-48 0,2-2-16 0,-2-4-11264 16,1 0-2272-16</inkml:trace>
  <inkml:trace contextRef="#ctx0" brushRef="#br1" timeOffset="-124862.59">17563 17184 15807 0,'-3'3'1408'0,"2"0"-1136"0,1-3-272 0,0 0 0 0,1 0 0 0,1-3 0 0,0 3 2880 0,2-3 576 0,2-4 96 0,4-1 32 0,2 0-2080 0,2-4-416 15,-1 2-96-15,1 0 0 16,0 4-1472-16,-2 0-288 0,-1 1-64 0,-1 4 0 15,-1 1 1664-15,-2 0 352 0,0 0 64 0,0 0 32 0,0 1 32 0,-1 1 16 16,0-2 0-16,2 0 16 0,-1 0-464 0,1 0-96 16,2-2-16-16,1 1 16 0,0-2-384 0,2-1-80 15,3-2 0-15,2 0-16 0,-1 0-304 0,4 0 0 16,1-3 0-16,2 4 128 0,-1-1-128 0,3 3-128 16,3 0 128-16,-2 4-176 0,3 1 176 0,-4 5 0 15,-3-1 0-15,1 0 0 0,0 4 0 0,0 2 0 16,-1 1 0-16,0-3 0 0,-4 2 192 0,1-2 32 0,0-2 16 15,0-4 16-15,1 0 48 0,0-5 16 0,0-2 0 16,2-3 16-16,3-4-336 0,1-2 0 0,4-4 0 0,3-3 0 31,-2-3-800-31,0 0-176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02:15.13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28807 16353 29487 0,'-3'-3'2624'0,"2"2"-2112"0,1-2-512 0,0 2 0 0,1 0 1328 0,0 0 144 16,2-2 48-16,-1 2 0 0,2-1-352 0,1-2-64 15,1 4-16-15,-1 0 0 0,1 4-320 0,-1 2-80 0,-1 1-16 0,0 4 0 16,-1-1-352-16,1 2-80 0,0 1-16 0,0 0 0 16,1 4 32-16,-2-1 0 0,2 2 0 0,-1 4 0 15,0 3-64-15,-1 0 0 0,1 5 0 0,-2 0 0 16,0 3-192-16,-1 1 0 0,-1 1 0 0,-1 0 0 15,-2-1-240-15,1 1 64 0,-2-1 16 0,2-1 0 16,-3-3 16-16,0 0 0 16,0-3 0-16,0-1 0 0,0-1 144 0,0-5 0 0,1-4 160 0,1-1-160 15,-1-3 272-15,1-4-32 0,1-2-16 0,1-4 0 16,-2-2 32-16,3-2 16 0,-1-2 0 0,0-5 0 16,-1-1-32-16,1-6-16 0,0-2 0 0,0-2 0 15,1-5-80-15,-2-3-16 0,2-3 0 0,2-4 0 0,-1-1-128 16,0-4 0-16,3-2 0 0,0-2 0 15,-1 1 0-15,2-1 0 0,1-2 0 0,1 0 0 0,0 4 0 0,2-3 0 16,1 5 0-16,1-1 0 0,0 5 0 0,1 1 0 16,1 4 0-16,-2 3 0 0,1 3 0 0,-1 2 0 15,2 2 0-15,-4 1 0 0,4 1 0 0,-2 1 0 16,0 2 128-16,0 0-128 0,0 1 176 0,0 1-48 16,2 2-128-16,-2-2 192 0,1 3-192 0,1 1-192 31,-2 3 48-31,1 1 0 0,-1-1-48 0,2 5 0 0,-1 0 0 0,0 4 0 0,1 0 0 0,0 5 0 15,2-1 0-15,0 5 0 0,0 1-80 0,0 4-32 16,-2 2 0-16,1 2 0 0,0 2 96 0,-5 0 16 0,1 3 0 16,-2 0 0-16,-2 2 64 0,-1 0 128 15,-3-2-208-15,1 1 80 0,-4-2 128 0,-1-1 0 0,-1-1 0 0,-2-2 0 16,-1-2 288 0,-2-2 32-16,-2-1 16 0,0-1 0 15,-2-2 16-15,-2-2 0 0,0 0 0 0,-1-1 0 16,-1-3-208-16,1-3-144 0,-5 4 192 0,0-7-192 15,0 2 160-15,-1-2-160 0,0-2 128 0,0-2-128 16,2 0 192-16,-1-2-32 0,2-3-16 0,2 1 0 16,2 0-272-16,1 2-64 0,3 0-16 0,2 0 0 15,1 0-432-15,1 2-96 0,3-2-16 0,0 2 0 16,2-2-400-16,2 0-64 0,2-1-32 0,2 1-10592 16,3-2-2112-16</inkml:trace>
  <inkml:trace contextRef="#ctx0" brushRef="#br0" timeOffset="1115.32">19017 17496 11967 0,'10'-21'1072'0,"-4"5"-864"0,-1 0-208 0,-1 4 0 0,-3 4 4816 0,1 2 928 0,2 0 176 0,1-10 32 31,4-6-5952-31,2-9-1360 0,0 0-192 0,0 3-48 16,-1 4 384-16,0 2 80 0,-3 3 16 0,2 4 0 0,-3 5 2416 0,0 1 496 0,0-1 80 0,-2 1 32 15,0 3 368-15,-2 3 80 0,1 3 16 0,-1 2 0 16,0 1-1344-16,-1 5-256 0,-1 7-48 0,-1 1-16 16,-2 6-240-16,-3 3-48 0,-3 3-16 0,-6 4 0 15,-2 3-80-15,-3-1-32 0,-1-1 0 0,-10 10 0 0,-9 8-96 16,-11 7-32-16,-6 4 0 0,-2-2 0 0,-1 3 16 0,0-5 0 15,0-1 0-15,3-4 0 0,4-3-48 0,0 1-128 16,0-6 192-16,3-1-64 0,6-4-128 0,3-7 0 16,5-3 0-16,3-4 0 15,3-6-464-15,3-5-32 0,4-6 0 0,0-6 0 16,5-5-512-16,-1-4-96 0,2-4-32 0,0-6-17184 0</inkml:trace>
  <inkml:trace contextRef="#ctx0" brushRef="#br0" timeOffset="1429.1">17923 17440 18431 0,'7'-23'1632'0,"-2"5"-1312"0,0 2-320 0,0 3 0 0,-1 5 3456 0,-1 4 608 0,3-3 128 0,3-8 32 0,7-5-2880 0,5-5-576 0,4-1-128 0,1 8 0 16,-3 2-384-16,2 9-80 0,-1 2-16 0,-1 10 0 15,1 5 288-15,-1 3 64 16,3 5 16-16,-1 4 0 0,-2 2 144 0,1 3 32 0,-2 2 0 0,0 3 0 15,-1 2-128-15,-1 1-32 0,0-3 0 0,0 3 0 16,-1-1-32-16,1-1-16 0,1-1 0 0,0-1 0 16,3 0 208-16,-1-2 64 0,4 2 0 0,1 4 0 15,1-1-128-15,2 2-32 0,0 4 0 0,0-2 0 16,1 0-288-16,2 3-64 0,1-2-16 0,3-2 0 0,-1-3-240 16,0-2 128-16,1-3-128 0,-2-4 0 0,1-3 0 0,-2 0 0 15,-2-3 0-15,0 1 0 0,1-2 0 0,-3-2 0 16,-2-2 0-16,-1-2-160 15,-2 0-416-15,-2 3-96 0,0-4-16 0,-2 4-13808 16,-1 5-2768-16</inkml:trace>
  <inkml:trace contextRef="#ctx0" brushRef="#br0" timeOffset="2545.98">8801 10725 35935 0,'-2'4'3200'0,"2"2"-2560"0,3-3-512 0,-1 1-128 0,2 1 416 0,1 1 64 15,2 4 16-15,4 9 0 0,4 7-496 0,3 2-336 16,-1 3 48-16,0 1 16 0,-2 0 128 0,0 3 144 16,0 0-208-16,-2 2 80 0,1-3 128 0,1 0 176 31,0-1-48-31,-1-1 0 0,3 0 64 0,-1-1 0 0,-2 4 0 0,3-7 0 0,-1-2 112 0,0-1 16 16,-1-5 16-16,-1-3 0 0,1-3-336 0,0-2-256 0,0-2 32 15,0-1 16 1,1-8-656-16,1 1-128 0,0-2-32 0,3-2-9600 0,1-2-1936 0</inkml:trace>
  <inkml:trace contextRef="#ctx0" brushRef="#br0" timeOffset="2812.89">9536 10621 24879 0,'-13'-4'2208'0,"-1"4"-1760"0,0 0-448 0,3 0 0 0,5 4 3616 0,2-2 640 0,-2 5 128 0,-5 4 32 0,-7 7-3344 0,-7 9-672 15,-4 9-128-15,1 8-16 0,1 0-256 0,1 4 0 16,0 6 0-16,1 2-160 0,0 8 160 0,-1 2-192 16,0 4 192-16,-4 2-192 0,-3 1 192 0,-2 0-128 15,-3-1 128-15,-6 9-128 0,-7 9 128 0,-3-1 0 16,-2 0 0-16,-2 2 0 0,0 3 0 0,-1 5 224 15,2 3-48-15,11-18-16 0,10-16 32 0,1 11 0 16,1 11 0-16,7 5-12592 16,12 1-2512-16</inkml:trace>
  <inkml:trace contextRef="#ctx0" brushRef="#br0" timeOffset="4053.37">29763 16188 23039 0,'-7'3'2048'0,"1"0"-1648"0,2 0-400 0,2-3 0 0,1 1 1728 0,-3 1 272 16,-2 1 48-16,-3 2 16 0,-3 4-400 0,-1-3-96 15,1 1-16-15,2 2 0 0,3-3-1040 0,2 0-192 16,2 2-64-16,3 0 0 0,3 1-256 0,2 1 0 15,2 2 0-15,2 2 0 0,1 1 384 0,0 2 64 16,2 4 0-16,-2-1 16 0,-1 2 192 0,-3 3 48 16,0-4 0-16,-2 1 0 0,-2 0-384 0,-3 1-64 15,0-1 0-15,-2-4-16 0,-3-2-240 0,0 0 144 16,-2-3-144-16,1-3 128 0,-2-2 0 0,1-3 0 16,0 0 0-16,2-5 0 0,0-2-128 0,1-4 192 0,0-4-192 15,1-3 192-15,2-5 144 0,-2-4 48 0,3-4 0 0,-2-7 0 16,2-1-16-16,0-3 0 0,1-5 0 0,1 1 0 15,0 0-128-15,3-2-32 0,0 1 0 16,1 1 0-16,0 3-208 0,2 5 0 0,1 3 0 0,-1-1 0 16,3 2 0-16,1 3 0 0,-1 4 0 0,1 0 0 15,1 6 0-15,1 0-128 0,-1 3 128 0,2 1 0 16,-1 3-336-16,1 2 32 0,0 4 16 0,0 0 0 16,1 0-160-1,1 6-16-15,0-2-16 0,0 4 0 0,2 1-160 0,-2 0-48 0,0-1 0 16,-3 4 0-16,1-1-1568 0,-3-1-320 0,2 2-64 0,-4-2-12912 15</inkml:trace>
  <inkml:trace contextRef="#ctx0" brushRef="#br0" timeOffset="4492.6">30135 16200 23951 0,'1'-3'2128'0,"0"0"-1696"0,0 3-432 16,2-2 0-16,-1 1-736 0,1 1-224 0,3-3-64 0,1-1 0 15,5-1-448-15,0 2-80 0,2 2-32 0,-2 1 0 0,-1 0 3440 0,-1 3 672 0,-3 1 144 16,1 2 16-16,-1 0 672 0,1-2 128 0,-1 1 32 0,2-1 0 16,1-1-1984-16,1 0-384 0,1 1-64 0,2-4-32 15,1-3-672-15,2 2-128 0,1-2-16 0,2 0-16 16,2-1-224-16,-1-1 128 0,2-1-128 0,-1 0 0 15,0-2 0-15,-2 2 0 0,-3 0 0 0,-2-3 0 16,-1 2 0-16,-3 1-240 0,-1-4 80 0,-3 1 16 16,-2-1 16-16,-2 0 0 0,-3 4 0 0,-3-4 0 15,-1 4-16-15,-3 0 0 0,-2-3 0 0,-2 2 0 16,-2 1-96-16,-2-1-16 0,-1 1 0 0,-2 1 0 16,2 4 256-16,0-3 0 0,-1 4 0 0,1 0 0 15,0 5 0-15,0 4 0 0,0 0 0 0,-2 7 0 0,2 2-224 16,0 4 48-16,0 4 16 0,-1 5 0 15,0 4-480-15,0 1-80 0,3 1-32 0,-1 1 0 16,4-3 176-16,1 1 48 0,0 3 0 0,1 0 0 0,3-1 528 0,1-6 0 16,3 2 192-16,0-7-48 0,2-3 0 0,4 1 0 15,1-5 0-15,1-4 0 16,3-1-464-16,1-6-112 0,1-2-16 0,1-3 0 16,3-2-1520-16,1-4-304 0</inkml:trace>
  <inkml:trace contextRef="#ctx0" brushRef="#br0" timeOffset="5041.59">31020 16344 5519 0,'5'-7'496'0,"-4"0"-496"0,-1 1 0 0,0 0 0 15,0 2 7168-15,0-2 1328 0,2 0 272 0,-2-4 48 0,1-5-6192 0,0-7-1248 0,3-4-240 0,-2-3-48 16,1 1-720-16,-1 0-144 0,-1 5-32 0,-1 2 0 0,-1 8-192 0,0-2-240 16,-3 7 48-16,-1 5 16 15,-1 3 176-15,-1 3-192 0,-2 4 192 0,-3 3-192 0,-3 3 192 0,-3 6 0 16,0 3 0-16,-4 3 0 0,-1 6 0 0,-1-2 0 15,-2 6 0-15,0 2-128 0,-1-1 128 0,3-2-208 16,1 0 80-16,2-2 128 0,2 0-272 0,2-1 64 16,1-1 16-16,2 1 0 0,3-5-112 0,2-2-16 15,3-1 0-15,4-2 0 16,0-5-560-16,5 0-112 0,1-4-32 0,2-2 0 31,0 0 400-31,3-4 80 0,0 0 16 0,3 1 0 0,0-7 528 0,0 2 256 0,3-4-32 0,0-2 0 0,2-5 624 0,1-1 128 16,1 0 32-16,0-2 0 0,-1-4 80 0,2-5 32 15,3-1 0-15,1-4 0 0,2-5-384 0,0-5-80 0,3-1-16 0,-3-5 0 16,1-2-96-16,-2 0-32 0,-3 3 0 0,-4-3 0 16,-2-1-224-16,-2-2-48 0,-3 0-16 0,-2-1 0 15,-3-5-96-15,-1 0-128 16,-4 1 176-16,0 1-176 0,-2 4 160 0,0 0-160 0,0 5 128 0,-1 1-128 16,1 0 0-16,0 3 0 0,1 1-144 0,-1 1 144 15,1 3-448 1,0 3 32-16,0 3 0 0,0 7 0 0,1 1-320 15,-1 3-64-15,1 4-16 0,-1 2-12048 0,1 1-2432 0</inkml:trace>
  <inkml:trace contextRef="#ctx0" brushRef="#br0" timeOffset="5375.22">31350 16460 40543 0,'-1'6'3600'0,"0"1"-2880"0,0-1-576 0,1-3-144 0,1 0 672 0,-1 1 96 0,0 4 32 0,0 5 0 15,0 3-544-15,0 3-128 0,1 3 0 0,-1-3-128 16,0 1 0-16,0-1 0 0,0-3-240 0,0 0 80 16,-1-1-96-16,0-2-32 0,-1 0 0 0,1-5 0 31,0 0-1232-31,0-3-240 0</inkml:trace>
  <inkml:trace contextRef="#ctx0" brushRef="#br0" timeOffset="5528.42">31370 16032 50687 0,'-4'0'2240'0,"1"-2"464"0,-1 2-2160 0,3 0-544 0,1-3 0 0,1 3 0 16,1-1-1136-16,1 1-336 0,2-2-64 0,2-2 0 15,3 4-64-15,3 0-16 0,0 1 0 0,2 4 0 0</inkml:trace>
  <inkml:trace contextRef="#ctx0" brushRef="#br0" timeOffset="5920.83">31894 16400 18431 0,'0'-9'1632'0,"-1"1"-1312"0,-1 2-320 0,0 0 0 16,1 2 4880-16,1 2 912 0,1-2 176 0,-1-2 48 0,0-5-4224 0,0-3-832 0,2-1-160 0,-2-1-32 16,1 4-640-16,-1 1-128 0,0 5 0 0,0 0 0 15,-1 1 0-15,-2 5-160 0,-1 2 160 0,1 2-128 16,-3 4-64-16,-1 1 0 0,0 5 0 0,-2 1 0 0,1 4 32 0,-2 4 0 15,1-1 0-15,-2 4 0 0,0 1 160 0,0 1 0 16,0 5 0-16,-1-2 0 0,1 1 400 16,3-1 16-16,-1 3 0 0,2-2 0 0,2 1-96 0,1-1 0 15,1-1-16-15,3-3 0 0,3-2-304 0,-1-1 160 16,3-1-160-16,3 1 128 0,-1-3-320 0,2 1-64 31,0-6 0-31,0 0-16 0,3-3-112 0,-3-4-32 0,4-2 0 0,-2-1 0 16,1-4-672-16,1 0-128 0,-1-6-16 0,3 0-16032 0</inkml:trace>
  <inkml:trace contextRef="#ctx0" brushRef="#br0" timeOffset="9413.14">32238 15851 35935 0,'3'-2'3200'0,"0"2"-2560"0,1 0-512 0,-2 0-128 0,1 0 480 0,-1 0 80 0,3 0 16 0,3 0 0 15,0 2 112-15,2 0 16 0,-1 2 16 0,-3 2 0 16,-1 3-256-16,-1-2-48 15,-2 4-16-15,0 0 0 0,0 2-48 0,-1 1-16 0,1 5 0 0,0 1 0 16,0 4-64-16,2 2-16 0,0 3 0 0,1 3 0 16,2 3-128-16,1 3-128 0,0 5 144 0,2-2-144 15,-1 4 0-15,0 2 0 0,-2-2 0 0,-2 1 0 16,-3 2 0-16,-2-3-128 0,-1-1 128 0,-1 0-208 16,-2-2-224-16,-1-3-32 15,1 0-16-15,-2-7 0 0,0-1-48 0,1-3-16 0,-1-2 0 16,1-4 0-16,1-2-1120 0,0-3-240 0,1-3-32 0,-1-5-14032 15</inkml:trace>
  <inkml:trace contextRef="#ctx0" brushRef="#br0" timeOffset="9711.2">32076 16233 28559 0,'-6'6'2544'0,"1"-4"-2032"0,1 0-512 0,2 0 0 0,2-2 2816 0,1 0 480 16,2 0 96-16,-2 0 0 0,1 2-2480 0,3 2-496 0,0-1-96 0,1 2-32 16,2 0 352-16,0 1 80 0,2-3 16 0,1 4 0 15,3-5 48-15,3 2 16 0,4-2 0 0,3 0 0 16,2 0-512-16,2-4-96 0,2-1-32 0,0-1 0 15,-2 1-160-15,-1-4 0 0,3 1 144 0,-2-2-144 16,2 0-416-16,1 0-160 16,-1 0-16-16,-1-1-16 0,-3 2-320 0,-1-2-64 15</inkml:trace>
  <inkml:trace contextRef="#ctx0" brushRef="#br0" timeOffset="12116.94">33127 15599 20271 0,'4'-6'896'0,"-2"0"192"0,0 2-880 0,-1 2-208 0,0 2 0 0,-1 0 0 0,1 0 944 0,-1 2 144 16,0-2 16-16,-1 2 16 0,0 1 1024 0,-3 4 208 0,0 1 32 0,-2 1 16 15,0 1-1120-15,-1 2-240 0,-2-1-32 0,0 2-16 16,-1 1-16-16,-1-1 0 0,1 0 0 0,-2 3 0 16,1-1-416-16,0 1-96 0,1 0-16 0,0 3 0 15,-2 0-256-15,-1 3-64 0,-2 4-128 0,-1 0 192 16,-3 7-192-16,-1 2 0 0,-2 4 0 16,1 2 0-16,0 2 0 0,1-2-240 0,2 1 32 0,2 2 0 15,1-4 64-15,4-1 16 0,1-1 0 0,2-7 0 16,2-1 128-16,1 1 0 0,0-2 0 0,1 2 0 15,3 0 144-15,0-1-144 0,1-2 192 0,2-1-192 16,2 2 144-16,-1-6-144 0,5 1 0 0,-1-1 144 0,4 2-320 16,2-5-64-16,0 1-16 0,3-3 0 15,1 2-768-15,-3-1-144 0,2-1-48 0</inkml:trace>
  <inkml:trace contextRef="#ctx0" brushRef="#br0" timeOffset="14212.58">33319 16200 29487 0,'-1'-3'2624'0,"1"0"-2112"0,1 1-512 0,0 1 0 16,0 1-432-16,2-3-192 0,1-1-32 0,-1-1-16 0,2 1 960 0,1-3 192 15,1 1 32-15,-3 1 16 0,1 4 1488 0,-2-2 288 16,-1 3 64-16,0 3 16 0,-4 3-1296 0,0 0-272 16,-3 4-48-16,-2 3-16 0,-5 4-304 0,0 4-48 15,-4-1-16-15,0 1 0 0,1-1-48 0,-2 1-16 0,-2 1 0 0,-1 0 0 16,1 0-128-16,0 1-48 0,-1 1 0 15,2-1 0-15,-2-4-144 0,0 4-176 0,-2 1 48 0,1-1 0 32,1 1-240-32,3-4-32 0,1-1-16 0,1-3 0 15,3-3-528-15,0-2-96 0,3-1-32 0</inkml:trace>
  <inkml:trace contextRef="#ctx0" brushRef="#br0" timeOffset="14463.4">32989 16260 20271 0,'3'5'1792'0,"-1"-3"-1424"0,0 1-368 0,-1-2 0 0,1 1 3744 0,-1-2 672 0,1 3 144 0,3 1 32 16,4 2-2752-16,3 4-560 0,3 2-96 0,0 0-32 0,1 2-512 0,-1 1-96 15,0 1-32-15,0 0 0 0,-2 3-512 0,1-1 0 16,-1 2 0-16,0 0 0 16,0 1-352-16,0-3-80 0,-2 2-16 0</inkml:trace>
  <inkml:trace contextRef="#ctx0" brushRef="#br0" timeOffset="14966.48">33393 15808 15663 0,'-4'3'1392'0,"2"-3"-1120"0,1-1-272 0,-1-1 0 0,4 2 5760 0,-1 0 1088 0,1-2 208 0,3 1 48 0,1-4-5520 0,4 1-1120 15,2 2-208-15,1 0-64 0,-1 2 64 0,2 2 0 16,1 3 0-16,-1 2 0 0,-1 3 64 0,3 1 32 15,0 3 0-15,0 4 0 0,2 2-352 0,-1 5 0 0,2 6 0 0,-2 1 0 16,-1 5 0-16,-2 1 0 0,-1 3 0 0,-3-1 0 16,-1-1 0-16,-3-1 0 0,-1 3-144 0,-4-2 144 15,-1-7 0-15,-1-1 0 0,0 1 0 0,-3-4 0 16,0 4 0-16,0 2 0 0,1 2 0 0,-3 1 0 16,-2-3-144-16,-2 1 144 0,-1-5 0 0,-1 1 0 15,-3 0-288-15,0 2 48 16,-1 0 16-16,0-1 0 0,4-3 48 0,-3-1 16 0,-4 3 0 0,-3 4 0 15,-3 0 160-15,-1 0 0 0,-1 0 0 0,-1-4 0 16,2-3-224-16,0-4-64 0,0-3-16 0</inkml:trace>
  <inkml:trace contextRef="#ctx0" brushRef="#br0" timeOffset="16034.77">26826 15869 30399 0,'-3'-2'2704'0,"2"0"-2160"0,2 2-544 0,1 0 0 0,-1 0 624 0,0 0 16 0,1 0 0 0,2-2 0 16,4 1-112-16,0-2-16 0,3 1 0 0,2 0 0 15,0 2 336-15,1 0 64 0,1 0 16 0,1 4 0 16,1-1-64-16,0 3-16 0,2 4 0 0,0 2 0 16,0 4-592-16,1 0-128 0,-1 7-128 0,-2-1 176 15,-1 2-176-15,0 0-144 0,-1 3 144 0,-3-1-208 16,1-1-176-16,-2 0-48 0,0-2 0 16,-1-2 0-16,-1-1-112 0,-1-2-32 0,1-1 0 0,1-3 0 15,-2 0-1024-15,1-2-192 0,-2-4-64 0,1 0-12848 16</inkml:trace>
  <inkml:trace contextRef="#ctx0" brushRef="#br0" timeOffset="16317.33">27681 15713 6447 0,'-8'10'576'0,"0"-2"-576"0,1 0 0 0,2 1 0 0,1-5 2320 0,2-1 368 0,-2 3 64 0,-1 3 0 0,-5 7 192 0,-1 6 48 0,-2 3 0 0,-2 5 0 15,0 1-160-15,1 0-16 0,-1 5-16 0,-1 1 0 16,0 1-1360-16,-1 3-272 0,0 1-48 0,-1 2-16 16,2 1-608-16,-1 1-128 0,0-1-32 0,-2 2 0 15,2 3-336-15,-1 1 128 0,0 3-128 0,-1 3 0 31,1 0-272-31,-1-3-128 0,-1 2-32 0,3-5 0 0,-1-9-352 16,0-5-80-16,2-3-16 0,1-8 0 0,2-4-112 0,0-5-32 16,2-3 0-16,-1-1-14768 0</inkml:trace>
  <inkml:trace contextRef="#ctx0" brushRef="#br0" timeOffset="17023.75">26905 15524 4607 0,'-1'-4'400'0,"1"2"-400"0,0 2 0 0,0-3 0 0,0 2 1536 0,0 1 208 0,0-2 48 0,0-2 16 0,0-1 1200 0,1 0 256 16,0-1 32-16,2 0 16 0,0-3-416 0,2 2-80 15,1-2 0-15,2-1-16 0,1 1-736 0,-1 2-144 16,3-4-16-16,-1 3-16 0,3-1-1184 0,-2 0-256 16,0 0-32-16,-1 2-16 0,1-2-208 0,-1 2-32 15,1-3-16-15,-2 1 0 0,-1-1-144 0,1 2 0 16,-1-2 0-16,0 0 0 0,-1 0 0 0,1-1 0 15,-2 0 128-15,1-2-128 16,1 1 0-16,-2-3 0 0,1 2 0 0,1-4 0 0,-2 1 0 0,1-2 0 16,1-1 0-16,0 1 0 0,0 4 0 0,-1-1-144 15,1 3 144-15,-1 1 0 0,1 2-160 0,-2 3 160 16,1 0-128-16,-2 3 128 0,0 2-144 0,0 1 144 16,-1 0-160-16,-2 4 160 0,2 0-160 0,-2 2 160 15,2 2-160-15,0 2 160 0,-1-1 0 0,1 2 0 0,0 1 0 0,1 0 0 16,0 1 0-16,0 0 0 0,1 3 176 0,0-2-48 15,2 4 48-15,-2 0 16 0,1 1 0 0,1-1 0 16,-2 0 0-16,-1 0 16 0,1 1 0 0,-2-3 0 16,-1 5-32-16,1-4-16 0,-2 2 0 0,0-1 0 15,0-2-160-15,-1-1 160 0,1 1-160 0,-2-3 160 16,2-3-160-16,-1-3 0 0,2 2 0 0,-2-6 0 16,2 1-304-16,-2-3 16 0,1 1 0 0,1-2 0 15,-1-2-384-15,1 0-80 0,-1-1-16 0,1 0-17328 16</inkml:trace>
  <inkml:trace contextRef="#ctx0" brushRef="#br0" timeOffset="17478.9">27782 16118 24879 0,'-4'3'1088'0,"1"-3"256"0,1 0-1088 0,1 0-256 0,1 0 0 0,1 0 0 0,0-2 1376 0,3 1 224 0,1-2 32 0,3-1 16 0,5-2-192 0,4 1-48 0,3 2 0 0,2-1 0 16,4 0-416-16,1 4-96 0,4-2 0 0,1 2-16 0,2 0-368 0,-1 0-80 15,-1 0-16-15,2 2 0 0,-2-1-240 0,-1 2-48 16,0 1-128-16,-3-2 192 16,1 2-832-16,-5-4-192 0,0 2-16 0,-6-2-16 15,0-2-1136-15,-3-1-240 0,-1 0-32 0,-1-1-16 16,-3 0-320-16,0-2-64 0</inkml:trace>
  <inkml:trace contextRef="#ctx0" brushRef="#br0" timeOffset="17765.66">27883 16361 13823 0,'0'1'1216'0,"0"2"-960"0,0-3-256 0,2 0 0 0,1 0 4720 0,2 0 896 0,1 0 176 0,4 0 32 15,7-3-4160-15,9 2-848 0,9-1-176 0,6-1-16 16,2 2-48-16,3 1-16 0,2 0 0 0,1-2 0 0,0 2-768 0</inkml:trace>
  <inkml:trace contextRef="#ctx0" brushRef="#br0" timeOffset="76192.19">9552 8923 35935 0,'-3'-16'3200'0,"0"1"-2560"0,3 5-512 0,0 4-128 0,3 2 0 0,-3-8 192 0,1-10-64 0,0-10 0 0,0-9 80 0,2-6 32 0,1 2 0 0,-1 5 0 0,2 1 512 0,4 2 96 16,1 1 32-16,2-3 0 0,3 0-624 0,2-1-112 15,6-3-16-15,1-1-128 0,3-6 128 0,-1 3-128 16,0 3 0-16,5-4 0 0,6-9 0 0,2-2 0 0,6 0 128 16,4 0-128-1,3 0-272-15,2 4-112 0,0-2-32 0,0 9 0 16,-4 4 0-16,-1 7 0 0,-1 2 0 0,2 6 0 0,1 3 416 0,-1 5 0 0,-2 9 0 0,-4 5 0 16,-2 1 256-16,-1 6 96 0,0 0 16 0,-4 2 0 15,-5 2 16-15,0 2 16 0,2 4 0 0,-1 2 0 16,1 2-128-16,-2 2-16 0,-4 2-16 0,2 3 0 15,-2 5-64-15,1 3-16 0,-1 2 0 0,-1 3 0 16,1 5-32-16,-1 1 0 0,0 3 0 0,-1-3 0 16,-3-1 80-16,1-1 16 0,1 3 0 0,-2 2 0 15,-1 2-16-15,1 2 0 0,-1 3 0 0,-1 1 0 16,0 2-208-16,0-2 176 0,-2-3-176 0,0 0 160 16,1-1-160-16,-1 0 160 0,2 4-160 0,0-3 160 0,1 4-32 0,0 0-128 15,3 1 192-15,0-2-64 0,-2-4 0 0,1-3-128 16,-2 3 192-16,0-6-64 0,-3-2-128 0,3 1 0 15,3 9 0-15,1-2 0 0,-2 0 128 0,2-5-128 16,-1-2 0-16,0-1 128 0,0-5 16 0,2-3 0 16,1 4 0-16,1-5 0 15,-3-2-144-15,0-1 0 0,1 2 0 0,0-3 0 0,0 0 0 0,0-2 0 16,1 1 0-16,-1-5 0 0,0 2 0 0,-1-3 0 16,0-1 0-16,0 1 0 0,-1-2 0 0,-2 2 0 15,-1-4 0-15,-1 1 0 0,0-4 0 0,-2 2 0 16,-2-2 0-16,1-2 128 0,-1 0-128 0,-1-2 0 0,1-1 0 0,-2-6 0 15,0 1 0-15,-1-3 0 0,-1 0 128 16,1-4-128-16,1-1 224 0,-2-3-32 0,2-1-16 0,-1-6 0 16,1-2 128-16,-1-5 16 0,0 1 16 15,-2-5 0-15,3-3 0 0,-1-1 0 0,-1 2 0 0,1-6 0 16,1-2-80-16,1-5 0 0,0 1-16 0,0-4 0 16,-1 2-112-16,1 1 0 0,-1-4-128 0,-2 1 192 15,0-2-16-15,-1-3-16 0,1-2 0 0,-1-3 0 16,0-4-160-16,1-1 0 15,0 0 0-15,2 0 128 0,1-3-128 0,-1-3 0 0,1 2 0 0,1-4 0 16,2 0 0-16,-1-1 0 0,3-1 0 0,1 1 128 16,0-1-128-16,-1 7 0 0,-1 0 0 0,1-3 0 0,2 2 0 15,1-2 128-15,-1 3-128 0,-2 0 128 0,-1 9 32 0,-2-7 0 16,1 2 0-16,0-2 0 0,-5 12-160 0,1-2 192 16,1 0-192-16,0 1 192 0,0 1-192 0,1-1 128 15,-1 3-128-15,-2 0 128 0,1 3-128 0,0-1 0 16,0-6 0-16,0 1-176 0,0 3-128 0,-2 2-16 15,1-2-16-15,-2 2 0 0,1 1 96 0,-4-1 32 16,1 8 0-16,0 0 0 0,0 1-16 0,0 1 0 16,0 5 0-16,1 1 0 0,0 3 224 0,0 4-144 15,0 3 144-15,3 3-128 0,0 1 128 0,-1 4 0 16,2 3 0-16,1-2 128 0,1 4-128 0,3-1 144 16,1 4-144-16,2-2 160 0,0 3-160 0,3 4 0 15,-1 0 144-15,-1 4-144 0,2 1-160 0,-2 2-96 0,-1 4-32 16,0 3 0-16,-2-1-32 0,-2 5-16 0,0-1 0 0,-2 6 0 15,2 3 144-15,-3 7 16 0,-1 0 16 0,-2-1 0 16,1 5 160-16,-2 4 0 0,2 5-144 0,-3 0 144 16,0 2 0-16,-1-2 0 15,-1-5 0-15,-2 3 128 0,2 6-128 0,-1 5 0 0,1 1 0 0,1 3 0 16,1 1 192-16,-1-4-64 0,0-3 0 0,-1 2 0 16,-2-2 0-16,0 4 0 0,0 4 0 0,-1 0 0 15,-2-2-128-15,0-1 0 0,-1-5 0 0,-1-3 0 16,0 0 176-16,-4 3-48 0,2 2-128 0,0 4 192 15,0-4 64-15,-1 1 0 0,1-3 0 0,-1 0 0 0,1-6-16 0,1 2 0 16,-1 6 0-16,-1 3 0 0,1-2 16 0,-1 4 0 16,-1-1 0-16,1 0 0 0,-1-2-256 0,-2-5 0 15,-1 2 0-15,-1 1 0 0,-1 3 0 16,-2 3 0-16,-1-2 0 0,-2-4 0 0,-1 0 0 0,-2-4 0 16,1-2 0-16,-1 2 0 0,-1 1 0 0,0-1 0 15,-1 2 0-15,1-2 0 0,4-5 0 0,1-3 0 16,2-4 0-16,3-4 0 15,1-5 176-15,3 2-16 0,-1 1 0 0,3 1 0 0,1 1 80 0,1-2 16 16,0 3 0-16,2-1 0 0,0 1-16 0,0 1 0 16,1 2 0-16,2-3 0 0,-2-1-240 0,0-2 144 15,-1 1-144-15,1 2 128 0,0 3-128 0,2 2 0 16,-1 1 0-16,0 3 0 0,1-2 0 0,-1 1 0 16,3-3-160-16,-1-2 160 0,-1-9-288 0,3 0 32 15,0 3 16-15,0-1 0 0,2 3 240 0,0-1 0 0,2 1-160 0,1-1 160 16,0 1 0-16,2-2 0 0,0 0 0 0,3-4 0 15,1 1 0-15,0 0 0 0,1-1 224 0,2-2-64 16,-2 2 96-16,2-2 0 0,2 2 16 0,-3-3 0 16,-1-2-112-16,2 3-32 0,3-1 0 0,0 0 0 15,2 1-128-15,-1-4 0 0,2 1 0 0,-1-2 128 16,1-1-128-16,-1-1 0 0,-1-4 0 0,0 2 0 16,1-4 0-16,1-1 0 0,-3-1 0 0,0-2 0 15,-1-3 0-15,1-3 0 0,0-2 0 0,-1-3 0 16,2-1 0-16,-1-5 240 0,2-1-64 0,2-5-16 0,0 1-32 15,3-4-128-15,0 2 192 0,3-7-64 0,0 1 0 16,1-2 0-16,0-2 0 0,-1-3 0 0,-2-1 48 0,0-3 0 16,0-1 0-16,1-3 0 15,-1-1 240-15,0-3 48 0,3-3 16 0,-3-1 0 0,1-5-352 0,-1 2-128 16,0-2 0-16,-5-4 0 0,1-4 0 0,-3-3 0 16,-2 1 0-16,-2-5 0 0,-1-1 0 0,-1-2 0 15,0-5 0-15,-1-1 0 0,-1 5 0 0,0-3 0 16,1-5 0-16,0-3 0 0,1 3 0 0,0 2 0 15,0 4 0-15,-2 0 0 0,0 2 0 0,0-5 0 16,1 0 0-16,0-3 0 0,0 4 0 0,-1 2 0 0,-2 1 0 16,-1 2 0-16,1 1 0 0,-3-3 0 0,-1 3 0 0,1 0 0 15,-1 0 0-15,0 0 0 0,-2 3 0 0,0-5 0 32,1 3-416-32,0-2-80 0,3-3-16 0,0-2 0 15,2 0 64-15,-2 6 16 0,-1 2 0 0,1-4 0 16,2-6 16-16,1-1 0 0,-1 3 0 0,1 2 0 0,-2 1 160 0,-1 6 48 15,-2 6 0-15,2-5 0 0,2-6 208 0,2 0 0 0,1 2 0 0,-1 2 0 16,2 2 144-16,-1 2-16 0,3 2-128 0,-2 1 192 16,0 1-192-16,1 2 0 0,0 2 0 0,1 0 0 15,0 5 0-15,2-1-288 0,0 1 64 0,-1 3 16 16,0 3-32-16,-1 1 0 0,4-2 0 0,-1 1 0 16,1 3 48-16,-2 4 0 0,3 3 0 0,-2 6 0 15,0 1 48-15,-1 7 16 0,0 1 0 0,1 4 0 0,2 3 128 0,0 2 0 16,1 4 0-16,0 0 0 0,1 4 0 0,0 2 0 15,2 0 0-15,0 4-128 0,3 5 128 0,3 1 0 16,4 10-144-16,0 2 144 0,0 7-176 0,1 2 48 16,-2 7 0-16,-3 5 0 0,1 0 128 0,-2 3-160 15,-3-1 160-15,-4-2-160 0,-2 2 160 0,0 2 0 16,-1 8 0 0,-1 6 0-16,-1 5 0 0,-1 4 0 0,-4-1 0 0,-2 2 0 0,-3-8 0 0,-3 8 0 15,-1 8 0-15,-3 6 0 0,0-2 0 0,-3 0 0 16,0-2 0-16,-1 2-128 0,0 5 128 0,0-1 128 15,0-4-128-15,-1-1 176 0,1-5 32 0,-1 7 16 16,-1 3 0-16,1 1 0 0,1-5-224 0,-1 0 144 0,-1-1-144 16,1 0 128-16,2 1-128 0,-1-7 0 15,1-6 0-15,1-1 0 0,0 4 0 0,0 1 160 0,2 1-32 0,0 0-128 16,-2-6 256-16,-1-2-48 0,2-1-16 0,-2 2 0 16,0 5-192-16,-1-1 128 0,0-1-128 0,-2-6 0 15,-2-4 160-15,0 6-160 0,0 2 160 0,-1 5-160 16,-1-4 192-16,-1-3-64 0,-1-1-128 0,-2-3 192 15,1 0-64-15,-1-2-128 0,0 2 176 0,1-2-176 16,-1 3 208-16,-2-10-64 0,1-1-16 0,0-2 0 16,1 4 0-16,-1-2 0 0,0-1 0 0,0 2 0 15,1-3-128-15,-2-3 192 0,2-1-192 0,2-6 192 0,-1-2-48 16,0-1 0-16,3 3 0 0,1-2 0 0,1-3 64 16,2 1 16-16,-1-1 0 0,2-1 0 0,1-4-32 0,-1-1-16 15,1 1 0-15,0 1 0 0,-1-6-176 0,0 3 0 16,2 2 0-16,1 2 128 15,0-2-128-15,0-1 0 0,0 1 0 0,0-3 0 0,0-2 0 0,1-1 0 16,1-2-128-16,-2-3 128 0,2-2-160 0,-2 2 160 16,2-3-208-16,-1 1 80 0,1 2 128 0,0 0-128 15,-1-1 128-15,1 1-128 0,0 1 128 0,0 2 0 16,1-1 0-16,0 2 0 0,0 1 0 0,0 0 0 16,0-2 0-16,-1 5 128 0,0-2-128 0,-1-1 0 15,-1 2 128-15,1 1-128 0,-1 0 0 0,1 4 0 16,-1 3 0-1,-1-2 0-15,2 1 0 0,-2-1 0 0,0-5 0 0,0 1 128 0,2 0-128 0,-2-6 0 0,1 5 0 0,-1-6 0 16,2 2 0-16,-1 3 0 0,1 2 0 0,-1 1 0 16,2 1 144-16,-2 1-144 0,1 0 192 0,-2 0-192 15,1 0 224-15,2-2-64 0,-1 3-16 0,1-3 0 32,0 1 240-32,1-1 64 0,0 1 0 0,-1-1 0 0,4 4-336 0,-2-8-112 0,-1-6 0 0,1 5 0 15,4 3 0-15,2 5 0 0,2-2 0 0,-1 1 0 16,2-3 0-16,1-1 0 0,0 1 0 0,0-3 0 0,-2-1 0 15,0 1 0-15,4 4 0 0,-2 1 0 0,1-2 0 16,0-1 0-16,0-1 0 0,1-3 0 0,0 0 0 16,1-1 0-16,-1-1 0 15,2-1 0-15,-3 2 0 0,2-3 0 0,-2-4 0 0,-1 3 0 0,0-6 0 16,-1 2 0-16,-2-4 0 0,1-1 0 0,-1 0 0 0,0-4 0 16,-2 0 0-16,0-2 0 0,1 3 0 0,-2-3 0 15,0-4 0-15,-2 0 0 0,0-2 0 0,-3-2 0 31,-2 2 0-31,2-4 0 0,0 0 0 0,1-4 0 16,0-2 0-16,1-3 0 0,0 2 0 0,-1-5 0 16,3-1 0-16,-2-3 0 0,0 0 0 0,2-3 0 15,-2 1 0-15,1-1 0 0,-2 0 0 0,0-1 0 16,0 1 0-16,-1-3 0 0,0 0 0 0,-3-1 0 16,1 1 0-16,-1-3 0 0,-1 3 0 0,0-3 0 0,1-1 0 15,-4-2 0-15,2 0 0 0,0 0 0 0,0 2 0 0,1-2 0 16,1 2 0-16,-1-1 0 0,2 1 0 0,1 0 0 15,1 1 0-15,2-3 0 0,1 2 0 0,0-3 0 16,1 1 0-16,1-3 0 0,1 3 0 0,-1-1 0 16,-1 1 0-16,1 2 0 0,0-3 0 0,0 1 0 15,-1 3 0-15,-1-1 0 0,1 1 0 0,-2 3 0 16,-1 0 0-16,-2 3 0 0,1 3 0 0,-4 0 0 16,1 4 0-16,-2-1 0 0,0 1 0 0,-1 2 0 15,-1 4-560 1,-1 0-96-16,0 2-32 0,0 2 0 0,-1 2 304 0,0 2 64 0,-1 2 16 0,0-1 0 15,1 6 48-15,-1 1 0 0,2 0 0 0,0 2 0 0,1 3 64 0,0-4 32 16,4 2 0-16,-3-1 0 0,1-2 160 0,2 1 0 16,0-1 0-16,0 0 0 0,1 0 192 0,0 2-48 15,0-3 0-15,1 1 0 0,-2-3-144 0,0 4 160 16,1-1-160-16,-1 0 160 0,2-1 16 0,0 2 0 16,0 0 0-16,3 1 0 0,-3-2-32 0,4 0 0 15,0-1 0-15,4-3 0 0,-1 1 128 0,3-3 32 16,4-2 0-16,0-2 0 0,2 0 176 0,2-2 32 15,5-2 16-15,3-3 0 0,1 1-384 0,0-1-144 16,-2 1 0-16,0-2 0 0,-4 4 0 0,-1-2 0 16,1 3 0-16,-4 3 0 0,-2 0 0 0,-1 5 0 15,-1-1 0-15,-2 3 0 0,-2 2 0 0,-1 1 0 0,0 2 0 16,-3 1 0-16,0-1 0 0,-3 4 0 0,0 0 0 16,-1-1 0-16,-1 5 0 0,-2-4 0 0,-1 2 0 15,1 1 0-15,-1 1 0 0,-1 1 0 0,-2-1 0 0,2 2 0 16,0 0 0-16,0 3 0 0,0 3 0 0,1-2 0 15,-1 3 0-15,3 3 0 0,-2 5 0 0,1 0 0 16,1-1 0-16,-1 2 0 0,1 2 0 16,-1-2 0-16,2 0 0 0,-1-3 0 0,1 3 0 0,2-3 0 15,-1-4 0-15,2-1 0 0,-1-3 0 0,2-4 0 16,-1-2 0-16,-1-5 0 0,0 0 0 0,1-3 0 16,-1-6 0-16,0-2 0 0,-1-1 0 0,0-4 0 15,0-3 0-15,-3-3 0 0,0-1 0 0,0-6 0 16,-2-3 0-16,-1-2 0 0,-1-4 0 0,-1-4 0 0,0-3 0 0,-2-2 0 15,-2-5 0-15,1-1 0 0,-1-6 0 0,-1-2 0 16,1 0 0-16,1-5 0 0,2 0 0 0,0 1 0 16,3-1 0-16,-1 3 0 0,4 0 0 0,0 2 0 15,0 4 0-15,3-3 0 0,3-1 0 0,0 2 0 16,1 7 0-16,1-3 0 0,2-1 0 0,2-1 0 16,3-2 0-16,0 2 0 0,2 2 0 0,0-1 0 15,5 2 0-15,0-3 0 0,2-1 0 0,3-3 0 16,0-2 0-16,3-3 0 0,1-7 0 0,1 0 0 15,1 0 0-15,1 3 0 0,2 3 0 0,3-1 0 16,1 4 0-16,-2-1 0 0,1 0 0 0,-3 4 0 16,-1 1 0-16,-2-1 0 0,-2 5 0 0,1 1 0 0,-1 2 0 15,3 1 0-15,4 2 0 0,5 0 0 0,2 5 0 0,1 4 0 16,3-1 0-16,-2 7 0 0,2 1 0 0,-4 8 0 31,-2 4-416-31,-1 2-32 0,-2 4 0 0,-3 0 0 0,-4 1 64 0,4 5 16 0,2 3 0 16,1 3 0-16,-3 2 32 0,-3 2 0 0,-2 5 0 0,-4 1 0 15,0 3 48-15,-2 1 16 0,1 3 0 0,-2-1 0 16,-2 4 80-16,-2 0 32 0,1 3 0 0,-2 5 0 16,1 2 160-16,1 1 0 0,-1 1 160 0,-2 2-160 15,-1 0 448-15,-2-2-16 0,2 5 0 0,-4-2 0 0,0 1-128 16,-2 3-32-16,-2 2 0 0,0 0 0 0,1 4-128 0,-4 1-16 16,2 4-128-16,-1-5 192 0,-1-1-192 15,0 1 144-15,-1 4-144 0,-1 0 128 0,1 2-128 0,-1 0 0 16,2 2 0-16,-3-4 128 0,1-4-128 15,-1 0 128-15,2 2-128 0,-2 3 128 0,0 0-128 0,-1 1 0 16,0-6 0-16,-2-1 0 0,1-4 128 0,-3 2-128 16,1-4 0-16,-3 1 128 0,1 3-128 0,-1 0 0 15,-3-1 0-15,1-6 0 0,-1-5 0 0,-1-4 0 16,0-3 0-16,0-4 0 0,0-5 0 0,-1-2 0 16,2-1 0-16,0-5 0 0,0-2 448 0,2-2 0 15,-1 1 0-15,2-7 0 0,0 0-448 0,1-2 0 16,1-4 0-16,0-2 0 0,0 0 0 0,2-2 0 0,0-4 0 15,1-4 0-15,1 1 0 0,-2-4 0 0,2-4 0 0,-1-1 0 16,1-4 0-16,-1-6 0 0,-1 0 0 0,0-4 0 16,-1-4 0-16,-1-1 0 0,0-4 0 0,-1 0 0 15,-1-1 0-15,0-2 0 0,-2-1 0 0,2 2 0 16,1 1 0-16,-1 1 0 0,2 4 128 0,0 5-80 16,1 0-48-16,1 3 0 0,0 7 0 0,1 1 0 15,2 5 0-15,0 2 0 0,0 2 0 0,1 3 0 16,0 2 0-16,-1 1 0 0,0-1 0 0,0 5 0 31,-1-2-1024-31,-1 2-192 0,1-2-32 0,-3 4-15456 0,1-4-3104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49:37.63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22386 4419 20271 0,'-3'-16'1792'0,"1"6"-1424"0,1-2-368 0,-1 3 0 0,2 6 2048 0,0-1 320 0,0 1 80 0,-1-4 16 16,0-4-2464-16,-3-3-384 0,1-4-128 0,-2 2-16 0,1 0 1152 0,-2 3 224 15,1 1 48-15,-1 2 16 0,1 0-560 0,-2 1-112 16,3 2-32-16,-1 1 0 0,0 0-48 0,-3 1-16 16,1 1 0-16,-3 4 0 15,0-3 96-15,-1 6 16 0,0-1 0 0,-3 0 0 0,-1 3 704 0,-2 2 128 16,-3 5 48-16,-2 1 0 0,-2 3-176 16,0-1-48-16,0 2 0 0,0 2 0 0,-1 2-528 0,-1 1-96 15,0 1-32-15,1 4 0 0,3-4-256 0,0 3 160 16,-1 2-160-16,0 1 128 0,-1 5-128 0,-2-2 0 15,0 5 144-15,-2 2-144 0,0-2 0 0,0 1 0 16,2-3 0-16,0 1 128 0,2 3-128 0,1 3 0 16,4-1 0-16,1 4 0 0,5-5 0 0,4 5-240 15,4-3 64-15,3 1 16 0,3-1 160 0,4-2 0 16,2 1 0-16,1-3 0 0,2 3 128 0,-1-2-128 0,4 5 160 0,0 0-160 16,3-3 0-16,2 1 0 0,0-2 0 0,3-2 0 15,3-3 0-15,3-6 0 0,4 0 0 0,2-2-160 16,2-5 160-16,1 0 0 0,0-3 128 0,1-3-128 15,1-4 256-15,4-2 0 0,5 0-16 0,4-4 0 16,2 1-32-16,3-1 0 0,-1 0 0 0,0-5 0 16,-2-2-208-16,-1-1 144 0,1-6-144 0,-2-1 128 15,-1 0-128-15,5-4 128 0,0-2-128 0,1-2 128 16,-3-2-128-16,0-2 0 0,-2-2 0 0,-3-5 0 16,-3 0 0-16,-4 2 0 0,-3 0 0 0,2-5 128 15,-1-3 80-15,0-1 16 0,0-1 0 0,-3-3 0 16,-1 3-64-16,-5-2-16 0,-2 0 0 0,-2 1 0 15,-3-1 0-15,-3 0 0 0,-3-3 0 0,-3 3 0 0,-2 0 0 0,-3 3 0 16,-2-4 0-16,-2-4 0 0,-1 1-144 0,-4-3 0 16,0 5 0-16,-4 1 128 0,-2 2-128 0,-3 5-224 15,1 4 48-15,-5-1 16 0,1 2 160 0,-2 3-128 16,1 2 128-16,-2 0-128 0,-1 7 128 0,-1-1 176 16,-1 1-48-16,-3 2 0 0,-2 3-128 0,-6-3 128 15,-3 1-128-15,-5 2 128 0,-3-2-128 0,-3 2 0 16,-5-1 0-16,-4 0 0 0,-2-4 0 0,-2 1-192 15,2-1 32-15,-2-1 16 0,4 1-112 0,-2 2-32 16,-1-2 0-16,1 1 0 0,1 4 64 0,3-2 16 16,6 0 0-16,3 2 0 0,5 0 0 0,3 1 0 15,2-1 0-15,1 0 0 16,4 2-208-16,3 2-32 0,0-2-16 0,2 3-18048 0</inkml:trace>
  <inkml:trace contextRef="#ctx0" brushRef="#br0" timeOffset="2454.69">15675 4690 41471 0,'-4'8'3680'0,"3"0"-2944"0,0-2-592 0,2 1-144 0,0 0-240 0,1 2-80 0,0 7 0 0,-1 12-16 31,3 7-576-31,0 9-112 0,1 7-32 0,-2 0 0 0,2 3 1328 0,0 2 272 0,0-4 48 0,0-2 16 15,0-4-608-15,-1-8-128 0,0-5-32 0,-1-2 0 32,1-3-784-32,-2-5-144 0,2-2-48 0,0-2-14656 0</inkml:trace>
  <inkml:trace contextRef="#ctx0" brushRef="#br0" timeOffset="3050.66">15530 4496 39615 0,'-1'-20'3520'0,"0"7"-2816"0,-1 1-560 0,2 5-144 0,1 3 768 0,2 2 128 0,4-1 32 0,0 0 0 15,5-4-1248-15,6-1-240 0,4 0-48 0,4 2-16 0,1 0 448 0,3 4 176 0,3 4-128 0,2 0 128 16,3 2 0-16,3-1 176 0,4 0-16 0,1 0 0 15,0-3-160-15,0 1 0 0,1 2 0 0,0-2 0 16,-1 1-208-16,-2 1 80 0,-3 0 128 0,-6 1-208 16,-8 1-32-16,-2-1 0 0,-2 2 0 0,-4 1 0 15,-5 2 64-15,-4 1 16 0,-3 0 0 16,-6 2 0-16,-5 3-160 0,-5-1-16 0,-3 1-16 0,-5-2 0 16,-4 3 16-16,-4 0 0 0,-5 2 0 0,-3-5 0 15,-3 2 32-15,-2-1 16 0,-2-2 0 0,1-2 0 16,-1 0 96-16,3-2 0 0,4-1 16 0,3-1 0 15,5 0 176-15,4-5-160 0,5 4 160 0,4-5-160 16,2 4-16-16,2-4 0 0,5 0 0 0,1 2 0 16,4 2-160-16,4-1-48 0,3 1 0 0,4 1 0 15,1 2 768-15,4-1 160 0,3-3 32 0,4 4 0 16,2-4 64-16,2 1 0 0,2 1 16 0,-1 1 0 0,0-2-656 16,-1 2 0-16,-3 0 0 0,-2 0 0 15,-4 1-416-15,-3 0-16 16,-2 2 0-16,-1-2 0 0,-3 4 272 0,-2-1 160 0,-2 0-192 0,-2 2 192 0,-1 1 0 0,-2-2-128 15,-2 0 128-15,0 1 0 0,-1-2 0 0,-3 4 176 16,-1 1-32-16,-1 1 0 0,-3 0 176 0,0 0 48 16,0 3 0-16,-2 0 0 0,0 4-32 0,-3 0 0 15,0-1 0-15,1-2 0 0,-2 2 176 0,-1-3 16 16,-1-1 16-16,-3 0 0 0,1-1-192 0,-3-1-32 16,-1-3-16-16,-3 0 0 0,-2 2-304 0,0-4 0 15,-3 1 0-15,1 0 0 16,-1-2-336-16,2-3-80 0,-2-1-16 0,1-2 0 15,5 1-944-15,3-5-192 0,0-3-32 0,2 1-14272 0</inkml:trace>
  <inkml:trace contextRef="#ctx0" brushRef="#br0" timeOffset="3466.11">16463 5149 35935 0,'8'-5'3200'0,"1"0"-2560"0,-3 2-512 0,-1 0-128 0,1 0 720 0,2 0 128 0,7-6 32 0,7-1 0 16,10-6-1648-16,4-5-320 0,2 1-64 15,-3-1 0-15,-9 8 816 0,-1-4 160 0,-1-1 48 0,-1-1 0 16,-2 1-992-16,-5 1-192 0,-4-2-32 15,-3 0-16-15,-4 3-832 0,-4-2-176 0,-4-1-16 0,-2 3-16 16,-3 0 1568-16,-3 2 304 0,-2 2 64 0,-3 2 16 0,-1 4 1472 0,-2 1 320 16,0 4 48-16,-2 5 16 0,-2 2-64 0,-1 4-16 15,-2 4 0-15,-2 3 0 0,0 1 64 0,0 4 16 16,2 2 0-16,0 1 0 0,2 1-560 0,2 1-96 16,2 1-32-16,3-2 0 0,2 1-192 0,3 1-32 15,4 0-16-15,2 0 0 0,5 1-176 0,3 2-48 16,4-5 0-16,3 1 0 0,2-5 0 0,0-2-16 15,3 1 0-15,1-5 0 0,2 3-432 0,2-3-64 16,-1 0-32-16,2-3 0 16,1 0-1360-16,4 2-272 0,1-3-48 0,1-2-8464 0,-2 0-1712 0</inkml:trace>
  <inkml:trace contextRef="#ctx0" brushRef="#br0" timeOffset="3878.1">17431 4479 18431 0,'-1'-21'1632'0,"-2"5"-1312"0,0-1-320 0,0 4 0 0,1 4 5056 0,0 3 928 0,1-4 192 0,-1-6 32 16,-2-9-6720-16,-2-9-1360 0,0-7-272 0,-1 3-48 16,3 5 368-16,-3 9 80 15,2 4 16-15,0 8 0 0,2 2 1728 0,-2 5 320 0,1 5 64 0,-1 3 32 0,0 6-416 0,-2 0 0 16,-1 3 128-16,0 2-128 0,-1 2 0 0,-1 2 0 16,-1-2 0-16,0 3 0 0,-1-1 320 0,-1 5 16 15,0-1 16-15,-1 1 0 0,-1 5-96 0,-1 4-32 16,-1 5 0-16,-1 4 0 0,1 4 352 0,-1 5 64 15,0 2 0-15,0 1 16 0,2-3-16 0,2-5 0 0,0 0 0 0,2-2 0 16,2-2-400-16,-1 0-96 16,2 0-16-16,1 1 0 0,0-4-128 0,1-1-176 0,-1-2 48 0,1-3 0 31,1-1-960-31,1-5-192 0,0-4-48 0,0-4 0 16,1 1-896-16,-1-5-176 0,4-2-32 0,-1-3-8544 0</inkml:trace>
  <inkml:trace contextRef="#ctx0" brushRef="#br0" timeOffset="4100.89">16855 5041 43311 0,'7'-5'3840'0,"-2"2"-3072"0,0-1-608 0,1 1-160 0,-1 2 128 0,1-1-128 0,3-1 192 0,5 0-64 0,7-1-128 0,10-5-176 15,7 2 48-15,5-2 0 0,4-1-224 0,0 0-32 16,-1 2-16-16,1-2 0 16,0 0-576-16,-1 1-112 0,-2-3-32 0,-2 2-16352 15</inkml:trace>
  <inkml:trace contextRef="#ctx0" brushRef="#br0" timeOffset="4717">17677 4808 6447 0,'-4'0'576'0,"1"1"-576"0,0 1 0 0,2-2 0 0,1 0 576 0,0 0 16 0,-2 0 0 0,-2 0 0 0,-1 3-208 0,0-3-64 0,1 1 0 0,0-1 0 31,2 0-848-31,1 0-176 0,-2-1-48 0,2 1 0 0,0 0 1440 0,-2 0 272 0,1-3 64 0,-1 3 16 16,0 3 928-16,-1-3 176 0,-1 0 32 0,0 1 16 15,0-1 0-15,-1 2 0 0,1-2 0 0,-1 3 0 16,1-3-96-16,1 1-32 0,0 2 0 0,2-3 0 16,1 0-640-16,0 0-128 0,1-3-16 0,1 2-16 15,0-2-688-15,3 1-128 0,-1-2-16 0,2 2-16 16,2-2-416-16,-1 0 0 0,0 1 0 0,0 0 0 16,0 1 0-16,-1 0 0 0,0 0 0 0,-1 2 0 15,0 0 192-15,-3 0-64 0,0 2 0 0,-1-2 0 16,-1 2-128-16,-2 0 0 0,2 2 0 0,-1 1 0 15,-2-4 128-15,1 3 0 0,0 1 0 0,-1-4 0 0,-1 4-128 0,1-1 0 16,-1 2 0-16,2-2 0 0,-2 2 128 0,1 2 0 16,-1 2 0-16,1 0 0 0,-1 3-128 0,1-1 0 15,-3 4-192-15,1 0 192 0,0 0 0 0,-1 5 0 16,-3-1 0-16,0 5 0 0,-1-2 0 0,0 1 0 16,-1 2 0-16,2-2 0 0,-1-1 0 0,3 0 0 15,0 2 0-15,2-4 0 0,2 1 0 0,3-2 0 16,1-2 0-16,3-1 0 0,2-1 0 0,1-4 0 15,2 0 0-15,4 1 0 0,1-3 0 0,3-4 0 16,2 0 0-16,1-2 0 0,1-4-208 0,1-3 16 16,1-1 16-16,1 1 0 15,-1-6-416-15,-1-1-96 0,1 0-16 0,-1-5 0 0,-1 2 256 0,0-6 64 0,-2 1 0 0,0-2 0 16,-1-5 576-16,-3-1 128 0,-2 2 32 0,-3-2 0 16,-2 1 96-16,-1-1 32 0,-2 1 0 0,-3-1 0 15,0 1-192-15,-3 0-32 0,-2 0-16 0,0 3 0 16,-3-1 32-16,1 1 16 0,-3 0 0 0,1 3 0 15,-2 3-128-15,1 4-32 0,-1-1 0 0,0 5 0 16,-1 2-128-16,0 2 0 0,0 1-160 0,1 3 160 31,0 3-1280-31,1 3-176 0,1 0-16 0,2 0-16 0</inkml:trace>
  <inkml:trace contextRef="#ctx0" brushRef="#br0" timeOffset="5083.38">17986 5092 18431 0,'10'10'816'0,"-4"-4"160"0,-1 0-784 0,0-2-192 0,-2 0 0 0,-1 1 0 0,1-2-256 0,0 6-112 0,4 2-16 0,0 6 0 0,0 1 384 0,1 3-144 16,-5-5 144-16,1-3 0 0,-3 0 1376 0,1-1 384 15,-4-3 80-15,1-2 16 0,-1 2-1008 0,-1-5-192 16,1 2-32-16,-2-4-16 0,2-2 464 0,-1 0 80 15,1 0 32-15,-2-2 0 0,0-4 608 0,-1-2 112 16,0 0 16-16,2-2 16 0,-2 0-736 0,0-5-160 16,0-1-16-16,-1-3-16 0,2-3-352 0,0 2-64 15,0-2-16-15,3 1 0 0,0-5-80 0,2-1-32 16,0-2 0-16,3 3 0 0,1 0-112 0,1 2-32 0,3 1 0 16,2 1 0-16,1 4-32 0,3 2-16 15,1-1 0-15,3 3 0 0,2 1-32 0,2 2-16 0,3 0 0 16,4 0 0-16,2 2-224 0,4-1 0 0,2 0-192 0,4 2 192 31,4-2-576-31,5 0-16 0,6-2 0 0,2-1 0 16,4 1-288-16,2 0-48 0,1-2-16 0,1-1-18032 0</inkml:trace>
  <inkml:trace contextRef="#ctx0" brushRef="#br0" timeOffset="6716.11">20686 3227 43311 0,'0'3'3840'0,"1"-2"-3072"0,1 4-608 0,2-1-160 0,0-1-944 0,-2 3-208 0,4 3-64 0,3 5 0 15,5 7 448-15,2 7 96 0,2 6 16 0,1 0 0 16,-2 3-160 0,-2 2-16-16,-1 1-16 0,-2 7 0 0,-3 0-672 0,-3 2-128 15,-2-2-16-15,-4-2-11568 0</inkml:trace>
  <inkml:trace contextRef="#ctx0" brushRef="#br0" timeOffset="6966.69">20466 3536 43311 0,'-13'-6'1920'0,"3"1"384"0,0 1-1840 0,4 4-464 0,4 0 0 0,2 0 0 0,1 0 0 0,-1 0 0 0,-1 0 0 0,1 0 0 15,2 0-528-15,3 3-160 0,5-3-16 0,-10 0-16 0,30 4 512 0,-9-4 208 0,3 0-176 0,6 0 176 32,4-4-480-32,3 1 0 0,6 0 0 0,4-3 0 15,2-1-1856-15,2 1-368 0</inkml:trace>
  <inkml:trace contextRef="#ctx0" brushRef="#br0" timeOffset="7226.02">21332 3127 41471 0,'-2'0'1840'0,"-1"0"368"0,1 2-1760 0,1 1-448 0,1 1 0 0,0 2 0 0,1 0 0 0,-1 1 0 0,1 11-224 0,-1 4 80 15,1 4-288-15,1 6-48 0,-1 3-16 0,1 3 0 0,2 2 496 0,-1 0 0 16,0 5-128-16,0 0 128 16,-1 2-752-16,2 1-96 0,0-1-32 0,1-2 0 15,1-4-2400-15,0-4-496 0</inkml:trace>
  <inkml:trace contextRef="#ctx0" brushRef="#br0" timeOffset="7483.81">21081 3499 41471 0,'-1'-3'3680'0,"0"0"-2944"0,1 1-592 0,1 4-144 0,2-2 528 0,-1 0 80 0,2 0 16 0,2 0 0 0,1 0-1072 0,4-2-192 0,4 2-64 0,3 0 0 16,0 2 512-16,4-2 192 0,4 0-176 0,5 0 176 31,3-2-1104-31,5 0-128 0,6-1-32 0,2-4-15648 0</inkml:trace>
  <inkml:trace contextRef="#ctx0" brushRef="#br0" timeOffset="7727.16">22106 3110 13823 0,'-2'1'1216'0,"-1"1"-960"0,0 1-256 0,2 1 0 0,1 2 6064 0,0-3 1168 0,1 4 224 0,0 1 48 0,-1 8-6096 0,1 4-1216 16,0 5-192-16,1 0-128 0,-2 3-32 0,0-2 0 0,-2 3 0 15,0-1 0-15,-2 3 160 0,-1 3 0 0,0 5 0 0,-2-5-128 32,0 2-464-32,-2 1-96 0,0-2-16 0,-1 0 0 15,2-3-720-15,-1-1-160 0,2-4-16 0,0-4-8480 0,4 0-1696 0</inkml:trace>
  <inkml:trace contextRef="#ctx0" brushRef="#br0" timeOffset="7936.92">21587 3512 37775 0,'6'-4'3360'0,"-1"1"-2688"0,0 3-544 0,3 0-128 0,-1 3 1152 0,3-3 192 0,2 0 32 0,7 1 16 0,12 2-1392 0,13-3-320 16,13 0-32-16,9 0-16 0,-1 0 112 0,-2 0 0 15,0-4 16-15,-2 1-17952 16</inkml:trace>
  <inkml:trace contextRef="#ctx0" brushRef="#br0" timeOffset="8201.28">22989 3471 44223 0,'8'-6'1968'0,"-3"2"400"0,-2-2-1904 0,2 2-464 0,0 4 0 0,1-2 0 0,2 2 304 0,3-4-48 0,9-2 0 0,7 1 0 16,9 0-832-16,5-1-192 0,2-1-16 15,0 5-16-15,2-1-480 16,-1 2-80-16,2-3-32 0,-1 2 0 0</inkml:trace>
  <inkml:trace contextRef="#ctx0" brushRef="#br0" timeOffset="8416.84">23689 3537 35935 0,'12'-4'3200'0,"0"0"-2560"0,0 0-512 0,1 2-128 0,0 2 1488 0,-1 0 288 0,4 1 48 0,9-1 16 15,16-1-1840-15,13 1-480 0,11-2-32 0,-1 0-16 16,-5 0-32-16,-6 2 0 0,-4 0 0 0,-7-3-16960 0</inkml:trace>
  <inkml:trace contextRef="#ctx0" brushRef="#br0" timeOffset="8633.89">24740 3511 48831 0,'19'-4'2176'0,"-8"-1"432"0,-1 4-2096 0,0-2-512 0,-3 3 0 0,2 0 0 0,2 3 0 0,7-3-320 0,12 1 32 0,15 1 16 16,11 1-912-16,11-3-176 0,1 0-48 0,4 0-18448 16</inkml:trace>
  <inkml:trace contextRef="#ctx0" brushRef="#br0" timeOffset="10985.55">18088 563 19343 0,'-1'-3'1728'0,"0"1"-1392"0,0 1-336 0,1 1 0 0,0 1 1664 0,0-1 256 0,0-1 48 0,-2 1 16 16,2-3-1344-16,-1 3-256 0,0-2-48 0,1 2-16 16,0 0 640-16,0 0 112 0,0 0 16 0,0 0 16 15,-3 21-368-15,2-11-80 0,0 2-16 0,0 7 0 16,-2 0-352-16,1 7-80 0,-1 8-16 0,0 0 0 15,-1 2-192-15,-2 1 0 0,1 2 0 0,-3 5 0 16,0 4 320-16,-1 4-48 0,0 5 0 0,0 0 0 0,0-5-112 0,0-3-32 16,3-3 0-16,0-6 0 15,1-6-672 1,0 0-144-16,0-1-16 0,0-4-14640 0</inkml:trace>
  <inkml:trace contextRef="#ctx0" brushRef="#br0" timeOffset="11272.64">17798 1044 36863 0,'-4'-3'1632'0,"0"2"336"0,2 1-1584 0,1-2-384 0,2 2 0 0,1 0 0 0,1 0 0 0,2-3 0 0,1 2 0 0,5-1 0 16,4-2-336-16,3 1-112 0,5 0 0 0,0-2-16 0,3 1 464 0,1 0 0 0,1 1 0 0,0-2 0 31,-1 3-672-31,-1 0-96 0,0-2 0 0,-1 4-16 16,-3-2 160-16,-3 2 48 0,-2 0 0 0,-2 0 0 15,-3-1-432-15,-2 2-80 0,0-1 0 0,-3-1-7232 0,1 1-1424 0</inkml:trace>
  <inkml:trace contextRef="#ctx0" brushRef="#br0" timeOffset="11600.88">18474 447 43311 0,'-6'-3'3840'0,"1"3"-3072"0,1 3-608 16,3-1-160-16,1 2-800 0,0 0-192 0,0 4-32 0,-4 2-16 15,1 4-192-15,0 8-48 0,1 6 0 0,2 7 0 0,2 6 1280 0,2 6 0 0,1 0 288 0,0 0-48 16,1 1 16-16,-1 3 0 0,0-4 0 0,-4 7 0 15,0 2-96-15,-2 2-16 0,-3 2 0 16,-2 0 0 0,-2-7-592-16,-2-2-128 0,0-4-32 0,0-6 0 15,-1-2-720-15,2-6-144 0,3-3-16 0,0-3-12576 0</inkml:trace>
  <inkml:trace contextRef="#ctx0" brushRef="#br0" timeOffset="12438.77">19105 2829 35935 0,'-3'-2'3200'0,"-2"0"-2560"0,1 2-512 0,1 2-128 0,2 0 320 0,0-2 64 0,-3 0 0 0,-1 2 0 16,-2 0-720-16,0 3-144 0,-2-2-32 0,3 4 0 0,-1 2 512 0,4 0 0 15,2 1 0-15,-1 2 0 16,4 4-416-16,-1 1-192 0,2-1-32 0,2 2-16 0,0 2 416 0,3 1 96 16,0 1 16-16,1 0 0 0,1 1 400 0,0-1 96 15,0-2 16-15,0 1 0 0,-2-3 352 0,2-2 80 16,-1 0 16-16,0-3 0 0,-1-1-64 0,1-4 0 0,1 0 0 15,0-2 0-15,2-2-384 0,2-1-64 0,2-3-32 0,1-3 0 16,2 1-112-16,0-4-32 0,2-2 0 0,-1-4 0 16,1-3-16-16,-1 1-128 0,-3-2 192 0,1-2-64 15,-2-5-128-15,-4 4 0 0,-2 0 0 0,-4 1 0 16,0-2 0-16,-1 1 0 0,-1-2-160 0,-2-1 160 16,1-2-176-16,-3-4 176 0,1 3-192 0,-1 1 192 15,0 4-224-15,0 1 64 0,0 1 16 0,-1 4 0 31,1 5-432-31,-1 2-64 0,1 1-32 0,-2 3 0 0,2 3-1312 0,-1 3-256 0,1 0-48 0,0 1-12480 16</inkml:trace>
  <inkml:trace contextRef="#ctx0" brushRef="#br0" timeOffset="12750.59">19262 3252 41471 0,'-6'-3'1840'0,"0"0"368"0,1 3-1760 0,1 0-448 0,3 0 0 0,1 0 0 0,0 3 0 0,-2 0 0 0,-1 3-144 0,1 0 144 0,-1 8-240 0,2-1 64 0,1 5 16 0,2 2 0 16,3 4 160-16,2 1 144 0,1 3-16 0,3 5-128 15,3 1-128-15,1 1-144 0,2 4-32 0,2 5-11648 16,2 0-2320 0</inkml:trace>
  <inkml:trace contextRef="#ctx0" brushRef="#br0" timeOffset="13716.02">19399 103 13823 0,'6'-4'1216'0,"-1"2"-960"0,-1 0-256 0,-4 2 0 16,1 0-1504-16,0 0-352 0,2 0-64 0,2-2 0 0,1-1 1920 0,1 0 256 0,0 2 112 0,-1-2 16 16,-1 1 256-16,0 0 32 0,-2 2 16 0,1-2 0 15,0 2 592-15,1-3 128 0,-1 2 32 0,0-1 0 16,1 2 96-16,0 0 0 0,-1-3 16 0,0 3 0 16,-2 0-96-16,-1 3-32 0,-1-3 0 0,-1 2 0 15,-1 2-336-15,-2 2-80 0,-3 0-16 0,-2 4 0 16,-1 0-160-16,-2 2-16 0,-4 3-16 0,-3 3 0 15,-2 3-80-15,-2 1-16 0,-3 4 0 0,0 1 0 16,0 1-400-16,-2 2-96 0,-1 5-16 0,-1 3 0 16,2 2-192-16,0 2 128 0,3 1-128 0,0 2 0 0,3 0 384 15,2 2-32-15,2 0 0 0,5 0 0 0,0-6 256 0,5-3 48 16,-1 1 16-16,2 2 0 0,2-1-272 16,0 5-48-16,0-1-16 0,2 3 0 0,1 2-112 0,2-2-32 15,1-4 0-15,3-1 0 0,1-4-192 0,0 1 0 16,2-5 0-16,3 3 0 0,2-6-256 0,5 1-32 15,1-2-16-15,2-2 0 16,3 3-240 0,1-5-48-16,4-1-16 0,0-4 0 0,1-1-816 0,2-2-176 0,1-4-16 0,-2 1-8880 15,0 1-1792-15</inkml:trace>
  <inkml:trace contextRef="#ctx0" brushRef="#br0" timeOffset="14300.12">17926 1015 15663 0,'0'-2'1392'0,"0"-2"-1120"0,0 2-272 0,-1 1 0 0,1-2 1472 0,1 3 256 0,1 0 32 0,-2-2 16 16,1 0-2352-16,1-3-448 0,0 2-112 0,0-1-16 0,-1 2 2560 0,1 0 512 15,-1-3 112-15,1 4 16 0,1-1-640 0,0-2-112 0,4 1-16 0,0 1-16 16,2 1 176-16,1-2 32 0,3 2 16 0,2-1 0 16,4-1-528-16,2 2-128 0,3-4 0 0,2 4-16 15,3-4-560-15,-2 1-96 0,0 0-32 16,0 1 0-16,2 0-128 0,-2 1 0 0,1 0 0 16,-2 0 128-1,0 2-544-15,-2 0-112 0,1 0-32 0,-2 0 0 16,-2 0-1216-16,-1 0-240 0,0 2-48 0,-2 0-12160 0</inkml:trace>
  <inkml:trace contextRef="#ctx0" brushRef="#br0" timeOffset="14872.62">19990 538 13823 0,'-2'-2'1216'0,"-2"0"-960"0,0 2-256 0,2 0 0 0,1 0 4768 0,1 0 912 0,1 0 176 0,-2 0 32 16,1 2-6032-1,-2 1-1216-15,2 2-240 0,-1 5-64 0,1 0 1056 0,0 5 208 0,0 1 32 0,1 4 16 16,1 1 576-16,0 1 112 0,2 4 32 0,-1-5 0 16,2 1 560-16,0-2 112 0,3 0 32 0,-3-3 0 15,0-1-160-15,0-3-16 0,0 0-16 0,1-4 0 16,-1 1-272-16,1-3-48 0,0-2-16 0,0-1 0 16,2-4-96-16,-1-3-32 0,2 2 0 0,1-5 0 15,1-3-96-15,0 2 0 0,1-5-16 0,1-1 0 16,1-3-112-16,0 0 0 0,1-3-16 0,0-3 0 0,0 0-48 0,-1 0 0 15,0-1 0-15,1 1 0 0,0-1-128 0,1-1 0 16,0-3 0-16,4 1 128 0,-2-2-128 0,1-1 0 16,2-2 0-16,0 3 0 0,-1 2-320 0,-3 6-64 15,-2 1 0-15,-4 7 0 16,-2 2-1360 0,-3 4-288-16,-4 4-48 0,-3 4-13824 0</inkml:trace>
  <inkml:trace contextRef="#ctx0" brushRef="#br0" timeOffset="15174.83">20051 930 43311 0,'-13'0'1920'0,"2"0"384"0,1 0-1840 0,3 0-464 0,2 4 0 0,3-2 0 0,-2 2-304 0,-2 0-144 0,-4 4-48 0,-4 6 0 0,-2 3 304 0,0 6 48 0,1-1 16 0,3 4 0 16,4 0 128-16,5 2 128 0,4-1-128 0,3 2 176 16,3-1-176-16,3 1 0 0,1-6 0 0,1 4-176 15,1-3-16-15,0-1 0 0,1 1 0 0,-2-2 0 16,-3-4-1152-16,0-2-224 0,-1 0-48 0,-1-4-14752 15</inkml:trace>
  <inkml:trace contextRef="#ctx0" brushRef="#br0" timeOffset="15604.84">20400-195 35935 0,'-5'-10'3200'0,"1"4"-2560"0,1 0-512 0,3 3-128 0,0 3 1312 0,3 0 240 0,1 3 48 0,1-2 16 0,2 1-1360 0,4 2-256 0,4 2 0 0,5 5-192 16,2 3 192-16,3 2 0 0,2 6 0 0,1 5 0 16,1 6 0-16,0 1-160 0,4 7 160 0,-1 4 0 15,1 2-144-15,-1 3 144 0,0 1 0 0,-2 0-144 16,-4-4 144-16,0-5 0 0,-1 5 0 0,-1 1 0 16,2 5 0-16,-3 0 128 0,-3 2-128 0,-3 2 0 15,-2-4 368-15,-4 4 0 0,-1 1 0 0,-4 1 0 16,0 4 64-16,-1-2 16 0,-3 4 0 0,1-2 0 15,-2 0-64-15,-2-1-16 0,1 4 0 0,-1-12 0 0,-1-4-368 0,1-6-208 16,-1 1 16-16,-3-5 16 0,1-1 176 0,-3 2-192 16,-2-3 192-16,0-1-192 15,-1-5-304-15,-1-3-64 0,0-10-16 0,-5-1-18624 16</inkml:trace>
  <inkml:trace contextRef="#ctx0" brushRef="#br0" timeOffset="19883.82">21918 769 43311 0,'7'-3'3840'0,"1"-1"-3072"0,-1 4-608 0,-2-3-160 0,1 3-1248 0,2 0-288 0,7-3-48 0,8 0-16 0,8-3 1808 0,6 0 368 16,3 2 64-16,-1-2 0 0,-2 2-464 0,-2 2-176 15,1-1 0-15,-2 2 144 0,1 1-336 0,-2 0-80 16,0 0-16-16,-2 0 0 16,-2 1-1552-16,0 2-304 0</inkml:trace>
  <inkml:trace contextRef="#ctx0" brushRef="#br0" timeOffset="20150.66">22027 1064 43311 0,'-6'2'1920'0,"2"1"384"0,3-3-1840 0,2 0-464 0,1 1 0 0,2-1 0 0,0 0-976 0,3 0-304 0,4 0-48 0,5 0-16 0,7-1 1344 16,3 1 0-16,2-3 160 0,3 1 16 0,2-2-368 0,1-2-80 16,3 2-16-16,0-2 0 15,1 0-1072-15,-1 0-224 0</inkml:trace>
  <inkml:trace contextRef="#ctx0" brushRef="#br0" timeOffset="20904.25">23940 222 32255 0,'-3'-7'1424'0,"0"1"304"0,0 1-1392 0,1 2-336 0,0 1 0 0,1 0 0 0,1 2 352 0,-2-3 0 0,-1 0 0 0,-2-1 0 0,-1-2 160 0,-3 2 16 0,1 2 16 0,-3-1 0 31,-2 2-800-31,0 1-176 0,-3-3-16 0,-2 3-16 0,0 0 640 0,-3 0 128 0,-2 3 16 0,-1-3 16 16,-2 1 496-16,-3 2 112 0,1-2 16 0,-2 0 0 15,-1 0-240-15,0 2-32 0,-1-2-16 0,1 1 0 16,0 1-352-16,3-3-64 0,0 1 0 0,0 2-16 16,5-3-240-16,1 0 144 0,1 0-144 0,2 0 128 0,4 0-128 15,2 0 0-15,1 0 0 0,4 0 0 16,2 2 0-16,2-2 0 0,1 4 0 0,2-2 0 0,0 2 0 0,1 2 0 15,1 0 0-15,2 4 0 0,-2-1 0 0,3 2 0 16,-2 1 0-16,2 1 0 0,1-1 0 0,-2 2 0 16,2 1 128-16,2-2-128 0,-3 5 0 0,4-2 0 15,-1 3 0-15,1 0 0 0,-2-1 0 0,1 2 0 16,1 1 128-16,-1 2-128 0,-1 3 0 0,1-4 0 16,-1 3 0-16,-1-3 128 0,-2 2-128 0,0 2 128 15,-2 0-128-15,-1 2 128 0,0-2-128 0,-2 2 0 16,-2 0 144-16,-1-2-144 0,0 2 0 0,-1 0 0 15,-2 4 0-15,-1 3 128 0,-3 0-128 0,0-1 0 16,-2 4 0-16,1-2 0 0,0 1 0 0,1-6 0 0,1 1 0 16,1-3 0-16,3-3 0 0,-1-4 0 0,3 0 0 0,2-3 128 15,0 0 0-15,2-6 16 0,1 2 0 16,-1-3 0-16,2 1-144 0,-1-2 160 0,1 0-160 0,0-1 160 16,2-3-160-16,-2 2 0 0,3-3 0 15,-2 0 0-15,2 0 0 0,-2 1 0 0,3-1 0 0,-1-2 0 16,1-1 0-16,-1 2 0 0,1-1 0 0,1-2 0 15,3 2 0-15,-1 0 0 0,2-2 0 0,1 2 0 16,0-4 128-16,4 2 0 0,1 2 0 0,4-4 0 16,1 3 16-16,1-2 0 0,3 1 0 0,0 0 0 15,3-1-144-15,-1-1 192 0,2 1-192 0,-2-1 192 16,-1 0-192-16,0-1 0 0,-1 0 0 0,-1-1 0 16,-3 0-240-16,0 1-16 0,-2-2-16 0,-2-1 0 15,-1 2-336-15,-4-2-64 0,-3 2-16 0,0-1-11936 16,-1 0-2400-16</inkml:trace>
  <inkml:trace contextRef="#ctx0" brushRef="#br0" timeOffset="21240.8">23446 841 6447 0,'-10'1'576'0,"2"2"-576"0,0-1 0 0,2 0 0 0,3 0-304 0,1-2-160 0,1 1-48 0,-1 2 0 0,-3-1 1904 0,0-2 368 0,1 4 80 0,1-4 16 15,5-3 1984-15,0 2 384 0,4-1 96 0,3-2 16 16,2 0-1632-16,2 2-320 0,0-4-64 0,3 2-16 16,2 1-1264-16,-1 0-256 0,0 0-48 0,-1 3-16 31,0 0-1120-31,-1 3-240 0,-1-3-32 0,-2 3-10112 0,-1 0-2016 0</inkml:trace>
  <inkml:trace contextRef="#ctx0" brushRef="#br0" timeOffset="21971.66">23349 264 19343 0,'-3'-7'1728'0,"3"4"-1392"0,0 0-336 0,1 2 0 0,1-1 128 0,0-1-128 15,1-1 128-15,-1-2-128 0,2-1 720 0,1-2 80 16,1 0 16-16,-1 3 0 0,-1 3 224 0,1 1 48 16,-2 2 16-16,1 2 0 0,1 1 160 0,-1 3 16 15,-2 3 16-15,2 0 0 0,-2 2-528 0,1 4-96 16,-2-3-32-16,1 7 0 0,1 0-432 0,-1 4-80 16,1 3-128-16,-1 5 176 0,1 3-176 0,-2 3 0 15,0 3 0-15,1 4 0 0,-1 2 0 0,-1 0 0 0,1 0 0 0,-1-2 0 16,2-3 0-16,1-3 0 0,1 1 0 0,-1-5 0 31,1-3-592-31,1 1-48 0,0 0-16 0,-1 3 0 16,-2 0-560-16,-1-1-96 0,-1 5-32 0,-2-1 0 15,-3 5-64-15,-4-1-32 0,-2 3 0 0,-2-2-8896 0</inkml:trace>
  <inkml:trace contextRef="#ctx0" brushRef="#br0" timeOffset="23249.76">25121-141 18431 0,'-9'0'1632'0,"-1"3"-1312"0,3-3-320 0,1 0 0 0,1 0-192 0,-4 0-128 0,-5 2 0 0,-10-1-16 16,-11 3 1344-16,-10 1 272 0,-7-1 48 0,1 2 16 15,1 0 80-15,3-2 32 0,1 2 0 0,4-3 0 16,3 0-48-16,2 0 0 0,2 0 0 0,0 0 0 16,4 1-640-16,2-1-144 0,0 4-32 0,5-1 0 15,0-3-240-15,4 6-48 0,2-3-16 0,1 4 0 16,4-1-112-16,1 1-32 0,1 0 0 0,2 2 0 15,3 2-144-15,0 0 0 0,3 0 0 0,1 3 0 0,3-1 0 16,0 0 0-16,3 3 0 0,2-2 0 0,1 4 128 16,2-1-128-16,3 5 192 0,1-3-64 0,2 0 16 0,1 1 0 15,0-1 0-15,0 3 0 0,1 1-144 0,-1 2 160 16,2 5-160-16,-4 3 160 0,0 1-160 0,-3 3 0 16,-1 6 0-16,-3-1 0 0,-3 5 0 0,-4-2 0 15,-1 2 0-15,-3-6 192 0,-2 3 128 0,-1-2 16 16,-2 2 16-16,-1 1 0 0,-1-1 16 0,-1-3 0 15,0 3 0-15,0-5 0 0,0-3-128 0,1-2-32 16,1-3 0-16,0 1 0 0,1 0-80 0,2-3 0 16,-1-1-128-16,2-3 192 0,1-2-192 0,3 0 0 15,-1-1 0-15,2-3 0 0,0 3 0 0,1-3 176 16,1-2-32-16,-1-2 0 0,1 1-144 0,-1-3 0 16,2 0 0-16,-2 3 0 0,1-7 0 0,1 0 0 15,1 2 0-15,-2-5 0 0,3-2 0 0,-2-1 0 0,2-2 0 16,0 1 0-16,0-1 0 0,0-4 0 0,1 2 0 0,-1 2 0 15,0-2 0-15,-1 2 0 0,0 2 0 0,-1 0 0 16,1-2-128-16,-2 2 128 0,1 0 0 0,0 1 0 16,0 3 0-16,1-4 0 0,0-3 0 0,1 2 0 15,0-1 0-15,-1 0 0 0,2-2 0 0,-1 2 0 16,1-4 192-16,0 0 48 0,0 0 16 0,-1 0 0 16,1 0-256-16,0 0 0 0,-1 0 0 0,3-4 0 15,0 4 0-15,0-2 0 0,2-1 0 0,1 0 0 16,1 0 0-16,0-1 0 0,3 3 0 0,-1-1 0 15,5-2 0-15,-2 4 0 0,2-2 0 0,1 4 0 16,1-2 0-16,1 0 0 0,0 0 0 0,0 0 0 16,1 0 0-16,-1 1 0 0,0-1 0 0,-1 0 0 0,-2 3-336 0,1-3-16 15,0 0 0-15,-1 0 0 16,-1 0-1296-16,-1 0-256 0,-1 0-48 16,0 0-14288-16</inkml:trace>
  <inkml:trace contextRef="#ctx0" brushRef="#br0" timeOffset="23899.39">23298 1783 12895 0,'-2'-6'1152'0,"-1"3"-928"0,2 0-224 0,0 1 0 0,2 0 2832 0,0 2 528 0,0-2 96 0,1-1 32 0,1 0-1616 0,3-1-320 16,3-2-64-16,1 0-16 0,1-1 80 0,0 4 16 15,0 0 0-15,0 3 0 0,-1 0-672 0,0 0-144 16,-1 6-32-16,-2-2 0 0,1 5-240 0,-1 1-48 15,-2 0-16-15,0 2 0 0,-1-2-224 0,-2 1-64 16,1 3 0-16,-1-1 0 0,-1-2 0 0,1 3-128 16,-1 1 192-16,-1 1-64 0,1 2 64 0,-1-2 16 15,0 0 0-15,0 3 0 0,1-3-16 0,-1-2 0 16,2 1 0-16,0-3 0 0,2 0-192 0,-1-2 0 16,2-2 0-16,0 0 0 0,3-4 0 0,-1 0 0 15,1-2 0-15,-1 1 0 0,2-3 0 0,1-3 0 16,0-1 0-16,-1 1 0 0,3-3 144 0,-1-1-16 15,1-1 0-15,0 0 0 0,1-3-128 0,0 1 128 0,1-3-128 0,0-2 128 16,0 1-128-16,1-1 0 0,0-3 0 0,0 1 128 16,0-2-128-16,-2 3-144 0,0-3 144 0,-1 1-208 15,-1-2-32-15,0 1 0 0,-1 1 0 0,1 2 0 16,-1-3-32-16,-1 3-16 0,1 0 0 0,-2 4 0 31,0-1-160-31,-2 4-48 0,0 0 0 0,-2 1-11440 0,-2 5-2288 0</inkml:trace>
  <inkml:trace contextRef="#ctx0" brushRef="#br0" timeOffset="24273.76">23678 2002 31327 0,'-4'0'1392'0,"1"3"272"0,1-3-1328 0,1 1-336 0,1 1 0 0,0-2 0 0,0 3 896 0,0 1 128 0,0-1 0 0,-2 6 16 0,2 1 320 0,-1 2 64 0,0 2 16 0,-1 3 0 16,-1-1-896-16,1 4-176 0,-1 5-48 0,-1 0 0 16,1 3-112-16,-1 0-16 0,-1 2-16 0,0 1 0 15,1-3-48-15,1 1-128 0,0 3 192 0,2-7-64 16,0 1-128-16,-1-4 0 0,2 3 0 0,3-3 128 16,-1-3-368-16,5-3-80 0,0-3 0 0,3-4-12096 15,2-3-2400-15</inkml:trace>
  <inkml:trace contextRef="#ctx0" brushRef="#br0" timeOffset="25560.45">25335 710 21183 0,'-2'-4'1888'0,"1"1"-1504"0,1 0-384 0,0 2 0 0,1 1 848 0,1 0 112 0,-2-3 0 0,1 0 16 16,0-3 432-16,2-1 64 0,0 1 32 0,0 2 0 0,-1 2-960 0,-1 0-192 0,-1 4-32 0,-1 0-16 15,-4 5-176-15,-1 0-128 0,-4 2 192 0,-2 3-192 16,-4 2 0-16,-3 1-256 0,1 1 32 0,-3 0 0 16,0 0 224-16,0-3 0 0,1 2 0 0,2-5 0 15,4 0 528-15,0-1 160 0,3-3 16 0,2 0 16 16,3-2-208-16,2-1-64 0,2 2 0 0,3-5 0 15,3 2-448-15,3-4-240 0,2 2 32 0,3 0 0 32,3 2-624-32,2 0-112 0,3-2-16 0,1 3-16 0,1 0-112 15,2 1 0-15,-2 2-16 0,0 0 0 0,1 3 656 0,-1 1 128 0,0 0 16 0,-3 0 16 16,-3 2 144-16,-1 0 144 0,-2 1-208 0,-2 3 80 0,-3-4-112 0,-3 4-16 16,-5-3 0-16,-1 0 0 0,-2-2 896 15,-2 1 192-15,-3 0 16 0,-1 0 16 0,-2 1-272 16,1-3-48-16,-1-1-16 0,0 3 0 0,-2-5-704 0,1 2-144 15,-1-3-16-15,0 0-12368 16</inkml:trace>
  <inkml:trace contextRef="#ctx0" brushRef="#br0" timeOffset="26067.34">25832 795 28559 0,'-3'-3'1264'0,"1"1"272"0,-1 0-1232 0,2 2-304 0,1 0 0 0,0 2 0 0,0-2 368 0,-1 4 16 0,0 0 0 0,-2 2 0 16,-1 6 48-16,-1 1 16 0,0 3 0 0,-1 2 0 15,0 2-320-15,-1 0-128 0,-1 1 128 0,1 1-128 16,-2 3 0-16,2-3 0 0,-1 0 0 0,0-2 0 15,0 1-160-15,2-1 160 0,0-4 0 0,1 0-144 16,1-1 144-16,2-3 0 0,1 1 0 0,-1-6-128 16,2 2 128-16,3-3 0 0,-1 0 0 0,2-2 128 15,1 0 160-15,0-2 32 0,2-1 16 0,2-1 0 16,0-1 32-16,2-3 0 0,1-1 0 0,2-1 0 16,-1 3-368-16,3-6 0 0,0 1 0 0,2-1-128 15,-1-3-480-15,-1 1-96 0,0-1 0 0,-1-3-16 16,0 2-832-16,0-4-176 0,0 0-16 15,-2 0-16-15,0-2 256 0,-1 1 48 0,-1-2 16 0,1 1 0 0,0-2 1264 0,-1 4 176 16,1-1 192-16,-2 1-32 0,0 5 544 0,0 0 96 16,-3 4 32-16,1 2 0 0,-4 4-48 0,0 2 0 15,-1 2 0-15,-3 2 0 0,0 3 400 0,-2 4 80 16,0 3 16-16,-1 1 0 0,1 2-480 0,-3 2-96 16,0 2 0-16,0 1-16 0,0 1-176 0,0 1-16 15,0-1-16-15,2 0 0 0,-1-2-480 0,0 1 0 16,2-3 0-16,-3-2 0 15,1 1-928-15,0-3-176 0,1-1-48 0,-2-2 0 16,0-2-1264-16,0 0-256 0,0-1-48 0,1-1-16 0</inkml:trace>
  <inkml:trace contextRef="#ctx0" brushRef="#br0" timeOffset="26466.81">26305 1038 23039 0,'-6'7'2048'0,"0"2"-1648"0,2-1-400 0,3-1 0 0,1-4 496 0,0 5 16 0,-3 4 0 0,-1 9 0 0,-3 5-512 0,1 5 0 0,0-1 0 0,2-6 0 0,2-1-272 0,1-5-48 15,-1-4-16-15,2-2 0 0,0-3 336 0,0-2 0 16,0-2 0-16,0-1 0 0,0-2 752 0,-2-2 112 16,1 0 32-16,-2-2 0 0,1-2-160 0,-1-4-32 15,2 0 0-15,-2 0 0 0,1-5-448 0,0-3-80 16,0-4-32-16,2-1 0 0,2-5 496 0,0 2 80 16,2-5 32-16,2 1 0 0,1 2-272 0,1-5-48 15,3 2-16-15,0-2 0 0,1 2-96 0,1 0-32 16,0 1 0-16,2 1 0 0,0 3 64 0,0-1 16 15,0 6 0-15,1 0 0 0,0 1-368 0,1 4 0 0,0-1 0 16,1 2 0 0,-1 4-672-16,2 0-208 0,-2 2-32 0,2 3-9344 0,-1-1-1872 15</inkml:trace>
  <inkml:trace contextRef="#ctx0" brushRef="#br0" timeOffset="27016.94">26603 1022 24879 0,'-5'13'1088'0,"2"-2"256"0,0 3-1088 0,2-4-256 0,1-1 0 0,0-3 0 0,0 0 256 0,-1 8-16 0,-1 8 0 0,0 9 0 16,-2 3-240-16,-2 1 0 0,0 1 0 0,-3-2 0 0,-1 1 0 0,-1 0 0 15,0-1 0-15,-1-3 0 0,1 1-176 0,-2-6 176 16,2 2-160-16,0-6 160 0,1 1 1472 0,0 0 384 15,3-5 64-15,-1-2 32 0,3-1-1104 0,2-5-208 16,0-1-64-16,1-3 0 0,1-3-144 0,1 1-48 16,0-4 0-16,1-2 0 0,0 0-384 0,1-4 0 15,1 0 128-15,1-4-128 0,-1 0 0 0,1-5-224 16,1-1 48-16,1-2 16 0,-1-7-144 0,3-5-16 16,-1-4-16-16,3-3 0 15,0-4-384-15,1-1-80 0,1-3-16 0,1 1 0 0,1-1 576 0,1 0 240 16,1 0-192-16,3 1 192 0,-2 1 336 0,3 0 192 0,0 2 48 0,0 3 0 15,2 1-576-15,0 1 0 16,0 4 0-16,1 1-144 16,-1 3-224-16,1 3-32 0,0 3-16 0,-1 2 0 15,-1 4-432-15,0 3-96 0,-1 3-16 0,-1 4 0 0,-1 4 512 0,-2-1 80 0,-1 6 32 0,-3 1 0 16,-1 2 640-16,-1 2 128 0,-1 2 16 0,-3-1 16 16,-1 5-48-16,-1 0-16 0,-2 0 0 0,-1-2 0 15,-2 7-400-15,-1-3 128 0,-3 2-128 0,-3 5 0 16,0-1 0-16,-2 0-192 0,-3 1 0 0,0-1 16 15,-1-2-160-15,-1 1-48 0,-1-2 0 0,-1 2 0 16,0-5 384-16,1 1 192 0,-2-4-32 0,1 0 0 16,1-2 928-16,0-4 176 0,-2-1 32 0,2 0 16 15,0-2-240-15,-1 1-48 0,0-4-16 0,1 2 0 16,-2 1-1008-16,1-4-160 0,1 0-48 0,1 0-16 16,1 0-1296-1,1-3-256-15,2-1-48 0,1 1-12208 0</inkml:trace>
  <inkml:trace contextRef="#ctx0" brushRef="#br0" timeOffset="27554.38">27066 1095 16575 0,'3'2'1472'0,"0"2"-1168"0,-1 0-304 0,1-2 0 0,-1-1 416 0,1 2 32 0,-2-1 0 0,2 2 0 16,1 0 624-16,1 2 128 0,2 2 16 0,-1-1 16 15,-2 0-48-15,-1 2-16 0,-2-6 0 0,-1 4 0 16,0-5-96-16,-1 2-32 0,0-2 0 0,-1-1 0 16,0 2 128-16,1-3 32 0,0 2 0 0,0-4 0 15,1 2-496-15,-2-4-112 0,4 2-16 0,-2-4 0 0,0 6-176 0,0 0-32 16,3-25-16-16,-1 15 0 0,0-4 96 0,0-3 32 15,2 0 0-15,0-4 0 0,1 1-160 16,0-2-48-16,0-3 0 0,1-1 0 16,-1 1-96-16,1 3-32 0,-1-4 0 0,1 4 0 0,-1 3-144 0,0-2 0 15,0 5-192-15,-1 2 192 16,1 3-608-16,-2 1 0 16,2 4 0-16,1 3 0 0,2-4-416 0,1 5-96 0,-1 1-16 0,3 1 0 15,0 0-160-15,3 0-48 0,1 0 0 0,2 0 0 16,1 1-48-16,-1 1-16 0,3 1 0 0,-2-2 0 15,1 4 288-15,-2-1 48 0,0-1 16 0,-2 2-8976 0</inkml:trace>
  <inkml:trace contextRef="#ctx0" brushRef="#br0" timeOffset="27999.88">27600 977 35007 0,'-3'1'3120'0,"3"2"-2496"0,0 1-496 0,2-2-128 0,-1 1 0 0,0 0-256 0,-1 3 64 0,1 4 0 15,-1 4-176-15,2 3-32 0,-1 3-16 0,-1 2 0 16,0-3-1088-16,1 1-224 0,-1-2-32 0,0 1-16 16,1-3-400-16,1-4-96 0</inkml:trace>
  <inkml:trace contextRef="#ctx0" brushRef="#br0" timeOffset="28190.85">27762 668 40543 0,'-3'-6'1792'0,"2"3"384"0,0 2-1744 0,1 1-432 0,1 0 0 0,2 1 0 0,-2 2-208 0,1-1-128 0,2 0-32 0,1 2 0 15,1 3-2512-15,0 3-496 0,1-4-96 0,-1-3-32 0</inkml:trace>
  <inkml:trace contextRef="#ctx0" brushRef="#br0" timeOffset="28599.31">27835 804 11055 0,'2'2'976'0,"1"-2"-784"0,-1 0-192 0,0 0 0 0,-1 2 1040 0,0-4 176 0,1 4 16 0,2 0 16 0,1-2-224 0,0 3-64 16,0 0 0-16,-1 0 0 0,-2 1-80 0,-1-1-32 16,-2 0 0-16,-1 3 0 0,-1-2 496 0,-2 2 112 15,0 1 16-15,-1 2 0 0,0 0 192 0,-1-2 32 16,-1 2 16-16,1 1 0 0,-1-3-656 0,0 4-128 0,0-4-32 16,2 2 0-16,0-1-560 0,0 0-112 0,1-2-32 0,1 1 0 31,-1-1-688-31,0 1-144 0,0-1-16 0,0 3-16 15,0-3-320-15,-1 0-64 0,0 1-16 0,0-1 0 0,0 1 544 0,1-1 96 0,0 1 32 0,0-1 0 16,2-3 400-16,1 1 224 0,2-1-32 0,0-1 0 16,1-2 544-16,2 0 96 0,-1 0 32 0,3-2 0 15,0 0-864-15,2 0 0 0,2-2-128 0,0 2 0 32,-1-1-1152-32,1 2-208 0,0-1-48 0,-2-1-16 0,2 2-112 0,-2 1-32 15,1 0 0-15,-1 0 0 0,0 4 384 16,-2-2 80-16,1 2 16 0,-1 2 0 0,0 0 16 0,-2 2 16 15,1 0 0-15,-3 2 0 0,0-1 608 0,0 3 112 16,-1-2 16-16,-1 2 16 0,0-2 688 0,-2 0 128 0,0 2 16 0,-1-4 16 0,0 3 464 16,-1-4 80-16,2 2 32 0,-2-1 0 0,0-2-992 0,-2 2-320 15</inkml:trace>
  <inkml:trace contextRef="#ctx0" brushRef="#br0" timeOffset="29417.06">28175 966 22111 0,'-1'-1'1968'15,"1"-2"-1584"-15,0 2-384 0,-2 0 0 0,1 1 960 0,-1-1 96 0,-1-2 32 0,0 2 0 0,-2-4 352 0,-2 1 80 0,-2 1 16 0,-1-2 0 16,-1 3-1088-16,-3 0-192 0,0 4-64 0,1 2 0 15,-1 2-192-15,-2 0-192 0,0 7 48 0,-1 0 0 16,1 3 144-16,0 2 224 0,2 2-48 0,0-4-16 16,3 2 176-16,3 1 48 0,0-2 0 15,6-2 0-15,0-2-384 0,5 0-240 0,1-2 48 0,3-4 0 32,2-3-384-32,1 1-80 0,1-4-16 0,0-2 0 15,1 1-224-15,1-5-32 0,0 1-16 0,0-2 0 0,-4 0 432 0,1-1 96 0,-1-2 16 0,0 2 0 16,-3-2 976-16,0-1 208 0,-1 0 48 0,0 1 0 15,-3 0-400-15,1 2-80 0,-2-3-16 0,0 2 0 0,-2 2-208 0,0 2-128 16,1 0 128-16,-1 4-128 16,-2 1 0-16,1 4 0 0,-2 3 0 0,1 0 0 0,1 2 304 0,1 3-16 15,1-1 0-15,1-1 0 0,1 2 464 0,3-1 80 16,3 0 32-16,0-2 0 0,2 3-464 0,3-5-80 16,2 2-32-16,-1 0 0 15,4-1-800-15,-1-3-176 0,0-1-16 0,-1 0-16 16,-1-2-1120-16,-2 0-208 0,-4-2-64 0</inkml:trace>
  <inkml:trace contextRef="#ctx0" brushRef="#br0" timeOffset="29850.01">28410 398 10127 0,'-4'0'896'0,"0"0"-704"0,2 4-192 0,0 2 0 0,0-2 4112 0,2 2 800 0,0 0 144 0,0 4 48 0,-1 6-2816 0,1 9-560 0,-1 7-128 0,1 9 0 0,1 0-656 0,0 3-128 0,2 0-32 0,-1 0 0 0,1-3-784 0,0-3 0 15,2 1 0-15,-1-5 0 16,0 1-960-16,-2-3-128 0,-1 3-48 0,-1-1 0 16,-1 1-512-16,-2-3-96 0,-4 0-32 0</inkml:trace>
  <inkml:trace contextRef="#ctx0" brushRef="#br0" timeOffset="30702.44">28285 35 32255 0,'-14'-9'1424'0,"4"3"304"0,2 2-1392 0,3 2-336 0,4 2 0 0,1-3 0 0,0 3 912 0,0-1 112 0,-2-1 32 0,2 0 0 0,2-3-32 0,0 2-16 16,1-1 0-16,2 2 0 0,2-2-656 0,3-1-128 15,0 1-32-15,1 3 0 0,2-4-192 0,2 4 0 16,1-4 0-16,0 4 0 0,3 1 0 0,0-3-208 15,0 3 64-15,0 0 16 0,-2 0-48 0,2 0 0 16,-2 0 0-16,3 3 0 0,1 0 176 0,2 0 0 16,1 3 0-16,-1-2 0 0,0 2 0 0,-2 1 0 15,0 2 0-15,-4 1 0 0,-3-2 0 0,-5-1 0 16,0 3 0-16,-4-4 0 0,-2 0 128 0,-2 0 0 16,-2 0 0-16,-1-1 0 0,0 0 0 0,-2 1 0 15,2-2 0-15,-3 0 0 0,0 1-128 0,0-2 144 16,0 1-144-16,0 0 160 0,0 1-160 0,-1-1-144 15,1 2 144-15,-1 0-208 0,-1 0 80 0,1 1 128 0,3 2-208 16,-1 1 80-16,-1 2 128 0,0 1 144 0,1 5-16 16,-1 0-128-16,0 3 272 0,0-5-48 0,2 2-16 0,-2 2 0 15,2 1-208-15,1 5 176 0,2-1-176 0,0 3 160 16,1 7-160-16,3 1 0 0,2 1 0 0,1 2 0 16,2 1 0-16,2 1 0 0,3 1-144 0,-1-1 144 15,2-3-320-15,-1-3 64 0,-2-3 0 0,-1-1 0 16,-2-3 256-16,-2 3 0 0,0 1 0 0,-5-2 0 15,-1 0 336-15,-3 2 32 0,-1 0 0 0,-3-1 0 16,-1 1-96-16,-1 0-16 0,1 3 0 0,1-4 0 16,0-3-256-16,1-3 160 0,0-2-160 0,1 2 128 0,-1 0-128 15,1 1 0-15,1 5 0 0,0-3 0 0,1 0-128 16,-1 1-64-16,2 3-16 0,0-1 0 0,-1-1 208 16,1-2 0-16,4 3 0 0,-2-3-144 0,3 2 144 0,-1-1 0 15,2-5 0-15,-1-3 0 0,0-1 0 0,-2 0 0 16,1-3 128-16,-5 1-128 0,1-4 192 0,-3 2-16 15,1-2-16-15,-5 1 0 0,1-3-32 0,-2 1 0 16,1-4 0-16,-1 1 0 0,0-3-128 0,2-1 0 16,1 0 0-16,-2-2 0 0,3-2 0 0,-1 2 0 15,1-2 128-15,0-2-128 0,0 0 0 0,0 2 0 16,0-2 0-16,-1 0 0 0,0 2 176 0,-1-2 0 16,-1 0 0-16,0 0 0 0,-2 2 208 0,0-2 64 15,-1 0 0-15,-2 0 0 0,-2 2-112 0,-1-2-16 16,-2 0 0-16,-2 0 0 0,3 0-128 0,-4 0-48 15,-3 0 0-15,-2-2 0 0,-1 2-416 0,0-2-96 0,0 0-16 16,1 0 0 0,2-3-448-16,6 0-80 0</inkml:trace>
  <inkml:trace contextRef="#ctx0" brushRef="#br1" timeOffset="32916.55">22073 6087 4607 0,'1'-5'400'0,"1"2"-400"0,-1-1 0 0,-1 4 0 0,1 0 0 0,0-2 0 0,2-5 0 0,0 0 0 15,4-5-384-15,0-1-176 0,2-2-16 0,-1 4-16 16,1-1-32-16,0 3 0 0,-1 2 0 0,0 1 0 0,-2-1 1200 0,0 5 256 15,-1-2 32-15,-1-1 16 0,-1 4 1392 0,1-3 288 16,-1 2 48-16,-2 2 16 0,0-3-160 0,0 2-32 16,1 1 0-16,-2 0 0 0,0 1-896 0,-2-1-176 15,2 3-32-15,-1 1-16 0,0-1-480 0,1-3-112 0,0 0-16 0,0 0 0 16,-8 25 48-16,6-16 0 0,1-3 0 0,0 4 0 16,-1-4-64-16,1 0-16 0,0 4 0 0,0-4 0 15,-1 4-96-15,1-1 0 0,0 1-16 0,0-3 0 16,-2 4-432-16,1-1-128 0,-2 3 0 0,-1 0 0 15,-1 6 0-15,-3-3 0 0,1 5 0 0,-4 1 0 16,0 0 0-16,-2 1 0 0,0 3 0 0,-3 2-144 16,-2 3 384-16,-1 3 80 0,-1 1 0 0,0 3 16 15,0 1 64-15,-3 4 16 0,-2 5 0 0,0 3 0 16,-1 3-144-16,-1 2-16 0,2-8-16 0,0 2 0 16,1 0-240-16,-3 5 128 0,-1 4-128 0,-2 2 0 15,-1 2 144-15,0-3-144 0,-1 0 128 0,0-2-128 16,1-1 240-16,-5 6-48 0,-2 9 0 0,-6 1 0 0,-1 3-192 15,-1-4 0-15,-1-3 0 0,0-2 0 0,1-4 128 0,-2 0-128 16,0 0 0-16,1-5 144 0,2 2 32 0,1-7 0 16,3-2 0-16,3-9 0 0,6-5 64 0,-1 1 16 15,0 3 0-15,-1 0 0 0,3 1-96 0,1-2-16 16,1 1 0-16,2-2 0 0,2-4-144 0,1 3-192 16,1-6 32-16,1-1 16 0,2 0-176 0,0-8-16 15,1 2-16-15,1-3 0 16,-2-3-544-16,1-1-96 0,1-4-32 0,2 1-16176 0</inkml:trace>
  <inkml:trace contextRef="#ctx0" brushRef="#br1" timeOffset="33636.03">22623 6129 40543 0,'-5'-8'3600'0,"2"3"-2880"0,0 2-576 0,3 3-144 0,0 0 144 0,0 0 0 0,0-3 0 0,-1 0 0 31,0-3-464-31,-1 2-80 0,4 1-32 0,-1 6 0 16,0 1-48-16,2 6-16 0,-2 6 0 0,3 5 0 0,-1 5 304 0,2 5 192 0,3 0-208 0,0 5 80 15,3 4 128-15,3 5 0 0,3 2 0 0,4 6 0 16,4 3 0-16,5 2 0 0,3 6 0 0,4-3 176 16,0 1 336-16,2-4 64 0,0 1 0 0,3 4 16 15,5 2-112-15,2 6-32 0,1 2 0 0,2 3 0 16,-1-3-144-16,1 8-48 0,0 6 0 0,-2 7 0 15,0 5-80-15,-7 1-32 0,-3-5 0 0,-3 3 0 0,-1 7-144 0,-2-5 0 16,-3-7 144-16,0-2-144 0,-1-2 0 16,1-5 0-16,0-7 0 0,2-5-128 0,4-9 128 0,1-6 0 15,2-5 0-15,-3-9-128 0,0-2 128 0,5-5 176 16,4 1-48-16,2-8 0 0,2-1-272 0,-1-10-64 16,1-4-16-16,-2-11-18672 15</inkml:trace>
  <inkml:trace contextRef="#ctx0" brushRef="#br1" timeOffset="35349.94">20458 7036 30399 0,'-4'-3'2704'0,"2"1"-2160"0,-1 1-544 0,3 1 0 0,2 0 2592 0,0 0 416 0,1 0 64 0,2-3 32 16,3 3-2960-16,3 0-592 0,5 0-112 0,4 0-16 15,1-2-1536-15,2 1-320 0,1-3-48 0,1 1-16 0</inkml:trace>
  <inkml:trace contextRef="#ctx0" brushRef="#br1" timeOffset="35590.18">20276 7277 4607 0,'4'4'400'0,"-3"-2"-400"0,1 2 0 0,0-2 0 0,2 1 7600 0,-1 1 1424 0,4-3 304 0,2 1 48 16,9 4-8336-16,5-2-1664 0,8 1-336 0,3-1-64 16,0-2-1664-16,2-2-320 0,2 0-80 0,-4-2-16 0</inkml:trace>
  <inkml:trace contextRef="#ctx0" brushRef="#br1" timeOffset="36965.81">21126 6774 13823 0,'-4'0'1216'0,"2"0"-960"0,0 0-256 0,2 0 0 0,0 0 1152 0,-1 0 176 0,0 0 32 0,-2 0 16 0,0 1 1248 0,-1 4 256 16,-1 1 64-16,1 2 0 0,1 4-1440 0,-1 3-288 15,0 5-48-15,1 2-16 0,-2 6-1152 0,0 7-144 16,-2 3-80-16,-2 5-16 16,-1 6-1008-16,-3 1-208 0,1 0-32 0,-2-2-16 15,2-3-736-15,0-5-128 0,-1-2-48 0,2-5 0 16,0-2 1008-16,2-6 192 0,2-3 32 0,0-4 16 0,0-2 2112 0,4-3 416 15,0-3 96-15,2 0 16 0,2-4 128 0,3-4 16 16,2-1 16-16,1-2 0 0,5-1-800 0,0-4-144 0,3-1-48 16,1-2 0-16,1-4 128 0,3-3 0 0,3-4 16 0,1-1 0 15,-3 1-192-15,0-2-32 0,1-3-16 0,1 1 0 16,-2 1-304-16,-2-2-64 0,1-4-16 0,-3 1 0 16,0-1-160-16,-4 2 0 0,-3 1 0 0,-4 0 0 15,-2 1-320-15,-4-1-64 0,-1 2 0 0,-4 1 0 31,0 5-224-31,-4-2-48 0,-2 1-16 0,-3 3 0 0,0-2 800 0,-3-1 176 0,0 6 16 0,0 0 16 16,0 1-96-16,-1 0-32 0,2 4 0 0,0 0-9376 16,2 4-1888-1</inkml:trace>
  <inkml:trace contextRef="#ctx0" brushRef="#br1" timeOffset="37886.25">24901 7280 42383 0,'-1'-5'3776'0,"0"1"-3024"0,-1 3-608 0,2-4-144 0,2 3 624 0,1 0 80 0,2-1 32 0,3 0 0 16,4-1-1136-16,5-2-240 0,7-3-32 0,1 3-16 16,2 0-448-16,-1 2-80 0,0 4-32 0,-1-2 0 0</inkml:trace>
  <inkml:trace contextRef="#ctx0" brushRef="#br1" timeOffset="38095.01">24863 7417 50687 0,'-4'2'2240'0,"2"-2"464"0,0 0-2160 0,4-2-544 0,1 1 0 0,2 1 0 0,1 0-1920 0,2 0-512 0,4-3-80 0,6 2-17472 0</inkml:trace>
  <inkml:trace contextRef="#ctx0" brushRef="#br1" timeOffset="38418.15">25534 6692 43311 0,'-2'0'1920'0,"-1"0"384"0,1 0-1840 0,1 3-464 0,1 0 0 0,0 0 0 0,1 3-176 0,0 4-128 0,0 6-16 0,-1 6-16 16,2 7-96-16,-1 8-16 0,-1 5 0 0,0 5 0 0,-1 5 448 0,-1 5 0 15,0 4 0-15,-1 2 0 0,1-4 0 0,-1-3 0 0,1 0 0 16,-1-1 0-16,1-2-176 0,-3-3 0 0,0 2 0 16,0-5 0-1,-1-3-864-15,0 0-176 0,-2 1-48 0,1-7 0 16,3-3-720-16,2-4-128 0,2-5-48 0,3-4 0 0</inkml:trace>
  <inkml:trace contextRef="#ctx0" brushRef="#br0" timeOffset="40933.08">18832 5149 34095 0,'1'-6'3024'0,"2"2"-2416"0,0 1-480 0,2 3-128 16,0 0 0-16,2-2 0 0,2-2 0 0,6-2 0 0,4 0-608 0,2-1-144 0,5-2-16 0,0-1-16 15,0 1 80-15,0 2 32 0,0-4 0 0,0 1 0 16,0 0-608-16,-3 0-112 0,-1-2-16 0,-2-1-16 0,0 1 992 0,-3 2 208 0,-1-3 32 0,0 0 16 16,0 1 176-16,-1-3 0 0,-1 1 160 0,0-1-160 31,-5 2-240-31,1 1-144 0,-2-1-16 0,-3 0-16 16,-2 0-416-16,-1 3-96 0,-4-2-16 0,0 3 0 0,-3-1 944 0,-1 0 304 0,-3 4 0 0,-1 0 0 15,-2 0 816-15,-2 2 160 0,-1 2 48 0,-2 2 0 16,-1 0-560-16,-1 0-96 0,-1 2-32 0,0 2 0 15,1 0-336-15,0-1-80 0,1 2-16 0,-1 1 0 16,0 1 432-16,2 0 96 0,-1 2 16 0,-1 3 0 16,-1 2-224-16,2 4-32 0,-1-2-16 0,1 4 0 0,0 2-32 15,2 2 0-15,1 2 0 0,2 2 0 0,0 1-48 0,2-1-16 16,3 4 0-16,0 0 0 0,2 3-160 0,0-2-32 16,2 2-16-16,2-5 0 0,-1 1-32 0,2-5 0 15,2 1 0-15,3-4 0 0,5 2 80 0,3-3 16 16,8 1 0-16,4-5 0 0,9-2-240 0,5-3 0 15,10-3 0-15,8-4-16336 16</inkml:trace>
  <inkml:trace contextRef="#ctx0" brushRef="#br1" timeOffset="48783.06">22574 4657 35007 0,'-5'2'3120'0,"2"-2"-2496"0,2 3-496 0,1-2-128 0,1 1-624 0,1 2-144 0,-2 0-16 0,-2 4-16 15,2 1-672-15,2 2-144 0,-1 2-32 0,1 1 0 0,0-1 1120 0,-1 3 208 16,0 2 64-16,-2 2 0 0,-2 5 256 0,-2 1 0 0,-2 9 0 0,-4 3 0 16,-3 3 416-16,-4 3 144 0,-5 9 16 0,-4 2 16 15,-4 8 48-15,-3-4 16 0,0-7 0 16,2-6 0-16,4-8-480 0,4-6-176 0,4-6 0 16,-1 2 144-16,0 0-352 0,-1-2-80 0,4-1-16 0,0-6 0 31,5 0-1376-31,4-7-288 0,4-2-48 0,4-7-8784 0</inkml:trace>
  <inkml:trace contextRef="#ctx0" brushRef="#br1" timeOffset="49120.28">22413 4690 26719 0,'-5'-15'2368'0,"1"5"-1888"0,1 0-480 0,1 6 0 0,1 2 2512 0,1 2 416 0,1 0 80 0,-1-2 0 0,0-2-2624 0,2-1-512 15,-1 1-128-15,3 3 0 0,-2 1 16 0,2 1 16 16,2 8 0-16,0 1 0 0,3 6 224 0,1 3 0 16,1 5 144-16,0 2-144 0,3-1 0 0,-2 3 0 15,2 1 0-15,2 3 0 0,1 3-304 0,0-1 0 16,-2-2 0-16,1 3 0 0,-1 0-64 0,-1-1-16 15,0 1 0-15,-2 1 0 0,-4 1 384 0,-3-2 0 16,-2-3 0-16,-2-4 0 0,-2 1 0 0,-2-1 0 16,-2 3 0-16,0-3 0 0,0-2-192 0,2 0-32 15,-1 2 0-15,3-2 0 16,1-4-752-16,3-1-160 0,2-1-16 0,3-4-7840 16,2-2-1568-16</inkml:trace>
  <inkml:trace contextRef="#ctx0" brushRef="#br1" timeOffset="49349.57">22395 5409 41471 0,'0'-10'1840'0,"0"3"368"0,1-1-1760 0,1 4-448 0,2 0 0 0,1 2 0 0,2-2 0 0,4-2 0 0,8-3-144 0,7-3 144 16,6-2-864-16,4 2-64 0,2 2-16 0,11 4-10672 15,-5 2-2144-15</inkml:trace>
  <inkml:trace contextRef="#ctx0" brushRef="#br1" timeOffset="52297.91">20421 8974 2751 0,'-1'0'256'0,"0"0"-256"16,-1 0 0-16,1 0 0 0,0 0 272 0,-2 1 16 0,1-1 0 0,-2 2 0 0,0-2-288 0,0 2 0 0,-1-1 0 0,2 0 0 16,2-1 0-16,2 0 0 0,3 0 0 0,0-2 0 15,2 0 0-15,-1 2 0 0,0-2 0 0,1 1 0 16,-3 1-144-16,2 0 144 0,-1 0 0 0,-1 0 0 15,-1 0 0-15,1 1 0 0,-1-1-144 0,1 0 144 16,0-1 0-16,1 1 256 0,-2-3-48 0,1 1 16 0,-1 0 176 0,1 0 48 16,-2 2 0-16,0-4 0 0,1 4 224 0,-2 0 32 15,1 0 16-15,-1 0 32 0,1 0 80 0,-1 0 32 16,1 0 0-16,0 0 32 0,-1 0-160 0,0 0-32 16,0 0 0-16,0 0 32 0,0 0 96 0,0 0 32 15,0 0 0-15,0 0 32 0,0 0 128 0,0 0 48 16,22-6 0-16,-21 4 16 0,0-1-128 0,0-1-32 15,0 3 0-15,-1-4 32 0,2 4-416 0,-2-1-80 16,-2-2-16-16,2 4 32 0,-1-3-480 0,0 1 0 16,0 2 0-16,0-1 128 0,1 1-128 0,-2 0 0 15,2 0-128-15,0 0 128 0,0 0 0 0,0 0 0 16,0 0 160-16,0 0-32 0,0 0 576 0,0 0 96 16,0 0 32-16,0 0 0 0,0 0 96 0,0 0 16 15,0 0 0-15,0 0 0 0,0 0-336 0,0 0-64 16,0 0-16-16,0 0 0 0,0 0-528 0,-20 3 0 0,16-3 0 15,0 0 0-15,1 0 128 0,0 0-128 0,-1 0 0 0,0-2 0 16,1 1 304-16,-2 1 0 0,0-3 0 0,-2 2 0 16,-1 0 32-16,-1-1 16 0,-3 2 0 0,-2-2 0 15,-2 1-32-15,-1 1-16 0,-2-3 0 0,-1 1 0 16,1 1 80-16,-5-2 32 0,1-1 0 0,-1 2 0 16,1-2-128-16,-2 2-32 0,-1 1 0 0,-1-1 0 15,0 1-256-15,1 1 160 0,-2 0-160 0,2-2 128 16,0 2-128-16,2-2 0 0,-1 2 0 0,0-2 0 15,2 2-128-15,-3-3 128 0,1 2 0 0,-2 1 0 0,1 0 0 16,0 0 0-16,2 1 0 0,0 2 0 16,0-3 0-16,-1 2 0 0,2 2 0 0,2-1 0 0,2 0 0 0,2 1 128 15,4-2-128-15,1 0 128 0,4 3 0 0,0-4-128 16,2 4 192-16,1-2-64 0,0 1-128 0,2 0 160 16,0 1-160-16,-1 1 160 0,2 0-160 0,-1-1 0 15,1 1 0-15,-1 1 0 0,1-1 0 0,-1 0 0 16,1-1 0-16,0 0 0 0,-1 0 0 0,1-2 0 15,-1 4 0-15,-1-1 0 0,2 0 0 0,-1-2 128 16,1 2-128-16,0 3 128 0,-1-2 0 0,1 5 0 16,-1 1 0-16,1-1 0 0,0 5-128 0,2 1 128 15,0 1-128-15,0 4 128 0,0 1-128 0,0 1 0 16,2 1 0-16,-4 3 0 0,2-1 0 0,-2 4 0 16,1 7 0-16,-3-2 0 0,0-3 0 0,1 7 0 15,-4 5 0-15,0 1 0 0,0 0 0 0,-2-3 0 0,0 0 0 0,-1-5 0 16,0 1 0-16,-1-6 0 0,1 1 0 0,1-7 0 15,-1 1 160-15,0 1 0 0,0 0 0 0,-1-1 0 16,1 1-16-16,-3 0 0 0,2-1 0 0,0-1 0 16,1 3-144-16,-1-2 0 0,3-1 0 0,-2 1 128 15,1-3-128-15,2 0 0 0,-2 1 0 0,0-1-176 16,2-2 48-16,-1-4 0 0,3-1 0 0,-1-1 0 16,1 1 128-16,0-3-128 0,0-2 128 0,3-2-128 15,-2 0 128-15,2-3 0 0,1-4 0 0,-1 1 0 16,2 0 144-16,0-1-144 0,0-4 192 0,2 2-192 15,-1-3 320-15,1 0-64 0,1-3 0 0,0 2 0 16,1-1 32-16,2-4 0 0,3-1 0 0,1 0 0 16,3 1-128-16,2-3-32 0,4-1 0 0,1 0 0 0,2 2-128 0,1-1 128 15,3 2-128-15,3 0 128 0,2 1-128 0,2 0 0 16,3 2 0-16,4-2 0 0,3 2 0 0,3 2 0 16,2 0 0-16,-1 0 0 0,2 2 0 0,1 0 0 15,-2 0 0-15,-1-2 0 0,-3 2 0 0,2-4 0 16,0-1 0-16,1 0 0 0,2 0 0 0,2 2 0 15,-1-1 0-15,0-1 128 0,1 4-128 0,-2-4 0 16,-2 3 0-16,-3-1 0 0,-1 0 0 0,-2 1 0 16,-2 1 0-16,0 2 0 0,-2 1-128 0,-1 2 128 15,-1 2 0-15,0 3 0 0,-1 1 0 0,-4 0 0 16,-1-2 0-16,-2 2 0 0,-3-2 0 0,-1 0 0 16,-1-2-144-16,-1 1 144 0,-2-4 0 0,-1 1-160 15,1 1 160-15,1-5-128 0,0 1 128 0,-1-1 0 16,0 0 128-16,-1-1-128 0,0 1 224 0,-1-3-32 0,-1 3 0 15,-2-2 0-15,1 1-192 0,-2 1 144 0,0-3-144 0,-2 2 128 16,-3 1-128-16,1-2 0 0,-2 2 0 0,-2 0 0 16,2 0 0-16,-4 0 0 0,2 0 0 0,0-3 0 15,0 3 0-15,1-1 0 0,0-2 176 0,-1 0-176 16,2-2 0-16,-2 1 0 0,2-2 0 0,0 0 0 16,1-2 128-16,0 0 48 0,0 0 0 0,-1-3 0 15,1 1-32-15,-1-3 0 0,1 0 0 0,-1-3 0 16,2 1 48-16,-2-5 0 0,2 2 0 0,-1-7 0 15,1-1-64-15,1-2 0 0,-1-4 0 0,-1-2 0 16,0 2-128-16,-2-6 0 0,1-3 0 0,-2-4 0 16,0-2-240-16,0 0-16 0,-1 3-16 0,-2 2 0 0,1 1 80 0,-1 0 32 15,2 0 0-15,0 3 0 0,-1 1 160 0,1 5 0 16,0 0 0-16,-2 3 0 0,2 2 0 0,0-1 176 16,2-1-48-16,-1 1 0 0,1 4-128 0,-1 0 0 15,0 1 0-15,-1 4 0 0,-2-3 0 0,2 3 0 16,-2 3 0-16,1-3 0 0,-1 3-272 0,1 1-96 15,-2 2-16-15,0-2 0 0,-1 1 0 0,-1 2-16 16,0-1 0-16,-3 5 0 0,0 0 192 0,-1 2 32 16,-1 0 16-16,-1 2 0 0,-2-1 160 0,-1 2 0 15,0 0 0-15,-1 2-128 0,-1-2 128 0,-2 2 0 16,1 0 0-16,-1 0 0 0,2 1 0 0,-2-3 0 16,0 3 0-16,1-1 0 0,-2 1 0 0,0-2 0 15,-1 2 0-15,0-4 0 0,-1 1 0 0,-2 1 0 0,-1-2 0 16,-2 2-128-16,0-2 128 0,-3 0 0 0,-3 2 0 0,-3-2-128 15,-1 0 128-15,-3 2 0 0,-2-1 0 0,-3 2 0 16,2-1 0-16,-2-1 0 0,0 2 0 0,-1-4 0 16,-1 1 0-16,3 1 128 0,5-4-128 0,-6 1 128 15,-3-1 32-15,-3 1 16 0,5-1 0 0,-2 1 0 16,-4 4-32-16,0-2 0 0,0 0 0 0,1 3 0 16,2 0-144-16,-2 1-176 0,3 0 48 0,-1 1 0 15,6 0-208-15,4 1-48 0,1 0 0 0,5-2 0 31,3 0-144-31,5 0-48 0,4 0 0 0,4-2-12032 0,5 2-2400 0</inkml:trace>
  <inkml:trace contextRef="#ctx0" brushRef="#br1" timeOffset="53749.87">23789 9199 14911 0,'-8'-13'320'0,"2"5"80"0,1 0 16 0,2 5 0 0,2 0-416 0,1 1 0 0,0 4 0 0,-1-6 0 0,-1 2 960 0,0-4 96 0,1 2 32 0,-1-2 0 0,2 3-800 16,2 2-160-16,-2 1-128 0,1 0 192 15,0 0 480-15,-1 1 96 0,1 2 32 0,-1-1 0 0,0 2 736 0,0 2 160 16,-1 0 32-16,0 1 0 16,0 0 416-16,-2 3 96 0,1 2 0 0,-1 1 16 0,0 1-912 0,0 4-192 15,1 3-48-15,-2 4 0 0,0 7-752 16,-1 6-160-16,0-1-16 0,-1 9-16 0,-1 9-160 0,-3 9 0 15,-3 6-192-15,-1 2 192 16,-1 1-448-16,-1 1 16 0,-2 8 16 0,1-3 0 16,0-1-96-16,1-12-32 0,3-8 0 0,2-6 0 0,3-6 544 0,0-1 0 15,1-2 0-15,1-5 0 0,2 3 720 0,-1-4 112 16,2-5 0-16,1-3 16 0,1-4-544 0,1-6-112 16,0-4-32-16,0-1 0 0,1-4 0 0,0-2 0 15,0-4 0-15,2 2 0 0,1-3-160 0,1-3 160 0,1 1-160 16,-1 1 160-16,1-2-160 0,0-2 192 0,1 2-192 15,1 2 192-15,-1-2-16 0,1 0 0 0,0-2 0 16,0 1 0-16,0 1-176 0,1-3 0 0,0 0 0 0,-1 0 0 16,2 1 128-16,0-2 0 0,0 1 0 0,0 0 0 15,0 1-128-15,1-3 0 0,0 4 0 0,1-4 0 16,1 2 240-16,3-1 16 0,1-2 0 0,3 0 0 16,4 2 64-16,1-2 0 0,4-3 16 15,4 2 0-15,2 0-112 0,0-1-32 0,0-1 0 0,4 4 0 16,3-1-64-16,2 0 0 0,3 0-128 0,-1-1 192 15,-4 5-192-15,1 1 0 0,3-2 0 0,0 1 0 16,-3 2 0-16,2 0-160 0,2 2 160 0,2 1-128 16,4-2 128-16,3 1-192 0,3 0 192 0,1-2-192 15,3 0 192-15,0-2-128 0,4 2 128 0,-1 0-128 0,-3-2 128 16,3 2-160-16,-1 0 160 0,-1 2-160 0,-3-2 160 0,-5 0 0 16,-3 3-144-16,-5 1 144 0,-1-1 0 0,-1 1 0 15,-3 1 0-15,-2-1 0 0,0-2 0 0,-4-1 0 16,-1 2 0-16,-3-2 0 0,-2-1 0 0,-1 1-144 15,-3-1 144-15,-2-1 0 0,-3 1-192 0,-1 0 64 16,1-1 128-16,-2-2-208 0,-1 2 208 0,-2-1-176 16,2-1 176-16,-3 2-160 0,-1-2 160 0,-3 1 0 15,0 1 0-15,-2-2 0 0,-1 0 0 0,-3-2 0 16,-1 1 128-16,-1 0-128 0,-1 0 208 0,0-2-16 16,-2 0-16-16,0-4 0 0,1 2 32 0,-1-5 16 15,-1 1 0-15,0-2 0 0,0 2-48 0,0-4-16 16,0-5 0-16,-1-3 0 0,1 2-160 0,-2-5 192 15,2 1-192-15,-1-3 192 0,2 1-192 0,-1-4 0 0,2 1 0 16,0-4 0-16,0 1 0 0,2-5 0 0,1-4 0 0,0-1 128 16,1-2-128-16,-1 0 192 0,1 1-192 0,-1 0 192 15,2-1-192-15,-3 0 0 0,0 3 0 0,1-2 128 16,-1 11-128-16,0-5 0 0,-1-1 0 0,1 1 0 16,-2 2 0-16,2 3 0 0,-1 1 0 0,-1 3 0 15,-2 1-192-15,0 6 192 0,0-2-192 0,0 5 192 16,-1-1-192-16,-2 5 192 0,2-3-160 0,-1 3 160 15,-1 3-240-15,0-2 48 0,1 1 16 0,0 2 0 16,1 0-16-16,-1 2 0 0,2 1 0 0,-2 3 0 16,1-2 192-16,-1 2-208 0,1 1 80 0,-1 2 128 15,0-1-240-15,0 1 80 0,-1 2 16 0,0 0 0 0,-1 0 144 0,-1 1 0 16,-1 1-144-16,-3 0 144 0,2 0-176 16,-3 2 48-16,-1 1 0 0,0-2 0 0,1-1 128 0,-3 2 0 15,-1 0 0-15,-4 4 0 16,0-4 0-16,-2 2 0 0,0-1 0 0,-2-2 0 0,-3 2 0 0,-1 0-128 15,-1 1 128-15,-1-1 0 0,-2-3 0 0,-1 4-160 16,-1-4 160-16,-5 1 0 0,-3 2 0 0,-2-1 0 16,-2-3 0-16,-2 0 0 0,0 0 0 0,-2-4 0 15,-4 1 0-15,-1 0 0 0,0 0 0 0,-3 0 0 16,-3-4 0-16,-1 4 0 0,2-4-128 0,-2-1 128 16,-1-2 0-16,2 0 0 0,0 4 0 0,4 0 0 15,3 2 0-15,-3 2 0 0,0-1 0 0,-2 2 0 16,3-2 0-16,-1 3 0 0,3 0 0 0,-1 3 0 15,2-2 0-15,1 2 0 0,1 3 0 0,1-4 0 0,-1 6 0 16,1-5 0-16,1 3-208 0,3 3 64 0,2-3 16 0,3 2 0 16,3 0-128-16,1 0 0 0,3 3-16 0,0-1 0 15,3-3 64-15,2 2 16 0,1 0 0 0,4-6 0 32,2 3-320-32,2-6-48 0</inkml:trace>
  <inkml:trace contextRef="#ctx0" brushRef="#br1" timeOffset="57966.47">18696 10855 19343 0,'-1'-3'1728'0,"1"3"-1392"0,0 0-336 0,0 0 0 0,1 0 976 0,0 0 128 16,1 3 32-16,-1-3 0 0,2 1-848 0,1 2-160 16,0 6-128-16,1 0 144 0,-1 1-144 0,-2 3 0 15,2 2 0-15,-3 4 0 0,-1 0 0 0,0 4 0 16,-1-2 0-16,-2 2 0 0,0 2 288 0,-2 0-32 15,0 1 0-15,-2-2 0 0,1-4 32 0,0 1 0 0,0-5 0 0,0 0 0 16,1-6-288-16,0 0 0 0,2-1 0 0,0-2-7568 16,1-1-1584-1</inkml:trace>
  <inkml:trace contextRef="#ctx0" brushRef="#br1" timeOffset="58217.77">18488 11171 40543 0,'-3'-2'1792'0,"-1"2"384"0,1-3-1744 0,2 2-432 0,1 1 0 0,3-3 0 0,0 2 0 0,4-1 0 0,4-2 0 0,6-1 0 16,5-1-944-16,5 0-160 0,6 1-48 0,-1-4 0 15,2 3 512-15,2 0 112 0,0 2 16 0,-3 0 0 16,1-1-768-16,-6 5-128 0,-2-1-48 0,-2 1 0 16,-4 1-288-16,-6 2-64 0,-3-1-16 0,-2 0-9328 0</inkml:trace>
  <inkml:trace contextRef="#ctx0" brushRef="#br1" timeOffset="58587.99">19271 10830 37775 0,'1'0'1664'0,"-1"-3"368"0,-1 3-1632 0,1 0-400 0,0 0 0 0,0 0 0 0,1 3 320 0,-1-3 0 0,0 1-16 0,0 4 0 16,0 1-688-16,0 2-128 0,0 4-16 0,-1 3-16 15,0 1-416-15,-2 1-64 0,2 7-32 0,-1 4 0 16,0 1-208-16,0 0-32 0,1 3-16 0,-3 2 0 15,0-2 688-15,1-1 144 0,-2-3 32 0,-2-2 0 0,2-4 160 0,-1-3 32 16,1-3 16-16,0-1-7552 16,0-5-1504-16</inkml:trace>
  <inkml:trace contextRef="#ctx0" brushRef="#br1" timeOffset="58833.75">19006 11140 27647 0,'0'-7'2448'0,"-1"2"-1952"0,0 1-496 0,0 2 0 0,1 0 2544 0,1 2 400 0,0 0 96 0,2-2 16 0,0-1-2480 0,2 2-576 0,4-1 0 0,1-2 0 16,2 4-176-16,2 0-16 0,2-2-16 0,2 0 0 15,3 0 16-15,3-1 0 0,3 0 0 0,2-4 0 31,0 1-240-31,2 0-32 0,0-1-16 0,-1 1 0 16,-3-1 32-16,-1 2 0 0,-3 2 0 0,-3-1 0 0,-4 4-1392 16,2-4-272-16,0 4-48 0,-2-2-10640 0</inkml:trace>
  <inkml:trace contextRef="#ctx0" brushRef="#br1" timeOffset="59150.27">19725 11083 20271 0,'1'-2'896'0,"-1"1"192"0,0-2-880 0,1 2-208 0,1-2 0 0,0 1 0 0,0 1 1136 0,3-2 176 0,4 0 32 0,5-4 16 16,3 1-1568-16,4 0-320 0,3 0-64 0,0 2-16 0,0 2 608 0,-2-1 0 0,2 2 224 0,-2 1-64 15,-1 0-160-15,-1 4 192 0,-2-4-192 0,-2 3 192 16,0 2-192-16,-3-1 0 0,-2-2 0 0,-1-2 0 31,0 0-320-31,-3 0-112 0,0-2-16 0,2-2-9696 0</inkml:trace>
  <inkml:trace contextRef="#ctx0" brushRef="#br1" timeOffset="59373.41">20322 11080 43311 0,'9'0'1920'0,"-4"0"384"0,-3 0-1840 0,1-3-464 0,-1 3 0 0,2-1 0 0,1 1-400 0,3 0-176 0,7-3-48 0,6-3 0 15,5 3-1344-15,6-4-272 0,3 1-48 0,1-3-16 16,-1 2-2160-16,-1 1-432 0,3 0-96 0,-2 2 0 0</inkml:trace>
  <inkml:trace contextRef="#ctx0" brushRef="#br1" timeOffset="60983.14">24147 10846 43311 0,'-4'-3'3840'0,"2"2"-3072"0,2 1-608 0,0 0-160 0,0 0-1568 0,0 0-352 0,0 0-64 0,-3 0 0 15,1 1 1056-15,-1 2 224 0,-1 3 32 0,1 4 16 0,-1 2 512 0,0 4 144 16,1 4 0-16,-2 5 0 0,0 2 0 0,0 5 208 15,0 3-16-15,-1 1-16 0,-1 1 176 0,1-3 32 16,-1 2 16-16,-2-1 0 0,1-4-400 0,0-3 0 16,-1-2-144-16,2-1 144 15,0-5-1312-15,2-2-160 0,0 1-16 0,2-7-8112 16,2 1-1600-16</inkml:trace>
  <inkml:trace contextRef="#ctx0" brushRef="#br1" timeOffset="61199.9">23875 11146 39615 0,'10'-2'3520'0,"-4"1"-2816"0,0 1-560 0,-1-3-144 0,0 3 1408 0,1 0 240 0,4-2 48 0,6 0 16 0,11 0-2416 0,12-2-496 0,9 1-80 0,5-4-32 15,3-1-432-15,-2 0-96 0,0 2-16 0,0-3-14528 16</inkml:trace>
  <inkml:trace contextRef="#ctx0" brushRef="#br1" timeOffset="61839.33">24767 11171 41471 0,'-4'0'3680'0,"1"0"-2944"0,4 0-592 0,2 0-144 0,0 0 0 0,4 0 0 0,1 0 0 0,7-2 0 15,9 2-160-15,10-4 160 0,11-2-208 0,4 2 80 16,7-5 128-16,2 1 0 0,1-2 128 0,1 0-128 31,-3 0-640-31,-2-2-208 0</inkml:trace>
  <inkml:trace contextRef="#ctx0" brushRef="#br1" timeOffset="67949.19">15517 12034 25791 0,'0'1'2304'0,"0"2"-1856"0,0-3-448 0,0 0 0 0,1 0 1680 0,0 0 240 0,1 0 64 0,-1 0 0 0,1 2-1072 0,1-2-208 16,-1 2-32-16,-2-2-16 0,0 0 32 0,0 0 0 16,0 0 0-16,11 21 0 0,-9-11-384 0,-1 2-80 15,1 6-16-15,0 2 0 0,-2 5-16 0,0 3 0 16,-2 1 0-16,0 3 0 0,-1 3 240 0,-2 2 32 16,-1 7 16-16,-1 4 0 0,-1 2-336 0,-2 1-144 15,2-1 128-15,-3 2-128 0,1 1 144 0,-1-8-144 0,2-2 160 0,0-4-160 16,3-5 0-16,1-2 0 0,3-3 0 0,1-4 0 31,2-2-688-31,0-2-80 0,1-5 0 0,1-3-16816 0</inkml:trace>
  <inkml:trace contextRef="#ctx0" brushRef="#br1" timeOffset="68266.77">15394 12633 34095 0,'0'-1'3024'0,"0"-2"-2416"0,0 1-480 0,2 0-128 0,-1 0 1488 0,3-1 288 0,1 0 48 0,1-1 16 0,4-5-1840 0,2 3-144 15,3 0-144-15,1 1-32 0,0 3 320 0,1-2 0 16,3 4 0-16,1 0 0 0,0 1-208 0,3 2-96 16,5 0-16-16,5 1 0 15,3 1-192-15,-1-1-32 0,1-1-16 0,-1 2 0 0,-2-1 560 0,0-2 128 16,-2-2 0-16,0-2 16 0,-2 2-400 0,-2-6-64 16,-1 2-32-16,-2-2-10400 15,-4 1-2096-15</inkml:trace>
  <inkml:trace contextRef="#ctx0" brushRef="#br1" timeOffset="68647.48">16134 11870 28559 0,'-8'6'1264'0,"4"-2"272"0,-1-2-1232 0,2 2-304 0,2-2 0 0,0 0 0 0,-1 2 0 0,1 4 0 0,-1 4 0 0,-3 4 0 0,0 7 352 0,-1 1 64 16,1 5 16-16,-2 3 0 0,1 3 912 0,0 2 176 15,1 1 32-15,-1 0 16 0,0 3-816 0,-2 4-176 16,0-1-16-16,-2 6-16 0,-3 2 32 0,0 3 0 16,-3 2 0-16,0 0 0 0,-2-3-304 0,2-3-48 15,0-6-16-15,1-2 0 0,3 1-208 0,2-8 128 16,3 1-128-16,3-6 0 0,3-1 0 0,3-5 0 16,6-7 0-16,3-4 0 15,2-5-1456-15,6-6-224 0</inkml:trace>
  <inkml:trace contextRef="#ctx0" brushRef="#br1" timeOffset="70818.48">17087 11634 17503 0,'-1'-4'1552'0,"1"-2"-1232"0,0 2-320 0,1 1 0 0,-1 3 768 0,2-3 80 0,-2-1 32 0,0-2 0 15,1 0-1536-15,-2-3-304 0,-1 3-64 0,-1 2-16 0,-1 4 528 0,-2 0 128 16,-1 0 0-16,1 3 16 0,-1 0 624 0,-1-1 112 15,0 0 16-15,-2 2 16 0,1 1 1136 0,-2-2 240 16,1 4 32-16,-2-4 16 0,0 6 160 0,-1-3 16 16,0 4 16-16,0-3 0 0,1 5-816 0,-2 0-176 0,2-1-16 0,-1 4-16 15,1-3-672-15,-1 4-128 0,0 0-16 0,-2 1-16 16,2 1 112-16,-3 4 32 0,-2 1 0 0,1-1 0 16,-2 5 112-16,1 3 32 0,-1 1 0 0,0 1 0 15,-1 5-128-15,-2 5-32 0,-1 1 0 0,2-1 0 16,0 2-160-16,3-6-128 0,2 0 192 0,1-1-192 15,1-3 0-15,1 3 0 0,0 0 0 0,2 2-144 16,-1 5 144-16,1 0 0 0,-2 1 0 0,3 4 0 16,0 2 0-16,2 0 128 0,2-1-128 0,1 1 0 15,2-4 128-15,2 1-128 0,2 3 160 0,4 0-160 16,3-2 400-16,0-1-16 0,2-1 0 0,0-5 0 0,0-2-96 0,-1-4-32 16,0-2 0-16,0-3 0 0,0-2-256 0,1 0 0 15,1 5 0-15,1-4 0 16,2 0-704-16,1-5-208 0,1-3-48 15,2-5 0-15,3-4-1536 0,0-4-304 0,1-2-64 0,2-4-11216 16</inkml:trace>
  <inkml:trace contextRef="#ctx0" brushRef="#br1" timeOffset="71482.59">17106 12120 34095 0,'0'6'3024'0,"1"0"-2416"0,0 0-480 0,-1-2-128 0,2 0 0 0,-1 2 0 0,1 6 0 0,1 7-128 16,0 3-752-16,2 4-144 0,0 2-16 0,2-3-16 15,-3 0-336-15,1-3-64 0,0-2-16 0,0-2 0 16,0-2 160-16,-1 0 32 0,0-1 0 0,-1-4 0 0,0 1 1792 0,-2-3 352 15,2-2 80-15,-2 0 16 0,1-1 1152 0,-1 0 256 16,2 1 32-16,1-1 16 0,1-4-880 0,0 2-160 16,2-2-32-16,2 2-16 0,2-1-544 0,0-3-96 15,4 0-32-15,1-3 0 0,1-1-304 0,2-2-64 16,0 0-16-16,2-4 0 0,0 2-80 0,2-6 0 0,-2-1-16 0,1-1 0 16,-1-3 48-16,0 0 16 0,0-4 0 0,-1 1 0 15,1-1 16-15,-1-1 16 0,1 2 0 0,-2-3 0 16,1 3-48-16,0-4-16 0,-1 1 0 0,-1-1 0 15,-1 2-208-15,0-1-160 0,-4 3 32 0,1-1 0 16,-3 5-48-16,-2-1 0 0,-1 2 0 0,-3 2 0 16,-1 1-128-16,-3 3-16 0,-1 0-16 0,-2 3 0 15,-2 4-1232-15,-2-2-240 0</inkml:trace>
  <inkml:trace contextRef="#ctx0" brushRef="#br1" timeOffset="71848.05">17208 12615 41471 0,'-3'0'1840'0,"0"0"368"0,2 0-1760 0,0 0-448 0,2 0 0 0,0 0 0 16,1 2-816-16,0 0-240 0,3 2-48 0,2 2-16 16,1 4-224-16,0 1-64 0,0 3 0 0,-1-1 0 0,-1 5 832 0,-1-2 176 0,0 2 16 0,-2 2 16 31,-2 0-272-31,-1 2-64 0,-2 3-16 0,-2-1 0 0,-2 2 1872 0,-3 3 368 0,-3 2 80 0,-2-2 0 15,-1 1-96-15,-1-1-32 0,0-2 0 0,1-4 0 16,2-3-1024-16,0-1-192 0,5-3-64 0,4-4 0 31,1-2-928-31,5-4-192 0,1 0-32 0,5-2-15968 0</inkml:trace>
  <inkml:trace contextRef="#ctx0" brushRef="#br1" timeOffset="72419.09">18289 11892 11055 0,'5'4'976'0,"-2"-2"-784"0,-1 2-192 0,-1-2 0 0,1-2 6096 0,-2 2 1184 0,1 3 224 0,0-2 48 0,2 1-5472 0,-1 6-1104 16,3 2-208-16,0 4-64 15,0 2-1456-15,0 4-288 0,-2 1-64 16,-1 8-16-16,-1 4-288 0,-1 6-48 0,-4 3-16 0,1 1 0 16,-2 5 720-16,-3 4 144 0,1 4 32 0,-3 5 0 0,-1 5 1472 0,-2-1 320 15,1-1 48-15,0-3 16 0,-1-4 400 0,1-4 96 16,1-2 16-16,0 2 0 0,0-2-1136 0,1-2-208 16,0-3-64-16,2-4 0 0,1 0-384 0,-1-10 0 15,2-2 0-15,1-1 0 16,2-1-768-16,0-1-192 15,1 1-48-15,2-5-16576 0</inkml:trace>
  <inkml:trace contextRef="#ctx0" brushRef="#br1" timeOffset="73700.3">19304 11803 2751 0,'-6'-11'256'0,"3"3"-256"0,-1 2 0 0,3 0 0 0,1 2 4352 0,0 2 832 16,0-2 176-16,1-2 16 0,0-3-5184 0,2-1-1056 0,-1 1-208 0,2 2-32 16,-2 1-320-16,1 2-64 0,-1 4-16 0,2 0 0 0,0 4 2064 0,0 2 400 15,1 1 96-15,3 5 16 0,-1 0 1360 0,3 4 256 16,3 4 64-16,1-1 16 0,2 5-64 16,3-1-16-16,1 3 0 0,3 5 0 0,6-2-1408 0,3 6-272 15,4 2-64-15,3 1-16 0,7 4-544 0,-1 2-96 16,2-2-32-16,-2 3 0 0,-1 0-256 0,-4-3 128 15,-1 1-128-15,-5 2 0 0,-3-3 0 0,-4 2 0 16,-2 6 0-16,-5 1 0 0,-4-1 176 0,-5 1-176 16,-3 0 160-16,-6-4-160 0,-1-3 192 0,-2-1-48 15,-1 2-16-15,-2-4 0 0,1-2-128 0,1-2 160 16,-2-1-160-16,2-2 160 0,-2-2 0 0,-2-1 0 0,0-3 0 16,-2 1 0-16,-2-1-160 0,-2 7 0 15,-4 3-160-15,0 0 160 16,1-7-640-16,-4 4-16 0,-3 3-16 0,-5 1 0 15,-3-2-128-15,1-5-32 0,-1-4 0 0,0-3 0 16,-1-3-448-16,0-6-112 0,2-3-16 0,-1-6-13440 0</inkml:trace>
  <inkml:trace contextRef="#ctx0" brushRef="#br1" timeOffset="74666.48">20714 12559 23951 0,'3'0'2128'0,"-1"-3"-1696"0,0 1-432 0,0 2 0 0,0 0 848 0,1-2 96 0,3 2 16 0,3-2 0 16,2-2-1136-16,2 2-208 0,3-2-64 16,-1 2 0-16,1 0 928 0,2 2 176 0,-1-1 48 0,3 0 0 15,1 1 384-15,1 0 96 0,1 0 16 0,5 0 0 0,0 0 64 0,3-3 16 16,2 3 0-16,2-1 0 0,1 1-672 0,-2-2-128 16,4-2-32-16,0-2 0 15,3 1-1056-15,-3 0-224 0,-2 2-32 0,-1 0-16 16,-3-2-1792-16,-4 3-352 0</inkml:trace>
  <inkml:trace contextRef="#ctx0" brushRef="#br1" timeOffset="74950.03">20728 12708 34095 0,'0'3'3024'0,"0"-3"-2416"0,0 0-480 0,1 1-128 0,1-1 1872 0,3 0 368 0,2 0 64 0,2 0 0 0,9 2-2160 0,8-2-432 0,8 0-96 0,6-3 0 15,2 0-512-15,2-1-80 0,1-2-32 0,-1 3 0 16,2-4-1616-16,-1 1-320 16</inkml:trace>
  <inkml:trace contextRef="#ctx0" brushRef="#br1" timeOffset="88251.48">22775 12060 4607 0,'5'-4'400'0,"-2"1"-400"0,-1 0 0 0,0 1 0 0,-2 2 4624 0,1 0 848 0,0 0 160 0,0 0 48 0,2-1-5840 16,2 1-1168-16,0 0-224 0,1 0-48 0,0 0 1024 0,0-3 224 0,0 3 32 0,1-4 16 15,-3 4 1040-15,1-2 208 0,-1 2 32 0,-1-4 16 16,-1 4 160-16,-1-3 16 0,1 3 16 0,-2-3 0 16,-2 1 336-16,1 0 64 0,-1 0 16 0,-2 2 0 0,-1 0-672 0,-2 0-128 15,0 0-32-15,-3 0 0 0,-2 2-480 0,-3 2-96 16,-2 0-32-16,-2 2 0 0,-2 0-160 0,-1-2 192 15,-1 2-192-15,-3-1 192 0,2 0-192 0,-2 0 192 16,1-1-192-16,-1-2 192 0,1 2 16 0,-3-2 16 16,2-1 0-16,0 2 0 0,0-1 240 0,0 2 48 15,2 0 16-15,0-2 0 0,2 0-288 0,2 0-64 16,0 0-16-16,2 2 0 0,2-1 64 0,0 0 16 16,1-1 0-16,1-1 0 0,2 3-64 0,1-3-16 15,1 1 0-15,1 1 0 0,2 0-32 0,1 0 0 16,2 1 0-16,1-1 0 0,2 1-128 0,0 1 0 15,1-1 0-15,1-1 128 0,2 4-128 0,-1-1 0 16,2 2 0-16,0-1 0 0,1-1 0 0,-1 0 0 0,1-1 0 0,2 1 0 16,-2 0 0-16,-1-1 0 0,3 1 0 0,-2 1 0 15,1 0 0-15,0-3 0 0,0 4 144 0,-1-1-144 16,1 2 0-16,-1 1 144 0,1 1-144 0,-1 1 0 16,-1 2 128-16,1 0-128 0,-1 5 0 0,-2-1 0 15,1 1 128-15,-1 0-128 0,-1 6 0 0,1 4 0 16,-2-1 0-16,0 4 0 0,-2 3 0 0,0 2 0 15,-2 3 128-15,-1-1-128 0,0-1 0 0,-1 1 0 16,1-2 0-16,1-7 0 0,1-3 0 0,0 1 0 16,-2 7 0-16,2 1 0 0,0 1 0 0,-1-1 0 15,1-2 256-15,0 1-64 0,0-4-16 0,-2-3 0 16,1 1 0-16,-2-3 0 0,1-2 0 0,-3 2 0 0,3-5-176 16,-2 2 128-16,1 0-128 0,-2 2 128 15,2-3-128-15,-1 3-176 0,-1-2 48 0,0 2 0 0,0 0 128 16,1 0-128-16,1-2 128 0,-1-1-128 0,3 3 128 0,-1-4 0 15,2-1 0-15,1-2 0 0,0 1 128 0,2-3-128 16,0 0 128-16,0-2-128 0,2 1 176 0,-1-6-48 16,0 1 0-16,0-1 0 0,1-3-128 0,0 0 0 15,-1-2 0-15,1-1 128 0,0 0 0 0,0 0 0 16,1-2 0-16,-1 1 0 0,2-2 0 0,0 0 0 16,1 0 0-16,1 2 0 0,1-2-128 0,1-2 192 15,0 2-192-15,2 0 192 0,2 0 0 0,0-2 0 16,1 2 0-16,2 0 0 0,4 0-192 0,1 2 0 15,1 2 0-15,2-1-176 0,3 0 0 0,1 0 0 16,4-3 0-16,0 0 0 0,1 0 48 0,0 0 0 16,1-5 0-16,0 4 0 0,2-4 0 0,-2 0 0 0,-2 2 0 15,-1 0 0 1,-4 0-304-16,-3-1-48 0,-2 2-16 0,-4-2-12144 0,-2 4-2432 0</inkml:trace>
  <inkml:trace contextRef="#ctx0" brushRef="#br1" timeOffset="88974.52">22275 12103 21183 0,'0'-2'1888'0,"0"2"-1504"0,0 0-384 0,0 0 0 0,1 0 640 0,0 0 48 0,2 0 16 0,-1 0 0 0,3 2-320 0,1-2-48 0,0 0-16 0,1 2 0 15,-1 0 592-15,-1 1 112 0,0-2 32 0,-3 1 0 16,1 2 64-16,-2 2 16 0,-1-2 0 0,1 2 0 16,-1 0-192-16,0 3-48 0,1-2 0 0,0 5 0 15,1 1-352-15,0 2-80 0,2 1-16 0,0 0 0 16,1 0-256-16,0 0-64 0,-1 5-128 0,1 2 192 0,-1 0-192 15,0 2 0-15,0 1 128 0,-1 5-128 0,2 0 144 0,-2 3-16 16,0 5 0-16,1 1 0 0,0-1 128 0,1 2 0 16,-2 3 16-16,0-2 0 0,-1 1-112 0,0-2-32 15,-1-3 0-15,-1 1 0 0,-1-2 0 0,-1-2 0 16,0-1 0-16,-2 2 0 0,0-4-128 0,-2 2 0 16,1 0 144-16,-1-4-144 0,0 1 128 0,0-3-128 15,0-3 160-15,1-3-160 0,0 0 128 0,1 1-128 16,2-1 0-16,-1-2 0 0,1 1 176 0,0-1-176 15,4-4 192-15,-1 0-192 0,1-1 0 0,2-3 0 16,3 0 0-16,0-2-144 0,1-4-160 0,2 1-16 16,0-4-16-16,1 0 0 15,-1-3-944-15,0 0-176 0,-1-3-32 0,-1 0-14752 0</inkml:trace>
  <inkml:trace contextRef="#ctx0" brushRef="#br1" timeOffset="89745.28">22251 12887 33167 0,'-2'-2'2944'0,"-1"2"-2352"0,2 0-464 0,1 0-128 0,1 0 1024 0,0 0 192 0,1-2 48 0,0 2 0 16,3 2-1568-16,0-2-304 0,4 2-64 0,-1-2-16 15,2 2 144-15,0 0 32 0,1-2 0 0,-1 3 0 16,0-3 208-16,0 1 48 0,0 1 16 0,0-2 0 0,-2 0 240 0,2 0 0 16,1 0 144-16,0 0-144 0,2-2 320 0,-1 1-48 0,4-2 0 0,3-1 0 31,3 0-848-31,2-3-160 0,2 2-32 0,2-1-8784 16,2 0-1760-16</inkml:trace>
  <inkml:trace contextRef="#ctx0" brushRef="#br1" timeOffset="94633.86">25096 12101 23039 0,'-2'2'2048'0,"-2"0"-1648"0,-1 3-400 0,0-2 0 0,2-1 2576 0,-1 0 432 0,-1 2 96 0,-2 1 16 16,-6 2-3680-16,-2 2-720 0,-2 1-160 0,1-4-32 15,0-2 16-15,1-2 0 0,-1-2 0 0,0-2 0 0,-1 0 1712 0,-1-4 320 0,0 0 80 0,-1 0 16 16,-2 2 288-16,0-2 64 0,-2 0 16 0,-1-3 0 15,2 3 0-15,0 0 0 0,-1-2 0 0,0 2 0 16,1 0-32-16,-1 0-16 0,0 2 0 0,-1-1 0 16,2 1-336-16,-3 2-64 0,-1 1-16 0,-1 2 0 15,0 1-384-15,1 2-192 0,0 1 160 0,3 1-160 16,-1 0 0-16,4-1-128 0,2 2-16 0,0-1 0 16,2 0 144-16,2 3-128 0,1-3 128 0,1 1-128 0,1 2 128 15,1-3 256-15,1 1-64 0,0 2-16 0,3-3-176 16,0 0 0-16,1 1 0 0,0-1 128 0,1 0 0 0,0 1 0 15,0 2 0-15,0-3 0 0,0 4 0 0,1 0 0 16,-1 2 0-16,0 1 0 0,2-1-128 0,-1 4 192 16,1 3-192-16,1 1 192 0,2-2-192 0,1 6 0 15,2 3 144-15,1-1-144 0,0 5 0 0,1 1 128 16,0 2-128-16,-1 4 0 0,0-4 0 0,-1 2 0 16,-2 1 0-16,-2-1 0 0,-1 2 128 0,-4 2-128 15,0-1 160-15,-2 1-160 0,-2 1 0 0,-3-2 0 16,-1 2 0-16,0 3-160 0,-2-6 160 0,1-1 0 15,2-1 0-15,0-5 0 0,2-3 0 0,-1 1 144 16,1-3-16-16,-1 2-128 0,2-3 320 0,-2 1-64 16,1 2 0-16,-1 1 0 0,0-1-256 0,-2 0 0 0,1 1 128 15,1-4-128-15,0-3 0 0,1-2 0 0,2-2 0 0,1-3 0 16,0-1 160-16,-1 1-160 0,2-2 128 0,0-3-128 16,2 2 208-16,-1-5-32 0,3 1-16 0,-1-4 0 15,2 2-160-15,0-2 0 0,1-2 144 0,0 0-144 16,2 0 128-16,1 0-128 0,0-4 128 0,2 2-128 15,3-2 144-15,-1 0-144 0,4 0 192 0,2-2-192 16,1 0 128-16,4-1-128 0,2 2 0 0,3-1 0 16,2 2 144-16,3-2-144 0,1 4 0 0,0 0 144 15,4 1-144-15,-1 2 0 0,0 0 144 0,-1 2-144 16,-3 1-176-16,1-1-96 0,-2 2-32 0,-2-1 0 16,-1-1 304-16,0-2-160 0,0 0 160 0,-1-2-128 15,-1 2 128-15,0-3 144 0,3 0-16 0,1-4-128 16,1 4 192-16,4-3-192 0,4 1 192 0,1 1-192 15,1 1 0-15,0 0 0 0,1 0 0 0,-2 0 0 0,-1 0-256 16,-3 0-48-16,-3 0-16 0,0 1 0 16,-6 1-320-16,1 1-64 0,-3 1 0 0,-4-1-16 15,-1 1-1056-15,-3 1-208 0,-3-1-32 0,-2-2-16 16,1-1-1008-16,-2-1-208 0,1-1-32 0,-1-1-16 16,-1-1 928-16,3-1 192 0</inkml:trace>
  <inkml:trace contextRef="#ctx0" brushRef="#br1" timeOffset="95183.04">24436 12178 21183 0,'-2'-10'944'0,"-1"4"192"0,1 2-912 0,-1 0-224 0,2 2 0 0,1-1 0 16,-1 2-1504-16,-2-3-352 0,1-2-64 0,-2-3 0 0,-1 0 1920 0,0-1 400 0,1-1 80 0,2 3 16 0,0-2 1760 0,-1 2 368 15,1-2 64-15,-1 3 0 0,2 1-480 0,1 3-96 16,-1 0-32-16,1 1 0 0,0 2-672 0,-2 0-144 16,2 2-32-16,0 2 0 0,-1 4-688 0,-1 0-144 15,0 4-16-15,-1 3-16 0,-1 4-160 0,-1-2-16 16,0 4-16-16,0-1 0 0,0 2-176 0,-1 0 0 16,2 3 144-16,1 0-144 0,-1 1 192 0,0 5-16 15,2 1-16-15,-1 0 0 0,1 1-32 0,-1 6-128 16,2 1 192-16,-1 6-64 0,-2 4-128 0,0 0 0 15,-1 1 144-15,0 0-144 0,-1 2 0 0,-3 1 0 16,1 6 0-16,-3 0 128 0,0 1-128 0,-1-2 0 16,0-2 0-16,0-9 0 0,1-4 0 0,-2-2 0 15,2-1 0-15,1-4 0 0,2-3 0 0,0-2 0 16,2-6 0-16,1-1 0 0,1-6 0 0,2-1 144 0,-1-2 0 16,1-3 0-16,2-3-144 0,-1-1 0 0,-1 0 0 0,1-1 0 15,1 0-176-15,-2 2-64 0,0 2-16 0,-1-2 0 31,-1 4-1440-31,0 1-288 0,-2 1-64 0,1-1-8704 0,-2-2-1744 0</inkml:trace>
  <inkml:trace contextRef="#ctx0" brushRef="#br1" timeOffset="95957.75">24251 12926 28559 0,'-4'0'2544'0,"0"-3"-2032"16,2 2-512-16,0 1 0 0,2 0 752 0,-1 0 48 0,0 0 16 0,-1-2 0 0,-1-2-608 0,2 1-208 0,3 1 144 0,2-2-144 0,3 2 496 0,1 1 16 16,3-2 0-16,1 2 0 0,2 1 128 0,1 0 48 0,2 0 0 0,0 0 0 15,3 4-416-15,1-3-80 0,1 4 0 0,1-4-16 31,-1 4-560-31,0-1-96 0,1-2-32 0,-1-1 0 16,0 2-928-16,-1-2-192 0,0 0-32 0,-1-2-16 16,0 0-560-16,-2 1-128 0,2-4 0 0,0 2-8064 0</inkml:trace>
  <inkml:trace contextRef="#ctx0" brushRef="#br1" timeOffset="96615.76">24389 13970 41471 0,'0'-7'3680'0,"0"1"-2944"0,0 2-592 0,0 1-144 0,1 0-160 0,2 0-64 0,2-4-16 0,1-5 0 15,1-4-2064-15,3 4-400 0,-1 2-96 0,-2 5-16 16,-2 5 1408-16,-2 8 288 15,-2 5 48-15,-2 5 16 0,-3 5 1200 0,0 6 240 0,-2 8 64 0,1 4 0 16,-1 6-256-16,1-2-64 0,0-1 0 0,-1-6 0 16,2 0 112-16,1-10 16 0,0-2 0 0,2-6 0 0,1-3 1120 0,0-3 224 15,1-6 64-15,0 0 0 0,2-2-544 0,-1-2-96 16,3 1-32-16,-2-4 0 0,0 1-992 0,1-2 0 16,2 0-256-16,2-3 48 15,2-2-192-15,-1-2-48 0,3 0 0 0,-1-2 0 0,1 0 448 16,0-5 0-16,1-1 144 0,2-1-144 0,-1-4 336 0,1 2-32 15,3-5-16-15,-1 2 0 0,0 2-160 0,2 0-128 16,-2-1 192-16,3 2-192 0,0-1 128 0,-1-1-128 16,3 4 0-16,0 4 0 15,0-3-384-15,0 3-192 0,2 2-48 0,-3-3 0 16,0 6-656-16,-3-2-144 0,0 6-32 0,-5-1-13328 0</inkml:trace>
  <inkml:trace contextRef="#ctx0" brushRef="#br1" timeOffset="96967.74">24426 14437 38703 0,'-2'10'1712'0,"-2"-2"352"0,0-1-1648 0,1-1-416 0,0-2 0 0,3-3 0 0,-1 4 0 0,0 1-144 0,-2 4 0 0,2 6 0 15,1-1-848-15,1-2-160 0,2 1-48 0,0-2 0 0,2-1 880 0,0-1 160 16,-1 0 160-16,0 0-208 0,-2 2 576 0,1-2 112 15,-2 3 32-15,-1 2 0 0,1 1-512 0,-2 0 0 16,1 2-128-16,0-2 128 16,0 4-1632-16,2-1-224 0,2 0-32 15,0 0-11744-15</inkml:trace>
  <inkml:trace contextRef="#ctx0" brushRef="#br1" timeOffset="100007.25">26631 12828 6447 0,'-1'0'576'0,"0"0"-576"0,-1 0 0 0,2 0 0 0,0 0 352 0,0 0-32 15,2 0-16-15,-2 0 0 0,0 0 144 0,1 0 16 16,0 0 16-16,-1 0 0 0,0 0-272 0,0 0-48 16,0 0-16-16</inkml:trace>
  <inkml:trace contextRef="#ctx0" brushRef="#br1" timeOffset="101178.93">26731 12797 19343 0,'0'-1'1728'0,"-1"1"-1392"0,1 0-336 0,0 0 0 0,1-2 1024 0,0 2 144 0,1-3 32 0,0 2 0 0,1-3-1200 0,0-2 0 15,1 3-224-15,0 0 32 0,-3-3 16 0,0 3 16 16,-1 1 0-16,-1 0 0 0,-2 0 528 0,-1 1 96 16,0 1 32-16,-2 0 0 0,-2 3 736 0,0-3 160 15,-2 4 16-15,-1-1 16 0,-2 0-64 0,-2 3-16 16,-1 1 0-16,-2-1 0 0,-2 4-192 0,-2-2-64 16,-2 2 0-16,-1 0 0 0,1 2-384 0,-2-2-96 0,0 0-16 0,0 1 0 15,2-1-176-15,2 0-32 0,2-4-16 0,3 1 0 16,2-1-128-16,1-3-32 0,3 1 0 0,3-1 0 15,0-1-208-15,2-2 176 0,2 0-176 0,3 0 160 16,0-2-160-16,3 2 0 0,3-4-192 0,3 1 192 16,2 0-256-16,1 0 64 0,-1 0 0 0,5-1 16 15,4 1 176-15,5-3 0 0,3 2-144 0,0-2 144 16,0 4 0-16,1-2 0 0,1 2 0 0,0 0 0 16,-2 2 0-16,0 4 0 0,3 0 0 0,-3 0 0 15,-1 2 0-15,-3 0 0 0,0 3 0 0,-5 0 0 16,1 4 0-16,-4-3 0 0,-3 5 0 0,-2-4 0 15,-1 4-192-15,-4-2 16 0,-3 4 16 0,-1 0 0 16,-1-1 160-16,-2 0 0 0,-3 0-144 0,-3 0 144 0,3 2 0 16,-4-2 128-16,-3 3 0 0,-1 0 0 0,-2-1 0 0,-1-1-128 15,-1 2 192-15,-2 2-64 0,-1-1-128 0,2-4 192 16,2 0-192-16,-4 2 192 0,-2 5-192 0,-3 1 0 16,1-1 0-16,1-4 0 0,3 0-288 0,3-3 16 15,2-4 0-15,1-2 0 16,3-1-480-16,3-7-80 0,1-2-32 0,2-1 0 15,3 0-1456-15,-1-5-304 0,2 0-48 0,1-1-11376 0</inkml:trace>
  <inkml:trace contextRef="#ctx0" brushRef="#br1" timeOffset="101766.77">27081 12885 17503 0,'4'-10'1552'0,"-3"1"-1232"0,0 3-320 0,1 3 0 0,-1-1 2896 0,-1 4 528 0,0 0 96 0,1-3 32 0,-1 1-1904 0,0-2-384 0,0 3-80 0,-2 1-16 15,-2 4-320-15,0 2-64 0,4-6-16 0,-11 18 0 0,5-4 64 0,1 1 16 16,1 5 0-16,0-2 0 0,1 4-400 0,1-2-96 15,1 2-16-15,0 3 0 0,1-3-112 0,0 3-32 16,1-3 0-16,-1 3 0 0,0-1-192 0,1-3 0 16,-1 1 0-16,0-3 0 0,2-3 192 0,-1 1-64 15,0 0-128-15,2-3 192 0,-1-2-48 0,2 1-16 16,1-4 0-16,0 0 0 0,1-3-128 0,1 2 128 16,2-6-128-16,0 2 128 0,2-2-128 0,-1-2 0 15,2 0 0-15,0-5 0 0,1 2-144 0,0-3 144 16,2-2-192-16,0-1 192 0,0 1-192 0,-2-3 64 15,1 0 128-15,-2-1-208 0,0-2 64 0,-4 0 16 16,1-1 0-16,-2-1 0 0,-1 0 128 0,-1 0-208 16,-1-5 80-16,0 1 128 0,-2-1-192 0,0 1 192 15,-2-2-192-15,0 6 192 0,0 0 0 0,-2 1 0 16,1 5 0-16,-1 0 192 0,-1 4 0 0,2 0 0 16,1 2 0-16,-1 4 0 0,-1 4-64 0,2 0-128 0,0-1 192 15,0 6-64-15,2-2-128 0,0 5 0 0,1-3 0 0,0 4 0 16,1-1 0-16,1-2 0 0,0 2 0 0,0 1 0 15,1 0 0-15,-1 0 160 0,2 0-160 0,-2 2 160 16,2-1 32-16,-1 1 0 0,0 1 0 0,-1-4 0 16,0 4-192-16,-1-1 0 0,-2 1 144 0,0 0-144 15,1-2 0-15,-2 1-128 0,0-3 0 0,1 0 0 32,-1-1-288-32,1 1-48 0,1-1-16 0,-1 0 0 0,2-4-480 15,-3 2-112-15,2-3-16 0,-2-2-10608 0,1-2-2128 0</inkml:trace>
  <inkml:trace contextRef="#ctx0" brushRef="#br1" timeOffset="102199.45">27649 13293 6447 0,'0'9'576'0,"-2"-6"-576"0,0 4 0 0,1-4 0 0,-1 2 4288 0,2-5 768 0,0 4 128 0,-1 2 48 0,0 2-2976 0,0 3-592 16,-2 2-112-16,3-3-16 0,0 3-768 0,0-7-160 16,2 2-32-16,0-4 0 0,0 0 144 0,1-2 32 15,1-2 0-15,-1 0 0 0,1-2 400 0,0-2 64 16,-1 0 32-16,1-1 0 0,0-1-640 0,-2-1-128 0,1 1-32 15,-1-4 0-15,1 1 0 0,-2-3 0 16,0-1 0-16,-1 2 0 0,0-4-256 0,0-1-48 0,0 2-16 0,0-4 0 16,0 0 192-16,-1-1 16 0,2-3 16 0,-1 2 0 15,2-1-224-15,-1-1-128 0,1-7 160 0,2 1-160 16,0-1 0-16,1 1 0 0,1 0 0 0,1 2 0 16,2 3-192-16,0 1-48 0,2 5 0 0,-1 3 0 15,1 2 240-15,1 2 0 0,2 1 0 0,2 6-144 16,0 0-240-1,2 3-64-15,0 3 0 0,0-1 0 0,2 4-112 0,-1-5-16 16,-2 6-16-16,0-1-11664 0,-1 0-2336 0</inkml:trace>
  <inkml:trace contextRef="#ctx0" brushRef="#br1" timeOffset="102804.05">28083 13078 10127 0,'-5'9'896'0,"1"-3"-704"0,2 0-192 0,-1 1 0 0,2 0 1264 0,1-4 208 0,0 3 64 0,-1 7 0 0,-2 5-784 0,1 7-160 0,-2 5-16 0,0 4-16 0,1 1 1104 0,-1 0 240 0,-1-1 32 0,1 2 16 16,-1 1-720-16,2 0-144 15,-1-3-16-15,0-1-16 0,2-4 32 0,-1-3 0 0,2-2 0 0,0-4 0 16,2 1 304-16,-1-4 64 15,2 1 16-15,0-5 0 0,-1 0-720 0,-1-5-144 0,1 2-32 0,0 0 0 16,1-4-448-16,-2 0-128 0,1-2 0 0,-1 0 0 16,0 1 0-16,0-5 0 0,-1 0 0 0,-2 0 0 15,2-3 240-15,-2 0 16 0,2-4 16 0,-1 1 0 16,0-4 96-16,0-1 16 0,-1 0 0 0,1-4 0 16,1-5-128-16,0-2-32 0,-1-3 0 0,1-5 0 15,1 0-96-15,0-5 0 0,0-4-128 0,1-1 192 16,1 1-192-16,1-3 128 0,2 1-128 0,0-1 0 15,3 1 160-15,-1-2-160 0,3 1 160 0,0 1-160 16,0 0 192-16,1 0-64 0,2 3-128 0,2-3 192 0,1 5-192 0,2 1 0 16,-1 5 0-16,0 4 0 0,3 3 0 15,1 5 0-15,1 3 0 0,1 3 0 0,0 4-208 0,1 2-48 16,-1 2 0-16,-1 4 0 0,1 2-80 0,-4 2-32 16,1 3 0-16,-3 3 0 0,0-1 160 0,-4 4 16 15,1-1 16-15,-3 4 0 0,-1 3-32 0,-3-2-16 16,-1 4 0-16,-2 4 0 0,-1-2-80 0,-2 5-16 15,-2 0 0-15,-1 0 0 0,0 1 320 0,-1 1 0 16,-2-2 0-16,2 0 0 0,-2 0 0 0,0-5-240 16,-1-2 48-16,-2-1 16 0,1-5 176 0,-3-4 0 15,-1 0 0-15,-2-4 0 0,0 2 368 0,-5-3 0 16,1 0 0-16,-5-2 0 0,-2 2-240 0,-4-2-128 16,1 2 160-16,-4-3-160 0,-1-3 0 0,1 0-336 15,1 0 48-15,2-3 16 16,0 1-400-16,1-2-80 0,3 0-16 0,1-2 0 15,3 2-1344-15,3-2-256 0,1 0-64 0,4 2-11488 0</inkml:trace>
  <inkml:trace contextRef="#ctx0" brushRef="#br1" timeOffset="103216.29">28476 13141 22687 0,'4'9'496'0,"-3"-4"96"0,-1 3 32 0,0-4 16 0,0-2-512 0,1 1-128 0,0 1 0 0,1 2 0 0,0 1 272 0,2 4 32 0,-1 3 0 0,2 1 0 0,0-4-464 0,0 4-96 15,0-3 0-15,-1 2-16 0,0 1 784 0,-2-3 176 16,2 0 16-16,-3 2 16 0,0-1 1200 0,1-1 224 16,-2 0 48-16,0-2 16 0,0-4-256 0,0 0-48 15,-2-2-16-15,4-2 0 0,-2-2-1136 0,2 0-240 16,1-2-32-16,0-4-16 0,1 0-224 0,1-4-48 15,0-3-16-15,1-2 0 0,0-1 16 0,-1-1 0 16,1-4 0-16,2 1 0 0,-2-2 32 0,1 0 16 16,2-3 0-16,-2-3 0 0,1 2-240 0,-2-3 0 15,3-2 128-15,-3 0-128 0,1 2 0 0,1 0 0 16,-2 1 0-16,0 3 0 0,0 0 0 0,2 6 0 16,-2 0 0-16,1 3 0 0,1 6 0 0,-1 1 0 15,2 6 0-15,-2-4 0 0,3 4 192 0,0 0-48 0,2 0-16 16,1 3 0-16,-1-3-128 0,2 1-176 0,0 2 48 15,1 2 0 1,1-2-288-16,2 4-48 0,-1 1-16 0,2 2 0 16,-1 2-336-16,1 1-64 0,2 0-16 0,-2 2-17072 0</inkml:trace>
  <inkml:trace contextRef="#ctx0" brushRef="#br1" timeOffset="103434.78">29215 13072 32255 0,'-3'8'2864'0,"-1"2"-2288"0,1-4-576 0,3-3 0 0,3 2 1472 0,-3 0 192 0,-1 5 48 0,-2 8 0 0,2 5-816 0,0-1-144 16,0 3-48-16,2-3 0 0,0 0-352 0,0-2-80 16,0-2-16-16,1 1 0 0,-1-2-96 0,0 1-32 15,0-2 0-15,-1-4 0 0,2-1-272 0,-2 0-64 16,0-1-16-16,0-4 0 15,1 1-816-15,-1-6-176 0,0-2-16 0,0-4-15984 16</inkml:trace>
  <inkml:trace contextRef="#ctx0" brushRef="#br1" timeOffset="103617.15">29302 12629 43311 0,'-4'-2'1920'0,"1"0"384"0,0 2-1840 0,1 0-464 0,2 0 0 0,0 0 0 0,1 0 192 0,1 0-64 0,1 0-128 0,2 0 192 15,2 2-960-15,-7-2-192 0,0 0-32 0,30 11-11360 16,-18-5-2256-16</inkml:trace>
  <inkml:trace contextRef="#ctx0" brushRef="#br1" timeOffset="104049.32">29988 12824 10127 0,'0'0'896'0,"-1"2"-704"0,1-2-192 0,-1 0 0 0,1 2 1504 0,-1-2 272 0,-2 0 48 0,1 3 16 0,-5 0 80 0,-1 1 0 16,-3 2 16-16,-3 0 0 0,-1 1 1536 0,-2-1 304 15,-4 0 64-15,-1 4 16 0,-4-2-1936 0,-2 2-384 16,0 0-64-16,-2 3-32 0,1-1-800 0,-2-2-176 16,0 3-16-16,2 0-16 0,2-2-432 0,2-1-224 15,4 0 32-15,4-2 0 16,3-3-192-16,5 2-48 0,1-2 0 0,3-2 0 0,3-3 304 0,2 3 128 16,2-3-128-16,3 0 128 0,1 0 0 0,4 0 0 15,1 0 0-15,2 0 128 0,0-3-128 0,2 3 144 16,2 3-144-16,0-3 160 0,0 0-160 0,1 3 128 15,3 0-128-15,0 3 128 0,-1 1-256 0,0 0-64 0,0 3-16 16,-2-1 0-16,0 4-48 0,-5 2 0 0,1-2 0 0,-4 3 0 16,-3 2 80-16,-1-2 16 0,-1 0 0 0,-1 0 0 15,-3 0 160-15,-1 0-128 0,0-1 128 0,-1 1-128 16,-3 0 128-16,-1-1-208 0,0-2 80 0,-3 0 128 16,-2 0 0-16,-3 2 0 0,0-1 144 0,-2 1-16 15,-1-2-128-15,-3 0 176 0,1-1-176 0,-2 0 192 16,2 1-928-1,-1-1-176-15,0-2-48 0,2 0-16064 0</inkml:trace>
  <inkml:trace contextRef="#ctx0" brushRef="#br1" timeOffset="104566.8">30572 13052 9215 0,'4'-6'816'0,"-3"1"-656"0,-1 0-160 0,-1 2 0 0,-2 0 4816 0,1 3 944 0,-1-3 176 0,-2 0 32 0,-3-6-4176 0,-5 1-832 16,-5 0-160-16,-6 2-32 0,-2 2-768 0,-3 4 0 16,-1 4-192-16,-2 2 32 0,0 2 160 0,-2 6 128 15,1 5-128-15,1-1 176 0,2 2 480 0,1 0 112 16,4 4 0-16,-1 1 16 0,3 0 112 0,2 1 32 15,3-1 0-15,2 1 0 0,2-2-480 0,4-1-112 16,4 1-16-16,2-4 0 0,3-1-320 0,5-6 128 0,2 0-128 16,3-4 0-16,2 1 160 0,4-3-32 0,3-2-128 0,3-5 192 15,1 0-192-15,3-5 0 0,1-2 0 0,0 0 0 16,0-3 0-16,0-2-208 0,0-3 16 0,-3-2 0 16,0-1-64-16,-5 1-16 0,0-2 0 0,-5-2 0 15,0 2 272-15,-2-4-128 0,-3 4 128 0,-2-2 0 16,-2 1 0-16,-1 1 0 0,-2 3 0 0,-1 4 0 15,-1 3 160-15,-3 5-16 0,0 4 0 0,-2 7 0 16,-1 1-144-16,-2 6 0 0,2 1 144 0,-2 1-144 16,1 1-224-16,2 0-112 0,3 3-32 0,0-4 0 15,3 3 688-15,1-3 144 0,3-1 32 0,1 1 0 16,1 0-16-16,3-4 0 0,1 4 0 0,2-3 0 16,2 3-192-16,2-4-32 0,1 2-16 0,2 1 0 0,0-3-240 15,1-1 0-15,2 4 0 0,-2-3-160 16,0 2-192-16,-1-2-32 0,-1 1-16 0,-3-4 0 15,0 0-544-15,-3-3-96 0,-1-2-32 16,-3-2-10608-16,-1-4-2128 0</inkml:trace>
  <inkml:trace contextRef="#ctx0" brushRef="#br1" timeOffset="104900.31">31101 12075 23039 0,'-9'10'2048'0,"2"-4"-1648"0,0 4-400 0,0 0 0 0,4-1 3232 0,0 0 560 0,0 1 112 0,-4 11 32 0,-3 12-2912 0,-2 7-576 0,-2 12-112 0,1 5-16 16,3 2 208-16,3 1 48 0,0 0 16 0,5 1 0 15,1 1-16-15,1-2-16 0,3 1 0 0,4-4 0 16,-1 0 16-16,2-4 16 0,2-2 0 0,1-1 0 16,2 1-96-16,0-4-32 0,1 0 0 0,0-5 0 15,-1-1-336-15,-2 0-128 0,2 0 0 0,-3-3 0 16,-2 0-208-16,1 3-144 0,-2-3-32 0,0-1 0 16,-1-4-224-16,-3-5-48 0,-1-2-16 0,-1-5 0 15,-4-5-112-15,-2-2-32 0</inkml:trace>
  <inkml:trace contextRef="#ctx0" brushRef="#br1" timeOffset="105834.34">31225 11729 17503 0,'-11'-1'1552'0,"2"1"-1232"0,4 0-320 0,4 0 0 0,0 1 1072 0,-2 1 144 0,-2-2 48 0,-5 0 0 0,-1 0 1296 0,0 3 272 15,2 0 48-15,4 4 16 0,4 0-672 0,2 2-144 16,4 1-32-16,4-1 0 0,5 3-1072 0,0 1-208 16,7 2-64-16,5-1 0 0,4 1-256 0,3 1-64 15,5-3-16-15,1 2 0 0,4-3-368 0,2 1 0 16,-2-3 0-16,-1-3-128 0,2 2-16 0,0 1 0 16,1-4 0-16,-1 2 0 0,-2-1 144 0,-5 0 0 15,-2 2-144-15,-5-3 144 0,-6 0 0 0,-3 1 0 16,-5 0 0-16,-3-1 0 0,-3-2 176 0,-4 1 0 15,-1 2 0-15,-2-1 0 0,0 0-176 0,-3 3 0 16,1-2 0-16,-1 2 0 0,-1 1-256 0,0 2 0 0,-2 4 16 0,1-2 0 16,-2 3 240-16,0 3-144 0,-1-1 144 15,0-1-128-15,-1 2 128 0,0-1 0 16,0 0 160-16,0 2-160 0,0-1 176 0,1 2-176 0,0 1 192 16,0 1-192-16,0 2 224 0,0 5-64 0,1 1-16 15,-1 1 0-15,0 4-144 0,0 0 192 0,0 2-192 0,2 1 192 16,0-1-192-16,2-1 0 0,2-1 0 0,3-1 0 15,2 1 0-15,1-3-144 0,3 1 144 0,0-2-160 16,1 2 160-16,0-2 256 0,-1 2-64 0,1-3-16 16,-1 0-176-16,-1-1 160 0,1-1-160 0,-1 1 160 15,-1-3-160-15,0-2 0 0,0-1 0 0,0 0 128 16,-2-3-128-16,1 0 0 0,1 3 0 0,-2-5 128 16,1 1-128-16,1 1 0 0,0 0 0 0,0-2 0 15,2 0 0-15,0-2 0 0,0 3-176 0,-2-3 176 16,1 0 0-16,-2 1-160 0,1-3 160 0,-1 2 0 0,1-2 0 0,-2 3 0 15,0-3 0-15,-1 0 0 0,-1 0 0 0,-1 3 0 16,0-4 0-16,-2 1 0 0,-1 0 0 0,-1-3 176 16,-2 2-176-16,0-2 160 0,-4-1 64 0,1-2 16 15,-1 2 0-15,-2-2 0 0,0 0 128 0,0-1 16 16,-1 0 16-16,-1-1 0 0,-2 1-176 0,1-1-32 16,-3 2-16-16,1 0 0 0,-2-1-32 0,1 1 0 15,-2-1 0-15,1 4 0 0,-1-3 16 0,-1-2 0 16,2 0 0-16,-1 0 0 0,1-1 48 0,0-4 16 15,1 1 0-15,0-2 0 0,0-2-224 0,1 0-208 16,0-3 32-16,0-3 16 16,2-3-688-16,0-1-144 0,-2-5-32 0,0 2-19680 0</inkml:trace>
  <inkml:trace contextRef="#ctx0" brushRef="#br1" timeOffset="106823.73">27038 11906 36863 0,'-1'-2'3264'0,"-1"2"-2608"0,2 0-528 0,0 0-128 0,2 0 160 0,-2 0 0 0,0 0 0 0,0-2 0 15,-2-1-704-15,0 2-144 16,-3-1-16-16,-3-1-16 0,-3 2-576 16,-5-3-112-16,-2 2-32 0,-7-1 0 0,-1 0 1440 0,-4-1 176 0,1 1 80 0,-6 0 32 15,-1-2 1344-15,-3 1 272 0,-5 3 48 0,0 1 16 16,1 0-912-16,-3 4-176 0,-2 2-48 0,-2 0 0 0,-1 1-576 15,1 2-112-15,3-3-16 0,-3 2-128 0,1 3 160 16,-3-1-160-16,2 2 128 0,2 2-128 0,4-2 192 0,4-2-64 16,4 2 0-16,4 1 0 0,5-1 64 0,3-2 0 15,5-1 0-15,4 0 0 0,4 1 16 0,2-4 16 16,4 4 0-16,3-3 0 0,2 1-224 0,3 2 144 16,2 0-144-16,3 2 128 0,3 1-128 0,1-1 0 15,3 2 0-15,2 1 0 0,2 1 0 0,-1 1 0 16,1 0 0-16,1 3 0 0,-3 1 144 0,-1 1 0 15,-2 4 0-15,1 0 0 0,-2 8-144 0,1 4 0 16,-3 3 0-16,0 1 0 0,-4 1 0 0,-2 2 0 16,-1-1 0-16,-1 1 0 0,-2-7 0 0,-1-1 0 15,1-1 0-15,-1 1 0 0,0-1 128 0,0 3-128 0,-1 0 128 16,1 2-128-16,0 3 208 0,-3 3-32 0,0-1-16 16,-4 0 0-16,-1-1-160 0,-1 0 160 0,-1 1-160 0,0-8 160 15,2 0-160-15,-1-1 0 0,3-1 0 0,0-1 0 16,2 0 0-16,-1-7 128 0,1 0-128 0,-1 1 0 15,0-1 176-15,-1-3-48 0,-1 1-128 0,-1 0 192 16,1-4-192-16,0-1 0 0,0-5 0 0,1 0 0 16,1-3 0-16,2-1-160 0,-1-4 160 0,1 0-192 15,1 1 368-15,1-3 64 0,-1 1 16 0,2 2 0 16,0 2-64-16,2 0 0 0,0-1 0 0,1 0 0 16,3 3-48-16,1-5-16 0,2 2 0 0,3-4 0 15,4 0 80-15,2 1 16 0,4-4 0 0,0-1 0 16,3-2-224-16,1-2 0 0,0 0 0 0,1-2 0 15,1-2-160-15,1 0-80 0,-2-3-16 0,0 2 0 16,-1-3-768-16,1 0-144 16</inkml:trace>
  <inkml:trace contextRef="#ctx0" brushRef="#br1" timeOffset="125187.23">19273 12379 19343 0,'0'-2'1728'0,"0"1"-1392"0,0-2-336 0,0 3 0 0,0 0 496 0,0-2 16 0,-1 0 16 0,1-1 0 0,-2 0 0 0,1-3 0 16,-2 0 0-16,2-3 0 0,1 2 160 0,-1 1 16 16,2-3 16-16,-1 1 0 0,1-1 48 0,2 0 16 15,-1-1 0-15,0 4 0 0,1 0-496 0,-1 2-96 16,0 1-32-16,-1 3 0 0,-1 0 96 0,0 3 32 16,-1 1 0-16,-2-1 0 0,1 2 128 0,-1 1 32 15,-2 2 0-15,0 1 0 0,0-3 176 0,-1 1 32 16,0 2 16-16,0-3 0 0,-2 0 352 0,1-1 80 15,1 1 16-15,0-1 0 0,-2 1-400 0,1-2-80 0,-1 4 0 0,1-2-16 16,-2 2-496-16,1 2-128 0,-3 3 0 0,-1 2 0 16,0 4 0-16,-3 1 0 0,-1 7 0 0,-2 5 0 15,-3 3 128-15,-3 6 16 0,-2 3 0 0,0 1 0 16,0 2 176-16,0-3 48 0,1 1 0 0,2-2 0 16,2-3-96-16,1-1-16 0,2-3 0 0,0-1 0 15,2-3-256-15,3-5 128 0,-1-3-128 0,3-3 0 16,1-5 0-16,3-4 0 0,0-6 0 0,2-4-144 15,3-4-464 1,1-1-96-16,0-4 0 0,1-4-17760 0</inkml:trace>
  <inkml:trace contextRef="#ctx0" brushRef="#br1" timeOffset="125664.93">19205 12262 35935 0,'-1'-4'1600'0,"0"2"320"0,-1-2-1536 0,2 4-384 0,0-3 0 0,0 3 0 0,1-2-224 0,0 1-112 0,0-2-32 0,2 0 0 16,0-2-496-16,2 0-96 0,-1 2-32 0,1 1 0 0,0 0 1280 0,-1 2 256 0,-1-2 48 0,1 4 16 15,1-2 432-15,-1 4 96 0,-1 0 16 0,1 0 0 16,0 1-112-16,0 1-16 0,-1 0 0 0,1 0 0 16,0 4-448-16,-1 0-80 0,2 0-32 0,2 2 0 15,-4 0-160-15,2 1-48 0,1-1 0 0,1-1 0 16,-1 4-48-16,1 1-16 0,1-1 0 0,-1 1 0 15,0 4-192-15,3 1 176 0,0 1-176 0,3 4 160 16,-1 5-160-16,2 2 0 0,0 5 144 0,0 0-144 0,1 1 256 16,-2 4-32-16,-1-5 0 0,0 5 0 0,0 3-16 0,-1 3 0 15,2 2 0-15,-2-3 0 0,1 3-208 0,-2-4-256 16,1-4 48-16,-2-7 16 0,1-5-160 0,0-3-32 16,-2-3 0-16,1-5 0 0,-2-5 80 0,1-2 16 15,1-4 0-15,-6-3 0 16,1-1-384-16,-4-5-80 0,0-1-16 0,-4-3 0 0</inkml:trace>
  <inkml:trace contextRef="#ctx0" brushRef="#br1" timeOffset="125966.84">18975 12859 44223 0,'8'0'1968'0,"-4"0"400"0,-2-2-1904 0,-1 2-464 0,1 0 0 0,-1-3 0 0,0 2 960 0,2-2 80 0,1 0 32 0,5-4 0 15,2 1-816-15,5-4-256 0,2 2 160 0,5 0-160 16,7-3 0-16,8 1 0 0,13 3-224 0,16-5 80 31,15 2-592-31,17-3-112 0,16 1-32 0,18 0-19520 0</inkml:trace>
  <inkml:trace contextRef="#ctx0" brushRef="#br1" timeOffset="129901.46">23200 13995 12895 0,'0'-7'1152'0,"0"1"-928"0,0 2-224 0,0 4 0 0,1 0 2080 0,-1 0 368 0,0-2 80 0,0-4 16 15,1-1 784-15,-1 1 144 0,-1 0 48 0,0 2 0 16,-1 4-1520-16,-1 0-288 0,-1 0-64 0,0 3-16 15,-1 0-1200-15,0 1-240 0,-2 2-64 0,-1 1 0 0,-1 2-128 16,-3 3 0-16,1 1-192 0,-2 6 192 0,-1-1 0 0,-1 6 0 16,-2 3 0-16,0 1 0 0,-1 2 128 0,0 1 112 15,0-3 16-15,0 1 0 0,2-1-96 0,-1 1-16 16,0-3 0-16,3 1 0 0,0-1-144 0,2-4-256 16,1 3 64-16,-1-3 16 15,1 0-528-15,1 1-128 0,0-1 0 0,1-4-16816 16</inkml:trace>
  <inkml:trace contextRef="#ctx0" brushRef="#br1" timeOffset="130232.62">23073 13951 28559 0,'0'-4'2544'0,"-1"1"-2032"0,1-2-512 0,0 3 0 0,1 0 1936 0,2 1 304 0,1 1 48 0,1-3 16 31,1 3-4992-31,1-2-976 0,4 4-208 0,0 1-32 0,1 0 2560 0,-5 7 512 0,-1 3 96 0,-2 3 32 16,-2 2 2224-16,-2 2 448 0,0 5 80 0,-2 1 32 15,1 5 976-15,1-3 192 0,0 1 32 0,2-4 16 16,3 4-1920-16,1-4-384 0,3-3-80 0,1 3-16 0,3-3-640 0,3 0-128 15,2 3-128-15,2 1 192 0,2-1-192 16,-1-2 0-16,0 2 0 0,-3 0 0 0,1-1-384 0,-4-1 0 16,-3 3 0-16,-2-2 0 15,-4-1-576-15,-3-1-128 0,-5 0-32 0,-2-3-10544 16,-4 0-2112-16</inkml:trace>
  <inkml:trace contextRef="#ctx0" brushRef="#br1" timeOffset="130449.15">23019 14408 50687 0,'4'4'2240'0,"-3"-1"464"0,0 0-2160 0,0-3-544 0,-1 3 0 0,3-2 0 16,2 2-1232-16,2 0-368 0,7 3-64 0,6 3 0 15,6-1 80-15,6 0 32 0,2 1 0 0,5-5 0 16,2-1-880-16,-1-3-160 0,2 0-32 0,-5-2-12096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3:42:47.54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22574 4657 35007 0,'-5'2'3120'0,"2"-2"-2496"0,2 3-496 0,1-2-128 0,1 1-624 0,1 2-144 0,-2 0-16 0,-2 4-16 15,2 1-672-15,2 2-144 0,-1 2-32 0,1 1 0 0,0-1 1120 0,-1 3 208 16,0 2 64-16,-2 2 0 0,-2 5 256 0,-2 1 0 0,-2 9 0 0,-4 3 0 16,-3 3 416-16,-4 3 144 0,-5 9 16 0,-4 2 16 15,-4 8 48-15,-3-4 16 0,0-7 0 16,2-6 0-16,4-8-480 0,4-6-176 0,4-6 0 16,-1 2 144-16,0 0-352 0,-1-2-80 0,4-1-16 0,0-6 0 31,5 0-1376-31,4-7-288 0,4-2-48 0,4-7-8784 0</inkml:trace>
  <inkml:trace contextRef="#ctx0" brushRef="#br0" timeOffset="1">22413 4690 26719 0,'-5'-15'2368'0,"1"5"-1888"0,1 0-480 0,1 6 0 0,1 2 2512 0,1 2 416 0,1 0 80 0,-1-2 0 0,0-2-2624 0,2-1-512 15,-1 1-128-15,3 3 0 0,-2 1 16 0,2 1 16 16,2 8 0-16,0 1 0 0,3 6 224 0,1 3 0 16,1 5 144-16,0 2-144 0,3-1 0 0,-2 3 0 15,2 1 0-15,2 3 0 0,1 3-304 0,0-1 0 16,-2-2 0-16,1 3 0 0,-1 0-64 0,-1-1-16 15,0 1 0-15,-2 1 0 0,-4 1 384 0,-3-2 0 16,-2-3 0-16,-2-4 0 0,-2 1 0 0,-2-1 0 16,-2 3 0-16,0-3 0 0,0-2-192 0,2 0-32 15,-1 2 0-15,3-2 0 16,1-4-752-16,3-1-160 0,2-1-16 0,3-4-7840 16,2-2-1568-16</inkml:trace>
  <inkml:trace contextRef="#ctx0" brushRef="#br0" timeOffset="2">22395 5409 41471 0,'0'-10'1840'0,"0"3"368"0,1-1-1760 0,1 4-448 0,2 0 0 0,1 2 0 0,2-2 0 0,4-2 0 0,8-3-144 0,7-3 144 16,6-2-864-16,4 2-64 0,2 2-16 0,11 4-10672 15,-5 2-2144-15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3:42:51.02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22576 4657 35007 0,'-5'2'3120'0,"2"-2"-2496"0,2 3-496 0,1-2-128 0,1 1-624 0,1 2-144 0,-2 0-16 0,-2 4-16 15,2 1-672-15,2 2-144 0,-1 2-32 0,1 1 0 0,0-1 1120 0,-1 3 208 16,0 2 64-16,-2 2 0 0,-2 5 256 0,-2 1 0 0,-2 9 0 0,-4 3 0 16,-3 3 416-16,-4 3 144 0,-5 9 16 0,-4 2 16 15,-4 8 48-15,-3-4 16 0,0-7 0 16,2-6 0-16,4-8-480 0,4-6-176 0,4-6 0 16,-1 2 144-16,0 0-352 0,-1-2-80 0,4-1-16 0,0-6 0 31,5 0-1376-31,4-7-288 0,4-2-48 0,4-7-8784 0</inkml:trace>
  <inkml:trace contextRef="#ctx0" brushRef="#br0" timeOffset="1">22415 4690 26719 0,'-5'-15'2368'0,"1"5"-1888"0,1 0-480 0,1 6 0 0,1 2 2512 0,1 2 416 0,1 0 80 0,-1-2 0 0,0-2-2624 0,2-1-512 15,-1 1-128-15,3 3 0 0,-2 1 16 0,2 1 16 16,2 8 0-16,0 1 0 0,3 6 224 0,1 3 0 16,1 5 144-16,0 2-144 0,3-1 0 0,-2 3 0 15,2 1 0-15,2 3 0 0,1 3-304 0,0-1 0 16,-2-2 0-16,1 3 0 0,-1 0-64 0,-1-1-16 15,0 1 0-15,-2 1 0 0,-4 1 384 0,-3-2 0 16,-2-3 0-16,-2-4 0 0,-2 1 0 0,-2-1 0 16,-2 3 0-16,0-3 0 0,0-2-192 0,2 0-32 15,-1 2 0-15,3-2 0 16,1-4-752-16,3-1-160 0,2-1-16 0,3-4-7840 16,2-2-1568-16</inkml:trace>
  <inkml:trace contextRef="#ctx0" brushRef="#br0" timeOffset="2">22397 5409 41471 0,'0'-10'1840'0,"0"3"368"0,1-1-1760 0,1 4-448 0,2 0 0 0,1 2 0 0,2-2 0 0,4-2 0 0,8-3-144 0,7-3 144 16,6-2-864-16,4 2-64 0,2 2-16 0,11 4-10672 15,-5 2-2144-15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3:43:02.9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22576 4657 35007 0,'-5'2'3120'0,"2"-2"-2496"0,2 3-496 0,1-2-128 0,1 1-624 0,1 2-144 0,-2 0-16 0,-2 4-16 15,2 1-672-15,2 2-144 0,-1 2-32 0,1 1 0 0,0-1 1120 0,-1 3 208 16,0 2 64-16,-2 2 0 0,-2 5 256 0,-2 1 0 0,-2 9 0 0,-4 3 0 16,-3 3 416-16,-4 3 144 0,-5 9 16 0,-4 2 16 15,-4 8 48-15,-3-4 16 0,0-7 0 16,2-6 0-16,4-8-480 0,4-6-176 0,4-6 0 16,-1 2 144-16,0 0-352 0,-1-2-80 0,4-1-16 0,0-6 0 31,5 0-1376-31,4-7-288 0,4-2-48 0,4-7-8784 0</inkml:trace>
  <inkml:trace contextRef="#ctx0" brushRef="#br0" timeOffset="1">22415 4690 26719 0,'-5'-15'2368'0,"1"5"-1888"0,1 0-480 0,1 6 0 0,1 2 2512 0,1 2 416 0,1 0 80 0,-1-2 0 0,0-2-2624 0,2-1-512 15,-1 1-128-15,3 3 0 0,-2 1 16 0,2 1 16 16,2 8 0-16,0 1 0 0,3 6 224 0,1 3 0 16,1 5 144-16,0 2-144 0,3-1 0 0,-2 3 0 15,2 1 0-15,2 3 0 0,1 3-304 0,0-1 0 16,-2-2 0-16,1 3 0 0,-1 0-64 0,-1-1-16 15,0 1 0-15,-2 1 0 0,-4 1 384 0,-3-2 0 16,-2-3 0-16,-2-4 0 0,-2 1 0 0,-2-1 0 16,-2 3 0-16,0-3 0 0,0-2-192 0,2 0-32 15,-1 2 0-15,3-2 0 16,1-4-752-16,3-1-160 0,2-1-16 0,3-4-7840 16,2-2-1568-16</inkml:trace>
  <inkml:trace contextRef="#ctx0" brushRef="#br0" timeOffset="2">22397 5409 41471 0,'0'-10'1840'0,"0"3"368"0,1-1-1760 0,1 4-448 0,2 0 0 0,1 2 0 0,2-2 0 0,4-2 0 0,8-3-144 0,7-3 144 16,6-2-864-16,4 2-64 0,2 2-16 0,11 4-10672 15,-5 2-2144-15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3:41:57.38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22525 15964 29487 0,'0'-2'2624'0,"-1"-2"-2112"0,1 2-512 0,0 2 0 0,0 0 384 0,-1-3-16 0,-1 2-16 0,1-5 0 0,-3-1 144 0,1 1 16 15,-2 0 16-15,-1 0 0 0,-2 2 400 0,-1-1 80 16,0 4 16-16,-4 1 0 0,0-2-544 0,-6 4-96 0,-2-2-32 0,-5 4 0 15,-4-1-160-15,-3 2-16 16,-5 2-16-16,-7-4 0 0,-4 0-160 0,-7 0 160 16,-7-3-160-16,-6 0 160 0,-1-2-160 0,-4-1 0 0,-5 0 0 0,0-1 0 15,4-2 0-15,-5 2 0 0,1 2 0 0,0-4 128 16,4 2 304-16,-1-2 48 0,0 2 16 0,-1-2 0 16,-1 3-240-16,0-4-32 0,1 1-16 0,1-1 0 15,0 1-208-15,2 0 0 0,-4 0 0 0,-1 2 0 16,0 2 0-16,-1-2 0 0,3 2 0 0,2 2 0 15,3-3 0-15,1 2 0 0,2 1 0 0,-3-3-160 16,2 1 160-16,3 1 0 0,4-4 0 0,5 3 0 16,4-1 192-16,0 0-48 0,5 0 0 0,-1-4 0 15,5 1 64-15,1-4 16 0,6 4 0 0,5-3 0 16,4 2-80-16,5 1-16 0,2 0 0 0,1 1 0 0,4 1-128 16,1-2 0-16,1 2 0 0,2 0 0 0,2 2 0 15,-1 0 160-15,0 0-160 0,-2 2 160 0,2 0-160 0,0 2 0 16,-1 0 144-16,1 2-144 0,0 1 0 0,-1 2 0 15,1-1 0-15,-1 3 0 0,2 1 176 0,0 0-48 16,0 0 0-16,0 2 0 0,0 0-128 0,1 1 0 16,1 3 0-16,1-3 0 0,1 2 0 0,1-1 0 15,1 1 224-15,3-3-64 0,-1 2-32 0,3 0-128 16,0 0 192-16,2 1-64 0,0 1 0 0,1 0 0 16,-1 3 0-16,-1 3 0 0,1 0-128 0,-2 3 0 15,-2 3 0-15,0 4 0 0,-2 9 0 0,-3 4 0 16,-1 8 0-16,0 1 0 0,-4 1-208 0,-1 0-80 0,1-3-16 15,-2 1 0-15,3-3 112 0,1-6 32 0,2 2 0 16,2-2 0-16,3-4 160 0,-1 1 192 0,1-3-32 16,1-2-16-16,-1-1 176 0,1-2 48 0,1-3 0 0,-1 1 0 15,0-5-160-15,0 1-16 0,0-1-16 0,0 3 0 16,-1-5-176-16,1 2 0 0,-2-1 0 0,3-2 0 16,-2 2 0-16,0-3 0 0,2-1 0 0,-2 2 0 15,2-1 0-15,-2-2 0 0,1 1 128 0,-2 1-128 16,2-2 0-16,-2 0 0 0,2 1 144 0,-2-5-144 15,3-1 128-15,-1-2-128 0,2-4 128 0,0-3-128 16,2-1 288-16,-1 0-16 0,1-5 0 0,2 1 0 16,1-1 16-16,1 0 0 0,3-1 0 0,1-2 0 15,2 1-112-15,2-2-32 0,2 1 0 0,0-4 0 16,4 1-144-16,1-1 128 0,0 4-128 0,2-3 128 0,-1 4-128 16,3 0 0-16,1 2 0 0,1 0 0 0,0 2 0 0,2 3 0 15,-1-2-144-15,1 1 144 0,-1 5 0 0,-1-3 0 16,1 0 0-16,0 0 0 0,1 2 0 0,0-5 0 15,1 2 0-15,2-5 0 0,3 1 0 0,3 2 0 16,3-3 0-16,3 0 0 0,5 0 128 0,2-3-128 16,5 6 176-16,3-6-176 0,3 3 0 0,8-1 0 15,5-4 0-15,5 4 0 0,7 1 0 0,2-2 0 16,2 2 0-16,3 0 0 0,3 0 0 0,1 0 0 16,-2 6-192-16,-2-4 48 0,-5 2-144 0,-1 0-32 15,0 1 0-15,-4 2 0 0,-5 2 64 0,0 1 0 16,-6-1 0-16,-4 1 0 0,-1 0 256 0,1 1 0 15,-1 3 0-15,-3-2 144 0,-2 1-144 0,-4-1 0 16,-2-2 0-16,-1-1 0 0,1-6 192 0,2 1 64 16,4-1 16-16,0-3 0 0,0 0-112 0,-1 0-32 0,0-3 0 0,2 1 0 15,0-2-256-15,2 3-64 0,1-2-16 0,-5 3 0 16,-7 0-160-16,-4 0-16 0,-5 0-16 0,-6 3 0 16,-2-3 176-16,-5 1 32 0,-3 1 16 0,-4 2 0 15,-5 0 368-15,-3 1 64 0,-3-2 0 0,-4 1 16 16,-1 1-112-16,-3-1-32 0,0-1 0 0,-2 0 0 15,-2 1 0-15,1-2 0 0,0-2 0 0,1 1 0 16,0 2 112-16,1-3 16 0,2 0 0 0,1 0 0 16,1-3-256-16,1 2 0 0,1-1 0 0,2-5 0 15,-2 4 0-15,1-3 0 0,0 2-144 0,-3-2 144 16,0 0-144-16,-1-3 144 0,-3 1-128 0,-1 0 128 16,-1-2 0-16,-3 0 128 0,1-1 0 0,-2-3 0 15,0-1 16-15,-1-1 16 0,-1-2 0 0,-1-4 0 16,2-1 32-16,-3 0 0 0,2-2 0 0,-1-3 0 0,1-5-192 15,2 3 128-15,0-5-128 0,1 0 128 0,3-1-128 0,1-4 160 16,2-1-160-16,1-2 160 0,0 1-160 0,2-3 0 16,1 0 0-16,0 2 0 0,0 2-256 0,1 3 64 15,-1 3 0-15,-1 3 16 0,-3 1-16 0,-1 2 0 16,0 0 0-16,-2 1 0 0,0 3 192 0,-2-3-160 16,0 2 160-16,-2 1-160 0,-2 0 160 0,1 0 0 15,0 2 0-15,-3 1 0 0,2-3-144 0,-2 0 144 16,0 2-160-16,0-2 160 0,3-2-144 0,-1 1 144 15,1 0-128-15,1 1 128 0,0-1-208 0,0 4 32 16,0 0 16-16,0-1 0 0,0 5-112 0,0 2-32 16,-2 1 0-16,1 5 0 0,-1 0 48 0,-1 5 0 0,-1 1 0 15,-2 4 0-15,0-2 256 0,-3 4-192 16,1-2 192-16,-2 3-160 0,0-3 160 0,-2 1 0 0,-1 2 160 16,1-3-160-16,-1 0 0 0,0 0 0 0,-1 0 0 0,-1 0 0 15,1-4 0-15,-1 1 0 0,0 0 0 0,-1-3 0 16,1-1 0-16,-1 1 0 0,0 0 0 0,0 0 0 15,1 0 0-15,-2 0 0 0,-2-1 0 0,-2 1 0 16,-1 1 0-16,-3-1 0 0,-2 0 0 0,-3 1-160 16,-2 1 160-16,-3 0 0 0,-2 4 0 0,-3-3 0 15,-3 0 0-15,-5 0 0 0,-4-2 0 0,-2 1 0 16,-2 1 0-16,1 0 0 0,-1-1 0 0,0-2 0 16,3 2-192-16,2-5 64 0,1 1 0 0,0-3 0 0,3 0-128 0,-1-1-32 15,2-2 0-15,-2-2-12656 16,0-7-2544-16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3:43:55.98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22386 4419 20271 0,'-3'-16'1792'0,"1"6"-1424"0,1-2-368 0,-1 3 0 0,2 6 2048 0,0-1 320 0,0 1 80 0,-1-4 16 16,0-4-2464-16,-3-3-384 0,1-4-128 0,-2 2-16 0,1 0 1152 0,-2 3 224 15,1 1 48-15,-1 2 16 0,1 0-560 0,-2 1-112 16,3 2-32-16,-1 1 0 0,0 0-48 0,-3 1-16 16,1 1 0-16,-3 4 0 15,0-3 96-15,-1 6 16 0,0-1 0 0,-3 0 0 0,-1 3 704 0,-2 2 128 16,-3 5 48-16,-2 1 0 0,-2 3-176 16,0-1-48-16,0 2 0 0,0 2 0 0,-1 2-528 0,-1 1-96 15,0 1-32-15,1 4 0 0,3-4-256 0,0 3 160 16,-1 2-160-16,0 1 128 0,-1 5-128 0,-2-2 0 15,0 5 144-15,-2 2-144 0,0-2 0 0,0 1 0 16,2-3 0-16,0 1 128 0,2 3-128 0,1 3 0 16,4-1 0-16,1 4 0 0,5-5 0 0,4 5-240 15,4-3 64-15,3 1 16 0,3-1 160 0,4-2 0 16,2 1 0-16,1-3 0 0,2 3 128 0,-1-2-128 0,4 5 160 0,0 0-160 16,3-3 0-16,2 1 0 0,0-2 0 0,3-2 0 15,3-3 0-15,3-6 0 0,4 0 0 0,2-2-160 16,2-5 160-16,1 0 0 0,0-3 128 0,1-3-128 15,1-4 256-15,4-2 0 0,5 0-16 0,4-4 0 16,2 1-32-16,3-1 0 0,-1 0 0 0,0-5 0 16,-2-2-208-16,-1-1 144 0,1-6-144 0,-2-1 128 15,-1 0-128-15,5-4 128 0,0-2-128 0,1-2 128 16,-3-2-128-16,0-2 0 0,-2-2 0 0,-3-5 0 16,-3 0 0-16,-4 2 0 0,-3 0 0 0,2-5 128 15,-1-3 80-15,0-1 16 0,0-1 0 0,-3-3 0 16,-1 3-64-16,-5-2-16 0,-2 0 0 0,-2 1 0 15,-3-1 0-15,-3 0 0 0,-3-3 0 0,-3 3 0 0,-2 0 0 0,-3 3 0 16,-2-4 0-16,-2-4 0 0,-1 1-144 0,-4-3 0 16,0 5 0-16,-4 1 128 0,-2 2-128 0,-3 5-224 15,1 4 48-15,-5-1 16 0,1 2 160 0,-2 3-128 16,1 2 128-16,-2 0-128 0,-1 7 128 0,-1-1 176 16,-1 1-48-16,-3 2 0 0,-2 3-128 0,-6-3 128 15,-3 1-128-15,-5 2 128 0,-3-2-128 0,-3 2 0 16,-5-1 0-16,-4 0 0 0,-2-4 0 0,-2 1-192 15,2-1 32-15,-2-1 16 0,4 1-112 0,-2 2-32 16,-1-2 0-16,1 1 0 0,1 4 64 0,3-2 16 16,6 0 0-16,3 2 0 0,5 0 0 0,3 1 0 15,2-1 0-15,1 0 0 16,4 2-208-16,3 2-32 0,0-2-16 0,2 3-18048 0</inkml:trace>
  <inkml:trace contextRef="#ctx0" brushRef="#br0" timeOffset="1">15675 4690 41471 0,'-4'8'3680'0,"3"0"-2944"0,0-2-592 0,2 1-144 0,0 0-240 0,1 2-80 0,0 7 0 0,-1 12-16 31,3 7-576-31,0 9-112 0,1 7-32 0,-2 0 0 0,2 3 1328 0,0 2 272 0,0-4 48 0,0-2 16 15,0-4-608-15,-1-8-128 0,0-5-32 0,-1-2 0 32,1-3-784-32,-2-5-144 0,2-2-48 0,0-2-14656 0</inkml:trace>
  <inkml:trace contextRef="#ctx0" brushRef="#br0" timeOffset="2">15530 4496 39615 0,'-1'-20'3520'0,"0"7"-2816"0,-1 1-560 0,2 5-144 0,1 3 768 0,2 2 128 0,4-1 32 0,0 0 0 15,5-4-1248-15,6-1-240 0,4 0-48 0,4 2-16 0,1 0 448 0,3 4 176 0,3 4-128 0,2 0 128 16,3 2 0-16,3-1 176 0,4 0-16 0,1 0 0 15,0-3-160-15,0 1 0 0,1 2 0 0,0-2 0 16,-1 1-208-16,-2 1 80 0,-3 0 128 0,-6 1-208 16,-8 1-32-16,-2-1 0 0,-2 2 0 0,-4 1 0 15,-5 2 64-15,-4 1 16 0,-3 0 0 16,-6 2 0-16,-5 3-160 0,-5-1-16 0,-3 1-16 0,-5-2 0 16,-4 3 16-16,-4 0 0 0,-5 2 0 0,-3-5 0 15,-3 2 32-15,-2-1 16 0,-2-2 0 0,1-2 0 16,-1 0 96-16,3-2 0 0,4-1 16 0,3-1 0 15,5 0 176-15,4-5-160 0,5 4 160 0,4-5-160 16,2 4-16-16,2-4 0 0,5 0 0 0,1 2 0 16,4 2-160-16,4-1-48 0,3 1 0 0,4 1 0 15,1 2 768-15,4-1 160 0,3-3 32 0,4 4 0 16,2-4 64-16,2 1 0 0,2 1 16 0,-1 1 0 0,0-2-656 16,-1 2 0-16,-3 0 0 0,-2 0 0 15,-4 1-416-15,-3 0-16 16,-2 2 0-16,-1-2 0 0,-3 4 272 0,-2-1 160 0,-2 0-192 0,-2 2 192 0,-1 1 0 0,-2-2-128 15,-2 0 128-15,0 1 0 0,-1-2 0 0,-3 4 176 16,-1 1-32-16,-1 1 0 0,-3 0 176 0,0 0 48 16,0 3 0-16,-2 0 0 0,0 4-32 0,-3 0 0 15,0-1 0-15,1-2 0 0,-2 2 176 0,-1-3 16 16,-1-1 16-16,-3 0 0 0,1-1-192 0,-3-1-32 16,-1-3-16-16,-3 0 0 0,-2 2-304 0,0-4 0 15,-3 1 0-15,1 0 0 16,-1-2-336-16,2-3-80 0,-2-1-16 0,1-2 0 15,5 1-944-15,3-5-192 0,0-3-32 0,2 1-14272 0</inkml:trace>
  <inkml:trace contextRef="#ctx0" brushRef="#br0" timeOffset="3">16463 5149 35935 0,'8'-5'3200'0,"1"0"-2560"0,-3 2-512 0,-1 0-128 0,1 0 720 0,2 0 128 0,7-6 32 0,7-1 0 16,10-6-1648-16,4-5-320 0,2 1-64 15,-3-1 0-15,-9 8 816 0,-1-4 160 0,-1-1 48 0,-1-1 0 16,-2 1-992-16,-5 1-192 0,-4-2-32 15,-3 0-16-15,-4 3-832 0,-4-2-176 0,-4-1-16 0,-2 3-16 16,-3 0 1568-16,-3 2 304 0,-2 2 64 0,-3 2 16 0,-1 4 1472 0,-2 1 320 16,0 4 48-16,-2 5 16 0,-2 2-64 0,-1 4-16 15,-2 4 0-15,-2 3 0 0,0 1 64 0,0 4 16 16,2 2 0-16,0 1 0 0,2 1-560 0,2 1-96 16,2 1-32-16,3-2 0 0,2 1-192 0,3 1-32 15,4 0-16-15,2 0 0 0,5 1-176 0,3 2-48 16,4-5 0-16,3 1 0 0,2-5 0 0,0-2-16 15,3 1 0-15,1-5 0 0,2 3-432 0,2-3-64 16,-1 0-32-16,2-3 0 16,1 0-1360-16,4 2-272 0,1-3-48 0,1-2-8464 0,-2 0-1712 0</inkml:trace>
  <inkml:trace contextRef="#ctx0" brushRef="#br0" timeOffset="4">17431 4479 18431 0,'-1'-21'1632'0,"-2"5"-1312"0,0-1-320 0,0 4 0 0,1 4 5056 0,0 3 928 0,1-4 192 0,-1-6 32 16,-2-9-6720-16,-2-9-1360 0,0-7-272 0,-1 3-48 16,3 5 368-16,-3 9 80 15,2 4 16-15,0 8 0 0,2 2 1728 0,-2 5 320 0,1 5 64 0,-1 3 32 0,0 6-416 0,-2 0 0 16,-1 3 128-16,0 2-128 0,-1 2 0 0,-1 2 0 16,-1-2 0-16,0 3 0 0,-1-1 320 0,-1 5 16 15,0-1 16-15,-1 1 0 0,-1 5-96 0,-1 4-32 16,-1 5 0-16,-1 4 0 0,1 4 352 0,-1 5 64 15,0 2 0-15,0 1 16 0,2-3-16 0,2-5 0 0,0 0 0 0,2-2 0 16,2-2-400-16,-1 0-96 16,2 0-16-16,1 1 0 0,0-4-128 0,1-1-176 0,-1-2 48 0,1-3 0 31,1-1-960-31,1-5-192 0,0-4-48 0,0-4 0 16,1 1-896-16,-1-5-176 0,4-2-32 0,-1-3-8544 0</inkml:trace>
  <inkml:trace contextRef="#ctx0" brushRef="#br0" timeOffset="5">16855 5041 43311 0,'7'-5'3840'0,"-2"2"-3072"0,0-1-608 0,1 1-160 0,-1 2 128 0,1-1-128 0,3-1 192 0,5 0-64 0,7-1-128 0,10-5-176 15,7 2 48-15,5-2 0 0,4-1-224 0,0 0-32 16,-1 2-16-16,1-2 0 16,0 0-576-16,-1 1-112 0,-2-3-32 0,-2 2-16352 15</inkml:trace>
  <inkml:trace contextRef="#ctx0" brushRef="#br0" timeOffset="6">17677 4808 6447 0,'-4'0'576'0,"1"1"-576"0,0 1 0 0,2-2 0 0,1 0 576 0,0 0 16 0,-2 0 0 0,-2 0 0 0,-1 3-208 0,0-3-64 0,1 1 0 0,0-1 0 31,2 0-848-31,1 0-176 0,-2-1-48 0,2 1 0 0,0 0 1440 0,-2 0 272 0,1-3 64 0,-1 3 16 16,0 3 928-16,-1-3 176 0,-1 0 32 0,0 1 16 15,0-1 0-15,-1 2 0 0,1-2 0 0,-1 3 0 16,1-3-96-16,1 1-32 0,0 2 0 0,2-3 0 16,1 0-640-16,0 0-128 0,1-3-16 0,1 2-16 15,0-2-688-15,3 1-128 0,-1-2-16 0,2 2-16 16,2-2-416-16,-1 0 0 0,0 1 0 0,0 0 0 16,0 1 0-16,-1 0 0 0,0 0 0 0,-1 2 0 15,0 0 192-15,-3 0-64 0,0 2 0 0,-1-2 0 16,-1 2-128-16,-2 0 0 0,2 2 0 0,-1 1 0 15,-2-4 128-15,1 3 0 0,0 1 0 0,-1-4 0 0,-1 4-128 0,1-1 0 16,-1 2 0-16,2-2 0 0,-2 2 128 0,1 2 0 16,-1 2 0-16,1 0 0 0,-1 3-128 0,1-1 0 15,-3 4-192-15,1 0 192 0,0 0 0 0,-1 5 0 16,-3-1 0-16,0 5 0 0,-1-2 0 0,0 1 0 16,-1 2 0-16,2-2 0 0,-1-1 0 0,3 0 0 15,0 2 0-15,2-4 0 0,2 1 0 0,3-2 0 16,1-2 0-16,3-1 0 0,2-1 0 0,1-4 0 15,2 0 0-15,4 1 0 0,1-3 0 0,3-4 0 16,2 0 0-16,1-2 0 0,1-4-208 0,1-3 16 16,1-1 16-16,1 1 0 15,-1-6-416-15,-1-1-96 0,1 0-16 0,-1-5 0 0,-1 2 256 0,0-6 64 0,-2 1 0 0,0-2 0 16,-1-5 576-16,-3-1 128 0,-2 2 32 0,-3-2 0 16,-2 1 96-16,-1-1 32 0,-2 1 0 0,-3-1 0 15,0 1-192-15,-3 0-32 0,-2 0-16 0,0 3 0 16,-3-1 32-16,1 1 16 0,-3 0 0 0,1 3 0 15,-2 3-128-15,1 4-32 0,-1-1 0 0,0 5 0 16,-1 2-128-16,0 2 0 0,0 1-160 0,1 3 160 31,0 3-1280-31,1 3-176 0,1 0-16 0,2 0-16 0</inkml:trace>
  <inkml:trace contextRef="#ctx0" brushRef="#br0" timeOffset="7">17986 5092 18431 0,'10'10'816'0,"-4"-4"160"0,-1 0-784 0,0-2-192 0,-2 0 0 0,-1 1 0 0,1-2-256 0,0 6-112 0,4 2-16 0,0 6 0 0,0 1 384 0,1 3-144 16,-5-5 144-16,1-3 0 0,-3 0 1376 0,1-1 384 15,-4-3 80-15,1-2 16 0,-1 2-1008 0,-1-5-192 16,1 2-32-16,-2-4-16 0,2-2 464 0,-1 0 80 15,1 0 32-15,-2-2 0 0,0-4 608 0,-1-2 112 16,0 0 16-16,2-2 16 0,-2 0-736 0,0-5-160 16,0-1-16-16,-1-3-16 0,2-3-352 0,0 2-64 15,0-2-16-15,3 1 0 0,0-5-80 0,2-1-32 16,0-2 0-16,3 3 0 0,1 0-112 0,1 2-32 0,3 1 0 16,2 1 0-16,1 4-32 0,3 2-16 15,1-1 0-15,3 3 0 0,2 1-32 0,2 2-16 0,3 0 0 16,4 0 0-16,2 2-224 0,4-1 0 0,2 0-192 0,4 2 192 31,4-2-576-31,5 0-16 0,6-2 0 0,2-1 0 16,4 1-288-16,2 0-48 0,1-2-16 0,1-1-18032 0</inkml:trace>
  <inkml:trace contextRef="#ctx0" brushRef="#br0" timeOffset="8">20686 3227 43311 0,'0'3'3840'0,"1"-2"-3072"0,1 4-608 0,2-1-160 0,0-1-944 0,-2 3-208 0,4 3-64 0,3 5 0 15,5 7 448-15,2 7 96 0,2 6 16 0,1 0 0 16,-2 3-160 0,-2 2-16-16,-1 1-16 0,-2 7 0 0,-3 0-672 0,-3 2-128 15,-2-2-16-15,-4-2-11568 0</inkml:trace>
  <inkml:trace contextRef="#ctx0" brushRef="#br0" timeOffset="9">20466 3536 43311 0,'-13'-6'1920'0,"3"1"384"0,0 1-1840 0,4 4-464 0,4 0 0 0,2 0 0 0,1 0 0 0,-1 0 0 0,-1 0 0 0,1 0 0 15,2 0-528-15,3 3-160 0,5-3-16 0,-10 0-16 0,30 4 512 0,-9-4 208 0,3 0-176 0,6 0 176 32,4-4-480-32,3 1 0 0,6 0 0 0,4-3 0 15,2-1-1856-15,2 1-368 0</inkml:trace>
  <inkml:trace contextRef="#ctx0" brushRef="#br0" timeOffset="10">21332 3127 41471 0,'-2'0'1840'0,"-1"0"368"0,1 2-1760 0,1 1-448 0,1 1 0 0,0 2 0 0,1 0 0 0,-1 1 0 0,1 11-224 0,-1 4 80 15,1 4-288-15,1 6-48 0,-1 3-16 0,1 3 0 0,2 2 496 0,-1 0 0 16,0 5-128-16,0 0 128 16,-1 2-752-16,2 1-96 0,0-1-32 0,1-2 0 15,1-4-2400-15,0-4-496 0</inkml:trace>
  <inkml:trace contextRef="#ctx0" brushRef="#br0" timeOffset="11">21081 3499 41471 0,'-1'-3'3680'0,"0"0"-2944"0,1 1-592 0,1 4-144 0,2-2 528 0,-1 0 80 0,2 0 16 0,2 0 0 0,1 0-1072 0,4-2-192 0,4 2-64 0,3 0 0 16,0 2 512-16,4-2 192 0,4 0-176 0,5 0 176 31,3-2-1104-31,5 0-128 0,6-1-32 0,2-4-15648 0</inkml:trace>
  <inkml:trace contextRef="#ctx0" brushRef="#br0" timeOffset="12">22106 3110 13823 0,'-2'1'1216'0,"-1"1"-960"0,0 1-256 0,2 1 0 0,1 2 6064 0,0-3 1168 0,1 4 224 0,0 1 48 0,-1 8-6096 0,1 4-1216 16,0 5-192-16,1 0-128 0,-2 3-32 0,0-2 0 0,-2 3 0 15,0-1 0-15,-2 3 160 0,-1 3 0 0,0 5 0 0,-2-5-128 32,0 2-464-32,-2 1-96 0,0-2-16 0,-1 0 0 15,2-3-720-15,-1-1-160 0,2-4-16 0,0-4-8480 0,4 0-1696 0</inkml:trace>
  <inkml:trace contextRef="#ctx0" brushRef="#br0" timeOffset="13">21587 3512 37775 0,'6'-4'3360'0,"-1"1"-2688"0,0 3-544 0,3 0-128 0,-1 3 1152 0,3-3 192 0,2 0 32 0,7 1 16 0,12 2-1392 0,13-3-320 16,13 0-32-16,9 0-16 0,-1 0 112 0,-2 0 0 15,0-4 16-15,-2 1-17952 16</inkml:trace>
  <inkml:trace contextRef="#ctx0" brushRef="#br0" timeOffset="14">22989 3471 44223 0,'8'-6'1968'0,"-3"2"400"0,-2-2-1904 0,2 2-464 0,0 4 0 0,1-2 0 0,2 2 304 0,3-4-48 0,9-2 0 0,7 1 0 16,9 0-832-16,5-1-192 0,2-1-16 15,0 5-16-15,2-1-480 16,-1 2-80-16,2-3-32 0,-1 2 0 0</inkml:trace>
  <inkml:trace contextRef="#ctx0" brushRef="#br0" timeOffset="15">23689 3537 35935 0,'12'-4'3200'0,"0"0"-2560"0,0 0-512 0,1 2-128 0,0 2 1488 0,-1 0 288 0,4 1 48 0,9-1 16 15,16-1-1840-15,13 1-480 0,11-2-32 0,-1 0-16 16,-5 0-32-16,-6 2 0 0,-4 0 0 0,-7-3-16960 0</inkml:trace>
  <inkml:trace contextRef="#ctx0" brushRef="#br0" timeOffset="16">24740 3511 48831 0,'19'-4'2176'0,"-8"-1"432"0,-1 4-2096 0,0-2-512 0,-3 3 0 0,2 0 0 0,2 3 0 0,7-3-320 0,12 1 32 0,15 1 16 16,11 1-912-16,11-3-176 0,1 0-48 0,4 0-18448 16</inkml:trace>
  <inkml:trace contextRef="#ctx0" brushRef="#br0" timeOffset="17">18088 563 19343 0,'-1'-3'1728'0,"0"1"-1392"0,0 1-336 0,1 1 0 0,0 1 1664 0,0-1 256 0,0-1 48 0,-2 1 16 16,2-3-1344-16,-1 3-256 0,0-2-48 0,1 2-16 16,0 0 640-16,0 0 112 0,0 0 16 0,0 0 16 15,-3 21-368-15,2-11-80 0,0 2-16 0,0 7 0 16,-2 0-352-16,1 7-80 0,-1 8-16 0,0 0 0 15,-1 2-192-15,-2 1 0 0,1 2 0 0,-3 5 0 16,0 4 320-16,-1 4-48 0,0 5 0 0,0 0 0 0,0-5-112 0,0-3-32 16,3-3 0-16,0-6 0 15,1-6-672 1,0 0-144-16,0-1-16 0,0-4-14640 0</inkml:trace>
  <inkml:trace contextRef="#ctx0" brushRef="#br0" timeOffset="18">17798 1044 36863 0,'-4'-3'1632'0,"0"2"336"0,2 1-1584 0,1-2-384 0,2 2 0 0,1 0 0 0,1 0 0 0,2-3 0 0,1 2 0 0,5-1 0 16,4-2-336-16,3 1-112 0,5 0 0 0,0-2-16 0,3 1 464 0,1 0 0 0,1 1 0 0,0-2 0 31,-1 3-672-31,-1 0-96 0,0-2 0 0,-1 4-16 16,-3-2 160-16,-3 2 48 0,-2 0 0 0,-2 0 0 15,-3-1-432-15,-2 2-80 0,0-1 0 0,-3-1-7232 0,1 1-1424 0</inkml:trace>
  <inkml:trace contextRef="#ctx0" brushRef="#br0" timeOffset="19">18474 447 43311 0,'-6'-3'3840'0,"1"3"-3072"0,1 3-608 16,3-1-160-16,1 2-800 0,0 0-192 0,0 4-32 0,-4 2-16 15,1 4-192-15,0 8-48 0,1 6 0 0,2 7 0 0,2 6 1280 0,2 6 0 0,1 0 288 0,0 0-48 16,1 1 16-16,-1 3 0 0,0-4 0 0,-4 7 0 15,0 2-96-15,-2 2-16 0,-3 2 0 16,-2 0 0 0,-2-7-592-16,-2-2-128 0,0-4-32 0,0-6 0 15,-1-2-720-15,2-6-144 0,3-3-16 0,0-3-12576 0</inkml:trace>
  <inkml:trace contextRef="#ctx0" brushRef="#br0" timeOffset="20">19105 2829 35935 0,'-3'-2'3200'0,"-2"0"-2560"0,1 2-512 0,1 2-128 0,2 0 320 0,0-2 64 0,-3 0 0 0,-1 2 0 16,-2 0-720-16,0 3-144 0,-2-2-32 0,3 4 0 0,-1 2 512 0,4 0 0 15,2 1 0-15,-1 2 0 16,4 4-416-16,-1 1-192 0,2-1-32 0,2 2-16 0,0 2 416 0,3 1 96 16,0 1 16-16,1 0 0 0,1 1 400 0,0-1 96 15,0-2 16-15,0 1 0 0,-2-3 352 0,2-2 80 16,-1 0 16-16,0-3 0 0,-1-1-64 0,1-4 0 0,1 0 0 15,0-2 0-15,2-2-384 0,2-1-64 0,2-3-32 0,1-3 0 16,2 1-112-16,0-4-32 0,2-2 0 0,-1-4 0 16,1-3-16-16,-1 1-128 0,-3-2 192 0,1-2-64 15,-2-5-128-15,-4 4 0 0,-2 0 0 0,-4 1 0 16,0-2 0-16,-1 1 0 0,-1-2-160 0,-2-1 160 16,1-2-176-16,-3-4 176 0,1 3-192 0,-1 1 192 15,0 4-224-15,0 1 64 0,0 1 16 0,-1 4 0 31,1 5-432-31,-1 2-64 0,1 1-32 0,-2 3 0 0,2 3-1312 0,-1 3-256 0,1 0-48 0,0 1-12480 16</inkml:trace>
  <inkml:trace contextRef="#ctx0" brushRef="#br0" timeOffset="21">19262 3252 41471 0,'-6'-3'1840'0,"0"0"368"0,1 3-1760 0,1 0-448 0,3 0 0 0,1 0 0 0,0 3 0 0,-2 0 0 0,-1 3-144 0,1 0 144 0,-1 8-240 0,2-1 64 0,1 5 16 0,2 2 0 16,3 4 160-16,2 1 144 0,1 3-16 0,3 5-128 15,3 1-128-15,1 1-144 0,2 4-32 0,2 5-11648 16,2 0-2320 0</inkml:trace>
  <inkml:trace contextRef="#ctx0" brushRef="#br0" timeOffset="22">19399 103 13823 0,'6'-4'1216'0,"-1"2"-960"0,-1 0-256 0,-4 2 0 16,1 0-1504-16,0 0-352 0,2 0-64 0,2-2 0 0,1-1 1920 0,1 0 256 0,0 2 112 0,-1-2 16 16,-1 1 256-16,0 0 32 0,-2 2 16 0,1-2 0 15,0 2 592-15,1-3 128 0,-1 2 32 0,0-1 0 16,1 2 96-16,0 0 0 0,-1-3 16 0,0 3 0 16,-2 0-96-16,-1 3-32 0,-1-3 0 0,-1 2 0 15,-1 2-336-15,-2 2-80 0,-3 0-16 0,-2 4 0 16,-1 0-160-16,-2 2-16 0,-4 3-16 0,-3 3 0 15,-2 3-80-15,-2 1-16 0,-3 4 0 0,0 1 0 16,0 1-400-16,-2 2-96 0,-1 5-16 0,-1 3 0 16,2 2-192-16,0 2 128 0,3 1-128 0,0 2 0 0,3 0 384 15,2 2-32-15,2 0 0 0,5 0 0 0,0-6 256 0,5-3 48 16,-1 1 16-16,2 2 0 0,2-1-272 16,0 5-48-16,0-1-16 0,2 3 0 0,1 2-112 0,2-2-32 15,1-4 0-15,3-1 0 0,1-4-192 0,0 1 0 16,2-5 0-16,3 3 0 0,2-6-256 0,5 1-32 15,1-2-16-15,2-2 0 16,3 3-240 0,1-5-48-16,4-1-16 0,0-4 0 0,1-1-816 0,2-2-176 0,1-4-16 0,-2 1-8880 15,0 1-1792-15</inkml:trace>
  <inkml:trace contextRef="#ctx0" brushRef="#br0" timeOffset="23">17926 1015 15663 0,'0'-2'1392'0,"0"-2"-1120"0,0 2-272 0,-1 1 0 0,1-2 1472 0,1 3 256 0,1 0 32 0,-2-2 16 16,1 0-2352-16,1-3-448 0,0 2-112 0,0-1-16 0,-1 2 2560 0,1 0 512 15,-1-3 112-15,1 4 16 0,1-1-640 0,0-2-112 0,4 1-16 0,0 1-16 16,2 1 176-16,1-2 32 0,3 2 16 0,2-1 0 16,4-1-528-16,2 2-128 0,3-4 0 0,2 4-16 15,3-4-560-15,-2 1-96 0,0 0-32 16,0 1 0-16,2 0-128 0,-2 1 0 0,1 0 0 16,-2 0 128-1,0 2-544-15,-2 0-112 0,1 0-32 0,-2 0 0 16,-2 0-1216-16,-1 0-240 0,0 2-48 0,-2 0-12160 0</inkml:trace>
  <inkml:trace contextRef="#ctx0" brushRef="#br0" timeOffset="24">19990 538 13823 0,'-2'-2'1216'0,"-2"0"-960"0,0 2-256 0,2 0 0 0,1 0 4768 0,1 0 912 0,1 0 176 0,-2 0 32 16,1 2-6032-1,-2 1-1216-15,2 2-240 0,-1 5-64 0,1 0 1056 0,0 5 208 0,0 1 32 0,1 4 16 16,1 1 576-16,0 1 112 0,2 4 32 0,-1-5 0 16,2 1 560-16,0-2 112 0,3 0 32 0,-3-3 0 15,0-1-160-15,0-3-16 0,0 0-16 0,1-4 0 16,-1 1-272-16,1-3-48 0,0-2-16 0,0-1 0 16,2-4-96-16,-1-3-32 0,2 2 0 0,1-5 0 15,1-3-96-15,0 2 0 0,1-5-16 0,1-1 0 16,1-3-112-16,0 0 0 0,1-3-16 0,0-3 0 0,0 0-48 0,-1 0 0 15,0-1 0-15,1 1 0 0,0-1-128 0,1-1 0 16,0-3 0-16,4 1 128 0,-2-2-128 0,1-1 0 16,2-2 0-16,0 3 0 0,-1 2-320 0,-3 6-64 15,-2 1 0-15,-4 7 0 16,-2 2-1360 0,-3 4-288-16,-4 4-48 0,-3 4-13824 0</inkml:trace>
  <inkml:trace contextRef="#ctx0" brushRef="#br0" timeOffset="25">20051 930 43311 0,'-13'0'1920'0,"2"0"384"0,1 0-1840 0,3 0-464 0,2 4 0 0,3-2 0 0,-2 2-304 0,-2 0-144 0,-4 4-48 0,-4 6 0 0,-2 3 304 0,0 6 48 0,1-1 16 0,3 4 0 16,4 0 128-16,5 2 128 0,4-1-128 0,3 2 176 16,3-1-176-16,3 1 0 0,1-6 0 0,1 4-176 15,1-3-16-15,0-1 0 0,1 1 0 0,-2-2 0 16,-3-4-1152-16,0-2-224 0,-1 0-48 0,-1-4-14752 15</inkml:trace>
  <inkml:trace contextRef="#ctx0" brushRef="#br0" timeOffset="26">20400-195 35935 0,'-5'-10'3200'0,"1"4"-2560"0,1 0-512 0,3 3-128 0,0 3 1312 0,3 0 240 0,1 3 48 0,1-2 16 0,2 1-1360 0,4 2-256 0,4 2 0 0,5 5-192 16,2 3 192-16,3 2 0 0,2 6 0 0,1 5 0 16,1 6 0-16,0 1-160 0,4 7 160 0,-1 4 0 15,1 2-144-15,-1 3 144 0,0 1 0 0,-2 0-144 16,-4-4 144-16,0-5 0 0,-1 5 0 0,-1 1 0 16,2 5 0-16,-3 0 128 0,-3 2-128 0,-3 2 0 15,-2-4 368-15,-4 4 0 0,-1 1 0 0,-4 1 0 16,0 4 64-16,-1-2 16 0,-3 4 0 0,1-2 0 15,-2 0-64-15,-2-1-16 0,1 4 0 0,-1-12 0 0,-1-4-368 0,1-6-208 16,-1 1 16-16,-3-5 16 0,1-1 176 0,-3 2-192 16,-2-3 192-16,0-1-192 15,-1-5-304-15,-1-3-64 0,0-10-16 0,-5-1-18624 16</inkml:trace>
  <inkml:trace contextRef="#ctx0" brushRef="#br0" timeOffset="27">21918 769 43311 0,'7'-3'3840'0,"1"-1"-3072"0,-1 4-608 0,-2-3-160 0,1 3-1248 0,2 0-288 0,7-3-48 0,8 0-16 0,8-3 1808 0,6 0 368 16,3 2 64-16,-1-2 0 0,-2 2-464 0,-2 2-176 15,1-1 0-15,-2 2 144 0,1 1-336 0,-2 0-80 16,0 0-16-16,-2 0 0 16,-2 1-1552-16,0 2-304 0</inkml:trace>
  <inkml:trace contextRef="#ctx0" brushRef="#br0" timeOffset="28">22027 1064 43311 0,'-6'2'1920'0,"2"1"384"0,3-3-1840 0,2 0-464 0,1 1 0 0,2-1 0 0,0 0-976 0,3 0-304 0,4 0-48 0,5 0-16 0,7-1 1344 16,3 1 0-16,2-3 160 0,3 1 16 0,2-2-368 0,1-2-80 16,3 2-16-16,0-2 0 15,1 0-1072-15,-1 0-224 0</inkml:trace>
  <inkml:trace contextRef="#ctx0" brushRef="#br0" timeOffset="29">23940 222 32255 0,'-3'-7'1424'0,"0"1"304"0,0 1-1392 0,1 2-336 0,0 1 0 0,1 0 0 0,1 2 352 0,-2-3 0 0,-1 0 0 0,-2-1 0 0,-1-2 160 0,-3 2 16 0,1 2 16 0,-3-1 0 31,-2 2-800-31,0 1-176 0,-3-3-16 0,-2 3-16 0,0 0 640 0,-3 0 128 0,-2 3 16 0,-1-3 16 16,-2 1 496-16,-3 2 112 0,1-2 16 0,-2 0 0 15,-1 0-240-15,0 2-32 0,-1-2-16 0,1 1 0 16,0 1-352-16,3-3-64 0,0 1 0 0,0 2-16 16,5-3-240-16,1 0 144 0,1 0-144 0,2 0 128 0,4 0-128 15,2 0 0-15,1 0 0 0,4 0 0 16,2 2 0-16,2-2 0 0,1 4 0 0,2-2 0 0,0 2 0 0,1 2 0 15,1 0 0-15,2 4 0 0,-2-1 0 0,3 2 0 16,-2 1 0-16,2 1 0 0,1-1 0 0,-2 2 0 16,2 1 128-16,2-2-128 0,-3 5 0 0,4-2 0 15,-1 3 0-15,1 0 0 0,-2-1 0 0,1 2 0 16,1 1 128-16,-1 2-128 0,-1 3 0 0,1-4 0 16,-1 3 0-16,-1-3 128 0,-2 2-128 0,0 2 128 15,-2 0-128-15,-1 2 128 0,0-2-128 0,-2 2 0 16,-2 0 144-16,-1-2-144 0,0 2 0 0,-1 0 0 15,-2 4 0-15,-1 3 128 0,-3 0-128 0,0-1 0 16,-2 4 0-16,1-2 0 0,0 1 0 0,1-6 0 0,1 1 0 16,1-3 0-16,3-3 0 0,-1-4 0 0,3 0 0 0,2-3 128 15,0 0 0-15,2-6 16 0,1 2 0 16,-1-3 0-16,2 1-144 0,-1-2 160 0,1 0-160 0,0-1 160 16,2-3-160-16,-2 2 0 0,3-3 0 15,-2 0 0-15,2 0 0 0,-2 1 0 0,3-1 0 0,-1-2 0 16,1-1 0-16,-1 2 0 0,1-1 0 0,1-2 0 15,3 2 0-15,-1 0 0 0,2-2 0 0,1 2 0 16,0-4 128-16,4 2 0 0,1 2 0 0,4-4 0 16,1 3 16-16,1-2 0 0,3 1 0 0,0 0 0 15,3-1-144-15,-1-1 192 0,2 1-192 0,-2-1 192 16,-1 0-192-16,0-1 0 0,-1 0 0 0,-1-1 0 16,-3 0-240-16,0 1-16 0,-2-2-16 0,-2-1 0 15,-1 2-336-15,-4-2-64 0,-3 2-16 0,0-1-11936 16,-1 0-2400-16</inkml:trace>
  <inkml:trace contextRef="#ctx0" brushRef="#br0" timeOffset="30">23446 841 6447 0,'-10'1'576'0,"2"2"-576"0,0-1 0 0,2 0 0 0,3 0-304 0,1-2-160 0,1 1-48 0,-1 2 0 0,-3-1 1904 0,0-2 368 0,1 4 80 0,1-4 16 15,5-3 1984-15,0 2 384 0,4-1 96 0,3-2 16 16,2 0-1632-16,2 2-320 0,0-4-64 0,3 2-16 16,2 1-1264-16,-1 0-256 0,0 0-48 0,-1 3-16 31,0 0-1120-31,-1 3-240 0,-1-3-32 0,-2 3-10112 0,-1 0-2016 0</inkml:trace>
  <inkml:trace contextRef="#ctx0" brushRef="#br0" timeOffset="31">23349 264 19343 0,'-3'-7'1728'0,"3"4"-1392"0,0 0-336 0,1 2 0 0,1-1 128 0,0-1-128 15,1-1 128-15,-1-2-128 0,2-1 720 0,1-2 80 16,1 0 16-16,-1 3 0 0,-1 3 224 0,1 1 48 16,-2 2 16-16,1 2 0 0,1 1 160 0,-1 3 16 15,-2 3 16-15,2 0 0 0,-2 2-528 0,1 4-96 16,-2-3-32-16,1 7 0 0,1 0-432 0,-1 4-80 16,1 3-128-16,-1 5 176 0,1 3-176 0,-2 3 0 15,0 3 0-15,1 4 0 0,-1 2 0 0,-1 0 0 0,1 0 0 0,-1-2 0 16,2-3 0-16,1-3 0 0,1 1 0 0,-1-5 0 31,1-3-592-31,1 1-48 0,0 0-16 0,-1 3 0 16,-2 0-560-16,-1-1-96 0,-1 5-32 0,-2-1 0 15,-3 5-64-15,-4-1-32 0,-2 3 0 0,-2-2-8896 0</inkml:trace>
  <inkml:trace contextRef="#ctx0" brushRef="#br0" timeOffset="32">25121-141 18431 0,'-9'0'1632'0,"-1"3"-1312"0,3-3-320 0,1 0 0 0,1 0-192 0,-4 0-128 0,-5 2 0 0,-10-1-16 16,-11 3 1344-16,-10 1 272 0,-7-1 48 0,1 2 16 15,1 0 80-15,3-2 32 0,1 2 0 0,4-3 0 16,3 0-48-16,2 0 0 0,2 0 0 0,0 0 0 16,4 1-640-16,2-1-144 0,0 4-32 0,5-1 0 15,0-3-240-15,4 6-48 0,2-3-16 0,1 4 0 16,4-1-112-16,1 1-32 0,1 0 0 0,2 2 0 15,3 2-144-15,0 0 0 0,3 0 0 0,1 3 0 0,3-1 0 16,0 0 0-16,3 3 0 0,2-2 0 0,1 4 128 16,2-1-128-16,3 5 192 0,1-3-64 0,2 0 16 0,1 1 0 15,0-1 0-15,0 3 0 0,1 1-144 0,-1 2 160 16,2 5-160-16,-4 3 160 0,0 1-160 0,-3 3 0 16,-1 6 0-16,-3-1 0 0,-3 5 0 0,-4-2 0 15,-1 2 0-15,-3-6 192 0,-2 3 128 0,-1-2 16 16,-2 2 16-16,-1 1 0 0,-1-1 16 0,-1-3 0 15,0 3 0-15,0-5 0 0,0-3-128 0,1-2-32 16,1-3 0-16,0 1 0 0,1 0-80 0,2-3 0 16,-1-1-128-16,2-3 192 0,1-2-192 0,3 0 0 15,-1-1 0-15,2-3 0 0,0 3 0 0,1-3 176 16,1-2-32-16,-1-2 0 0,1 1-144 0,-1-3 0 16,2 0 0-16,-2 3 0 0,1-7 0 0,1 0 0 15,1 2 0-15,-2-5 0 0,3-2 0 0,-2-1 0 0,2-2 0 16,0 1 0-16,0-1 0 0,0-4 0 0,1 2 0 0,-1 2 0 15,0-2 0-15,-1 2 0 0,0 2 0 0,-1 0 0 16,1-2-128-16,-2 2 128 0,1 0 0 0,0 1 0 16,0 3 0-16,1-4 0 0,0-3 0 0,1 2 0 15,0-1 0-15,-1 0 0 0,2-2 0 0,-1 2 0 16,1-4 192-16,0 0 48 0,0 0 16 0,-1 0 0 16,1 0-256-16,0 0 0 0,-1 0 0 0,3-4 0 15,0 4 0-15,0-2 0 0,2-1 0 0,1 0 0 16,1 0 0-16,0-1 0 0,3 3 0 0,-1-1 0 15,5-2 0-15,-2 4 0 0,2-2 0 0,1 4 0 16,1-2 0-16,1 0 0 0,0 0 0 0,0 0 0 16,1 0 0-16,-1 1 0 0,0-1 0 0,-1 0 0 0,-2 3-336 0,1-3-16 15,0 0 0-15,-1 0 0 16,-1 0-1296-16,-1 0-256 0,-1 0-48 16,0 0-14288-16</inkml:trace>
  <inkml:trace contextRef="#ctx0" brushRef="#br0" timeOffset="33">23298 1783 12895 0,'-2'-6'1152'0,"-1"3"-928"0,2 0-224 0,0 1 0 0,2 0 2832 0,0 2 528 0,0-2 96 0,1-1 32 0,1 0-1616 0,3-1-320 16,3-2-64-16,1 0-16 0,1-1 80 0,0 4 16 15,0 0 0-15,0 3 0 0,-1 0-672 0,0 0-144 16,-1 6-32-16,-2-2 0 0,1 5-240 0,-1 1-48 15,-2 0-16-15,0 2 0 0,-1-2-224 0,-2 1-64 16,1 3 0-16,-1-1 0 0,-1-2 0 0,1 3-128 16,-1 1 192-16,-1 1-64 0,1 2 64 0,-1-2 16 15,0 0 0-15,0 3 0 0,1-3-16 0,-1-2 0 16,2 1 0-16,0-3 0 0,2 0-192 0,-1-2 0 16,2-2 0-16,0 0 0 0,3-4 0 0,-1 0 0 15,1-2 0-15,-1 1 0 0,2-3 0 0,1-3 0 16,0-1 0-16,-1 1 0 0,3-3 144 0,-1-1-16 15,1-1 0-15,0 0 0 0,1-3-128 0,0 1 128 0,1-3-128 0,0-2 128 16,0 1-128-16,1-1 0 0,0-3 0 0,0 1 128 16,0-2-128-16,-2 3-144 0,0-3 144 0,-1 1-208 15,-1-2-32-15,0 1 0 0,-1 1 0 0,1 2 0 16,-1-3-32-16,-1 3-16 0,1 0 0 0,-2 4 0 31,0-1-160-31,-2 4-48 0,0 0 0 0,-2 1-11440 0,-2 5-2288 0</inkml:trace>
  <inkml:trace contextRef="#ctx0" brushRef="#br0" timeOffset="34">23678 2002 31327 0,'-4'0'1392'0,"1"3"272"0,1-3-1328 0,1 1-336 0,1 1 0 0,0-2 0 0,0 3 896 0,0 1 128 0,0-1 0 0,-2 6 16 0,2 1 320 0,-1 2 64 0,0 2 16 0,-1 3 0 16,-1-1-896-16,1 4-176 0,-1 5-48 0,-1 0 0 16,1 3-112-16,-1 0-16 0,-1 2-16 0,0 1 0 15,1-3-48-15,1 1-128 0,0 3 192 0,2-7-64 16,0 1-128-16,-1-4 0 0,2 3 0 0,3-3 128 16,-1-3-368-16,5-3-80 0,0-3 0 0,3-4-12096 15,2-3-2400-15</inkml:trace>
  <inkml:trace contextRef="#ctx0" brushRef="#br0" timeOffset="35">25335 710 21183 0,'-2'-4'1888'0,"1"1"-1504"0,1 0-384 0,0 2 0 0,1 1 848 0,1 0 112 0,-2-3 0 0,1 0 16 16,0-3 432-16,2-1 64 0,0 1 32 0,0 2 0 0,-1 2-960 0,-1 0-192 0,-1 4-32 0,-1 0-16 15,-4 5-176-15,-1 0-128 0,-4 2 192 0,-2 3-192 16,-4 2 0-16,-3 1-256 0,1 1 32 0,-3 0 0 16,0 0 224-16,0-3 0 0,1 2 0 0,2-5 0 15,4 0 528-15,0-1 160 0,3-3 16 0,2 0 16 16,3-2-208-16,2-1-64 0,2 2 0 0,3-5 0 15,3 2-448-15,3-4-240 0,2 2 32 0,3 0 0 32,3 2-624-32,2 0-112 0,3-2-16 0,1 3-16 0,1 0-112 15,2 1 0-15,-2 2-16 0,0 0 0 0,1 3 656 0,-1 1 128 0,0 0 16 0,-3 0 16 16,-3 2 144-16,-1 0 144 0,-2 1-208 0,-2 3 80 0,-3-4-112 0,-3 4-16 16,-5-3 0-16,-1 0 0 0,-2-2 896 15,-2 1 192-15,-3 0 16 0,-1 0 16 0,-2 1-272 16,1-3-48-16,-1-1-16 0,0 3 0 0,-2-5-704 0,1 2-144 15,-1-3-16-15,0 0-12368 16</inkml:trace>
  <inkml:trace contextRef="#ctx0" brushRef="#br0" timeOffset="36">25832 795 28559 0,'-3'-3'1264'0,"1"1"272"0,-1 0-1232 0,2 2-304 0,1 0 0 0,0 2 0 0,0-2 368 0,-1 4 16 0,0 0 0 0,-2 2 0 16,-1 6 48-16,-1 1 16 0,0 3 0 0,-1 2 0 15,0 2-320-15,-1 0-128 0,-1 1 128 0,1 1-128 16,-2 3 0-16,2-3 0 0,-1 0 0 0,0-2 0 15,0 1-160-15,2-1 160 0,0-4 0 0,1 0-144 16,1-1 144-16,2-3 0 0,1 1 0 0,-1-6-128 16,2 2 128-16,3-3 0 0,-1 0 0 0,2-2 128 15,1 0 160-15,0-2 32 0,2-1 16 0,2-1 0 16,0-1 32-16,2-3 0 0,1-1 0 0,2-1 0 16,-1 3-368-16,3-6 0 0,0 1 0 0,2-1-128 15,-1-3-480-15,-1 1-96 0,0-1 0 0,-1-3-16 16,0 2-832-16,0-4-176 0,0 0-16 15,-2 0-16-15,0-2 256 0,-1 1 48 0,-1-2 16 0,1 1 0 0,0-2 1264 0,-1 4 176 16,1-1 192-16,-2 1-32 0,0 5 544 0,0 0 96 16,-3 4 32-16,1 2 0 0,-4 4-48 0,0 2 0 15,-1 2 0-15,-3 2 0 0,0 3 400 0,-2 4 80 16,0 3 16-16,-1 1 0 0,1 2-480 0,-3 2-96 16,0 2 0-16,0 1-16 0,0 1-176 0,0 1-16 15,0-1-16-15,2 0 0 0,-1-2-480 0,0 1 0 16,2-3 0-16,-3-2 0 15,1 1-928-15,0-3-176 0,1-1-48 0,-2-2 0 16,0-2-1264-16,0 0-256 0,0-1-48 0,1-1-16 0</inkml:trace>
  <inkml:trace contextRef="#ctx0" brushRef="#br0" timeOffset="37">26305 1038 23039 0,'-6'7'2048'0,"0"2"-1648"0,2-1-400 0,3-1 0 0,1-4 496 0,0 5 16 0,-3 4 0 0,-1 9 0 0,-3 5-512 0,1 5 0 0,0-1 0 0,2-6 0 0,2-1-272 0,1-5-48 15,-1-4-16-15,2-2 0 0,0-3 336 0,0-2 0 16,0-2 0-16,0-1 0 0,0-2 752 0,-2-2 112 16,1 0 32-16,-2-2 0 0,1-2-160 0,-1-4-32 15,2 0 0-15,-2 0 0 0,1-5-448 0,0-3-80 16,0-4-32-16,2-1 0 0,2-5 496 0,0 2 80 16,2-5 32-16,2 1 0 0,1 2-272 0,1-5-48 15,3 2-16-15,0-2 0 0,1 2-96 0,1 0-32 16,0 1 0-16,2 1 0 0,0 3 64 0,0-1 16 15,0 6 0-15,1 0 0 0,0 1-368 0,1 4 0 0,0-1 0 16,1 2 0 0,-1 4-672-16,2 0-208 0,-2 2-32 0,2 3-9344 0,-1-1-1872 15</inkml:trace>
  <inkml:trace contextRef="#ctx0" brushRef="#br0" timeOffset="38">26603 1022 24879 0,'-5'13'1088'0,"2"-2"256"0,0 3-1088 0,2-4-256 0,1-1 0 0,0-3 0 0,0 0 256 0,-1 8-16 0,-1 8 0 0,0 9 0 16,-2 3-240-16,-2 1 0 0,0 1 0 0,-3-2 0 0,-1 1 0 0,-1 0 0 15,0-1 0-15,-1-3 0 0,1 1-176 0,-2-6 176 16,2 2-160-16,0-6 160 0,1 1 1472 0,0 0 384 15,3-5 64-15,-1-2 32 0,3-1-1104 0,2-5-208 16,0-1-64-16,1-3 0 0,1-3-144 0,1 1-48 16,0-4 0-16,1-2 0 0,0 0-384 0,1-4 0 15,1 0 128-15,1-4-128 0,-1 0 0 0,1-5-224 16,1-1 48-16,1-2 16 0,-1-7-144 0,3-5-16 16,-1-4-16-16,3-3 0 15,0-4-384-15,1-1-80 0,1-3-16 0,1 1 0 0,1-1 576 0,1 0 240 16,1 0-192-16,3 1 192 0,-2 1 336 0,3 0 192 0,0 2 48 0,0 3 0 15,2 1-576-15,0 1 0 16,0 4 0-16,1 1-144 16,-1 3-224-16,1 3-32 0,0 3-16 0,-1 2 0 15,-1 4-432-15,0 3-96 0,-1 3-16 0,-1 4 0 0,-1 4 512 0,-2-1 80 0,-1 6 32 0,-3 1 0 16,-1 2 640-16,-1 2 128 0,-1 2 16 0,-3-1 16 16,-1 5-48-16,-1 0-16 0,-2 0 0 0,-1-2 0 15,-2 7-400-15,-1-3 128 0,-3 2-128 0,-3 5 0 16,0-1 0-16,-2 0-192 0,-3 1 0 0,0-1 16 15,-1-2-160-15,-1 1-48 0,-1-2 0 0,-1 2 0 16,0-5 384-16,1 1 192 0,-2-4-32 0,1 0 0 16,1-2 928-16,0-4 176 0,-2-1 32 0,2 0 16 15,0-2-240-15,-1 1-48 0,0-4-16 0,1 2 0 16,-2 1-1008-16,1-4-160 0,1 0-48 0,1 0-16 16,1 0-1296-1,1-3-256-15,2-1-48 0,1 1-12208 0</inkml:trace>
  <inkml:trace contextRef="#ctx0" brushRef="#br0" timeOffset="39">27066 1095 16575 0,'3'2'1472'0,"0"2"-1168"0,-1 0-304 0,1-2 0 0,-1-1 416 0,1 2 32 0,-2-1 0 0,2 2 0 16,1 0 624-16,1 2 128 0,2 2 16 0,-1-1 16 15,-2 0-48-15,-1 2-16 0,-2-6 0 0,-1 4 0 16,0-5-96-16,-1 2-32 0,0-2 0 0,-1-1 0 16,0 2 128-16,1-3 32 0,0 2 0 0,0-4 0 15,1 2-496-15,-2-4-112 0,4 2-16 0,-2-4 0 0,0 6-176 0,0 0-32 16,3-25-16-16,-1 15 0 0,0-4 96 0,0-3 32 15,2 0 0-15,0-4 0 0,1 1-160 16,0-2-48-16,0-3 0 0,1-1 0 16,-1 1-96-16,1 3-32 0,-1-4 0 0,1 4 0 0,-1 3-144 0,0-2 0 15,0 5-192-15,-1 2 192 16,1 3-608-16,-2 1 0 16,2 4 0-16,1 3 0 0,2-4-416 0,1 5-96 0,-1 1-16 0,3 1 0 15,0 0-160-15,3 0-48 0,1 0 0 0,2 0 0 16,1 1-48-16,-1 1-16 0,3 1 0 0,-2-2 0 15,1 4 288-15,-2-1 48 0,0-1 16 0,-2 2-8976 0</inkml:trace>
  <inkml:trace contextRef="#ctx0" brushRef="#br0" timeOffset="40">27600 977 35007 0,'-3'1'3120'0,"3"2"-2496"0,0 1-496 0,2-2-128 0,-1 1 0 0,0 0-256 0,-1 3 64 0,1 4 0 15,-1 4-176-15,2 3-32 0,-1 3-16 0,-1 2 0 16,0-3-1088-16,1 1-224 0,-1-2-32 0,0 1-16 16,1-3-400-16,1-4-96 0</inkml:trace>
  <inkml:trace contextRef="#ctx0" brushRef="#br0" timeOffset="41">27762 668 40543 0,'-3'-6'1792'0,"2"3"384"0,0 2-1744 0,1 1-432 0,1 0 0 0,2 1 0 0,-2 2-208 0,1-1-128 0,2 0-32 0,1 2 0 15,1 3-2512-15,0 3-496 0,1-4-96 0,-1-3-32 0</inkml:trace>
  <inkml:trace contextRef="#ctx0" brushRef="#br0" timeOffset="42">27835 804 11055 0,'2'2'976'0,"1"-2"-784"0,-1 0-192 0,0 0 0 0,-1 2 1040 0,0-4 176 0,1 4 16 0,2 0 16 0,1-2-224 0,0 3-64 16,0 0 0-16,-1 0 0 0,-2 1-80 0,-1-1-32 16,-2 0 0-16,-1 3 0 0,-1-2 496 0,-2 2 112 15,0 1 16-15,-1 2 0 0,0 0 192 0,-1-2 32 16,-1 2 16-16,1 1 0 0,-1-3-656 0,0 4-128 0,0-4-32 16,2 2 0-16,0-1-560 0,0 0-112 0,1-2-32 0,1 1 0 31,-1-1-688-31,0 1-144 0,0-1-16 0,0 3-16 15,0-3-320-15,-1 0-64 0,0 1-16 0,0-1 0 0,0 1 544 0,1-1 96 0,0 1 32 0,0-1 0 16,2-3 400-16,1 1 224 0,2-1-32 0,0-1 0 16,1-2 544-16,2 0 96 0,-1 0 32 0,3-2 0 15,0 0-864-15,2 0 0 0,2-2-128 0,0 2 0 32,-1-1-1152-32,1 2-208 0,0-1-48 0,-2-1-16 0,2 2-112 0,-2 1-32 15,1 0 0-15,-1 0 0 0,0 4 384 16,-2-2 80-16,1 2 16 0,-1 2 0 0,0 0 16 0,-2 2 16 15,1 0 0-15,-3 2 0 0,0-1 608 0,0 3 112 16,-1-2 16-16,-1 2 16 0,0-2 688 0,-2 0 128 0,0 2 16 0,-1-4 16 0,0 3 464 16,-1-4 80-16,2 2 32 0,-2-1 0 0,0-2-992 0,-2 2-320 15</inkml:trace>
  <inkml:trace contextRef="#ctx0" brushRef="#br0" timeOffset="43">28175 966 22111 0,'-1'-1'1968'15,"1"-2"-1584"-15,0 2-384 0,-2 0 0 0,1 1 960 0,-1-1 96 0,-1-2 32 0,0 2 0 0,-2-4 352 0,-2 1 80 0,-2 1 16 0,-1-2 0 16,-1 3-1088-16,-3 0-192 0,0 4-64 0,1 2 0 15,-1 2-192-15,-2 0-192 0,0 7 48 0,-1 0 0 16,1 3 144-16,0 2 224 0,2 2-48 0,0-4-16 16,3 2 176-16,3 1 48 0,0-2 0 15,6-2 0-15,0-2-384 0,5 0-240 0,1-2 48 0,3-4 0 32,2-3-384-32,1 1-80 0,1-4-16 0,0-2 0 15,1 1-224-15,1-5-32 0,0 1-16 0,0-2 0 0,-4 0 432 0,1-1 96 0,-1-2 16 0,0 2 0 16,-3-2 976-16,0-1 208 0,-1 0 48 0,0 1 0 15,-3 0-400-15,1 2-80 0,-2-3-16 0,0 2 0 0,-2 2-208 0,0 2-128 16,1 0 128-16,-1 4-128 16,-2 1 0-16,1 4 0 0,-2 3 0 0,1 0 0 0,1 2 304 0,1 3-16 15,1-1 0-15,1-1 0 0,1 2 464 0,3-1 80 16,3 0 32-16,0-2 0 0,2 3-464 0,3-5-80 16,2 2-32-16,-1 0 0 15,4-1-800-15,-1-3-176 0,0-1-16 0,-1 0-16 16,-1-2-1120-16,-2 0-208 0,-4-2-64 0</inkml:trace>
  <inkml:trace contextRef="#ctx0" brushRef="#br0" timeOffset="44">28410 398 10127 0,'-4'0'896'0,"0"0"-704"0,2 4-192 0,0 2 0 0,0-2 4112 0,2 2 800 0,0 0 144 0,0 4 48 0,-1 6-2816 0,1 9-560 0,-1 7-128 0,1 9 0 0,1 0-656 0,0 3-128 0,2 0-32 0,-1 0 0 0,1-3-784 0,0-3 0 15,2 1 0-15,-1-5 0 16,0 1-960-16,-2-3-128 0,-1 3-48 0,-1-1 0 16,-1 1-512-16,-2-3-96 0,-4 0-32 0</inkml:trace>
  <inkml:trace contextRef="#ctx0" brushRef="#br0" timeOffset="45">28285 35 32255 0,'-14'-9'1424'0,"4"3"304"0,2 2-1392 0,3 2-336 0,4 2 0 0,1-3 0 0,0 3 912 0,0-1 112 0,-2-1 32 0,2 0 0 0,2-3-32 0,0 2-16 16,1-1 0-16,2 2 0 0,2-2-656 0,3-1-128 15,0 1-32-15,1 3 0 0,2-4-192 0,2 4 0 16,1-4 0-16,0 4 0 0,3 1 0 0,0-3-208 15,0 3 64-15,0 0 16 0,-2 0-48 0,2 0 0 16,-2 0 0-16,3 3 0 0,1 0 176 0,2 0 0 16,1 3 0-16,-1-2 0 0,0 2 0 0,-2 1 0 15,0 2 0-15,-4 1 0 0,-3-2 0 0,-5-1 0 16,0 3 0-16,-4-4 0 0,-2 0 128 0,-2 0 0 16,-2 0 0-16,-1-1 0 0,0 0 0 0,-2 1 0 15,2-2 0-15,-3 0 0 0,0 1-128 0,0-2 144 16,0 1-144-16,0 0 160 0,0 1-160 0,-1-1-144 15,1 2 144-15,-1 0-208 0,-1 0 80 0,1 1 128 0,3 2-208 16,-1 1 80-16,-1 2 128 0,0 1 144 0,1 5-16 16,-1 0-128-16,0 3 272 0,0-5-48 0,2 2-16 0,-2 2 0 15,2 1-208-15,1 5 176 0,2-1-176 0,0 3 160 16,1 7-160-16,3 1 0 0,2 1 0 0,1 2 0 16,2 1 0-16,2 1 0 0,3 1-144 0,-1-1 144 15,2-3-320-15,-1-3 64 0,-2-3 0 0,-1-1 0 16,-2-3 256-16,-2 3 0 0,0 1 0 0,-5-2 0 15,-1 0 336-15,-3 2 32 0,-1 0 0 0,-3-1 0 16,-1 1-96-16,-1 0-16 0,1 3 0 0,1-4 0 16,0-3-256-16,1-3 160 0,0-2-160 0,1 2 128 0,-1 0-128 15,1 1 0-15,1 5 0 0,0-3 0 0,1 0-128 16,-1 1-64-16,2 3-16 0,0-1 0 0,-1-1 208 16,1-2 0-16,4 3 0 0,-2-3-144 0,3 2 144 0,-1-1 0 15,2-5 0-15,-1-3 0 0,0-1 0 0,-2 0 0 16,1-3 128-16,-5 1-128 0,1-4 192 0,-3 2-16 15,1-2-16-15,-5 1 0 0,1-3-32 0,-2 1 0 16,1-4 0-16,-1 1 0 0,0-3-128 0,2-1 0 16,1 0 0-16,-2-2 0 0,3-2 0 0,-1 2 0 15,1-2 128-15,0-2-128 0,0 0 0 0,0 2 0 16,0-2 0-16,-1 0 0 0,0 2 176 0,-1-2 0 16,-1 0 0-16,0 0 0 0,-2 2 208 0,0-2 64 15,-1 0 0-15,-2 0 0 0,-2 2-112 0,-1-2-16 16,-2 0 0-16,-2 0 0 0,3 0-128 0,-4 0-48 15,-3 0 0-15,-2-2 0 0,-1 2-416 0,0-2-96 0,0 0-16 16,1 0 0 0,2-3-448-16,6 0-80 0</inkml:trace>
  <inkml:trace contextRef="#ctx0" brushRef="#br1" timeOffset="46">22073 6087 4607 0,'1'-5'400'0,"1"2"-400"0,-1-1 0 0,-1 4 0 0,1 0 0 0,0-2 0 0,2-5 0 0,0 0 0 15,4-5-384-15,0-1-176 0,2-2-16 0,-1 4-16 16,1-1-32-16,0 3 0 0,-1 2 0 0,0 1 0 0,-2-1 1200 0,0 5 256 15,-1-2 32-15,-1-1 16 0,-1 4 1392 0,1-3 288 16,-1 2 48-16,-2 2 16 0,0-3-160 0,0 2-32 16,1 1 0-16,-2 0 0 0,0 1-896 0,-2-1-176 15,2 3-32-15,-1 1-16 0,0-1-480 0,1-3-112 0,0 0-16 0,0 0 0 16,-8 25 48-16,6-16 0 0,1-3 0 0,0 4 0 16,-1-4-64-16,1 0-16 0,0 4 0 0,0-4 0 15,-1 4-96-15,1-1 0 0,0 1-16 0,0-3 0 16,-2 4-432-16,1-1-128 0,-2 3 0 0,-1 0 0 15,-1 6 0-15,-3-3 0 0,1 5 0 0,-4 1 0 16,0 0 0-16,-2 1 0 0,0 3 0 0,-3 2-144 16,-2 3 384-16,-1 3 80 0,-1 1 0 0,0 3 16 15,0 1 64-15,-3 4 16 0,-2 5 0 0,0 3 0 16,-1 3-144-16,-1 2-16 0,2-8-16 0,0 2 0 16,1 0-240-16,-3 5 128 0,-1 4-128 0,-2 2 0 15,-1 2 144-15,0-3-144 0,-1 0 128 0,0-2-128 16,1-1 240-16,-5 6-48 0,-2 9 0 0,-6 1 0 0,-1 3-192 15,-1-4 0-15,-1-3 0 0,0-2 0 0,1-4 128 0,-2 0-128 16,0 0 0-16,1-5 144 0,2 2 32 0,1-7 0 16,3-2 0-16,3-9 0 0,6-5 64 0,-1 1 16 15,0 3 0-15,-1 0 0 0,3 1-96 0,1-2-16 16,1 1 0-16,2-2 0 0,2-4-144 0,1 3-192 16,1-6 32-16,1-1 16 0,2 0-176 0,0-8-16 15,1 2-16-15,1-3 0 16,-2-3-544-16,1-1-96 0,1-4-32 0,2 1-16176 0</inkml:trace>
  <inkml:trace contextRef="#ctx0" brushRef="#br1" timeOffset="47">22623 6129 40543 0,'-5'-8'3600'0,"2"3"-2880"0,0 2-576 0,3 3-144 0,0 0 144 0,0 0 0 0,0-3 0 0,-1 0 0 31,0-3-464-31,-1 2-80 0,4 1-32 0,-1 6 0 16,0 1-48-16,2 6-16 0,-2 6 0 0,3 5 0 0,-1 5 304 0,2 5 192 0,3 0-208 0,0 5 80 15,3 4 128-15,3 5 0 0,3 2 0 0,4 6 0 16,4 3 0-16,5 2 0 0,3 6 0 0,4-3 176 16,0 1 336-16,2-4 64 0,0 1 0 0,3 4 16 15,5 2-112-15,2 6-32 0,1 2 0 0,2 3 0 16,-1-3-144-16,1 8-48 0,0 6 0 0,-2 7 0 15,0 5-80-15,-7 1-32 0,-3-5 0 0,-3 3 0 0,-1 7-144 0,-2-5 0 16,-3-7 144-16,0-2-144 0,-1-2 0 16,1-5 0-16,0-7 0 0,2-5-128 0,4-9 128 0,1-6 0 15,2-5 0-15,-3-9-128 0,0-2 128 0,5-5 176 16,4 1-48-16,2-8 0 0,2-1-272 0,-1-10-64 16,1-4-16-16,-2-11-18672 15</inkml:trace>
  <inkml:trace contextRef="#ctx0" brushRef="#br1" timeOffset="48">20458 7036 30399 0,'-4'-3'2704'0,"2"1"-2160"0,-1 1-544 0,3 1 0 0,2 0 2592 0,0 0 416 0,1 0 64 0,2-3 32 16,3 3-2960-16,3 0-592 0,5 0-112 0,4 0-16 15,1-2-1536-15,2 1-320 0,1-3-48 0,1 1-16 0</inkml:trace>
  <inkml:trace contextRef="#ctx0" brushRef="#br1" timeOffset="49">20276 7277 4607 0,'4'4'400'0,"-3"-2"-400"0,1 2 0 0,0-2 0 0,2 1 7600 0,-1 1 1424 0,4-3 304 0,2 1 48 16,9 4-8336-16,5-2-1664 0,8 1-336 0,3-1-64 16,0-2-1664-16,2-2-320 0,2 0-80 0,-4-2-16 0</inkml:trace>
  <inkml:trace contextRef="#ctx0" brushRef="#br1" timeOffset="50">21126 6774 13823 0,'-4'0'1216'0,"2"0"-960"0,0 0-256 0,2 0 0 0,0 0 1152 0,-1 0 176 0,0 0 32 0,-2 0 16 0,0 1 1248 0,-1 4 256 16,-1 1 64-16,1 2 0 0,1 4-1440 0,-1 3-288 15,0 5-48-15,1 2-16 0,-2 6-1152 0,0 7-144 16,-2 3-80-16,-2 5-16 16,-1 6-1008-16,-3 1-208 0,1 0-32 0,-2-2-16 15,2-3-736-15,0-5-128 0,-1-2-48 0,2-5 0 16,0-2 1008-16,2-6 192 0,2-3 32 0,0-4 16 0,0-2 2112 0,4-3 416 15,0-3 96-15,2 0 16 0,2-4 128 0,3-4 16 16,2-1 16-16,1-2 0 0,5-1-800 0,0-4-144 0,3-1-48 16,1-2 0-16,1-4 128 0,3-3 0 0,3-4 16 0,1-1 0 15,-3 1-192-15,0-2-32 0,1-3-16 0,1 1 0 16,-2 1-304-16,-2-2-64 0,1-4-16 0,-3 1 0 16,0-1-160-16,-4 2 0 0,-3 1 0 0,-4 0 0 15,-2 1-320-15,-4-1-64 0,-1 2 0 0,-4 1 0 31,0 5-224-31,-4-2-48 0,-2 1-16 0,-3 3 0 0,0-2 800 0,-3-1 176 0,0 6 16 0,0 0 16 16,0 1-96-16,-1 0-32 0,2 4 0 0,0 0-9376 16,2 4-1888-1</inkml:trace>
  <inkml:trace contextRef="#ctx0" brushRef="#br1" timeOffset="51">24901 7280 42383 0,'-1'-5'3776'0,"0"1"-3024"0,-1 3-608 0,2-4-144 0,2 3 624 0,1 0 80 0,2-1 32 0,3 0 0 16,4-1-1136-16,5-2-240 0,7-3-32 0,1 3-16 16,2 0-448-16,-1 2-80 0,0 4-32 0,-1-2 0 0</inkml:trace>
  <inkml:trace contextRef="#ctx0" brushRef="#br1" timeOffset="52">24863 7417 50687 0,'-4'2'2240'0,"2"-2"464"0,0 0-2160 0,4-2-544 0,1 1 0 0,2 1 0 0,1 0-1920 0,2 0-512 0,4-3-80 0,6 2-17472 0</inkml:trace>
  <inkml:trace contextRef="#ctx0" brushRef="#br1" timeOffset="53">25534 6692 43311 0,'-2'0'1920'0,"-1"0"384"0,1 0-1840 0,1 3-464 0,1 0 0 0,0 0 0 0,1 3-176 0,0 4-128 0,0 6-16 0,-1 6-16 16,2 7-96-16,-1 8-16 0,-1 5 0 0,0 5 0 0,-1 5 448 0,-1 5 0 15,0 4 0-15,-1 2 0 0,1-4 0 0,-1-3 0 0,1 0 0 16,-1-1 0-16,1-2-176 0,-3-3 0 0,0 2 0 16,0-5 0-1,-1-3-864-15,0 0-176 0,-2 1-48 0,1-7 0 16,3-3-720-16,2-4-128 0,2-5-48 0,3-4 0 0</inkml:trace>
  <inkml:trace contextRef="#ctx0" brushRef="#br0" timeOffset="54">18832 5149 34095 0,'1'-6'3024'0,"2"2"-2416"0,0 1-480 0,2 3-128 16,0 0 0-16,2-2 0 0,2-2 0 0,6-2 0 0,4 0-608 0,2-1-144 0,5-2-16 0,0-1-16 15,0 1 80-15,0 2 32 0,0-4 0 0,0 1 0 16,0 0-608-16,-3 0-112 0,-1-2-16 0,-2-1-16 0,0 1 992 0,-3 2 208 0,-1-3 32 0,0 0 16 16,0 1 176-16,-1-3 0 0,-1 1 160 0,0-1-160 31,-5 2-240-31,1 1-144 0,-2-1-16 0,-3 0-16 16,-2 0-416-16,-1 3-96 0,-4-2-16 0,0 3 0 0,-3-1 944 0,-1 0 304 0,-3 4 0 0,-1 0 0 15,-2 0 816-15,-2 2 160 0,-1 2 48 0,-2 2 0 16,-1 0-560-16,-1 0-96 0,-1 2-32 0,0 2 0 15,1 0-336-15,0-1-80 0,1 2-16 0,-1 1 0 16,0 1 432-16,2 0 96 0,-1 2 16 0,-1 3 0 16,-1 2-224-16,2 4-32 0,-1-2-16 0,1 4 0 0,0 2-32 15,2 2 0-15,1 2 0 0,2 2 0 0,0 1-48 0,2-1-16 16,3 4 0-16,0 0 0 0,2 3-160 0,0-2-32 16,2 2-16-16,2-5 0 0,-1 1-32 0,2-5 0 15,2 1 0-15,3-4 0 0,5 2 80 0,3-3 16 16,8 1 0-16,4-5 0 0,9-2-240 0,5-3 0 15,10-3 0-15,8-4-16336 16</inkml:trace>
  <inkml:trace contextRef="#ctx0" brushRef="#br1" timeOffset="55">22574 4657 35007 0,'-5'2'3120'0,"2"-2"-2496"0,2 3-496 0,1-2-128 0,1 1-624 0,1 2-144 0,-2 0-16 0,-2 4-16 15,2 1-672-15,2 2-144 0,-1 2-32 0,1 1 0 0,0-1 1120 0,-1 3 208 16,0 2 64-16,-2 2 0 0,-2 5 256 0,-2 1 0 0,-2 9 0 0,-4 3 0 16,-3 3 416-16,-4 3 144 0,-5 9 16 0,-4 2 16 15,-4 8 48-15,-3-4 16 0,0-7 0 16,2-6 0-16,4-8-480 0,4-6-176 0,4-6 0 16,-1 2 144-16,0 0-352 0,-1-2-80 0,4-1-16 0,0-6 0 31,5 0-1376-31,4-7-288 0,4-2-48 0,4-7-8784 0</inkml:trace>
  <inkml:trace contextRef="#ctx0" brushRef="#br1" timeOffset="56">22413 4690 26719 0,'-5'-15'2368'0,"1"5"-1888"0,1 0-480 0,1 6 0 0,1 2 2512 0,1 2 416 0,1 0 80 0,-1-2 0 0,0-2-2624 0,2-1-512 15,-1 1-128-15,3 3 0 0,-2 1 16 0,2 1 16 16,2 8 0-16,0 1 0 0,3 6 224 0,1 3 0 16,1 5 144-16,0 2-144 0,3-1 0 0,-2 3 0 15,2 1 0-15,2 3 0 0,1 3-304 0,0-1 0 16,-2-2 0-16,1 3 0 0,-1 0-64 0,-1-1-16 15,0 1 0-15,-2 1 0 0,-4 1 384 0,-3-2 0 16,-2-3 0-16,-2-4 0 0,-2 1 0 0,-2-1 0 16,-2 3 0-16,0-3 0 0,0-2-192 0,2 0-32 15,-1 2 0-15,3-2 0 16,1-4-752-16,3-1-160 0,2-1-16 0,3-4-7840 16,2-2-1568-16</inkml:trace>
  <inkml:trace contextRef="#ctx0" brushRef="#br1" timeOffset="57">22395 5409 41471 0,'0'-10'1840'0,"0"3"368"0,1-1-1760 0,1 4-448 0,2 0 0 0,1 2 0 0,2-2 0 0,4-2 0 0,8-3-144 0,7-3 144 16,6-2-864-16,4 2-64 0,2 2-16 0,11 4-10672 15,-5 2-2144-15</inkml:trace>
  <inkml:trace contextRef="#ctx0" brushRef="#br1" timeOffset="58">20421 8974 2751 0,'-1'0'256'0,"0"0"-256"16,-1 0 0-16,1 0 0 0,0 0 272 0,-2 1 16 0,1-1 0 0,-2 2 0 0,0-2-288 0,0 2 0 0,-1-1 0 0,2 0 0 16,2-1 0-16,2 0 0 0,3 0 0 0,0-2 0 15,2 0 0-15,-1 2 0 0,0-2 0 0,1 1 0 16,-3 1-144-16,2 0 144 0,-1 0 0 0,-1 0 0 15,-1 0 0-15,1 1 0 0,-1-1-144 0,1 0 144 16,0-1 0-16,1 1 256 0,-2-3-48 0,1 1 16 0,-1 0 176 0,1 0 48 16,-2 2 0-16,0-4 0 0,1 4 224 0,-2 0 32 15,1 0 16-15,-1 0 32 0,1 0 80 0,-1 0 32 16,1 0 0-16,0 0 32 0,-1 0-160 0,0 0-32 16,0 0 0-16,0 0 32 0,0 0 96 0,0 0 32 15,0 0 0-15,0 0 32 0,0 0 128 0,0 0 48 16,22-6 0-16,-21 4 16 0,0-1-128 0,0-1-32 15,0 3 0-15,-1-4 32 0,2 4-416 0,-2-1-80 16,-2-2-16-16,2 4 32 0,-1-3-480 0,0 1 0 16,0 2 0-16,0-1 128 0,1 1-128 0,-2 0 0 15,2 0-128-15,0 0 128 0,0 0 0 0,0 0 0 16,0 0 160-16,0 0-32 0,0 0 576 0,0 0 96 16,0 0 32-16,0 0 0 0,0 0 96 0,0 0 16 15,0 0 0-15,0 0 0 0,0 0-336 0,0 0-64 16,0 0-16-16,0 0 0 0,0 0-528 0,-20 3 0 0,16-3 0 15,0 0 0-15,1 0 128 0,0 0-128 0,-1 0 0 0,0-2 0 16,1 1 304-16,-2 1 0 0,0-3 0 0,-2 2 0 16,-1 0 32-16,-1-1 16 0,-3 2 0 0,-2-2 0 15,-2 1-32-15,-1 1-16 0,-2-3 0 0,-1 1 0 16,1 1 80-16,-5-2 32 0,1-1 0 0,-1 2 0 16,1-2-128-16,-2 2-32 0,-1 1 0 0,-1-1 0 15,0 1-256-15,1 1 160 0,-2 0-160 0,2-2 128 16,0 2-128-16,2-2 0 0,-1 2 0 0,0-2 0 15,2 2-128-15,-3-3 128 0,1 2 0 0,-2 1 0 0,1 0 0 16,0 0 0-16,2 1 0 0,0 2 0 16,0-3 0-16,-1 2 0 0,2 2 0 0,2-1 0 0,2 0 0 0,2 1 128 15,4-2-128-15,1 0 128 0,4 3 0 0,0-4-128 16,2 4 192-16,1-2-64 0,0 1-128 0,2 0 160 16,0 1-160-16,-1 1 160 0,2 0-160 0,-1-1 0 15,1 1 0-15,-1 1 0 0,1-1 0 0,-1 0 0 16,1-1 0-16,0 0 0 0,-1 0 0 0,1-2 0 15,-1 4 0-15,-1-1 0 0,2 0 0 0,-1-2 128 16,1 2-128-16,0 3 128 0,-1-2 0 0,1 5 0 16,-1 1 0-16,1-1 0 0,0 5-128 0,2 1 128 15,0 1-128-15,0 4 128 0,0 1-128 0,0 1 0 16,2 1 0-16,-4 3 0 0,2-1 0 0,-2 4 0 16,1 7 0-16,-3-2 0 0,0-3 0 0,1 7 0 15,-4 5 0-15,0 1 0 0,0 0 0 0,-2-3 0 0,0 0 0 0,-1-5 0 16,0 1 0-16,-1-6 0 0,1 1 0 0,1-7 0 15,-1 1 160-15,0 1 0 0,0 0 0 0,-1-1 0 16,1 1-16-16,-3 0 0 0,2-1 0 0,0-1 0 16,1 3-144-16,-1-2 0 0,3-1 0 0,-2 1 128 15,1-3-128-15,2 0 0 0,-2 1 0 0,0-1-176 16,2-2 48-16,-1-4 0 0,3-1 0 0,-1-1 0 16,1 1 128-16,0-3-128 0,0-2 128 0,3-2-128 15,-2 0 128-15,2-3 0 0,1-4 0 0,-1 1 0 16,2 0 144-16,0-1-144 0,0-4 192 0,2 2-192 15,-1-3 320-15,1 0-64 0,1-3 0 0,0 2 0 16,1-1 32-16,2-4 0 0,3-1 0 0,1 0 0 16,3 1-128-16,2-3-32 0,4-1 0 0,1 0 0 0,2 2-128 0,1-1 128 15,3 2-128-15,3 0 128 0,2 1-128 0,2 0 0 16,3 2 0-16,4-2 0 0,3 2 0 0,3 2 0 16,2 0 0-16,-1 0 0 0,2 2 0 0,1 0 0 15,-2 0 0-15,-1-2 0 0,-3 2 0 0,2-4 0 16,0-1 0-16,1 0 0 0,2 0 0 0,2 2 0 15,-1-1 0-15,0-1 128 0,1 4-128 0,-2-4 0 16,-2 3 0-16,-3-1 0 0,-1 0 0 0,-2 1 0 16,-2 1 0-16,0 2 0 0,-2 1-128 0,-1 2 128 15,-1 2 0-15,0 3 0 0,-1 1 0 0,-4 0 0 16,-1-2 0-16,-2 2 0 0,-3-2 0 0,-1 0 0 16,-1-2-144-16,-1 1 144 0,-2-4 0 0,-1 1-160 15,1 1 160-15,1-5-128 0,0 1 128 0,-1-1 0 16,0 0 128-16,-1-1-128 0,0 1 224 0,-1-3-32 0,-1 3 0 15,-2-2 0-15,1 1-192 0,-2 1 144 0,0-3-144 0,-2 2 128 16,-3 1-128-16,1-2 0 0,-2 2 0 0,-2 0 0 16,2 0 0-16,-4 0 0 0,2 0 0 0,0-3 0 15,0 3 0-15,1-1 0 0,0-2 176 0,-1 0-176 16,2-2 0-16,-2 1 0 0,2-2 0 0,0 0 0 16,1-2 128-16,0 0 48 0,0 0 0 0,-1-3 0 15,1 1-32-15,-1-3 0 0,1 0 0 0,-1-3 0 16,2 1 48-16,-2-5 0 0,2 2 0 0,-1-7 0 15,1-1-64-15,1-2 0 0,-1-4 0 0,-1-2 0 16,0 2-128-16,-2-6 0 0,1-3 0 0,-2-4 0 16,0-2-240-16,0 0-16 0,-1 3-16 0,-2 2 0 0,1 1 80 0,-1 0 32 15,2 0 0-15,0 3 0 0,-1 1 160 0,1 5 0 16,0 0 0-16,-2 3 0 0,2 2 0 0,0-1 176 16,2-1-48-16,-1 1 0 0,1 4-128 0,-1 0 0 15,0 1 0-15,-1 4 0 0,-2-3 0 0,2 3 0 16,-2 3 0-16,1-3 0 0,-1 3-272 0,1 1-96 15,-2 2-16-15,0-2 0 0,-1 1 0 0,-1 2-16 16,0-1 0-16,-3 5 0 0,0 0 192 0,-1 2 32 16,-1 0 16-16,-1 2 0 0,-2-1 160 0,-1 2 0 15,0 0 0-15,-1 2-128 0,-1-2 128 0,-2 2 0 16,1 0 0-16,-1 0 0 0,2 1 0 0,-2-3 0 16,0 3 0-16,1-1 0 0,-2 1 0 0,0-2 0 15,-1 2 0-15,0-4 0 0,-1 1 0 0,-2 1 0 0,-1-2 0 16,-2 2-128-16,0-2 128 0,-3 0 0 0,-3 2 0 0,-3-2-128 15,-1 0 128-15,-3 2 0 0,-2-1 0 0,-3 2 0 16,2-1 0-16,-2-1 0 0,0 2 0 0,-1-4 0 16,-1 1 0-16,3 1 128 0,5-4-128 0,-6 1 128 15,-3-1 32-15,-3 1 16 0,5-1 0 0,-2 1 0 16,-4 4-32-16,0-2 0 0,0 0 0 0,1 3 0 16,2 0-144-16,-2 1-176 0,3 0 48 0,-1 1 0 15,6 0-208-15,4 1-48 0,1 0 0 0,5-2 0 31,3 0-144-31,5 0-48 0,4 0 0 0,4-2-12032 0,5 2-2400 0</inkml:trace>
  <inkml:trace contextRef="#ctx0" brushRef="#br1" timeOffset="59">23789 9199 14911 0,'-8'-13'320'0,"2"5"80"0,1 0 16 0,2 5 0 0,2 0-416 0,1 1 0 0,0 4 0 0,-1-6 0 0,-1 2 960 0,0-4 96 0,1 2 32 0,-1-2 0 0,2 3-800 16,2 2-160-16,-2 1-128 0,1 0 192 15,0 0 480-15,-1 1 96 0,1 2 32 0,-1-1 0 0,0 2 736 0,0 2 160 16,-1 0 32-16,0 1 0 16,0 0 416-16,-2 3 96 0,1 2 0 0,-1 1 16 0,0 1-912 0,0 4-192 15,1 3-48-15,-2 4 0 0,0 7-752 16,-1 6-160-16,0-1-16 0,-1 9-16 0,-1 9-160 0,-3 9 0 15,-3 6-192-15,-1 2 192 16,-1 1-448-16,-1 1 16 0,-2 8 16 0,1-3 0 16,0-1-96-16,1-12-32 0,3-8 0 0,2-6 0 0,3-6 544 0,0-1 0 15,1-2 0-15,1-5 0 0,2 3 720 0,-1-4 112 16,2-5 0-16,1-3 16 0,1-4-544 0,1-6-112 16,0-4-32-16,0-1 0 0,1-4 0 0,0-2 0 15,0-4 0-15,2 2 0 0,1-3-160 0,1-3 160 0,1 1-160 16,-1 1 160-16,1-2-160 0,0-2 192 0,1 2-192 15,1 2 192-15,-1-2-16 0,1 0 0 0,0-2 0 16,0 1 0-16,0 1-176 0,1-3 0 0,0 0 0 0,-1 0 0 16,2 1 128-16,0-2 0 0,0 1 0 0,0 0 0 15,0 1-128-15,1-3 0 0,0 4 0 0,1-4 0 16,1 2 240-16,3-1 16 0,1-2 0 0,3 0 0 16,4 2 64-16,1-2 0 0,4-3 16 15,4 2 0-15,2 0-112 0,0-1-32 0,0-1 0 0,4 4 0 16,3-1-64-16,2 0 0 0,3 0-128 0,-1-1 192 15,-4 5-192-15,1 1 0 0,3-2 0 0,0 1 0 16,-3 2 0-16,2 0-160 0,2 2 160 0,2 1-128 16,4-2 128-16,3 1-192 0,3 0 192 0,1-2-192 15,3 0 192-15,0-2-128 0,4 2 128 0,-1 0-128 0,-3-2 128 16,3 2-160-16,-1 0 160 0,-1 2-160 0,-3-2 160 0,-5 0 0 16,-3 3-144-16,-5 1 144 0,-1-1 0 0,-1 1 0 15,-3 1 0-15,-2-1 0 0,0-2 0 0,-4-1 0 16,-1 2 0-16,-3-2 0 0,-2-1 0 0,-1 1-144 15,-3-1 144-15,-2-1 0 0,-3 1-192 0,-1 0 64 16,1-1 128-16,-2-2-208 0,-1 2 208 0,-2-1-176 16,2-1 176-16,-3 2-160 0,-1-2 160 0,-3 1 0 15,0 1 0-15,-2-2 0 0,-1 0 0 0,-3-2 0 16,-1 1 128-16,-1 0-128 0,-1 0 208 0,0-2-16 16,-2 0-16-16,0-4 0 0,1 2 32 0,-1-5 16 15,-1 1 0-15,0-2 0 0,0 2-48 0,0-4-16 16,0-5 0-16,-1-3 0 0,1 2-160 0,-2-5 192 15,2 1-192-15,-1-3 192 0,2 1-192 0,-1-4 0 0,2 1 0 16,0-4 0-16,0 1 0 0,2-5 0 0,1-4 0 0,0-1 128 16,1-2-128-16,-1 0 192 0,1 1-192 0,-1 0 192 15,2-1-192-15,-3 0 0 0,0 3 0 0,1-2 128 16,-1 11-128-16,0-5 0 0,-1-1 0 0,1 1 0 16,-2 2 0-16,2 3 0 0,-1 1 0 0,-1 3 0 15,-2 1-192-15,0 6 192 0,0-2-192 0,0 5 192 16,-1-1-192-16,-2 5 192 0,2-3-160 0,-1 3 160 15,-1 3-240-15,0-2 48 0,1 1 16 0,0 2 0 16,1 0-16-16,-1 2 0 0,2 1 0 0,-2 3 0 16,1-2 192-16,-1 2-208 0,1 1 80 0,-1 2 128 15,0-1-240-15,0 1 80 0,-1 2 16 0,0 0 0 0,-1 0 144 0,-1 1 0 16,-1 1-144-16,-3 0 144 0,2 0-176 16,-3 2 48-16,-1 1 0 0,0-2 0 0,1-1 128 0,-3 2 0 15,-1 0 0-15,-4 4 0 16,0-4 0-16,-2 2 0 0,0-1 0 0,-2-2 0 0,-3 2 0 0,-1 0-128 15,-1 1 128-15,-1-1 0 0,-2-3 0 0,-1 4-160 16,-1-4 160-16,-5 1 0 0,-3 2 0 0,-2-1 0 16,-2-3 0-16,-2 0 0 0,0 0 0 0,-2-4 0 15,-4 1 0-15,-1 0 0 0,0 0 0 0,-3 0 0 16,-3-4 0-16,-1 4 0 0,2-4-128 0,-2-1 128 16,-1-2 0-16,2 0 0 0,0 4 0 0,4 0 0 15,3 2 0-15,-3 2 0 0,0-1 0 0,-2 2 0 16,3-2 0-16,-1 3 0 0,3 0 0 0,-1 3 0 15,2-2 0-15,1 2 0 0,1 3 0 0,1-4 0 0,-1 6 0 16,1-5 0-16,1 3-208 0,3 3 64 0,2-3 16 0,3 2 0 16,3 0-128-16,1 0 0 0,3 3-16 0,0-1 0 15,3-3 64-15,2 2 16 0,1 0 0 0,4-6 0 32,2 3-320-32,2-6-48 0</inkml:trace>
  <inkml:trace contextRef="#ctx0" brushRef="#br1" timeOffset="60">18696 10855 19343 0,'-1'-3'1728'0,"1"3"-1392"0,0 0-336 0,0 0 0 0,1 0 976 0,0 0 128 16,1 3 32-16,-1-3 0 0,2 1-848 0,1 2-160 16,0 6-128-16,1 0 144 0,-1 1-144 0,-2 3 0 15,2 2 0-15,-3 4 0 0,-1 0 0 0,0 4 0 16,-1-2 0-16,-2 2 0 0,0 2 288 0,-2 0-32 15,0 1 0-15,-2-2 0 0,1-4 32 0,0 1 0 0,0-5 0 0,0 0 0 16,1-6-288-16,0 0 0 0,2-1 0 0,0-2-7568 16,1-1-1584-1</inkml:trace>
  <inkml:trace contextRef="#ctx0" brushRef="#br1" timeOffset="61">18488 11171 40543 0,'-3'-2'1792'0,"-1"2"384"0,1-3-1744 0,2 2-432 0,1 1 0 0,3-3 0 0,0 2 0 0,4-1 0 0,4-2 0 0,6-1 0 16,5-1-944-16,5 0-160 0,6 1-48 0,-1-4 0 15,2 3 512-15,2 0 112 0,0 2 16 0,-3 0 0 16,1-1-768-16,-6 5-128 0,-2-1-48 0,-2 1 0 16,-4 1-288-16,-6 2-64 0,-3-1-16 0,-2 0-9328 0</inkml:trace>
  <inkml:trace contextRef="#ctx0" brushRef="#br1" timeOffset="62">19271 10830 37775 0,'1'0'1664'0,"-1"-3"368"0,-1 3-1632 0,1 0-400 0,0 0 0 0,0 0 0 0,1 3 320 0,-1-3 0 0,0 1-16 0,0 4 0 16,0 1-688-16,0 2-128 0,0 4-16 0,-1 3-16 15,0 1-416-15,-2 1-64 0,2 7-32 0,-1 4 0 16,0 1-208-16,0 0-32 0,1 3-16 0,-3 2 0 15,0-2 688-15,1-1 144 0,-2-3 32 0,-2-2 0 0,2-4 160 0,-1-3 32 16,1-3 16-16,0-1-7552 16,0-5-1504-16</inkml:trace>
  <inkml:trace contextRef="#ctx0" brushRef="#br1" timeOffset="63">19006 11140 27647 0,'0'-7'2448'0,"-1"2"-1952"0,0 1-496 0,0 2 0 0,1 0 2544 0,1 2 400 0,0 0 96 0,2-2 16 0,0-1-2480 0,2 2-576 0,4-1 0 0,1-2 0 16,2 4-176-16,2 0-16 0,2-2-16 0,2 0 0 15,3 0 16-15,3-1 0 0,3 0 0 0,2-4 0 31,0 1-240-31,2 0-32 0,0-1-16 0,-1 1 0 16,-3-1 32-16,-1 2 0 0,-3 2 0 0,-3-1 0 0,-4 4-1392 16,2-4-272-16,0 4-48 0,-2-2-10640 0</inkml:trace>
  <inkml:trace contextRef="#ctx0" brushRef="#br1" timeOffset="64">19725 11083 20271 0,'1'-2'896'0,"-1"1"192"0,0-2-880 0,1 2-208 0,1-2 0 0,0 1 0 0,0 1 1136 0,3-2 176 0,4 0 32 0,5-4 16 16,3 1-1568-16,4 0-320 0,3 0-64 0,0 2-16 0,0 2 608 0,-2-1 0 0,2 2 224 0,-2 1-64 15,-1 0-160-15,-1 4 192 0,-2-4-192 0,-2 3 192 16,0 2-192-16,-3-1 0 0,-2-2 0 0,-1-2 0 31,0 0-320-31,-3 0-112 0,0-2-16 0,2-2-9696 0</inkml:trace>
  <inkml:trace contextRef="#ctx0" brushRef="#br1" timeOffset="65">20322 11080 43311 0,'9'0'1920'0,"-4"0"384"0,-3 0-1840 0,1-3-464 0,-1 3 0 0,2-1 0 0,1 1-400 0,3 0-176 0,7-3-48 0,6-3 0 15,5 3-1344-15,6-4-272 0,3 1-48 0,1-3-16 16,-1 2-2160-16,-1 1-432 0,3 0-96 0,-2 2 0 0</inkml:trace>
  <inkml:trace contextRef="#ctx0" brushRef="#br1" timeOffset="66">24147 10846 43311 0,'-4'-3'3840'0,"2"2"-3072"0,2 1-608 0,0 0-160 0,0 0-1568 0,0 0-352 0,0 0-64 0,-3 0 0 15,1 1 1056-15,-1 2 224 0,-1 3 32 0,1 4 16 0,-1 2 512 0,0 4 144 16,1 4 0-16,-2 5 0 0,0 2 0 0,0 5 208 15,0 3-16-15,-1 1-16 0,-1 1 176 0,1-3 32 16,-1 2 16-16,-2-1 0 0,1-4-400 0,0-3 0 16,-1-2-144-16,2-1 144 15,0-5-1312-15,2-2-160 0,0 1-16 0,2-7-8112 16,2 1-1600-16</inkml:trace>
  <inkml:trace contextRef="#ctx0" brushRef="#br1" timeOffset="67">23875 11146 39615 0,'10'-2'3520'0,"-4"1"-2816"0,0 1-560 0,-1-3-144 0,0 3 1408 0,1 0 240 0,4-2 48 0,6 0 16 0,11 0-2416 0,12-2-496 0,9 1-80 0,5-4-32 15,3-1-432-15,-2 0-96 0,0 2-16 0,0-3-14528 16</inkml:trace>
  <inkml:trace contextRef="#ctx0" brushRef="#br1" timeOffset="68">24767 11171 41471 0,'-4'0'3680'0,"1"0"-2944"0,4 0-592 0,2 0-144 0,0 0 0 0,4 0 0 0,1 0 0 0,7-2 0 15,9 2-160-15,10-4 160 0,11-2-208 0,4 2 80 16,7-5 128-16,2 1 0 0,1-2 128 0,1 0-128 31,-3 0-640-31,-2-2-208 0</inkml:trace>
  <inkml:trace contextRef="#ctx0" brushRef="#br1" timeOffset="69">15517 12034 25791 0,'0'1'2304'0,"0"2"-1856"0,0-3-448 0,0 0 0 0,1 0 1680 0,0 0 240 0,1 0 64 0,-1 0 0 0,1 2-1072 0,1-2-208 16,-1 2-32-16,-2-2-16 0,0 0 32 0,0 0 0 16,0 0 0-16,11 21 0 0,-9-11-384 0,-1 2-80 15,1 6-16-15,0 2 0 0,-2 5-16 0,0 3 0 16,-2 1 0-16,0 3 0 0,-1 3 240 0,-2 2 32 16,-1 7 16-16,-1 4 0 0,-1 2-336 0,-2 1-144 15,2-1 128-15,-3 2-128 0,1 1 144 0,-1-8-144 0,2-2 160 0,0-4-160 16,3-5 0-16,1-2 0 0,3-3 0 0,1-4 0 31,2-2-688-31,0-2-80 0,1-5 0 0,1-3-16816 0</inkml:trace>
  <inkml:trace contextRef="#ctx0" brushRef="#br1" timeOffset="70">15394 12633 34095 0,'0'-1'3024'0,"0"-2"-2416"0,0 1-480 0,2 0-128 0,-1 0 1488 0,3-1 288 0,1 0 48 0,1-1 16 0,4-5-1840 0,2 3-144 15,3 0-144-15,1 1-32 0,0 3 320 0,1-2 0 16,3 4 0-16,1 0 0 0,0 1-208 0,3 2-96 16,5 0-16-16,5 1 0 15,3 1-192-15,-1-1-32 0,1-1-16 0,-1 2 0 0,-2-1 560 0,0-2 128 16,-2-2 0-16,0-2 16 0,-2 2-400 0,-2-6-64 16,-1 2-32-16,-2-2-10400 15,-4 1-2096-15</inkml:trace>
  <inkml:trace contextRef="#ctx0" brushRef="#br1" timeOffset="71">16134 11870 28559 0,'-8'6'1264'0,"4"-2"272"0,-1-2-1232 0,2 2-304 0,2-2 0 0,0 0 0 0,-1 2 0 0,1 4 0 0,-1 4 0 0,-3 4 0 0,0 7 352 0,-1 1 64 16,1 5 16-16,-2 3 0 0,1 3 912 0,0 2 176 15,1 1 32-15,-1 0 16 0,0 3-816 0,-2 4-176 16,0-1-16-16,-2 6-16 0,-3 2 32 0,0 3 0 16,-3 2 0-16,0 0 0 0,-2-3-304 0,2-3-48 15,0-6-16-15,1-2 0 0,3 1-208 0,2-8 128 16,3 1-128-16,3-6 0 0,3-1 0 0,3-5 0 16,6-7 0-16,3-4 0 15,2-5-1456-15,6-6-224 0</inkml:trace>
  <inkml:trace contextRef="#ctx0" brushRef="#br1" timeOffset="72">17087 11634 17503 0,'-1'-4'1552'0,"1"-2"-1232"0,0 2-320 0,1 1 0 0,-1 3 768 0,2-3 80 0,-2-1 32 0,0-2 0 15,1 0-1536-15,-2-3-304 0,-1 3-64 0,-1 2-16 0,-1 4 528 0,-2 0 128 16,-1 0 0-16,1 3 16 0,-1 0 624 0,-1-1 112 15,0 0 16-15,-2 2 16 0,1 1 1136 0,-2-2 240 16,1 4 32-16,-2-4 16 0,0 6 160 0,-1-3 16 16,0 4 16-16,0-3 0 0,1 5-816 0,-2 0-176 0,2-1-16 0,-1 4-16 15,1-3-672-15,-1 4-128 0,0 0-16 0,-2 1-16 16,2 1 112-16,-3 4 32 0,-2 1 0 0,1-1 0 16,-2 5 112-16,1 3 32 0,-1 1 0 0,0 1 0 15,-1 5-128-15,-2 5-32 0,-1 1 0 0,2-1 0 16,0 2-160-16,3-6-128 0,2 0 192 0,1-1-192 15,1-3 0-15,1 3 0 0,0 0 0 0,2 2-144 16,-1 5 144-16,1 0 0 0,-2 1 0 0,3 4 0 16,0 2 0-16,2 0 128 0,2-1-128 0,1 1 0 15,2-4 128-15,2 1-128 0,2 3 160 0,4 0-160 16,3-2 400-16,0-1-16 0,2-1 0 0,0-5 0 0,0-2-96 0,-1-4-32 16,0-2 0-16,0-3 0 0,0-2-256 0,1 0 0 15,1 5 0-15,1-4 0 16,2 0-704-16,1-5-208 0,1-3-48 15,2-5 0-15,3-4-1536 0,0-4-304 0,1-2-64 0,2-4-11216 16</inkml:trace>
  <inkml:trace contextRef="#ctx0" brushRef="#br1" timeOffset="73">17106 12120 34095 0,'0'6'3024'0,"1"0"-2416"0,0 0-480 0,-1-2-128 0,2 0 0 0,-1 2 0 0,1 6 0 0,1 7-128 16,0 3-752-16,2 4-144 0,0 2-16 0,2-3-16 15,-3 0-336-15,1-3-64 0,0-2-16 0,0-2 0 16,0-2 160-16,-1 0 32 0,0-1 0 0,-1-4 0 0,0 1 1792 0,-2-3 352 15,2-2 80-15,-2 0 16 0,1-1 1152 0,-1 0 256 16,2 1 32-16,1-1 16 0,1-4-880 0,0 2-160 16,2-2-32-16,2 2-16 0,2-1-544 0,0-3-96 15,4 0-32-15,1-3 0 0,1-1-304 0,2-2-64 16,0 0-16-16,2-4 0 0,0 2-80 0,2-6 0 0,-2-1-16 0,1-1 0 16,-1-3 48-16,0 0 16 0,0-4 0 0,-1 1 0 15,1-1 16-15,-1-1 16 0,1 2 0 0,-2-3 0 16,1 3-48-16,0-4-16 0,-1 1 0 0,-1-1 0 15,-1 2-208-15,0-1-160 0,-4 3 32 0,1-1 0 16,-3 5-48-16,-2-1 0 0,-1 2 0 0,-3 2 0 16,-1 1-128-16,-3 3-16 0,-1 0-16 0,-2 3 0 15,-2 4-1232-15,-2-2-240 0</inkml:trace>
  <inkml:trace contextRef="#ctx0" brushRef="#br1" timeOffset="74">17208 12615 41471 0,'-3'0'1840'0,"0"0"368"0,2 0-1760 0,0 0-448 0,2 0 0 0,0 0 0 16,1 2-816-16,0 0-240 0,3 2-48 0,2 2-16 16,1 4-224-16,0 1-64 0,0 3 0 0,-1-1 0 0,-1 5 832 0,-1-2 176 0,0 2 16 0,-2 2 16 31,-2 0-272-31,-1 2-64 0,-2 3-16 0,-2-1 0 0,-2 2 1872 0,-3 3 368 0,-3 2 80 0,-2-2 0 15,-1 1-96-15,-1-1-32 0,0-2 0 0,1-4 0 16,2-3-1024-16,0-1-192 0,5-3-64 0,4-4 0 31,1-2-928-31,5-4-192 0,1 0-32 0,5-2-15968 0</inkml:trace>
  <inkml:trace contextRef="#ctx0" brushRef="#br1" timeOffset="75">18289 11892 11055 0,'5'4'976'0,"-2"-2"-784"0,-1 2-192 0,-1-2 0 0,1-2 6096 0,-2 2 1184 0,1 3 224 0,0-2 48 0,2 1-5472 0,-1 6-1104 16,3 2-208-16,0 4-64 15,0 2-1456-15,0 4-288 0,-2 1-64 16,-1 8-16-16,-1 4-288 0,-1 6-48 0,-4 3-16 0,1 1 0 16,-2 5 720-16,-3 4 144 0,1 4 32 0,-3 5 0 0,-1 5 1472 0,-2-1 320 15,1-1 48-15,0-3 16 0,-1-4 400 0,1-4 96 16,1-2 16-16,0 2 0 0,0-2-1136 0,1-2-208 16,0-3-64-16,2-4 0 0,1 0-384 0,-1-10 0 15,2-2 0-15,1-1 0 16,2-1-768-16,0-1-192 15,1 1-48-15,2-5-16576 0</inkml:trace>
  <inkml:trace contextRef="#ctx0" brushRef="#br1" timeOffset="76">19304 11803 2751 0,'-6'-11'256'0,"3"3"-256"0,-1 2 0 0,3 0 0 0,1 2 4352 0,0 2 832 16,0-2 176-16,1-2 16 0,0-3-5184 0,2-1-1056 0,-1 1-208 0,2 2-32 16,-2 1-320-16,1 2-64 0,-1 4-16 0,2 0 0 0,0 4 2064 0,0 2 400 15,1 1 96-15,3 5 16 0,-1 0 1360 0,3 4 256 16,3 4 64-16,1-1 16 0,2 5-64 16,3-1-16-16,1 3 0 0,3 5 0 0,6-2-1408 0,3 6-272 15,4 2-64-15,3 1-16 0,7 4-544 0,-1 2-96 16,2-2-32-16,-2 3 0 0,-1 0-256 0,-4-3 128 15,-1 1-128-15,-5 2 0 0,-3-3 0 0,-4 2 0 16,-2 6 0-16,-5 1 0 0,-4-1 176 0,-5 1-176 16,-3 0 160-16,-6-4-160 0,-1-3 192 0,-2-1-48 15,-1 2-16-15,-2-4 0 0,1-2-128 0,1-2 160 16,-2-1-160-16,2-2 160 0,-2-2 0 0,-2-1 0 0,0-3 0 16,-2 1 0-16,-2-1-160 0,-2 7 0 15,-4 3-160-15,0 0 160 16,1-7-640-16,-4 4-16 0,-3 3-16 0,-5 1 0 15,-3-2-128-15,1-5-32 0,-1-4 0 0,0-3 0 16,-1-3-448-16,0-6-112 0,2-3-16 0,-1-6-13440 0</inkml:trace>
  <inkml:trace contextRef="#ctx0" brushRef="#br1" timeOffset="77">20714 12559 23951 0,'3'0'2128'0,"-1"-3"-1696"0,0 1-432 0,0 2 0 0,0 0 848 0,1-2 96 0,3 2 16 0,3-2 0 16,2-2-1136-16,2 2-208 0,3-2-64 16,-1 2 0-16,1 0 928 0,2 2 176 0,-1-1 48 0,3 0 0 15,1 1 384-15,1 0 96 0,1 0 16 0,5 0 0 0,0 0 64 0,3-3 16 16,2 3 0-16,2-1 0 0,1 1-672 0,-2-2-128 16,4-2-32-16,0-2 0 15,3 1-1056-15,-3 0-224 0,-2 2-32 0,-1 0-16 16,-3-2-1792-16,-4 3-352 0</inkml:trace>
  <inkml:trace contextRef="#ctx0" brushRef="#br1" timeOffset="78">20728 12708 34095 0,'0'3'3024'0,"0"-3"-2416"0,0 0-480 0,1 1-128 0,1-1 1872 0,3 0 368 0,2 0 64 0,2 0 0 0,9 2-2160 0,8-2-432 0,8 0-96 0,6-3 0 15,2 0-512-15,2-1-80 0,1-2-32 0,-1 3 0 16,2-4-1616-16,-1 1-320 16</inkml:trace>
  <inkml:trace contextRef="#ctx0" brushRef="#br1" timeOffset="79">22775 12060 4607 0,'5'-4'400'0,"-2"1"-400"0,-1 0 0 0,0 1 0 0,-2 2 4624 0,1 0 848 0,0 0 160 0,0 0 48 0,2-1-5840 16,2 1-1168-16,0 0-224 0,1 0-48 0,0 0 1024 0,0-3 224 0,0 3 32 0,1-4 16 15,-3 4 1040-15,1-2 208 0,-1 2 32 0,-1-4 16 16,-1 4 160-16,-1-3 16 0,1 3 16 0,-2-3 0 16,-2 1 336-16,1 0 64 0,-1 0 16 0,-2 2 0 0,-1 0-672 0,-2 0-128 15,0 0-32-15,-3 0 0 0,-2 2-480 0,-3 2-96 16,-2 0-32-16,-2 2 0 0,-2 0-160 0,-1-2 192 15,-1 2-192-15,-3-1 192 0,2 0-192 0,-2 0 192 16,1-1-192-16,-1-2 192 0,1 2 16 0,-3-2 16 16,2-1 0-16,0 2 0 0,0-1 240 0,0 2 48 15,2 0 16-15,0-2 0 0,2 0-288 0,2 0-64 16,0 0-16-16,2 2 0 0,2-1 64 0,0 0 16 16,1-1 0-16,1-1 0 0,2 3-64 0,1-3-16 15,1 1 0-15,1 1 0 0,2 0-32 0,1 0 0 16,2 1 0-16,1-1 0 0,2 1-128 0,0 1 0 15,1-1 0-15,1-1 128 0,2 4-128 0,-1-1 0 16,2 2 0-16,0-1 0 0,1-1 0 0,-1 0 0 0,1-1 0 0,2 1 0 16,-2 0 0-16,-1-1 0 0,3 1 0 0,-2 1 0 15,1 0 0-15,0-3 0 0,0 4 144 0,-1-1-144 16,1 2 0-16,-1 1 144 0,1 1-144 0,-1 1 0 16,-1 2 128-16,1 0-128 0,-1 5 0 0,-2-1 0 15,1 1 128-15,-1 0-128 0,-1 6 0 0,1 4 0 16,-2-1 0-16,0 4 0 0,-2 3 0 0,0 2 0 15,-2 3 128-15,-1-1-128 0,0-1 0 0,-1 1 0 16,1-2 0-16,1-7 0 0,1-3 0 0,0 1 0 16,-2 7 0-16,2 1 0 0,0 1 0 0,-1-1 0 15,1-2 256-15,0 1-64 0,0-4-16 0,-2-3 0 16,1 1 0-16,-2-3 0 0,1-2 0 0,-3 2 0 0,3-5-176 16,-2 2 128-16,1 0-128 0,-2 2 128 15,2-3-128-15,-1 3-176 0,-1-2 48 0,0 2 0 0,0 0 128 16,1 0-128-16,1-2 128 0,-1-1-128 0,3 3 128 0,-1-4 0 15,2-1 0-15,1-2 0 0,0 1 128 0,2-3-128 16,0 0 128-16,0-2-128 0,2 1 176 0,-1-6-48 16,0 1 0-16,0-1 0 0,1-3-128 0,0 0 0 15,-1-2 0-15,1-1 128 0,0 0 0 0,0 0 0 16,1-2 0-16,-1 1 0 0,2-2 0 0,0 0 0 16,1 0 0-16,1 2 0 0,1-2-128 0,1-2 192 15,0 2-192-15,2 0 192 0,2 0 0 0,0-2 0 16,1 2 0-16,2 0 0 0,4 0-192 0,1 2 0 15,1 2 0-15,2-1-176 0,3 0 0 0,1 0 0 16,4-3 0-16,0 0 0 0,1 0 48 0,0 0 0 16,1-5 0-16,0 4 0 0,2-4 0 0,-2 0 0 0,-2 2 0 15,-1 0 0 1,-4 0-304-16,-3-1-48 0,-2 2-16 0,-4-2-12144 0,-2 4-2432 0</inkml:trace>
  <inkml:trace contextRef="#ctx0" brushRef="#br1" timeOffset="80">22275 12103 21183 0,'0'-2'1888'0,"0"2"-1504"0,0 0-384 0,0 0 0 0,1 0 640 0,0 0 48 0,2 0 16 0,-1 0 0 0,3 2-320 0,1-2-48 0,0 0-16 0,1 2 0 15,-1 0 592-15,-1 1 112 0,0-2 32 0,-3 1 0 16,1 2 64-16,-2 2 16 0,-1-2 0 0,1 2 0 16,-1 0-192-16,0 3-48 0,1-2 0 0,0 5 0 15,1 1-352-15,0 2-80 0,2 1-16 0,0 0 0 16,1 0-256-16,0 0-64 0,-1 5-128 0,1 2 192 0,-1 0-192 15,0 2 0-15,0 1 128 0,-1 5-128 0,2 0 144 0,-2 3-16 16,0 5 0-16,1 1 0 0,0-1 128 0,1 2 0 16,-2 3 16-16,0-2 0 0,-1 1-112 0,0-2-32 15,-1-3 0-15,-1 1 0 0,-1-2 0 0,-1-2 0 16,0-1 0-16,-2 2 0 0,0-4-128 0,-2 2 0 16,1 0 144-16,-1-4-144 0,0 1 128 0,0-3-128 15,0-3 160-15,1-3-160 0,0 0 128 0,1 1-128 16,2-1 0-16,-1-2 0 0,1 1 176 0,0-1-176 15,4-4 192-15,-1 0-192 0,1-1 0 0,2-3 0 16,3 0 0-16,0-2-144 0,1-4-160 0,2 1-16 16,0-4-16-16,1 0 0 15,-1-3-944-15,0 0-176 0,-1-3-32 0,-1 0-14752 0</inkml:trace>
  <inkml:trace contextRef="#ctx0" brushRef="#br1" timeOffset="81">22251 12887 33167 0,'-2'-2'2944'0,"-1"2"-2352"0,2 0-464 0,1 0-128 0,1 0 1024 0,0 0 192 0,1-2 48 0,0 2 0 16,3 2-1568-16,0-2-304 0,4 2-64 0,-1-2-16 15,2 2 144-15,0 0 32 0,1-2 0 0,-1 3 0 16,0-3 208-16,0 1 48 0,0 1 16 0,0-2 0 0,-2 0 240 0,2 0 0 16,1 0 144-16,0 0-144 0,2-2 320 0,-1 1-48 0,4-2 0 0,3-1 0 31,3 0-848-31,2-3-160 0,2 2-32 0,2-1-8784 16,2 0-1760-16</inkml:trace>
  <inkml:trace contextRef="#ctx0" brushRef="#br1" timeOffset="82">25096 12101 23039 0,'-2'2'2048'0,"-2"0"-1648"0,-1 3-400 0,0-2 0 0,2-1 2576 0,-1 0 432 0,-1 2 96 0,-2 1 16 16,-6 2-3680-16,-2 2-720 0,-2 1-160 0,1-4-32 15,0-2 16-15,1-2 0 0,-1-2 0 0,0-2 0 0,-1 0 1712 0,-1-4 320 0,0 0 80 0,-1 0 16 16,-2 2 288-16,0-2 64 0,-2 0 16 0,-1-3 0 15,2 3 0-15,0 0 0 0,-1-2 0 0,0 2 0 16,1 0-32-16,-1 0-16 0,0 2 0 0,-1-1 0 16,2 1-336-16,-3 2-64 0,-1 1-16 0,-1 2 0 15,0 1-384-15,1 2-192 0,0 1 160 0,3 1-160 16,-1 0 0-16,4-1-128 0,2 2-16 0,0-1 0 16,2 0 144-16,2 3-128 0,1-3 128 0,1 1-128 0,1 2 128 15,1-3 256-15,1 1-64 0,0 2-16 0,3-3-176 16,0 0 0-16,1 1 0 0,0-1 128 0,1 0 0 0,0 1 0 15,0 2 0-15,0-3 0 0,0 4 0 0,1 0 0 16,-1 2 0-16,0 1 0 0,2-1-128 0,-1 4 192 16,1 3-192-16,1 1 192 0,2-2-192 0,1 6 0 15,2 3 144-15,1-1-144 0,0 5 0 0,1 1 128 16,0 2-128-16,-1 4 0 0,0-4 0 0,-1 2 0 16,-2 1 0-16,-2-1 0 0,-1 2 128 0,-4 2-128 15,0-1 160-15,-2 1-160 0,-2 1 0 0,-3-2 0 16,-1 2 0-16,0 3-160 0,-2-6 160 0,1-1 0 15,2-1 0-15,0-5 0 0,2-3 0 0,-1 1 144 16,1-3-16-16,-1 2-128 0,2-3 320 0,-2 1-64 16,1 2 0-16,-1 1 0 0,0-1-256 0,-2 0 0 0,1 1 128 15,1-4-128-15,0-3 0 0,1-2 0 0,2-2 0 0,1-3 0 16,0-1 160-16,-1 1-160 0,2-2 128 0,0-3-128 16,2 2 208-16,-1-5-32 0,3 1-16 0,-1-4 0 15,2 2-160-15,0-2 0 0,1-2 144 0,0 0-144 16,2 0 128-16,1 0-128 0,0-4 128 0,2 2-128 15,3-2 144-15,-1 0-144 0,4 0 192 0,2-2-192 16,1 0 128-16,4-1-128 0,2 2 0 0,3-1 0 16,2 2 144-16,3-2-144 0,1 4 0 0,0 0 144 15,4 1-144-15,-1 2 0 0,0 0 144 0,-1 2-144 16,-3 1-176-16,1-1-96 0,-2 2-32 0,-2-1 0 16,-1-1 304-16,0-2-160 0,0 0 160 0,-1-2-128 15,-1 2 128-15,0-3 144 0,3 0-16 0,1-4-128 16,1 4 192-16,4-3-192 0,4 1 192 0,1 1-192 15,1 1 0-15,0 0 0 0,1 0 0 0,-2 0 0 0,-1 0-256 16,-3 0-48-16,-3 0-16 0,0 1 0 16,-6 1-320-16,1 1-64 0,-3 1 0 0,-4-1-16 15,-1 1-1056-15,-3 1-208 0,-3-1-32 0,-2-2-16 16,1-1-1008-16,-2-1-208 0,1-1-32 0,-1-1-16 16,-1-1 928-16,3-1 192 0</inkml:trace>
  <inkml:trace contextRef="#ctx0" brushRef="#br1" timeOffset="83">24436 12178 21183 0,'-2'-10'944'0,"-1"4"192"0,1 2-912 0,-1 0-224 0,2 2 0 0,1-1 0 16,-1 2-1504-16,-2-3-352 0,1-2-64 0,-2-3 0 0,-1 0 1920 0,0-1 400 0,1-1 80 0,2 3 16 0,0-2 1760 0,-1 2 368 15,1-2 64-15,-1 3 0 0,2 1-480 0,1 3-96 16,-1 0-32-16,1 1 0 0,0 2-672 0,-2 0-144 16,2 2-32-16,0 2 0 0,-1 4-688 0,-1 0-144 15,0 4-16-15,-1 3-16 0,-1 4-160 0,-1-2-16 16,0 4-16-16,0-1 0 0,0 2-176 0,-1 0 0 16,2 3 144-16,1 0-144 0,-1 1 192 0,0 5-16 15,2 1-16-15,-1 0 0 0,1 1-32 0,-1 6-128 16,2 1 192-16,-1 6-64 0,-2 4-128 0,0 0 0 15,-1 1 144-15,0 0-144 0,-1 2 0 0,-3 1 0 16,1 6 0-16,-3 0 128 0,0 1-128 0,-1-2 0 16,0-2 0-16,0-9 0 0,1-4 0 0,-2-2 0 15,2-1 0-15,1-4 0 0,2-3 0 0,0-2 0 16,2-6 0-16,1-1 0 0,1-6 0 0,2-1 144 0,-1-2 0 16,1-3 0-16,2-3-144 0,-1-1 0 0,-1 0 0 0,1-1 0 15,1 0-176-15,-2 2-64 0,0 2-16 0,-1-2 0 31,-1 4-1440-31,0 1-288 0,-2 1-64 0,1-1-8704 0,-2-2-1744 0</inkml:trace>
  <inkml:trace contextRef="#ctx0" brushRef="#br1" timeOffset="84">24251 12926 28559 0,'-4'0'2544'0,"0"-3"-2032"16,2 2-512-16,0 1 0 0,2 0 752 0,-1 0 48 0,0 0 16 0,-1-2 0 0,-1-2-608 0,2 1-208 0,3 1 144 0,2-2-144 0,3 2 496 0,1 1 16 16,3-2 0-16,1 2 0 0,2 1 128 0,1 0 48 0,2 0 0 0,0 0 0 15,3 4-416-15,1-3-80 0,1 4 0 0,1-4-16 31,-1 4-560-31,0-1-96 0,1-2-32 0,-1-1 0 16,0 2-928-16,-1-2-192 0,0 0-32 0,-1-2-16 16,0 0-560-16,-2 1-128 0,2-4 0 0,0 2-8064 0</inkml:trace>
  <inkml:trace contextRef="#ctx0" brushRef="#br1" timeOffset="85">24389 13970 41471 0,'0'-7'3680'0,"0"1"-2944"0,0 2-592 0,0 1-144 0,1 0-160 0,2 0-64 0,2-4-16 0,1-5 0 15,1-4-2064-15,3 4-400 0,-1 2-96 0,-2 5-16 16,-2 5 1408-16,-2 8 288 15,-2 5 48-15,-2 5 16 0,-3 5 1200 0,0 6 240 0,-2 8 64 0,1 4 0 16,-1 6-256-16,1-2-64 0,0-1 0 0,-1-6 0 16,2 0 112-16,1-10 16 0,0-2 0 0,2-6 0 0,1-3 1120 0,0-3 224 15,1-6 64-15,0 0 0 0,2-2-544 0,-1-2-96 16,3 1-32-16,-2-4 0 0,0 1-992 0,1-2 0 16,2 0-256-16,2-3 48 15,2-2-192-15,-1-2-48 0,3 0 0 0,-1-2 0 0,1 0 448 16,0-5 0-16,1-1 144 0,2-1-144 0,-1-4 336 0,1 2-32 15,3-5-16-15,-1 2 0 0,0 2-160 0,2 0-128 16,-2-1 192-16,3 2-192 0,0-1 128 0,-1-1-128 16,3 4 0-16,0 4 0 15,0-3-384-15,0 3-192 0,2 2-48 0,-3-3 0 16,0 6-656-16,-3-2-144 0,0 6-32 0,-5-1-13328 0</inkml:trace>
  <inkml:trace contextRef="#ctx0" brushRef="#br1" timeOffset="86">24426 14437 38703 0,'-2'10'1712'0,"-2"-2"352"0,0-1-1648 0,1-1-416 0,0-2 0 0,3-3 0 0,-1 4 0 0,0 1-144 0,-2 4 0 0,2 6 0 15,1-1-848-15,1-2-160 0,2 1-48 0,0-2 0 0,2-1 880 0,0-1 160 16,-1 0 160-16,0 0-208 0,-2 2 576 0,1-2 112 15,-2 3 32-15,-1 2 0 0,1 1-512 0,-2 0 0 16,1 2-128-16,0-2 128 16,0 4-1632-16,2-1-224 0,2 0-32 15,0 0-11744-15</inkml:trace>
  <inkml:trace contextRef="#ctx0" brushRef="#br1" timeOffset="87">26631 12828 6447 0,'-1'0'576'0,"0"0"-576"0,-1 0 0 0,2 0 0 0,0 0 352 0,0 0-32 15,2 0-16-15,-2 0 0 0,0 0 144 0,1 0 16 16,0 0 16-16,-1 0 0 0,0 0-272 0,0 0-48 16,0 0-16-16</inkml:trace>
  <inkml:trace contextRef="#ctx0" brushRef="#br1" timeOffset="88">26731 12797 19343 0,'0'-1'1728'0,"-1"1"-1392"0,1 0-336 0,0 0 0 0,1-2 1024 0,0 2 144 0,1-3 32 0,0 2 0 0,1-3-1200 0,0-2 0 15,1 3-224-15,0 0 32 0,-3-3 16 0,0 3 16 16,-1 1 0-16,-1 0 0 0,-2 0 528 0,-1 1 96 16,0 1 32-16,-2 0 0 0,-2 3 736 0,0-3 160 15,-2 4 16-15,-1-1 16 0,-2 0-64 0,-2 3-16 16,-1 1 0-16,-2-1 0 0,-2 4-192 0,-2-2-64 16,-2 2 0-16,-1 0 0 0,1 2-384 0,-2-2-96 0,0 0-16 0,0 1 0 15,2-1-176-15,2 0-32 0,2-4-16 0,3 1 0 16,2-1-128-16,1-3-32 0,3 1 0 0,3-1 0 15,0-1-208-15,2-2 176 0,2 0-176 0,3 0 160 16,0-2-160-16,3 2 0 0,3-4-192 0,3 1 192 16,2 0-256-16,1 0 64 0,-1 0 0 0,5-1 16 15,4 1 176-15,5-3 0 0,3 2-144 0,0-2 144 16,0 4 0-16,1-2 0 0,1 2 0 0,0 0 0 16,-2 2 0-16,0 4 0 0,3 0 0 0,-3 0 0 15,-1 2 0-15,-3 0 0 0,0 3 0 0,-5 0 0 16,1 4 0-16,-4-3 0 0,-3 5 0 0,-2-4 0 15,-1 4-192-15,-4-2 16 0,-3 4 16 0,-1 0 0 16,-1-1 160-16,-2 0 0 0,-3 0-144 0,-3 0 144 0,3 2 0 16,-4-2 128-16,-3 3 0 0,-1 0 0 0,-2-1 0 0,-1-1-128 15,-1 2 192-15,-2 2-64 0,-1-1-128 0,2-4 192 16,2 0-192-16,-4 2 192 0,-2 5-192 0,-3 1 0 16,1-1 0-16,1-4 0 0,3 0-288 0,3-3 16 15,2-4 0-15,1-2 0 16,3-1-480-16,3-7-80 0,1-2-32 0,2-1 0 15,3 0-1456-15,-1-5-304 0,2 0-48 0,1-1-11376 0</inkml:trace>
  <inkml:trace contextRef="#ctx0" brushRef="#br1" timeOffset="89">27081 12885 17503 0,'4'-10'1552'0,"-3"1"-1232"0,0 3-320 0,1 3 0 0,-1-1 2896 0,-1 4 528 0,0 0 96 0,1-3 32 0,-1 1-1904 0,0-2-384 0,0 3-80 0,-2 1-16 15,-2 4-320-15,0 2-64 0,4-6-16 0,-11 18 0 0,5-4 64 0,1 1 16 16,1 5 0-16,0-2 0 0,1 4-400 0,1-2-96 15,1 2-16-15,0 3 0 0,1-3-112 0,0 3-32 16,1-3 0-16,-1 3 0 0,0-1-192 0,1-3 0 16,-1 1 0-16,0-3 0 0,2-3 192 0,-1 1-64 15,0 0-128-15,2-3 192 0,-1-2-48 0,2 1-16 16,1-4 0-16,0 0 0 0,1-3-128 0,1 2 128 16,2-6-128-16,0 2 128 0,2-2-128 0,-1-2 0 15,2 0 0-15,0-5 0 0,1 2-144 0,0-3 144 16,2-2-192-16,0-1 192 0,0 1-192 0,-2-3 64 15,1 0 128-15,-2-1-208 0,0-2 64 0,-4 0 16 16,1-1 0-16,-2-1 0 0,-1 0 128 0,-1 0-208 16,-1-5 80-16,0 1 128 0,-2-1-192 0,0 1 192 15,-2-2-192-15,0 6 192 0,0 0 0 0,-2 1 0 16,1 5 0-16,-1 0 192 0,-1 4 0 0,2 0 0 16,1 2 0-16,-1 4 0 0,-1 4-64 0,2 0-128 0,0-1 192 15,0 6-64-15,2-2-128 0,0 5 0 0,1-3 0 0,0 4 0 16,1-1 0-16,1-2 0 0,0 2 0 0,0 1 0 15,1 0 0-15,-1 0 160 0,2 0-160 0,-2 2 160 16,2-1 32-16,-1 1 0 0,0 1 0 0,-1-4 0 16,0 4-192-16,-1-1 0 0,-2 1 144 0,0 0-144 15,1-2 0-15,-2 1-128 0,0-3 0 0,1 0 0 32,-1-1-288-32,1 1-48 0,1-1-16 0,-1 0 0 0,2-4-480 15,-3 2-112-15,2-3-16 0,-2-2-10608 0,1-2-2128 0</inkml:trace>
  <inkml:trace contextRef="#ctx0" brushRef="#br1" timeOffset="90">27649 13293 6447 0,'0'9'576'0,"-2"-6"-576"0,0 4 0 0,1-4 0 0,-1 2 4288 0,2-5 768 0,0 4 128 0,-1 2 48 0,0 2-2976 0,0 3-592 16,-2 2-112-16,3-3-16 0,0 3-768 0,0-7-160 16,2 2-32-16,0-4 0 0,0 0 144 0,1-2 32 15,1-2 0-15,-1 0 0 0,1-2 400 0,0-2 64 16,-1 0 32-16,1-1 0 0,0-1-640 0,-2-1-128 0,1 1-32 15,-1-4 0-15,1 1 0 0,-2-3 0 16,0-1 0-16,-1 2 0 0,0-4-256 0,0-1-48 0,0 2-16 0,0-4 0 16,0 0 192-16,-1-1 16 0,2-3 16 0,-1 2 0 15,2-1-224-15,-1-1-128 0,1-7 160 0,2 1-160 16,0-1 0-16,1 1 0 0,1 0 0 0,1 2 0 16,2 3-192-16,0 1-48 0,2 5 0 0,-1 3 0 15,1 2 240-15,1 2 0 0,2 1 0 0,2 6-144 16,0 0-240-1,2 3-64-15,0 3 0 0,0-1 0 0,2 4-112 0,-1-5-16 16,-2 6-16-16,0-1-11664 0,-1 0-2336 0</inkml:trace>
  <inkml:trace contextRef="#ctx0" brushRef="#br1" timeOffset="91">28083 13078 10127 0,'-5'9'896'0,"1"-3"-704"0,2 0-192 0,-1 1 0 0,2 0 1264 0,1-4 208 0,0 3 64 0,-1 7 0 0,-2 5-784 0,1 7-160 0,-2 5-16 0,0 4-16 0,1 1 1104 0,-1 0 240 0,-1-1 32 0,1 2 16 16,-1 1-720-16,2 0-144 15,-1-3-16-15,0-1-16 0,2-4 32 0,-1-3 0 0,2-2 0 0,0-4 0 16,2 1 304-16,-1-4 64 15,2 1 16-15,0-5 0 0,-1 0-720 0,-1-5-144 0,1 2-32 0,0 0 0 16,1-4-448-16,-2 0-128 0,1-2 0 0,-1 0 0 16,0 1 0-16,0-5 0 0,-1 0 0 0,-2 0 0 15,2-3 240-15,-2 0 16 0,2-4 16 0,-1 1 0 16,0-4 96-16,0-1 16 0,-1 0 0 0,1-4 0 16,1-5-128-16,0-2-32 0,-1-3 0 0,1-5 0 15,1 0-96-15,0-5 0 0,0-4-128 0,1-1 192 16,1 1-192-16,1-3 128 0,2 1-128 0,0-1 0 15,3 1 160-15,-1-2-160 0,3 1 160 0,0 1-160 16,0 0 192-16,1 0-64 0,2 3-128 0,2-3 192 0,1 5-192 0,2 1 0 16,-1 5 0-16,0 4 0 0,3 3 0 15,1 5 0-15,1 3 0 0,1 3 0 0,0 4-208 0,1 2-48 16,-1 2 0-16,-1 4 0 0,1 2-80 0,-4 2-32 16,1 3 0-16,-3 3 0 0,0-1 160 0,-4 4 16 15,1-1 16-15,-3 4 0 0,-1 3-32 0,-3-2-16 16,-1 4 0-16,-2 4 0 0,-1-2-80 0,-2 5-16 15,-2 0 0-15,-1 0 0 0,0 1 320 0,-1 1 0 16,-2-2 0-16,2 0 0 0,-2 0 0 0,0-5-240 16,-1-2 48-16,-2-1 16 0,1-5 176 0,-3-4 0 15,-1 0 0-15,-2-4 0 0,0 2 368 0,-5-3 0 16,1 0 0-16,-5-2 0 0,-2 2-240 0,-4-2-128 16,1 2 160-16,-4-3-160 0,-1-3 0 0,1 0-336 15,1 0 48-15,2-3 16 16,0 1-400-16,1-2-80 0,3 0-16 0,1-2 0 15,3 2-1344-15,3-2-256 0,1 0-64 0,4 2-11488 0</inkml:trace>
  <inkml:trace contextRef="#ctx0" brushRef="#br1" timeOffset="92">28476 13141 22687 0,'4'9'496'0,"-3"-4"96"0,-1 3 32 0,0-4 16 0,0-2-512 0,1 1-128 0,0 1 0 0,1 2 0 0,0 1 272 0,2 4 32 0,-1 3 0 0,2 1 0 0,0-4-464 0,0 4-96 15,0-3 0-15,-1 2-16 0,0 1 784 0,-2-3 176 16,2 0 16-16,-3 2 16 0,0-1 1200 0,1-1 224 16,-2 0 48-16,0-2 16 0,0-4-256 0,0 0-48 15,-2-2-16-15,4-2 0 0,-2-2-1136 0,2 0-240 16,1-2-32-16,0-4-16 0,1 0-224 0,1-4-48 15,0-3-16-15,1-2 0 0,0-1 16 0,-1-1 0 16,1-4 0-16,2 1 0 0,-2-2 32 0,1 0 16 16,2-3 0-16,-2-3 0 0,1 2-240 0,-2-3 0 15,3-2 128-15,-3 0-128 0,1 2 0 0,1 0 0 16,-2 1 0-16,0 3 0 0,0 0 0 0,2 6 0 16,-2 0 0-16,1 3 0 0,1 6 0 0,-1 1 0 15,2 6 0-15,-2-4 0 0,3 4 192 0,0 0-48 0,2 0-16 16,1 3 0-16,-1-3-128 0,2 1-176 0,0 2 48 15,1 2 0 1,1-2-288-16,2 4-48 0,-1 1-16 0,2 2 0 16,-1 2-336-16,1 1-64 0,2 0-16 0,-2 2-17072 0</inkml:trace>
  <inkml:trace contextRef="#ctx0" brushRef="#br1" timeOffset="93">29215 13072 32255 0,'-3'8'2864'0,"-1"2"-2288"0,1-4-576 0,3-3 0 0,3 2 1472 0,-3 0 192 0,-1 5 48 0,-2 8 0 0,2 5-816 0,0-1-144 16,0 3-48-16,2-3 0 0,0 0-352 0,0-2-80 16,0-2-16-16,1 1 0 0,-1-2-96 0,0 1-32 15,0-2 0-15,-1-4 0 0,2-1-272 0,-2 0-64 16,0-1-16-16,0-4 0 15,1 1-816-15,-1-6-176 0,0-2-16 0,0-4-15984 16</inkml:trace>
  <inkml:trace contextRef="#ctx0" brushRef="#br1" timeOffset="94">29302 12629 43311 0,'-4'-2'1920'0,"1"0"384"0,0 2-1840 0,1 0-464 0,2 0 0 0,0 0 0 0,1 0 192 0,1 0-64 0,1 0-128 0,2 0 192 15,2 2-960-15,-7-2-192 0,0 0-32 0,30 11-11360 16,-18-5-2256-16</inkml:trace>
  <inkml:trace contextRef="#ctx0" brushRef="#br1" timeOffset="95">29988 12824 10127 0,'0'0'896'0,"-1"2"-704"0,1-2-192 0,-1 0 0 0,1 2 1504 0,-1-2 272 0,-2 0 48 0,1 3 16 0,-5 0 80 0,-1 1 0 16,-3 2 16-16,-3 0 0 0,-1 1 1536 0,-2-1 304 15,-4 0 64-15,-1 4 16 0,-4-2-1936 0,-2 2-384 16,0 0-64-16,-2 3-32 0,1-1-800 0,-2-2-176 16,0 3-16-16,2 0-16 0,2-2-432 0,2-1-224 15,4 0 32-15,4-2 0 16,3-3-192-16,5 2-48 0,1-2 0 0,3-2 0 0,3-3 304 0,2 3 128 16,2-3-128-16,3 0 128 0,1 0 0 0,4 0 0 15,1 0 0-15,2 0 128 0,0-3-128 0,2 3 144 16,2 3-144-16,0-3 160 0,0 0-160 0,1 3 128 15,3 0-128-15,0 3 128 0,-1 1-256 0,0 0-64 0,0 3-16 16,-2-1 0-16,0 4-48 0,-5 2 0 0,1-2 0 0,-4 3 0 16,-3 2 80-16,-1-2 16 0,-1 0 0 0,-1 0 0 15,-3 0 160-15,-1 0-128 0,0-1 128 0,-1 1-128 16,-3 0 128-16,-1-1-208 0,0-2 80 0,-3 0 128 16,-2 0 0-16,-3 2 0 0,0-1 144 0,-2 1-16 15,-1-2-128-15,-3 0 176 0,1-1-176 0,-2 0 192 16,2 1-928-1,-1-1-176-15,0-2-48 0,2 0-16064 0</inkml:trace>
  <inkml:trace contextRef="#ctx0" brushRef="#br1" timeOffset="96">30572 13052 9215 0,'4'-6'816'0,"-3"1"-656"0,-1 0-160 0,-1 2 0 0,-2 0 4816 0,1 3 944 0,-1-3 176 0,-2 0 32 0,-3-6-4176 0,-5 1-832 16,-5 0-160-16,-6 2-32 0,-2 2-768 0,-3 4 0 16,-1 4-192-16,-2 2 32 0,0 2 160 0,-2 6 128 15,1 5-128-15,1-1 176 0,2 2 480 0,1 0 112 16,4 4 0-16,-1 1 16 0,3 0 112 0,2 1 32 15,3-1 0-15,2 1 0 0,2-2-480 0,4-1-112 16,4 1-16-16,2-4 0 0,3-1-320 0,5-6 128 0,2 0-128 16,3-4 0-16,2 1 160 0,4-3-32 0,3-2-128 0,3-5 192 15,1 0-192-15,3-5 0 0,1-2 0 0,0 0 0 16,0-3 0-16,0-2-208 0,0-3 16 0,-3-2 0 16,0-1-64-16,-5 1-16 0,0-2 0 0,-5-2 0 15,0 2 272-15,-2-4-128 0,-3 4 128 0,-2-2 0 16,-2 1 0-16,-1 1 0 0,-2 3 0 0,-1 4 0 15,-1 3 160-15,-3 5-16 0,0 4 0 0,-2 7 0 16,-1 1-144-16,-2 6 0 0,2 1 144 0,-2 1-144 16,1 1-224-16,2 0-112 0,3 3-32 0,0-4 0 15,3 3 688-15,1-3 144 0,3-1 32 0,1 1 0 16,1 0-16-16,3-4 0 0,1 4 0 0,2-3 0 16,2 3-192-16,2-4-32 0,1 2-16 0,2 1 0 0,0-3-240 15,1-1 0-15,2 4 0 0,-2-3-160 16,0 2-192-16,-1-2-32 0,-1 1-16 0,-3-4 0 15,0 0-544-15,-3-3-96 0,-1-2-32 16,-3-2-10608-16,-1-4-2128 0</inkml:trace>
  <inkml:trace contextRef="#ctx0" brushRef="#br1" timeOffset="97">31101 12075 23039 0,'-9'10'2048'0,"2"-4"-1648"0,0 4-400 0,0 0 0 0,4-1 3232 0,0 0 560 0,0 1 112 0,-4 11 32 0,-3 12-2912 0,-2 7-576 0,-2 12-112 0,1 5-16 16,3 2 208-16,3 1 48 0,0 0 16 0,5 1 0 15,1 1-16-15,1-2-16 0,3 1 0 0,4-4 0 16,-1 0 16-16,2-4 16 0,2-2 0 0,1-1 0 16,2 1-96-16,0-4-32 0,1 0 0 0,0-5 0 15,-1-1-336-15,-2 0-128 0,2 0 0 0,-3-3 0 16,-2 0-208-16,1 3-144 0,-2-3-32 0,0-1 0 16,-1-4-224-16,-3-5-48 0,-1-2-16 0,-1-5 0 15,-4-5-112-15,-2-2-32 0</inkml:trace>
  <inkml:trace contextRef="#ctx0" brushRef="#br1" timeOffset="98">31225 11729 17503 0,'-11'-1'1552'0,"2"1"-1232"0,4 0-320 0,4 0 0 0,0 1 1072 0,-2 1 144 0,-2-2 48 0,-5 0 0 0,-1 0 1296 0,0 3 272 15,2 0 48-15,4 4 16 0,4 0-672 0,2 2-144 16,4 1-32-16,4-1 0 0,5 3-1072 0,0 1-208 16,7 2-64-16,5-1 0 0,4 1-256 0,3 1-64 15,5-3-16-15,1 2 0 0,4-3-368 0,2 1 0 16,-2-3 0-16,-1-3-128 0,2 2-16 0,0 1 0 16,1-4 0-16,-1 2 0 0,-2-1 144 0,-5 0 0 15,-2 2-144-15,-5-3 144 0,-6 0 0 0,-3 1 0 16,-5 0 0-16,-3-1 0 0,-3-2 176 0,-4 1 0 15,-1 2 0-15,-2-1 0 0,0 0-176 0,-3 3 0 16,1-2 0-16,-1 2 0 0,-1 1-256 0,0 2 0 0,-2 4 16 0,1-2 0 16,-2 3 240-16,0 3-144 0,-1-1 144 15,0-1-128-15,-1 2 128 0,0-1 0 16,0 0 160-16,0 2-160 0,0-1 176 0,1 2-176 0,0 1 192 16,0 1-192-16,0 2 224 0,0 5-64 0,1 1-16 15,-1 1 0-15,0 4-144 0,0 0 192 0,0 2-192 0,2 1 192 16,0-1-192-16,2-1 0 0,2-1 0 0,3-1 0 15,2 1 0-15,1-3-144 0,3 1 144 0,0-2-160 16,1 2 160-16,0-2 256 0,-1 2-64 0,1-3-16 16,-1 0-176-16,-1-1 160 0,1-1-160 0,-1 1 160 15,-1-3-160-15,0-2 0 0,0-1 0 0,0 0 128 16,-2-3-128-16,1 0 0 0,1 3 0 0,-2-5 128 16,1 1-128-16,1 1 0 0,0 0 0 0,0-2 0 15,2 0 0-15,0-2 0 0,0 3-176 0,-2-3 176 16,1 0 0-16,-2 1-160 0,1-3 160 0,-1 2 0 0,1-2 0 0,-2 3 0 15,0-3 0-15,-1 0 0 0,-1 0 0 0,-1 3 0 16,0-4 0-16,-2 1 0 0,-1 0 0 0,-1-3 176 16,-2 2-176-16,0-2 160 0,-4-1 64 0,1-2 16 15,-1 2 0-15,-2-2 0 0,0 0 128 0,0-1 16 16,-1 0 16-16,-1-1 0 0,-2 1-176 0,1-1-32 16,-3 2-16-16,1 0 0 0,-2-1-32 0,1 1 0 15,-2-1 0-15,1 4 0 0,-1-3 16 0,-1-2 0 16,2 0 0-16,-1 0 0 0,1-1 48 0,0-4 16 15,1 1 0-15,0-2 0 0,0-2-224 0,1 0-208 16,0-3 32-16,0-3 16 16,2-3-688-16,0-1-144 0,-2-5-32 0,0 2-19680 0</inkml:trace>
  <inkml:trace contextRef="#ctx0" brushRef="#br1" timeOffset="99">27038 11906 36863 0,'-1'-2'3264'0,"-1"2"-2608"0,2 0-528 0,0 0-128 0,2 0 160 0,-2 0 0 0,0 0 0 0,0-2 0 15,-2-1-704-15,0 2-144 16,-3-1-16-16,-3-1-16 0,-3 2-576 16,-5-3-112-16,-2 2-32 0,-7-1 0 0,-1 0 1440 0,-4-1 176 0,1 1 80 0,-6 0 32 15,-1-2 1344-15,-3 1 272 0,-5 3 48 0,0 1 16 16,1 0-912-16,-3 4-176 0,-2 2-48 0,-2 0 0 0,-1 1-576 15,1 2-112-15,3-3-16 0,-3 2-128 0,1 3 160 16,-3-1-160-16,2 2 128 0,2 2-128 0,4-2 192 0,4-2-64 16,4 2 0-16,4 1 0 0,5-1 64 0,3-2 0 15,5-1 0-15,4 0 0 0,4 1 16 0,2-4 16 16,4 4 0-16,3-3 0 0,2 1-224 0,3 2 144 16,2 0-144-16,3 2 128 0,3 1-128 0,1-1 0 15,3 2 0-15,2 1 0 0,2 1 0 0,-1 1 0 16,1 0 0-16,1 3 0 0,-3 1 144 0,-1 1 0 15,-2 4 0-15,1 0 0 0,-2 8-144 0,1 4 0 16,-3 3 0-16,0 1 0 0,-4 1 0 0,-2 2 0 16,-1-1 0-16,-1 1 0 0,-2-7 0 0,-1-1 0 15,1-1 0-15,-1 1 0 0,0-1 128 0,0 3-128 0,-1 0 128 16,1 2-128-16,0 3 208 0,-3 3-32 0,0-1-16 16,-4 0 0-16,-1-1-160 0,-1 0 160 0,-1 1-160 0,0-8 160 15,2 0-160-15,-1-1 0 0,3-1 0 0,0-1 0 16,2 0 0-16,-1-7 128 0,1 0-128 0,-1 1 0 15,0-1 176-15,-1-3-48 0,-1 1-128 0,-1 0 192 16,1-4-192-16,0-1 0 0,0-5 0 0,1 0 0 16,1-3 0-16,2-1-160 0,-1-4 160 0,1 0-192 15,1 1 368-15,1-3 64 0,-1 1 16 0,2 2 0 16,0 2-64-16,2 0 0 0,0-1 0 0,1 0 0 16,3 3-48-16,1-5-16 0,2 2 0 0,3-4 0 15,4 0 80-15,2 1 16 0,4-4 0 0,0-1 0 16,3-2-224-16,1-2 0 0,0 0 0 0,1-2 0 15,1-2-160-15,1 0-80 0,-2-3-16 0,0 2 0 16,-1-3-768-16,1 0-144 16</inkml:trace>
  <inkml:trace contextRef="#ctx0" brushRef="#br1" timeOffset="100">19273 12379 19343 0,'0'-2'1728'0,"0"1"-1392"0,0-2-336 0,0 3 0 0,0 0 496 0,0-2 16 0,-1 0 16 0,1-1 0 0,-2 0 0 0,1-3 0 16,-2 0 0-16,2-3 0 0,1 2 160 0,-1 1 16 16,2-3 16-16,-1 1 0 0,1-1 48 0,2 0 16 15,-1-1 0-15,0 4 0 0,1 0-496 0,-1 2-96 16,0 1-32-16,-1 3 0 0,-1 0 96 0,0 3 32 16,-1 1 0-16,-2-1 0 0,1 2 128 0,-1 1 32 15,-2 2 0-15,0 1 0 0,0-3 176 0,-1 1 32 16,0 2 16-16,0-3 0 0,-2 0 352 0,1-1 80 15,1 1 16-15,0-1 0 0,-2 1-400 0,1-2-80 0,-1 4 0 0,1-2-16 16,-2 2-496-16,1 2-128 0,-3 3 0 0,-1 2 0 16,0 4 0-16,-3 1 0 0,-1 7 0 0,-2 5 0 15,-3 3 128-15,-3 6 16 0,-2 3 0 0,0 1 0 16,0 2 176-16,0-3 48 0,1 1 0 0,2-2 0 16,2-3-96-16,1-1-16 0,2-3 0 0,0-1 0 15,2-3-256-15,3-5 128 0,-1-3-128 0,3-3 0 16,1-5 0-16,3-4 0 0,0-6 0 0,2-4-144 15,3-4-464 1,1-1-96-16,0-4 0 0,1-4-17760 0</inkml:trace>
  <inkml:trace contextRef="#ctx0" brushRef="#br1" timeOffset="101">19205 12262 35935 0,'-1'-4'1600'0,"0"2"320"0,-1-2-1536 0,2 4-384 0,0-3 0 0,0 3 0 0,1-2-224 0,0 1-112 0,0-2-32 0,2 0 0 16,0-2-496-16,2 0-96 0,-1 2-32 0,1 1 0 0,0 0 1280 0,-1 2 256 0,-1-2 48 0,1 4 16 15,1-2 432-15,-1 4 96 0,-1 0 16 0,1 0 0 16,0 1-112-16,0 1-16 0,-1 0 0 0,1 0 0 16,0 4-448-16,-1 0-80 0,2 0-32 0,2 2 0 15,-4 0-160-15,2 1-48 0,1-1 0 0,1-1 0 16,-1 4-48-16,1 1-16 0,1-1 0 0,-1 1 0 15,0 4-192-15,3 1 176 0,0 1-176 0,3 4 160 16,-1 5-160-16,2 2 0 0,0 5 144 0,0 0-144 0,1 1 256 16,-2 4-32-16,-1-5 0 0,0 5 0 0,0 3-16 0,-1 3 0 15,2 2 0-15,-2-3 0 0,1 3-208 0,-2-4-256 16,1-4 48-16,-2-7 16 0,1-5-160 0,0-3-32 16,-2-3 0-16,1-5 0 0,-2-5 80 0,1-2 16 15,1-4 0-15,-6-3 0 16,1-1-384-16,-4-5-80 0,0-1-16 0,-4-3 0 0</inkml:trace>
  <inkml:trace contextRef="#ctx0" brushRef="#br1" timeOffset="102">18975 12859 44223 0,'8'0'1968'0,"-4"0"400"0,-2-2-1904 0,-1 2-464 0,1 0 0 0,-1-3 0 0,0 2 960 0,2-2 80 0,1 0 32 0,5-4 0 15,2 1-816-15,5-4-256 0,2 2 160 0,5 0-160 16,7-3 0-16,8 1 0 0,13 3-224 0,16-5 80 31,15 2-592-31,17-3-112 0,16 1-32 0,18 0-19520 0</inkml:trace>
  <inkml:trace contextRef="#ctx0" brushRef="#br1" timeOffset="103">23200 13995 12895 0,'0'-7'1152'0,"0"1"-928"0,0 2-224 0,0 4 0 0,1 0 2080 0,-1 0 368 0,0-2 80 0,0-4 16 15,1-1 784-15,-1 1 144 0,-1 0 48 0,0 2 0 16,-1 4-1520-16,-1 0-288 0,-1 0-64 0,0 3-16 15,-1 0-1200-15,0 1-240 0,-2 2-64 0,-1 1 0 0,-1 2-128 16,-3 3 0-16,1 1-192 0,-2 6 192 0,-1-1 0 0,-1 6 0 16,-2 3 0-16,0 1 0 0,-1 2 128 0,0 1 112 15,0-3 16-15,0 1 0 0,2-1-96 0,-1 1-16 16,0-3 0-16,3 1 0 0,0-1-144 0,2-4-256 16,1 3 64-16,-1-3 16 15,1 0-528-15,1 1-128 0,0-1 0 0,1-4-16816 16</inkml:trace>
  <inkml:trace contextRef="#ctx0" brushRef="#br1" timeOffset="104">23073 13951 28559 0,'0'-4'2544'0,"-1"1"-2032"0,1-2-512 0,0 3 0 0,1 0 1936 0,2 1 304 0,1 1 48 0,1-3 16 31,1 3-4992-31,1-2-976 0,4 4-208 0,0 1-32 0,1 0 2560 0,-5 7 512 0,-1 3 96 0,-2 3 32 16,-2 2 2224-16,-2 2 448 0,0 5 80 0,-2 1 32 15,1 5 976-15,1-3 192 0,0 1 32 0,2-4 16 16,3 4-1920-16,1-4-384 0,3-3-80 0,1 3-16 0,3-3-640 0,3 0-128 15,2 3-128-15,2 1 192 0,2-1-192 16,-1-2 0-16,0 2 0 0,-3 0 0 0,1-1-384 0,-4-1 0 16,-3 3 0-16,-2-2 0 15,-4-1-576-15,-3-1-128 0,-5 0-32 0,-2-3-10544 16,-4 0-2112-16</inkml:trace>
  <inkml:trace contextRef="#ctx0" brushRef="#br1" timeOffset="105">23019 14408 50687 0,'4'4'2240'0,"-3"-1"464"0,0 0-2160 0,0-3-544 0,-1 3 0 0,3-2 0 16,2 2-1232-16,2 0-368 0,7 3-64 0,6 3 0 15,6-1 80-15,6 0 32 0,2 1 0 0,5-5 0 16,2-1-880-16,-1-3-160 0,2 0-32 0,-5-2-12096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35:48.27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5164 9419 36863 0,'-24'-2'3264'0,"5"2"-2608"0,6 0-528 0,5 0-128 0,1 2 304 15,-6-2 16-15,-12 0 16 0,-15-2 0 0,-11-1-336 0,-8-1 0 0,4 1 0 0,2-4 0 0,3-2 0 0,4-4 0 0,3-2 0 0,1-1 0 0,4 0-208 0,-1-2-112 16,0-2-32-16,-2-1 0 16,0 4-384-16,-3-2-80 0,-3 3-16 0,-3 1 0 0,-4 1 640 0,1 3 192 15,-2 4 0-15,2 1 0 0,-1 6 400 16,-7-3 192-16,-4 3 48 0,-5 5 0 0,2 3 208 0,-2 0 48 0,-2 2 16 0,-1 3 0 15,0-1-336-15,-1-1-64 0,0 1 0 16,-2 0-16-16,2-3-320 0,-3-1-176 0,1-2 192 16,0 0-192-16,5 0 128 0,-5 3-128 0,-2 1 0 15,-1 0 0-15,5-2 0 0,0 0 0 0,-2 1 0 0,2 0 0 16,2 4 0-16,2 0-192 0,2 5 192 0,2-2-192 16,6 0 192-16,2 2 0 0,1 2 0 0,1 2 0 15,2 3 0-15,-4 4 0 0,-4 5 0 0,-2 5 0 0,0-4 0 16,4 3 0-16,1-1 0 0,2-1 0 0,6-2 0 0,3-3 0 15,3 1 208-15,4-1-64 0,4 1-144 16,1-1 0-16,3 1 0 0,2 0 0 0,1 3 128 16,3-3-128-16,3 3 0 0,1-2 128 0,5 1-128 15,4-3 0-15,4 0 0 0,7-6 0 0,1 0 0 0,4-3 0 16,1 1 0-16,3 1-176 0,-1-1 176 0,3 0-192 16,0 2 192-16,1 3-192 0,0 1 192 0,2 5 0 15,0 1 0-15,3 3 0 0,-1 1 0 0,5-2 0 16,0 0 0-16,3-1 0 0,5-2 144 0,3-5 16 15,3-3 0-15,2-4 0 0,1-3-160 0,6-1 160 16,4-2-160-16,4-1 160 0,-2 1-160 0,3-2 192 16,8 2-192-16,1-1 192 0,-5 1-192 0,-3-1 0 15,1 1 0-15,2 0 0 0,3 2 0 0,2 2 0 16,4 0 0-16,0 1 0 0,2-3 0 0,-1 2 0 16,2-1 0-16,0-1 0 0,4-2 0 0,1-3 0 0,5 3 0 0,-1-6 0 15,2 2 0-15,-1-4 0 0,2 0 0 16,0-2 0-16,4 4 176 0,-3-1-48 0,0 3-128 0,-1-4 192 15,-1 0-192-15,3 2 0 0,5 3 0 0,2-1 0 16,0 2 0-16,-2-6 128 0,-3-2-128 0,4-2 0 16,6 2 128-16,-2-2-128 0,0-1 0 15,0-6 144-15,4 1-144 0,-2-2 0 0,1 1 0 16,-3-2 0-16,-2-1 0 0,1 0 0 0,2 0 0 0,6 1 0 16,2 4 0-16,1-3 0 0,-1-1 0 0,2 1 0 15,4 1 192-15,-1 0-32 0,2 3-16 0,-2-4 0 16,-2-2-144-16,-3 3 128 0,2 0-128 0,-3 1 128 0,-2-2-128 15,3 1 0-15,2 2 0 0,-2-1 0 0,-6-1 0 0,2 2 0 16,2-3 0-16,0 2 0 16,0 2 0-16,-2-3 0 0,-1 0 0 0,0-4 0 15,4 1 0-15,-2-4 0 0,3 4-128 0,-5-4 128 0,-2-2-240 16,-2-3 32-16,-1 4 0 0,-1-1 0 0,-3-1 16 0,-2 3 16 16,-4 2 0-16,3-2 0 0,4 0 176 0,1-2 0 15,-2-1-144-15,-1 1 144 0,-5 2 0 16,3-2 0-16,2 2 0 0,1-5 0 0,3 1 0 15,-3-1 0-15,-5 5 0 0,2-3 0 0,4 1 176 0,-5-1 0 16,-4 3 0-16,-3-2 0 0,-5 0-176 0,-1-1 192 16,0 1-192-16,-2 2 192 0,-3 0-192 0,-4-2 0 15,-2-1 0-15,-4-3 0 0,1 0 0 0,-2-2 0 16,2-2 0-16,2-2 0 0,-2-2 0 0,-1-2 0 0,-1-5 0 16,-4 1 0-16,-6 0 0 0,-3 1 0 15,-5-1 0-15,-3 0 0 0,-1-1 0 0,-5 1 0 16,-4-1 0-16,-4 3 0 0,-2-1 0 0,-4 3 0 0,-2-1 0 0,-2 1 0 15,-2 0 128-15,-1-1 0 0,-2 1 0 0,-3-3 0 16,-1 3-128-16,-3-2 128 0,-3 0-128 0,-2-1 128 16,-2-2-128-16,-5 0 0 0,-4-1 144 15,-5 1-144-15,-3 2 0 0,-3 0 0 0,-3 2 0 0,-5 1 128 16,-4 0-128-16,-3-2-192 0,0 0 64 0,-1 2 0 16,-3 2 0-16,-2 0 0 0,-1 1 0 0,-3 3 0 15,-1-2 128-15,-3 2-208 0,-2 2 80 0,0 2 128 16,7 4 0-16,-4-2 0 0,-6 2 0 0,-3-2 0 15,-1 2 0-15,-3 0 0 0,-3-1 0 0,2 0 0 0,7 0 128 16,-6 1 0-16,-5 0 0 0,0-3 0 0,3 1-128 16,1-2 0-16,1-2 0 0,0-5 0 15,-1 4-128-15,0-2-16 0,-4 1 0 0,-1-1 0 0,-1-3-80 0,-1 2-16 16,2 3 0-16,-2-2 0 0,2 5 96 16,-3 3 16-16,1 2 0 0,3 3 0 0,3 0 128 0,-10 4 128 15,-4-2-128-15,2 2 176 0,6 4 64 0,-4 1 16 16,-2 2 0-16,0-1 0 0,0-2-256 0,3 0 0 15,4-2 0-15,2-5 0 0,-1 4 0 0,-1-3 0 16,1-3-128-16,1 1 128 0,4 0-272 0,-1 0 48 16,-6 2 16-16,-2-2 0 0,-1 0 80 0,2-1 128 15,1 3-208-15,6 0 80 0,3 2 128 0,-2 1 0 16,1 3 0-16,0-3 0 0,4 3 144 0,1 0 16 16,2 0 0-16,2 3 0 0,-2-2-160 0,0 4 160 15,-2-4-160-15,-2 2 160 0,5-1-160 0,-2 2 0 16,1-1 0-16,2 1 0 0,4 1 0 0,-2-1 0 0,1-2 0 0,3 2 0 15,4 2 0-15,2 0 0 0,0 1 0 16,1 2 0-16,3 1 0 0,1 0-192 0,1 5 64 0,2-3 128 31,1 6-848-31,5 3-48 0,1 4-16 0,0 0 0 0,2 4-784 16,1 2-160-16,2-1-16 0,-1 2-13392 0</inkml:trace>
  <inkml:trace contextRef="#ctx0" brushRef="#br0" timeOffset="3890.93">13096 10010 26719 0,'-1'-2'2368'0,"0"-2"-1888"15,0 1-480-15,1 3 0 0,1 0 704 0,-1-2 32 0,1 1 16 0,-1-2 0 0,1 0-752 0,1 0-384 0,0 3 32 0,0 3 16 0,1 0 592 0,-1 3 112 0,1 1 16 0,-2 2 16 0,2 6 176 0,-1 3 48 0,-1 4 0 0,-1 3 0 16,-2 6 144-16,-3 1 16 0,0 2 16 0,-4 1 0 15,1 1-208-15,-5-2-32 16,1 0-16-16,-2-2 0 0,1-1-160 0,-1-3-16 0,-1 1-16 16,-1 3 0-16,-1 3-16 0,0-3 0 0,-1 2 0 15,3-5 0-15,2-1-96 0,0-6-32 0,2-3 0 16,3-7 0-16,3-4-1120 16,1-6-240-16,2-2-32 0,-1-2-15392 0</inkml:trace>
  <inkml:trace contextRef="#ctx0" brushRef="#br0" timeOffset="4196.46">13125 9914 41471 0,'-8'2'1840'0,"2"1"368"15,1 0-1760-15,3 1-448 0,2 0 0 0,1 1 0 0,1 1 272 0,2 4-16 0,2 8-16 0,3 5 0 0,3 6-240 0,6 6 0 0,3 2-144 0,0-1 144 0,1 1-256 0,0-2 32 0,0 0 16 0,0-1 0 16,-3-2-192-16,-3-4-48 0,-1 1 0 0,-4-3 0 0,-1 2 80 0,-2 1 16 0,-3 2 0 0,-2-3 0 16,1 0 128-16,-3 1 32 0,2 2 0 0,-2-3 0 15,0-2-64-15,0-1-16 0,1-7 0 16,-1-1 0-16,0-8 80 0,0-1 0 0,2-2 16 15,1-3-15984-15</inkml:trace>
  <inkml:trace contextRef="#ctx0" brushRef="#br0" timeOffset="4414.1">13030 10584 41471 0,'-2'-4'3680'0,"1"0"-2944"0,1 4-592 0,0-2-144 0,1 2 816 0,1-1 128 0,1-2 16 0,2-3 16 0,3 0-976 0,3-4 0 0,1 4 0 0,0-4-208 0,2 1-384 0,-2 2-80 0,2 1-16 0,0-1 0 16,-2-1-112-16,0 2-32 0,2-1 0 0,0 1 0 16,-1 0-1344-16,2 0-288 0,1 1-48 0,-1 0-16 15,0 1-704-15,0 1-144 0</inkml:trace>
  <inkml:trace contextRef="#ctx0" brushRef="#br0" timeOffset="4931.22">13961 9843 32255 0,'-4'-21'1424'0,"-1"8"304"0,1-2-1392 0,2 4-336 0,-1 4 0 0,2 5 0 0,-1-4-144 0,-2-4-112 0,-2-5 0 0,-4-2-16 0,-1-2-352 0,-4 3-64 0,1 4-16 0,-1 2 0 0,2 4 496 16,-2 3 208-16,0 3-192 0,2 3 192 0,0 3 160 0,0 0 160 0,-1 4 16 0,-1 0 16 0,3 2 848 0,-2 4 160 0,2 4 48 0,-2 2 0 0,2 3-192 0,-2 1-16 15,2-1-16-15,0-1 0 0,0 5-672 0,3 2-144 16,0 2-32-16,3 4 0 0,2 0-336 0,3 5 128 16,2 2-128-16,4 6 0 0,2 2 0 0,2 1 128 15,2 1-128-15,0-7 0 0,-1-2 0 0,0-1 128 16,0-4-128-16,-1-1 0 0,-1-5 0 0,0-1 0 16,-3-2 0-16,-3-3 0 0,-1-5-400 0,-2 0 0 15,0-6 0-15,-2-1 0 16,-2-6-1488-16,0-4-288 0,1-3-64 0,-1-3-12816 0</inkml:trace>
  <inkml:trace contextRef="#ctx0" brushRef="#br0" timeOffset="5150.26">13394 10367 40543 0,'-2'-6'1792'0,"-1"4"384"0,1-2-1744 0,1 2-432 0,1 2 0 0,1 0 0 0,0-3 432 0,2 2 0 0,2-3 0 0,3-1 0 0,5-1-432 0,4 0 0 0,3 0 0 0,3 1-176 0,4-1-96 0,3-1-32 0,3 2 0 0,3 0 0 15,1 1-736-15,-1-3-160 0,0 1-16 0,-2 0-16 16,-2 1-1536-16,-4 0-304 0,-2 4-64 0,-4-4-9856 16</inkml:trace>
  <inkml:trace contextRef="#ctx0" brushRef="#br0" timeOffset="5644.19">14102 9878 28559 0,'-3'0'2544'0,"-1"1"-2032"0,2 4-512 0,1-1 0 0,1 2 2016 0,-1 1 304 0,-1 8 64 0,1 5 16 0,0 11-1888 0,1 10-368 0,2 6-144 0,2 1 0 0,2 3-144 16,3-1-144-16,1 0-32 0,0-2 0 0,1-7 192 0,-1-7 128 0,-2-1-192 0,1-5 192 0,0-2-256 0,-3-3 48 15,-1 0 16-15,-3-4 0 0,-1 0 192 0,-1-3 0 16,-1 0 0-16,-1-6 0 0,-2 0-208 0,2-4 48 0,-2-1 16 16,0-1-10176-16,-1-4-2032 0</inkml:trace>
  <inkml:trace contextRef="#ctx0" brushRef="#br0" timeOffset="5862.46">13861 10444 43311 0,'4'-6'3840'0,"1"-1"-3072"0,-1 7-608 0,1-3-160 0,0 3 528 0,2-4 80 0,8-2 16 0,6-2 0 0,10-5-816 16,6 0-144-16,3 0-48 0,-1 1 0 0,-1 2-144 0,-4 0-48 0,0 1 0 0,-5-1 0 0,0 4-256 0,-3 0-64 0,0-3-16 16,-4 3 0-16,-2 1-1456 0,-3 0-304 0,0 2-48 0,-2 0-11808 15</inkml:trace>
  <inkml:trace contextRef="#ctx0" brushRef="#br0" timeOffset="6252.8">14457 10361 2751 0,'-8'13'256'0,"3"-6"-256"0,0-1 0 0,3-2 0 0,1-2 2240 0,1-2 384 0,1 3 96 0,-1-3 16 0,2 4 624 0,2-4 128 0,3 2 32 0,3-4 0 0,4-2-1776 0,2-2-336 0,4 0-80 0,2-1-16 0,-1 1-912 0,0-2-176 16,0 0-32-16,-1 2-16 0,-2 0-176 0,1-3 0 16,-3 2 0-16,-1 0 0 0,-2-1 352 0,0-2-16 0,-3 0 0 0,-2-2 0 15,0 2 752-15,-3-5 128 0,0 1 48 0,-2 2 0 16,0-4-400-16,-1 4-80 0,1-1-16 0,-2-3 0 15,0 0-480-15,-2-3-96 0,0 3-32 0,-2 2 0 32,0 2-544-32,-2 1-128 0,0 4 0 0,-3 1-16 15,1 3-272-15,-3 2-48 0,-1 5-16 0,-3 3 0 16,1 4 48-16,-2 3 16 0,-3 1 0 0,2 4 0 0,0 4 560 0,1-2 240 0,2 2-192 0,1 2 192 16,2 1 1264-16,2-1 368 0,2-1 80 15,1 2 16-15,1-1-608 0,2-1-112 0,2-1-32 16,1 3 0-16,3-4-640 0,0 3-128 0,0-3-16 0,4 1-16 15,-1-1-176-15,1-4 0 0,0 0 144 0,0-1-144 16,0-1 0-16,2-4 0 0,-1 2 0 0,0-2 0 0,1 1 0 16,1-3-256-16,0-4 32 0,0 0 16 0,3-4-112 15,-1-2-32-15,1 0 0 0,-1-2-11680 16,2-2-2352-16</inkml:trace>
  <inkml:trace contextRef="#ctx0" brushRef="#br0" timeOffset="6967.48">14955 10611 35935 0,'1'-2'3200'0,"0"2"-2560"0,2-3-512 0,-2 2-128 0,2-2-1104 0,-1 2-240 0,2-1-64 0,1-4 0 0,1-1 688 0,0-3 128 0,0 1 16 0,-1 0 16 0,-2-1 1392 0,-3-2 256 0,0 2 64 0,-3 0 16 0,-2-3 112 0,0 1 32 0,-2-3 0 16,-3-1 0-16,-2-2-240 0,-1 0-48 0,1-3-16 0,-1 2 0 16,2-4-576-16,0 1-112 0,3 0-32 15,0-3 0-15,3-1 48 0,3 1 16 0,2 4 0 0,3-1 0 16,2 2-64-16,4-2-16 0,2 3 0 0,3 3 0 16,3 0-80-16,3 1-32 0,2 2 0 15,5 0 0-15,2 1-160 0,3-1 160 0,1-2-160 0,3 1 160 16,2-1-160-16,2 2 0 0,1-2 0 0,-2 1 0 15,1 2 0-15,-2 1-176 0,2 0 48 0,-3 2 0 16,-1 0-416-16,-2 2-80 16</inkml:trace>
  <inkml:trace contextRef="#ctx0" brushRef="#br0" timeOffset="13402.63">27612 9252 1839 0,'-4'-6'160'15,"1"2"-160"-15,0-1 0 0,1 4 0 0,1-2 2240 0,1 3 432 0,0 0 80 0,-2-2 0 0,1 1-1216 0,-1-3-240 0,0 2-48 0,1-2-16 0,0 1-560 0,1 1-112 0,0 1-32 0,-1-2 0 0,1 1-16 0,-3 1 0 0,1 1 0 0,-3 0 0 0,0-3 448 0,-3 3 64 0,-1 0 32 0,-1-2 0 0,-3 0 288 0,0 2 64 0,-2 0 16 0,0-2 0 16,0 1-528-16,-2 1-96 0,1 0-32 0,-3 0 0 0,1 0-384 0,-1 0-64 0,-1 0-32 0,-1 0 0 0,-1 1 48 0,0 1 16 0,-3 0 0 0,0 0 0 0,-1 1-96 0,0-2 0 15,-1-1-16-15,-2 2 0 0,-4-2-16 0,-1 0 0 0,-2 0 0 0,0 0 0 0,1-2 112 0,1 1 32 16,-2-2 0-16,-2-1 0 0,1 1-208 16,-2-2-32-16,1 1-128 0,-2 0 192 0,2 2-192 0,-3-2 144 15,-2 2-144-15,-2-2 128 0,0 0 48 0,0 2 0 16,-2-1 0-16,0 2 0 0,-1 1 48 0,1 0 16 16,1 0 0-16,3 0 0 0,0 1 64 0,-2 2 16 15,-2-3 0-15,0 0 0 0,1 0-192 0,1 0-128 16,-1-3 192-16,-1 3-192 0,1-1 160 0,-1 2-160 15,0-1 128-15,-2-1-128 0,-2-1 0 0,-1-2 0 16,0 1 128-16,-2-3-128 0,-2-1 0 0,2-2 0 0,-1 0 0 16,1 2 0-16,2 1 0 0,-5-4 128 15,-4 4-128-15,0-4 128 0,1 4-128 0,1 1 192 16,-3 1-192-16,1 0 192 0,2-1-192 0,6 4 160 16,3-1-160-16,-4 2 160 0,-7 2-160 0,-3 2 0 0,-3 2 144 0,1 0-144 15,0 3 0-15,-2-3 0 16,1 4 0-16,-2-3 0 0,-3 3 0 0,1 1 0 0,-1-1-160 15,1 0 160-15,1-1-144 0,-1-3 144 0,2 0 0 0,-1-2-144 16,-1 0 144-16,2-2 0 0,3 2 0 0,0 0 0 16,-1 0 0-16,-1 3 192 0,-3 0-64 0,1-1 0 15,-1 3-128-15,2-3 128 0,2 4-128 0,1 0 128 16,0-1-128-16,-3 0 128 0,-2 1-128 0,1-1 128 16,1-2-128-16,1 0-192 0,1-1 64 0,4-4 0 15,0-2 128-15,0 4 0 0,0-2 0 0,0 2 0 16,1 0 0-16,1-4-192 0,2-4 192 0,2 2-192 15,2 0 192-15,2 0 128 0,3-1-128 0,-2 3 176 16,2 3-176-16,2-3 0 0,1-3-160 0,-1 2 160 16,2 2 0-16,-2 2 0 0,0-3 0 0,-2 2 0 0,2 2 0 15,-2 0 0-15,0-2 0 0,-3 2 0 0,-2-2 0 0,-3 2 0 16,0-1 0-16,1-2 0 0,3 1 0 16,-1 1 0-16,1 1 0 0,-1 2 0 0,1-3 128 15,1 0-128-15,1-2 0 0,0-2 0 0,0 1 144 16,-4-3-144-16,2 6 0 0,-2-2 144 0,1 4-144 0,-2-5 0 15,1 1 0-15,0-2 0 0,6-1 0 0,-1-1 0 16,2 2 0-16,-5 1 0 0,1 0 0 0,-2 0 0 16,0 4-144-16,1-2 144 0,2-2 0 0,2 0 0 15,2 0 0-15,4 0 0 0,2-2 0 0,0-1 0 16,2 2 0-16,-1-2 0 0,2 3 0 0,-1 0 0 16,2-3 0-16,1 3 0 0,0-3-128 0,-1 3 128 0,1-3-192 15,-2-2 192-15,0 3-240 0,-1-1 64 0,-2 0 16 0,0 3 0 16,-1 0 160-16,1 0 0 0,2 0 0 15,-1 0 0-15,3 4 0 0,-2-2-192 0,2 0 192 16,-1-1-192-16,2 0 192 0,0 3 0 0,-1 1 0 0,1 1 0 16,0 0 0-16,2 2 128 0,0 0-128 15,3-2 176-15,4 1-176 0,2-4 0 0,2 0-192 0,2-2 192 16,2-1 0-16,2-3 0 0,2 0 0 0,0 2 0 16,3 1-144-16,-2-3 144 0,-1-1 0 0,-2-1 0 15,-1 2 0-15,-1-1-128 0,2 2 128 16,-1 0 0-16,1 1 0 0,-2 1 0 0,0 1 0 0,0 1 0 15,2 4 0-15,-2-3 0 0,1 2 0 0,2 2 0 16,2-4 0-16,2 0 0 0,-1 2 0 0,2 0 0 16,1 1 0-16,-2-2 0 0,5-1 0 0,0 2 0 0,2 3-160 15,0-2 160-15,2 0-128 0,-1 1 128 0,3 2-176 16,-2 0 176-16,2 2-208 0,-2 0 80 0,1-1 128 16,1-3-192-16,1 4 192 0,-2 2-192 0,2 0 192 15,1 2 0-15,0 1-144 0,0-2 144 0,1 4 0 0,2-2 0 16,-1 6 0-16,2-3 0 0,0 0 0 0,-1 3 0 15,3 7 0-15,1-1 0 0,-1 4 0 16,0 0 0-16,0 3 0 0,0 3 0 0,0 3 0 0,-1-1-144 16,0-2 144-16,-1 0 0 15,1-3-448-15,-1 0 0 0,1-3 16 0,-3-1 0 0,2-2 208 0,-2 0 32 16,1-2 16-16,-2-1 0 0,2-1 176 0,-2-2 144 16,0 4-16-16,-1-2-128 0,2 4 320 0,0-7-64 15,-1 0 0-15,1 4 0 0,2 6-32 0,0 13-16 0,2 4 0 16,-1 4 0-16,0 2-80 15,-1 2-128-15,-1-4 176 0,-1 4-176 0,-1-3 0 0,-2 5 0 0,-1 2 0 16,1-3 0-16,1-2 0 0,0-9-224 16,3-9 32-16,-2-8 16 0,3-5 176 0,-1-4-160 0,1-4 160 15,0 0-160-15,1 0 496 0,-2 2 112 0,1-4 0 0,0 2 16 16,1 0-256-16,-2 1-48 0,1 0-16 0,0 3 0 16,1 5-144-16,-2 7 0 0,1-1 0 0,0 2 0 15,-2 3 0-15,2-1 0 0,-1 1 0 0,-1 0 0 16,0-1 0-16,2-1 0 0,0-4 0 0,1-5 0 15,1-6 0-15,1-3-176 0,2-3 48 0,0-6 0 16,-2 2 128-16,2-4 176 0,-2 0-48 0,2-2 0 16,-3-1 16-16,0 0 0 0,0 0 0 0,-1 0 0 15,-1 0-144-15,0 1 0 0,-2-1 0 0,1 0 0 0,-2 1 0 16,0-1 0-16,0 2 0 0,-1-1 0 0,0 2 144 0,0 0-144 16,-1 0 160-16,1 2-160 0,-1 1 0 0,1 0 128 15,-1 0-128-15,1 1 0 0,0-3 0 16,1 2 0-16,0 0 0 0,2-4 0 0,0 0 0 15,0-4 0-15,1 1 0 0,-1-2 0 0,0 0 0 0,-1 0 128 16,1 0-128-16,-1 3 0 0,-1-3 192 0,1 0-48 16,-1 1-16-16,0 2 0 0,2-1 0 0,-3 2-128 15,1-2 192-15,0 3-64 0,0 0-128 0,1 1 0 16,-2 0 144-16,1-2-144 0,1 0 0 0,1 0 0 16,-1 1 0-16,2-2 128 0,1 1-128 0,1 1 0 15,0-1 0-15,2-2 128 0,-1 2 0 0,3-1 0 0,0 0 0 16,0 1 0-16,1-1-128 0,0 2 128 15,1-3-128-15,2 1 128 0,-2 0-128 0,2-1 0 0,-2 2 0 0,2-4 0 16,0 2 0-16,-1 0 0 0,3 0 128 0,0 1-128 16,2-2 128-16,0 1-128 15,1 1 128-15,0 0-128 0,2 0 128 0,1 1-128 0,1 2 128 16,2 0-128-16,-1 0 0 0,4 0 0 0,1 2 0 16,0-4 128-16,2 0-128 0,2 0 0 0,3-1 0 0,1-3-128 15,1-3 128-15,2 1 0 0,0-2 0 0,4 0 0 16,4-1 0-16,0 0 0 0,2 4 0 0,-3 0 128 15,0 1-128-15,-3-3 0 0,0 2 128 0,-1 1-128 16,-2-2 144-16,2-2-144 0,0 2 192 0,1 2-192 16,-1-3 128-16,1 3-128 0,2 0 0 0,0 0 0 15,0 0 0-15,1-1 0 0,1-4 0 0,3-1 0 16,2 1 128-16,1-1-128 0,3-1 0 0,0 1 0 0,1 0 0 16,1 0 160-16,1 2-160 0,-2-2 128 0,2 0-128 0,1 1 0 15,2 0 0-15,-5 2 0 0,-5 0 0 0,6-3 0 16,1-1 0-16,1 2 0 0,-3 4 0 0,-2-1 0 15,0 0 0-15,0 2 0 0,-2-2 0 0,1 2 0 16,0-4 128-16,0 2-128 0,-1-1 0 0,1 0 0 16,0-1 0-16,5-1 0 0,2 0 0 0,3-4 0 15,3 1 0-15,-1-2 0 0,-3 2 0 16,2 0 0-16,3 0 0 0,0 2 0 0,0 0 0 0,1 1 0 16,-1 1 0-16,-2 1 0 0,-3-4 0 0,-3 5 0 15,-3 1 0-15,-3 1 0 0,3-3 0 0,1 3 0 16,0 0 0-16,-2 0 0 0,-3 0 0 0,1 0 0 15,0 0 0-15,2 0 0 0,-2 3 0 0,4-3 0 0,4 1 0 16,3-1 0-16,-5 0 0 0,1 0 0 16,3 2 0-16,-1-2 0 0,1 0 0 0,1 0 0 0,1 0 0 15,-3 0 0-15,-2-2 0 0,-4 2-144 0,-1 0 144 16,0 2-160-16,1-2 0 0,0 0 0 0,0 3 0 0,-2-3 0 16,-3 1 160-16,-2 2 0 0,-2 0 0 15,0 0-128-15,0 3 128 0,-1-2 0 0,1-1 0 16,2 2 0-16,1 3 0 0,1-6 0 0,0 4 0 0,2-2 128 15,-1 0-128-15,2 1 0 0,1-2 0 0,0 4 0 16,-3-4 0-16,3 4 0 0,0-5 0 0,-3 2 0 16,1-2 0-16,-4 2 0 0,1 2 0 15,-2-2 0-15,1-1 0 0,1 2 0 0,2-1 0 16,-1-3 0-16,-1 1 0 0,-1-2-128 0,-1-2 128 0,1 1 0 16,-3-3 0-16,3 2 0 0,5-2 0 0,-2-2 0 0,2 1 0 0,-1-1 0 15,1-1 0-15,-2 0 0 0,0 1 0 16,-4 2 0-16,1 1 0 15,-2 0 0-15,1 1 0 0,-1 1 0 16,-2 1 0-16,0-3 0 0,0 6 0 0,2-3 0 16,0 1 0-16,1 1-128 0,-2 2 128 0,2-2 0 0,4-2 0 0,0 0 0 0,0-2 0 15,-2 1 0-15,0-2 0 0,-2 0 0 0,-3 3 0 0,-1-3 0 16,-3 3 0-16,3-2 0 0,-1 0 0 0,2 2 0 16,-1 0 0-16,-1-2 128 15,-1 2-128-15,-4-3 0 0,-3 2 128 0,-1-1-128 0,-3-1 0 16,0 2 128-16,1 1-128 15,-1 0 0-15,1 0 0 0,0 0 128 0,2 0-128 0,0 0 0 16,0 1 0-16,0-1 0 0,1 0 0 0,-1-1 0 0,-3 1 0 0,0-2 0 0,1 0 0 16,-3 2 0-16,-2-2 0 0,1 2 0 0,0 0 0 15,-1 0 128-15,3-3-128 0,-1 3 0 0,0-1 0 16,-1 1 0-16,0 0 0 0,-1-2 128 0,0 2-128 16,-2-4 0-16,-1 4 0 0,0-3 144 0,0 1-144 15,-1 1 0-15,-1-2 128 0,1 3-128 0,0-2 0 0,-3 1 0 16,0 1 128-16,1-3-128 0,-1 2 0 0,-1-2 0 15,-1 0 0-15,-3-2 0 0,0 1 0 16,-3 0 0-16,-2-2 0 0,-2 2 0 0,-2-1 0 16,-2 2 0-16,-1-3 0 0,-2-1 0 0,1 0 0 0,0 1 0 0,-2-3 160 15,1-1-160-15,-1 0 128 0,1 2-128 0,-1-6 0 16,2 2 128-16,-2-4-128 0,2 3 0 0,0-5 176 16,1 2-48-16,0-3-128 0,0-1 192 0,1-1-192 0,1-1 0 15,2-3 0-15,-2-1 0 0,3-2 0 0,-2-4 144 16,0-3-144-16,1-3 192 0,-2-5-192 0,1-2 128 15,-3-3-128-15,-3-2 128 0,1 0 0 16,-5-5-128-16,1-2 192 0,-3-6-64 0,-2 0-128 16,0-6 0-16,-1-2 0 0,-1 3-176 0,3 8 176 0,3-3 0 15,2 2 0-15,2 4 128 0,3 4-128 0,0 5-208 16,3 1 48-16,-1-1 16 0,2-2 144 16,-2 2-208-16,2 1 80 0,-2 2 128 0,1 5-368 0,-3-2 48 15,1 2 16-15,-3 2 0 0,1 2 16 0,-1 1 0 16,-2 1 0-16,0-1 0 0,-1 0 288 0,-1 1 0 15,0 2-128-15,-2-3 128 0,1 0 0 0,-1 1 0 16,1-1 0-16,-1 0 0 0,1 3-192 0,1-2 192 16,1 5-192-16,1-3 192 0,1 5-288 15,2 1 48-15,2 1 16 0,0 3 0 0,2 3 96 16,-2 2 128-16,0 2-208 0,0 2 80 0,-1 1 128 0,-1 3 0 16,-2-1 0-16,0 0-128 0,-2 4 128 0,1-1 0 0,-2 1 0 15,-2 0 0-15,-1-3 0 0,0 3 128 0,-1-1-128 16,-2-2 0-16,1 2 0 0,-1-3 0 0,1 4 0 15,-1-3 0-15,0-1 0 0,1 0 0 0,0 2 0 16,-1-2-128-16,3 3 128 0,-3 1-192 0,1 3 192 0,0-2-192 16,-1 3 32-16,-2 2 0 0,-1 0 0 0,-2 4 0 15,-2-1-48-15,-1 0-16 0,0 3 0 0,-1-2 0 16,1 2-32-16,1 1 0 0,1-5 0 0,1 2 0 16,0-2 256-16,-1-2 0 0,2 1 0 15,0-2-144-15,0 1 144 0,0-2 0 0,-2-2 0 16,1 4 0-16,-2-2 0 0,1-2 0 0,-2 4 0 0,-2-3 0 0,-3 3 0 15,-1 0 0-15,-3 0 0 0,0 0 128 0,-2-2-128 16,0 1 0-16,0 1 0 0,-2 0 0 16,1 0 0-16,1 1 0 0,0 1 0 0,2 1 0 0,0-3 0 0,2 0 0 15,1-3 0-15,1 3-128 0,-2 0 128 0,1-2 0 16,-3 1 0-16,1-2 0 0,-1 2-176 0,0-5 0 16,-2 0 0-16,1 3 0 0,-2-1 176 0,1 2 0 15,1-2-144-15,0-2 144 0,2 2 0 16,-2-2-144-16,0 1 144 0,0 1 0 0,2 2 0 0,-1 1-128 15,2 1 128-15,-1 0 0 0,0 0 0 0,1 1 0 16,0-1 0-16,-2 2 0 0,1 1-160 0,-2-2 32 16,1 2 0-16,-1-1 0 15,0-2-320-15,2 0-48 0,0 0-16 0,2 0 0 0,1 1 272 0,-1-2 48 0,-1-1 16 16,0-1 0 0,-2 2-400-16,0-4-96 0,-3 4-16 0,-1-2-14288 0</inkml:trace>
  <inkml:trace contextRef="#ctx0" brushRef="#br1" timeOffset="32561.51">19706 7570 25791 0,'-5'-3'2304'0,"2"0"-1856"0,2-1-448 0,2 4 0 0,2-2 1424 0,-1-2 192 0,1-1 48 0,0-2 0 0,4-6-1520 0,0 0-288 0,3-2-64 16,0 1-16-16,-2 2-80 0,1 0-16 0,-1 3 0 0,-4 3 0 15,1 2-96-15,-3 0-32 0,-2 6 0 16,-3 3 0-16,-3 1 720 0,-3 4 144 0,-2 2 32 0,-2 2 0 0,-1 0 720 0,-2 6 160 15,-4 1 16-15,-1 2 16 0,-1 3-272 0,-2-2-48 16,0 5-16-16,-1-1 0 0,-1 1-304 16,0 3-64-16,-1-1-16 0,0 1 0 0,1-1-352 0,-2 1-80 15,2 0-16-15,0-1 0 0,3-3-192 0,-1 1 0 16,1 3 0-16,1-1-160 0,2 1 160 0,1-4 0 16,2-2 0-16,3-3 0 0,5-5-144 0,0-5 144 0,1-5-160 15,4 0 160 1,1-6-1152-16,1-2-128 0,0 0-16 0,2-2-10016 15,2-1-2000-15</inkml:trace>
  <inkml:trace contextRef="#ctx0" brushRef="#br1" timeOffset="32887.89">19833 7379 25791 0,'-2'-2'1152'0,"-1"2"224"0,1 0-1104 0,0 0-272 0,1 2 0 0,0-1 0 0,1 3 480 0,-3-3 32 0,1 4 16 0,-2 2 0 0,1 3 832 0,-1 1 176 0,0 3 16 0,2 1 16 0,2-2-416 0,-2 6-64 0,4-1-32 0,0 1 0 0,1 3-624 0,-1 0-128 0,2 4-32 0,-1 3 0 0,1 2 160 0,0-2 16 16,0 5 16-16,-1-2 0 0,0-1-272 0,-2 1-48 15,0-2-16-15,-2 1 0 0,1-7-128 0,-2 0 160 16,-1 3-160-16,-1-2 160 0,1 1-160 0,-1-4 192 16,0-2-192-16,2-2 192 0,1 1-192 0,1-7 0 15,1-2 0-15,-1-1 0 16,2-6-704-16,-1 0-160 0,1-2-32 0,-2-2-16384 0</inkml:trace>
  <inkml:trace contextRef="#ctx0" brushRef="#br1" timeOffset="33105.98">19419 7903 10127 0,'-9'-1'896'0,"2"-2"-704"0,2 3-192 0,1-2 0 0,3 2 4928 0,1 0 944 0,1 0 192 0,-1 0 32 0,1 0-3728 0,1 2-736 0,2-2-160 0,3 3-16 0,3-3-784 0,1 0-160 0,4 0-16 0,1 0-16 0,3-3 0 0,4-1 0 0,3 0 0 0,2-1 0 0,4 0-256 0,2-3-48 15,0 2-16-15,0 0 0 16,-1 0-32-16,-1 0-128 0,-1-3 192 0,-1 5-64 16,-1-3-480-16,1 2-96 15,-1 1-32-15,-1 2-17600 0</inkml:trace>
  <inkml:trace contextRef="#ctx0" brushRef="#br1" timeOffset="33841.58">24432 7536 16575 0,'-3'-7'1472'0,"2"4"-1168"0,1 0-304 16,0 1 0-16,0 1 672 0,0-2 80 0,-1-1 16 0,-2-2 0 0,1 0-32 0,-2-3 0 0,-1 4 0 0,-1 0 0 0,0 4 256 0,0 1 48 0,-2 4 16 0,0 0 0 0,-2 4-480 0,0 2-80 0,-1 4-32 0,0 3 0 15,-2 0-272-15,1 4-64 0,1-1-128 0,-3 5 192 16,1 3 672-16,-2 3 128 0,-1 4 32 0,-3 3 0 16,0 1 48-16,1-1 16 0,-2 0 0 0,0 2 0 15,-1-2-320-15,2 3-64 0,-1-3-16 0,-1 1 0 16,0 4-336-16,0-5-64 0,1 1-16 0,4-8 0 0,2-3-496 15,3-5-96-15,2-4-32 0,3-4 0 16,4-5-704-16,-1-4-144 16,5-2-16-16,0-4-14304 0</inkml:trace>
  <inkml:trace contextRef="#ctx0" brushRef="#br1" timeOffset="34158.1">24428 7428 35935 0,'-1'-4'1600'0,"0"4"320"0,-2-2-1536 0,3 2-384 0,0 2 0 0,0 0 0 0,1 3 272 0,-1-2-16 0,2 7 0 0,-1 3 0 0,-1 5-448 0,0 2-80 0,-1 5-32 0,-2 3 0 0,2 4 448 0,-3 3 96 0,-1-1 16 0,0 5 0 0,0 2-256 0,2-4 0 0,0-5 0 0,1 2 0 16,0-1 0-16,2 1 0 0,2 1 0 0,0-4 144 16,1 1 192-16,0-4 48 0,1-3 0 0,1 1 0 15,-1-1-160-15,1-3-32 0,0-2 0 0,-2-2 0 16,2-2-192-16,0-1 0 0,1-1 0 16,-2-4-160-1,1 2-1248-15,0-6-240 0,0 1-48 0,-1-5-13776 0</inkml:trace>
  <inkml:trace contextRef="#ctx0" brushRef="#br1" timeOffset="34371.65">24145 8003 41471 0,'-5'4'1840'0,"4"-2"368"0,1 0-1760 0,3 0-448 0,2-2 0 0,2 0 0 0,0-2 0 0,7 0-144 0,5 0 0 0,10-2 0 0,7-5 144 0,4 2 144 0,4-2-16 0,-2-1-128 0,-3 4-192 0,0-2-128 0,-3 1-48 0,-3 4-17648 0</inkml:trace>
  <inkml:trace contextRef="#ctx0" brushRef="#br0" timeOffset="71719.53">23790 15705 38703 0,'0'0'3440'0,"-1"0"-2752"0,1 0-560 0,-1 0-128 0,1 0-1120 0,-2 0-256 0,4-3-48 0,-5 3-16 0,1-1-576 0,-3 1-112 0,0 0-32 0,-1 1 0 0,-3 2 1712 0,-2-1 448 0,-3-1 0 0,-1 2 0 16,-2-1 0-16,-4 2 0 0,-3 2 0 0,-6-2 192 0,-3 2 720 0,-5-2 160 16,-5 1 16-16,-3-2 16 15,-2 0 432-15,-3 1 64 0,-5-2 32 0,-4-1 0 16,-1 2-560-16,-5-2-112 0,-6-1-32 0,-4 0 0 0,1 2-464 15,-4 1-80-15,0-2-32 0,1 2 0 16,5-6-352-16,6 2 0 0,6 1 0 0,9-3 128 0,7 3 96 0,9 0 32 16,6 0 0-16,5 0 0 15,7 3-32-15,2-2 0 0,2 2 0 0,4 0 0 0,0 2-224 16,4-1 0-16,3 0-192 0,1-1 192 16,4 2-512-16,3-1 16 0,1-1 0 0,4 0 0 15,2 1-192-15,3 0-32 16,6 1-16-16,5-2 0 0,5 0 144 0,8-2 16 15,7-1 16-15,8 0 0 0,6-1 896 16,7-2 176-16,6 0 48 0,3-6 0 0,-3 3-160 0,5-2-16 0,4-1-16 0,-2 2 0 0,-2 1-368 16,-9 0 0-16,-5 1 0 0,-5 0 0 0,-6-1 224 0,-6 0-32 15,-5 3 0-15,-9 0 0 0,-4-2 192 0,-10 3 16 16,-3-1 16-16,-7-2 0 0,-4 1-160 0,-4 0-16 0,-3 2-16 0,-4-2 0 16,-4-2-80-16,-4 0-16 0,-3 0 0 15,-5-1 0-15,-3 1-128 0,-4-1 0 0,-1-2-160 16,-9-1 160-16,-5-2-128 0,-7 2 128 15,-2-1 0-15,-5 3-144 0,-2 2 144 0,-5 0-192 16,-8 2 192-16,-4 2-12416 0,-3-1-2384 0</inkml:trace>
  <inkml:trace contextRef="#ctx0" brushRef="#br0" timeOffset="89321.82">18979 15669 17503 0,'-2'-3'1552'0,"0"3"-1232"0,-1 0-320 16,2-2 0-16,0 2 1792 0,0 0 288 0,-2-1 64 0,1 1 16 0,-2-5-1968 0,0 1-384 0,3-2-64 0,1-2-32 0,4 0 96 0,1-2 32 0,1 0 0 0,3-3 0 0,0 1 160 0,3 0 0 16,-1 2 0-16,-1 0 0 0,1 4 240 0,-3 1 128 15,0 4 16-15,-3 2 16 0,-3 4 1248 0,-1 1 240 16,-2 4 48-16,-2 6 16 0,-2 2-352 0,-4 8-80 15,-1 3-16-15,-2 3 0 16,-3 5-544-16,-2-1-96 0,-2 1-32 0,-1 0 0 0,0-2-448 0,-1 3-112 16,-1 1-16-16,1-4 0 0,1 0-256 0,2-4 0 15,3-5 0-15,1-1 0 0,3-4 0 0,0-4 0 16,2-1 0-16,1-4 0 0,2 0 0 0,-1-3 0 0,2-2 0 16,-1-4 0-16,1 0-192 0,0-3-64 0,0 0 0 15,-1-3 0 1,1 0-832-16,-1-2-192 0,1 1-16 0,1 0-16 15,0 2-1440-15,0-2-272 0,0 0-64 0,2-1-9680 0</inkml:trace>
  <inkml:trace contextRef="#ctx0" brushRef="#br0" timeOffset="89627.43">19005 15540 27647 0,'-3'-4'2448'0,"-1"-1"-1952"0,2 4-496 0,1-1 0 0,1 2 2304 16,0 2 384-16,1-2 64 0,0 1 0 0,2 2-2064 0,2 3-432 0,1 4-64 0,1 5-32 0,2 3-160 0,-1 6 0 0,1 3 0 0,-1 3 0 0,-1 3 0 0,-1 3 0 0,-1 1 0 0,-4 1 0 0,1 3 0 0,-4 0 0 15,0 1-192-15,-2-1 192 0,-2 3 0 0,-1 0 192 16,-1 0 0-16,2-5 0 0,1 1 64 15,3-7 32-15,0-3 0 0,2-4 0 16,3-1-32-16,-1-6 0 0,2 1 0 0,2-8 0 0,0 0-256 0,2-2-192 16,-1-2 16-16,2-4 16 15,-2 0-1328-15,1-1-272 16,-2-3-48-16,1 0-14112 0</inkml:trace>
  <inkml:trace contextRef="#ctx0" brushRef="#br0" timeOffset="89842.62">19000 16061 35935 0,'0'-3'3200'0,"-2"1"-2560"0,1 2-512 0,1 0-128 0,0 0 1312 16,0 2 240-16,1-2 48 0,2 0 16 0,1 3-1616 0,1-2-464 0,1 3-32 0,2 1 0 0,2 1-272 0,0-2-64 0,1-2-16 0,2 2 0 0,0-2-928 15,0-1-176-15,0 2-32 0,-2-3-16 0,0 0 384 0,-2 0 80 0,0-3 0 0,-2 2 16 16,-1-1-112-16,2-2-32 0</inkml:trace>
  <inkml:trace contextRef="#ctx0" brushRef="#br0" timeOffset="90292.93">19758 15748 36863 0,'0'-6'1632'0,"-3"1"336"0,1 1-1584 0,0 0-384 0,2 1 0 0,0 0 0 0,2-1-1216 16,-2-4-320-16,1-2-64 0,0-5 0 0,2-5-512 0,0-2-112 0,1-3-16 0,-1-1 0 0,0 2 336 0,-2 1 64 0,-1 7 16 0,0-2 0 16,-2-2 1040-16,-2 1 208 0,-1 3 32 0,-3 1 16 0,-1 6 2992 0,-2-1 608 0,0 3 112 0,-2 4 16 15,0 0-240-15,-2 6-48 0,1 0-16 0,0 1 0 16,-3 5-1936-16,1-2-400 0,0 4-80 0,0 1-16 16,3-1-464-16,-2 0 0 0,0 4 0 0,0-2 0 15,0 5-224-15,2-1-144 0,0 4-16 0,2-1-16 16,0 7 400-16,-1-1-160 0,1 5 160 0,-2 1 0 15,3 3 336-15,-1 0 176 0,2 4 48 0,0 0 0 16,0 2-128-16,-1 1-32 0,0 5 0 16,1 0 0-16,3-2-272 0,0-1-128 0,1-3 128 15,1-6-128-15,3-7 0 0,1-2 0 0,1-4-144 0,1-3 144 16,0-3-448-16,-1-4 32 0,2-2 0 16,-1-4 0-16,0 1-736 0,-1-5-128 0,0 2-48 0,-1-4 0 15,0 0-1984-15,-1-3-400 16,0 2-64-16,-3-4-32 0</inkml:trace>
  <inkml:trace contextRef="#ctx0" brushRef="#br0" timeOffset="90529.14">19196 16050 23039 0,'3'-13'1024'0,"-3"6"192"0,0 1-960 0,0 2-256 0,-2 1 0 0,2 1 0 0,0 1 976 0,0-4 160 0,0 0 16 0,2-4 16 0,-1 3-752 0,3 0-160 0,1 0-16 0,3 2-16 0,2 0 288 0,4 2 64 0,2 2 16 0,1-4 0 0,3 4 800 0,1-2 144 0,-1-2 48 0,1 1 0 0,2 2-368 0,2-1-80 0,-3 2-16 0,-1-3 0 16,0 3-672-16,-2 3-128 0,-2-2-16 0,-2 1-16 15,-1 2-480-15,-2 1-112 0,0-1-16 0,-1-2 0 32,-1 2-1648-32,-1-2-336 0</inkml:trace>
  <inkml:trace contextRef="#ctx0" brushRef="#br0" timeOffset="90800.93">19869 15689 43311 0,'1'-7'1920'0,"-1"4"384"0,0 0-1840 0,1 3-464 0,1 0 0 0,0 0 0 0,2 3-368 0,0 0-160 0,3 4-48 0,2 2 0 0,0 7-1392 0,0 1-272 0,-1 1-64 0,-2 3-16 0,-4 1-1008 0,-2 2-208 0,-4 3-48 0,0-2 0 15,-5 3 2096-15,0-1 400 0,-1 1 96 0,-1 0 16 0,1 1 3376 0,2-1 672 16,-1-2 144-16,0 1 32 0,3-1-320 0,-1-1-64 16,2 1-16-16,-1-4 0 0,2 3-1824 0,0-3-384 15,2 0-64-15,-1 1 0 16,1-4-1600-16,-1 2-320 0,2-2-64 0,-1-3-15152 0</inkml:trace>
  <inkml:trace contextRef="#ctx0" brushRef="#br0" timeOffset="91053.16">19681 16036 32255 0,'-3'-2'2864'0,"1"0"-2288"0,0 0-576 0,0-1 0 0,2 2 2688 16,3-1 448-16,0-1 64 0,4-1 32 0,5-2-3024 0,5-1-592 0,7-2-128 0,4-1-32 0,4 4-256 0,2 0-48 0,2 2-16 0,-3 2 0 0,-1-1-192 0,-3 6-32 0,-5-1-16 0,-4-1 0 15,-4 2 288-15,-3 3 64 0,-5 0 16 0,0 0 0 16,-2-2-864-16,-2 2-160 0</inkml:trace>
  <inkml:trace contextRef="#ctx0" brushRef="#br0" timeOffset="91482.62">20239 16062 42383 0,'0'-4'1872'0,"0"2"400"0,1 1-1824 0,1-2-448 0,2 3 0 0,1-2 0 0,2 0-240 0,3 2-144 0,8-5-16 0,4 2-16 16,4-1-448-16,0-2-96 0,-1 2 0 0,-3-1-16 15,-2 4-992-15,-3-2-192 0,-3 0-32 0,-3 3-16 16,-3-3 1072-16,-2 1 224 0,-2 1 32 0,0-3 16 0,-2 1 2128 0,1-3 416 0,-2 0 96 16,2 0 16-16,-1-4-208 0,2 4-48 0,-3-4 0 0,1 1 0 15,2-1-944-15,-1 0-192 0,-2 1-32 0,0 0-16 16,-1 0-1120-16,-1 4-208 0,-2 0-48 0,-2 4-16 31,0 1-816-31,-3 0-176 0,-3 4-16 0,-3-2-16 0,-2 3 1168 0,-4 4 224 0,0 3 48 16,-2 2 16-16,-1 2 976 0,-1 1 192 0,1 3 32 0,-1-1 16 15,1 0 656-15,0 4 128 0,6-2 16 0,2-2 16 0,4 0-240 16,4 0-48-16,2-3-16 0,2 2 0 0,2-2-304 0,2 3-64 16,2-2-16-16,1 2 0 0,3-1-544 0,0 2-192 15,2-3 144-15,1 1-144 16,1-2 0-16,0-1 0 0,0-3 0 0,2 0 0 0,3 2-240 15,1-6-16-15,0-1-16 0,3-1 0 16,0-6-832-16,1 0-176 16,1-5-16-16,-1 1-16 0,3-2-1056 0,-2-4-192 0,-1 0-64 0,-1-2 0 0</inkml:trace>
  <inkml:trace contextRef="#ctx0" brushRef="#br0" timeOffset="91849.06">20774 16251 42383 0,'-7'8'1872'0,"0"0"400"0,0 1-1824 0,3-3-448 0,3-2 0 0,1 0 0 0,0 2-432 0,-1 2-176 0,0 5-32 0,-1 4-16 0,1 2-368 0,0-5-80 0,1-2-16 0,0-4 0 0,0-2-1104 0,0 1-208 0,0-6-64 0,-1-2 0 0,-1 1 1760 0,1-4 352 0,-1-2 64 0,-1-1 0 15,2-1 3136-15,0-5 608 0,1 0 128 0,1-2 32 16,1-2-2048-16,2-2-416 0,0-3-80 0,1-3-16 16,0 0-432-16,1 2-80 0,-1 2-32 0,1 1 0 15,-1 2-256-15,1 2-48 0,-1-3-16 0,-1 0 0 16,1 3 64-16,-1 0 16 0,2 0 0 0,0-2 0 16,3-1 112-16,0 3 32 0,3-3 0 0,1 3 0 0,2 0-48 15,2 0 0-15,3 1 0 0,4 2 0 0,-1 3-208 0,3 1-128 16,0 1 160-16,1 3-160 0,2 2 0 0,-2-1-208 15,0 4 16-15,-2 0 0 16,0 0-576-16,1 4-96 0,-3-1-32 16,-1 2-12736-16,1 0-2560 0</inkml:trace>
  <inkml:trace contextRef="#ctx0" brushRef="#br0" timeOffset="92666.67">14724 15595 30399 0,'5'-14'2704'0,"-3"4"-2160"0,1-1-544 0,-1 6 0 0,0 0 1888 0,1 4 272 0,-1-4 48 16,3 1 16-16,4-5-1488 0,1 2-288 0,2 1-64 0,1 2-16 0,-2 8-112 0,-1 2 0 0,0 6-16 0,-3 2 0 0,2 7-240 0,-3 5 0 0,1 5 128 0,-1-1-128 0,-1 4 0 0,-1 0 0 16,0-1 0-16,-1 0 0 0,0 2 0 0,-2-5 0 15,0 1 176-15,1-3-176 0,-2-3 288 0,-2 1-48 16,1-4-16-16,0 0 0 0,-2-1-32 0,0-5 0 16,0-2 0-16,0-2 0 0,-2-2-384 15,1-1-96-15,-1-5-16 0,0-4-18256 0</inkml:trace>
  <inkml:trace contextRef="#ctx0" brushRef="#br0" timeOffset="93266.4">14600 15530 43311 0,'-6'-10'1920'0,"1"2"384"0,1 0-1840 16,2 2-464-16,2 4 0 0,1-2 0 0,1 1 256 0,3-6-32 0,4-4-16 0,5-8 0 0,5-2-544 0,7 0-112 0,4 1-32 0,2 4 0 0,2-1 208 0,-1 5 32 0,2 0 16 0,-2 4 0 0,-1 0-48 0,-3 4-16 0,-1 3 0 0,-2-1 0 15,-4 2 288-15,0 2 128 0,-1 2-128 0,-1-2 192 16,0 4 224-16,-1-1 32 0,-1 0 16 0,1 4 0 16,-2-4-96-16,-1 3-32 0,-1 1 0 0,0-1 0 0,-3 2-144 15,-1 2-16-15,-1 0-16 0,-4 3 0 0,0-1-160 0,-2 0 0 16,-3 2 0-16,-4 1 0 15,-2-2-384-15,-3 2 0 0,1-5 0 0,-4 2 0 0,-4-2 64 16,-2 3 16-16,-1-3 0 0,-3 0 0 0,-2 2 304 16,-2-3 0-16,-1 2-128 0,1 0 128 0,1-1 0 0,0 0 0 15,2-1 0-15,0 4 0 0,3-5 0 0,2 2 0 16,4 0 0-16,4-1 0 0,4-3-128 0,3-2 128 16,4-2 0-16,1 0 0 0,2 0-320 0,4-2 32 15,1-2 16-15,2 0 0 16,3 0-384-16,0 2-80 0,2-4-16 0,-1 4 0 0,3-2 752 0,-2 2 0 15,0 2 0-15,-1 2 0 0,1 0 416 0,-3 2 80 0,1-3 16 16,-1 4 0-16,2-1-272 0,-1 2-48 16,1-1-16-16,0 0 0 0,0-1-48 0,-1 0-128 0,1 3 192 15,0-3-64-15,-1 2-128 0,-2 0 128 0,1 0-128 16,-3 3 128-16,-1-1-128 0,-1 2 0 16,-3 1 0-16,-1-2 0 0,-1 3 0 0,-3-1 0 0,0-3 0 0,-2 2 0 15,-2 0 0-15,0-2 0 0,-2 0 0 16,-2 3 0-16,-1-3 0 0,-1 2 128 0,0-3 0 0,1 0 0 15,-3-1 64-15,1 1 16 0,-1-1 0 0,-2 2 0 16,2-4-208-16,-2 2 176 0,-2 0-176 0,-1-2 160 16,-2 2-160-16,-1 1-192 0,-4-2 32 0,0 2 16 15,-2-1-304-15,-1 2-48 16,3-4-16-16,-1 1 0 0,2-1-496 16,0-3-96-16,3-1-32 0,3 0-10064 0,2-2-2000 0</inkml:trace>
  <inkml:trace contextRef="#ctx0" brushRef="#br0" timeOffset="93730.76">15495 15890 21183 0,'5'-2'1888'0,"-1"-2"-1504"0,-2 1-384 16,1 3 0-16,1 0 1088 0,-2-2 128 0,3 2 48 0,2-1 0 0,5-2-2368 0,4 0-480 0,2-1-80 0,3-1-32 0,0-3 1168 0,1 0 224 0,2-2 48 0,-1-2 16 0,1-3 928 0,-2-1 176 16,-2 0 32-16,-1-1 16 0,-3-1 704 0,-3 1 144 0,0-1 32 0,-4 1 0 15,-1 0-160-15,-2 1-32 0,-1-2 0 0,-1 1 0 16,-3 0-416-16,-1-2-96 0,-3 1 0 15,-1 2-16-15,-1-4-384 0,0 2-80 0,-2 6-16 16,0 2 0-16,-2 6-592 0,2 1 0 0,-2 6-224 0,-1 1 64 16,1 6-16-16,-4 2 0 0,1 4 0 0,-1 6 0 15,1 0 176-15,-3 2 0 0,0 2 0 0,2 0 0 16,0-1 0-16,0 1 144 0,2 1 0 0,0-2 0 16,1 1 176-16,1-1 16 0,0 1 16 0,1-2 0 0,0 0-128 15,2 3-32-15,0-1 0 0,1 3 0 16,0-5-64-16,3 2-128 0,-1 3 176 0,3-3-176 0,3-3 0 15,1-1 0-15,3-5-240 0,1-4 80 16,3-3-352-16,2-5-80 16,2-1-16-16,-1-4 0 0,1-4-1104 0,1-2-208 15,-1-4-64-15,1-1-13440 0</inkml:trace>
  <inkml:trace contextRef="#ctx0" brushRef="#br0" timeOffset="94444.65">16554 15230 22111 0,'-2'-6'1968'0,"1"2"-1584"0,-1-1-384 0,1 1 0 0,-1 2 2560 0,2-2 416 0,2 0 96 0,-2-2 0 0,-2-6-2224 0,2-7-448 0,0-1-80 0,0-4-32 0,2-2-496 0,-1 1-112 0,-1-3 0 0,-3-1-16 0,2 3 16 0,-4-2 16 0,0 3 0 0,-2 3 0 0,-1 3 512 0,-2 3 112 0,-1 1 0 16,-1 4 16-16,-2 5 544 0,-1 3 96 0,2 1 32 0,-1 4 0 15,-1 5-256-15,1 3-48 0,0 2-16 0,2 4 0 16,-1 6-176-16,1 3-48 0,1 3 0 0,1 3 0 15,2 3-304-15,1 0-160 0,2 3 160 16,1 1-160-16,1 4 208 0,0 1-48 0,1 1-16 16,-2 1 0-16,2-1-16 0,-3-2-128 0,1 2 192 0,0-2-64 15,0 4-128-15,0 2 0 0,-1 0 0 0,-3-1 0 16,2 0 0-16,0-3 0 0,1-5 0 0,0-5 0 16,1 0 0-16,0-6 0 0,2-2 0 0,0-6 0 15,2-1 0-15,-2-7 0 0,1 0 0 0,0-6 0 16,0 1-192-16,-1-4-112 0,1-3-16 0,-3-3-16 15,1-4-1936-15,-2-4-384 16</inkml:trace>
  <inkml:trace contextRef="#ctx0" brushRef="#br0" timeOffset="94630.2">15906 15628 42383 0,'7'0'1872'0,"-1"0"400"0,1 0-1824 0,-1 0-448 0,0 0 0 0,3 0 0 0,2-3 0 0,7 1 0 0,12 1 0 0,9-5 0 0,10-1-368 0,1 1-64 0,0-2-16 0,-6-2 0 0,-3 0-848 0,-4 0-176 0,-3 1-48 0,-5 2-15040 0</inkml:trace>
  <inkml:trace contextRef="#ctx0" brushRef="#br0" timeOffset="95064.52">16723 15503 911 0,'-4'3'0'0,"1"-1"0"0,-1-2 0 0,2 0 0 0,-1 1 2368 0,-1 2 400 0,-2-1 80 0,-5 2 16 0,-3 2 112 0,1 0 32 0,-2 4 0 0,0 3 0 0,2-1-1392 16,-1 4-272-16,2 2-48 0,0 2-16 0,3 5-592 0,-3 0-128 0,0 4-32 0,-2 2 0 15,0 1 144-15,-1-1 32 0,1 2 0 0,1-5 0 16,0-3-320-16,1 1-64 0,2-2-16 0,1-4 0 16,4-1 592-16,2-6 128 0,1 0 32 0,4-5 0 0,1-1 48 15,2-4 16-15,4 0 0 0,2-3 0 0,3-3-704 0,2 0-144 16,4-1-16-16,3-1-16 16,3 1-576-16,2-2-112 0,3 0-32 0,2 0 0 15,0 2 16-15,0-6 0 16,-1 1 0-16,-2 0 0 0,-3-1-32 0,-2-3 0 15,1 1 0-15,-5-4 0 0,-2 1 496 0,-5-1 0 0,-1 0 0 0,-5-3 0 0,0 1 592 16,-3-2 176-16,-3 0 16 0,-2-2 16 0,-1-3-128 0,-3 0-32 16,-2 1 0-16,-1-2 0 0,-3-3-368 0,1-2-80 15,1 3 0-15,0 4-16 0,2 0-176 0,1 4 0 16,1 3 0-16,2 3 0 0,1 4-192 0,-1 1 48 0,1 6 0 16,-1 0 0-16,-2 6 144 0,-1-1 0 15,0 2 0-15,-2 2 0 16,0 4-800-16,0-1-128 0,0 1-32 0,0-1 0 15,2 1-1424-15,0 3-304 0</inkml:trace>
  <inkml:trace contextRef="#ctx0" brushRef="#br0" timeOffset="95455.28">17256 16027 16575 0,'0'7'1472'0,"-1"-4"-1168"0,-2 0-304 0,2-1 0 0,0-2 4144 0,0 0 768 0,-1 0 144 0,1 0 48 0,-4 0-4400 0,0-2-864 0,-2-2-176 0,-1-5-48 0,1 2 208 0,0-5 48 15,0-5 0-15,1 1 0 0,1-7 128 0,0-3 224 0,3-2-48 0,-1-2-16 0,2 1 864 0,0 1 192 0,-2 0 16 0,2-3 16 0,0 2-160 0,1 1-48 16,2 3 0-16,1 3 0 0,2 2-464 0,-1 4-112 16,2-1-16-16,0 3 0 0,3-1 0 0,-1 4-16 15,5-1 0-15,-1-1 0 0,4 3-256 16,1-2-48-16,2 2-128 0,1-2 192 0,0 2-192 0,1 1-160 16,-3-1 32-16,1 0 0 0,-5 4-96 0,0 0-16 0,-2 0 0 15,-2 3 0 1,-1 3-208-16,-2 0-64 0,2 3 0 0,0 3 0 15,1 1-688-15,1 3-144 0,0 1-16 0,1 2-16 16,4 3-1376-16,2 1-256 0</inkml:trace>
  <inkml:trace contextRef="#ctx0" brushRef="#br0" timeOffset="96201.32">17312 15869 14735 0,'6'-2'1312'0,"-1"-2"-1056"0,-1 3-256 0,-1-2 0 0,1 1 5056 0,-2 0 960 16,3 0 192-16,3-2 48 0,5-2-5008 0,6-4-992 0,3-2-256 0,3-1 0 0,-2 1-1312 0,1-1-304 0,-2 0-64 0,0-3-16 0,-2 1 96 16,-2-1 32-16,-2 0 0 0,-3 1 0 0,-2 2 1728 0,-1-2 352 0,-2 2 64 0,-2 2 0 0,0-1 1792 0,-1 1 336 15,0 0 80-15,-1-2 16 0,-1 1-1520 0,1 0-320 16,1-1-48-16,-1 0-16 0,1 1-688 0,-2 1-208 16,1 3 0-16,0-2 128 0,-3 4-368 15,0-1-64-15,0 4-16 0,-2 0 0 0,0 1-16 0,-3 1-16 16,1 1 0-16,-5 1 0 0,1 4 512 0,-3-2 96 15,0 6 32-15,-4 1 0 0,-2 2 16 0,-3 4 0 16,-4 3 0-16,0 3 0 0,-2 4-304 0,0-1 0 16,3 1 128-16,4-1-128 0,3 1 0 15,5-4 0-15,5-1 0 0,2 1 0 0,6-2 208 0,-1-2-64 16,3 1-16-16,1 1 0 0,3-2-128 0,0 1 0 0,1-3 0 16,1 0 0-16,1 0 0 0,0 3 0 15,1-6 0-15,-1 2 0 0,1-3-176 0,0 1-64 16,0-2-16-16,-1 0 0 15,0-3-1168-15,-1 0-240 0,1-2-64 0,0 1-9216 16,0-1-1856-16</inkml:trace>
  <inkml:trace contextRef="#ctx0" brushRef="#br0" timeOffset="97981.32">17157 16397 15663 0,'-5'-1'1392'0,"1"-2"-1120"0,2 3-272 0,1 0 0 0,0-2 1040 0,-3 1 160 0,-1-2 16 0,-5-3 16 0,-4 0 576 0,0-2 112 0,-3 2 32 0,0-2 0 0,0-1-560 0,-3 4-112 0,-2-4-32 0,-3 3 0 0,-2 0-992 0,-3 2-256 15,-4 1 0-15,-5-2 0 0,-3 3 0 0,-5-3 128 16,-2 2-128-16,-3-3 0 0,0-2 960 0,-3 2 80 15,-1 1 32-15,-1 1 0 0,0 2 48 0,-1 1 16 16,0 1 0-16,1 0 0 0,-1 0-560 16,-1 1-96-16,3 1-32 0,-4-2 0 15,2 3-240-15,-1-2-48 0,1 1-16 0,-2 5 0 0,1-4-144 16,-3 2 0-16,0-1 0 0,-1 0 0 0,0 2 0 0,0 0 0 16,0 3 0-16,-3 2 0 0,0 4-208 0,0-5 16 15,1 2 16-15,2-5 0 0,3 2 176 0,5 0 0 16,3-3 160-16,6-2-160 0,4-1 0 0,5 0 0 15,3-3 0-15,5-3 0 0,3 0 0 0,2-1 144 16,3-2 16-16,3-3 0 0,2 3 32 0,1 0 0 16,2-1 0-16,2 4 0 0,3-3 0 0,0 2 0 0,1 1 0 0,-1 1 0 15,2 1-32-15,0 1 0 0,1-3 0 0,0 3 0 16,0 3-32-16,1-3 0 0,1 1 0 0,-1 0 0 16,0-1-128-16,1 1 0 0,0-1 0 0,1 3-176 15,0-3 16-15,0 0 0 0,1-3 0 0,-1 2 0 16,2 0 160-16,-1 0 224 0,0-3-48 0,0 2-16 15,-2 2 224-15,2-3 32 0,0 2 16 0,1 1 0 16,-1 0-128-16,1 0-32 0,0 0 0 0,0 0 0 16,0 0-144-16,-3 26-128 0,3-14 192 0,0 2-192 15,1 2 128-15,-1 7-128 0,3 7 0 0,-1 8 0 0,1 8 0 16,-1 5 0-16,1 6 0 0,-2 0 0 0,0 3 0 16,-1-3 0-16,-1-4 0 0,0 2 0 15,-3 1 0-15,0 3 0 0,-1 2 0 0,0 0 0 0,-1-2 288 0,-1-2-48 16,-2-2-16-16,0-2 0 0,1 1-96 0,-2 3-128 15,0-2 176-15,-1-2-176 0,0-4 128 16,0-4-128-16,1-4 0 0,-1-3 0 0,-1-2 0 0,0-2 0 16,1 0 0-16,-1-2 0 0,2-2 160 0,-1-3-160 15,-1 1 128-15,1-2-128 0,3-5 144 16,-1-1-144-16,-1 0 160 0,0-2-160 0,0 1 0 16,2-3 128-16,-1-4-128 0,0 1 0 0,1-3 0 0,0-2 0 15,0-2 128-15,0-1-128 0,1 0 272 0,-2 1 16 16,2-2 0-16,1-1 0 0,1 0-288 0,0-3 160 15,2 2-160-15,2-1 128 0,1-1-128 0,0 0 160 16,1 1-160-16,3-1 160 0,3 0-160 0,1 0 0 16,3 3 0-16,2-3 0 0,4 0 0 0,2 3 0 15,4 0 0-15,1 0 0 0,4 1 0 0,0 1 0 0,3 0 0 16,2 1 0-16,2 0 0 0,2 1 0 0,1 1 144 0,2 0-144 16,2 3 0-16,4 0-128 0,4 4 0 0,2-3 0 15,5 1-32-15,3-4 0 16,-1-2 0-16,9-1 0 0,6-3 160 0,4 0 0 0,4 1 0 15,-4-2 0-15,-3-2 0 0,-2-2 0 0,2 2 0 0,-2 0 0 16,-1 2 0-16,-4 4 0 0,-2 2 0 0,-6 2 0 16,-4 1 0-16,-3-1 0 0,-1 2 0 0,-1 2 0 15,-1 0 0-15,-1 0 0 0,-1-2 0 0,-2-3 0 0,-6-2 0 16,1-4 0-16,2-3 0 0,1-3 0 0,1-4 0 0,2 1 0 16,3-5 0-16,-1 0 0 0,-2 2 0 15,-3-1 0-15,-5 1 0 0,-5 6 0 0,-5-1 0 16,-5 2 0-16,-2 2 0 0,-5 2 0 0,-3 2 0 15,-3-2 0-15,-1 3 0 0,-3 0 0 0,-2-1 0 16,0-2 0-16,-1 0 0 0,-2 0-128 0,1 0 128 0,-2-2 0 16,2 0-144-16,-2 0 144 0,1 0 0 0,2-2 0 15,1-2 0-15,2-2 0 0,2 0 240 0,2-4-48 16,3-1 0-16,2 0 0 0,-3 0 0 0,4 1 0 16,2-4 0-16,-1 2 0 0,0-1-192 0,1 4 144 15,-3-1-144-15,-3 3 128 0,1 1-128 0,-4 0-224 16,-1 4 48-16,-2-2 16 0,-1 0 16 0,-2 2 0 15,-2-2 0-15,0-2 0 0,-1 1 144 0,-1-1 0 16,1-2 0-16,-1-2 128 0,0 2 336 0,1-8 80 16,1-4 16-16,0-1 0 0,2-5-48 0,1-5-16 0,1-1 0 0,1-7 0 15,3-4-368-15,0-5-128 0,2-5 0 0,1 0 144 16,-1 1-288-16,-1 1-64 0,0 4-16 0,-1-2 0 16,0 0-80-16,1 2-16 0,-2-1 0 0,-2 1 0 15,0-2 320-15,-2 3-192 0,-1 3 192 0,0 1-160 16,0-3 400-16,-2 2 80 0,2 2 0 0,0-1 16 15,1 1-176-15,0-2-32 0,1 1-128 0,0-3 192 16,1 1-192-16,1-1-128 0,-1-2 128 0,1 3-208 16,-2 0-16-16,0 2 0 0,-1 3 0 0,0 3 0 15,-1 1-96-15,-2-2-32 0,1 5 0 0,-2 0 0 16,-1 3 192-16,0 5 160 0,-1 1-208 0,-2 5 80 16,-1 2-112-16,0 3-16 0,-1 6 0 0,-2-2 0 15,1 6 256-15,-1-1 0 0,-1 2 0 0,0-2-144 0,2 1 144 0,-1 0-208 16,2 0 80-16,0-1 128 0,0 1-160 0,-1 0 160 15,1 3 0-15,-1-2-144 16,0 2-240-16,-1 2-64 0,-3-1 0 16,-3 4 0-16,0 2-448 0,-5 0-80 0,1 3-32 15,-10 5-19056-15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38:03.32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31505 2698 4607 0,'-1'0'0'0</inkml:trace>
  <inkml:trace contextRef="#ctx0" brushRef="#br0" timeOffset="1279.58">31654 2765 6447 0,'4'-3'272'0,"-1"0"80"0,-1 3-352 0,-1-3 0 15,-1 3 0-15,0 0 0 0,0 3 1088 0,2-3 128 0,-1 0 48 0,1 0 0 16,0 0 1072-16,0 0 224 0,-1 0 32 0,2-3 16 16,-2 3-64-16,0-1-16 0,0 1 0 0,1-3 0 15,-1 3-624-15,-1 0-128 0,1 0-32 0,0 0 0 16,2-2-752-16,-3 2-160 0,0 0-16 0,0 0-16 16,0 0-512-16,0 0-96 0,0 0-32 0,0 0 0 15,0 0 160-15,0 0 48 0,0 0 0 0,18 10 0 16,-18-4-112-16,-1 5 0 0,-1-1-16 0,-1 6 0 15,-2 0 16-15,0 5 0 0,-2 2 0 0,-2 5 0 16,1 0 0-16,-4 5 0 16,1 1 0-16,-2 7 0 0,-5 7-256 0,0 3 0 15,-4 3 0-15,-1 3 0 0,-1-1 0 0,0-5 0 0,1-1 0 0,-1-5 0 16,2-1 0-16,0 0 0 0,1-4 0 0,0-1 0 0,2-5 0 0,0 1 0 16,1-2 0-16,-1 1 0 0,3-5 0 0,0-1 0 15,1-4 0-15,3-1 0 16,1-7-304-16,1 0 48 0,3-4 16 0,-1-2 0 15,3-4-864-15,0-2-176 0</inkml:trace>
  <inkml:trace contextRef="#ctx0" brushRef="#br0" timeOffset="3151.44">31612 2363 20271 0,'-1'0'1792'0,"0"0"-1424"0,1 0-368 0,-1 0 0 0,1 1-144 0,-2 2-112 0,1-3 0 0,-1 3-16 0,-2 1 1232 0,0 1 256 0,1 1 64 0,-1 2 0 15,1 0-624-15,2-2-112 0,0 4-32 0,0-3 0 16,0 2-48-16,1-2-16 0,-2 3 0 0,1-1 0 16,1 4 192-16,-2-1 48 0,0 3 0 0,1-1 0 15,-1-2 128-15,0 4 16 0,-1 3 16 0,-1 0 0 16,-1 4-160-16,-1 1-48 0,-2 1 0 0,-1 4 0 16,0-3-256-16,-1-1-48 0,0 3-16 0,0-2 0 15,3-2-96-15,-2-4-32 0,3-1 0 0,1-3 0 0,0-1 192 16,1-5 16-16,1-2 16 0,0 2 0 0,1-4 48 15,0-2 16-15,0 0 0 0,2-2 0 16,-1-2-224-16,1 0-64 0,0 0 0 0,1-2 0 0,-1 0-48 16,1 0-16-16,-1-1 0 0,1 2 0 0,1-4 0 0,-2 5 0 15,0 0 0-15,0 0 0 0,0 0-128 16,0 0 0-16,0 0 0 0,0 0-176 0,15-13 176 0,-12 13 0 16,1-3 128-16,1 3-128 0,0-1 0 0,2 1 0 15,1-2 0-15,0-1 0 0,2-1 0 16,1 1 192-16,3 0-32 0,0-1-16 0,0-2-144 0,2 3 0 15,3 0 0-15,1-1 0 0,1-1 0 0,1 2 0 16,3 0 0-16,0 0 0 0,-1-1-128 0,0 1 128 16,-2 0 0-16,-1-1 0 0,-1 1 0 0,-2 0 0 15,-2 0-144-15,-1 0 144 0,0 0 0 0,-3 2 0 0,1-2 0 16,-2 3 0-16,0 3 0 0,-1-3 0 16,0 1 0-16,-1 3 0 0,-1 1 0 0,0-2-160 0,0 1 160 0,2 1-128 15,0-1 128-15,1 0-160 16,0-2 160-16,2 2-160 0,-2-2 160 0,0-2-208 0,1 0 80 0,-1 0 128 15,1 0 0-15,-3-2 0 0,0 2 0 16,0-3 0-16,-1 2 0 0,0 1 0 0,-2-4 144 0,0 4-16 16,-1 0-128-16,0-2 0 0,0 4-176 0,-1-2 176 15,1 0 0-15,-2 2 0 0,1 0 0 0,1-2 0 16,-1 4 0-16,1-4 0 0,0 2 0 0,1-2 0 16,0 1 0-16,0-1 0 0,0-1 0 0,2 1 0 15,-1-2 0-15,-1-2 0 0,2 0 0 0,-2-1 0 0,0 2 0 0,-1-4 0 16,-1 1 0-16,-2 3 0 15,2-4 128-15,-1-1-128 0,-1 0 192 0,0-2-192 0,0 2 256 0,0-5-48 16,1 3-16-16,-2-2 0 0,3-1-192 16,-2 0 0-16,2-2 0 0,1 2 0 0,-2-3 0 0,4-3 0 15,0-2 0-15,0-2 0 16,1 0 0-16,1-1-192 0,0-1 192 0,0 3-208 0,0-3 208 0,-1 3 0 16,0 4 0-16,0-3 0 0,1 1 0 0,0-1 0 15,1 5 0-15,-3 0 0 0,2 0 0 0,-2 0 0 16,-1 4 0-16,1 2 0 0,-1 1 0 0,0-1 0 15,-1 4 0-15,-1 0 0 0,-1 0 0 0,0 0 0 16,-1 2 0-16,-1 1 0 0,1 0 0 0,-2 0-144 16,0 2 144-16,-3 1-128 0,0 0 128 0,-2 0-208 15,0 0 80-15,-2 4 128 0,0-2-160 0,-2 2 160 0,-1 2 0 16,1 0-144-16,-3 0 144 0,1 2 0 16,-1 1 0-16,0-2 0 0,-2-1 0 0,0 0 0 15,1 1 0-15,-2-1 0 0,0-4 0 0,0 2 0 0,0-2 0 16,1 0 0-16,-2 0 160 0,1-2-32 0,-3 0-128 15,2 0 192-15,-1 3-64 0,-3-3 0 0,-1 0-128 0,-1 1 192 16,-2-1-64-16,0 2-128 0,-4-2 176 16,-1 1-176-16,0 2 192 0,-2-1-192 0,1 2 192 0,-4-1-192 15,0 0 160-15,-1-3-160 0,0 3 128 0,2-3-128 16,4 0 224-16,2 0-32 0,1 1-16 16,3-1 0-16,1 2-176 0,2-2 128 0,2 3-128 0,4-2 128 0,1 2-128 15,2 0-192-15,2 0 32 0,3 1 16 16,1-2-496-16,3 2-112 15,2-1-16-15,1 2 0 0,3-1-1360 0,2 0-288 0,1 2-48 0,2 0-13056 16</inkml:trace>
  <inkml:trace contextRef="#ctx0" brushRef="#br0" timeOffset="4110.46">32142 2844 23951 0,'-3'0'2128'0,"1"0"-1696"0,0 1-432 0,1-1 0 0,1 3 704 0,-1-3 64 0,0 2 16 0,-2-1 0 0,0 2 752 0,-2 3 160 0,1-2 32 0,1 1 0 0,3 0-656 0,0 1-128 0,2 0-32 0,0 0 0 16,3 3-400-16,0-2-96 0,0 4-16 0,2-1 0 0,1 3-112 0,-1-1-32 15,2 5 0-15,1 2 0 0,-2-1 32 0,1 1 0 16,1 3 0-16,1 4 0 0,-1-1-32 0,0-2-16 15,0 5 0-15,-2-6 0 0,1 0-48 0,0 3-16 16,-1-5 0-16,2 1 0 0,0 1-32 0,0-5 0 16,0 1 0-16,1-2 0 0,2-3-144 15,-2 0 128-15,1-1-128 0,0-5 128 0,0 2-128 0,-1-5 0 16,-1 1-192-16,-2-2 192 16,0 0-752-16,-2 1-16 0,-2-3-16 0,-2 1-11072 0,-1-2-2224 15</inkml:trace>
  <inkml:trace contextRef="#ctx0" brushRef="#br0" timeOffset="5343.04">32874 3376 17503 0,'-4'2'1552'0,"2"-2"-1232"0,2 1-320 0,-2-1 0 0,2 0 304 0,-1 3 0 0,-1-3 0 0,-2 2 0 0,-2-2 912 0,-2 4 192 0,1-4 48 0,-2 0 0 0,2 0 80 0,-2 0 32 0,2-2 0 0,-3 0 0 16,0 0-480-16,-1-2-112 0,-3 1-16 0,-1 0 0 15,1-3-224-15,-4 2-48 0,0-2-16 0,-2 1 0 16,0 0-160-16,0 3-16 0,1-2-16 0,-1 1 0 16,-3 1-240-16,2 4-48 0,-1-2-16 0,1 3 0 15,3 1-176-15,0-2 0 0,2 2 0 0,3-3 0 16,2 1 0-16,1 1 192 0,2 1-192 15,1-4 192-15,1 2 48 0,1-1 16 0,0 2 0 0,0-1 0 0,1-2-256 16,0 2 0-16,-1 0 0 0,2-2 0 16,-4 1 0-16,1 1 0 0,0 1 0 0,-1-2 0 0,-1 2 0 0,1-1 0 15,-2 2 0-15,1 0 0 0,-1 1 0 0,0 1 0 16,3 1 0-16,-1 0 0 0,0 1 0 0,1 0 0 16,1 4 0-16,-1-2 0 0,2 2 208 0,-1 1-48 15,2-1-16-15,-1 2 0 0,0-2-16 0,1 3 0 16,-1-2 0-16,1 0 0 0,0-1-128 15,-1 0 0-15,-1 2 0 0,1 1 0 16,-1-3 0-16,1 2 0 0,-1 1 0 0,1-4 0 0,0 0 0 0,2 0 0 16,-1 0 0-16,2-3 128 0,2 2 64 0,-1-4 0 15,0 0 0-15,1 0 0 0,-1-2-192 0,2 1 192 16,-1-2-192-16,1 1 192 0,0 1-192 0,0-1 0 16,1 2 0-16,-1-2 0 0,1 2 128 0,-1 0-128 0,2 0 0 0,1 0 128 15,0-3-128-15,1 1 128 16,2-1-128-16,2-3 128 0,1 0-128 0,4 0 128 0,1-2-128 15,3 1 128-15,1-4-128 0,2 1 0 0,4 0 144 16,4 1-144-16,3-4 0 0,2 2 0 0,3 1 0 16,3-3 0-16,2 5 0 0,2-4 0 0,2 2 0 0,-2 1-128 15,1 1 128-15,-3 1 0 0,-4 1-144 0,-3 0 144 16,-2 0-160-16,0 0 160 16,-4 1-208-16,-1 1 80 0,-2 1 0 15,-2-2 0-15,0 2 0 0,-3-1 0 0,-4-2 128 0,0 0 0 0,-1 0-144 0,2-2 144 16,0-2-384-16,2 1-16 0,0-3 0 0,0 0 0 15,0 0-384 1,0-1-80-16,-2 0-16 0,-3-1 0 0,-1 1 240 0,-3 1 32 0,-1 0 16 16,-2 1 0-16,-2 3 816 0,-2-2 160 0,-1 2 48 0,-1-1 0 0,-2 2 464 0,-1 1 80 15,0-3 32-15,-1 3 0 0,-1 0-512 0,0 0-112 16,-2-2 0-16,0 1-16 0,1-2-368 0,-2 1-288 16,0 0 48-16,0-1 16 0,0-2-96 0,0 1 0 15,0-5-16-15,-1 2 0 0,1-3 512 16,-1-2 96-16,0-1 32 0,-2-3 0 0,-1 0 80 0,0-1 0 15,-1 0 16-15,-1-2 0 0,1 1-208 0,0 1-64 16,-1 1 0-16,1 0 0 0,0 1 32 0,0 2 0 16,3 0 0-16,-2-1 0 0,1 3-160 0,0-1 192 15,0 2-192-15,1 1 192 0,1-1-192 0,-2-3 0 16,2 3 0-16,0 2 128 0,0-2-128 0,-2 1 0 16,2 2 0-16,0 1 0 0,0-1 128 0,-2 1-128 15,1 3 192-15,0 0-64 0,-2 1-304 0,2 0-64 16,-3 2-16-16,1 0 0 0,-1 0-96 0,1 2-32 15,1 0 0-15,-1 2 0 16,2-2-96-16,-2 2-32 0,3 2 0 0,-2-2 0 0,1 1 320 0,0 1 192 0,-1 0-208 0,2 2 80 16,-1-2 128-16,0-3 0 15,1 2 0-15,1-1 128 0,0-1-128 0,2 0 0 0,3-1 0 0,-2-4-128 32,2 2-1152-32,0 0-208 0</inkml:trace>
  <inkml:trace contextRef="#ctx0" brushRef="#br0" timeOffset="5774.19">32749 3799 4607 0,'-1'-3'400'0,"-1"2"-400"0,1 1 0 0,1 0 0 0,1 1 5008 0,-1 2 928 0,0-2 176 0,0 1 32 0,-1 2-4928 0,0 2-1008 0,-3 3-208 0,-2 1 0 0,0 2 1120 0,-4 1 224 0,0 3 64 0,-2 0 0 0,-2 0-640 0,-1 2-112 0,-1 1-16 0,-2 3-16 16,-2 0 128-16,-1 4 16 0,-3 3 16 0,0 2 0 16,0 0-272-16,-2 2-48 0,-1 4-16 0,0-2 0 15,2 1-448-15,1-3-320 0,3-1 64 0,4-3 0 31,1-5-960-31,4-1-192 0,4-5-48 0,5-2-13760 0</inkml:trace>
  <inkml:trace contextRef="#ctx0" brushRef="#br0" timeOffset="6069.55">33032 3879 28559 0,'2'-1'2544'0,"1"-2"-2032"0,-1 6-512 0,0-3 0 0,0 4 256 0,1-2-32 0,0 2-16 0,3 2 0 0,2 0 752 0,-1 6 128 0,2 4 48 0,-2 3 0 0,-2 1-256 0,0 2-48 0,0 3-16 0,-1 1 0 0,0 1-608 0,1 1-208 0,0 1 144 0,1-3-144 31,1 0-448-31,2-1-160 0,-1 1-32 0,4-2-16 16,-1 1-144-16,1 1-32 0,4-1 0 0,0-3 0 15,4 3-736-15,1-3-160 0,1 0-16 0</inkml:trace>
  <inkml:trace contextRef="#ctx0" brushRef="#br0" timeOffset="7541.22">31347 3947 3679 0,'7'-2'320'0,"0"2"-320"0,-2-3 0 0,-3 3 0 0,0-1 0 0,1 1 0 0,3-3 0 0,5 0 0 0,2-1 1040 0,2 1 144 0,0 0 32 0,-4-2 0 0,-1 4 864 0,-4-2 176 0,-2 3 48 0,-3 0 0 0,-1 0 320 0,-3 3 80 15,-1-3 16-15,-1 1 0 0,-1 1-432 0,-2 1-96 16,0-2-16-16,-2 4 0 0,-1-4-1152 0,0 2-256 16,-3 0-32-16,0 0-16 0,-1-2-480 0,-2 2-112 15,1-3 0-15,-2-3-128 0,-1 2 256 0,-2-4-64 16,1 0-16-16,-2-1 0 0,-2-3 144 15,-2 3 16-15,-1-4 16 0,-1 1 0 0,-1 2-128 16,0-2-32-16,-3 3 0 0,-2 2 0 0,2 1-32 0,0 0-16 16,0 3 0-16,1 0 0 0,2 3-144 0,2-2 192 0,2 4-192 0,2-1 192 15,4-2-192-15,3 2 0 16,3 2 0-16,3-2 0 0,4-2 0 0,2-1 0 0,1 2 0 16,2-1-176-16,0-2 176 0,2 0 0 0,-1 2 0 0,0-2 0 15,3 0 0-15,-2-2 0 0,0 2 0 0,-1 0 0 16,0 0 128-16,0 0 0 0,0 0 0 0,0 0 0 15,0 0-128-15,0 0 0 0,0 0 128 0,-15 26-128 16,9-17 0-16,0 2 0 0,0 6 0 0,-3-1 0 16,2 4-128-16,-1 1 0 0,1 2 0 15,1 0 0-15,-1 2-64 0,3 0-16 0,-1 0 0 0,0-2 0 16,2 1 64-16,-1-1 16 0,0-1 0 0,0 0 0 0,-1-2 128 0,0-1 0 16,1-1 0-16,-1-3 0 15,2-4 272-15,-2 1 96 0,0 1 16 0,0-5 0 0,0 0-112 0,-1 1-16 16,-1-2 0-16,1 2 0 0,-1-1 0 0,1-3-16 15,-2 4 0-15,2-5 0 0,0 2-240 16,1-1-160-16,0 0 32 0,1 0 0 0,2 1 128 16,1-2-208-16,1-2 80 0,1 2 128 0,1-2-256 0,2 2 80 15,2-4 16-15,4 0 0 0,2 0 160 0,3-3 0 16,3 2 160-16,3-1-160 0,0-1 224 0,5 0-48 16,4-1-16-16,4 1 0 0,2 0-160 0,2-2 128 15,0 1-128-15,1 0 128 0,-2-2-128 0,0 0 0 16,-1 0 0-16,2-2-176 0,-1 2 176 0,2 0 0 15,-2 0 0-15,0 1 128 0,0 1-128 0,0 3-160 16,2 1 160-16,-1 0-208 0,-5 4 80 0,-2-3 128 16,-3 1-208-16,-4 1 80 0,-2 0 128 0,-2 1 0 15,-3 1 0-15,-2-1-128 0,0-2 128 0,-2 0 0 16,0 0 0-16,-2-2 0 0,0 1 0 0,-1-1 176 0,0 0-48 0,-2 0 0 16,1 3 0-16,0-6 0 0,-1 3 0 0,2-1 0 15,-1 1-128-15,1-2 0 0,0 0 0 0,0 0 0 16,1-1 0-16,-1 2-176 0,1-1 48 0,-3-2 0 15,1 1 128-15,-1 0-192 0,-2 0 192 0,-1 0-192 16,0-4 192-16,-3 4 256 0,1-4-64 0,-2 3-16 16,0-3 80-16,0 2 32 0,-1-6 0 0,-1-1 0 15,0-2-64-15,-3-2-16 0,0-2 0 0,1-2 0 16,-2-2-208-16,0-3 128 0,0-2-128 0,0 0 0 0,1-1 0 16,-1 0 0-16,2-2 0 0,0 2 0 15,-1 3 0-15,3 3 0 0,-1 1-176 0,2 3 176 16,1 4 0-16,-1 1 0 0,2 3 0 0,1 2 0 0,-1 0 0 15,1 2 0-15,-2 0 0 0,1 2 0 16,0 2 0-16,0-2 0 0,-1-1 0 0,1 4 0 0,-1-2 0 0,0 2 0 16,-1 1 0-16,0 0 0 0,0-2-176 0,-1 2 48 15,0 0 0-15,-1 0 0 0,0-3-48 0,-1 2 0 16,3 1 0-16,0 0 0 0,0 0 176 0,-25-12 0 16,15 5 0-16,0 1-128 0,-1 2 128 0,-2-2 0 15,0 0 128-15,-1 0-128 0,-1 0 0 0,0 3 0 16,1 2 0-16,-3 2 0 0,1 4-208 0,0-1-16 15,-2 2 0-15,-1 4 0 16,-1-1-912-16,-2 4-176 0,0 0-32 0,-4 5-15712 0</inkml:trace>
  <inkml:trace contextRef="#ctx0" brushRef="#br0" timeOffset="8065.23">30981 4466 1839 0,'1'-1'160'0,"-1"-1"-160"0,0-2 0 0,-1 4 0 0,1 0 4544 0,-2 0 864 0,1 1 176 0,0 2 48 0,-3-3-2864 0,-1 2-560 0,-2 3-112 0,-3 0-32 0,-1 5-432 0,-2-1-96 0,0 2 0 0,-2 0-16 0,0 5-624 0,-2 0-112 0,-1 3-16 0,-1 3-16 0,-1 1-480 0,-4 5-80 0,2 0-32 0,-4 2 0 0,-1 4-160 0,-1 1 0 15,-3 2 0-15,0-2 0 0,0-1 0 0,-1 1 0 16,-3 0 0-16,0 3 0 0,1-4 400 0,0 2 48 0,0 1 16 0,-1-4 0 16,1 1 0-16,-4-2 0 0,1-1 0 0,0 0 0 15,1-2-240-15,1-3-48 0,0-4-16 16,3 0 0-16,0 0-160 0,3-3 0 15,4-1 0-15,2-1 128 0,4-1-416 0,3-4-96 0,4-2 0 0,3-1-16 16,3-3-560 0,2 1-96-16,3-3-32 0,1-2 0 0,1 1-1664 0,3-6-352 15</inkml:trace>
  <inkml:trace contextRef="#ctx0" brushRef="#br0" timeOffset="8539.58">30992 4481 34095 0,'-4'-6'1504'0,"2"0"320"0,0 2-1456 0,2 2-368 0,0 2 0 0,2 0 0 0,-1-3 160 0,1 2-32 0,1 1-128 0,0-2 192 0,1-1 672 0,0 3 128 0,0 3 32 0,-2 3 0 0,0 0-624 0,0 4-112 0,-1 0-32 0,1 5 0 0,0 1-48 16,1 6-16-16,2 0 0 0,1 7 0 0,2-1 0 0,2 7 0 0,1-1 0 0,1 5 0 15,2-5 48-15,0 1 0 0,3-1 0 0,-1-1 0 16,2 1 16-16,0-3 0 0,0 4 0 0,1-3 0 16,-1 0-112-16,0-1-16 0,0-3 0 0,1 2 0 15,-2-3-128-15,2-1 0 0,-3-3 0 0,1-1 0 16,0 0 0-16,2 3-304 0,-1-3 48 0,1 3 16 15,-3-7-784 1,1 5-176-16,2-1-16 0,-2 1-16 0,2 1-1632 0,-3-2-320 16</inkml:trace>
  <inkml:trace contextRef="#ctx0" brushRef="#br0" timeOffset="14144.98">31647 5487 20271 0,'0'-3'1792'0,"0"-1"-1424"15,1 4-368-15,1-2 0 0,0 1 944 0,0-1 112 0,2 1 32 0,2-5 0 0,3 0 64 0,1-3 32 0,1 2 0 0,0-2 0 0,0 2-752 0,-1 1-160 0,-1-1-16 0,-2 4-16 0,-1-2 352 0,-2 1 80 0,-1 4 16 0,-3-2 0 16,-2 2 272-16,-3 2 48 0,-1-2 16 0,-2 2 0 0,-4 0-192 0,0 3-16 16,-1-2-16-16,-4 0 0 15,1 1-400-15,-1-1-80 0,-1 3 0 0,0-3-16 16,2 1-16-16,-1-1 0 0,2 0 0 0,-1-1 0 0,1 0-128 0,0-2-32 15,2 0 0-15,-1 0 0 0,2 0-128 16,-2 2 0-16,2-2 144 0,-1 4-144 16,2-2 192-16,0 2-16 0,0 2-16 0,-1 0 0 0,0 0-160 15,1 1 160-15,0-1-160 0,-1 0 160 0,1 1-32 0,-3 0-128 16,2 1 192-16,-1-2-64 0,2-2 32 0,-1 2 0 16,-1-2 0-16,1-2 0 0,0 2 80 15,-1 0 16-15,1 1 0 0,-2-1 0 0,1-1-128 0,0 3 0 16,1-2-128-16,1 1 192 0,0 1-64 0,0 2 0 15,2-2-128-15,-1 3 192 0,3 0-192 0,-2-1 0 0,0 3 0 16,1-1 0-16,-1 2 0 0,0 1 0 16,0 0 0-16,0 0 0 0,0 0 0 0,-1 0 0 15,2 1 0-15,-1-1 0 0,2 0 256 0,-1 2-64 16,1-1 0-16,-1 1 0 0,1 1-16 0,1-4-16 0,1 2 0 16,-1 1 0-16,1-2-160 0,0 2 128 0,1-1-128 15,0-2 128-15,2 2 0 0,-1-2 0 0,2 3 0 16,0-3 0-16,1-2 0 0,1 2 0 0,0 2 0 15,1 1 0-15,0-3 0 0,1 2-128 0,-1 1 192 16,2-2-64-16,-2 3-128 0,2-1 0 0,0-1 0 0,-1 1 0 16,1-3 0-16,1 2 0 0,0-2 0 0,1 2 0 15,2-2 128-15,-2 0-128 0,2-2 0 0,1 1 128 16,1-1-128-16,1 0 160 0,1-1-160 0,1 1 160 0,-2-4 16 16,1 1 0-16,1 2 0 0,-1 1 0 0,0-4-48 0,1 4-128 15,-1-2 192-15,-1-1-64 0,2 3-128 16,-1-4 0-16,2 0 144 0,-2 0-144 0,3 0 0 15,0-1 0-15,-1 0 0 0,3-1 0 0,-1-2 0 16,0 2 0-16,0-4 0 0,-1 3 0 0,-1 0 0 0,0-3 0 16,0 3 0-16,-1-2 0 0,0 1 0 0,0-2 0 15,0 0 0-15,-1 2-128 0,0-4 128 16,1 2 0-16,0 0 0 0,0 0 0 0,-1-2 0 0,2 1 0 16,-2 1 0-16,2 0 128 0,2 0-128 15,0-3 0-15,0 3 0 0,0 0 0 0,0 0 0 0,-1 0 0 16,1 0 0-16,0-2 0 0,0 2 0 0,-1 0 0 15,-2-1 0-15,1 1 0 0,0 0 0 0,-1-3 0 16,1 3 0-16,-1-4-128 0,1 2 128 0,0-1 0 16,-1 2 0-16,1-4 0 0,-1 2 0 0,0-1 0 0,0-2 0 15,1-1 0-15,-2 1 0 0,2 0 0 0,-2 0 0 0,2-2 0 16,-2 2 0-16,1 0 144 0,-2-3-144 0,1 2 160 16,-1 1 16-16,2 0 0 0,-2-3 0 0,0 2 0 15,1 0-176-15,-1-1 0 0,-1 0 0 16,0 2 0-16,0-2 0 0,-1 0 0 0,-1 2 0 15,1-3 0-15,0 1 0 0,-1-2 0 0,2 0 0 0,1-3 128 16,-1 0-128-16,1 2 0 0,-1 0 0 0,1-2 128 16,1 1-128-16,0-4 128 0,-1 3-128 0,0-1 128 15,-2 0-128-15,0 2 0 0,-2-2 144 0,-2 2-144 16,0 2 0-16,-1-3 128 0,-2 2-128 0,-2 1 0 16,0 0 0-16,0 1 0 0,-1-1 0 0,-3 1 128 15,2-1-128-15,-2-2 0 0,-1 2 0 0,0-2 0 16,-1-1-256-16,0 0-80 0,-2 0-16 0,2-2 0 0,-1 2 128 15,-1-3 32-15,1 1 0 0,-1 1 0 16,2-1 192-16,0 2-176 0,0-2 176 0,1 1-160 0,-1-1 160 0,1 2 0 16,-1-2 0-16,-1 1 0 0,1 2 0 15,-1-3 0-15,1 3 0 0,-3-2 0 0,0 2 0 0,1 0 0 16,-3 2 0-16,-1-3 0 0,0 1-128 0,0 2 128 16,-2-2-128-16,0 2 128 0,2-3 0 0,-2 4 0 15,1-1 0-15,1-2 0 0,0 3 0 0,1-1 0 16,1 0 0-16,2-3-128 0,0 5 128 0,1 0 0 15,1 0 0-15,-1 0 0 0,1 3 0 0,-1 0 0 16,1 3-144-16,-3-1 144 0,-1 2 0 0,-2 1 0 16,-2 1 0-16,-2 2 0 0,-2-2-160 0,-2 4 160 0,0-1-208 15,-1-2 80-15,-1 2 128 0,-1-2 0 0,0 2 0 16,-1-1 128-16,1 0-128 0,1-1 0 0,1 0 0 16,1 1 0-16,1-3 0 0,2 1 0 15,1-1 0-15,1 0 0 0,2 2 0 0,-1-4-240 0,2 2 64 0,0 0 16 16,3-1-352-1,-1 2-80-15,1-1-16 0,2 2-13040 0,-1 1-2608 0</inkml:trace>
  <inkml:trace contextRef="#ctx0" brushRef="#br0" timeOffset="15072.2">31494 5714 25791 0,'-4'-2'2304'0,"2"2"-1856"0,0 0-448 0,2 0 0 0,0 0 640 0,0 0 16 0,-2 0 16 0,-1 0 0 0,-2-3 112 0,-1 2 32 0,1-2 0 0,0 0 0 0,3 0-304 0,-2 2-48 0,3-4-16 0,0 4 0 0,-1-4-160 0,4 4-32 0,-1-2-16 0,1 0 0 0,1 0 704 15,-1 1 144-15,2 0 16 0,0-1 16 0,-1 0-64 0,1 1-16 16,1 0 0-16,-1 0 0 0,1 2-368 0,0-4-80 16,0 4-16-16,1 0 0 0,1 0-192 0,1-2-64 15,0 2 0-15,0 0 0 0,-1 0-320 0,1 0 0 16,0-3 0-16,0 2 0 0,-1 1 0 0,2 0 0 16,-1 0 0-16,0-2 0 0,0 2 0 0,1 2 0 15,-1-2 0-15,-1 0 0 0,0 1 0 0,1 2 0 16,-2-1 0-16,0 2 128 0,-1-2-128 0,0 2 144 15,-1 2-144-15,-2-2 160 0,2 2-160 0,-3 0 0 16,0 1 144-16,1-1-144 0,-1 0 0 0,-1 1 0 16,0 0 0-16,1-1 128 0,-1 0-128 0,1 0 0 15,1 0 0-15,-1 0 0 0,0 1 0 0,2-4 0 0,-1 4 0 16,1-5 0-16,0 2 0 0,0-2 0 16,-1-1 0-16,1 2 0 0,-2-3 0 0,-1 2 0 0,1 0 0 15,-2 0 0-15,1-1 0 0,-3 2 0 0,1 1 0 16,-1-2 128-16,0 4 16 0,-1-3 16 0,2 0 0 15,-5 4 0-15,2-4-160 0,-1 1 0 0,0 1 0 0,0-1 0 16,-2-2 0-16,1 2 0 0,1 0 0 0,0-2 0 16,0 2 0-16,-2-1 0 0,2 2 0 0,0-1 0 15,0 2 0-15,-2-2 0 0,3 2 0 0,-1-2 128 16,0 1-128-16,1 1 192 0,-1-1-192 0,-1 1 192 16,1 0-64-16,0 3 0 0,-1-3 0 0,-1 0 0 15,1 0-128-15,-2 1 0 0,1 0 0 16,-1-1 128-16,1 0-128 0,1 1 0 0,1-4 0 0,1 2 0 15,0-1 0-15,1 0 0 0,2-1 0 0,-1 0 0 0,1-1-144 0,2 0-16 16,-1 0 0-16,2 1 0 16,0-3-288-16,0 0-48 0,2 0-16 15,1 0 0-15,0 0-320 0,1-3-64 16</inkml:trace>
  <inkml:trace contextRef="#ctx0" brushRef="#br0" timeOffset="15495.84">31511 6226 2751 0,'1'-2'256'0,"1"-2"-256"0,-1 1 0 0,0 1 0 0,1-2 4224 0,1 4 816 0,-1-2 144 0,1 1 48 0,1-4-2128 0,1 0-416 0,-1 2-96 0,1-3-16 0,-1 2-528 0,-1 4-96 0,-2-2-32 0,-2 4 0 0,-1 0-832 0,-1 2-160 0,-1 3-32 0,0-2-16 15,-1 1-304-15,0 0-48 0,2 0-16 0,-1 0 0 0,1 1-192 0,2-1-64 16,-1-3 0-16,2 2 0 0,1-3-256 0,0 0-144 16,3-2 16-16,0 0 0 15,1 0-512-15,1-4-112 0</inkml:trace>
  <inkml:trace contextRef="#ctx0" brushRef="#br1" timeOffset="27327.88">31863 5228 23039 0,'3'-4'2048'0,"-2"1"-1648"16,0 0-400-16,1 1 0 0,-2 2 464 0,0 0 16 0,1-1 0 0,0-4 0 0,0 1 672 0,-1-2 144 0,0 2 32 0,-2 0 0 0,-1 2-336 0,0-2-64 0,-1 4-16 0,-1-2 0 0,0 2-208 0,-1 0-32 0,0 0-16 0,-2 0 0 15,2 0 144-15,-3 0 32 0,2 0 0 0,0 2 0 16,-1-2-384-16,0 4-80 0,0-4-16 0,-1 2 0 16,1-2-352-16,-1 2 0 0,1 0 0 0,-2-2 128 15,0 0-128-15,-1 0 0 0,-1 0 0 0,0 0 0 16,1 1 0-16,-3-1 0 0,1 3 0 16,-1-1 0-16,1-1 0 0,-4 4 0 0,3-1 0 0,-4 2 0 15,2 0 272-15,-2 1-16 0,-1 0 0 0,2 2 0 16,0-3-96-16,-1 1-32 0,2 2 0 0,0 0 0 0,1-2-128 15,0-1 0-15,2 0 144 0,-1 2-144 0,2-2 0 16,-2-1 0-16,3 1 0 0,-1 0 0 16,1-1 0-16,-2 0 0 0,2-1 0 0,0-2 0 0,0 2 0 15,1-1 0-15,0-2 0 0,-1 1 0 0,0 2 160 0,0-2-32 16,-2 2-128-16,1 0 192 0,0 2 0 0,-1-1 0 16,1 1 0-16,-1-1 0 0,2 1-16 0,-1 1-16 15,0 1 0-15,-2 1 0 0,2 1-160 0,-1 0 0 16,1 2 0-16,1-2 0 0,0 2 0 0,1 1 0 15,1-1 0-15,0 2 0 0,2-2 0 0,1 2 0 16,-2 0 0-16,2 2 0 0,0-1 0 0,0-4 0 16,1 4 0-16,-1-2 128 0,1-1-128 0,0-2 0 15,0 2 144-15,1-2-144 0,-1 0 176 0,0 0-48 16,2 1 0-16,-4-1 0 0,2 0 80 0,1 2 16 0,-3-2 0 16,0 2 0-16,1-2 16 0,0 0 0 0,-2 1 0 15,2-1 0-15,0 0-80 0,0 3-16 0,-2-4 0 16,1 0 0-16,1 1-144 0,-2 0 0 0,1 0 0 15,1 0 128-15,-2 1-128 0,1-1 0 0,1-3 0 0,-1 4 128 16,2-3-128-16,0 0 192 0,2 0-192 0,-1 0 192 16,0-1-32-16,2 0 0 0,1 2 0 0,-2-1 0 15,2 2-32-15,1 0-128 0,0-1 192 0,-1 4-64 16,1-3 0-16,1 3 0 0,0 1 0 0,0 0 0 16,2-2-128-16,1 2 160 0,-1-2-160 0,3 1 160 15,1-1-160-15,-1-2 0 0,1 2 0 0,-1-3 0 0,2 2 0 16,-2-2 0-16,0 1 0 0,0 0 0 15,-1-2 0-15,2 1 0 0,-3 1 0 0,1-3 0 0,0 4 0 16,0-3 0-16,0 2 128 0,0 1-128 0,1-1 0 16,1-3 192-16,-1 2-192 0,1-1 192 0,2 2-48 0,1-4 0 15,1 1 0-15,0-1 0 0,1 1 16 16,-1-3 0-16,3 2 0 0,-2-1 0 0,1-1 0 0,-2 0 0 16,0-1 0-16,-1 2 0 0,-1-1-160 0,-1-2 0 15,1 0 0-15,0 0 0 0,-1 1 0 0,1-3 0 16,1 3 0-16,0-3 0 0,0 3 0 0,1-2 0 15,1 1 0-15,0 2 0 0,2-1 0 0,0-2 0 16,0 1 0-16,1 1 0 0,1 1 0 0,-1-2 0 16,0 2 0-16,0-2 128 0,0 2-128 0,0 0 0 15,-2-1 0-15,1 2 0 0,-2-1 0 0,1 2 0 16,-2-2 0-16,0 2 0 0,0-2 0 0,0 1 0 0,0 1 0 16,-1-2 0-16,1-1 0 0,-1 1 0 0,2 1 0 0,1-4 0 15,-1 2 0-15,1-1 0 0,1-1 0 0,0 2 0 16,1-3 0-16,0 0 128 15,1-3 0-15,0 3 0 0,-1-1-128 0,1 1 0 0,1 0 0 16,-1 0 0-16,1 0 128 0,1 0 0 0,-1 0 0 0,0 1 0 16,1 2-128-16,-1-3 0 0,0 2 0 0,-1 2 0 15,0-3 0-15,1 2 0 0,-4 0 0 0,1 0 0 16,-1-1 0-16,0-2 0 0,-2 0-160 0,1 0 160 16,1 0-176-16,0-2 176 0,0-2-192 0,0 1 192 15,1-2 0-15,-1 1 0 0,2-2 0 0,0-3 0 16,1 2 336-16,-1 0 32 0,1-1 0 0,-1 0 0 15,2 2-192-15,-1 0-48 0,0 0 0 0,0 0 0 0,0-1-128 0,2 1 0 16,-1 3 0-16,0-4 0 0,1-1 0 16,-2 3-224-16,-1-4 48 0,-3 3 16 15,0 0-128-15,-2-4-32 0,0 4 0 0,-1-3 0 0,-1 2 320 16,-1-3-128-16,0 1 128 0,-1-3 0 0,0 2 0 0,1-5 0 16,0 1 128-16,0-2-128 0,1 1 208 0,0-1-48 15,1 0-16-15,1 0 0 0,0 0-144 0,0-2 0 16,1 1 0-16,0 1 0 0,0 0 0 0,-1-2 0 15,1 2 144-15,-2-3-144 0,1 3 0 0,-3 0 0 16,-1 1 0-16,-1-1 0 0,0 1 0 0,-2 2-160 16,-1-3 16-16,-2 3 0 0,1-3 144 0,-2 1-208 15,0 2 80-15,-1-3 128 0,-1 0 0 0,-1-3 0 16,2 0 0-16,-2-3 0 0,2-3-144 0,-2 2 144 16,1-2 0-16,1 0 0 0,-2 1 0 0,1 0 0 15,-1 2 0-15,-1 3 0 0,0 1-208 0,-1 2 64 16,-2 0 16-16,1 0 0 0,-3 3 128 0,1-2-128 0,-2 6 128 0,0-5-128 15,-2 5 128-15,-2-3-208 0,0 2 80 0,-2-2 128 16,-1 2-288-16,0-3 64 0,0 1 16 0,1 0 0 16,-1-1 208-16,-1 0-192 0,0 0 192 15,1 0-192-15,1-2 192 0,-1 1 0 0,2-1 0 16,-1 2 0-16,1-2 0 0,-3 1 0 0,1 2 0 16,-1 0 0-16,2 2 0 0,0-1 0 0,0 3 0 0,3 0 0 15,-2 0 0-15,1 2 0 0,-1 0 0 0,1 2 0 16,1-1 0-16,-1 4 0 0,1-2 0 0,-1 1 0 15,1 4-432-15,0-2 16 0,0 3 0 0,-2 1 0 16,2-2-192-16,-2 4-32 0,0-1-16 16,-1 4 0-16,-2 0 0 0,-2 0 0 0,-1 1 0 15,-2-1 0-15,2-2-368 0,0 0-80 16,2-5-16-16,0-2 0 0</inkml:trace>
  <inkml:trace contextRef="#ctx0" brushRef="#br1" timeOffset="31330.71">7080 7851 911 0,'-3'-6'0'0,"0"1"0"0,2 1 0 0,0 0 0 0,1 4 2960 0,0-2 512 0,1-1 112 0,-1 0 0 0,1-3-624 0,2-2-128 0,-2-3-16 0,0 4-16 0,-1 0-1728 0,0 4-352 0,-1-2-64 0,-1 4-16 15,-2 1-352-15,-2 0-80 0,-1 0-16 0,-1 3 0 0,-2 0 336 0,-1 0 64 0,0 4 16 0,-2-4 0 16,1 2 288-16,-2-1 64 0,2 0 16 0,0-2 0 15,2 2 272-15,0-4 48 0,1 2 16 0,1-2 0 16,0 0-352-16,-1 0-80 0,1 0-16 0,-2 2 0 16,0 0-608-16,0-2-128 0,-1 3-128 0,-3 0 176 15,1 0-16-15,-3 2 0 0,0 1 0 16,-4 5 0-16,0 0 32 0,-2 4 0 0,-3 1 0 16,0 0 0-16,-1 5 32 0,-1-1 16 0,0 5 0 0,0-3 0 15,4-2-240-15,0 2 0 0,-3 3 128 0,0 1-128 16,0 2 0-16,1-1 0 0,4 3 0 0,0 1 0 0,3-3 0 15,2 3 0-15,1-2 0 0,0 3 0 0,3 0 0 16,-2-1 0-16,4-3 0 0,-1 2 0 16,1 3 0-16,0 0 0 0,2 1 0 0,-1 1 0 0,4 1 224 0,1-2-48 15,2 1-16-15,1 0 0 0,1-1-160 16,2 1 160-16,3-4-160 0,1-3 160 0,3-2-160 0,-1 0 0 16,5-1 144-16,-1 0-144 0,3 3 0 0,0-2 0 15,2 5 0-15,1-3 0 0,-2-4 0 0,0 3 0 16,2 1 0-16,1 1 0 0,2 3 0 0,1-1 0 15,-1-1 0-15,0-2 0 0,1-1 0 0,2-1 0 16,-1-6 0-16,2-1 0 0,5-1 0 0,1-5 0 0,-5-6 0 16,6-2 0-16,6-1 176 0,4-2-48 0,0-2 0 15,0 0 0-15,4 0 0 0,0 0 0 0,-1-2 0 16,-1 2 0-16,-3-4-128 0,-2 1 0 0,1 0-160 0,-2-1 160 16,0-1 0-16,-1 1 0 0,1 1 0 0,-1-4 0 15,1 1 192-15,0 0-32 0,1-3 0 16,-2 0 0-16,-1-4-32 0,-2 1-128 0,1-6 192 15,-2 0-64-15,-1-3 64 0,2-3 0 0,-2 2 0 16,0-5 0-16,-1 3-16 0,0-4 0 0,2-5 0 0,-1-2 0 16,-1 2-176-16,-1-2 0 0,-3-2 0 0,-2-1 128 15,-5 5-128-15,-4-1 0 0,-3 3-160 0,-1-1 160 16,-4-2-144-16,-3 2 144 0,-1 1-128 16,-3 2 128-16,-1 3 0 0,-4-2 0 0,-1 2 0 0,-2 2 0 15,0 4 320-15,-3-2-16 0,-4-3 0 0,-2-4 0 16,0 4 0-16,-1-3 0 0,-2 2 0 0,-1-2 0 0,1-1-304 0,-1 1 160 15,-1-4-160-15,-2 3 128 0,2-1-128 0,-1 1-272 16,-1-2 64-16,0 3 16 0,1 2-176 0,1 1-16 16,1 5-16-16,2 4 0 0,-1 1 176 15,-2 3 32-15,-3 0 16 0,-2 2 0 0,0 2 176 16,-2 0 0-16,2 4 0 0,-1 0 0 0,0-2 0 0,0 4 0 16,1-2 128-16,0-1-128 0,-1 4 0 0,2-6 0 15,4 5 0-15,-1-2 0 0,-2 1 0 0,1-4 0 16,0 1 0-16,2 0 0 0,3 0-320 0,2 2-48 15,1-2 0-15,1 1 0 16,3 1-32-16,0 1-16 0,2 3 0 16,0 0 0-16,1 3-48 0,-1 0-16 0,0 3 0 0,-4 0 0 15,1 4-352-15,-3 2-80 0</inkml:trace>
  <inkml:trace contextRef="#ctx0" brushRef="#br1" timeOffset="37350.58">22341 8216 38703 0,'-8'0'3440'0,"2"0"-2752"0,4 0-560 0,0 0-128 0,1 2-576 0,-1-2-128 0,-4 0-48 0,-6-2 0 0,-1 1 544 0,-2-2 208 0,0-1-176 0,0-2 176 0,2 0 128 0,0 0 128 0,1 0 32 0,0-1 0 16,-1 4-288-16,0 0 0 0,-2 1 0 0,0 4 0 0,-1 1 768 0,-1 3 32 0,-3 1 16 0,-1 3 0 0,0 3-224 0,-3 1-32 15,2 0-16-15,0 1 0 0,-1 1-192 0,2-2-32 16,2 0-16-16,0-1 0 0,1-1-64 0,0 2-16 15,1 1 0-15,0-2 0 0,1 2-96 16,1-1 0-16,2-2-128 0,-1 4 192 16,-3 3-192-16,1 3 128 0,2 0-128 0,0 0 0 0,2-2 192 0,0 1-48 15,3 1-16-15,-1 1 0 0,1 1 0 0,2 0 0 0,-2 3 0 0,2 2 0 16,-1 0 64-16,2 2 16 0,-2 1 0 0,4 2 0 16,-1 0 32-16,0 1 0 15,1 1 0-15,1-2 0 0,1 4-240 0,1-3 144 0,1 3-144 0,1-4 128 16,3 1-128-16,1-7 0 0,2 2 0 0,2-2 0 15,3 0 0-15,0-3 0 0,3 1 0 16,3-1 0-16,1-3 0 0,1 1 0 0,2-1 0 16,1-1 0-16,-1-4 240 0,1 2 16 0,2-1 0 15,5 5 0-15,3-1-256 0,3 0 144 0,1 4-144 0,2 1 128 16,-2-2-128-16,1 1 160 0,0-4-160 0,-1 1 160 16,-1-7-160-16,0-2 0 0,-1 3 0 0,1-4 0 15,-1 0 0-15,1-5 0 0,3 2 0 0,-1-4 128 0,0 0 0 16,1 1 0-16,1 0 0 0,3-1 0 15,-3 3-128-15,1 1 160 0,0-4-160 0,0 1 160 16,-4 0 32-16,4-1 16 0,2 0 0 0,1-1 0 0,1-1 16 0,-1-2 0 16,2-1 0-16,-1 2 0 0,-1-3-96 0,0-3 0 15,-2 0-128-15,1-6 192 0,0-1-192 0,2-4 0 16,2 2 0-16,0-4 0 0,-2 1 128 16,0-1-128-16,-1 0 176 0,-4-3-176 0,-2 3 0 0,-2-5 0 15,1 2 0-15,-2-4-144 0,-5 4 144 0,-2-3 0 16,0 3 0-16,-2-4 0 0,-1 1 176 0,0-1 16 15,-4-1 0-15,-3 2 0 0,0-3-64 0,-2 3 0 16,-1 0 0-16,-4-1 0 0,0 1-128 0,-2 0 0 16,-1-3 0-16,-2 0 0 0,2-1 0 0,-3-2 0 15,1 0 0-15,-1-5 0 0,1-1 0 0,-1-1 0 16,1-3 0-16,-1 1 0 0,0 5 0 0,-1-2 0 16,-2 5 0-16,0 0 0 0,-4 2 0 0,0 3 0 15,-2 3 0-15,-3 4 0 0,-1-1 0 0,-2 1 160 0,-1-1-32 0,-4-1-128 16,2 6 128-16,-4-5-128 0,-5 1 0 15,-2-1 0-15,-3-3 0 0,-3 1-224 0,-4 0 16 16,1 1 0-16,2 3 16 0,-5-2 0 0,-4 2 0 0,-1-5 0 16,0 2 64-16,0 2 128 0,2-5-208 0,1 6 80 15,6 1 128-15,-2 1 0 0,-1-1 0 0,0 3 0 16,1 2 0-16,-1 4 0 0,1 0 0 0,-2 2 0 16,0 4 0-16,0 0 0 0,1 0 0 0,-3 0 0 15,-5 0 0-15,-4 4 0 0,-1-2 0 0,-1-1-128 0,1-1-192 16,0 3-16-16,0-1-16 0,3-2 0 0,1-2 160 0,2-4 16 15,2-1 16-15,0 0 0 16,2 1 160-16,2-3-192 0,3 2 192 0,2-2-192 0,0 3 192 16,3 2 0-16,-1-2 0 0,2 4 0 0,2 0-240 15,0 2-16-15,2 4 0 0,-1-3 0 0,2 4-96 16,0 1-32-16,0 2 0 0,-2 0 0 16,1 2-400-16,-2 3-96 0,0-1-16 0,2 0-18864 0</inkml:trace>
  <inkml:trace contextRef="#ctx0" brushRef="#br1" timeOffset="40862.11">7367 8244 13823 0,'-3'3'1216'0,"-1"-2"-960"0,3 0-256 16,-1-2 0-16,2 1-384 0,0 0-112 0,-1 0-16 0,-1-1-16 0,-1 1 688 0,2-4 144 0,1 2 16 0,0 2 16 0,0 0-336 0,0 0-256 0,10-25 32 0,-8 21 16 0,2-2 736 0,-1 2 160 0,-2 2 16 0,-1-2 16 0,0 2 1104 0,-3 2 224 0,1 2 32 0,-1-2 16 16,-2 4 208-16,1-2 64 0,-1 4 0 0,-3 1 0 15,2-1-1040-15,-1 1-208 0,0 2-32 0,1 1-16 16,1 2-752-16,-1-2-128 0,0 0-48 0,0 0 0 15,1-2 96-15,-1 0 16 0,1 0 0 0,0-1 0 16,-1-1 320-16,-1 0 80 0,0 0 16 0,-1 0 0 16,1 1-288-16,-2-1-48 0,0 1-16 0,-3 6 0 15,2-4-176-15,-2 6-144 0,-1 1 192 0,-4 7-192 16,-2 5 128-16,-1-3-128 0,8-5 0 16,-5-1 0-16,0 6 144 0,-1 4-16 0,-1 1-128 15,2-1 192-15,1-4-192 0,2-3 144 0,2 0-144 0,-1-5 128 16,1 1-128-16,1-2 0 0,-2 0 0 0,2-4 0 0,0 1 0 15,0-3 0-15,0-1 0 0,1-2 0 0,0 0 0 16,0-1-144-16,3-1 144 0,-2-1-208 16,3 0-672-16,0 1-128 15,0-2-16-15,-1 1-16 0,0 2-1312 0,0 0-256 16,-2 3-48-16,-1-2-16 0,-1 2-64 0,0 1-16 0,2 0 0 0,-1 0 0 16,2-4 1024-16,-1-1 192 0,2-1 32 0,2-1-2720 15,0-3-560-15</inkml:trace>
  <inkml:trace contextRef="#ctx0" brushRef="#br1" timeOffset="41394.92">6708 8263 17503 0,'3'-14'1552'0,"-2"6"-1232"0,0-1-320 0,0 5 0 0,1 0 1840 0,-1 4 304 0,0-2 64 0,2-1 16 0,2-1-2496 0,0 1-496 0,-1-1-112 0,0 2-16 0,1 2 1552 0,-2 0 304 0,0 4 64 0,0 1 16 0,-1-1 128 0,3 3 32 0,-1-1 0 16,2 3 0-16,2-3-48 0,0 0-16 0,2-2 0 0,1-2 0 0,2 2 240 0,0-4 48 15,2 2 16-15,-1-2 0 0,0-2-752 0,1 2-160 16,0 0-16-16,0 0-16 0,-1 2-96 0,-2-1-16 16,2 4 0-16,-3 5 0 0,1 0-176 0,-2 3-32 15,-1 3-16-15,-2 2 0 0,0 1-160 16,0 3 0-16,-1-2 0 0,-1 2 128 0,-2 0-128 0,2 3 0 15,2-3 0-15,-1-2 0 0,4-1 0 0,0-3 0 0,3 0 0 16,2-1 0-16,4-5 0 0,2 2 0 16,1-2 0-16,0 0 0 0,0-2-128 0,2 2 128 0,-1 0 0 0,0 1 0 15,-4 2 0-15,1 3 0 0,-1-3 0 16,-3 6 0-16,-3-1 0 0,1 2-176 0,-5-1 176 0,-2 1-128 16,-1 1-64-16,-2 1-16 0,0-4 0 15,-2 0 0 1,-1-1-240-16,-1-1-32 0,2-2-16 0,-4-2 0 15,2 0-1040-15,0-4-224 0,2 0-32 0,-1-5-16 16,3 1-784-16,-1-4-160 0</inkml:trace>
  <inkml:trace contextRef="#ctx0" brushRef="#br1" timeOffset="43650.53">7784 8749 13823 0,'0'0'1216'0,"0"0"-960"0,0 0-256 0,0-3 0 0,0 3-576 0,-1-2-176 0,0 1-16 0,-1-2-16 0,1-3 784 0,-1 2 224 0,0-2 16 0,0 2 0 0,1-2 336 16,-1 4 80-16,2-2 16 0,0 4 0 0,0-3 880 0,0 3 176 0,0 0 48 0,0 0 0 0,0 3 656 0,-1-2 144 16,0 4 32-16,0-1 0 0,-3 2-672 0,0 4-128 15,1-1-16-15,-2 0-16 0,-1 4-704 16,-2-1-144-16,-1-1-32 0,1 4 0 0,-2-2-512 0,-1 0-96 15,1 2-32-15,-2-3 0 0,0 4-256 0,0-2 0 16,0 2 0-16,-1-1 0 0,0 3 0 0,-1-1 128 16,0 1-128-16,1-2 0 0,2 0 176 0,-2-2-176 15,3 1 160-15,1-2-160 0,-3 2 0 0,3-2 0 0,0-1 0 16,-1-2 0-16,1 0 0 0,1-2 0 16,0 2 0-16,1-4 0 15,-1 2-560-15,4-3-96 0,-1-2-32 0,1 1 0 16,1-4-720-16,3 3-128 0,0-3-48 0,2-3 0 15,0 3-1200-15,1-4-240 0,0 1-48 0,2-2-16 16,0 1-544-16,-1 0-96 0</inkml:trace>
  <inkml:trace contextRef="#ctx0" brushRef="#br1" timeOffset="44054.42">7728 8746 911 0,'5'-8'0'0,"-2"4"0"0,-1 0 0 0,0 2 0 0,-1-1 896 0,-1 2 112 0,1 1 16 0,0 0 0 0,2-4 1504 0,-1 2 304 0,1-1 64 0,-1 2 16 0,1 1 352 0,-1 1 80 0,1-1 16 0,0 3 0 0,0-1-800 0,-1 0-176 15,2 0-16-15,0 2-16 0,-1-2-816 0,1-1-144 16,0 2-48-16,-2-1 0 0,2 0-832 0,-3 3-160 16,2-4-32-16,-1 4-16 0,-1 0-160 0,1 3-16 15,-1 1-128-15,-1 1 192 0,0 2-192 0,0 2 176 16,0 1-176-16,0 1 160 0,0 2-32 0,1 0-128 16,-1 0 192-16,1 1-64 0,-1-1 80 0,2 0 16 15,0 0 0-15,1 1 0 0,-2-3-224 0,1-1 0 16,-1 1 0-16,1-3 0 0,-2 0 0 0,0-1 0 0,-2-3 0 15,0 1-160-15,0-4-192 0,-1 0-32 0,-1 0-16 0,1-2 0 32,-1 0-432-32,0-2-96 0,-1-1-16 0,2-1 0 15,-2 0-1680-15,-2-1-352 0</inkml:trace>
  <inkml:trace contextRef="#ctx0" brushRef="#br1" timeOffset="44336.13">7513 9062 27647 0,'3'-3'1216'16,"-1"-1"256"-16,2 2-1168 0,0-1-304 0,-1 2 0 0,0 1 0 0,2-2 496 0,1-1 32 0,3 0 16 0,7-5 0 0,3 0 1264 0,0 1 256 0,0-1 48 0,-2 1 16 0,0 3-928 0,-1-3-192 0,-1 1-48 0,0 0 0 0,0 2-704 0,-3 2-256 0,-1-2 144 0,-1-1-144 0,-1 4-576 0,-2-4-208 0,1 4-48 0,-1-5-16528 0</inkml:trace>
  <inkml:trace contextRef="#ctx0" brushRef="#br1" timeOffset="47178.98">23279 8677 31327 0,'-1'-4'2784'0,"1"2"-2224"0,0 1-560 0,0 1 0 0,0 0 752 0,-1 0 32 0,1 0 16 0,-3-2 0 0,0 2-448 0,-2 0-96 0,-3 3 0 0,1 1-16 0,-2 1-240 0,-1-2 0 0,2 3-192 0,-2 1 192 0,1-4-176 0,0 3 176 0,2 1-160 0,-2-1 160 0,2 0 208 0,0 0 144 0,-2 2 32 0,-1 0 0 0,1 2 448 0,-1-1 112 0,1 3 16 0,-1-2 0 15,-1 4-384-15,-2 1-80 0,0-3-16 0,-1 4 0 16,0 3-224-16,-2 0-64 16,-1 4 0-16,-3 3 0 0,-1 2-192 0,-2 3 0 15,-2 4 128-15,0-1-128 0,0 1 0 0,0 1 0 16,0-2 0-16,0 0 0 0,0-6 0 0,2 1 0 0,-2-1 0 15,-1-6 0-15,1 0-176 0,1-4-16 0,1-3-16 0,0-2 0 32,-1-2-560-32,3-1-128 0,2-4 0 0,1-2-16 0,6-1-1312 15,0-2-256-15</inkml:trace>
  <inkml:trace contextRef="#ctx0" brushRef="#br1" timeOffset="47652.78">22417 8651 35007 0,'-7'-11'1552'0,"2"4"320"0,3 0-1488 0,0 4-384 0,2 0 0 0,2 1 0 0,0 0-464 0,2-4-176 0,2 0-16 0,1-3-16 0,3 2 1152 0,0-3 224 0,1 4 64 0,0 3 0 0,-1 0-64 0,0 4-16 0,0 4 0 0,-1-1 0 15,1 2 64-15,-2 0 16 0,-2 0 0 0,2 2 0 16,-1 0-192-16,3 5-16 0,3-1-16 0,1 4 0 15,3 1-112-15,1 2-32 0,1 2 0 0,0 1 0 16,2 4-144-16,0 3-16 0,3-3-16 0,-2 4 0 16,0-4-224-16,1 3 0 0,0 2 128 15,-1-3-128-15,1 1 0 0,-1-1 0 0,-2 1 0 0,1-1 0 16,-3 0 0-16,1 1 0 0,-2-3 0 0,-2 1 0 16,-1-3 0-16,-1 0 0 0,-2 4 0 0,-1-5 0 0,0 2 0 0,-1-3-192 15,-1-2 48-15,0-2 0 16,-1 1-240-16,1-1-64 0,0 1 0 0,0-3 0 15,-1 0-112-15,1 0-16 0,0-2-16 0,0 1-11744 16,-1-5-2336-16</inkml:trace>
  <inkml:trace contextRef="#ctx0" brushRef="#br1" timeOffset="48114.32">23368 9290 16575 0,'-3'-2'736'0,"0"1"160"0,1-3-720 0,0 1-176 0,1 3 0 0,1 0 0 0,0 0 832 0,0 0 144 0,-1-3 32 0,1 3 0 0,-1-3 976 0,1 1 208 0,1 2 48 0,-1 0 0 0,2 2-1392 0,-2-2-272 0,2 3-48 0,-1 0-16 15,0 4 368-15,-1-1 64 0,0 0 16 0,0 4 0 0,0 0 192 0,-1 2 64 16,0 1 0-16,-1 0 0 16,1 2-560-16,0 1-96 0,0 3-32 0,0-3 0 0,-1 0-176 0,2 2-32 15,-1 1-16-15,1-3 0 0,0-2-304 16,1 0 0-16,1 2 0 0,-1-3 0 16,1-1-384-16,1-4 32 0,0-2 0 0,0-4 0 15,2 0-1472-15,-1-4-288 0,0-3-64 0,0-1-13200 0</inkml:trace>
  <inkml:trace contextRef="#ctx0" brushRef="#br1" timeOffset="48798.1">23339 9243 25791 0,'-7'-3'1152'0,"4"-1"224"0,0 1-1104 0,2 0-272 0,2 3 0 0,1-3 0 0,-1 2 320 0,0-1 0 0,3-2 0 0,1-2 0 0,2-3 160 0,1 2 32 0,1-2 16 0,3-1 0 0,0 1-80 0,1 0-32 0,2 0 0 0,1-1 0 16,2 3 640-16,0-2 128 0,2 3 32 0,0-2 0 15,0 0-432-15,-1 4-80 0,1-2 0 0,-1 3-16 16,-2 1-368-16,-1 1-64 0,0 1 0 0,-3 1-16 16,-1 4 96-16,-2-2 32 0,-3 4 0 0,-1-1 0 15,-2 0-176-15,-1 4-16 0,-2-1-16 0,-2 0 0 16,-2 4-160-16,-1-3-176 0,-1 0 48 0,-2-2 0 15,-2 2 128-15,0 0 0 0,-3-1 0 0,0-2-128 16,0 3 128-16,-2-1 0 0,0-3 0 0,2 0 0 0,1-3 0 0,0 0 0 16,1-2 0-16,1 2 0 0,1-3-160 0,-1 0 0 15,2 2 0-15,-1-2 0 0,2 2-112 0,0 0-32 16,0 1 0-16,-1 0 0 16,2 0-208-16,1 0-64 0,-1 0 0 0,1-2 0 15,1 3 96-15,1-2 16 0,2 1 0 0,-1-3 0 0,1 0 464 0,1 0-144 16,0 0 144-16,0 0 0 0,2-3 192 0,1 3 112 15,-1-2 16-15,-3 2 16 0,0 0-176 0,0 0-32 16,20-1-128-16,-13 1 192 0,2 0-192 0,-1 1 0 16,0-1 0-16,1 2 0 0,1-2 0 0,-2 3-128 15,2 1-16-15,-1-2 0 16,1 2-272-16,-1-1-48 0,-1 2-16 0,1-1 0 0,-2 0 288 0,1 0 48 0,-1 0 16 16,-2 3 0-16,1-4 400 0,-2 4 96 15,0-1 16-15,-2 0 0 0,2 0 400 0,0 0 96 0,-2 2 16 16,0 0 0-16,0 2-416 0,-1-2-80 0,0 0-16 0,-1 2 0 15,0 0-384-15,-2-1 0 0,0-1 0 16,1 0 0-16,-1-2 0 0,-2 0 0 0,0-3 128 0,1 0-128 16,-1 1 368-16,-1-1 32 0,0 0 16 15,-1 0 0-15,0 0-128 0,-1 0-32 0,1 1 0 0,-1-2 0 16,-2 4-80-16,1-2-32 0,-1 2 0 0,-1 0 0 16,0 1-144-16,0-4 0 0,-1 3 144 0,-1-2-144 15,-1 2 0-15,1-3 0 0,-2 1 0 0,0-2 0 0,-1-2 192 16,-1 0-48-16,1 0 0 0,0-2 0 15,1-1-144-15,0-1 0 0,-1 1 0 0,1-4 128 16,2 1-704-16,1-6-160 0,-1 2-32 0,6-2-17408 16</inkml:trace>
  <inkml:trace contextRef="#ctx0" brushRef="#br1" timeOffset="52571.74">31169 4719 21183 0,'-5'-3'1888'0,"1"2"-1504"0,1 1-384 16,3 0 0-16,0 0 1520 0,-1 0 224 0,-1-3 48 0,-3 1 16 0,-1 1 368 0,-2-2 80 0,2 0 16 0,0 0 0 0,2-1-848 0,0-1-160 0,3 1-48 0,1-3 0 0,1 1-576 0,2 0-112 0,-1-3-16 0,2 2-16 0,1-2-112 0,-3 2 0 0,3-2-16 0,-2 3 0 15,-1 0 80-15,0 0 32 16,-4 2 0-16,1 0 0 0,-1 2 32 0,-2-1 16 0,0 2 0 0,-2 1 0 16,-3 0-144-16,-1 1-48 0,-1 2 0 0,0-1 0 15,-1 2-192-15,-2-3-144 0,3 2 192 16,0-1-192-16,1-2 256 0,4 0-48 15,0 0-16-15,2-2 0 0,2-1-48 0,0-2-16 0,2 3 0 0,0-4 0 16,3-1 0-16,0-1 0 0,1 0 0 0,1 2 0 16,0-3 0-16,0 2 0 0,-1 1 0 0,-2 2 0 15,1 2 48-15,-2-2 0 0,0 1 0 0,0 3 0 0,-1 0 16 0,-1 3 16 16,1-2 0-16,-2 4 0 16,0-1-80-16,0 2-128 0,-1 1 176 0,1 2-176 0,0 0 0 0,2 1 0 15,-2 0 0-15,2-1 0 16,3 4 0-16,0-5 0 0,2 2 0 0,3 0 0 0,1-1 0 15,2 1 0-15,2 0 128 0,1-2-128 0,1 2 0 0,1 0 0 16,1-1 0-16,-1 2 0 0,-1 0 192 0,0 3-64 16,-2 0 0-16,-1 3-128 0,-1-1 304 0,-3 0-48 15,1 0-16-15,-2 2 0 0,0-2-96 0,-2 3-16 16,-1-3 0-16,3 0 0 0,-2 0-128 0,0 0 0 16,1 2 0-16,1-2 128 0,1 0-128 0,-1-3 0 15,2 2 0-15,-1-1 0 0,1 1 0 0,0-3 0 16,1 0 0-16,-1-1 0 0,3 1 0 0,-1-2 0 15,1-1 0-15,0 1 0 0,1 1 0 0,-1-1 0 0,2-2 0 16,-4 0 0-16,0 2 0 0,-2-1 0 16,0-2 0-16,-1 0 0 0,-2-1 0 0,-1 0 0 15,-1-2 0-15,0 1 0 0,-1-2 0 0,1 1 0 16,-1-2 0-16,1 2 0 0,-1 0 0 0,-1-2 0 16,2 2 0-16,-1-1 0 0,0-1 0 0,-1 2 0 0,1-4 0 15,1 0 0-15,-2 2 0 0,0-4 0 0,3 2 0 0,-3-3 0 16,0 2 0-16,1-4 0 0,-2 1 0 15,-2-2 0-15,1-1 0 0,-1-2 0 0,-2-3 0 0,-1-1 0 16,-1 0 0-16,-1-3 0 0,-1-3 128 0,-2-3-128 16,0 0 0-16,0-3 0 0,-1-1 0 0,0-1 0 15,0-2 0-15,-1 0 0 0,-1 0 0 16,2 1 0-16,0-1-416 0,0 1-16 0,1 6 0 16,1-3 0-16,1-4-16 0,0 3-16 15,2-2 0-15,0 1 0 0,2 1 336 0,0-1 128 0,1 3 0 0,0 3-144 0,1 1 144 16,-1 4 0-16,1 1 0 0,-2 3 0 15,-1 1 0-15,-1 2 0 0,0 3 0 0,-2 0 0 0,0 2 0 0,-1 4 0 16,-1-2 0-16,-1 2 0 0,1 2-176 0,-1-1 176 16,0 4-208-16,0-1 80 0,1 2-64 0,-1 0-16 15,1 2 0-15,1 0 0 0,2 1-64 0,-1-1-16 16,3 0 0-16,3 2 0 0,1-1 128 0,0-2 32 16,3 3 0-16,2 1 0 0,1-1 128 0,1 0 0 15,3 2 0-15,0 1 0 0,4 3 0 0,0 0 0 16,2 0 128-16,0 2-128 0,1 1 0 0,-1 3 0 15,0 1 0-15,-2-1 0 0,1 0 0 0,-3-2 0 16,0 1 0-16,0-3 0 0,-1 0 0 0,0-1 0 16,1 0 0-16,0-1 0 0,2 2 0 0,-1-2 0 15,1 0 0-15,-1 0 0 0,0-1 0 0,1 1 128 0,-2 0-128 16,2 3 0-16,0-3 128 0,-1 0-128 0,0 0 128 16,2 0-128-16,-2-1 0 0,0-2 0 0,0 2 0 0,-1 1 0 15,-1-3 0-15,1 0 0 0,-1 0 0 16,-1-1 0-16,-1 0 0 0,-2-2 0 0,2 0-160 0,-3-1 160 15,0-2-208-15,-2 2 64 16,0-3 16-16,-2 0 0 0,0-2-176 0,-1 0-16 0,0-1-16 0,-2 0 0 31,1-1-304-31,-3 2-48 0,0-2-16 0,-3 2-19376 0</inkml:trace>
  <inkml:trace contextRef="#ctx0" brushRef="#br1" timeOffset="54160.52">21605 6685 25791 0,'-4'-4'2304'0,"1"2"-1856"0,1 2-448 0,2-3 0 0,0 2 1792 0,0 1 272 0,0-5 48 0,0-2 16 0,0-3-848 0,0-3-160 0,3-1-32 0,1 0-16 0,-1 2-32 0,2-1 0 0,0 3 0 0,0 0 0 0,0 4-576 0,-1 1-112 0,-1 4-32 0,0 1 0 0,1 0-128 0,-2 4-16 16,1-1-16-16,-2 4 0 0,1 1-32 0,0 2 0 16,0 3 0-16,-1-1 0 0,0 0 0 0,1 2 0 0,0 1 0 0,1-2 0 15,0 1 80-15,1-2 16 0,1 3 0 16,0-1 0-16,1 1 96 0,2-3 32 0,1 4 0 0,0 3 0 15,2 0-32-15,0 0 0 0,2 3 0 0,-1-3 0 16,2 3-320-16,-1 4 0 0,2-1 0 16,-1 1 0-16,-1 5 0 0,1-2 0 0,1 5 0 15,0 0 0-15,-1-2 0 0,3 3 0 0,-1 0 0 0,1-3-128 16,1-1 128-16,2 1 0 0,-1-4 0 0,1 1 0 16,-3-3 0-16,3 1 0 0,-1 3 128 0,1 1-128 15,-1-1 0-15,-2 0 0 0,-1 1 0 0,-1 1 0 0,-1-3 0 16,-2 2 0-16,2-3 0 0,-4-2 0 15,1 2 176-15,-1-3-48 0,-2 1 0 0,1-1 0 0,0-3-128 16,-3-2 0-16,1 1 0 0,-1-3-176 0,-1-2 176 0,0-2 0 16,-1 1 0-16,0-3 0 0,-1-2 0 15,1 0 0-15,-2-1 0 0,1-2 0 0,-1-1 0 0,0 1 0 16,-1-4 128-16,0 2-128 0,2-4 0 0,-2 2 0 16,1 1 0-16,1-4 128 0,-2 0-128 0,0 0 0 15,1-3 0-15,0 2 128 0,-1-3-128 0,0-1 0 16,-1 2 0-16,0-4 0 0,0 1 0 15,-1-1 0-15,1-4 0 0,-2 1 0 0,1 0 0 0,-3-3 192 16,0 1-32-16,-1-2-16 0,-1 2 48 0,0-3 0 16,-2 2 0-16,0-3 0 0,-2 0-192 0,-1-3 0 15,-3-2 0-15,-1-1 128 0,2 2-128 0,-2-2 0 0,0-3 0 16,-1-1 0-16,1 1-160 0,0-1 160 0,0-2-208 16,1-3 80-16,-1-1 128 0,0-3-208 0,1-2 80 0,1 1 128 15,2 2-128-15,-1 0 128 16,3 2 0-16,-1 2 0 0,0-1-192 0,-1 3 16 0,-2 0 16 0,1 2 0 15,-1 1 160-15,-3 0-192 0,-3 0 192 0,-1 2-192 16,1 2 192-16,0 1 0 0,-4-1 0 0,-1 1-128 16,1 0 128-16,0 2-208 0,1-1 80 0,0 3 128 15,1-2-256-15,2-1 80 0,0 2 16 0,3-4 0 16,4 5 160-16,-1-4-208 0,3-1 80 0,3 1 128 16,2-1-192-16,4 1 192 0,1-1-192 0,2 2 192 15,2-1-224-15,1 1 80 0,2 3 16 0,0 0 0 16,0 4-64-16,0 1 0 0,1 3 0 0,-2 0 0 15,1 4-208-15,0 0-48 0,-1 2-16 0,0 4-12272 16,0 2-2464-16</inkml:trace>
  <inkml:trace contextRef="#ctx0" brushRef="#br1" timeOffset="56489.3">5065 6146 21183 0,'-11'0'1888'0,"2"-2"-1504"0,4 2-384 0,4-2 0 0,0 1 1792 0,-1-2 304 0,-2-3 48 0,-4-4 16 0,-1-5-448 0,2-2-96 0,5 0-16 15,3-1 0-15,5 0-576 0,3 2-128 0,2 3-32 0,4 1 0 0,1 2-416 0,1 4-64 0,2 2-32 0,-1 4 0 0,-2 0-224 0,0 4-128 0,2 3 160 0,-2 2-160 0,0 3 240 0,0 1-48 16,-3 3-16-16,1-3 0 0,1 9 16 0,0-4 0 16,1-2 0-16,0 0 0 0,2 0-192 0,3 0 192 15,2-1-192-15,1-1 192 0,4 1 32 0,0-2 16 16,4 0 0-16,2 3 0 0,-1 0 32 0,-1 2 16 16,-1 5 0-16,0-1 0 0,-1-1-64 0,-2 5-16 15,0-1 0-15,0 1 0 0,-5 2-80 0,1 3 0 0,-1 1-128 0,1 3 192 16,0-1-192-16,0 2-128 15,2 1 128-15,-1-2-208 0,-1 1 64 0,1-5 16 16,1 0 0-16,-1-3 0 0,-1-2-32 0,2-4 0 0,2 3 0 0,-2-3 0 16,-2-3 160-16,1 3 0 0,4 0 0 0,-5 2 0 15,-2-2 0-15,2 5 0 0,1 5 0 0,-2 3 0 16,-2 2 0-16,-2 1 0 0,-2 1 0 16,-3-2 0-16,-3-2 0 0,-1-2 0 0,0 0 0 0,-3-1 0 15,-1-3 0-15,2-3 0 0,0 1 0 0,1-3 0 16,1-2 0-16,1-1 0 0,1 1 0 0,3-3 0 15,1-3 0-15,-1-4 0 0,2 0 0 0,1-2 0 0,-1-2 0 16,-1-3 0-16,0 1 0 0,-1 0-128 0,0-1 128 16,-2 0 0-16,1 1 0 0,-3 0 0 0,0 2 0 15,-1 2 0-15,-1 1 0 0,-2 0 0 16,-1 4 0-16,-2-2 0 0,0 5 0 0,-3-2 0 0,0 0 0 0,-1-4 0 16,-1-2 0-16,1-1 0 0,0-2 0 15,0-4 0-15,-1 0 0 0,1-3-128 0,0-2 128 16,0 1 0-16,0-2 0 0,1-3 0 0,0-1 192 0,2-2 0 15,-1-3 16-15,1-1 0 16,-2 1-64-16,0 1-16 0,-1-4 0 0,0 2 0 0,-2 0 0 16,-1 0 0-16,0 4 0 0,-4-4 0 0,0-3-128 0,-2 1 0 15,-3-1 0-15,-2-2 0 0,1 2 0 0,-3-4-176 0,-2-1 48 16,0 1 0-16,-2-2 128 0,0-3 0 16,-1 3 0-16,3-4 0 0,0 1 0 0,-1-1 0 0,-2-9 0 15,-2 1 0-15,0-4 0 0,1-2 0 16,1 5 0-16,1 1 0 0,1 0 0 0,-2 0 176 0,0-3-48 15,-1-2 0-15,-2 5-128 0,1 1-176 0,1 5 48 0,-2 0 0 16,1 3 128-16,-2 0 0 0,-1 3 0 0,-1 0 0 16,-2-3 0-16,2 1-240 0,4 3 64 0,-3-1 16 15,-3 0-112-15,2-4-32 0,4 4 0 0,-1-1 0 16,3-1 304-16,0-2-192 0,0-3 192 16,2 2-160-16,2-1 160 0,1-1 0 15,2 1 0-15,0-1 128 0,1 0 64 0,0 0 0 0,-1 2 16 0,0-3 0 16,1 2 0-16,0-1 0 0,1 2 0 0,1 4 0 15,1-2-32-15,-2-1-16 0,1 2 0 0,1 2 0 16,0 5-32-16,0-4-128 0,-2 1 192 0,0-1-64 16,0 4-128-16,0 2 0 0,-2-1 0 0,-1 0 0 0,2 6-336 15,0-3 48-15,1 5 16 0,-3-5 0 0,0 4-32 16,0-1 0-16,1 0 0 0,0-1 0 0,0 1 176 0,2-3 128 16,0 2-192-16,-1-1 192 0,1 1 0 0,1-3 0 15,0 2 0-15,1-2 0 0,0 3 0 0,1-1 0 16,1 1 0-16,0 2 0 0,1-1 0 0,2 0 256 15,0 4-32-15,2 1 0 0,1 4-48 0,1-2-16 16,1 6 0-16,1 0 0 0,0 4-160 0,2 1 0 16,0 6 0-16,2 1-176 0,3 1 16 0,0 2 0 15,2 2 0-15,0-1 0 0,0-3-96 0,0 0 0 16,1-1-16-16,0 1 0 0,0-3 96 0,0 2 32 16,3-1 0-16,0-2 0 0,0 2 144 0,2-2 0 15,3 1 0-15,1 1-128 0,3-1 128 0,1 0 0 16,-1 2 0-16,2 1 0 0,1 0 176 0,2 4-48 15,2 2 0-15,1 6 0 0,1 0-128 0,0 2 128 0,2 3-128 0,-2 3 128 16,0 2-128-16,-1 2 128 0,-3-2-128 16,1 3 128-16,0 4-128 0,-1-1 0 0,-1 1 0 15,-2-3 0-15,-1-2 0 0,0 1 0 0,-1 2 0 0,3-4 0 16,-1-1 0-16,2-7 0 0,0-1 0 0,4-3 0 16,3 1 0-16,2-2 0 0,3 0 0 0,3 2 0 15,5 1 128-15,-1-2 0 0,-9-3 0 0,3 3 0 16,0 2 32-16,1 0 0 0,-1 6 0 0,-4 2 0 15,-4 0-160-15,-2-1 0 0,-3 2 0 0,-6 1 128 16,-3 1-128-16,-3 4 128 0,-1-4-128 0,-4 5 128 0,-3 0-128 16,-1-5-176-16,-2-1 48 0,1-2 0 0,-3-4 128 15,2-4 0-15,0-5 0 0,-2-3 0 0,3-3 0 0,-1-3-208 16,1-3 80-16,0-6 128 16,-2 0 0-16,1-2 0 0,0 0 0 0,-3-2 0 0,2-2 0 0,-3 0 0 15,-2-4 144-15,0 2-16 0,-2-4 96 0,-2 0 32 16,-1-2 0-16,-2 2 0 0,-1-3-64 0,-2-1-16 15,-1 1 0-15,-2-3 0 0,-1 3-176 0,-2-4 160 16,-2 0-160-16,-2-4 160 0,-2 0-160 0,1-3 0 16,-3-4 0-16,0-2 0 0,1 0 0 0,-1-3 0 15,-1-4 0-15,-3-3 0 0,3 1 0 0,-3-3 208 16,-2-3-48-16,-1 0-16 0,-2-1 48 0,2 2 16 16,-1-5 0-16,1 2 0 0,0-5-16 0,-1 2-16 15,5 1 0-15,-3 1 0 0,1-1-176 0,-2 1 0 0,1 3 0 16,-1 3 0-16,1 0 0 0,-2 3 0 15,2 0 0-15,1 0 0 0,4 1 0 0,1 2 192 16,4-3-32-16,-2-2 0 0,2-4-160 0,1-1 0 0,3-1 0 0,0 1 0 16,2 1 128-16,1-1 0 0,0-1 0 0,1 2 0 15,0 0-128-15,0 1 128 0,0 3-128 16,-1-1 128-16,-1 3-128 0,0 1 128 0,1 5-128 0,0 1 128 16,0 2-128-16,0-3 0 0,-1 5 0 0,0 1 0 15,3 5 0-15,-1 2 0 0,-1-3 0 0,1 3 0 16,1 0 0-16,2 0-192 0,2 4 64 0,3-1 128 15,1 1-224-15,2 2 80 0,3 0 16 16,0 1 0-16,3 3 0 0,-1 0 0 0,3 2 0 0,2 1 0 0,0 3-16 16,3 1 0-16,1 4 0 0,3 2 0 15,2 6-16-15,1-1 0 0,3 8 0 0,2 2 0 0,0 3-32 16,2 1-16-16,1 1 0 0,0-1 0 0,-1 0-128 0,2 1-32 16,0-1 0-16,-1 1 0 15,-2-1-336-15,3 3-64 16</inkml:trace>
  <inkml:trace contextRef="#ctx0" brushRef="#br1" timeOffset="57644.91">22336 8248 32255 0,'-1'-10'2864'0,"-1"3"-2288"0,1 0-576 0,0 5 0 0,0 1 768 0,-1-4 64 0,0-3 0 0,-3-6 0 0,-1-3-2304 0,-4-2-448 0,-1 0-80 0,-3 1-32 0,1 4 1488 0,-1-3 288 0,0 3 64 0,0-2 16 16,0 0-864-16,-1-5-176 0,3 1-48 0,-2-2 0 15,4-3 1008-15,-1 0 256 0,0-1 0 0,0-2 0 0,1 0 1888 0,-1-1 416 16,1-2 96-16,-1 1 16 0,0 0-384 0,0 1-80 16,-1-3-16-16,1 1 0 0,1-1-976 15,-2 0-192-15,0-5-32 0,-2-2-16 0,0 2-464 0,0 1-80 16,0-1-32-16,-2 0 0 0,1 1-144 0,-1 2 160 16,0-5-160-16,0 5 160 0,1-3-160 0,-1 1 0 15,0-5 0-15,0 3-176 0,0-1 176 0,2 2 0 16,2 3 0-16,1-1 0 0,0 3 0 0,2 3 144 15,1 5-16-15,1-1-128 0,1 1 240 0,1 3-64 16,2 2-16-16,1 0 0 0,1 3 16 0,1 1 0 0,0 4 0 16,0 0 0-16,2 3-48 0,-1 2 0 0,-1 3 0 0,2 0 0 15,-2 1-128-15,0 2 0 0,-2 2 0 0,1 1 0 16,0 0 0-16,-3 5 0 0,2 0-224 0,-1 2 80 16,1 3-32-16,1-1 0 0,-1 4 0 0,2-4 0 15,2 7 176-15,3-3 0 0,1 4 0 0,4 1-128 16,1-1 128-16,2 1 0 0,3 1 0 0,0 0 0 15,2 2 0-15,2 3 0 0,1 1 0 0,-2 2 0 16,1-2 0-16,0 6 0 0,2 4 0 0,0 3 0 16,1 3 0-16,-2 1 0 0,-3-1 0 0,0-3 0 15,-2-6 0-15,0-3 0 0,0 3 0 16,0-3 0-16,2 1 0 0,1-1 0 0,0-1 0 0,-2-2 0 0,0-1 0 16,-1 1 0-16,0-1 0 0,-2-2 128 15,-2-1-128-15,-1-2 0 0,-2 2 0 0,-3 0 128 0,-2 1-128 0,-3-4-128 16,-3 0 128-16,-3 3-192 15,-3 0-448-15,-3 1-80 0</inkml:trace>
  <inkml:trace contextRef="#ctx0" brushRef="#br0" timeOffset="67318.22">16712 6650 34095 0,'-10'-6'3024'0,"1"0"-2416"0,0 2-480 0,1-1-128 0,3 4 1184 0,0 1 224 0,0-2 32 0,-6-1 16 0,-7-2-2624 0,-8-1-528 0,-8 0-96 0,-5-4-32 16,-5 1-208-16,-4 1-32 0,-3-2-16 0,1 0 0 15,-1 0 608-15,2 0 112 0,-2 1 16 0,3-1 16 0,-1 1 1184 0,4 0 144 0,0-1 192 0,1 4-32 16,2 0 2096-16,1-1 432 0,3 1 64 0,3 3 32 16,4 0-1184-16,4-1-256 0,2 4-32 0,2-3-16 15,2 0-816-15,2 3-160 0,3-2-48 16,2 0 0-16,2 2 48 0,1 0 0 15,1 2 0-15,1 3 0 0,2-2-96 0,-1 5-16 0,2 0 0 0,0 1 0 16,4 1-80-16,2 0-128 0,3-1 176 0,5 0-176 0,0-2 192 16,8-1-64-16,8-1 0 0,8-4-128 0,8-1 144 15,9-3-144-15,12-3 0 0,8 0 144 0,8 0-144 0,8-3 0 16,6 2 0-16,8-2 0 0,4 2 0 0,3 3 0 16,4 2 0-16,-2 4 0 15,-4-1 0-15,-8 3 0 0,-2 2 0 0,-2 5 0 0,-3 3-192 16,-8-2 16-16,-8-2 16 0,-3 0 0 15,-2-1-208-15,-5-3-32 0,-5 1-16 0,-4-2 0 0,-3-1 288 0,-4-2 128 16,-5 0-128-16,-2-4 128 0,-1 2 0 0,-2-2 256 16,0-2-48-16,-5-1 0 0,-1 2-208 0,-5-1 0 15,-3-2 0-15,-6 2-16848 0</inkml:trace>
  <inkml:trace contextRef="#ctx0" brushRef="#br0" timeOffset="68389.47">15611 6891 10127 0,'-4'-1'896'0,"0"-1"-704"16,1-1-192-16,2 2 0 0,1-2 4464 0,1 3 848 0,1-3 192 0,-1-1 16 0,1-5-2912 0,2 0-592 0,0-1-112 0,1-2-32 0,0 3-1328 0,-3 2-272 0,1 4-48 0,-2 0-16 0,-2 6-16 0,-1 3 0 0,-1 0 0 0,-1 6 0 15,-2 6-192-15,-2 3 0 0,1 7 0 0,-1-2 0 16,1-1 0-16,1 5 0 0,-2 3 0 0,2 3 0 0,1 1 0 0,3-2 224 16,1-1-16-16,1-4 0 15,1-3 192-15,1-5 48 0,3-2 0 0,-1-1 0 16,-2-4-144-16,1 1-32 0,-2-5 0 0,-1 1 0 16,0-1-112-16,-1 0-32 0,-3 0 0 0,-1 2 0 15,-2 0-128-15,-1 0-272 0,1-1 64 0,-3 1 16 16,0-2-1232-16,2 1-240 15,0-3-64-15,3-3-14848 0</inkml:trace>
  <inkml:trace contextRef="#ctx0" brushRef="#br0" timeOffset="69064.67">15484 6900 28559 0,'-5'-6'2544'0,"1"2"-2032"0,2 2-512 0,1-1 0 0,1 6 1776 0,0-6 256 0,-2-1 48 0,0-2 16 0,0-1-1584 0,0 1-304 0,4 0-64 0,2-1-16 0,3 5-256 0,1 1-64 0,3 1-16 0,3 1 0 16,2 1-32-16,3 0 0 0,3 0 0 0,3-2 0 15,2 3 0-15,1-6 0 0,3 3 0 0,-1-4 0 16,1 1 768-16,-4 0 160 0,-1-1 16 0,0-2 16 16,0 4 272-16,-3-4 48 0,0 2 16 0,-4 0 0 15,0 2-544-15,-2-1-96 0,1 3-32 0,-4 0 0 0,1 3-384 16,-1 0 0-16,-3 4 0 0,-2 1 0 0,-1 5-176 16,-1 0 176-16,-4 2-128 0,-3-1 128 0,-1 2-192 0,-3 0 64 15,-3 2 0-15,-2-3 0 0,-2 1 128 0,-4-2-128 16,-1 1 128-16,-2-3-128 0,-2-2 128 0,-2 0 0 15,-4-1 0-15,0-2 0 0,-2 2 0 16,0-3 144-16,1-2-144 0,2-1 0 0,3 0 0 16,2-2 0-16,4 0 0 0,4-2-192 0,2 0-32 15,4 1 0-15,3-4 0 0,2 4 0 0,1 0 16 0,4 0 0 16,2 1 0-16,1 2 0 0,2 0-48 0,-1 1 0 16,1 1 0-16,2-1 0 0,4-1 32 0,1 4 0 15,1-2 0-15,1 0 0 0,0-1 32 0,-2 3 0 16,0-4 0-16,-1 0 0 0,-2 1 64 0,-1-1 128 15,-1 0-208-15,0 0 80 0,0 0 128 0,1 1 0 16,0-2 160-16,-1-1-160 0,0 4 496 0,0-1 0 16,0 2 0-16,-2 4 0 0,1-1-240 0,-4 2-64 0,-1 4 0 15,-1 1 0-15,-3-1-192 0,-1 1 128 0,-4 0-128 0,-1 0 0 16,-1 0 128-16,-2-1-128 0,-4 1 0 0,-1-4 0 16,-1-1 192-16,-1 0-48 0,-1-3-16 0,-1 1 0 15,-3-2 64-15,2 2 0 0,-2-3 0 0,0-2 0 16,0 2 0-16,2-4 0 0,0 2 0 0,2-2 0 15,0 0-192-15,0 0 160 0,-1 1-160 0,-2-2 160 16,1 1-160-16,-2-1 0 0,1 1 0 0,0-1-176 16,-2 3-336-1,-2 1-64-15,4-2 0 0,0 0-11296 0,2 1-2256 0</inkml:trace>
  <inkml:trace contextRef="#ctx0" brushRef="#br0" timeOffset="70520.77">16254 7260 24879 0,'-2'0'2208'0,"1"-3"-1760"0,1 3-448 0,1-3 0 0,1 3 1936 0,1-3 304 0,1 0 64 0,1-4 16 0,2-3-2064 0,2 2-432 0,1-2-80 0,-2 1 0 0,0 3-400 0,-2 2-80 0,-1 1-16 15,-2 3 0-15,1 3 352 0,0 0 64 0,0 1 16 0,1 2 0 16,-1-3 1392-16,1 4 272 0,3-5 64 0,1 2 16 15,-1-2-240-15,2 0-48 0,0 0-16 0,1-2 0 16,0-2-464-16,0 0-80 0,0 0-32 0,2-2 0 0,-1-2-416 0,1 0-128 16,0-3 0-16,0-1 0 15,0 3 0-15,-2-4 0 0,0 1-208 0,-1 0 80 16,-2 0 128-16,-3 1 0 0,-3-1 0 0,-2 2 0 0,-1 0 0 16,-3 0 0-16,-1 0 0 0,-2 2 0 0,-3-4-192 0,0 2 32 15,-2-1 16-15,-1 1 0 0,-2 0-16 0,-1 2 0 16,4 2 0-16,-3 1 0 0,0 2 160 0,-2 1 0 15,0 4-144-15,-2 0 144 0,1 2 0 16,-1 2 0-16,-1 5 192 0,1-2-64 0,0 4-128 0,0 3 0 16,2 1 0-16,1 1 0 0,2 2-144 0,2 0-64 15,3-1-16-15,1 1 0 0,3 4 224 0,-1 3-176 16,1-1 176-16,-2-3-160 0,3 1 160 0,-1-1-160 0,1-3 160 16,1-3-160-16,3-2-96 0,2-1 0 15,3 1-16-15,2-3 0 16,4-2-384-16,4-3-80 0,5-2-16 0,2-4 0 15,2-2-768-15,3-2-144 0,2-4-48 0,2 0-11328 0</inkml:trace>
  <inkml:trace contextRef="#ctx0" brushRef="#br0" timeOffset="71349.85">17005 6802 35935 0,'1'-3'3200'0,"1"-4"-2560"0,-1 4-512 0,0 0-128 0,0 3 208 0,2-3 32 0,0-4 0 0,2-1 0 0,2-6 16 0,-1-1 0 0,0 2 0 0,0-2 0 0,-2 1-480 0,-2-1-96 0,0 2 0 0,-2 0-16 15,-2-1-688-15,-1 0-144 0,-2-1-32 0,-2 2 0 0,1 3 1200 0,-1 1 0 16,-1-1 0-16,0 1 224 0,-1 3 928 0,-1 0 192 15,0 2 48-15,-2-3 0 0,1 2-496 0,-2 1-112 16,5 2-16-16,-3 1 0 0,1 1-480 0,0 0-96 16,0 3-32-16,-1 0 0 0,1 3-160 0,0 4 192 15,-2 0-192-15,-1 6 192 0,2 0-192 16,-2 5-176-16,-1 1 48 0,2 2 0 16,-1 3-320-16,2 3-64 0,3 0-16 0,-1 1 0 15,4 2 160-15,1-1 48 0,3-1 0 0,2 0 0 0,4 1 544 0,1 2 112 0,3 1 32 16,2 3 0-16,3-2-16 0,1 4 0 0,-2-2 0 0,1 3 0 15,-1-3-176-15,-3 0-48 0,0 0 0 16,-2-6 0 0,-3-1-512-16,-4 1-96 0,0-4-32 0,-3 1 0 0,-3-1-1024 15,-2-2-192-15,0-1-64 0,-2-5 0 16,1 1-192-16,-2-5-64 0,1-4 0 0,2-2 0 0,0-6-144 0,3-4-48 0,-1-2 0 16,2-4-6752-16</inkml:trace>
  <inkml:trace contextRef="#ctx0" brushRef="#br0" timeOffset="71612.62">16669 7210 45151 0,'7'-7'2000'0,"-3"1"416"0,1 1-1936 0,-2 4-480 0,1 1 0 0,0 0 0 0,1 1 0 0,4 1-208 0,3-2 16 0,5 3 0 16,4 1-448-16,0-2-64 0,0-2-32 0,-2 0 0 0,-2 0-160 0,0-2-48 0,0-2 0 0,-1 1 0 15,1-3-2752-15,-1 0-544 0,1 2-112 0,-1-2-32 16,3-3 32-16,-1 2 0 0,2 1 0 0,6-4 256 16,0 1 48-16</inkml:trace>
  <inkml:trace contextRef="#ctx0" brushRef="#br0" timeOffset="72290.38">17338 7141 911 0,'-10'-4'0'0,"2"2"0"0,1 1 0 0,1-2 0 0,2 3 4592 0,2 0 832 0,-1 0 160 0,-3 3 48 0,-3-2-3072 0,-4 4-592 0,-2 1-128 0,-4 4-32 0,1 2-1312 0,-1 1-272 0,-2 3-48 0,0 1-16 15,1 0-800-15,2 3-144 0,1-4-48 0,2 0 0 0,2-1 192 16,5-2 48-16,3-2 0 0,1 1 0 0,3-3 2224 0,2-1 448 0,3 0 96 0,1 0 0 16,1 2-416-16,2-2-96 0,2 3 0 0,0-1-16 15,1 2-1040-15,2 1-208 0,2 0-32 0,1 2-16 16,1-4-656-16,-1 1-128 15,-1-2-16-15,0-1-16 0,1-3-816 0,-3-3-176 0,1 0-16 16,-2-5-16-16,0 1 784 0,-1-6 144 16,-1-1 48-16,-1-2 0 0,0 0 1264 0,0-5 256 0,-1-1 48 0,0-2 16 15,-2-1 240-15,-1-1 48 0,0 0 16 0,-3-2 0 0,1-3-512 16,-3 0-96-16,0 0-32 0,0 0 0 0,-3 3-432 0,1-4-96 16,-1 4-16-16,-2 1 0 0,1 2-352 15,-1 3-80-15,-3 6-16 0,0 0 0 16,-2 4-304-16,-3 0-64 0,0 2-16 0,-1 4 0 15,-3 0 64-15,1 1 0 0,0 2 0 0,1-1 0 16,2 2-1280-16,2-2-256 0,1 0-64 0,3 0-11744 16</inkml:trace>
  <inkml:trace contextRef="#ctx0" brushRef="#br0" timeOffset="72661.45">17526 7453 32255 0,'-7'7'1424'0,"1"-1"304"0,0 3-1392 0,1-5-336 0,3-1 0 0,0 0 0 0,1-1 512 0,-1 2 48 0,-2 2 0 0,-1 0 0 0,3 4-1968 0,-1-3-400 0,3-4-80 0,4-3-16 0,1 0 1360 0,1-6 272 0,1 0 48 15,1-2 16-15,0-3 208 0,0 0 0 0,-1-1 0 0,1-3 160 0,-2 1 1904 0,-2 0 384 0,-1 0 80 0,0-2 16 16,-2 0-816-16,-2 1-176 0,0-4-16 0,-2 0-16 0,1 0-880 0,-1-3-160 16,2 0-32-16,0 1-16 15,1-2-240-15,2 0-64 0,2-2 0 0,1 0 0 16,1 2-128-16,1-2 0 0,1 4 144 0,0 1-144 0,2-2 0 16,-1 2 0-16,1 5 0 0,-1-1 128 0,-2 6-128 15,0-1 0-15,0 4 128 0,0 1-128 0,0 2-160 0,1 2-96 16,0 2-32-16,1 0 0 15,1 0-432-15,0 2-96 0,2-1-16 16,2 2-11376-16,1 3-2272 0</inkml:trace>
  <inkml:trace contextRef="#ctx0" brushRef="#br0" timeOffset="73082.3">17955 7295 28559 0,'-2'3'1264'0,"0"1"272"0,1-2-1232 0,0 0-304 0,1 0 0 0,1-2 0 0,0 0 1840 0,1 0 304 0,2 0 64 0,4 0 16 0,0-4-912 0,3 2-176 0,3-5-48 0,1 0 0 0,2-1-784 0,0-2-176 0,1 0-128 0,-1 1 192 0,-2 1-496 0,-1 0-80 0,-3 2-32 15,-3-3 0-15,0 3 16 0,-3 1 0 0,-2 0 0 0,-3 2 0 16,0-1 240-16,-2 1 160 0,-2 0-192 0,-2-2 192 16,-1 1 0-16,-3 0 192 0,-1-2 0 0,-3 0 0 0,2 2-192 0,-2 2 0 15,-1-4 0-15,-1 2 0 16,0 1 0-16,0 2 0 0,0 1 0 0,-1 4-160 0,-1 2 320 0,1 4 64 16,1 0 16-16,0 5 0 15,0-2-240-15,1 6 0 0,0-1 128 0,1 2-128 0,1 1 0 16,0 1 0-16,1 1 128 0,1-1-128 0,0 0-144 15,1 0-80-15,1-2-16 0,3-1 0 0,2-1 48 0,3-3 16 16,2 1 0-16,4-2 0 0,3-2 176 0,3-3 256 16,1-2-64-16,6-3-16 0,5 1-176 0,2-5 192 15,2 4-192-15,1-4 192 16,3 2-1392-16,3-2-272 0</inkml:trace>
  <inkml:trace contextRef="#ctx0" brushRef="#br0" timeOffset="76879.53">8719 8253 20271 0,'-1'-4'1792'15,"-2"3"-1424"-15,2 1-368 0,1 1 0 0,0 0 2400 0,0 2 416 0,-1-2 64 0,0 4 32 0,-2 1-1152 0,1 4-224 0,-1 6-64 0,2-2 0 0,1 3-1072 0,-1-1-208 0,1 0-64 0,0 0 0 0,1 0-128 0,0 1-144 0,0-3 144 0,1 0-208 16,-2 1 208-16,1 1-144 0,0 2 144 0,0 1-128 0,1 3 624 0,-1 0 128 15,1 4 16-15,-1 5 16 16,1 4 48-16,-1 0 0 16,-1 4 0-16,-1 2 0 0,-1 2-528 0,1-2-176 0,-1-3 0 0,-1-3 144 15,1 0-144-15,-1-7 0 0,1-2 0 0,1-4 0 0,-1-2 0 0,2-3 0 16,-1-3 0-16,2-2 0 0,-1-4-288 16,0-2 16-16,0-4 0 0,2-2 0 15,-1 0-1280-15,3-3-256 0,-2-3-48 0,4-7-16 0</inkml:trace>
  <inkml:trace contextRef="#ctx0" brushRef="#br0" timeOffset="77217.89">8755 8649 21183 0,'-4'2'944'0,"2"-2"192"0,0 1-912 0,1 2-224 0,0-1 0 0,1-2 0 0,-1 4 1056 0,-1-2 160 0,1 2 48 0,-1 2 0 0,-1 1-48 0,1-1 0 0,1 0 0 0,-1-2 0 0,2-3-496 0,2 0-96 0,-1-1-32 0,1 0 0 0,1 0-80 0,-1-1 0 0,2-3-16 0,0 0 0 15,1 1 336-15,-1-3 80 0,4 1 16 0,1-2 0 16,-1 2 16-16,3 0 0 0,2 4 0 0,-1-1 0 15,2 2-528-15,1 2-96 0,-1 2-32 0,2-2 0 16,1 2-288-16,-3-1 0 0,1 0 0 0,0-3 0 16,-1-2-704-16,-2-2-112 15,-1 0-16-15,0-2 0 0,-2-2-1264 16,1 0-256-16,-3 0-48 0,2-1-7616 0,-2 1-1520 16</inkml:trace>
  <inkml:trace contextRef="#ctx0" brushRef="#br0" timeOffset="77508.23">9101 8104 8287 0,'-2'-6'736'0,"-1"0"-592"0,3 4-144 0,0 2 0 0,1 0 1856 0,-1 0 320 0,2-2 80 0,-2 2 16 0,0-2-688 0,0 2-144 0,0 6-32 0,0-6 0 0,-2 19-1008 0,0-3-208 0,1 2-32 0,-2 6-16 0,-1 4-144 0,1 3 0 0,-2 4 0 0,0-1 128 16,1 2 64-16,-1-1 0 0,0 0 0 0,0-2 0 16,0 3 816-16,0-2 160 0,2 1 48 0,-1 2 0 15,1 1 560-15,2 1 112 0,0 3 32 16,1 1 0-16,1 2-848 0,-1-2-176 0,1-1-16 0,2-4-16 16,-1 1-544-16,2-6-128 0,0-3 0 0,0 1-16 15,-1-3-640 1,1 0-128-16,0 1-32 0,-1-7-10224 0,0-1-2048 0</inkml:trace>
  <inkml:trace contextRef="#ctx0" brushRef="#br0" timeOffset="78101.36">9845 7868 27647 0,'-3'0'2448'0,"-1"0"-1952"0,3 0-496 0,0 0 0 0,1 0 0 0,0-1-240 0,-3 1 32 0,-1 0 0 0,-2-2 1104 0,1-2 240 0,-1 1 32 0,1 0 16 0,1 0-320 0,1 0-64 16,-1 0-16-16,0 2 0 0,-1 1-576 0,0 0-208 0,2 4 144 0,-5-1-144 16,1 6 0-16,-2 1 0 0,-2 2 128 0,-1 4-128 15,-3 3 336-15,0 3 48 0,-1 3 0 0,0-3 0 0,2-2 0 0,-2 5 16 16,-1 3 0-16,-2 0 0 0,3 1 64 16,0-1 16-16,1 2 0 0,3-3 0 0,1-1-96 0,1 3-32 15,1-1 0-15,1 0 0 0,0 1-144 0,2-1-16 16,0 3-16-16,0 1 0 0,1 3-176 0,-3 6 128 15,1 5-128-15,-1 6 128 0,1-1 32 0,2 5 0 16,0-4 0-16,1-2 0 0,4-8-160 0,2-5 0 16,-1-8 0-16,3-1 0 0,1-5-224 0,2-4-128 15,-1-5-32-15,2-1 0 16,1-6-512-16,0-2-96 0,1-1-32 0,-1 0 0 16,2-4-512-16,0 0-96 0,3 0-32 0,0-3-12896 0</inkml:trace>
  <inkml:trace contextRef="#ctx0" brushRef="#br0" timeOffset="78586.64">9795 8320 28559 0,'-3'-4'2544'0,"2"1"-2032"0,2 3-512 0,0 0 0 0,1 0 608 0,-1 0 32 15,1 3 0-15,1-2 0 0,1 4-128 0,1 1-32 0,-2 4 0 0,2 3 0 0,-1 0 272 0,1 0 48 0,0 3 16 0,-1 2 0 0,2 1-368 0,-1 0-80 16,0 3-16-16,1-3 0 0,0 0-352 0,0-1 0 16,2 0 0-16,-1-6 0 0,3 0 400 0,-1-3 64 15,0-4 16-15,1-2 0 0,-1-1 96 0,-2-2 0 16,3 0 16-16,0-2 0 0,0-1-208 0,0 2-32 16,0-3-16-16,-1-1 0 0,2 1 0 0,-1-2 0 15,-1 0 0-15,3-1 0 0,-3 0-176 0,3-1-32 16,-1-2-128-16,1-2 192 0,0-2-192 0,1-1 0 0,0-5 0 15,2-1-160-15,0-1-32 0,1-3-16 0,0-1 0 16,-1-5 0-16,0 2 208 0,-1-3-192 0,-1 1 192 0,-1 5-192 16,-2 5 32-16,0 1 16 0,-1 1 0 15,0 3 0 1,-3 1-384-16,-1 6-80 0,-2 0-16 0,0 1-17232 16</inkml:trace>
  <inkml:trace contextRef="#ctx0" brushRef="#br0" timeOffset="78936.55">10027 8588 6447 0,'-7'1'576'0,"1"-1"-576"0,1 3 0 0,2-3 0 0,2 0 4400 0,1 0 768 0,0 0 144 0,-1 2 48 0,-2-1-3168 0,1 4-624 0,-1 2-128 0,1-1-32 0,1 4-432 0,-1 0-80 0,4 2-32 0,-2 0 0 0,2 1 0 0,1 3 0 0,-1 0 0 0,0 0 0 0,1 2-336 0,-1-2-64 0,0 3-16 0,-2 1 0 15,-2-4-128-15,1 2-16 16,0 1-16-16,-3 0 0 0,2 0-288 0,-3 0 0 0,0 3 128 0,2-8-128 31,1-3-272-31,-2 2-112 0,0 6-32 0,1 1 0 16,0 5-192-16,1-6-32 0,2 2-16 0,1-5 0 15,2-3-992-15,0-6-192 0</inkml:trace>
  <inkml:trace contextRef="#ctx0" brushRef="#br0" timeOffset="79454.1">10140 7849 32255 0,'-10'-10'2864'0,"4"3"-2288"0,2 2-576 0,4 2 0 0,1 2 1280 0,2-2 128 0,0 3 48 0,1-4 0 0,3 2-1200 0,3-2-256 0,3 4 0 0,-1 4 0 0,2 0-336 0,-1 4-48 0,1 2-16 0,-2 0 0 0,2 2 144 0,-2 1 48 16,-1 2 0-16,1-2 0 0,-3 1-112 0,0 1-32 15,1-2 0-15,0 5 0 0,2-2 912 0,1 2 176 0,-1 0 32 0,3 0 16 16,3 3 352-16,2-1 64 0,2 0 16 0,3 1 0 16,-1 1-560-16,-1-2-96 0,1 2-32 0,-2 3 0 15,0 3-160-15,-3 1-48 0,0 5 0 0,-4-2 0 16,-2 3-160-16,-3 2-32 0,-3-1-128 0,-2-1 192 16,-3-2-192-16,-2 3 0 0,-2 7 128 15,-4 5-128-15,0-3 0 0,-2-1 144 0,-1 1-144 16,3-2 128-16,-1-8-128 0,1-3 0 0,-1-1 0 0,0-5 128 15,2 2 64-15,-1-5 16 0,0 1 0 0,-2-4 0 16,2 2-32-16,0-1-16 0,-1 2 0 16,-2-5 0-16,1-1-160 0,0-2 0 0,-1-1 0 0,1-3 128 15,0-4-368-15,-1 0-80 0,2-7 0 0,0-3-13248 16,-1-2-2656-16</inkml:trace>
  <inkml:trace contextRef="#ctx0" brushRef="#br0" timeOffset="81731.75">25237 8301 23039 0,'2'-1'2048'0,"1"1"-1648"0,-1-3-400 0,1 3 0 0,-1 0 0 0,1 0 0 0,2-2 0 0,3 1 0 0,2-2 144 0,0 1 112 0,1 1 0 0,-3-2 16 0,-1 3 848 0,-2 0 160 15,-3 0 48-15,1 3 0 0,-3 0 304 0,0 1 64 0,-1 2 16 16,-2 3 0-16,-1 1-304 0,1-2-64 16,-1 3-16-16,0 2 0 0,1 2-672 0,1 1-128 15,1 2-16-15,2 0-16 0,2 5-144 0,1-1-32 0,2 2 0 0,0 3 0 16,3 1 16-16,2 2 0 0,0 4 0 15,1 1 0-15,-1 3-336 0,0-4 0 0,2 2 0 16,-3-1 0-16,-2-3 0 0,-1 1 0 0,-3-1 0 0,0-1 0 16,-3-1 0-16,-2-2 0 0,-1 1 0 0,-2-2 0 15,-2-1-192-15,-2-4-96 0,-1 3-32 0,-3-2 0 16,3-2-128-16,-3-2-16 16,1-3-16-16,3-2 0 0,-2-2-1216 15,1-3-240-15,0-3-48 0,2 0-14176 0</inkml:trace>
  <inkml:trace contextRef="#ctx0" brushRef="#br0" timeOffset="82214.39">25353 8787 40543 0,'-4'0'3600'0,"3"0"-2880"0,1 0-576 0,3 0-144 0,-1 0 0 0,0 0 0 0,2 0 0 0,1-2 128 0,3 2-128 16,3-4 0-16,2 0 144 0,2 2-144 0,1-2 128 0,2 2-128 0,1-2 160 0,1-1-160 0,1 1 0 0,-2 0 128 0,-3 1-128 0,2 0 0 16,3 0 0-16,2-4 0 0,-2 5 0 0,0-2 0 0,-2-2-320 0,0 2-48 15,1-2-16-15,-2 0 0 16,1 0-1616-16,-1-3-336 0</inkml:trace>
  <inkml:trace contextRef="#ctx0" brushRef="#br0" timeOffset="82495.87">25914 8271 37775 0,'-9'2'1664'0,"2"0"368"15,2-2-1632-15,2 3-400 0,1 0 0 0,2 1 0 0,0-1 432 0,0 3 0 0,-1 1 0 0,1 5 0 0,1 7 80 0,1 6 32 0,0 1 0 0,1 2 0 0,-1 3-336 0,1 2-64 0,-2 7-16 0,0-2 0 0,0 4-128 0,-3 3 0 0,1 2 144 0,-3-3-144 16,1 0 128-16,0-8-128 0,-1-2 128 0,1 0-128 16,1-6 0-16,0 2-192 0,-1-3 32 0,2-1 0 31,1-6-688-31,0-2-144 0,1 1-32 0,3-7-16432 0</inkml:trace>
  <inkml:trace contextRef="#ctx0" brushRef="#br0" timeOffset="82921.12">26836 7905 35935 0,'-8'0'1600'0,"2"0"320"0,0 0-1536 0,2 3-384 0,2-2 0 0,0 2 0 0,0-3 272 0,-2 3-16 0,-3 3 0 0,-3 1 0 0,-4 3 512 0,1 2 80 0,-2 3 32 0,0 2 0 0,-1 4-496 0,-1 5-112 0,-2-1-16 0,-1 7 0 16,-2 5-64-16,-3 3 0 0,-1 7-16 0,-2 3 0 15,-1 1 0-15,-1 2 0 0,-1 0 0 0,0 4 0 16,-1 6-176-16,3-2 160 0,3 2-160 0,5-6 160 16,4 2-160-16,4-4 0 0,4-7 0 15,2-1 0-15,5-3 0 0,1-5 160 0,2-6-160 0,3-1 160 16,3 3-160-16,3-4 0 0,4-3 0 0,-1 1 0 15,3-7-336-15,2-2 0 0,1-5 0 0,2-4 0 16,3-3-752-16,-1-4-128 0,-3 1-48 0,2-5-15904 16</inkml:trace>
  <inkml:trace contextRef="#ctx0" brushRef="#br0" timeOffset="83370.62">26884 8367 25791 0,'-4'-10'2304'0,"2"4"-1856"0,-1 1-448 0,3 3 0 0,1 0 3088 0,2 2 528 0,-1-3 96 0,2 2 32 0,2 1-2560 0,3-2-512 0,2-1-96 0,0 6-32 0,-1-1-176 0,1 6-48 0,-1 0 0 0,-1 2 0 0,-2 5-192 0,1 1-128 0,-2 0 128 16,-1 3-128-16,-2 3 0 0,-1-2 144 0,-1 1-144 0,0-4 0 16,-1 2 368-16,0 2-48 0,0-2 0 0,0 0 0 15,1-3 128-15,2-2 32 0,1 1 0 0,1-8 0 16,1-1-128-16,2-1-32 0,2-4 0 0,0-2 0 15,4-1-16-15,-1-6-16 0,3 2 0 0,2-3 0 0,-1-3-288 16,2-2-176-16,-2-2 32 0,-1 1 0 0,-2 1 144 16,-1-2-208-16,2-2 80 0,-1-3 128 15,-2 1-256-15,0-1 80 0,3-1 16 0,-1-1 0 16,-2-2-48-16,2 0-16 0,-2-1 0 0,0 1 0 16,1 1-224-16,-1 0-32 0,1 6-16 0,-1-1 0 15,-1 7-208-15,0 2-64 0,-1 4 0 0,-1 2-17920 16</inkml:trace>
  <inkml:trace contextRef="#ctx0" brushRef="#br0" timeOffset="83693.55">27000 8683 1839 0,'1'-2'160'0,"-1"-2"-160"0,2 2 0 0,0 0 0 0,1-1 3152 0,-1 1 608 0,0 1 112 0,2 1 32 0,1-4-224 0,1 2-32 0,2-1-16 0,-2 2 0 0,-2 2-608 0,-1 4-112 0,0-1-32 0,-2 4 0 0,0 3-1680 0,-1 2-352 0,0 8-64 0,0-1-16 16,-1 5-352-16,0 3-80 0,0 1-16 0,1-1 0 0,-2 1-320 0,2-1 0 15,0 0 0-15,2 1 0 16,-1-1-240-16,3-4-112 0,-1-2-32 0,2-1 0 16,1-5-320-16,1-3-80 0,-1-4-16 15,1-2-11120-15,1-5-2224 0</inkml:trace>
  <inkml:trace contextRef="#ctx0" brushRef="#br0" timeOffset="84163.35">27495 7777 39615 0,'-6'-5'3520'0,"2"2"-2816"0,4 3-560 0,2 0-144 0,2 0 128 0,-2 0-128 0,2-2 192 0,1 1-64 0,4-2-464 0,-1 1-112 0,5 4 0 0,0 4-16 0,3 1 816 0,1 5 160 0,1 4 48 0,1 6 0 0,2 1-176 0,0 5-48 0,1 0 0 0,-1 5 0 16,1 1-48-16,1 3-16 0,-1-1 0 0,0 2 0 15,3 2-16-15,-1 5 0 0,2 2 0 0,2 1 0 16,0-1-256-16,-1-3 160 0,0 3-160 0,-3-6 128 16,-4-5-128-16,1 5 0 0,2 7 0 0,0 3 0 15,-1-2 0-15,-2-1 128 0,-3-1-128 0,-3-3 128 0,-3-6 80 16,-4-2 16-16,-1 1 0 0,-5-2 0 0,-3-3 96 16,-3 0 0-16,-4-1 16 0,-2 0 0 15,-2-5-80-15,-5 0-32 0,1 1 0 0,-4-5 0 0,-1 0-224 16,-2-2 0-16,1-1-144 0,-3-1 144 15,-1-5-704-15,-2-1-64 0,-1-1 0 0,0 0 0 16,-3-3-464-16,-2-2-112 0</inkml:trace>
  <inkml:trace contextRef="#ctx0" brushRef="#br1" timeOffset="90323.93">6869 9926 13823 0,'4'-7'1216'0,"-1"0"-960"0,0 5-256 0,-2-1 0 0,0 2-1872 0,1-1-432 0,0-2-64 0,3-2-32 0,-1-3 1888 0,-2 3 512 0,-4 5-144 0,-4 1 144 0,-3 3 0 0,-2 1 0 0,-2 1 192 0,2-1-64 0,0-2-128 0,1 0 0 16,3-2 0-16,-1-2 0 0,4 0 0 0,1-4 0 15,2-1 0-15,2-2 0 0,3-1 1280 0,2-3 352 16,5-3 80-16,0 0 16 0,4 1-1024 0,-1-1-192 16,0 0-32-16,0 1-16 0,0 3-192 0,-4 0-32 15,-1 4-16-15,-2 0 0 0,-2 4 1264 0,-3 0 256 16,-1 0 48-16,1 4 16 0,-2 0 176 0,-2 0 16 16,1-2 16-16,0 2 0 0,0 0-128 0,-1-3-32 15,1 2 0-15,0-1 48 0,0-2-768 0,-1 2-160 16,2-1-16-16,0 2-16 0,0-4-720 0,3 0-224 0,-1 0 128 15,1-1-128-15,1 0 128 0,-1-1-128 0,1 3 192 0,1-3-192 16,-1 1 0-16,-1 0 0 16,0 1 0-16,-1 4 0 0,-1-3 0 0,1 2 0 0,-2 2 0 15,-2-3-144-15,1 6 272 0,-1-3 64 0,-2 2 16 0,2 2 16 16,-2-1 128-16,0 4 32 0,0-1 0 0,0 0 0 16,0 1-160-16,-1 2-32 0,0 1 0 15,0 0 0-15,1 2-48 0,-1 1-16 0,0 1 0 0,0 3 0 16,0 1-128-16,1-1 0 0,-1 4 0 0,-2-1-176 15,0 2 176-15,-2 3 0 0,-2 1 128 0,-2 5-128 16,-5 6 0-16,-1-1 0 0,-3 1 0 16,-3 8-192-16,-9 5 192 0,-5 7 0 0,-7 6 0 0,-4-2 0 0,0 0 0 15,-4 0 128-15,-2 4-128 0,-10 6 128 0,-6 9 64 16,-4 0 0-16,-2 4 16 0,0-5 0 0,7-6 96 0,-5 3 16 16,-7 9 0-16,0 0 0 0,3 0-64 15,1-4 0-15,1-3 0 0,2-3 0 0,6-2-112 0,-5 1-16 16,-1 4-128-16,2-8 192 15,3-6-192-15,4-2 0 0,3-8 0 0,2 3 0 0,3-4-304 0,2-2-48 16,6-3-16-16,6-3 0 16,4-2-208-16,2-5-64 0,5-3 0 0,3-7-11776 15,5 1-2368-15</inkml:trace>
  <inkml:trace contextRef="#ctx0" brushRef="#br1" timeOffset="91278.67">7658 9577 13823 0,'-10'0'1216'0,"3"2"-960"0,3-2-256 0,3 0 0 0,1-2 1088 0,-3 2 192 0,0-2 16 0,-5-2 16 0,-1-1 352 0,2 0 64 0,2-1 0 0,4 0 16 0,2 0 240 0,3 1 32 0,2 1 16 0,5 4 0 0,3 2-656 0,1 5-128 16,-2 3-32-16,0-2 0 0,0 6-624 0,1 1-128 15,2 7-16-15,2 1-16 0,0 5-112 16,0 1-32-16,2 2 0 0,-1 0 0 0,0-2-288 0,0-1 0 16,1-2 0-16,-1 2 0 0,4 3 0 0,0 1 192 15,3 7-16-15,3-1 0 0,-1 5 128 0,4 4 16 16,3 4 16-16,1 6 0 0,3 4-96 0,3 2-32 16,0-3 0-16,2 0 0 0,0 4-208 0,4 8 128 15,7 7-128-15,2 4 0 0,-2-4 128 0,0 2-128 16,-3-1 0-16,1-1 0 0,0 2 144 0,-1-4-144 0,0-2 128 15,-4-5-128-15,-5-10 144 0,4 6-144 16,2 2 160-16,2 0-160 0,1-4 0 0,-1-3 0 16,4-2 0-16,-4-6 0 0,3 4 320 0,-1-2 0 0,2 5 16 15,0 2 0-15,-1 1-144 0,-2-2-48 0,-4 2 0 0,-2-3 0 16,-3-3-144-16,-4 0 0 0,-2 0 144 16,-2 2-144-16,-5-2 0 0,-1 0 0 0,-6 0 0 0,-2-6 0 15,-2-6-208-15,-5-1-112 0,-2-4-32 0,-3-5 0 16,-3-3-160-1,-1-1-16-15,0-1-16 0,-2-5 0 0,2-6-1520 0,1-4-304 16</inkml:trace>
  <inkml:trace contextRef="#ctx0" brushRef="#br1" timeOffset="96157.42">3947 10543 5247 0</inkml:trace>
  <inkml:trace contextRef="#ctx0" brushRef="#br1" timeOffset="96741.56">3694 10365 16575 0,'-2'-12'1472'0,"2"2"-1168"0,0 0-304 0,2 5 0 15,0 1 1984-15,1 3 352 16,1-2 64-16,1 0 16 16,4-6-2928-16,2 0-592 0,2 2-112 0,-1 1-32 0,-3 2 1056 0,-2 4 192 15,-2 4 0-15,-3-2 0 0,0 4 640 0,-5 2 0 0,-1 1 16 0,0 0 0 16,-4 4 448-16,-2-1 96 0,2 4 16 0,-5 0 0 15,1 7 640-15,-3-1 128 0,-1 3 16 0,-1 3 16 16,1 2-480-16,-3 3-80 0,-1 5-32 0,-1 1 0 16,-1 3-848-16,-2 1-192 0,0 2-16 0,-4-5-16 15,3-2-144-15,-1-5-16 0,0-2-16 0,-2 0 0 16,0 1-176-16,0-4 0 0,0 1 0 0,4-4 0 16,0-3 0-16,3-4-256 0,1-4 48 0,2-4 0 15,3-2-1520-15,0-6-288 0</inkml:trace>
  <inkml:trace contextRef="#ctx0" brushRef="#br1" timeOffset="97027.17">3216 10355 13823 0,'-7'-5'1216'0,"-1"4"-960"0,1-2-256 0,3 3 0 0,2 3 6304 0,2-3 1216 0,1 4 240 0,-1-1 48 0,-1 6-6352 0,3 0-1280 0,3 4-176 0,5 2-192 0,4 2 32 0,3 6 16 0,4 1 0 0,3 7 0 0,2 1 144 0,1 6 0 16,0 0 0-16,0 3 0 0,2 3 0 0,-3 1 0 0,-2-1 0 0,-1 1 0 16,-2-4 0-16,-3-7 0 0,-1 1 0 15,-2-6 0-15,0-1 0 0,-1-4 0 0,-1-1 0 16,0-4 0-16,-2 0-256 0,-1-3-80 0,1-1-16 0,-1 1 0 15,-2-2-1264 1,1-4-256-16</inkml:trace>
  <inkml:trace contextRef="#ctx0" brushRef="#br1" timeOffset="97352.23">3962 10921 35935 0,'-3'-2'3200'0,"2"4"-2560"0,1 1-512 0,0-2-128 0,0 2 624 0,0 0 96 0,0 4 32 0,-1 1 0 0,0 6-1520 0,-2 2-320 0,1 2-48 0,-2 3-16 0,-1-1 816 0,-1 2 144 0,-1 1 48 0,-2-1 0 16,-1 3-736-16,-2-1-144 0,-3-1-16 0,0 3-16 0,-1-2 704 0,0 2 144 0,0-1 16 0,1-5 16 15,1 1 992-15,2-4 192 0,0 1 32 0,0-5 16 16,3 2-1056-16,-3-5-272 16,2 0-32-16,3-4-14224 0</inkml:trace>
  <inkml:trace contextRef="#ctx0" brushRef="#br1" timeOffset="97611.07">3927 10893 43311 0,'3'-4'1920'0,"-2"2"384"0,-1 2-1840 0,0 2-464 0,0 0 0 0,1 0 0 0,0 2-528 0,1 1-208 0,0 2-32 0,2 5-16 0,0 3-304 0,-1 1-64 0,3 0-16 0,-1 1 0 0,4 1 816 0,1-2 160 0,2 3 48 16,2-3 0-16,1 0-1104 0,2 2-224 0,2 2-32 0,-1 1-16 0,1 1 960 0,-2 1 192 15,-2-1 48-15,-3 4 0 16,-2-5-640-16,-2 1-112 0,-2-2-16 0,-4-4-10768 16</inkml:trace>
  <inkml:trace contextRef="#ctx0" brushRef="#br1" timeOffset="97840.63">3809 11338 43311 0,'-2'-5'1920'0,"2"2"384"0,0-1-1840 0,2 0-464 0,1 2 0 0,2-1 0 0,3-1-320 0,3-2-176 0,6-4-16 0,8-2-16 0,3-2-560 0,1 2-128 0,-2 3 0 0,-4 2-16 0,-2 1 400 0,-3 3 96 0,-5 3 16 0,0 3 0 16,-5 3-1376-16,-1-1-272 0,-3 4-48 0,-1-3-16 0,-1 2 400 15,0-3 80-15,-1 4 16 0,1-5-4496 0,2 1-896 0</inkml:trace>
  <inkml:trace contextRef="#ctx0" brushRef="#br1" timeOffset="98196.77">4350 10751 11967 0,'4'-4'1072'0,"-3"-1"-864"0,0 0-208 0,2 3 0 0,-1-2 6384 0,2 4 1232 0,1-2 240 0,2-2 48 0,6-2-7632 0,4-4-1520 0,3 1-304 0,0 0-64 0,-1 4 1616 0,0 3 240 0,-2-2 80 0,2 4 32 15,-2 0-1168-15,2-2-224 0,-2 2-48 0,2 0-16 0,-1 0-1872 0,1 0-368 0</inkml:trace>
  <inkml:trace contextRef="#ctx0" brushRef="#br1" timeOffset="98464.18">4334 10928 43311 0,'3'-3'1920'0,"-2"2"384"0,0-2-1840 0,2 3-464 0,0-2 0 0,1 1 0 0,2 1-432 0,3-3-176 0,4 0-32 0,8-4-16 0,5 1-528 0,3 0-96 0,0 2-32 0,1-2 0 0,0 0 1312 0,0 0 192 0,0 2 80 0,0-2 16 16,0 0-2704-16,1-1-528 0,-2 1-128 0,-1 0 0 0</inkml:trace>
  <inkml:trace contextRef="#ctx0" brushRef="#br1" timeOffset="98805.86">5085 10334 3679 0,'-6'6'320'0,"1"-3"-320"0,1-1 0 0,3 2 0 0,-1 0 8496 0,2-2 1616 0,2 2 336 16,-2 0 64-16,1 4-8464 0,0 5-1712 0,2 0-336 0,0 2 0 0,0 1 0 0,0 0 0 0,2 4 128 0,-2 1-128 0,-1 5 192 0,-2 5-48 0,-1 3-16 0,-4 7 0 0,-3 4 0 0,-2 2-128 0,-2 3 192 0,-1-1-64 0,1-6 128 0,-1-1 0 0,2-4 16 0,1-1 0 0,3-4-272 0,-1-1 0 15,2-1 0-15,1-9 0 16,1-2-272-16,1-3-112 0,-1-3-32 0,2-6 0 16,-1-2-864-16,2-2-160 0,1-6-32 0,-1-2-15680 0</inkml:trace>
  <inkml:trace contextRef="#ctx0" brushRef="#br1" timeOffset="99796.07">5130 10356 33167 0,'-1'-1'2944'0,"0"1"-2352"0,1 0-464 0,0 1-128 0,0 2 0 0,0-3 0 0,0 2 0 0,-2 2 0 0,0 0 0 0,-1 2 128 0,-1 3-128 0,1-2 0 0,-2 2 576 0,2 1 64 0,-2-2 0 0,1 2 0 0,-1 0-336 0,0 0-64 0,0 1-16 0,0-4 0 16,0 2 224-16,0 1 64 0,0 0 0 0,0 2 0 0,1 2 128 15,-1 1 48-15,1 1 0 0,-1 2 0 16,0 5-272-16,1-1-48 0,1 0-16 0,-2 4 0 15,2 2-128-15,-1 3-32 0,3 2 0 0,0 0 0 0,0-5-64 16,1 1 0-16,0-1-128 0,0-2 192 0,1-1-192 16,0 1 128-16,2-4-128 0,-2 0 0 0,0 3 160 15,0 0-160-15,-1 1 160 0,0-4-160 0,0 0 128 0,-1 1-128 16,1-5 0-16,-1 1 144 0,0-3-144 0,-1 0 0 16,1-3 0-16,1 0 0 0,-2-2 176 15,1 0 0-15,-2 1 0 0,2-2 0 0,0-1-16 0,2-3 0 16,3 3 0-16,2-5 0 0,4-1-32 0,2 0 0 15,4-3 0-15,3-5 0 0,4 0-128 0,3-4 192 16,5-1-192-16,2-2 192 0,3 0-192 0,1-2 0 16,4 2 0-16,-3-1 0 0,0 1-256 0,-3 2 80 15,1-2 16-15,-5-1 0 0,-2 3 160 0,-5 0-128 0,-4-1 128 16,-3 1-128-16,-2 1 128 0,-4-5-208 16,-1 2 80-16,-2-3 128 0,-2 1-128 0,-1-3 128 15,0 0 0-15,-3-6 0 0,-1 1 0 0,1-5 128 0,-2-2 0 0,0 0 0 16,-2-6-128-16,-1 0 0 0,-1-3 0 15,-1-1 0-15,-2-2-352 0,-1 1 48 0,1 7 16 0,-2 3 0 16,2 2-64-16,-6-3-16 0,-1-1 0 16,-5-3 0-16,0 4 208 0,0 3 160 0,-2 4-208 15,1 3 80-15,-1 1 128 0,0 4 224 16,1 4-48-16,-1-1-16 0,1 5 96 0,-1 0 32 0,0 2 0 0,-1 2 0 16,0 2-288-16,-2 2 0 0,1 0 0 0,-2 4-144 15,-1 4-192-15,-2 0-48 0,-1 3 0 0,1 0 0 16,-1 1-80-16,1 1-32 15,-1-1 0-15,2 1 0 0,2 0-464 16,1 0-112-16,1-1-16 0,1 0-15632 0</inkml:trace>
  <inkml:trace contextRef="#ctx0" brushRef="#br1" timeOffset="100504.07">9749 10192 42383 0,'-4'2'3776'0,"1"1"-3024"0,0 1-608 0,2-2-144 0,0 2 0 0,-3 2 0 0,-1 1-192 0,-5 8 192 0,-4 5-1088 0,-2 5-80 0,0-3-32 0,0 3 0 16,1-3 240-16,-1 0 32 0,0 0 16 0,1 3 0 0,2-3 512 0,2-3 96 0,0 1 32 0,-3 2 0 0,-5 6 1312 0,-4 10 272 0,-3 1 48 0,-4 4 16 0,-2 2-432 0,-1-1-96 0,-2 0-16 0,-1-2 0 15,0-1-432-15,2-3-80 0,2-1-32 16,1-2 0-16,5-6-160 0,3-1-128 0,4-6 144 0,3-2-144 16,4-6 0-16,3-4 0 15,1-7-208-15,3-3 64 0,2-3-752 0,1-7-160 0,1-4-32 16,0-3-16608-16</inkml:trace>
  <inkml:trace contextRef="#ctx0" brushRef="#br1" timeOffset="100773.07">9057 10197 27647 0,'0'0'2448'0,"0"0"-1952"0,0 0-496 0,0 1 0 0,1 2 3120 0,1-1 528 0,2 2 96 0,2 2 32 0,5 1-2816 0,8 8-576 0,6 4-96 0,3-2-32 0,3 4-16 0,0-1-16 0,2 1 0 0,-1-1 0 0,3 4-16 0,1 2 0 0,-2 2 0 0,-1 4 0 0,-3 0-336 0,-1 5-80 16,-2 1-16-16,-3 3 0 0,-3 0 224 0,-5-3 0 0,-1 3-160 0,-4-5 160 0,-3-1-128 0,-1-5 128 15,-1-1-160-15,1-6 160 0,1 1-208 0,0-8 48 0,5 0 16 16,0-4 0-16,3-2-192 0,2-4-48 0,1 1 0 15,4-4-11808-15,1 1-2368 16</inkml:trace>
  <inkml:trace contextRef="#ctx0" brushRef="#br1" timeOffset="101236.45">10351 10891 21183 0,'1'-2'944'0,"1"0"192"0,-1 2-912 0,-1-3-224 0,0 3 0 0,-1 0 0 0,1 0 624 0,-2 0 80 0,1 3 0 0,-1-3 16 0,-1 2-1808 0,3-2-352 0,0 0-80 0,0 0-16 0,-16 16 1536 0,10-9 320 0,2-4 48 0,-1 0 16 0,2 0 992 0,-1-3 208 16,1 3 32-16,1-2 16 0,-1 2 784 0,2-3 144 15,-1 2 48-15,-1-1 0 0,1 4-752 0,-2-1-128 16,0 0-48-16,-1 2 0 0,-1 0-1008 0,1 0-208 16,-1 4-32-16,-1-1-16 0,-1 1-192 0,1 0-32 15,-2-1-16-15,1 4 0 0,-1-1-176 0,0 1 0 16,1-4 144-16,-1 4-144 0,0 0 0 0,-1 2 0 0,1-2 0 15,-3 3 0-15,1-4 192 0,-1 2-48 0,-2 1 0 16,1 1 0-16,-2-3 112 0,-1 5 0 0,0-5 16 16,-2 3 0-16,1 0-272 0,0-1 160 0,-1 1-160 0,5-3 128 15,0-1-288-15,1 0-64 0,2 4-16 16,0-3 0 0,3 0-400-16,1-3-96 0,1 0-16 0,1-1 0 15,0-3-1280-15,1-2-256 0</inkml:trace>
  <inkml:trace contextRef="#ctx0" brushRef="#br1" timeOffset="101509.59">10262 10877 40543 0,'4'2'3600'0,"0"2"-2880"0,-3 0-576 0,1-2-144 0,1 2 832 0,0 0 144 0,4 4 32 0,3 8 0 0,2 3-1328 0,0 6-272 0,1 3-48 0,-3 4-16 0,-2-2 448 0,-2 1 208 0,-2 0-192 0,-1-1 192 0,-2 3-336 0,-2-3 48 0,-2 0 16 0,-1-1 0 0,1-1-16 0,-1-3 0 16,1 1 0-16,2-6 0 0,-1 1 560 0,1-3 112 16,-1-1 32-16,0 0 0 15,1-2-672-15,-3-5-144 0,1-2-32 0,-2-4-17344 0</inkml:trace>
  <inkml:trace contextRef="#ctx0" brushRef="#br1" timeOffset="101705.71">10080 11273 35007 0,'2'3'3120'15,"-1"0"-2496"-15,-1-3-496 0,1 0-128 0,0 0 1536 0,3 0 272 0,2 0 64 0,4 0 16 0,6 2-1888 0,4-4-240 0,3-1-112 0,2 0-32 0,1-1 128 0,1-2 0 0,2 0 16 0,-2-3 0 0,-2 4-656 0,-2-1-144 0,-1 0-32 0,-4 1-15440 0</inkml:trace>
  <inkml:trace contextRef="#ctx0" brushRef="#br1" timeOffset="102020.66">10762 10543 38703 0,'2'-1'3440'0,"-1"1"-2752"15,1-3-560-15,0 2-128 0,1 1 896 0,2 0 128 16,2 0 48-16,5-2 0 16,8-2-1728-16,4 1-352 0,3 1-64 0,1 1-16 15,-2-2-64-15,-1 0-32 0,0 3 0 0,-2-4 0 16,-2 4 96-16,-3-3 32 0,-6 3 0 0,-1 0 0 15,-2 0-656-15,-2 0-128 0,-2 3-16 0,-1-3-9872 0</inkml:trace>
  <inkml:trace contextRef="#ctx0" brushRef="#br1" timeOffset="102244.14">10622 10798 44223 0,'2'4'1968'0,"1"-4"400"0,1 0-1904 0,2 0-464 0,1-4 0 0,2 4 0 0,4-4-448 0,7-1-192 0,12-1-48 0,9-4 0 0,6 0-544 0,-2-2-112 0,-3-2-32 0,-8 3 0 0,-3 0-1760 16,-3 2-336-16,-5 3-80 0,-6 0-16 0</inkml:trace>
  <inkml:trace contextRef="#ctx0" brushRef="#br1" timeOffset="102560.95">11348 10156 43311 0,'1'4'1920'0,"-1"-4"384"16,0 2-1840-16,1 2-464 0,1-2 0 0,-1 2 0 0,1 0 384 0,1 4-32 0,2 5 0 0,1 7 0 0,1 8-352 0,-1 3-320 0,1 4 64 0,-2 0 16 0,-2 4-16 0,1 0 0 0,-2 0 0 0,0 1 0 0,-1 3 112 0,-2 0 16 0,-2-2 0 0,0-2 0 15,-1 1 128-15,-1-4 176 0,0-5-48 0,-1-3 0 0,0-2 208 0,1-4 48 16,-2 0 0-16,1-1-13312 16,1-1-2640-16</inkml:trace>
  <inkml:trace contextRef="#ctx0" brushRef="#br1" timeOffset="103548.1">22665 10121 41471 0,'-13'0'3680'0,"2"0"-2944"0,1 0-592 0,4 0-144 0,4 0 432 0,0 0 48 0,1 3 16 0,-1-3 0 0,-3 0-1712 0,0-3-352 0,0 1-64 0,1-2-16 16,4-2 1008-16,0-3 192 0,4 2 32 0,0-2 16 0,1 2 96 0,-2 1 32 0,2 2 0 0,-2 1 0 0,-1 6 272 0,-2 1 0 15,-2 6 0-15,-3 6 0 0,-3 8 1184 0,-4 5 352 16,-5 7 64-16,-4 7 0 0,-4 4-928 0,-2 4-192 15,-4-1-32-15,-8 11-16 16,-5 11-144-16,-6 8-32 0,-1 4 0 0,-4 1 0 0,3-5-16 16,-1-1-16-16,5-5 0 0,-5 6 0 0,-2 3 80 0,0-1 16 0,0-2 0 0,2-2 0 15,4-3-80-15,-5 5-16 0,-1 2 0 0,-3-5 0 16,1-1-48-16,-3-3-16 0,-1 2 0 0,-4-2 0 16,2 5-160-16,-2 1 0 0,-3 0 0 0,0-8 0 15,0-5-192-15,-2-4 192 0,4 1-160 0,1-2 160 16,7-4-256-16,7-10 32 0,6-5 16 0,5-8 0 15,8-8-240 1,6-7-32-16,9-7-16 0,6-6 0 16,8-3-208-16,8-6-64 0,7-5 0 0,11-8-17792 0</inkml:trace>
  <inkml:trace contextRef="#ctx0" brushRef="#br1" timeOffset="104106.71">23804 10124 43311 0,'-9'-6'3840'0,"3"-1"-3072"0,2 5-608 0,3 2-160 0,1-2-416 0,-3 0-112 0,-2-4-32 0,-3 0 0 0,-2-4 64 0,1 1 16 0,2 3 0 0,2 2 0 16,4 2 672-16,2 2 128 0,5 5 16 0,4 0 16 0,2 6-176 0,2 3-48 0,3 4 0 0,3 7 0 0,1 1 256 0,1 6 64 0,3 5 0 0,0 4 0 16,2 3-48-16,0 3 0 0,3 10 0 0,-2 0 0 15,1 4 32-15,3 8 0 0,5 8 0 0,3 2 0 16,3 2 96-16,3-1 32 0,-1-5 0 0,7 4 0 15,9 4-144-15,3 2-32 0,4-2 0 0,0 5 0 0,-2 0-176 16,-2-2-32-16,0 8-16 0,1-8 0 0,-2-3-160 0,-2-2 0 16,-1-2 144-16,-1 3-144 0,1-2 0 0,-6-2 0 15,-6-5 0-15,-5-9-128 0,-3-2 128 0,-3-5 0 16,0-5 0-16,-3-2 0 16,-2-8-464-16,-4-5-64 0,1-9-16 15,-3-6-13888-15,-2-5-2784 0</inkml:trace>
  <inkml:trace contextRef="#ctx0" brushRef="#br1" timeOffset="104883.69">19850 10453 37775 0,'-7'1'3360'0,"0"1"-2688"0,3 1-544 0,3-2-128 0,1 2 0 0,-3-3 0 0,-2 3 144 0,-4 1-144 0,0 1-1248 0,-3 1-320 0,4-2-64 0,2-2-16 0,1 0 2304 0,2-2 464 0,1 0 96 0,1 0 0 16,1 0-352-16,-2 2-80 0,0-1-16 0,-2 4 0 0,-1 1-192 0,-2 7-64 15,-3 3 0-15,-4 4 0 16,-2 4-144-16,-4 9-48 0,-3 4 0 0,-4 3 0 16,-3 9-176-16,-2-2-144 0,-3 1 192 0,-2 1-192 15,-1 2 0-15,-1 0 0 0,4-7 0 0,-3 1 0 0,1-3-272 0,-2 1 32 16,1-4 16-16,0-5 0 0,6-3 64 0,1-5 16 16,5-4 0-16,2-7 0 15,3-1-368-15,1-6-80 0,3-4-16 0,2 0-17008 16</inkml:trace>
  <inkml:trace contextRef="#ctx0" brushRef="#br1" timeOffset="105211.04">19110 10327 39615 0,'-2'-3'1760'0,"1"2"352"0,0 1-1680 0,1 1-432 0,0 2 0 0,1 3 0 0,3 0 448 0,0 4 0 0,2 6 0 0,2 9 0 0,5 4-448 0,-1 5-144 0,3 2 0 0,0 1 0 0,1 1 144 0,1-2 256 0,2 4-64 0,1 0-16 16,1 0-176-16,-2 1 0 0,2 2 0 0,-1-2 0 0,-1-3 0 0,-2 3 0 15,-1 1 0-15,0 1-176 16,-1-2 416-16,0 4 80 0,1-3 0 0,-1 1 16 0,-2-1 48 16,0-4 0-16,-3-1 0 0,-2-2 0 0,-2-5-128 15,2 1 0-15,-2-5-16 0,-1 1 0 16,1-4-656-16,0 1-128 0,2-7-32 16,0-2-18656-16</inkml:trace>
  <inkml:trace contextRef="#ctx0" brushRef="#br1" timeOffset="105944.92">19695 11232 41471 0,'-2'-6'1840'0,"1"2"368"0,2-2-1760 0,2 2-448 0,-1 4 0 0,1-2 0 15,2 0-224-15,1-3-128 0,4-1-32 0,3-1 0 0,3-2-80 0,2 2-32 0,-1 1 0 0,2-1 0 0,-2 4 112 0,0 0 32 0,-1-1 0 0,0 2 0 0,-1 2 128 0,-4-2 32 0,0 2 0 0,-2 2 0 16,-1 0 1088-16,-4 0 208 0,0 3 48 0,-1 0 16 15,-2 1-560-15,-1 2-112 0,-1-1-32 0,-2 3 0 16,1-2-144-16,-3 2-16 0,1 0-16 0,-2 0 0 16,1 1-128-16,-1-1-32 0,-2 0 0 0,0-2 0 15,-1 0-432-15,-2 0-80 0,0-1-32 0,-2-4 0 16,2 4 96-16,-1-4 32 0,1 0 0 0,0 0 0 16,2-3 144-16,0 3 144 0,3-3-208 0,2 1 80 15,2-1 128-15,1-1 0 0,3 1 0 0,2 0-128 16,3 0 128-16,2-3 0 0,2 3-144 0,3 0 144 0,-2 0 0 15,3 0 0-15,1 3-144 0,0 1 144 0,0-1 0 0,-2 4 0 16,1-1 0-16,-3 0 0 0,0 3 0 16,-2 0 0-16,-1 1 0 0,-3-1 0 0,-1 1 0 0,-3-3-160 15,1 2 32-15,-2-3 0 0,-1 0 128 0,0-2 176 16,1 0-48-16,1 1 0 0,0-4 112 0,1 1 16 16,0 2 0-16,2 0 0 0,1 2-128 0,1 3 0 0,0 1-128 15,-1 2 192-15,0 3-192 0,-1-2 0 0,0 6-144 16,-3-1 144-16,-4 0 0 15,0 0-144-15,-4 3 144 0,-2-1 0 0,-3-1 0 0,-1-1 0 16,-3 0 0-16,-2-4-128 0,-1 0 256 0,1-3 48 16,0 3 16-16,-1-6 0 0,2 2 64 0,1-4 32 0,2 1 0 0,-1-4 0 15,1 0-112-15,0 1-32 0,2-4 0 0,-1 2 0 16,1-4-144-16,-2 2 0 0,1-3 0 0,-3 2-176 31,0-4-336-31,-1-1-64 0,0-1 0 0,-1 0-16 0,-1-2-976 0,1 2-192 16,0-2-32-16,2 2-16 0,0-2-2048 15,2 6-416-15,1-4-80 0,3 5 0 0,1 1 1072 16,3 1 208-16,3 0 64 0,2 0 0 0,1 0 4736 0,4 1 960 0,1-1 192 16,0 2 48-16,3-2-752 0,0 0-128 0,2 0-48 0,-1 0-12320 15</inkml:trace>
  <inkml:trace contextRef="#ctx0" brushRef="#br1" timeOffset="106466.85">19695 11248 29487 0,'0'-5'2624'0,"0"-1"-2112"0,0 1-512 0,0 4 0 0,1-2 1840 0,-1 3 256 0,1 0 48 0,0 0 16 0,0-4-3632 0,1 2-704 0,-2-1-160 0,-3 2-32 0,2 1-64 0,-3-2-32 0,1 2 0 0,0 0 0 0,3 0 1312 0,0 0 272 0,0 0 48 16,0 0 16-16,0 0 3568 0,0 0 720 0,0 0 144 0,0 0 32 15,0 0-576-15,0 0-128 0,0 0 0 0,0 0-16 0,6 24-1872 0,-3-17-368 16,-1-1-80-16,1 1-16 0,-2 2-336 0,0 1-64 16,0 2 0-16,-2 1-16 0,0-1-352 0,-2 2-64 15,0 2-16-15,-1 2 0 0,0 2 80 16,-1 1 16-16,-1 1 0 0,1 3 0 0,0-5 160 15,-1 6 0-15,-1 2 0 0,-1 3 0 0,1 0 256 16,1 1 0-16,0-1-16 0,1 1 0 0,1-6-48 0,1-1-16 16,5 0 0-16,-1-3 0 0,0 0-176 0,2-3-144 15,0-3 144-15,1-3-208 16,1 0-496-16,-1-1-112 0,-1 0-16 0,1-5-11424 16,-1-1-2288-16</inkml:trace>
  <inkml:trace contextRef="#ctx0" brushRef="#br1" timeOffset="107403.58">20142 11351 27647 0,'-1'0'2448'0,"0"-3"-1952"0,-1 3-496 0,2 0 0 0,2 0 192 0,-2-2-64 0,0 0-128 0,0-3 192 0,0 2-64 0,-2-3 0 0,1-2-128 0,-1 2 192 0</inkml:trace>
  <inkml:trace contextRef="#ctx0" brushRef="#br1" timeOffset="108266.34">20265 10747 26719 0,'-8'6'2368'0,"2"-2"-1888"0,2-2-480 0,3-2 0 0,1 0 128 0,-1 2-128 0,-3 3 0 0,-3-2 0 0,-1 4-656 0,2-4-240 0,1 0-32 0,4-3-16 0,1 0 1840 0,4 0 352 0,1 0 80 0,3 0 16 0,2 1-96 0,2 1-16 0,2 1 0 0,3-2 0 16,3 2 624-16,4-3 112 0,2 2 16 0,2-4 16 15,3 2-1104-15,1-3-240 0,0 2-32 0,0-2-16 16,3 0-336-16,-3 0-64 0,-1-3-16 0,-4 0 0 0,-1 0-192 16,-2 0 128-16,-3-2-128 0,-1 2 0 0,-3-3 0 0,-3 2 0 15,-2 1 0-15,-3 1 0 16,-2 1-576-16,-2 0 0 0,-3 2 0 0,-2 1-17840 15</inkml:trace>
  <inkml:trace contextRef="#ctx0" brushRef="#br1" timeOffset="108613.87">20299 10997 31327 0,'-2'0'2784'0,"-1"0"-2224"0,1 0-560 0,1 0 0 0,1 0 2240 0,1 0 320 0,1 0 80 0,1 0 16 0,0 0-2448 0,4 0-480 0,3 0-112 16,1-3 0-16,2 1 624 0,1 1 128 0,2-3 16 0,2 2 16 0,0-2-240 0,2 1-160 0,-1 0 192 0,2-2-192 15,0 1 256-15,-1 1-64 0,0 2-16 0,0-2 0 16,1 3-176-16,-3-3 0 0,2 3 0 0,-1 0 0 16,-3 0-384-16,-3-2-64 0,0 0-16 0,-2 2-17664 15</inkml:trace>
  <inkml:trace contextRef="#ctx0" brushRef="#br1" timeOffset="109736.18">21359 10442 38703 0,'0'-4'3440'0,"0"-2"-2752"0,0 5-560 0,0 1-128 0,1 0 240 0,-2 0 16 0,0-3 0 0,-2 1 0 0,0 0-2288 0,-4 2-448 0,0 2-80 0,-3 0-32 0,1 2 528 0,-2 2 96 0,-1 3 32 0,-2-2 0 16,1 5 144-16,-2 1 16 0,0 0 16 0,0 5 0 0,-1 1 3152 0,0 1 624 16,0 4 128-16,0 2 32 0,2-2 784 0,1 5 176 15,2-1 16-15,-1 2 16 0,3 1-1664 0,-1-1-336 16,1 1-64-16,0-3-16 0,2 0-672 0,1 1-144 15,1-4-16-15,2-1-16 0,2 2-240 0,2 3-160 16,2-5 32-16,3 2 0 16,3-3-240-16,3-5-32 0,3-2-16 0,2-3 0 0,3-7 416 0,1-2 0 0,4-4 0 15,-2-7-128-15,3 0 400 0,3-4 96 0,-1-3 16 16,3-1 0-16,1-1-192 0,1-3-48 0,1-4 0 16,-1 1 0-16,1-3-144 0,-5 1 128 0,1 1-128 15,-5 1 128-15,-4 0-128 0,-4 2 0 0,-3-1 0 0,-4 1 0 16,-4-1 0-16,-4 1 128 0,-3-2-128 15,-4 0 0-15,-4 0 0 0,-3-3 128 0,-2 3-128 0,-3-3 0 16,-1 5 128-16,-5-5-128 0,-1 3 0 0,-5 0 128 16,-2-4 48-16,-2 5 0 0,1 5 0 0,1 0 0 15,4 6-16-15,-1 1 0 0,4 3 0 0,-1 3 0 16,1 2-160-16,2 1 0 0,0 0 0 0,1 0 0 16,4 0-1024-16,0 1-224 15</inkml:trace>
  <inkml:trace contextRef="#ctx0" brushRef="#br1" timeOffset="111007.6">25510 10210 26719 0,'0'0'2368'0,"0"0"-1888"0,1 0-480 0,1 0 0 0,-2 0 896 0,1 3 64 0,0-3 32 0,0 0 0 0,2 1 528 0,-1 2 96 0,1-1 32 0,-3-2 0 0,0 0-512 0,0 0-112 0,0 0 0 0,-5 26-16 15,-1-14-368-15,-3 1-64 0,-2 3 0 0,-2 2-16 16,0 5-144-16,-3-1-32 0,-2 3 0 0,0 3 0 15,-3 2-112-15,1 4-16 0,0 1-16 0,-1 2 0 16,3 3-80-16,-3-1-16 0,1 2 0 16,0-1 0-16,-1 0-16 0,-1-1 0 0,0-2 0 0,-1-3 0 0,2-3-128 15,-2-2 0-15,2-3 0 0,0 0 0 16,1-1 0-16,1-6-256 0,2 0 48 0,0-3 0 16,1-1-368-16,1-3-64 0,1-4 0 0,1-2-16 15,0-3-512-15,2-3-112 0,3 0 0 0,-1-5-10400 16,-1-1-2080-16</inkml:trace>
  <inkml:trace contextRef="#ctx0" brushRef="#br1" timeOffset="111314.16">24941 10377 3679 0,'-7'-10'320'0,"1"4"-320"0,1 0 0 0,1 1 0 0,3 4 6976 0,1-2 1344 0,1 2 256 0,-1-1 48 0,-1-2-6400 0,0-1-1280 0,-1 1-256 0,1 2-48 0,2 2 128 0,2 2 16 0,0 1 16 0,2 1 0 0,3 2-208 0,2 1-32 0,2 2-16 0,3 1 0 15,2 2-32-15,2 3 0 0,1 1 0 0,1 3 0 16,2 0-224-16,1 4-48 0,0 1-16 0,1 0 0 16,0 3-48-16,-1 1-16 0,2 2 0 0,0 1 0 15,-2 4-160-15,-2-3 192 0,-2 5-192 0,-3-1 192 16,-1 1-48-16,-2-3 0 0,-3 2 0 0,0-1 0 15,-1-2-368-15,0 0-80 0,-3-5-16 0,0-2 0 16,0 1-304-16,0-5-64 16,1-3-16-16,-1-2 0 0,-1-2-128 15,1-1-48-15,-2 1 0 0,-2-3-17040 0</inkml:trace>
  <inkml:trace contextRef="#ctx0" brushRef="#br1" timeOffset="112167.17">25809 10952 39615 0,'0'0'3520'0,"2"0"-2816"0,0 0-560 0,-1 0-144 0,2 2 224 0,-1-2 16 0,1 2 0 0,2-2 0 0,2 4-48 0,0-1-16 16,0 6 0-16,-1 0 0 0,-1 1-176 0,-2 2 128 0,0 4-128 0,-2 3 128 0,-1 0 0 0,-1 6-128 0,-2-1 192 0,0 0-64 0,-2 4 320 0,1-2 48 16,-1-2 16-16,0 2 0 0,0-1-128 0,0-5 0 15,2 1-16-15,-1-1 0 16,1-4-368-16,1-1 0 0,1-2 0 0,1 0 128 15,0-5-512-15,1 0-80 0,1-2-32 0,1-4 0 16,-1-2-528-16,2-2-96 0,0-2-32 0,0-5-16896 16</inkml:trace>
  <inkml:trace contextRef="#ctx0" brushRef="#br1" timeOffset="112747.25">25928 10804 39615 0,'-5'-2'1760'0,"1"-2"352"0,2 1-1680 0,1 2-432 0,1 1 0 0,1-2 0 0,0 2 304 0,2-4-32 0,2 1 0 16,1-3 0-16,4 0-128 0,1 0-16 0,5-2-128 0,0 2 192 0,4-2-16 0,1 1-16 0,0 1 0 0,2 3 0 0,2-4 32 0,1 5 16 0,-1 2 0 0,-1 0 0 15,1 5 16-15,-3 1 0 0,-2 1 0 0,-3 3 0 16,0 1-64-16,-6 1-16 0,-3 0 0 0,-3 3 0 15,-2-3-144-15,-3 1 0 0,-5 0 0 0,-3-1 0 16,-3 5 0-16,-4-3 0 0,-1 0 0 0,-2 1-176 16,-2-4 48-16,-1 1 0 0,-3 1 0 0,1-1 0 15,-3-2-128-15,1-1 0 0,2 1-16 0,-1-3 0 16,2 2 112-16,1-6 32 0,2 2 0 0,2-1 0 16,0 2-16-16,3-5 0 0,2 2 0 0,2-1 0 0,3 2 144 0,0-1-160 15,4-3 160-15,1 3-160 0,2-3 160 0,2 3 0 16,1-3 0-16,4 0 128 0,0 1-128 0,2-2 0 15,3 1 0-15,0 0 0 0,1-3 0 0,0 1 0 16,5 1 0-16,-1-2 0 0,0-1-144 0,-1 1 144 16,2 0-160-16,-2 1 160 0,0 0-144 0,-1 0 144 15,-2 2-128-15,1 0 128 0,1 2 0 0,-2 0 0 16,0 1 0-16,-1 2 0 0,-1 2 0 0,-1 0 0 16,0 2 144-16,-3 0-144 0,1 0 240 0,-1 2-64 15,-1 2-16-15,-2-1 0 0,0 0-160 0,-3 1 0 16,0 0 0-16,-3 0 128 0,-1 2-128 0,-2-3 0 0,-2 2 0 15,-2-2-176-15,1 0 176 0,-2-2 256 0,0 0-64 16,-2 0-16-16,-1 1-16 0,0-4 0 0,0 2 0 0,-2 1 0 16,0-4-160-16,-1 3 0 0,-1-2 0 15,1-1 128-15,-1 3-128 0,-1-5 0 0,2 2 0 0,-1-2 0 16,2 2 208-16,-2-4-32 0,1 2-16 0,0-1 0 16,1 0-160-16,0-3 0 0,1 3-160 0,1 0 160 31,2-1-640-31,2 0-16 0,2-2-16 0,0 0-17648 0</inkml:trace>
  <inkml:trace contextRef="#ctx0" brushRef="#br1" timeOffset="113292.29">26721 10584 2751 0,'-4'0'256'0,"0"0"-256"15,1 2 0-15,0-2 0 0,2 0 1296 0,0 0 224 0,-1 0 32 0,-1 3 16 0,-1-3 1568 0,-1 0 320 0,0 1 64 0,0-1 16 0,3 3 448 0,0-6 96 0,2 2 16 0,3-2 0 0,2 1-2016 0,1 1-400 0,1-4-80 0,5 1 0 16,1 0-768-16,3 1-128 0,3-4-48 0,2 2 0 0,1 2-208 0,3-3-32 16,2 2-16-16,3-2 0 0,1 2-208 0,1-1-32 15,-1 1-16-15,-2 1 0 0,2 0-320 16,-2-1-64-16,-2 4-16 0,-2-3 0 15,-2 3-352-15,-2 0-80 0,-1 0-16 0,0-3 0 16,-3 3-496-16,0 0-96 0,-1 0-32 16,-1 0-16208-16</inkml:trace>
  <inkml:trace contextRef="#ctx0" brushRef="#br1" timeOffset="113618.67">26763 10811 28559 0,'-4'-1'2544'0,"0"1"-2032"0,3 0-512 0,2 0 0 0,0 0 2560 0,1 0 432 0,-1 0 80 0,0 1 0 0,2-1-2016 0,0 3-416 0,4-3-64 0,-7 0-32 0,0 0-160 0,29 2-16 0,-15-2-16 0,1-2 0 0,1 2-128 0,2 0-32 0,2 0 0 0,2-3 0 16,1 2-64-16,0 1-128 0,2-2 176 0,1-2-176 16,-1 2 0-16,1-2-192 0,-1 0 0 0,3-1 0 15,-1 1-464-15,1 1-96 0,3-3-16 16,1-1-17680-16</inkml:trace>
  <inkml:trace contextRef="#ctx0" brushRef="#br1" timeOffset="114754.59">27877 10089 17503 0,'-3'0'1552'0,"2"0"-1232"0,0 0-320 0,1 0 0 0,1 0 1840 0,-1 0 304 0,-1 0 64 0,1 0 16 0,-1 0 880 0,-1 1 176 0,2 4 48 0,0-5 0 16,0 0-1696-16,5 26-336 0,-2-13-64 0,1 3-16 15,-1 2-256-15,2 5-48 0,0 0-16 0,0 4 0 16,0-1-176-16,1 5-32 0,-1-1-16 0,0 3 0 16,-1-1-400-16,-2 3-80 0,0 3 0 0,-2-1-16 15,-2 6-176-15,0 0 192 0,-2 5-192 0,-2-1 192 16,0 0-192-16,-2-2 0 0,2-7 0 0,0-1 0 16,0-5-160-16,1-3-16 0,-1-5 0 0,1 0 0 0,0-2-160 15,1-1-48-15,0-5 0 0,2-3 0 16,1-1-608-16,1-6-128 0</inkml:trace>
  <inkml:trace contextRef="#ctx0" brushRef="#br1" timeOffset="118909.26">4687 12489 21183 0,'-2'0'1888'15,"1"0"-1504"-15,1 0-384 0,1 0 0 0,1 0-544 0,-1 0-176 0,0 3-48 0,1-3 0 0,2 0-1152 0,2 0-224 0,2-3-48 0,-1 0-16 0,2 0 992 0,-2-3 208 0,1 2 48 0,-2-2 0 0,-2 2 1088 0,-1 2 208 16,-1-2 48-16,-1 2 16 0,-2 2 1696 0,-1 0 336 15,0 0 64-15,-1 0 0 0,0 2-96 0,-2 2-32 16,0 2 0-16,0 0 0 0,1 1-1456 0,0 0-288 16,1 2-64-16,-1-3-16 0,1 0-544 0,1-2-144 15,0-1-16-15,0 0 0 0,0-1 160 0,-1 2 0 16,1-4 0-16,-1 0 128 0,0 0 784 0,-1 0 176 16,-1-2 16-16,0 0 16 0,0 2 32 0,0-2 16 15,-1 2 0-15,-1-3 0 0,0 2-704 0,0 1-144 0,0 0-16 16,-2 1-16-16,-1 2-288 0,0-1 0 15,-1 5 0-15,-1-1 0 0,1-3 0 0,-3 4 0 0,0-1 0 16,2-2 0-16,0 2 0 0,-1-5 0 0,1 1 0 0,1 1-144 16,1-3 144-16,-3-3 0 0,1 1 0 15,0 1 128-15,1-3 160 0,-1 2 32 16,-1-5 16-16,-2 4 0 0,-2-4 64 0,-2 4 16 0,1 0 0 0,-5 0 0 16,0 0-224-16,-3 3-64 0,0 0 0 0,-5 0 0 15,1 3-304-15,-1-2-64 0,2 4-16 0,-1-2 0 16,2 4-384-1,0-4-96-15,4 4-16 0,-2-1 0 0,1-3-32 0,2 4-16 0,0-1 0 0,2-3 0 16,3 4 432-16,-3-2 96 0,0 2 16 0,1-1 0 16,-1 0 128-16,1-2 128 0,0 1-192 0,2-1 192 15,0-1 192-15,2 0 160 0,3-2 32 0,-1 2 0 0,3-3-64 16,1 0-16-16,3-3 0 0,1 2 0 0,-1-2-304 0,4 3-304 16,-1-3 64-16,0 3 16 15,0-3-544-15,1 3-128 0,-1 3 0 0,-1-2-16 16,0 4 272-16,0-1 48 0,-2 2 16 0,-1 1 0 0,1 2 400 15,-2 1 176-15,2 1-128 0,-2 0 128 0,3 0 336 0,0-1 160 16,1 2 16-16,1-2 16 0,2 3-128 0,-1-3-16 16,2 0-16-16,1-2 0 0,-1 2-368 0,1-4 0 15,0 4-160-15,1-4 160 16,-1 3-544-16,0 1 0 0,0 0 0 0,-1 0 0 0,0 2 384 0,-2 0 160 16,-1 1-128-16,-1 0 128 0,0 3 272 0,-1 3 144 15,0 2 32-15,0-4 0 0,1 2-128 0,0 2-32 16,0 1 0-16,0 0 0 0,1 4-64 0,1-3-16 0,2-1 0 15,1-1 0-15,1-1-208 0,1-2 0 16,3 1 128-16,1-3-128 0,2 0-128 0,0-2-80 16,2 0-16-16,1-1 0 0,2 0 224 0,0 0-144 15,3-5 144-15,-1 0-128 0,0 0 128 0,-1 0 176 0,1 1-48 0,-1-1 0 16,1 3-128-16,0 0 160 0,0-1-160 0,0 3 160 16,0-1 32-16,1 2 16 0,1 1 0 0,2 2 0 15,-1 4 48-15,1-5 16 0,-1 2 0 0,1-1 0 16,3-1-144-16,0 0-128 0,2-4 144 0,-1-2-144 15,1-1 336-15,0-3-16 0,1-3-16 0,-1 0 0 16,-2-3-304-16,0 0 160 0,-1 0-160 0,0 0 128 16,-1 0-128-16,0 0 128 0,0 1-128 0,-2 2 128 0,2 0 128 15,0 4 0-15,0-4 16 0,2 3 0 16,0 1 32-16,0 1 0 0,1 5 0 0,-1-3 0 0,0-1-160 0,-1 0-16 16,-1 1-128-16,-2-4 192 15,1-2-192-15,-2 0 0 0,1-4 0 0,-1-2 0 0,1 0 208 0,2-4 0 16,0-4 0-16,1-3 0 0,1 1 240 0,2-2 64 15,2-4 0-15,1 2 0 0,1-5-320 0,2 1-64 16,0 0-128-16,-2 2 192 0,-2 3-192 0,0-1 0 16,0 2 0-16,-1-1-160 0,-4 5 160 0,-4-2-208 15,-2 2 80-15,-4 2 128 0,-1-2 0 0,-3 0 0 16,0 0 0-16,-4-1 0 0,0-3 208 0,-2-1-32 16,0-1-16-16,1-4 0 0,0-2 112 0,-1-3 32 15,2-3 0-15,0-4 0 0,2 3-96 0,-1-4-16 16,2-3 0-16,0-1 0 0,-1 1-192 0,2-2 0 15,-2-3-192-15,-3 3 192 0,0 1-384 0,-2 2 48 0,-1 4 0 16,-4 5 0-16,-1 0 208 0,-3 5 128 0,0 3-160 16,-4 2 160-16,-2 2 0 0,-2-1 240 0,-3 4-32 15,0-1 0-15,1 3-80 0,-2-3-128 0,-3 2 176 0,-1 0-176 16,-1 0 128-16,-1-1-128 0,0-2 0 0,-1 2 0 16,3-5 0-16,0 4 0 0,3-3 0 0,1 1-192 15,1-2 192-15,2 4 0 16,-1-3 0-16,-1 3 0 0,2 4 0 0,-1 2 0 0,-1 0 0 0,1 6 0 15,-2 2-496 1,-2 2-48-16,0 6-16 0,-2 5-17648 0</inkml:trace>
  <inkml:trace contextRef="#ctx0" brushRef="#br1" timeOffset="119816.16">10063 13304 12895 0,'27'-24'1152'0,"-8"5"-928"0,-2 3-224 0,-5 2 0 0,-4 6 976 0,-3 2 160 0,4-3 16 0,3-7 16 0,6-6-1168 0,3-4 0 0,-2-3-256 0,-7 3 32 0,-5 8 2576 0,-6 2 512 0,-5 3 96 0,-3 5 32 0,-4 0-448 0,-3 2-96 0,-2 1-16 0,-4 4 0 0,-1-2-1344 0,-4 3-256 0,-1 0-64 0,0 0-16 0,3 0-336 0,-2 3-64 16,-2-3-16-16,1 1 0 0,-1 4 0 0,1-1 0 16,1-1 0-16,-1 6 0 0,-1 1-144 0,-2 5-16 15,0 2-16-15,-3 5 0 0,-2 6-160 16,0 4 160-16,-1 5-160 0,-2 2 160 0,2 7-160 0,1-1 160 15,0-1-160-15,5 1 160 0,1-2-160 0,0 9 0 16,2 7 0-16,2 2 0 0,6-2 0 0,6-4 0 0,4-6-176 16,7-3 176-16,6-3-160 0,4-2 160 15,4-3-192-15,6 1 192 0,3-2-192 0,4 1 64 16,2-3 128-16,3-6-208 0,4 2 208 0,1-6-192 0,1 1 192 0,2-8-192 16,2 1 192-16,4-5-144 0,2-4 144 0,3-4-128 15,5-4 128-15,3-2 0 0,1 0 0 0,6-4 128 16,3-4 0-16,2-2 0 0,2-5 0 0,1-2 0 15,1-2 0-15,-4-6 0 0,-7 6 0 0,-4-6 0 16,-3-1-128-16,-4-1 0 0,-3 1 0 0,-6-6 0 16,-3-2 0-16,-6 2 0 0,-5-4-144 0,-6 2 144 15,-7-1 0-15,-5 0 0 0,-3 1 0 0,-7-5 0 0,-2 0 224 16,-6-3-32-16,0 1-16 0,-4-7 0 16,-3-5 80-16,-4-2 32 0,-2 2 0 0,-3 2 0 0,-3 2-288 15,-4 3 0-15,-2-1 0 0,-3 4 0 0,2 5 0 0,-3-1 0 16,-2 7 0-16,-1 4 0 15,2 5 0-15,-6 5 0 0,-8-1 0 0,-5 9 0 0,-3 4 128 0,-3 4 0 16,-3 7 16-16,-3 6 0 0,-3 5-416 0,-2 5-96 16,2 1-16-16,-4 7-12336 15,0 1-2464-15</inkml:trace>
  <inkml:trace contextRef="#ctx0" brushRef="#br1" timeOffset="120728.93">20688 13071 37775 0,'-3'-13'3360'0,"-1"1"-2688"0,-1 5-544 0,2 4-128 0,-1-1 688 0,-1-1 96 0,-2-5 32 0,-5-3 0 0,-5-9-3552 0,-4 1-704 0,-2 1-144 0,0 1-16 15,2 4 2128-15,0 4 448 0,3 0 64 0,-2 4 32 16,0-2 128-16,2 2 32 0,-2 0 0 0,-1 3 0 0,-3 2 1600 0,1 0 320 0,-4 4 64 0,-1 0 0 15,-1 4 1360-15,-5 2 272 0,-1 2 48 0,-6 5 16 16,-1 1-1376-16,-5 3-288 0,-8 7-48 0,1 0-16 16,-2 5-864-16,-3 3-160 0,-3 5-32 0,3 3-128 15,3 1 0-15,5-2-192 0,7 1 0 0,7-3 0 16,8-3 16-16,6-1 16 0,4 2 0 0,4-2 0 16,4 0 160-16,0 4 224 0,3 5-48 0,3 3-16 15,2 0 48-15,4-2 16 0,6 2 0 0,5-3 0 16,3 3-48-16,6-5-16 0,2-1 0 0,7 0 0 0,3 0-160 15,7-3-192-15,3 0 32 0,5-3 16 0,3-4-48 16,3-5 0-16,5-1 0 0,1-9 0 0,3-3 192 0,2-2 224 16,-2-7-48-16,-2-1-16 0,0-6 160 0,-2-3 16 15,0-6 16-15,-3-2 0 0,-1-2-16 16,2-6 0-16,2-7 0 0,0-5 0 0,-2-4-336 0,-4-4 0 16,-1 2-192-16,-3-7 64 0,-2 0 128 0,-5-2 0 15,-5 0 128-15,-6-3-128 0,-5 1 208 0,-7-4-16 16,-5 1-16-16,-8 3 0 0,-6-5-176 0,-7 4 0 15,-4 5 144-15,-9 2-144 0,-5 1 0 0,-6 4 0 16,-2 4 0-16,-4 2 0 0,-4 3-224 0,-2 3 32 16,-3 4 16-16,0 2 0 0,2 1 176 0,-1 2 0 15,-2 3 0-15,-2 3 0 0,-3-4-240 0,1 5 48 0,4 2 0 16,5 4 0-16,9 0-128 0,2 3-32 0,6 3 0 16,4 3-12128-16,5 3-2416 0</inkml:trace>
  <inkml:trace contextRef="#ctx0" brushRef="#br1" timeOffset="121595.06">25997 12885 35935 0,'-3'-4'3200'0,"-2"1"-2560"0,0 0-512 0,0 3-128 0,-1 3 320 0,-2-3 32 0,-4 0 16 0,-7 1 0 0,-8 1-2320 0,-5 1-464 0,-5 3-80 0,0 2-32 0,1 0 2192 0,-1 2 336 0,1 0 256 0,0-1-32 15,-1 1 0-15,0-2 0 0,-2 2 0 0,4 2 0 16,0-2 448-16,-1 6 96 0,3 0 0 0,-3 3 16 15,2 0 720-15,0 3 144 0,0 4 16 16,1-1 16-16,1 3-816 0,2 2-160 0,2 3-48 0,2 2 0 0,1-1-336 0,4 5-80 16,4 1-16-16,3 5 0 15,3-1-224-15,4 1 0 0,2 6 128 0,2-4-128 0,4 0-160 16,4-3-80-16,3-3-16 0,2-3 0 0,3 1 0 16,3-5 0-16,4 3 0 0,2-3 0 0,4-1 256 0,4-4 160 15,2-3-32-15,5-2 0 0,3 0 80 0,3-3 16 16,4-3 0-16,6 2 0 0,2-4 48 0,3-1 16 15,2-3 0-15,5-4 0 0,4 1-80 16,3-6-16-16,1 0 0 0,1-3 0 0,-1-3-192 0,0-7 0 16,1 0 0-16,-2-7-160 0,-2 0 160 0,2-4-208 15,-4-3 80-15,-4 0 128 0,-1-5 0 0,-3-3 160 16,-5 1 16-16,-4-6 0 0,-3-1 272 0,-6-3 48 0,-3-1 16 16,-6-5 0-16,-5 5-192 0,-7-2-48 0,-5 2 0 15,-7-1 0-15,-5-1-272 0,-8 3 0 0,-5 2-208 0,-8 1 80 16,-5 4-64-16,-7 0 0 0,-4 4 0 0,-5 2 0 15,-6 0 0-15,-1-1 0 0,0 4 0 0,-4-1 0 16,-4 2-16-16,-2-2-16 0,0 1 0 0,-1-1 0 16,-2 1 224-16,2-1 0 0,3 3 0 0,2-1-144 15,2 2 144-15,-1 0 0 0,2 0 0 0,0 3 0 32,1-2-384-32,0 4-32 0,1 4-16 0,-1 1-18320 0</inkml:trace>
  <inkml:trace contextRef="#ctx0" brushRef="#br2" timeOffset="126995.51">649 14086 25791 0,'0'-4'2304'0,"0"2"-1856"0,-1-1-448 0,1 3 0 0,0 0 1120 0,-1 0 128 0,-2-1 32 0,1 1 0 0,-3-2 208 0,0 2 48 0,-1 2 16 0,-2-1 0 0,2 4-960 0,0 1-192 0,1 1-32 0,2 2-16 0,1 1-352 0,1 0 0 0,1 6-160 0,2 3 160 16,2 6 0-16,2-1 128 0,0 5 0 0,1 0 16 15,-1 0 432-15,-1-2 96 0,-2-5 16 0,1 7 0 16,-1 0-240-16,-2 6-64 0,-4 0 0 0,0 2 0 16,-2 1-96-16,-4 0-32 0,-1 3 0 0,-2 0 0 15,-3 4-128-15,0-5-128 0,0 2 144 0,2-3-144 16,-1-5 160-16,3 1-160 0,2-2 160 16,3-7-160-16,0-3-176 0,2-7-128 0,2-1-16 0,2-6-16 15,1 1-656-15,3-6-128 0,-2 1-32 0</inkml:trace>
  <inkml:trace contextRef="#ctx0" brushRef="#br2" timeOffset="127428.34">529 14181 2751 0,'-6'-22'256'0,"1"6"-256"0,1 2 0 0,3 2 0 0,2 6 7392 0,1 1 1440 0,0 0 272 0,1-6 64 0,4-5-8560 0,2-4-1712 0,2 1-352 0,0 1-64 0,0 8 1008 0,-1 0 208 0,0 4 48 0,-3 3 0 0,-2 3 896 0,0 3 192 0,1 0 48 0,-1 4 0 15,-2-1 496-15,-1 0 96 0,1 1 32 0,-1 4 0 16,2-1-448-16,0 3-96 0,-1 0 0 0,3 2-16 16,2 1-464-16,1 3-96 0,2 1 0 0,2 1-16 15,3 5-192-15,2 2-48 0,3 4 0 0,1 0 0 16,1-1-128-16,3 0 192 0,2 8-192 0,-7-9 192 16,-4-1-192-16,1 4 0 0,4 11 0 0,-1 9 0 15,-4-1 0-15,-4 3 0 0,-1-3 0 0,-6-2 0 16,-3-10 0-16,-1-1-144 0,-2 2 144 0,-2-7-160 15,1-2-96-15,0-3 0 0,-1-4-16 16,0-3 0-16,1-4 16 0,1-4 0 0,0-2 0 0,1-4 0 16,1 0-656-16,-1-4-128 0,0 1-32 15</inkml:trace>
  <inkml:trace contextRef="#ctx0" brushRef="#br2" timeOffset="127695.39">643 14809 43311 0,'-9'-5'1920'0,"3"4"384"0,1 1-1840 0,3 0-464 0,1 0 0 0,2 0 0 0,0 1-320 0,1-1-176 0,2 3-16 0,4-3-16 0,3-4-16 0,5 0 0 0,2-4 0 0,5-2 0 15,4-2 16-15,2-3 0 0,5-1 0 0,-4 2 0 16,-6 2-336-16,3-1-64 0,7-3-16 0,-2 4 0 16,0 2 256-16,-5 4 48 0,-2 0 16 0,-3 3 0 15,1 3-1168-15,-4 3-256 0</inkml:trace>
  <inkml:trace contextRef="#ctx0" brushRef="#br2" timeOffset="128300.71">1739 14137 11055 0,'0'-13'976'0,"-2"6"-784"0,1-2-192 0,1 3 0 0,0 5 6400 0,0-2 1216 0,0 0 256 0,-1-2 64 0,0-3-7392 0,-2-2-1472 0,-2-5-288 0,-2 2-64 0,-1 0 576 0,0-3 112 0,-3 2 16 0,-2-3 16 0,1 1-720 15,-3 0-128-15,-1-2-48 0,1 2 0 0,0 3 688 0,2 3 128 0,-1 2 16 0,2 4 16 16,1 4 944-16,-2 1 192 0,1 6 48 0,-2 4 0 15,-1 0 1456-15,2 4 288 0,-2 3 64 0,1-1 16 16,2 1-1328-16,0 2-272 0,-1 2-48 0,2 0-16 0,1 3-240 16,0 0-48-16,3 3-16 0,1 0 0 0,1 5-240 0,1-1-32 15,2 2-16-15,0 1 0 0,2-3-144 16,2 2 0-16,1 1 0 0,-1 2 0 0,0 2 0 0,-1 5 0 16,1 1 0-16,-4 4 128 0,1 2-128 15,-1 0 192-15,-1-6-192 0,1-1 192 0,-2-3-64 0,1-3 0 16,1-7 0-16,1-3 0 0,1 1-128 0,1-3 0 15,0-4-192-15,0-4 192 0,2-1-320 16,-2-5 48-16,2-5 16 0,-1-2 0 16,2-1-1296-16,-3-4-256 0</inkml:trace>
  <inkml:trace contextRef="#ctx0" brushRef="#br2" timeOffset="128634.51">1208 14616 35935 0,'-2'0'1600'0,"-1"0"320"0,1 0-1536 0,0 2-384 0,2 0 0 0,0 1 0 0,0-2-2256 0,-1 1-528 0,-1 4-96 0,-3-3-32 0,0 1 2592 0,0-3 512 0,-1-1 96 0,1-1 32 0,1-4 1344 0,2 0 288 0,2-4 48 0,3-1 16 0,2-2-256 0,4-1-48 0,3 0-16 0,6-2 0 0,3 1-896 0,1 2-176 15,5 2-48-15,-1 2 0 0,1 1-288 0,2 4-64 16,3 3-16-16,0 0 0 16,-4 1-208-16,0 4-288 0,-2-1 64 0,-3-1 16 15,-3 2-368-15,-4-1-64 0,-2 2 0 0,-6 0-16 16,-2-2-1264-16,-2 2-240 0</inkml:trace>
  <inkml:trace contextRef="#ctx0" brushRef="#br2" timeOffset="128932.39">1936 14254 41471 0,'-2'-1'3680'0,"-1"1"-2944"0,3 0-592 0,2 4-144 0,1 2-192 0,0-3-64 0,-1 6 0 0,2 3-16 0,1 5-2144 0,-1 5-416 0,-1 3-96 0,0-2-16 0,-3 4 2448 0,-1-1 496 0,-1-1 0 0,0 3 176 15,0 1 1168-15,-2-1 224 0,0 1 48 0,0-1 16 16,1-2-112-16,-1-1-32 0,3 1 0 0,-1-1 0 15,5 1-912-15,-2-1-176 0,2-1-32 0,-2-1-16 16,1-2-352-16,0 2-128 0,-1-5 0 0,-1 5 0 16,-1-1-848-16,-4-2-176 0,-2 1-16 0,0-2-16464 15</inkml:trace>
  <inkml:trace contextRef="#ctx0" brushRef="#br2" timeOffset="129183.5">1638 14692 40543 0,'-6'-3'1792'0,"3"3"384"0,0-2-1744 0,2 2-432 0,2 0 0 0,0 0 0 0,2 2 0 0,0-2-192 0,4 2 0 0,1-1 16 0,3 0 48 0,3-1 0 0,1-1 0 0,1 0 0 0,3-3-384 0,-2 0-64 0,1 0 0 0,2 0-16 0,2 0 208 0,1-2 64 0,-1 2 0 0,0-2 0 15,0 0 320-15,2-1 0 16,-1 0 0-16,2 1 0 0,-1 0-208 0,-2-3-128 0,-1 5-32 0,0-2 0 31,2 0-1696-31,1 0-352 0</inkml:trace>
  <inkml:trace contextRef="#ctx0" brushRef="#br2" timeOffset="129603.93">2327 14645 43311 0,'-1'-5'1920'0,"1"1"384"0,0 2-1840 0,2 0-464 0,2 0 0 0,-1 1 0 0,-1-2-368 0,3 1-160 0,2-2-48 0,5-2 0 0,1 0-48 0,2 2-16 15,0 0 0-15,-2 2 0 0,0-1-912 0,-1 2-192 0,-1 1-48 0,0-2 0 0,1 2 1408 0,-3-3 384 0,3 2-160 0,-3-4 160 0,0 0 800 0,1-1 224 16,0 0 64-16,-1-5 0 0,-1-1-272 0,0 0-48 15,-1 0-16-15,-1-3 0 0,0 1-464 0,-3-2-96 16,-1 0 0-16,-2 1-16 16,-1-1-1440-16,-1 0-272 0,-2 1-64 0,-2 2-16 15,-2-2-1456-15,-2 5-272 0,-1 0-64 0,-1 4-16 16,-2 2 1360-16,0 4 272 16,-1 4 48-16,-1 5 16 0,0 0 2336 15,-3 4 480-15,-1 3 80 0,2 2 32 0,0-2 1248 0,1 4 256 0,0 5 48 0,-1-3 16 16,5 1-720-16,-2-1-128 0,0 3-48 0,0-3 0 0,3 1-864 0,2 1-176 15,3 2-48-15,0-4 0 0,5 0-432 0,3 1-96 16,2-1 0-16,3-1-16 0,1-1-64 0,3-2-16 0,3-2 0 0,0 0 0 16,3-1-32-16,2-1 0 15,-1-6 0-15,0 2 0 0,2-4-128 0,-1 1 0 16,2-1 0-16,-1-6 0 16,-1 1-512-16,-1-1-144 0,0 0-32 0,-1-1-11024 0,-2 1-2224 0</inkml:trace>
  <inkml:trace contextRef="#ctx0" brushRef="#br2" timeOffset="130275.99">2746 14977 35007 0,'-2'3'3120'0,"-1"-2"-2496"0,2 2-496 0,1-1-128 0,1-2 832 0,-1 0 160 0,0 1 32 0,-1 4 0 0,0-3-1744 0,0 1-352 0,-1 0-64 0,2-1-16 0,-1-4 1872 0,0-2 368 0,1 0 80 0,-1-4 16 0,0-2-608 0,-2-5-112 0,2 1-16 0,0-2-16 16,-1-2-16-16,2-1 0 0,0-1 0 0,0-1 0 0,2 2-144 0,-4-4-16 15,2 1-16-15,0-3 0 0,0 1 192 0,2 0 32 16,-2-1 16-16,1-1 0 0,0 2-96 0,2-4-32 15,0 2 0-15,2-2 0 0,0 3 96 0,1 2 0 16,1 1 16-16,2-3 0 0,3 3-80 0,0-1-32 16,3 5 0-16,0 2 0 0,-1 3-352 0,4 3 128 15,-1 1-128-15,0 0 0 0,2 3 0 0,1 0-256 16,-2 2 32-16,0 0 16 16,-2 2-176-16,-2-1-48 0,1 2 0 0,-2 1 0 15,0-3-144-15,0 3-16 0,0 0-16 0,3 0 0 16,2 3 64-16,0-2 16 0,3 4 0 0,1 0 0 15,1 1-624-15,-1 3-112 0,1 1-16 0,1 5-16 16</inkml:trace>
  <inkml:trace contextRef="#ctx0" brushRef="#br2" timeOffset="133873.69">2301 15796 24879 0,'-2'-4'2208'0,"1"2"-1760"0,1-1-448 0,0 3 0 0,1-1 672 0,-1 1 48 0,1-3 16 0,0-4 0 0,0-1-1696 0,2-2-352 0,1 1-64 0,-2 2-16 0,1 1 752 0,-3 1 128 0,1 3 48 0,-2-1 0 0,-1 3 928 0,0 0 192 16,-1 3 48-16,0 1 0 0,-2 0 1344 0,0 2 288 16,1 3 48-16,0-2 16 0,1 4-480 0,-1-1-80 15,1 0-32-15,1 2 0 0,0-2-832 0,-1 5-160 16,2-1-48-16,-3 2 0 0,0 2-320 0,1 1-80 16,-1-3-16-16,-1 4 0 0,0 1-128 0,-2 1-32 0,1 0 0 15,-2 0 0-15,-1 4-192 16,-2 3 176-16,0-1-176 0,-2 3 160 0,0 0 32 0,-2 1 0 15,1 0 0-15,0 1 0 0,-1 0 0 0,3-5 0 0,2-3 0 16,1 1 0-16,4-4-64 0,0-3-128 0,3 1 192 0,-2-5-64 16,3 1-128-16,-2-4 0 0,1 2 0 0,-1-4 0 15,1 2-336-15,-1 0 0 0,0-2 0 16,0 0 0 0,0 1-64-16,-1-3-16 0,0 0 0 0,0 0 0 15,2 0-64-15,0-2-16 0,-2 2 0 0,0-2 0 0,0 0-1248 16,2-1-256-16,-1-4-48 0,2-1-14000 0</inkml:trace>
  <inkml:trace contextRef="#ctx0" brushRef="#br2" timeOffset="134350.34">1840 15787 25791 0,'-6'-4'1152'0,"1"1"224"0,0-1-1104 0,2 4-272 0,2 0 0 0,0-2 0 0,0 2 0 0,-2 0-176 0,0-4 32 0,-2 4 0 0,0-2 16 0,-2-1 0 0,3 2 0 0,0 1 0 0,1 0 1440 0,1 0 288 0,1 0 64 0,1 0 16 0,0 0 112 0,1 1 0 16,1-1 16-16,2 3 0 0,1-3-752 0,4 0-160 0,2 2-16 0,2-1-16 16,3 2-384-16,1-3-80 0,-3 0-16 0,5 0 0 15,8 2 0-15,4-2 0 0,-1-2 0 0,3 2 0 16,4-4-160-16,0 2-32 0,2-5-16 0,-2 1 0 15,0 0-176-15,0 2 128 0,-1-2-128 0,0 3 128 0,-4-2-128 16,-1 1-144-16,-2 3 144 0,-3-2-208 16,-1 3-64-16,-1-2-16 0,-3 0 0 0,-4 2 0 15,-1 0-128-15,-2 0-32 16,-2 0 0-16,-1 2 0 0,-1 3-752 0,-3-2-144 0,2 4-48 16,-3-1-9936-16,2 1-2000 0</inkml:trace>
  <inkml:trace contextRef="#ctx0" brushRef="#br2" timeOffset="134748.81">1425 16674 40543 0,'0'0'1792'0,"0"-2"384"0,1 2-1744 0,1 0-432 0,2 0 0 0,1 0 0 16,2 0-256-16,4-4-144 0,10 1-32 0,9-3 0 0,8-4 432 0,7 0 0 0,4-2 144 0,3-3-144 0,4 3 464 0,-2 1-16 0,0 2 0 0,-1-1 0 0,0 0-320 0,-2 2-128 0,-4 1 0 0,-3 4 0 0,-6 0 192 15,-2 3-48-15,-1 0-16 0,0 3 0 0,-3 0 16 0,-3 0 0 0,1 1 0 0,-4 2 0 0,-4 0 48 0,1 0 16 0,-2 0 0 0,-3 1 0 0,1-1-208 0,-2-1-256 16,-1 0 48-16,0-4 16 16,0 1-208-16,-1-4-48 15,1 2 0-15,-1-1 0 0,0 1-1280 0,-2-4-272 16,0 1-48-16,-1 0-13888 0</inkml:trace>
  <inkml:trace contextRef="#ctx0" brushRef="#br2" timeOffset="135632.26">3574 15297 35935 0,'-2'-4'3200'0,"2"1"-2560"0,2 0-512 0,-1 3-128 0,0 0-1536 0,-1-3-320 0,1 1-64 0,1-2 0 0,-1 0 208 0,-1 2 48 15,-1 2 16-15,-3 2 0 0,-2 2 2128 0,-3 2 416 0,0 0 96 0,-2 3 16 0,-2 1 1152 0,-2 2 224 0,-3 2 48 0,1 1 16 16,0-2-752-16,-3 3-160 0,-2 5-16 0,1-1-16 0,-1 1-880 0,-1 5-176 16,1-1-48-16,-3 5 0 0,2 3-208 0,-3 0-64 15,-3 7 0-15,0 1 0 16,-2 1-128-16,1 1 0 0,2-1 0 0,2-1 0 0,0-3 0 0,1-1 0 15,4 2-160-15,1-7 160 0,3 0 0 0,0 3 0 16,-1 2 0-16,2-3 0 0,4 2 0 0,1-1 288 16,3 2-32-16,3-5-16 0,3 3 48 0,2-1 16 15,4 1 0-15,4 3 0 0,3 1-304 0,4 0 128 16,3 0-128-16,1-4 0 16,2 4-352-16,2-2-176 15,0-3-48-15,-1-3 0 0,2-1-480 0,1-5-96 0,-1-7-32 0,1-4 0 16,0-2-2032-16,-1-3-416 0,2-3-80 0,0-2 0 0</inkml:trace>
  <inkml:trace contextRef="#ctx0" brushRef="#br2" timeOffset="136355.73">3555 15695 38703 0,'0'-4'3440'0,"0"2"-2752"0,0-1-560 0,1 3-128 0,2 3 640 0,-1-1 80 0,3-1 32 0,3 2 0 0,3 3-2336 0,4 0-464 0,-1 0-80 0,0 0-32 0,-3 1-480 0,-3-4-112 0,-3 1 0 0,-4-1-16 15,-1 0 880-15,-3 0 176 0,0-2 48 0,-2 1 0 0,-2 2 4672 0,1 1 928 0,1-1 192 0,0 2 32 16,0 0-1456-16,2 2-288 0,0 0-64 0,2 2-16 16,1-1-1504-16,2 1-320 0,3 2-48 0,0 0-16 15,4 2-240-15,-2-2-48 0,3 2-16 0,0-2 0 16,0 1-144-16,0-1 0 0,0 0 0 0,-1 1 0 15,-2-2 0-15,0 0 0 0,-2-1 0 0,0 0 0 16,0-2 0-16,-1 0 160 0,0 1-160 0,-2-2 160 16,2-1 96-16,-2-1 32 0,2-4 0 0,1 2 0 15,0-3-48-15,2-3-16 0,2 0 0 0,1-4 0 16,0 4-32-16,2-6-16 0,3 2 0 0,0-2 0 16,1-1-176-16,0 1 192 0,-1 2-192 0,-2-3 192 0,1 4-192 15,0-3 0-15,-2-1 0 0,0 1 128 0,-1 0-128 16,1-3 0-16,-1 2 0 0,0 0 0 0,-1-5 0 0,1 1 0 15,0-4 144-15,0-2-16 0,2-1-128 0,-2-5 0 16,0-1 0-16,-1 1 128 0,-2 1-128 0,2-5 176 16,1-1-176-16,0-3 192 0,1 2-192 0,-2 0 0 15,-1 3-160-15,0 1 160 16,1 3-528-16,-3 3-16 0,1 3 0 0,-3 6 0 16,0 4-128-16,-3 3-32 0,2 3 0 0,-3 6-12176 15,2 0-2448-15</inkml:trace>
  <inkml:trace contextRef="#ctx0" brushRef="#br2" timeOffset="136760.1">3967 15957 25791 0,'-11'1'1152'0,"2"2"224"0,2-1-1104 0,2-2-272 0,3 4 0 0,1-4 0 0,0 2-2928 0,-3 2-640 0,-1 2-128 0,-2 0-16 0,0 4 2560 0,0-1 528 0,4-2 112 0,-1-1 0 0,1 3 2000 0,1-3 400 0,1 2 80 0,-2 2 16 0,1 1 1584 0,-1 2 320 16,1 0 64-16,-2 0 16 0,0 5-1280 0,-1-2-256 15,2 0-64-15,-1 2 0 0,-1 0-1392 0,0 0-272 16,0 3-64-16,-2-1-16 0,1 0-352 0,-3 1-64 16,2-1-16-16,-2 1 0 0,1-4-192 0,2 0 0 15,0-3 0-15,1 1 0 0,1-2 0 0,1 2 0 16,0-4 0-16,1 2 0 0,-1-2 0 0,1-1 0 16,1 2 0-16,-2-5 0 0,1 2-256 0,0-1 16 15,2-2 0-15,2 2 0 16,0-1-240-16,2-1-48 0,1 1-16 0,1 2-11728 15,3 1-2336-15</inkml:trace>
  <inkml:trace contextRef="#ctx0" brushRef="#br2" timeOffset="137122.81">4440 16009 19343 0,'4'-8'1728'0,"-3"2"-1392"0,-1-2-336 0,0 4 0 0,2 0 6656 0,-1 4 1248 0,3-4 256 15,1-1 48-15,3-2-7776 0,3-5-1568 0,2 2-304 0,0-1-64 0,-2 6-608 0,-2 0-128 0,-4 4-32 0,-1 1-9248 16,-3 3-1856-16</inkml:trace>
  <inkml:trace contextRef="#ctx0" brushRef="#br2" timeOffset="137647.78">4439 16481 4607 0,'-2'1'400'0,"-2"2"-400"0,-1-3 0 0,1 0 0 0,2 0 8576 15,1 0 1616-15,1 0 336 0,0-3 64 0,-2 2-13184 0,2-5-2640 0,2-3-528 0,0-3-96 0,4 2 1184 0,1-2 224 0,2-1 48 0,0 3 16 0,-2 1 4064 0,0 0 800 0,-2 1 160 0,-2 4 48 0,0 2 2784 0,-2 0 560 16,0 2 128-16,-1 0 0 0,0 2-768 15,-1 2-144-15,0 2-48 0,-4 10 592 0,2-7-3792 16,0 1 0-16,0 0 0 16,-1-2-2560-16,2 2-464 0,0 0-112 0,-1-1 0 15,1 1-656-15,0-4-128 0,1 0-32 0,1 0 0 0,-1 0 3648 0,1 2 736 16,1 1 144-16,-1-3 16 0,1 1 2960 0,-1 2 592 16,2-2 112-16,-2 2 32 0,1 0-1520 0,1-2-288 15,0 3-64-15,-1 0-16 0,0 1-1376 0,1 1-288 16,0-1-48-16,0 4-16 0,-1-1-304 0,1 1-64 15,-1 3-16-15,-1-1 0 0,-1 5 112 0,-1-4 32 16,0 4 0-16,-1-2 0 0,0 2-176 0,-1 1-16 16,-1-1-16-16,0 3 0 0,0 3-224 0,-1-3 144 15,1 0-144-15,-1-2 128 0,0 2-128 16,-2-5 0-16,1 1 0 0,-2-3 0 0,-1-2 160 0,0-2-160 16,1-2 192-16,-3-2-192 0,1-1 208 0,-2-2-64 0,-1 2-16 0,-2-7 0 15,1 2-128-15,-2-4 128 0,0-4-128 0,-3 2 128 31,1-2-448-31,-2-2-80 0,1-4-32 0,-1-2-18000 0</inkml:trace>
  <inkml:trace contextRef="#ctx0" brushRef="#br2" timeOffset="138156.81">5557 15660 35935 0,'3'-4'3200'0,"-3"2"-2560"0,0 2-512 0,0 0-128 0,0 2 640 0,0 0 128 0,0 0 0 0,1 4 16 0,-1 2-2256 0,-1 4-464 0,-3 7-96 0,0-1-16 0,-2 4 2240 0,-4 3 432 0,-1-1 80 0,-3 0 32 0,1 1 656 0,-5 4 128 0,-1 3 16 0,-5-1 16 15,4 1-720-15,-3 0-160 0,-2 5-32 0,-5 4 0 16,1 1-64-16,-6 2 0 0,-3 3-16 0,-2 0 0 16,-1-2-192-16,3-1-48 0,1 0 0 0,2-6 0 15,4-2-320-15,3-3-128 0,1-3 0 16,3-5 0-16,5-6-240 0,2-1-32 0,3-8-16 15,1-4 0-15,2-2-208 0,1-4-32 16,2-3-16-16,1-4-17824 0</inkml:trace>
  <inkml:trace contextRef="#ctx0" brushRef="#br2" timeOffset="138450.12">5117 15546 43311 0,'2'-6'3840'0,"0"2"-3072"0,-1 4-608 0,1 0-160 0,1 4 960 0,2 2 176 0,1 1 16 0,4 2 16 0,6 10-2384 0,6 6-464 0,7 9-112 0,-2 5 0 0,-5-1 368 0,-2-1 80 0,-4 1 0 0,-4 1 16 0,-2-1 992 0,-4 3 192 0,-1-4 144 0,-1 5-192 16,-2 5 1248-16,-2 0 240 0,0-1 48 0,-1 0 16 15,0-4-528-15,1-4-128 0,-1-1 0 0,2-5-16 16,1-3-448-16,1-5-96 0,1 2-16 0,1 0 0 16,1-5-304-16,0-1-64 15,0-1-16-15,0-3 0 16,0 2-1168-16,-1-3-240 0</inkml:trace>
  <inkml:trace contextRef="#ctx0" brushRef="#br2" timeOffset="138833.44">5937 16453 43311 0,'-2'0'3840'0,"0"0"-3072"0,-1 0-608 0,1 0-160 0,1 0 224 0,-2 1 16 0,0 1 0 0,-4 2 0 0,-1 0-752 0,-2 2-160 0,-5 5-32 0,-4 3 0 0,0 4 192 0,-5 5 48 0,1 1 0 0,-1 5 0 15,-2 3-144-15,2-2-32 0,0 3 0 0,1-3 0 0,2 3 1168 0,1-4 240 0,1-4 32 0,1 0 16 16,0-5-320-16,1 1-64 0,1-5-16 0,1-2 0 16,1-2-416-16,3-6 0 0,3 0 0 0,0-3 0 15,3-3-1216-15,2 0-208 0</inkml:trace>
  <inkml:trace contextRef="#ctx0" brushRef="#br2" timeOffset="139099.97">5797 16479 10127 0,'1'10'896'0,"-1"-4"-704"0,-1 0-192 0,1 0 0 0,1-2 7872 0,2 2 1552 0,2 0 304 0,2 3 64 0,3 7-8896 0,6 6-1792 0,3 2-368 0,3 3-64 0,0-2 944 0,2 1 176 0,-2 2 32 0,-1 1 16 0,-3 1-48 0,-3-1-16 16,-4-3 0-16,-3 2 0 0,-5 1 576 0,-1-1 112 15,-4-2 32-15,-1-1 0 0,-1-3-192 0,-3 0-48 16,-2-1 0-16,-2-1 0 0,-3-4-432 0,-1-3-80 0</inkml:trace>
  <inkml:trace contextRef="#ctx0" brushRef="#br2" timeOffset="139281.34">5642 16826 42383 0,'9'-2'3776'0,"-5"2"-3024"0,-2-3-608 0,2 2-144 0,0 1 1984 0,1 0 352 0,2 0 80 0,4-2 16 0,6 0-3840 0,7 0-752 0,3 2-144 0,2 0-48 0,-2 0 272 0,-2 2 48 16,-3 0 16-16,-1 1 0 0</inkml:trace>
  <inkml:trace contextRef="#ctx0" brushRef="#br2" timeOffset="139785.31">6097 15402 37775 0,'-2'2'3360'0,"-1"1"-2688"0,2-2-544 15,1 1-128-15,0 1 736 0,1 0 112 0,1 1 32 0,0 5 0 0,2-2-2864 0,1 2-560 0,4 1-112 0,0-2-32 0,3-1 2240 0,0 3 448 0,1-3 0 0,1 4 192 0,0-1 912 0,3 6 192 0,5 6 48 0,4 7 0 0,-1 2-192 0,0 5-48 16,1 4 0-16,-2 5 0 16,-3 2-592-16,-1 4-128 0,-1 3-32 0,-3 5 0 15,-4-2-192-15,-1 4-32 0,-2 2-128 0,-2 0 192 0,1-2-192 16,-2-6 0-16,0-8 0 0,0-2 0 0,2-3 128 16,-1-1 0-16,-1-4-128 0,-1-2 192 0,0-2-16 0,-1-2-16 15,-2-3 0-15,0-2 0 0,-2-1-448 16,-2-3-96-16,-1-1 0 0,-3-1-16 15,-3-4-1232-15,-3-1-240 16,-2-4-48-16,-3 0-14688 0</inkml:trace>
  <inkml:trace contextRef="#ctx0" brushRef="#br2" timeOffset="140109.44">6874 16162 50687 0,'14'-5'2240'0,"-5"1"464"0,1 1-2160 0,0-1-544 0,-1-1 0 0,2 4 0 0,5-4-928 0,10-2-288 0,15-3-64 0,13-3-16 0,8-3 16 0,0 4 0 0,-5-1 0 16,-8 5 0-16,-4 4 64 0,-8 0 32 0,-6 4 0 0,-6 0 0 16,-4 0-1248-16,-7 2-240 0,-2-2-48 0,-4 0-6640 15,0-2-1328-15</inkml:trace>
  <inkml:trace contextRef="#ctx0" brushRef="#br2" timeOffset="140334.22">7017 16292 50687 0,'9'1'4496'0,"-5"-2"-3600"0,-2 1-704 0,3 0-192 15,-2 0 704-15,2 0 96 0,6-2 32 0,9-1 0 0,14 2-3200 0,13-5-640 0,13-1-128 0,-1 1-32 0,0 3 992 0,-1-1 192 0,-4 4 32 0,-7 0 16 0,-5 4-880 0,-7-1-192 0,-5 0-16 0,-4-2-16 0,-4 1 3040 0,-1-2 576 16,0 3 128-16,-2-6-8384 0,2 1-1664 0</inkml:trace>
  <inkml:trace contextRef="#ctx0" brushRef="#br2" timeOffset="148110.54">15782 14226 33167 0,'-1'-2'2944'0,"-2"0"-2352"0,2 2-464 0,0 0-128 0,1 2 576 0,-3-2 112 0,0 4 16 16,-3-1 0-16,-3 3-96 0,-1 4-16 0,1 0 0 0,-1-1 0 0,3 4 16 0,0-1 0 0,0-2 0 0,1 2 0 0,3-2-240 0,-2 3-48 0,0-1-16 0,1 2 0 15,0 3-96-15,-2-1-16 0,1 0 0 0,-2 4 0 16,-3 5 48-16,-1 3 0 0,-3 7 0 0,-3 1 0 15,-3 3-64-15,-4 3-16 0,-1 5 0 16,-5 0 0-16,0-1-32 0,-1-3 0 0,3 2 0 16,-2-2 0-16,3-1-128 0,2-1 0 0,5-7 0 0,3-4 0 15,3-3 0-15,2-4 0 0,5-10-192 0,1-2 192 16,2-3-288-16,1-6 64 0,2-1 16 0,-1-2-12528 16,2-5-2496-16</inkml:trace>
  <inkml:trace contextRef="#ctx0" brushRef="#br2" timeOffset="148435.28">15675 14163 32255 0,'1'-2'1424'16,"-1"-1"304"-16,0-2-1392 0,0 3-336 0,0 0 0 0,0-2 0 0,1 2 384 0,1-2 0 0,3-2 0 0,3 0 0 0,2-3-1024 0,1 3-192 0,1 2-32 0,1 4-16 0,-1 3 2048 0,0 3 416 0,1 4 80 0,-2 2 0 0,0 4-448 0,-2 6-112 0,-1 4-16 0,-2 5 0 16,-1 0-448-16,-2 4-80 0,-2 3-32 0,-2 1 0 0,0 3-320 0,-1 1-64 0,1 1-16 15,2 1 0-15,3 2-128 0,4 0 0 0,4 0 0 0,4-5 128 16,6-4 32-16,4-3 0 0,4-4 0 15,0-5 0-15,0-4-160 0,1-1 0 16,-1 1 0-16,-5-6 128 0,-3-2-272 0,-5-3-64 16,-3-1-16-16,-4-4 0 0,-4-2-320 15,-4 0-64-15,-2-1-16 0,-4-1-17776 0</inkml:trace>
  <inkml:trace contextRef="#ctx0" brushRef="#br2" timeOffset="148681">15472 14905 11055 0,'1'6'976'0,"-1"-4"-784"0,0-1-192 16,0-1 0-16,1 0 6784 0,0 0 1328 0,3-1 256 0,2 1 48 0,4-2-7088 0,6-2-1328 0,5-1-448 0,4 1 0 0,2-2-368 0,0 0-64 0,2 2-16 0,-2 1 0 0,2 0 448 0,-3 1 96 0,-1 0 16 0,0 2 0 0,-1 2 64 0,-3 0 16 15,1 1 0-15,-1-3 0 16,0 1-192-16,0-1-48 0,0-1 0 0,0-2-14320 0</inkml:trace>
  <inkml:trace contextRef="#ctx0" brushRef="#br2" timeOffset="149183.87">16625 14273 26719 0,'-2'-10'2368'0,"-1"0"-1888"0,1 1-480 0,1 3 0 0,0 2 784 0,-1-6 64 0,-1-8 16 0,-2-8 0 0,-3-11-2128 0,1-2-416 0,-1 1-96 0,1 1-16 0,0 5 1152 0,-3 1 208 0,1 5 48 0,-2 1 16 0,1 5 688 0,-1 2 144 15,0 6 32-15,1 2 0 0,0 3 1648 0,0 4 336 16,0 4 64-16,-1 5 16 0,0 3-304 0,-3 3-48 16,-1 4-16-16,1 0 0 0,-1 3-1424 0,4-7-272 15,1 2-64-15,1 4-16 0,-2 11-416 0,0 7-176 16,0 8 16-16,3 6 0 0,2 3 32 0,4-2 0 0,0 3 0 0,4-1 0 16,0-1 128-16,-1 4 256 0,3 1-64 15,-3 3-16-15,1 1 32 16,-2 1 16-16,-3-1 0 0,-1-4 0 0,1-7-224 0,-2-3 176 0,2-9-176 15,1-3 160-15,2-7-160 0,1-4 0 0,0-1 0 0,0-7 0 16,1 0 0-16,-1-6 0 0,0-4 0 0,0-3 0 31,-1-3-736-31,0-5-32 0,0-2 0 0,-1-6-17552 0</inkml:trace>
  <inkml:trace contextRef="#ctx0" brushRef="#br2" timeOffset="149428.26">15981 14677 47919 0,'3'6'2112'0,"-1"-6"448"0,2 3-2048 0,2-3-512 0,0-3 0 0,3 3 0 0,3-2-432 0,8-2-192 0,12-2-32 0,14-3-16 0,8-2 0 0,4-1 0 0,-3-3 0 0,-4 5 0 0,-6 0-32 0,-4 0-16 0,-1 4 0 0,-7 0 0 15,-3 0-672-15,-6 2-128 0,-4 1-16 0,-2 1-16 16,-5 1-64-16,-2 1-16 0,-1 0 0 0,-1 0-12256 0</inkml:trace>
  <inkml:trace contextRef="#ctx0" brushRef="#br2" timeOffset="149651.47">16936 14354 50687 0,'-9'10'2240'0,"3"-4"464"0,-1 1-2160 0,3-5-544 0,3 2 0 0,2-1 0 0,0 1-720 0,0 5-256 0,2 1-48 0,0 6-16 0,4 5-608 0,1 1-112 0,-1 3-32 0,-1 3 0 0,-1 2 240 16,-4 4 32-16,-2 1 16 0,-4 2 0 0,-3-1 2304 0,-2 1 464 0,-2-1 80 0,0-1 32 15,-2-1-432-15,2-2-96 0,1-3-16 0,1-4 0 16,1-4-400-16,2-2-96 0,0 0-16 0,2-3 0 15,2-4-976-15,0-2-208 16</inkml:trace>
  <inkml:trace contextRef="#ctx0" brushRef="#br2" timeOffset="149859.31">16550 14705 43311 0,'4'7'3840'0,"-3"-5"-3072"0,1-1-608 0,2-1-160 0,0 0 736 0,2-1 112 0,3 1 32 0,4-5 0 0,8 1-1216 0,9-2-240 0,8-1-64 0,3-2 0 0,1-1 256 0,-1-1 32 0,0 0 16 0,-2-1 0 0,1-1-624 0,-4 3-112 0,-2-2-16 0,-3 2-16912 0</inkml:trace>
  <inkml:trace contextRef="#ctx0" brushRef="#br2" timeOffset="150230.47">17313 14673 43311 0,'6'2'1920'0,"-2"0"384"0,0-2-1840 0,-2 0-464 0,2 0 0 0,-2-2 0 0,3 2-192 0,1-2-128 0,4 0-16 0,3-2-16 0,1-1-960 0,1 0-192 0,-1-1-32 0,-4 1-16 0,-2 1-1072 16,-1-2-192-16,-4 0-64 0,-1 2 0 0,-4-2 3136 0,1 0 640 0,-1-1 112 0,-2 0 16 0,0-4 960 0,-1 1 176 16,-1-2 32-16,0 0 16 0,0-2-1184 15,-2-1-256-15,1-1-32 0,-3 2-16 16,1 2-1040-16,-2 2-224 0,0 2-32 0,0 4-16 16,0 1-224-16,0 8-32 0,0 3-16 0,1 2 0 0,1 1 544 0,0 5 128 15,1 4 0-15,0 2 16 0,3 0 1264 0,0 3 256 16,2 1 64-16,0 1 0 0,1-1-496 15,-1-1-80-15,3 3-32 0,-2-2 0 0,1-1-208 0,-1 1-32 16,2-1-16-16,-1-1 0 0,1 0-352 0,0 1-64 16,3 0 0-16,0 3-128 0,2-6 0 0,3-2 0 15,-1 1 0-15,3-5 0 0,0-4-208 0,1-6-48 16,0-2-16-16,1-3 0 16,2-2-752-16,0-5-128 0,0-4-48 0,0-1-17040 0</inkml:trace>
  <inkml:trace contextRef="#ctx0" brushRef="#br2" timeOffset="150628.74">17548 14933 43311 0,'-1'9'3840'0,"-1"-6"-3072"0,2-1-608 0,2-2-160 0,0 0 288 0,1 2 32 0,0 1 0 0,2 0 0 0,4 3-1392 0,1-2-272 0,0 1-48 0,-3-5-16 16,-1 0-704-16,-2 0-160 0,-2 0-32 0,-3-2 0 0,-1-2 2592 0,-2 1 512 0,0 0 96 0,-2-3 32 0,1 1 992 0,-1-3 208 15,1-2 48-15,-1-2 0 0,1 0-944 0,1-1-176 16,1 0-32-16,0-5-16 0,3-2-432 0,1-6-96 16,2 2-16-16,1-5 0 0,0-2-192 0,1 2-32 15,0-2-16-15,0 2 0 0,0 3-224 0,0 4 128 16,0-3-128-16,1 6 0 0,0 1 368 0,-1 5-32 15,-1 3 0-15,1 1 0 0,1 3 160 0,2 2 16 16,0 2 16-16,5 1 0 0,0 1-256 0,1 0-48 16,2 0-16-16,1 0 0 0,3 0-464 0,4 0-80 15,0 0-32-15,5 0 0 16,-1 0-864-16,1 3-176 0,-2 1-48 0,-1 2 0 16,0 3 496-16,-1 1 80 0,-1 0 32 0,-2-1 0 0,-2 3 352 0,-2-2 80 15,-1-4 16-15,-3 4 0 0,-1-3 80 0,-3 2 32 16,0-3 0-16,-4 0-17808 0</inkml:trace>
  <inkml:trace contextRef="#ctx0" brushRef="#br2" timeOffset="151580.78">15605 16230 39615 0,'4'-5'3520'0,"-2"-1"-2816"0,0 4-560 0,-2 2-144 0,0 0 240 0,0 0 16 0,1-4 0 0,0 1 0 0,2 0-1744 0,-2-1-352 0,-1 3-64 0,-1 1-16 0,-1 0 1296 0,0 1 256 0,1 0 48 0,1 2 16 0,-2-3 1472 0,2 1 304 0,-1 1 48 0,1-2 16 16,0 0-432-16,0 0-80 16,0 0 0-16,3 20-16 0,-2-11-480 0,0-1-80 0,2 4-32 0,-1 2 0 15,2 0-176-15,-2 3-48 0,0-1 0 0,-1 4 0 16,-2 2-16-16,-1 3-16 0,0 1 0 0,-3 1 0 16,-1 2 176-16,-3 5 48 0,-2 2 0 0,-1 5 0 15,-1 0-192-15,-2-3-48 0,1-1 0 0,-3-2 0 16,4 3 112-16,0-9 32 0,4-3 0 0,-1-2 0 15,2 1-128-15,2 1-32 0,1-4 0 0,1-2 0 16,1-1-128-16,0-4-224 0,-2-3 48 0,0-1 16 16,0 0-480-16,-3-3-112 0,-3 0-16 15,-2-2 0-15,-2 1-496 0,-1-4-96 0,-2 0-32 16,-2-2-17008-16</inkml:trace>
  <inkml:trace contextRef="#ctx0" brushRef="#br2" timeOffset="151882.94">15164 16229 41471 0,'-6'7'3680'0,"-1"0"-2944"0,3-1-592 0,0-1-144 0,3-4 1424 0,2 1 256 0,0 0 48 0,2 3 16 0,4 1-1952 0,5 0-400 0,8 0-80 0,7-8-16 0,8-2 176 0,7-5 16 0,7-3 16 0,6-2 0 0,5-1 496 0,3 2 0 0,2 0 0 0,-2 1 160 15,-1 2 96-15,-3 4 0 0,-3 0 16 16,-6 3 0-16,-3 2 80 0,-7 1 16 0,-4 4 0 16,-7-4 0-16,-1 2-368 0,-7 5 0 0,-3-4 0 0,-3 3 0 15,-3 1-672 1,-2-1-160-16,-1-1-16 0,-3 3-16 0,-3-1-976 15,-3 2-192-15</inkml:trace>
  <inkml:trace contextRef="#ctx0" brushRef="#br2" timeOffset="152178.44">15022 17117 43311 0,'2'0'3840'0,"3"0"-3072"0,0-3-608 0,4-3-160 0,3 2 224 0,7-4 16 0,11-2 0 0,20-6 0 0,20-6-1072 0,16-7-192 0,8 2-64 0,-4 3 0 0,-10 6 704 0,-12 2 128 0,-11 3 16 0,-9 7 16 16,-4 4-176-16,-8 4-48 0,-5 2 0 0,-8 5 0 0,-3-2 1104 0,-4 4 224 0,-3-1 32 15,-1 2 16-15,-2-4-384 0,-3 0-80 0,-1 2-16 16,0-3 0-16,0-5-448 0,1 2-208 16,0-4 16-16,2 0-12384 0,1-4-2464 15</inkml:trace>
  <inkml:trace contextRef="#ctx0" brushRef="#br2" timeOffset="152663.57">16855 15729 29487 0,'-2'0'2624'0,"-1"-2"-2112"0,0 2-512 0,-1-1 0 0,3 1 2720 0,0 0 432 0,-1 0 96 0,-1 0 16 0,-4 0-3904 0,-1 0-768 0,-3 1-144 0,-2 3-48 15,0 1-384-15,-3 4-96 0,-3 1-16 0,-1 5 0 0,-1 1 3024 0,-1 4 608 0,-1 5 112 0,-2 3 16 0,1 1 176 0,2-1 16 16,0 3 16-16,-3 7 0 0,-2 9-928 0,0 5-192 0,1 8-48 0,1 0 0 16,5 3-256-16,3-3-64 15,3 0-16-15,1 6 0 0,3 1-368 16,2-1 0-16,1 4 0 0,1-7 0 0,0 0-128 0,-1-6 128 0,0-3-128 16,0-1 128-16,-1-5 0 0,1 1 0 0,1-2 0 0,-1-4-128 15,2-2 128-15,2-3 176 0,1 0-48 0,2-7 0 16,4-2-128-16,1-7 192 0,3-2-192 15,1-2 192 1,4-5-640-16,0-1-128 0,2-1-32 0,3-2-12336 0,-1-5-2480 0</inkml:trace>
  <inkml:trace contextRef="#ctx0" brushRef="#br2" timeOffset="153212.47">16994 16287 35007 0,'-3'6'3120'16,"0"-1"-2496"-16,-1-1-496 0,2-2-128 0,2 2 1536 0,1-1 272 0,0 0 64 0,2 3 16 0,-1 2-3216 0,3 3-640 0,2 3-128 0,2 0-16 0,0 0-192 0,-1 1-48 0,3 1 0 0,-2 1 0 0,0 4 2800 0,-2 2 576 0,-2 1 96 0,-1 2 32 0,0-1 832 0,-3 1 160 0,0 2 32 0,-1-3 16 15,1-1-928-15,0-3-192 0,3-3-48 0,1-2 0 16,4-3-640-16,1-3-128 0,3-3-16 0,5-2-16 16,1-5-224-16,2-4 0 0,4-2 0 0,1-3 0 0,0-3 0 15,-1-4 0-15,2 0 0 0,-2-5 0 16,-2 1 128-16,-2-2-128 0,-2-4 0 0,-6 4 0 0,0 0 192 15,-3-2-64-15,-2-2-128 0,-3 0 192 0,-1-3-192 16,-3-2 144-16,0 3-144 0,-1-4 128 0,0 1-128 0,0 0 0 16,2 3 0-16,-2-1-176 15,2 2-336-15,-1 3-64 0,2 5 0 0,-2 0-16 16,0 3-1040-16,2 0-208 0</inkml:trace>
  <inkml:trace contextRef="#ctx0" brushRef="#br2" timeOffset="153602.96">17276 16867 46991 0,'-3'4'2080'0,"1"-4"432"0,-1 2-2000 0,2-2-512 0,0 0 0 0,1 0 0 0,1 1-480 0,-1 2-192 0,1-2-32 0,1 2-16 0,0 0-240 0,1 2-32 0,0-1-16 0,1 2 0 0,-1 2 496 0,-1 0 80 0,-2 5 32 0,-1 0 0 0,0 5 784 0,-3-2 144 16,-1 7 48-16,-1 2 0 0,-2 0 160 0,0 1 32 16,-1 2 16-16,-1 0 0 0,1 1-480 0,1-1-112 15,0-2 0-15,2-2-16 0,2-1-416 16,2-4-80-16,2-1 0 0,1-5-16 16,2-3-464-16,-1-4-96 0,2 0 0 0,1-2-17600 0</inkml:trace>
  <inkml:trace contextRef="#ctx0" brushRef="#br2" timeOffset="153886.34">17843 16517 43311 0,'-1'0'3840'0,"-1"0"-3072"0,0-2-608 0,1 0-160 0,0 2 128 0,0 0-128 0,-2-3 192 0,1 0-64 0,-2-1-2304 0,2-2-448 0</inkml:trace>
  <inkml:trace contextRef="#ctx0" brushRef="#br2" timeOffset="154350.22">17804 17071 45151 0,'1'9'2000'0,"-1"-6"416"0,0 0-1936 0,0-1-480 0,0-2 0 0,1 0 0 16,2 0 288-16,-1 0-32 0,2 2-16 0,2 0 0 31,2 1-1136-31,-2 0-208 0,-1 0-48 0,-2 2-16 0,-1 3 736 0,-4 1 160 0,-1 1 16 0,-3 3 16 16,-2 4 240-16,-2 0 128 0,0 3 0 0,0-2-128 15,2 1 592-15,2-3 16 0,1-3 0 0,1 2 0 16,4-1-128-16,1-2-32 0,3 3 0 0,1-1 0 16,1 1-208-16,1 1-48 0,1 0-16 0,-1 0 0 15,-1 2-176-15,1 0 0 0,-2-1 144 0,-2-3-144 16,1 0 128-16,-3 2-128 0,-1-2 160 0,-2 1-160 0,-2 1 128 0,-1-4-128 15,-2 4 0-15,-2-2 0 0,-3 1 0 0,-1-3 0 16,0 1-176-16,-2 0 176 16,0 2-240-16,-1-1 80 0,1-2 16 0,0 2 0 15,3-3-304-15,-2-1-64 0,1-4-16 0,0 0 0 16,1-2 64-16,2-4 16 0,0-4 0 0,2-2 0 16,-2-3-32-16,0-3 0 0,-1-2 0 0,-2-7-17680 0</inkml:trace>
  <inkml:trace contextRef="#ctx0" brushRef="#br2" timeOffset="154991.74">18797 16175 23039 0,'1'-5'2048'0,"0"1"-1648"0,1 4-400 0,-2 0 0 0,0 2-688 0,0-2-208 0,-2 4-64 0,2-1 0 0,-2 4 576 0,-2 8 128 0,-2 2 0 0,-1 5 16 0,-2 6 2720 0,-1 1 528 0,-1 5 128 0,-2 4 0 0,0 4-384 0,-4 5-64 0,-3 4-32 0,-4 2 0 15,-4 4-1728-15,-4 0-352 0,-4-4-64 0,-4 1 0 16,1-6-512-16,-3 3 128 0,-3 1-128 16,10-10 0-16,7-7 0 0,-3 2 144 0,-2 7-144 0,-1 1 128 15,7-3 64-15,4-9 0 0,7-4 0 0,3-9 0 16,6-8-336-16,1-6-64 0,3-5-16 0,1-2-12192 16,0-1-2448-16</inkml:trace>
  <inkml:trace contextRef="#ctx0" brushRef="#br2" timeOffset="155266.81">18102 16245 45151 0,'1'2'4016'0,"0"5"-3216"0,1-4-640 0,3 0-160 0,1 2 256 0,4 3 0 0,7 5 16 0,9 5 0 0,10 8-3472 0,7 5-688 0,3 4-144 0,-3 1-16 0,-5 1 1616 0,-3 4 336 0,-3 3 64 0,-6 2 16 0,-4 5 2144 0,-4-2 448 0,-3 2 64 0,-4-4 32 0,-3-3 2720 0,-1 3 528 16,-3-5 112-16,1 2 32 0,0-4-2512 0,0-1-496 15,1-1-96-15,2-3-32 0,2-6-800 0,2 0-128 0,1-2 0 16,-1-2 0-1,1-3-944-15,1-2-64 0,0-2-16 0,-2-2-17680 0</inkml:trace>
  <inkml:trace contextRef="#ctx0" brushRef="#br2" timeOffset="155825.99">19007 17121 45151 0,'-6'3'4016'0,"1"2"-3216"0,2-1-640 0,3 0-160 0,0-2-848 0,0 4-208 0,-1 5-32 0,-1 7-16 0,-1 8-2144 0,2 2-416 0,2 3-96 0,0-3-16 0,3 1 3616 0,0-1 720 0,-2 1 144 0,1-6 16 0,-1 2 1120 0,0-5 208 0,-1 1 64 0,-1-3 0 0,-1 2-944 0,-2-5-176 0,1-1-32 0,-2 0-16 0,1-6-816 0,0-2-128 0,-1-3 0 15,0-2-18352-15</inkml:trace>
  <inkml:trace contextRef="#ctx0" brushRef="#br2" timeOffset="156408.31">18896 17020 43311 0,'0'7'3840'0,"0"-5"-3072"0,0-2-608 0,1 0-160 0,0 0 736 0,3-2 112 16,1 0 32-16,5 0 0 15,6-4-2032-15,7-2-416 0,8 0-80 0,4-1-16 16,1 1-576-16,0 0-112 0,-2 2-16 0,-3 2-16 0,-2 1 1760 0,-6 6 368 15,-2-1 64-15,-4 5 0 0,-2 0 1952 0,-5 2 384 0,-1 1 80 0,-2-1 16 16,-3 4-1024-16,-2-3-208 0,0 1-48 0,-2-1 0 16,-3 0-448-16,1-2-112 0,-1 2-16 0,-1-4 0 15,1 2-384-15,-1 0 0 0,-1-1-224 0,1-1 80 16,-1-2-112-16,-1-1-32 0,1 0 0 0,-1-2 0 16,-1 0-16-16,-3 0 0 0,0-1 0 0,-1 0 0 15,-3 3 304-15,-1-3-192 0,-1 0 192 0,-1 1-160 0,0 2 160 16,-1-1 0-16,0-2 0 0,1 1 0 15,0-1 0-15,4 0 0 0,5 3-144 0,3-1 144 16,4-4-576-16,5 2-32 0,2-3-16 0,4 2 0 16,4-1-16-16,2-2 0 15,2 1 0-15,2 2 0 0,1 0 16 16,0 1 0-16,-1 0 0 0,-2 1 0 0,-2 0 624 0,-1 3 0 0,-2 1 224 0,-3-1-64 16,-3-1 96-16,-2 4 0 0,0 1 16 0,-4-1 0 0,-1 2 128 0,-1 1 32 15,-2 3 0-15,0-3 0 0,-1 2 96 0,2 0 32 16,-1 1 0-16,1-1 0 15,2-2-560-15,-2 0 0 0,4-2 0 0,-1 0 0 0,0 1-128 0,0-3 128 16,1 0 0-16,-2 0-144 0,0-2 144 0,0-1-192 16,0 4 192-16,-2-4-192 0,1 2 608 0,-1 2 112 15,-1 0 32-15,1 2 0 0,-2-2-128 0,-1 2-32 16,0 1 0-16,-1-2 0 0,-2 2-144 0,1 2-16 16,0 0-16-16,-2 0 0 0,-1 3-224 0,1-5 0 15,1 0-144-15,-3-2 144 0,1 2-320 0,-1-1 48 16,-1-3 0-16,1-1 0 15,0 0-256-15,1-1-48 0,-1-4-16 0,0 0 0 16,1-4-1232-16,-1-2-240 0,1 2-48 0,-1-5-13328 0</inkml:trace>
  <inkml:trace contextRef="#ctx0" brushRef="#br2" timeOffset="157134.14">19209 15764 41471 0,'-4'-5'3680'0,"-1"1"-2944"0,2 1-592 0,2 3-144 0,0-3-464 0,-1 2-128 0,-2-2-32 0,-4-3 0 0,0-2-3200 0,-2 3-640 0,2-2-128 0,2 5-16 0,3-1 3888 0,0 3 720 16,2 0 256-16,2 3 0 0,2 1 1472 0,1 1 304 0,3 2 48 0,1 2 16 0,2 3 0 0,3-1 0 0,0 7 0 0,4 1 0 0,3 4-1136 0,1 1-208 0,4 2-48 0,2 5-16 0,5 4-256 15,-3-1-48-15,-3-1-16 0,6 5 0 0,5 9 0 16,3 4 0-16,0-1 0 0,-1 1 0 15,-1 0-160-15,-2-1-16 0,-1 1-16 0,-3 0 0 0,-3 2 16 0,0-2 16 16,-2-1 0-16,-2 0 0 0,-2-2-208 0,0-3 144 16,-4-5-144-16,-1 1 128 0,-4-6 160 0,-1-3 32 15,-1 3 0-15,-1-1 0 0,0-2 144 16,-2-1 48-16,0-2 0 0,-4-1 0 0,1 1-512 16,-4-3 0-16,0 0 0 0,-4 1 0 15,0-1-544-15,-6 0-208 0,0 1-32 0,-6 1-16 16,-2 1-64-16,-5 0-16 0,-5 5 0 0,-10 0-12048 0,-8 2-2432 15</inkml:trace>
  <inkml:trace contextRef="#ctx0" brushRef="#br2" timeOffset="158696.68">20582 16447 32255 0,'-3'-3'2864'0,"-1"3"-2288"0,0 0-576 0,2 0 0 0,-1 3-512 0,0-2-224 0,-4 4-32 0,-2-2-16 0,-5 4 256 0,-2 0 48 0,0 2 16 0,1-2 0 0,4 2 2864 0,2-3 576 0,3-4 112 0,2 2 32 0,4-4-1344 0,2 0-272 16,1-2-48-16,2 0-16 0,4-2-336 0,1 0-64 15,2-2-16-15,2-2 0 0,2 0-608 0,1 1-128 16,0-1-32-16,2 3 0 0,-2-1-256 0,1-1-272 16,-2 5 48-16,-2-2 16 0,0 2-128 0,-3 2-32 15,-2 0 0-15,-2 0 0 0,-1 2 48 0,1 2 0 16,-2-2 0-16,0 2 0 15,-1-1-240-15,3-2-32 0,1-1-16 0,5-1 0 16,2 1-48-16,3-7-16 0,7 1 0 0,4-4 0 16,7-1-432-16,4 1-96 0,3-2-16 0,0 2 0 15,-2 0-1536-15,-2 1-304 0</inkml:trace>
  <inkml:trace contextRef="#ctx0" brushRef="#br2" timeOffset="159096.21">20757 16706 46991 0,'-1'0'4176'0,"-2"0"-3344"0,1 0-656 0,-1 0-176 0,2 0 720 0,0 1 112 15,-2 1 32-15,-1-1 0 0,-1 1-2272 0,1-2-464 0,1 2-96 0,2 0-16 16,2 1 1024-16,3-2 208 0,1 4 48 0,2-5 0 0,3 4 704 0,2-4 0 16,2 2 128-16,1-2-128 0,1 0 640 0,4 0 32 15,2 0 0-15,3-2 0 0,2 2-256 0,4-4-48 0,2 1-16 0,2 0 0 16,-1-4-352-16,5 1-288 0,-1 0 48 0,0-4-12816 16,3 0-2576-16</inkml:trace>
  <inkml:trace contextRef="#ctx0" brushRef="#br0" timeOffset="162311.31">8385 15672 35007 0,'4'-16'3120'0,"-1"4"-2496"0,2 2-496 0,-2 8-128 0,-1-2-3552 0,2-1-736 0,2-6-128 0,2-8-48 0,0-5 1856 0,0 4 368 0,-6 4 80 0,-3 5 16 0,-4 7 2720 0,-4 1 528 0,-2 6 112 0,-1 1 32 0,-2 2 2336 0,1 2 448 0,-1 2 112 0,3 0 16 16,2 3-1040-16,3-4-208 16,2 4-32-16,3-1-16 0,2 1-1744 0,3 0-352 15,2 2-64-15,0 1 0 0,3 0-464 0,0 3-96 0,1 3-16 0,-2 3 0 16,0 1-128-16,-3 2-144 0,-2 4 144 16,0 9-208-16,-4 9 208 0,-6 6-176 0,-2 6 176 15,-6 4-160-15,-1 3 160 0,-5-5-128 0,0 4 128 0,-2-11-128 16,6-6 128-16,1-7-128 0,1-3 128 0,4-6-128 15,1-5 128-15,4-6 0 0,2-5 0 0,3-7 0 16,0-4-160-16,2-5 160 0,-1 0-192 0,1-7-12416 16,-1-2-2496-16</inkml:trace>
  <inkml:trace contextRef="#ctx0" brushRef="#br0" timeOffset="162558.97">8331 16160 30399 0,'-11'6'1344'0,"2"-4"288"0,0 0-1312 0,4 0-320 0,3-2 0 0,1 0 0 0,1 0 400 0,-2-2 16 0,1 0 0 0,2-3 0 0,4 2 416 0,5-6 64 0,4 2 32 0,3-2 0 0,4-1 112 0,1 3 32 0,4-2 0 0,-1 3 0 0,0 2-560 0,-2 4-96 0,0-2-32 0,-2 4 0 0,-4-1-528 0,-1 4-112 15,-2-1-32-15,-3 2 0 16,-3 0-352-16,-1 1-80 0,-3-1-16 0,0-3 0 16,-1 4-80-16,-2-4-16 0,0 3 0 0,2-3-9568 0,-1-3-1920 0</inkml:trace>
  <inkml:trace contextRef="#ctx0" brushRef="#br0" timeOffset="162868.79">8919 15394 37775 0,'-2'0'1664'0,"-1"0"368"0,0 1-1632 0,-1 2-400 0,1 1 0 0,2 1 0 0,-1-2-256 0,-2 6-144 0,-1 5-32 0,-1 4 0 0,0 2-1312 0,-1 5-272 0,3-1-48 0,0 0-16 0,3-3 1728 0,-1 2 352 0,2 5 0 0,-1 4 128 0,-1 5 1232 0,-2 1 256 0,-1 3 48 0,-1 3 16 0,-4 3-80 0,-1 5-32 16,-2 4 0-16,-1 5 0 16,-2 4-1072-16,-3 3-224 0,0 4-32 0,0-5-16 0,0-4-224 15,2-6 0-15,1-7-192 0,0-1 192 16,2-4-672-16,2-3-32 0,1-5 0 0,2-4 0 0,0-5 368 0,4-3 64 16,3-3 16-16,1-10 0 15,2-2-1040-15,3-6-208 0</inkml:trace>
  <inkml:trace contextRef="#ctx0" brushRef="#br0" timeOffset="163374.99">9624 15242 43311 0,'-12'4'1920'16,"1"-2"384"-16,1 3-1840 0,2 0-464 0,6-1 0 0,-1-2 0 0,1 5-1328 0,-6 2-352 0,-1 5-80 0,-5 7-16 0,-2 5-1056 0,0 2-224 0,1 5-32 0,-1 1-16 0,-1 7 2048 0,-4 6 416 0,-4 6 64 0,-4 4 32 0,-3 4 1760 0,-2-2 368 0,1-5 64 0,0 6 16 0,-5 7 560 0,1-4 112 0,2 0 32 15,4-1 0-15,4 1-1168 0,2-2-240 16,5-2-32-16,7-6-16 0,2-3-576 0,3-3-112 0,6-4-32 0,3 1 0 16,3 2-32-16,2-4-16 15,3-1 0-15,2-3 0 0,0-1-144 0,2-2-272 0,2-3 64 0,0-1 16 32,0-8-208-32,2 2-48 0,3 0 0 0,2 1 0 0,1-4-1616 15,-1-1-336-15,-1-4-64 0,-1-2-13056 0</inkml:trace>
  <inkml:trace contextRef="#ctx0" brushRef="#br0" timeOffset="163860.87">9754 15711 30399 0,'2'-3'1344'0,"0"2"288"0,-1 1-1312 0,0 0-320 0,0 0 0 0,1 0 0 0,0 1-320 0,2 2-128 0,1-1-16 0,1 2-16 0,0 5 480 0,0 1 0 16,-1 2 0-16,-2 4 0 0,-2 0 656 0,0 3 176 0,0 3 48 0,1-2 0 0,0 2 576 0,1 0 112 0,3 3 32 0,-3-7 0 0,4 2-560 0,-1 1-96 0,4-5-32 0,0 3 0 15,1-6-528-15,1 2-96 0,0-5-32 0,1 0 0 16,-2-1-256-16,1-2 0 0,-1-1 128 0,1 1-128 16,-3-1 0-16,1-4 0 0,0 2 0 0,-1-3 0 15,1 2 0-15,0-6 0 0,1 2 0 0,-1-3 0 16,2-2 0-16,0-3 160 0,2-1-32 15,-2-6 0-15,2 0 0 0,-2-5 0 0,2-1 0 0,0-4 0 16,-2-2-128-16,-1 3 0 0,-2 3 0 0,1-3 0 16,0-7 0-16,-1-5-144 0,3-3 144 0,-4-1-208 15,1-2-32-15,0 5 0 0,-2-1 0 0,0 5 0 16,0 5-528-16,0 1-128 16,-1 6 0-16,0 5-16 0,-1 5-1904 0,-1 6-368 15</inkml:trace>
  <inkml:trace contextRef="#ctx0" brushRef="#br0" timeOffset="164214.51">10049 16105 33167 0,'-3'1'1472'0,"-2"-1"304"0,0 3-1424 0,2-3-352 0,3 0 0 0,-1 0 0 0,0 0 224 0,0 2-32 0,-3 0 0 0,-1 3 0 0,1-2 768 0,-1 5 160 0,3 3 32 0,-1 0 0 0,2 6-336 0,0 3-64 0,1 2-16 0,0 3 0 0,1 0-288 0,0 1-64 0,2 2-16 0,-2 1 0 15,2-1-160-15,-2 2-16 0,0 3-16 0,-2 2 0 16,0-1-304-16,-3 2-64 0,-1 1-16 0,-2-2 0 16,-2 1-144-16,-2-1-32 0,0-5 0 0,-2-1 0 15,2-4 176-15,0-2 16 0,0-2 16 0,-2-4 0 16,4 1-480-16,0-5-112 16,2 0 0-16,3-7-16176 0</inkml:trace>
  <inkml:trace contextRef="#ctx0" brushRef="#br0" timeOffset="164780.84">10320 15224 26719 0,'5'-7'2368'0,"-1"1"-1888"0,0 2-480 0,-2 2 0 0,1 2-608 0,-1 2-224 0,2 2-32 0,-1 0-16 0,4 5 672 0,-1 3 208 0,-1 5 0 0,-3 4 0 0,-3 4-3328 0,-3 1-528 0,-1 0-112 0,0 1-32 0,2 2 5520 0,1-3 1104 0,5-2 208 0,4 2 64 0,4 3 1792 0,6-1 368 16,4 1 64-16,5-1 0 0,6 7-2816 0,2-1-576 15,5 1-128-15,-1 1 0 0,0 3-1136 0,-2 0-224 16,-2-1-48-16,-4 0-16 0,-2 3-320 16,-4 4-64-16,-1 5-16 0,-6 4 16 0,-5 5 16 0,-5-1 16 15,-9 4 0-15,-8 2 16 0,-3-5 160 0,-8 2-160 16,-3 0 160-16,-4-2-160 0,-2-2 544 0,0-3 96 16,3-3 32-16,0-4 0 0,1-9 288 0,1-4 48 15,4-6 16-15,3-6 0 0,2-8-560 0,5-2-112 16,2-3-32-16,3-5 16 15,0-4-864-15,-1 0-160 0,2-4-48 0,1-1-12832 16,-3 1-2576-16</inkml:trace>
  <inkml:trace contextRef="#ctx0" brushRef="#br0" timeOffset="170298.66">7638 17921 23039 0,'-4'-3'2048'0,"2"2"-1648"0,1 1-400 0,0 0 0 0,1 0 784 0,0-3 80 0,-3 2 16 0,1-1 0 0,-1-1 96 0,-1 2 32 0,4-1 0 0,2 2 0 0,1 0-16 0,2 2 0 0,3-2 0 0,-1 0 0 0,1 0-480 0,0 0-80 0,3-2-32 16,2 2 0-16,0-4 320 0,0 1 64 15,0 0 16-15,2 0 0 0,1-1-128 0,0 2-32 0,-1 1 0 0,2 1 0 16,3 1-192-16,0 1-64 0,2 0 0 16,0 0 0-16,2 1-384 0,1-2 0 0,3 1 0 0,2-2 0 15,1-2 0-15,1 1 0 16,1-6 0-16,-1 1 0 0,1 0 0 0,-1-4 0 15,1-1 0-15,1 0 0 0,-2 0 0 0,-3 1-176 16,2 0 176-16,-4 1-192 0,-1 2-256 16,-2 3-64-16,-2-1-16 0,-2 4-17152 0</inkml:trace>
  <inkml:trace contextRef="#ctx0" brushRef="#br0" timeOffset="171499.81">22642 15900 28559 0,'-4'0'2544'0,"0"0"-2032"0,3-2-512 0,1 0 0 0,1 1 608 0,1 0 32 0,0-3 0 0,1-1 0 0,2-2-1376 0,3-6-272 0,2 1-48 0,1-2-16 0,2 0 544 0,1-1 96 0,-1 1 32 0,1 1 0 0,-2 1 400 0,0 2 0 15,-3 3 0-15,-2 2 128 0,-2 4 1200 0,-2 2 240 0,-1 4 48 0,-2 0 16 16,-2 4-48-16,0 1-16 16,-2 2 0-16,0-2 0 0,1 5-416 0,-1-3-96 0,-1 4-16 0,0 3 0 15,0 0-368-15,3 1-80 16,0 2-16-16,2 2 0 0,2 2-192 0,0-1-64 0,1 1 0 15,-2-2 0-15,0 5-128 0,-1 0-48 0,-1 2 0 16,-2 2 0-16,0 0-144 0,-5 3 0 0,-2-2 0 0,-1 1 0 16,-2-3-256-16,-2 3 32 0,1-4 0 0,-2-2 0 15,0 2 224-15,-1-5-192 0,1 3 192 16,-2-5-192-16,2-1 48 0,4-5 16 0,2-4 0 16,0-2 0-16,0-2-272 15,3-1-48-15,2-5-16 0,0-2-12016 0,1-2-2416 0</inkml:trace>
  <inkml:trace contextRef="#ctx0" brushRef="#br0" timeOffset="171827.4">22631 16385 26719 0,'-1'0'2368'0,"1"0"-1888"0,1-2-480 0,1 2 0 0,0 0 1504 0,2-2 208 0,2-2 32 0,3-1 16 0,5-2-256 0,6-3-48 0,5-2-16 0,2-1 0 0,2-2-720 0,-1 4-144 0,2-3-16 0,-1 1-16 0,1 1-544 0,0 4-176 0,-4 0 0 0,-3 4 0 0,-2 4-16 0,-3 2-16 15,-4 5 0-15,-1-2 0 0,-5 3 208 0,0 2 0 0,-2 1 0 0,-1-1 160 16,-1 3 96-16,1-4 32 15,0 1 0-15,1-1 0 0,1-2-96 0,2 0 0 0,3-5-16 0,2-1 0 16,2-2-176-16,1-4 128 0,4-2-128 16,1-3 128-1,3-3-976-15,1-1-208 0</inkml:trace>
  <inkml:trace contextRef="#ctx0" brushRef="#br0" timeOffset="172168.71">23361 15774 44223 0,'-1'2'3936'0,"1"-2"-3152"0,0 2-624 0,1 0-160 0,3-2-192 0,-1 3-64 0,2 0 0 0,3 3-16 0,3 4-1920 0,-3 0-384 0,0 3-80 0,-4 3-16 0,-4 2 544 0,-5 4 96 0,-4 3 32 0,-6 4 0 0,-2 3 2000 0,-4 2 160 0,-4 7 160 0,-2 1 16 0,0 3 2288 0,0 1 464 0,1 2 96 0,2-1 16 15,3-3-1792-15,5-5-368 16,4-1-64-16,-1 3-16 0,5 2-496 16,-1 2-96-16,3-3-32 0,0-2 0 0,2 1-464 15,0-5-112-15,2 1-16 0,0-2 0 16,1-4-256-16,1-3-64 0,0-2-16 0,0-4 0 15,1-2-144-15,-2-5-32 0,0 1 0 0,0-7 0 16,-1-2-512-16,0-2-128 0,1-1 0 0,-2-4-14096 0</inkml:trace>
  <inkml:trace contextRef="#ctx0" brushRef="#br0" timeOffset="172697.34">24334 15347 38703 0,'-2'4'1712'0,"-2"-2"352"0,0 1-1648 0,2-3-416 0,0 1 0 0,1-1 0 0,0 3 320 0,-1-3 0 0,-2 0-16 0,-2 3 0 0,-2 1-1136 0,1 1-240 0,-3 2-32 0,0 2-16 0,-2 3-624 0,-2 2-128 0,-2 2-32 0,-1 3 0 0,-3 2 1904 0,-2 1 128 0,-2 4 160 0,-1 2 32 15,-1 3 1344-15,-1 4 256 0,0-2 64 0,0 1 16 16,1 0-816-16,1-2-160 0,3 3-48 0,2-4 0 16,2 2-656-16,0 2-128 0,2 0-16 15,1-1-16-15,2 1-160 0,-1 2 128 0,2-1-128 0,-1 1 128 16,1 4-128-16,-2 0 0 0,1 1 0 0,-2 0 0 16,3-3 0-16,-3 3 0 0,1 1 0 0,2-4 0 15,2-8 0-15,1 5 0 0,1-2 0 0,1 1 128 16,2-3 112-16,4 0 16 0,1-2 0 0,3 2 0 0,3-4-256 0,3 5 0 15,3-5 0-15,2 3 0 16,2-3-416 0,2-4-80-16,1 1-16 0,0-4 0 0,0-2-1024 0,0-3-224 15,-1 3-32-15,-1-5-16 0,-1 0-1152 0,-1-1-240 0</inkml:trace>
  <inkml:trace contextRef="#ctx0" brushRef="#br0" timeOffset="173206.37">24295 15961 35935 0,'-3'0'3200'0,"1"0"-2560"0,0 0-512 0,2 0-128 0,0 0 848 0,2-3 160 0,-1 2 16 0,1 1 16 0,2 0-2784 0,2 0-560 0,2 1-128 0,0 4 0 0,0-1 1744 0,-1 4 368 0,1 2 64 0,-2 3 0 0,-1 3 704 0,-2 0 128 0,0 2 16 0,-2 2 16 0,0 5 512 0,-1-3 96 0,-1 0 32 0,0 1 0 16,0-4-160-16,1 2-16 0,0 2-16 0,0-5 0 16,1 1-624-16,1-3-128 0,2-2-32 0,0-2 0 0,2-2-144 15,0-2-128-15,0-1 192 0,3-4-192 0,1-3 0 16,0 0 0-16,0-3-160 0,1-4 160 0,0 1-272 16,0-4 64-16,0-1 16 0,-1 0 0 0,0-1 192 0,-1-3 0 15,0-1 0-15,0-3 160 0,-1 1 0 0,-1-2 0 16,2-2 0-16,-1-7 0 0,2 1 96 15,3-4 32-15,0-3 0 0,3 0 0 0,1 1-288 16,2 2 0-16,1 1 0 0,1 0 0 16,1 5-240-16,0 0-144 0,2 7-48 0,-3 0 0 15,0 1-656-15,-3 2-144 0,0 3-32 0,-3 0-10144 16,-2 3-2032-16</inkml:trace>
  <inkml:trace contextRef="#ctx0" brushRef="#br0" timeOffset="173602.66">24426 16320 41471 0,'5'19'1840'0,"-5"-8"368"0,-2 0-1760 0,0-1-448 0,1-4 0 0,-1-2 0 0,0 2 352 0,-1 3-16 0,-3 7 0 0,-1 4 0 0,-2 2-1232 0,-1 3-240 0,0-3-48 0,-2 0-16 0,0-3 576 0,-1-1 112 0,2 2 32 0,1-4 0 0,2 0 480 0,1-1 320 16,4 1-64-16,0-2 0 0,4 1 368 0,2-3 64 15,1-2 16-15,2-1 0 0,1 0-704 0,1 1 0 16,-1-3-128-16,1 0 128 16,-2 2-2272-16,0-3-336 0,-1 0-64 0,-1 1-12272 0</inkml:trace>
  <inkml:trace contextRef="#ctx0" brushRef="#br0" timeOffset="174235.63">24821 15315 34095 0,'0'0'3024'15,"-1"-2"-2416"-15,1 2-480 0,0 0-128 0,0 0 1344 0,0 0 240 0,1 0 48 0,2-4 16 0,-1 4-2592 0,2-4-512 0,2 4-96 0,-1 0-32 0,1 0 544 0,0 1 96 0,1 3 32 0,0 1 0 0,0 1 1392 0,1 4 288 16,2 0 48-16,0 2 16 0,1 4 224 0,0-1 48 0,1 5 16 0,1-1 0 16,-1 3-352-16,0 3-80 0,2 3-16 0,0 4 0 15,-1 3-416-15,0 1-64 16,0 1-32-16,0 4 0 0,-2-1-32 0,0 0 0 0,0 1 0 16,0-2 0-16,1 3 64 0,2 0 0 0,1 4 0 15,0 0 0-15,-2 1 32 0,2 0 16 0,-1-3 0 0,-2 3 0 16,3-2-32-16,-1-3 0 0,-2 1 0 0,0-4 0 15,-2 1-208-15,-1-2 128 0,-4-3-128 0,-3 3 0 16,-2 0 240-16,-6-1-48 0,-3 1-16 0,-3 1 0 16,-4-4 80-16,-3 3 32 0,-2-7 0 15,-1-3 0-15,0-2-288 0,-2-4 0 16,1-3 128-16,-1-7-128 0,2 0-304 0,1-5-112 0,0-6-32 0,0-2 0 16,1-2-448-16,2-3-112 15</inkml:trace>
  <inkml:trace contextRef="#ctx0" brushRef="#br0" timeOffset="175944.2">22288 18201 33167 0,'-3'-5'2944'0,"1"2"-2352"0,0 1-464 0,2 0-128 0,0 2 1584 0,0-3 288 0,-1 0 64 15,0-3 16-15,0 2-1088 0,-2-2-224 0,3-1-32 0,0 4-16 0,0 0-32 0,3 0-16 0,-1 3 0 0,3-3 0 0,3-1 144 0,3-1 16 0,4 2 16 0,3-1 0 0,6-2-112 0,2 2-32 16,3-1 0-16,3 1 0 0,2 2-272 0,3 1-64 16,2 2-16-16,2 1 0 0,2 2-224 0,0 2 144 15,-3 3-144-15,0 1 128 0,-2-1-128 16,1-2 128-16,-1 2-128 0,0-3 128 0,1 0-128 15,-1 0 0-15,1-5 0 0,0 2 0 16,0-3-384-16,1-4-48 0,0-1-16 0,-3-2 0 16,0-2-592-16,-3-3-128 0</inkml:trace>
  <inkml:trace contextRef="#ctx0" brushRef="#br3" timeOffset="190982.14">19487 6464 32255 0,'-19'-7'2864'0,"3"1"-2288"0,6 2-576 0,4 4 0 0,0 0 448 0,-6-5 0 0,-12-1-16 0,-13-4 0 0,-11-2-624 0,-5-2-128 0,3 2-32 0,7 0 0 0,6 4 192 0,5 2 160 0,3 1-208 0,6 4 80 0,2-2 944 0,3 3 192 0,5 3 32 0,0-2 16 15,5 4-288-15,2-1-48 16,3 0-16-16,2 2 0 0,5-3-432 0,0 6-80 0,6 0-32 0,4-2 0 16,6 3 80-16,7 1 16 0,9-1 0 0,7 0 0 15,7-1 64-15,8-2 0 0,8-3 16 16,7-2 0-16,7 1-192 0,11-3-144 16,13 1 192-16,5-1-192 0,-2-1 176 0,5-2-176 0,4 6 160 15,1-3-160-15,-8-3 288 0,10 1-32 0,8 2-16 0,3-1 0 16,-5-4-48-16,4 3 0 0,7 2 0 0,-2-2 0 15,-6 1-192-15,2-2 0 0,3 6 0 16,-2-3 0-16,-7-3 0 0,-8 3 0 0,-2 0 0 16,0-2 0-16,-1 2 160 0,-1-2-160 0,-4 2 160 0,-4 0-160 0,-6 0 0 15,-6 0 0-15,-7-2 0 0,-9-1 0 0,-11 2 0 0,-6 1 0 16,-7 4 0-16,-10-4 0 0,-8 2 0 16,-10 0 0-16,-5-2 0 0,-8 0 0 0,-5 2 0 15,-5-2 0-15,-3 3 0 0,-4-3 0 0,-5 3 0 0,-7 1 0 16,-6 0 128-16,-7-2-128 0,-2 1 128 0,-11-2-128 15,-12-1 0-15,-7 2 144 0,-7-2-144 0,-4 0 0 16,-6 0-160-16,-4-2 160 0,-1-2-192 0,-5-2 192 16,-5 0-208-16,-1-2 80 0,0 2 128 0,-6-2 0 15,-6-5 0-15,-6 3-128 0,-5 4 128 0,-3-4 0 16,1 0 0-16,-7 4 0 0,-7 1 0 0,-3 0 0 16,1-1 0-16,1 4 0 0,1 2 0 0,1-4 0 15,2-2 0-15,1 3-128 0,1 6 128 0,0-3-160 16,4 0 160-16,2 0-160 0,5 3-48 0,6-3-16 15,12-3 0-15,2 0 0 0,5 6 16 0,8-6 0 0,10 3 0 16,5-3 0-16,7-1 208 0,6-1 0 0,3 4-160 0,7-2 160 16,7 3 0-16,8 0-176 0,7 0 176 15,9 0-128-15,6 0 128 0,7 3-192 0,5-2 192 0,10 1-192 32,8 5-208-32,8-4-48 0,6 3-16 0,14 3 0 15,13 1-848-15,15 2-160 0</inkml:trace>
  <inkml:trace contextRef="#ctx0" brushRef="#br3" timeOffset="192540.36">9230 17419 39615 0,'-4'-4'3520'0,"1"0"-2816"0,2 4-560 0,2-2-144 0,-1-1 304 0,2-1 16 0,-2-2 16 0,1-1 0 0,1-6-336 0,3 4 128 0,0-3-128 0,1 5 0 0,1 3-384 0,-2 2-128 0,0 2-48 0,-3 2 0 16,0 5-80-16,0 0 0 0,-2 5-16 0,-2 1 0 0,0 3 800 0,-2 4 176 0,-1 2 16 0,-2 5 16 15,0 3 192-15,-2 4 32 0,0 3 16 0,-1 2 0 16,2 2-208-16,-1-4-64 0,0 2 0 16,3-2 0-16,0-1-112 0,1-2-16 0,1 0-16 15,2 1 0-15,-1-1-176 0,2-1 128 0,1 2-128 16,1 0 128-16,1 2-336 0,-2-5-80 0,2 0-16 0,-2-1 0 15,0-2-912 1,-1-1-192-16,-2-3-48 0,0-3 0 0,-1-3-1520 16,0-3-304-16</inkml:trace>
  <inkml:trace contextRef="#ctx0" brushRef="#br3" timeOffset="193088.87">9193 17823 36863 0,'-3'2'3264'0,"1"1"-2608"0,2-2-528 0,0-1-128 0,1 3 944 0,1-3 144 0,3 3 48 0,3 0 0 0,3-2-3136 0,5 1-624 0,5-4-128 0,4-2-32 0,2-2 2480 0,2 0 496 0,4-2 112 0,-1 0 16 0,0-1-192 0,0 2-128 0,-2-2 192 0,-3 2-192 0,-2 0 288 0,-3 1-48 16,-2 0-16-16,-3 2 0 0,-1-2-224 0,-1 0-256 16,-1 2 48-16,-3-2 16 15,1 1-1856-15,-1 1-352 0,0-2-80 0,-1 0-9488 16</inkml:trace>
  <inkml:trace contextRef="#ctx0" brushRef="#br3" timeOffset="193395.97">9730 17297 31327 0,'-2'0'2784'0,"-1"0"-2224"0,1 0-560 16,1 0 0-16,0 0 2256 0,-1 0 352 0,-1 4 64 0,-2-1 16 0,0 0-2352 0,0 3-336 0,1 1-320 0,2 2 64 0,-1 4 64 0,2 0 16 0,0 5 0 0,-1-1 0 0,1 4-144 0,0 4-48 0,1 2 0 0,-1 6 0 16,1 3 368-16,-2 8 192 0,-1 6-32 0,-2 3 0 15,-1 8 336-15,-3-2 64 0,-2 2 16 0,0 0 0 16,0-1-400-16,-1 0-176 0,1-4 160 0,1-7-160 16,3-4 0-16,1-9 0 0,3-4 0 0,2-7-160 15,1-6-16-15,4-7 0 0,1 0 0 0,1-4 0 16,1-4-1440-1,2-2-304-15</inkml:trace>
  <inkml:trace contextRef="#ctx0" brushRef="#br3" timeOffset="193844.68">10603 16975 43311 0,'-6'0'1920'0,"0"0"384"0,0 0-1840 0,2 0-464 0,2 1 0 0,-1 1 0 0,0 2-464 0,-4 1-192 16,-3 5-48-16,-4 3 0 0,-7 8-80 0,-5 5-32 0,-2 0 0 0,1 3 0 0,-2 2 416 0,-4 1 80 0,1 5 0 0,-2-1 16 0,-3 3 432 0,-1 3 64 0,1 2 32 0,1 0 0 0,6 1 688 0,0 6 144 0,3 2 32 0,2 5 0 15,3 4-480-15,4-2-96 0,4-3 0 0,2 0-16 0,4-3-96 16,2 6-16-16,1 3 0 0,1-3 0 15,3 0-384-15,2-8 0 0,3-5 0 0,2-4 0 0,1-5-192 0,3-3-64 16,1-3 0-16,0-1-16 16,2-5 128-16,-1-1 144 0,3-3-208 0,0 0 80 15,0-6-320-15,-1-3-64 0,3-1-16 16,-3-5 0-16,0 0-1200 16,2-4-224-16</inkml:trace>
  <inkml:trace contextRef="#ctx0" brushRef="#br3" timeOffset="194333.15">10607 17311 1839 0,'-1'2'160'0,"-2"1"-160"0,1-2 0 0,1 2 0 0,-1-1 7232 0,2 2 1408 0,0 2 272 0,-1 0 64 0,1 8-8352 0,0 4-1680 0,1 2-336 0,2 1-64 0,1 1 880 0,-1-3 160 0,1 1 32 0,0-2 16 0,-2 1 656 0,1 1 128 0,-2-1 32 0,0 2 0 16,0 2 576-16,1-1 128 0,0 0 32 0,-1-1 0 15,2 1 416-15,-1-2 96 0,2-1 16 0,0-3 0 0,2-4-960 0,0-2-192 16,2-1-48-16,-1-3 0 16,3-2-352-16,-1-1-160 0,-2-3 128 0,0 0-128 0,2-2 0 0,-2-2-144 15,2 0 0-15,-1-2 0 0,1 0 144 0,0 0 0 16,0-4-144-16,-1 0 144 0,0 1 208 0,-1 0 112 16,1-1 32-16,-1-3 0 0,0 3-16 0,2-1 0 15,0 1 0-15,1 1 0 0,0-4-336 0,1 1 0 16,-1-2 0-16,1 2-128 0,1-4-224 0,-1 1-32 15,0-1-16-15,-1 2 0 16,-1-1-80-16,0 2-16 0,-1 2 0 0,-2 1 0 16,1 2-624-16,-1 0-128 0,0 0-32 0,-1 2 0 15,1-3 48-15,-1 3 0 0,0-4 0 0,0 2 0 16,0-2-384-16,0 1-80 0,0-2-16 0,1 2-10352 0</inkml:trace>
  <inkml:trace contextRef="#ctx0" brushRef="#br3" timeOffset="194737.55">10762 17697 43311 0,'-10'6'1920'0,"2"-1"384"0,2-1-1840 0,3-2-464 0,1 2 0 0,2-4 0 0,2 3-640 0,-4 4-208 0,0 1-48 0,1 6-16 0,1 1-496 0,0 2-112 0,1 0-16 0,-1 1 0 0,0 3 1200 0,-3-3 336 0,1 5-144 0,-4-1 144 0,-1 6 528 0,-1-2 176 16,-3 3 48-16,0 2 0 0,-2 1 336 0,1-1 64 16,-2 2 0-16,1 4 16 0,-1-2-640 0,2-1-128 15,1 1-16-15,1-7-16 0,2 1-368 0,2-7 128 16,2-3-128-16,3 0 0 16,1-6-352-16,3-6-144 0,2-1-16 15,1-3-17936-15</inkml:trace>
  <inkml:trace contextRef="#ctx0" brushRef="#br3" timeOffset="195107.63">11329 17086 39615 0,'-2'6'1760'0,"-2"-2"352"0,0-2-1680 0,1 1-432 0,0 0 0 0,1-1 0 0,-1 3 416 0,1-2 0 0,-3 7 0 0,0 3 0 0,0 3-720 0,2 2-144 0,3 2-16 0,2 2-16 0,1 2 624 0,0 2 128 0,1 2 32 0,-2 3 0 0,-1 5-304 0,-2 1-272 15,-1 3 48-15,-3 5 16 0,-2 7 400 0,-1 4 64 16,-3 5 32-16,-2-1 0 16,0 2 0-16,-1-5 0 0,-1 1 0 0,2-1 0 0,2 0-64 0,-1-4-16 15,5 0 0-15,1-2 0 0,3-5-80 0,2-6-128 16,4-3 176-16,-1-4-176 16,2-2-256-16,-1-8-176 0,2-1-16 0,-1-4-16 15,-1-7-1936-15,0-3-384 0</inkml:trace>
  <inkml:trace contextRef="#ctx0" brushRef="#br3" timeOffset="196529.66">12201 17320 42383 0,'-4'0'3776'0,"2"-3"-3024"0,1 3-608 0,-1 0-144 0,1 3 128 0,0-3-128 0,-3 0 192 0,-3 2-64 0,-3 3-464 0,-2 4-112 0,-2 3 0 0,0 4-16 0,1 0 240 0,-2 5 48 0,-2 5 16 0,-4 6 0 16,1 2 160-16,-5 8 0 0,-3 6 128 0,-3 8-128 0,-1 1 576 15,-2-3 32-15,2-1 16 0,-1-1 0 0,2 0 64 0,1-1 16 16,2 3 0-16,-1-6 0 0,3 2-448 0,0-6-96 16,3-3-16-16,0-5 0 0,4-3-432 0,3-7-96 15,2-7 0-15,3-6-16 16,2-4-272-16,2-6-48 15,2-3-16-15,0-3 0 0,1-6-416 0,0-3-64 0,1-5-32 0,-1-10-16160 16</inkml:trace>
  <inkml:trace contextRef="#ctx0" brushRef="#br3" timeOffset="196824.18">11654 17367 44223 0,'-3'0'1968'0,"-2"0"400"0,-1 0-1904 0,2 0-464 0,1 0 0 0,2 0 0 0,0 0 0 0,-1 0 128 0,-2 0-128 0,1 3 0 0,2 1-512 0,5 5-160 0,4 1-32 0,6 4 0 0,3 6 512 0,4 6 192 0,2 5-128 0,3 4 128 0,0 3 0 0,-2 5 0 0,1-1 0 0,-4 2 128 15,-1 0 96-15,-4 1 32 0,-1-3 0 0,-5 1 0 16,-2-5-80-16,-1 1-16 0,-5 5 0 0,-1-1 0 15,0 2-32-15,-2-4 0 0,0-3 0 0,1-3 0 16,2-7-128-16,1-3 0 0,3-3 0 0,2-6-176 16,0-3-416-1,2-1-96-15,2-5-16 0,0 2-17920 0</inkml:trace>
  <inkml:trace contextRef="#ctx0" brushRef="#br3" timeOffset="197250.83">12372 18151 42383 0,'0'1'1872'0,"-2"-1"400"0,2-1-1824 0,-1 1-448 0,0 0 0 0,1 0 0 0,0 0-448 0,-1-3-176 0,0 3-32 0,-2 0-16 0,1 0-1696 0,2 0-352 0,0 0-64 0,-15 22-16 0,9-7 1712 0,-3 7 320 15,0 4 80-15,-1 0 16 0,0 5 416 0,1-2 64 0,-1 2 32 0,1-2 0 16,0 5 1904-16,-1-2 384 0,2-2 80 0,-2-2 16 16,0 3-1136-16,-1-6-240 0,0-3-32 0,-2-2-16 15,1-2-2016 1,2-5-416-16</inkml:trace>
  <inkml:trace contextRef="#ctx0" brushRef="#br3" timeOffset="197512.9">12374 18094 45151 0,'-4'6'4016'0,"2"0"-3216"0,0-2-640 0,2-1-160 0,0 0 0 0,0 1 0 0,0 2-192 0,1 6 192 0,2 4-1584 0,5 3-192 0,3 1-32 0,1 1-16 0,2-2-480 0,-2 1-80 0,1 1-32 0,-3 4 0 16,-2-3 1088-16,-3 4 224 0,-1-1 32 0,-4-3 16 0,0-2 2592 0,-3 2 528 0,0 3 112 0,-3-3 0 15,-1 0-496-15,1-3-96 0,0 0-32 0,0-6-12448 16,0 0-2496-16</inkml:trace>
  <inkml:trace contextRef="#ctx0" brushRef="#br3" timeOffset="197731.47">12213 18449 43311 0,'-1'10'1920'0,"0"-6"384"0,0 0-1840 0,-1-1-464 0,2-3 0 0,2 0 0 0,0 0 0 0,3 0 0 0,4 0-128 0,4 0 128 0,6-3-1760 0,3-3-240 0,0 0-48 0,1 0-16 0,-2 2-528 0,-1-2-96 0,-3 2-32 0,-4 4 0 0,-1 0-544 0,-4 0-96 0,-3 4-32 0,-1-1 0 0,-2 1 2688 0,0-1 544 16,-2-1 160-16,1-1-6032 0</inkml:trace>
  <inkml:trace contextRef="#ctx0" brushRef="#br3" timeOffset="198380.67">12270 16877 33167 0,'-5'4'2944'0,"2"-4"-2352"0,1 2-464 0,2-2-128 0,0 0 928 0,2 0 160 0,-2 1 48 0,0 2 0 0,0 1-4800 0,2-2-960 0,1 2-192 0,-1-2-48 0,2 1 4496 0,-1 0 896 0,1-3 176 0,0 4 48 0,1-1 1568 0,1 3 320 16,3 0 64-16,2 5 16 0,4 4-352 0,3 3-64 0,1 1 0 0,2 3-16 16,4 4-1328-16,3 5-256 0,3 2-48 0,1 7-16 15,1 1-224-15,0 1-48 16,-4 5-16-16,0 1 0 0,-5 3-352 0,-1 2 144 0,-5-2-144 0,1 2 0 15,-4 0 0-15,-3 1 0 0,-1 0 0 0,-1-2 0 16,-3-2 0-16,1-3 0 0,-2-3 208 16,0-6-64-16,0-3 208 0,2-1 32 0,2 2 16 0,0-4 0 15,1-1-112-15,-3-3-32 0,2-5 0 0,-2-1 0 16,-2-1-256-16,0-1-144 0,-1 1 16 0,0 1 0 16,-1 0-496-1,-2 1-80-15,1-1-32 0,-3 0 0 0,0 3 80 0,-3 1 16 0,-1-1 0 0,-3 3-18160 16</inkml:trace>
  <inkml:trace contextRef="#ctx0" brushRef="#br3" timeOffset="200032.03">24334 17566 23039 0,'-1'-5'2048'0,"1"1"-1648"0,1-2-400 0,0 2 0 0,2 2 256 0,-1-2-16 0,3-6-16 0,3-6 0 0,2-3 736 0,2-3 128 0,3-3 48 16,0 3 0-16,-2 1 496 0,-2 4 96 0,0 4 32 0,-4 5 0 0,-2 4-256 0,-3 0-48 0,-2 6-16 0,-1 3 0 0,-2 4-608 0,0 4-128 15,-4 5-32-15,0 5 0 16,-2 5-368-16,1 4-80 0,-2 3-16 0,0 3 0 16,1-1-32-16,2 3-16 0,-1-1 0 0,3 0 0 0,2-1 32 0,0-3 16 15,3 1 0-15,0-2 0 0,0 3-208 0,3-5 128 16,-2 3-128-16,1 0 0 0,0-3 0 0,-1 1-128 16,0-4-16-16,0 0 0 15,-1 5-240-15,-1-6-64 0,0 1 0 0,0-6 0 16,-1 2-176-16,1-3-32 0,-1-3-16 0,1-1 0 15,-1 2-1120-15,0-4-208 0,1 3-48 16,-1-6-8448-16,1 0-1664 0</inkml:trace>
  <inkml:trace contextRef="#ctx0" brushRef="#br3" timeOffset="200378.62">24416 17994 23039 0,'-9'-4'1024'0,"3"0"192"0,2-1-960 0,3 1-256 0,1 1 0 0,2-2 0 0,1 0-896 0,2-4-240 0,1-4-32 0,4-2-16 0,2-5 2192 0,1 5 432 0,-1 3 96 0,-1 4 0 0,-1 3 1200 0,0 4 224 0,-1 5 48 0,-2-2 16 0,-1 5-1264 0,0 2-256 16,1 1-48-16,-3 0-16 0,0 0-672 0,0 1-128 16,1 3-16-16,1 1-16 0,0-3-240 0,0-1-48 15,3 0-16-15,0-3 0 0,2-2-304 0,0-6 0 16,3 0 128-16,0-4-128 0,4-2 0 0,1-4 0 16,3 4-208-16,1-5 80 0,2 1-128 0,-2 0-32 15,2-2 0-15,0 2 0 16,-1 0-864-16,0 0-192 0</inkml:trace>
  <inkml:trace contextRef="#ctx0" brushRef="#br3" timeOffset="200747.39">25027 17263 24879 0,'-3'-3'2208'16,"1"3"-1760"-16,-1 0-448 0,1 3 0 0,0-1 2224 0,2-2 352 0,0 4 80 0,-2 2 16 0,-1 0-2160 0,0 4-512 0,-2 4 0 0,-1 3 0 0,-1 3 880 0,0 0 96 0,-2 2 32 0,1 3 0 0,-1 2-64 0,0 5-16 0,1 3 0 0,0-1 0 0,1 6-464 16,1-1-80-16,0 2-32 0,-1 1 0 0,2 2-224 0,0 0-128 15,-1 4 128-15,0 5-128 0,-1 1 0 16,-1 6 128-16,2 1-128 16,-1 2 0-16,-1 0 0 0,0 0-320 0,0-2 64 0,1-5 16 15,-1-5-512-15,2-4-96 0,0-2-32 0,2-8-11088 16,1-5-2208-16</inkml:trace>
  <inkml:trace contextRef="#ctx0" brushRef="#br3" timeOffset="211517.65">26039 16804 27647 0,'-3'4'2448'0,"0"-4"-1952"0,3 0-496 0,0 0 0 0,3 0 160 0,-2 0-160 0,0 0 160 0,-1 0-160 0,0 0-1408 0,0 0-368 0,0 0-80 0,0 0 0 0,0 0 3264 0,0 0 640 0,-20 3 144 0,12 2 32 0,-2 3 80 0,-1-2 32 0,-1 3 0 16,0 0 0-16,2 5-1120 0,-1 1-240 0,1 3-32 0,2-1-16 15,0 1-608-15,2-1-128 0,0 4-32 0,0-2 0 16,1-2-160-16,0 2 192 0,0-1-192 0,-1 1 192 16,-2-2 32-16,1 1 16 0,-1 1 0 15,-2 0 0-15,-1-1 16 0,-1 0 16 0,0 0 0 0,-3 3 0 16,0 2-48-16,-2-1-16 0,0 0 0 0,3-2 0 16,3-2-48-16,-3 5-16 0,2 1 0 0,-2 5 0 15,3 3-144-15,1-1 0 0,1 4 144 16,2-1-144-16,1 5 0 0,-2-1 0 0,2 4 0 15,-1 4 0-15,-2-2 0 0,0 1 0 0,-1-5 0 0,1 3 0 0,-3 0 0 16,1-2 0-16,0-3 0 0,1 0-128 16,2-7 128-16,1-1 192 0,2-2-32 0,4-3-16 15,1 0 16-15,1-5 0 0,3-2 0 0,2 1 0 0,1 0-160 16,1-2-176-16,1-1 48 0,1 2 0 0,1 1-128 0,1-1 0 16,2 2-16-16,-1-1 0 0,2 3 48 15,1 0 16-15,-1 0 0 0,1 3 0 16,0-1-176-16,0-1-48 0,-1-1 0 0,0-2 0 15,0-1-1232-15,0-6-240 0</inkml:trace>
  <inkml:trace contextRef="#ctx0" brushRef="#br3" timeOffset="212130.83">26298 17310 38703 0,'-8'3'3440'0,"3"0"-2752"0,3-2-560 0,2-1-128 0,1 0 608 0,0 3 96 0,-1-3 0 0,-1 3 16 0,1 1-496 0,1 1-96 0,1 1-128 0,-1 0 176 0,-1 1 0 0,0 2 0 0,0 5 0 0,-1 1 0 0,-1 2 80 0,0 4 0 16,-1 1 16-16,1 3 0 0,-1 4-80 0,1-1-32 16,0 2 0-16,0 1 0 0,4 0 64 0,-2-2 16 15,2 2 0-15,2-2 0 0,-1-5-96 0,4 0-16 16,-1-6 0-16,2 1 0 0,1-3-128 0,1-6 0 16,0 2 0-16,0-6 0 0,-2 3 0 0,1-4 0 15,0 0 0-15,-3-5-176 0,0 1 176 0,-1-2 0 16,-1-1 0-16,1-2 0 0,-2 0 208 0,0-5 80 0,1 3 16 15,-1-4 0-15,1-2 64 0,0 0 16 0,-1-2 0 16,1-1 0-16,1-1-256 0,1-4-128 0,0 2 128 16,3-4-128-16,1-1 128 0,2-4-128 0,2 1 128 0,2-6-128 15,0 1-240-15,3-1-112 0,0-3-32 16,1 1 0-16,0 1-96 16,1 0-32-16,-1 5 0 0,0-2 0 0,-1 3-32 0,0 1-16 15,1 0 0-15,-3 4 0 0,-1-1-32 16,-1 5-16-16,-1 2 0 0,-5 3-11664 0,1 3-2320 0</inkml:trace>
  <inkml:trace contextRef="#ctx0" brushRef="#br3" timeOffset="212623.79">26441 17791 33167 0,'-1'0'1472'0,"-2"0"304"0,2 0-1424 0,0 2-352 0,1-2 0 0,0 0 0 0,0 1 400 0,-1 2 16 0,0 1 0 0,-2 2 0 0,2 0 816 0,-2 3 176 0,0 1 16 0,-1-1 16 0,0 4-624 0,2-1-128 0,-2 2-32 0,3 1 0 0,0 1-16 0,1-3-16 0,1 3 0 0,1-1 0 15,-1 0-176-15,2 1-48 0,1 1 0 0,-2 1 0 16,1-1-400-16,-1 2 0 0,-1-1 128 0,-1 2-128 16,-1 1 0-16,-1 1 0 0,-2 0 0 0,-1 3 0 15,-1-3 0-15,-3 4 0 0,0-1 0 0,0-1 0 16,-1-1-144-16,0-1 144 0,1 1-192 0,0-6 192 16,3 0-512-16,0-3 0 0,2-2 0 15,1-4 0-15,0-2-272 0,3-4-48 0,0 1-16 0,0-6-17712 16</inkml:trace>
  <inkml:trace contextRef="#ctx0" brushRef="#br3" timeOffset="213105.28">27182 16877 23039 0,'-4'10'2048'0,"-1"-2"-1648"0,0 0-400 0,0-2 0 15,3 0 3712-15,1 0 640 0,-1 1 144 0,0 2 32 0,-3 10-3312 0,-1 6-640 0,1 7-144 0,-1 3-32 0,1 3 256 0,0 0 48 0,0 6 16 0,0-4 0 0,2 5 16 0,-2-1 0 0,2 7 0 0,-2 2 0 0,0 8-384 0,1-1-80 16,-1 3-16-16,-1 1 0 0,1-1-256 0,-2 0 0 15,0-5 0-15,1 1 0 0,1-2-176 16,0 0-80-16,-1-6-32 0,0-8 0 0,0-1 128 0,-2-7 32 16,2-5 0-16,1-1 0 0,-1-6 128 15,0-2 144-15,1-4-16 0,1-5-128 16,1 0-256-16,1-6-176 0,0 1-16 0,-1-4-16 16,2-1-448-16,-1-4-96 0,0-1-16 0,2-6 0 15</inkml:trace>
  <inkml:trace contextRef="#ctx0" brushRef="#br3" timeOffset="214740.8">28052 17250 2751 0,'7'-10'256'16,"-1"2"-256"-16,-1 4 0 0,-3 0 0 0,-1 4 144 0,2-2-16 0,2-2 0 0,2-6 0 0,3-1 2304 0,-2 4 464 0,-2-3 96 0,-3 7 16 0,-1 1 800 0,-2 2 160 0,-3 2 48 0,1 2 0 0,-1 0-1264 0,1 2-256 16,-1 3-64-16,2-3 0 0,-1 1-1136 0,2 2-224 15,-2 0-48-15,1 0-16 0,0-2-432 0,0 3-96 16,-2-1-16-16,-1 4 0 0,0-3-112 0,-3 5-32 15,-1 1 0-15,-5 2 0 0,-1 4-144 0,-5 4-48 16,-2 5 0-16,-4 5 0 0,-3 5-128 16,-2 3-192-16,-3 3 32 0,-2 4 16 0,0-1 144 0,0-2 0 15,1-4 0-15,2-3 0 0,5-6 0 0,1-4 0 0,4-3 0 16,2-4 0 0,3-3-384-16,0-4-32 0,5 0-16 0,0-3 0 15,1-4-1168-15,2-2-256 0,0-4-32 0,2-1-14928 0</inkml:trace>
  <inkml:trace contextRef="#ctx0" brushRef="#br3" timeOffset="-214372.12">27526 17244 35935 0,'-4'3'3200'0,"3"-3"-2560"0,-1 0-512 0,2 0-128 0,2 0 928 0,-1 1 160 0,1 4 48 0,1-1 0 0,1 2-640 0,2 0-128 0,1 4-32 0,2 2 0 0,1 2 384 0,1 3 80 0,1-1 16 0,2 4 0 0,2 2-224 0,0 3-32 0,3 0-16 0,-1 3 0 0,1 1-192 0,-2 0-32 16,1 3-16-16,0 2 0 0,-1-2-304 0,-1 0 0 0,-1 3 0 0,-1-2 0 16,0 3 0-16,-1-1 0 15,-1-1 0-15,1-2-144 16,-1 2-336-16,-1-2-64 0,1 0-16 0,1-1 0 16,2 1 0-16,-2-3 0 0,0-1 0 0,-1-3 0 15,0 1-48-15,-1-4-16 0,-1-4 0 0,0-1 0 16,-1-3-1104-16,-2 0-240 0</inkml:trace>
  <inkml:trace contextRef="#ctx0" brushRef="#br3" timeOffset="-213959.11">28332 18185 36863 0,'-4'4'1632'0,"0"-2"336"0,1 2-1584 0,0-4-384 0,2 1 0 0,1 2 0 0,-1-3 128 0,0 4-128 0,-1 2 0 0,0 2 128 0,-1 5 720 0,1 3 144 0,1 0 32 0,-1 2 0 15,4 1-352-15,-2 1-64 0,2 2-16 0,1 3 0 0,0 1-208 0,0-2-32 0,0 2-16 0,1 2 0 0,0 0-336 0,0 1 0 0,-2-1 0 0,1-2 0 16,-1-4-288-1,-1 0-128-15,-1-3-32 0,2 0 0 16,-2-6-256-16,-2-4-64 0,2 1-16 0,-1-4-17312 0</inkml:trace>
  <inkml:trace contextRef="#ctx0" brushRef="#br3" timeOffset="-213283.28">28368 18002 30399 0,'-4'4'1344'0,"0"-2"288"0,2 2-1312 0,1-1-320 0,1-3 0 0,0 1 0 0,0 1 1408 0,1 1 192 0,0 0 64 0,2 1 0 0,0 2-448 0,2-3-64 0,1 1-32 0,2-1 0 0,0 0-720 0,0-3-144 0,2 2-16 0,0-4-16 0,-2 2 0 0,2 0 0 0,0 0 0 0,0 0 0 0,-1 2-64 0,-2-1-16 0,2 6 0 0,-2 1 0 0,2 0 48 0,-2 4 0 0,1 0 0 0,-3 1 0 0,0 0-192 0,-2 2 0 0,0 1 0 0,-2 0 0 16,0 0 0-16,-1 3 0 0,-2-3 0 0,-3 3 0 15,-1-3 0-15,-3 0 0 0,-1 0 0 16,-1-1 0-16,-1-3 0 0,-2 0 0 0,-1-2 0 15,0-2-176-15,2 0 176 0,-2-5 0 0,1 2 0 16,2-3 0-16,1 1 0 0,1-3 0 0,1-3 0 0,2 1 128 16,2 1-128-16,1-3 0 0,2-1 0 0,0 1-128 15,2 1-80-15,0 0-16 0,2-1 0 0,-1 2 0 16,1-1 48-16,0 2 16 0,1 1 0 0,2-2 0 16,0 2 160-16,1-2-160 0,1 2 160 0,1 0-160 15,1-2 160-15,0-1-160 0,2 2 160 16,0 1-160-16,1 0 160 0,2 0-128 0,-2 0 128 0,0 1-128 0,2 2 128 15,1-1-192-15,0 2 192 0,-2-1-192 0,1 2-64 0,-2 0-32 16,1 1 0-16,-2 0 0 0,-1 0 288 16,-3 1-192-16,1 2 192 0,-4-3-160 0,1 4 304 0,-2 0 64 15,-2 0 16-15,0 2 0 0,1 3-32 0,-4-1 0 16,2 1 0-16,0-2 0 0,-1 3-192 0,1-1 0 16,1 1 0-16,-2-2 0 0,2 4-176 0,1-2-16 15,-2 3-16-15,1-5 0 0,-1 0 16 0,-1-1 0 16,1-3 0-16,-3-2 0 0,-1 0 192 0,1-2 128 15,-2 0 0-15,-1 0-128 0,-3-2 448 0,-1 1 0 16,-1-1-16-16,-4-2 0 0,0 2-256 0,-3 0-48 16,-2-2-128-16,-1 2 192 0,-1-4-192 0,-1 2-160 15,1-2 32-15,0 0 0 16,2-2-256-16,3-2-32 0,1 2-16 0,2-2-11472 0,3-2-2304 0</inkml:trace>
  <inkml:trace contextRef="#ctx0" brushRef="#br3" timeOffset="-212690.42">28481 16589 32255 0,'-3'3'2864'0,"-1"0"-2288"0,2 1-576 0,0-1 0 0,2 0 784 0,-1 3 48 0,0 1 16 0,-3 8 0 0,0 3 368 0,2 5 80 0,3 3 16 0,3-1 0 0,5-2-544 0,2 2-96 0,5 1-32 16,4-1 0-16,4 1-96 0,6 1-32 0,6 5 0 0,5-1 0 15,3 4-32-15,4 3-16 0,-1-2 0 0,0 3 0 16,0 1-304-16,-1 1-160 0,-4 2 160 0,-2-2-160 16,-4-3 0-16,-2 3 0 0,-3 3 0 0,-2 3 0 15,-3 4 0-15,-5 0 0 0,-3 2 0 0,-2 5 0 16,-3-1 272-16,-2 0 16 0,0 0 0 0,-4-6 0 16,1-1-96-16,-3 0-32 0,0-2 0 0,-4-5 0 15,0-1-32-15,-1 2-128 0,-2-6 192 0,2 0-64 16,-3-3-128-16,-1-4 0 0,-1-4 0 0,-1 0 0 0,-1-5-352 15,-3 1 0-15,0-5 0 0,-1-2 0 16,0-3-368-16,-5-1-80 16,-4 2-16-16,-6-2-12528 0,-5-3-2512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20:06:39.42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11176 12258 15663 0,'-9'-10'1392'0,"1"4"-1120"0,0 0-272 0,3 3 0 0,2 3 1312 0,-6-3 208 0,-7-6 32 0,-9-1 16 0,-8-3-1040 0,-6 0-208 0,1 1-32 0,-3 3-16 0,2 3-272 0,-3-1 0 0,1 2 0 0,-2 0 0 15,-1 0 0-15,0 1 0 0,-1 0 0 0,2 2 0 16,0-2 0-16,-1 4-176 0,-1 0 176 0,-4 0-208 16,0 0-224-1,-3 0-32-15,0-2-16 0,-1-1 0 0,3 2 224 0,-1-1 32 0,-3 0 16 16,2 0 0-16,4-2 208 0,-5 2 0 0,-4 2 0 0,-3-4-144 15,-4 1 384-15,1 1 80 0,-1-2 0 0,-3 4 16 0,3-2 464 16,-3 1 96-16,-1 1 0 0,-3 0 16 0,-6 1-288 16,0 1-64-16,4 2-16 0,-1-2 0 0,-3 5-144 15,-2-4-16-15,-1 2-16 0,-3-1 0 0,1 2-48 0,0 0 0 16,-3-2 0-16,-2 2 0 0,-2-3-160 0,0 0-32 16,3 1-128-16,-3 2 192 0,-1 1 16 0,0-1 0 15,2 0 0 1,4-2 0-16,2 2 272 0,3-3 48 15,0 2 16-15,2-1 0 0,3 0-256 0,0 0-48 16,1 1-16-16,-1 1 0 0,-2-3-224 0,-3 4 0 16,0-1 0-16,0 1 0 0,1-1 0 0,1-1 0 15,3 0 0-15,1 0 0 0,1-1 0 0,-2-2 0 16,0 2-128-16,1-1 128 0,3-2 0 0,0-1 0 0,2-1 128 16,-1-2-128-16,-1-1 0 0,3-1 0 0,4 2 0 0,2-3 0 15,6-2 0-15,-1-1 0 0,0 0 0 0,-2-1 144 16,0-1 0-16,1 1 0 0,-1 0 0 0,2 1 0 15,2 2-144-15,1-2 192 0,0 2-192 0,-3-2 192 16,-1 2-192-16,3-2 0 0,4 3 0 0,1-2 0 16,1 2 0-16,-1-3 0 0,4 3 0 0,-1-4 0 15,3 4 224-15,3 0-32 0,0-3-16 0,0 2 0 16,-4-2-176-16,0 2 128 0,2-3-128 0,1 1 128 16,1 1-128-16,-2-2 0 0,-1 0 0 0,1-2 0 15,2 2-320-15,2 0 64 0,0 1 16 0,-3-1 0 0,0 2 16 16,-1 0 0-16,1 2 0 0,3 0 0 0,3-3 80 15,1 2 16-15,2-2 0 0,1 2 0 0,0 0 128 16,-1 1 256-16,1 1-64 0,0 2-16 0,1 1 16 0,0 0 0 16,1 2 0-16,-1 2 0 0,0 2-192 0,3 0 0 15,1-1 0-15,-2 2 0 0,-1 2 0 0,1 0-176 16,-1 2 48-16,4-2 0 16,1 2-368-16,1-3-64 0,2 4-16 0,2-2 0 15,0 0 128-15,3 1 32 0,4 0 0 0,2-2 0 16,0 3-224-16,2-1-64 0,-1 4 0 0,1 2 0 0,4-3 512 0,-1-1 192 15,1 1-176-15,0 1 176 0,2 2 480 0,-1-2 192 0,2 2 32 16,-2 1 16-16,2 3-80 0,1-2-32 0,-1 5 0 16,1 1 0-16,1 4-320 0,0-1-64 0,1 1-16 15,0 1 0-15,2 5-208 0,-2 2 0 0,1 0 0 0,-1-2 0 16,1 0 0-16,-2 2 0 0,2 10-160 0,-2 2 160 16,0 0-368-16,-1-3 16 0,1 3 0 0,-1-2 0 15,1-4 96-15,-1-4 32 0,0-4 0 0,2 2 0 16,-1 4 224-16,0 0 0 0,-1-7 0 0,1 3 0 15,1-1 224-15,-1 1-16 0,0-3 0 0,2-1 0 16,-2 1 480-16,0-4 80 0,0-2 32 0,1-1 0 16,0 1-352-16,-1-2-64 0,0-2 0 0,1 1-16 15,0 5-368-15,-1 0 0 0,-1-4 0 0,2 3 0 0,-2 2 0 16,0 5 0-16,0-2 0 0,-2 0-128 0,2 0 0 16,0-5 0-16,0-1 0 0,0-3 0 0,0-2 128 15,2-5-160-15,-2 0 160 0,0-3-160 0,1 0 160 0,-1-2 0 16,1 0 0-16,0-2 0 0,2-1 0 0,-2 2 0 15,0 0 0-15,1-2 0 0,-1 0 0 0,1-2 0 16,-1 3 0-16,1 1 128 0,-1 0-128 0,0 0 0 16,0 2 0-16,1 0 0 0,-1 1 0 0,0-1 0 15,0-2 0-15,1 2 0 0,-1-4 0 0,1 4 0 16,1-2 0-16,1-1 0 0,-1 1 0 0,1-4 0 16,2 0 0-16,2 0 128 0,1-3 288 0,3 0 64 15,0-3 16-15,3 2 0 0,2-2-144 0,2 2-32 16,2-2 0-16,2 3 0 0,3-3-192 0,3 3-128 0,-1 0 160 15,-2-2-160-15,0 4 0 0,4-1 0 16,2 2 0-16,0 0 0 0,-1 4 0 0,2-1 0 16,1 1 0-16,0-1 0 0,2 1 0 0,-1 0 0 0,2 1 0 0,-1-1 0 15,2-2 0-15,3 0-128 0,5 0 128 0,3-2 0 16,0 3 0-16,6-3 0 0,2 2-128 0,1 2 128 16,-2 0-224-16,4 0 16 0,6 2 0 0,0 1 0 15,-6-3-48-15,4 5-16 0,3 1 0 0,0 1 0 16,-1 0 144-16,0-1 128 0,-1-2-192 0,0 1 192 15,-1-3 0-15,-2 4 0 0,-2 0 0 0,10 0 0 16,6 4 128-16,5 1 0 0,-2-2-128 0,4-2 192 0,3 2 240 0,5-3 32 16,3-2 16-16,2 3 0 0,4-5-272 0,4 0-48 15,1-6-16-15,-3 1 0 0,-6-4 96 0,0-1 16 16,5-2 0-16,-4-4 0 0,2 0-64 0,-2-2 0 16,2 0 0-16,0-4 0 0,-2 0 32 0,2-2 0 15,3 2 0-15,3-1 0 0,2 1 0 0,-19 2 0 16,-13 0 0-16,14 1 0 0,23-1-80 0,14 3-16 15,1 0 0-15,-2 4 0 0,-2 1-128 0,-3 0 0 16,-3 3 0-16,-6 0 0 0,-3 1 0 0,2-2-176 16,2 2 48-16,-1-4 0 0,-5-3 128 0,1 2 0 15,2-1 0-15,-6-2 0 0,-10-1 0 0,2-1 0 0,6-2 0 0,-1 2 0 16,-3-3 0-16,-3 2 0 16,-1-3 0-16,-6 2 0 0,-5-1 0 0,5-1 0 0,8 0 0 0,-1-2 0 15,-3-4 0-15,-2 0 0 16,0-1 0-16,-2 1 0 0,-2 4 0 0,-3-4-208 15,-9 1 48-15,-2 2 16 0,0-2 16 0,-3 2 0 16,-4 3 0-16,-2 4 0 0,-4 0 128 0,-3 0 0 16,-2 0 0-16,-1 2 0 0,1 0 0 0,-4-1 0 0,1 4 0 0,-4 1 0 15,-2 4 0-15,-4 0 0 0,-4 0 0 16,-2 0 0-16,0 2 0 0,-4-4-192 0,-2 0 192 16,-2 1-192-16,-2-3 192 0,0-4-160 0,1 3 160 0,-4-1-160 0,0-1 160 0,-4 0 0 15,-1 1 0-15,-1 0 128 0,-2 0 0 0,0-2 0 16,-2 2 0-16,-2-1 0 0,-2-2-128 0,-1-1 0 15,0 0 0-15,-2-3 0 0,0-1 0 0,-1-2 144 16,0-1 0 0,-2-2 0-16,0 0 112 0,1-2 0 0,-1-6 16 0,-1-1 0 15,1-2-272-15,-1-3 0 0,-1 1 128 0,1-7-128 0,-1-2 0 0,-2-1 0 16,1 3 128-16,-2-3-128 16,0-7 0-16,1-6 160 0,-1 2-160 0,1-2 128 0,1-3-128 0,1-3 0 0,1-2-160 0,0 1 160 15,0 4 0-15,1-3 0 0,-1 4 0 0,0-1 160 16,0 1-160-16,0 4 0 0,-1 5-160 0,1-2 160 31,-2-2 0-31,2 0 0 0,-1 4 0 0,1 2 0 0,-1 2 0 0,0 3 0 0,1 1 0 0,0 1 160 16,1 2-336-16,0 3-64 0,0 2-16 0,1 3 0 15,0-1-208 1,-1 1-48-16,2-3-16 0,-2 2 0 0,-1 1 16 16,3 3 0-16,-3 1 0 0,0 1 0 0,1 0 128 0,-1 2 16 0,0 3 16 0,1 1 0 15,0 2 160-15,-1-1 48 0,2 3 0 0,-1 2 0 16,-1 0 304-16,0 2 64 0,-1 1 16 0,-1 2 0 0,1-1 80 0,-1 1 0 15,-2 2 16-15,-1 1 0 0,0-2-160 0,-1 2-48 16,-3 0 0-16,1 0 0 0,-4-3-128 0,-1 2 0 16,-1-2 0-16,-2 1 128 0,0-2 0 0,-3 1 0 15,1-1 0-15,-3 1 0 0,0-3-128 0,-1 0 0 16,-2 2 0-16,2-2 0 0,0 0 0 16,-2 0 0-16,-2 0 0 0,-2-2 0 0,-1 2 128 0,0 1-128 15,-2-1 0-15,-1 0 128 0,-3 1-128 0,-1-1 192 16,0 1-192-16,-3 1 192 0,-3 0-192 0,0-2 0 15,-3 2 144-15,-1-2-144 0,3 1 128 0,0 1-128 16,1 1 128-16,-3-2-128 0,-3 1 176 0,-2 3-48 0,0-2 0 16,-2 1 0-16,1 1-128 0,3 1 0 0,2 0-192 15,-2 0 192 1,-3 3-464-16,-2 0 16 0,1 1 16 0,-2-1 0 16,1 1-976-16,-3 1-208 0,1-1-48 0,0-1-13376 0</inkml:trace>
  <inkml:trace contextRef="#ctx0" brushRef="#br0" timeOffset="2515">27263 11975 14735 0,'-4'-7'1312'0,"-3"0"-1056"0,1 4-256 0,0-3 0 0,0 3 1792 0,0 3 320 0,-2-4 48 0,-4 1 16 0,-9-4-1456 0,-10-1-272 0,-6-2-64 0,-5 1-16 0,1 3-528 0,-2 0-96 0,-2 1-32 0,1 2 0 0,-3 0 288 0,0-3 224 15,1-1-32-15,0-1-16 0,-2 0 512 0,0-3 96 16,-3 4 32-16,-1-3 0 0,-4 1-96 0,-2 3-16 16,-4-3 0-16,-1 2 0 0,0 1-192 0,-3-4-64 15,-6 1 0-15,-5 2 0 0,-2-2-256 0,-5-1-64 16,-1 2-128-16,-2 0 192 0,1 0-192 0,-8 0 176 15,-10-1-176-15,0 1 160 0,1 3-160 0,-6 0 192 0,-4 1-192 16,-6-2 192-16,-4 2 160 0,-5 2 32 0,-6 2 16 0,0 0 0 16,-2 2-176-16,-5 0-32 0,-7 2-16 0,1 0 0 15,0 2-176-15,-1-3 0 0,-1 1 0 0,5-1 128 16,9 0-128-16,-4 0 0 0,1-3 0 0,1 0 0 16,1 0-192-16,1 0 16 0,0-3 16 15,0 0 0-15,2 1-32 0,-3 1 0 0,-2 1 0 0,0 0 0 16,1 0 192-16,-4 0 0 0,-1 3 0 0,1 0-128 15,1 0 128-15,3 0 0 0,3 1 0 0,0-2 128 16,0-2-128-16,3 1 0 0,2 2 0 0,4-1 0 16,8 2 0-16,2-3 0 0,5 2 0 0,2-1 0 0,3 2 0 15,5-2 0-15,3 2 0 0,5-1 0 16,3 0 0-16,3-2 0 0,2 2 0 0,5-1 0 0,4 2 0 0,0-1 192 16,1-3-64-16,5 1 0 0,5 1-128 0,5 1 0 15,6 1 0-15,4-2 0 0,4-1 0 16,3-1 0-16,6 0 0 0,3 0 0 0,3 0 0 0,4 0 0 15,4 0 0-15,2 0 128 0,4 3 128 0,4-3 16 16,3 1 16-16,2 1 0 0,3 2 80 0,0-1 16 16,3 3 0-16,-1-3 0 0,0 6 0 0,4-3 0 15,-1 4 0-15,1 0 0 0,1-1-256 0,1 1-128 16,2 5 128-16,1 4-128 0,4 1 128 0,-1 5-128 0,1 0 128 0,2 3-128 16,-1 4 0-16,0 5 0 15,2 5 0-15,0 2-192 0,-1 4 192 0,0 2 0 0,-1 1 0 16,0 2-128-16,1 2 128 0,-2 2 0 0,0 3 0 15,-2 8 0-15,1 2 0 0,-3 2 0 0,2-1 0 0,-3 1-128 16,0-4 128-16,-2 3 0 0,-2 0 0 0,1 3 0 16,-2 3 0-16,0-4 0 0,2-2 0 0,-2-6 0 15,1-5 224-15,-2 2 32 0,2 2 0 0,-2 0 0 16,-2-4 224-16,2-1 48 0,-1-5 16 0,0-2 0 16,0-3-288-16,-3-2-48 15,0 1-16-15,-2-4 0 0,0-6-192 0,-2-6 0 0,2-1 128 0,0-3-128 16,0-2 144-16,0-1-16 0,-1-3 0 0,3 1 0 15,-1-4-128-15,0 0 0 0,0-3 0 0,1-1 0 0,-1-2 0 0,1 0 0 16,2-3 0-16,-1-2 0 16,2 0 0-16,1-2 0 0,0-1 0 0,1-1 0 0,2-1 0 0,-1 2 0 15,3-1 0-15,0-3 0 0,0 2 128 0,0-1-128 16,0-2 128-16,2 1-128 0,2-1 128 0,2 3-128 16,3-3 128-16,1 0-128 0,0-3 0 0,1 3 128 15,1 3-128-15,0-3 0 0,-2 2 0 0,5-2 128 16,2 4-128-16,5 0 0 0,1 2 0 0,1 3 0 15,2-3 0-15,0 4 0 0,1 0 0 0,2-2 0 16,0 0-144-16,0 0 144 0,1-1 0 0,0-1 0 16,-2-3-128-16,3-3 128 0,1 0 0 0,5 0 0 15,5-2 0-15,5 1 0 0,3-2 0 0,4 3 0 16,5-2 0-16,-9 1 0 0,-9 1 0 0,9 0 0 0,12 1 0 16,11 1 0-16,7 1 0 0,2 0-128 0,-1 0 128 15,-3 1 0-15,-7 2 0 0,4-3-128 0,5 4 128 0,2-4 0 16,2 2 0-16,0-1-128 0,-1-1 128 0,2 0 0 15,-1 3 0-15,5-2 0 16,7-1 0-16,5-3 0 0,1 1 0 0,4 1 0 0,3 1 0 0,-3 0 0 16,-10-1 0-16,6 0 0 0,11 2 0 0,-1 1 0 15,1-1 0-15,-2-1-160 0,1 2 160 0,1-1-128 16,-2-2 128-16,3 2-192 0,-1 2 192 0,4-2-192 16,0-4 16-16,-1 2 0 0,-3 2 0 0,4-4 0 0,4 0-16 0,2 3 0 15,-2-2 0-15,-3 1 0 0,2 0 192 16,-1 0 0-16,-2 2 0 0,0-2 0 0,-1 2 0 0,1 1 0 15,2 1 0-15,1-2 0 0,2 2-176 0,-3-2 176 16,-4-1-208-16,1 0 80 0,1-1-144 0,1-2-32 16,-2 0 0-16,-5 0 0 0,-2 0 304 0,-3 2 272 15,-5 0-48-15,1-2-16 0,-1 3 0 0,-4 0 0 16,-4-2 0-16,-1 2 0 0,-3-1 0 0,-4 2 0 16,-2 5 0-16,-5-5 0 15,-4 2-208-15,-2-3 128 0,-3 0-128 0,0 1 0 0,-1 2 0 0,-3-3 0 16,-3 4 0-16,-2-4 0 0,-4 2 0 0,0-3-192 15,-3 0 192-15,-2 0-160 0,-4 2 160 0,-3-1-128 16,-3-2 128-16,-2-1-128 0,-5 0 128 0,-2-1-128 0,0-2 128 16,-1 1-128-16,-2 0 128 0,0 0 0 0,-3 2 0 0,-2-4 0 15,2 4 0-15,-4 0 176 16,-2 0-16-16,-3-2 0 0,-1 2 64 0,-3 0 16 0,-2-3 0 0,-3 2 0 16,0 1-96-16,-3-2-16 0,-2 0 0 0,-1 0 0 15,-1-2 0-15,-1-1-128 0,-2-1 192 0,0-1-64 16,1-2 16-16,-2-1 0 0,1 0 0 0,-1-6 0 15,-1 0 0-15,2-2 0 0,-1-3 0 0,-1-2 0 16,1 0-144-16,0-6 160 0,-1 1-160 0,1-6 160 16,-1 2-160-16,-1-6 128 0,0-3-128 0,0-7 128 15,1 1-128-15,0-6 0 0,-1-4 0 0,2-4 128 0,0-2-128 16,1 3 0-16,0-2 0 0,0 4 0 0,0 1 0 16,1 0 0-16,2 1 0 0,0 2 0 0,2-1 0 15,-1 2 0-15,1-1 144 0,2 1-144 0,0-4 0 0,2 2 0 16,0-1 0-16,1-1 128 0,-1-3-128 15,0 1 0-15,2 2 0 0,0 3 0 16,-1-1-256-16,1 5 48 0,-1 3 0 0,2 2 0 0,1 1 32 0,-1 0 16 16,1 0 0-16,1 0 0 0,2 0-80 0,-3 3-16 15,0 3 0-15,0-1 0 0,0 1-96 0,2 0-32 16,-1 1 0-16,-2 2 0 0,1 3 80 0,-3 1 16 16,1 1 0-16,-2-1 0 0,1 3 480 0,-3 0 112 15,-2-1 16-15,0 4 0 0,-2 3-80 0,-2 2-16 0,-2 2 0 16,-1 2 0-16,-2 0-224 0,0 3 0 0,-3 3 0 0,-1 2 0 31,0-1-416-31,-1 2-32 0,1 0 0 0,-2-1 0 16,-1 2-64-16,1 1 0 0,-2-2-16 0,1 1 0 15,-2 4 32-15,1-4 16 0,-2 2 0 0,1 1 0 0,1 2 352 0,-2-1 128 16,-1-1 0-16,-3 2-144 0,0 1 144 0,-3 0 0 0,-1-2 0 16,-1 2 128-16,1 2-128 0,-4-2 0 15,1 1 0-15,-3 2 0 0,-1-1 0 0,-2-2-128 0,-1 1 128 0,-1-1-128 16,2 0 128-16,-1 0-128 0,-5-1 128 0,0-1-128 15,-1-2 128-15,-2-2 0 0,-4 0 0 0,-1-1 128 0,3 4-128 16,-5-3 0-16,-3 3 0 0,-3 1 128 16,-2 2-128-16,-3-2 0 0,0 2 0 0,-5-2 0 0,-2 2 0 15,-2 0 0-15,-1 0 0 0,-3 2 0 16,-5 5-272-16,0-6-32 0,0-1 0 0,7 0 0 16,7-1-128-16,-10 1-16 0,-13 0-16 15,-6 0 0-15,0 0-224 0,-2 0-32 0,-4 0-16 0,-2-3-12704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51:33.27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12652 9553 6447 0,'-17'2'576'0,"3"-2"-576"0,6 0 0 0,4 0 0 0,3 0 2112 0,-4 0 304 0,-5 0 64 0,-7 4 16 0,-4-4-48 0,-3 0 0 0,6 0 0 0,2 0 0 16,6 0-800-16,1-4-176 0,4 2-16 0,3-1-16 16,0 2-576-16,2-2-112 0,2 3-32 0,0-2 0 15,2 2-304-15,1 0-64 0,1 2-16 0,3 1 0 16,0 1 144-16,4-1 32 0,2 2 0 0,2 0 0 15,4 1-16-15,4-1 0 0,6 1 0 16,2 1 0-16,7-4 16 0,3 4 0 0,4-1 0 16,4-3 0-16,3 4-16 0,4-4 0 0,3 3 0 0,2-2 0 15,0 2-288-15,0 1-48 0,1 1-16 0,0-4 0 16,1 2-144-16,2-2 0 0,1-4 144 0,1-1-144 16,0-2 144-16,-1 1-144 0,-1-2 192 0,0 0-192 15,3 1 256-15,2-4-48 0,-2 5-16 0,1-2 0 16,-1 4-192-16,1-2 144 0,2 4-144 0,3-2 128 15,5 4-128-15,-2 0 192 0,-1 1-192 0,-3 2 192 16,-1 2-192-16,7 0 0 0,5 1 0 0,2 3 0 0,-3-1 0 16,0 0 0-16,-3-2-144 0,0 3 144 0,0-6-240 0,-3-1 64 15,-4-2 16-15,-3-3 0 0,0-2 160 0,-3-3 0 16,3 3 0-16,-2-5 0 0,-1 1 192 0,-2-1 80 16,0 1 16-16,-2 0 0 0,-2 1 0 0,7 0 0 15,0 0 0-15,3 0 0 0,0 0-112 0,0 0-32 16,-4 2 0-16,4-1 0 0,4 2-144 0,0-1 0 15,-1 2 0-15,-2 0 0 0,-2 0 0 0,-4 2 0 16,1 2 0-16,-2 2 0 0,0-2 0 0,-4-2-176 16,-2 2 176-16,-4-2-192 0,-3 2 192 0,2-1 0 15,0-3 0-15,4 1 0 0,-2-1 160 0,1 0 16 16,3-1 0-16,0-4 0 0,-1 3 80 0,0-2 32 16,2 2 0-16,4 0 0 0,4-2-288 0,2 2 0 15,1-2 128-15,-1 4-128 0,0 0 0 0,1 0 0 16,4 2 0-16,-1 2 0 0,-2-4 0 0,-3 1 0 0,-2 2 0 15,-3-1-144-15,0 2 144 0,-2 2-192 0,2-3 192 16,0 0-192-16,1 0 192 0,-1 1 0 0,1-1 0 0,2 1 0 16,2 1 0-16,4-1 144 0,5-2-16 0,0 2-128 15,2-4 192-15,0 0-192 0,4 1 192 0,-1-1-192 16,2-1 192-16,-4 1-192 0,0 0 192 0,0-3-192 16,-2 2 0-16,1 1-352 0,1-2 48 0,-5 2 16 15,1 0 32-15,-3 0 16 0,-2 0 0 0,0 0 0 16,-2 2 240-16,1-2 0 0,-2 4 0 0,-1-3 0 15,-5 2 0-15,3-1 0 0,5 2 128 0,0-2-128 16,4 2 144-16,-3 2-144 0,-1-3 0 0,-1 0 144 16,-3 1-144-16,2 0 0 0,0 1-160 0,-3-2 160 0,-2 4-256 0,-6-4 64 15,-2 0 0-15,-5-2 0 0,2-1 192 0,-2 1-192 16,2 0 192-16,-4 2-192 0,-3 1 192 0,-3 2 0 16,-4-4 0-16,-3 2 160 0,-1-2-160 15,-4 2 0-15,-2-3 144 0,-1 1-144 0,0-1 0 16,-1 1 144-16,-2 2-144 0,-1-1 0 0,-1-3 176 0,2 3-176 15,-2 0 160-15,-3 0-160 0,1 0 0 0,-2-2 128 16,-1 2-128-16,0-1 0 0,-1-1 0 0,-2 2 0 16,1-2 0-16,-2-1 0 0,0-1 0 0,1-2 0 15,-2 2 176-15,0-1-176 0,-1-1 288 0,-3-1-48 16,0 2-16-16,0 1 0 0,-3-2-32 0,0 1-16 16,0 1 0-16,-3-2 0 0,0 1-176 0,-1 0 0 15,1 2 0-15,-1-3 128 0,3 1-128 0,-2 1 0 0,2-1 0 0,2 0 0 16,3 0 0-16,-1 2 0 0,3-3 0 15,1 2 128-15,0 1-128 0,0 0 160 0,1 0-160 16,-2 1 160-16,0-1-160 0,-1 0 0 0,1 3 0 0,-2-3 0 16,-2 2 0-16,0-2 0 0,-1 4 0 0,-1-4 0 15,0 0 0-15,-1 1 0 0,1-1 0 16,-2 0 128-16,1 3-128 0,-1-1 0 0,-1 0 0 0,1 0 0 16,-2-2 0-16,-1 3 0 0,3-3 0 0,-2 3 0 15,0-3 0-15,1 3 0 0,0-2 0 0,0 1 0 16,0-2 0-16,2 0 0 0,-2 0 0 0,0 0-176 15,1 0 176-15,0 0-160 0,-2 0 160 0,0 0-160 16,-1 0 160-16,0 0 0 0,0 0 0 0,-2-2-128 16,0 2 128-16,0 0 0 0,-1 0 0 0,1 0 0 0,-1 0 0 15,0 0 0-15,-1 2 0 0,0-2 0 0,0 0 0 0,0 3 0 16,0-3 0-16,0 0 0 0,0 0 0 0,0 0 0 16,0 0 0-16,0 0 0 0,0 0 0 0,0 0 0 15,0 0 0-15,-19 10-128 0,17-10 128 0,0 0 0 16,-1 0 128-16,1 0-128 0,-1 0 224 0,1 0-32 15,-2 0 0-15,0 0 0 0,2-3-192 0,-2 1 176 16,2 1-176-16,-2 1 160 0,3-4-160 0,-1 1 192 16,2 3-192-16,0-3 192 0,2 0-192 0,-1 0 0 15,1-4 0-15,1 2 0 0,-1 2 208 0,2-4-32 16,1 4-16-16,-1-6 0 0,1 2 48 0,0-3 16 16,-2 1 0-16,2-4 0 0,0 0 48 0,-1-5 16 15,1-3 0-15,-1-3 0 0,-1-3-16 0,0-2 0 16,0 0 0-16,-1-10 0 0,0-4-80 0,1-5 0 15,-1-3-16-15,1-2 0 0,-2 2-176 0,0-2 0 0,-1-1 0 0,-1-2 0 16,0-1 0-16,-3-1 0 0,1-5 0 16,0 2 0-16,-2 5-224 0,0 0 32 0,1 4 0 0,0 1 0 15,1 4-128-15,-1 0 0 0,0-1-16 0,2 5 0 16,-2 2 80-16,2 5 32 0,-1 3 0 0,-1 3 0 16,2 2 32-16,-2 5 16 0,3 2 0 0,-2 3 0 15,2 2 176-15,0 2-160 0,0-1 160 0,1 2-160 16,0 3 160-16,-1-3-208 0,1 4 80 0,-3 0 128 15,1 3-320-15,-1-2 48 0,-1 2 16 0,1 1 0 16,-1-1-64-16,-1 2 0 0,0-3 0 0,-1 2 0 16,-2 1 320-16,0 0-160 0,-1 0 160 0,-1 0-128 15,2 0 128-15,-4 2 0 0,-1-2 0 0,-2 0 0 0,-1-1 0 16,0 2-160-16,-1-1 160 0,-3-1-208 0,0 0 208 16,-2-1 0-16,-2 0-160 0,-2-3 160 0,-1 2 0 15,-1-2 0-15,-2 0 0 0,-2 2 0 0,-3 1 0 0,1-3 0 16,-4 2 0-16,1 0 0 0,-2 1 0 0,-2 0 0 15,-4-3-144-15,-1 2 144 0,0-3 0 0,-4 4 0 16,0-3-128-16,-4 3 128 0,-1 2 0 0,-1-2 0 16,-1 2 0-16,-1-4 0 0,1 0 0 0,-6 0 0 15,-4-2 0-15,-4 1 0 0,-3 3 0 0,-3-2 0 16,0-1 0-16,-1 0 0 0,-6-3 0 0,-2 2 0 16,-5 4 0-16,1-1 0 0,0 1 0 0,-4-3 0 15,-6 5 0-15,-4-3 0 0,0 1 0 0,-5 1-128 0,-3-1 128 16,-2 2 0-16,-4 1 0 0,0 0 0 0,-1-1 0 0,3 2 0 15,1 2-176-15,2-1 176 0,8-2-160 16,1 0 160-16,3 0 0 0,2-1 0 0,2 2 0 0,2-2 0 16,4-2 0-16,-6 0 0 0,0 0-128 0,0-1 128 15,3 1 0-15,-1-1 0 0,-3 1 0 0,-2-3 0 16,-3-1 0-16,5 4 0 0,5-1 0 16,-10 0 0-16,-6-1 0 0,1 1 0 0,1 1 0 0,-2 3 0 15,-2-4 0-15,1 4-192 0,2 0 48 0,0 0 16 16,3 0 128-16,-3 3 0 0,2 0 0 0,3 3 0 15,11-2 0-15,0 1-208 0,-2 1 80 0,2-2 128 16,8 1-128-16,3 1 128 0,0-2 0 0,1 2 0 16,-1-1 0-16,2-2 128 0,0-2 0 0,1 2 0 15,2 0-128-15,-1 0-144 0,-2 0 144 0,-3 0-208 16,1-3 208-16,-1 2 0 0,2 2 0 0,-3 2 0 0,-5-3 0 0,-1 2 160 16,-1-1-160-16,1 2 192 0,0 0-352 0,-1 1-64 15,0 1-16-15,2-1 0 0,4 0 112 0,3 1 128 16,2-1-208-16,-1 3 80 0,1-1 128 0,3 0 0 15,1-1 0-15,7-1-128 0,5 2 128 0,4-2 0 16,0-2 0-16,-2 2 0 0,0-2 0 0,2-1 0 16,1 2 0-16,2-3 0 0,8 0 0 0,-3-4 0 15,0 4 0-15,-3-2 0 0,0-2 0 0,-2-2 176 16,3 3-48-16,1 0 0 0,0-1-128 0,4 1 160 16,0 3-160-16,0 3 160 0,-1-2-160 0,-3 2 0 15,-1 3 144-15,0-2-144 0,0 2 0 0,2 0 0 16,3 0 0-16,2 0 0 0,4 2 0 0,4-3 0 15,0 1 0-15,3-2-192 0,4-3 192 0,1 1 0 16,4-4-144-16,0 2 144 0,4-1 0 0,0 1 0 0,1-4 0 0,1 3 128 16,0-1-128-16,0 2 160 0,1-2-160 0,1 2 160 15,2-1-160-15,0 1 0 0,3 0 0 0,-1 0 128 16,3 0-128-16,0 0 0 0,2 0 0 0,-1 0 0 16,0 3 128-16,0-3-128 0,2 3 128 0,-1 1-128 15,0-3 0-15,0 4 0 0,0-4 0 0,0 1 0 16,-1 2 0-16,2-1 0 0,-1-1 0 0,0 2 0 15,2-4 0-15,0 0 0 0,-1 0 0 0,2 0 0 16,2 0 0-16,1-3 240 0,-2 2-64 0,2-1-16 16,1-1-160-16,0 2 160 0,1-2-160 0,0 0 160 15,0 3-16-15,-2-3 0 0,1 1 0 0,-1 1 0 16,-2 1-144-16,0-3 160 0,-1 3-160 0,-1 0 160 16,-1 0-160-16,-2 0 128 0,1 3-128 0,-1-3 128 0,-1 0-128 0,-1 1 0 15,1 1 0-15,1-2 0 0,1 0 0 0,-1 0 0 16,2-2 0-16,1 1 0 0,-1 1 0 15,3-4 0-15,0 3 0 0,2-1 0 0,-1 0 0 0,2 1 0 16,-1 1 0-16,2 0 0 0,0 0 0 0,-1 0 0 16,1 1 0-16,0 1 0 0,0 0 0 0,-2 0 0 15,0 4 0-15,-1-2 0 0,0 2 0 0,-1 0 0 16,-1 3 0-16,1-5 0 0,-1 4 0 0,0-1 0 16,1-4 0-16,0 3 0 0,1-2 0 0,2-1 0 15,-1 3 0-15,2-2 0 0,0 2 144 0,1 0 0 16,0 0 0-16,1 4 0 0,1 2-144 0,2 2 0 15,1 1 0-15,1 1 0 0,2 2 0 0,0 2 0 16,0 1 0-16,0 5 0 0,3 3 0 0,-1 3 0 0,0 5 0 16,-2 1 0-16,-1 7 0 0,-2-2 0 0,-1 3 0 0,-4 1 0 15,-3 0 0-15,1-5 0 0,-3 1 0 0,-1 4 0 16,-3 4 0-16,2-1 0 0,-1 1 0 0,2-6 0 16,1-3 0-16,4-3 0 0,2-7 0 0,4-3 0 15,1-1 0-15,3 1 160 0,1-3-32 0,2 1-128 16,2-1 336-16,1 0-32 0,2 5-16 0,1 0 0 15,2 1-288-15,-3-1 0 0,0 2 0 0,-4 2 0 16,0 2 0-16,-5 0 0 0,-2-1 0 0,-4 2 0 16,-2 5 0-16,-5-1 0 0,-3 5 0 0,-3 2 0 15,-1 0 0-15,-3-7 0 0,1-5 0 0,1-6 0 16,2-5 0-16,1-7 0 0,2-3 0 0,2-6 0 0,2-2 160 0,3-4-32 16,2-1 0-16,4-6-14240 15,4 1-2848-15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47:15.23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14082 16195 46991 0,'1'-1'4176'0,"-2"0"-3344"0,0-4-656 0,1 1-176 0,0 1 320 0,0-1 48 0,2-5 0 0,2-2-21632 0,2-4 17008 0,0 4-15712 0,2 1 16224 0,-5 6 2992 16,0 4 608-16,-4 5 144 0,-2 4 3600 0,-1-3 752 15</inkml:trace>
  <inkml:trace contextRef="#ctx0" brushRef="#br0" timeOffset="13828.92">23749 16039 5519 0,'-1'-5'496'0,"-2"3"-496"0,2-1 0 0,0 2 0 0,0-1 1424 0,1 0 192 0,0 1 48 0,0-4 0 0,-1 2 784 0,1-6 176 0,1-2 16 0,0 0 16 0,1-2-320 0,0 0-64 0,1 0-16 0,0 1 0 0,1 0-720 0,-1 2-160 16,2 2-32-16,-1 0 0 0,-3 1-176 0,0 2-32 16,-1 3-16-16,-1 2 0 0,-1 0-416 0,-2 2-64 15,-1 3-32-15,1 2 0 0,-1-2-336 0,0 1-64 16,-2 2-16-16,1 2 0 0,0 1-192 0,1 3 144 15,2 0-144-15,2 3 128 0,1 3-128 0,1-1 0 16,2 5 0-16,0 2 128 0,1 1-128 0,1 2 0 16,0 0 0-16,0 1 0 0,0 2 0 0,-1 2 0 15,-1-4 144-15,0 3-144 0,-1-3 144 0,-2 3-144 0,0-5 192 0,-1 1-192 16,0-2 128-16,-2-4-128 0,1-1 0 0,1-2 0 16,-1-2 0-16,1-4 0 0,1-2 128 0,0-4-128 15,0 0 176-15,0-6-32 0,1-1 0 0,1-2 0 16,-1 0-16-16,0-5-128 0,0-1 192 0,1-6-64 15,0-2-128-15,-1-7 0 0,1 0 0 0,-1-7 128 16,1 1-128-16,1-7 128 0,0-3-128 0,1-3 128 16,-1-4-128-16,0 1 0 0,1-3 0 0,-1-3 0 15,0 3-176-15,2 2 176 0,-1-4-128 0,1 6 128 0,-1 4 0 0,1 1 0 16,-2 8 0-16,1 2-128 16,-2 6 128-16,0 6 0 0,-1 4 0 0,-2 4 0 0,-1-2 0 0,0 4 0 15,-2 2 0-15,1 2 0 0,-1 2 0 0,0 0 144 16,0 0 0-16,-1 2 0 0,3 2-16 0,-1 1 0 15,2 0 0-15,0 2 0 0,1 5-128 0,-1 0 0 16,0 3 0-16,1-3-176 0,-2-2 48 0,2 2 0 16,0 7 0-16,0 8 0 0,0 4 128 0,0 2-128 15,0 2 128-15,0 0-128 0,0 1 128 0,2-2 0 16,-1 0 0-16,0 0-128 0,-1 1 128 0,-1-2 0 16,0-1 0-16,-1-1 0 0,0-5 0 0,-2-1 0 15,0-1 0-15,1-5 0 0,-1 0 224 0,0-6-32 0,1-1 0 0,0-5 0 16,1-2-48-16,2-4-16 15,0-1 0-15,0-2 0 0,0-4 0 0,1-3 0 16,0-2 0-16,0-4 0 0,2-2-128 0,-2-6 0 0,2-3 0 0,-1-5 0 16,2-6 0-16,-2-5 0 0,1-2 0 0,-2-2 0 15,0 0 0-15,-1 1 0 0,1-4-144 0,1 1 144 0,-2-1 0 0,0 3 0 16,0 4-128-16,0 3 128 0,-2 5 0 0,2 5 0 16,-1 7 0-16,1 5 0 15,0 6 0-15,0 5 0 0,0 2 0 0,0 4 0 16,1 4-192-16,1 2 192 0,-1 4-192 0,1 3 192 15,2 5-256-15,-2 3 64 0,2 1 16 0,-1 4 0 0,-2 0 176 0,0 2-128 16,0 2 128-16,-1 0-128 16,0-2 128-16,0 3 144 0,2-1-16 0,-2 2-128 15,2 2 256-15,-1 1-48 0,2-2-16 0,-1-2 0 16,1 3-192-16,-1-1 176 0,-1 0-176 0,1 1 160 0,-1-6-160 0,-1-3 0 16,-1 0 0-16,-1-3 0 0,1-2 0 0,-1-3 0 15,1-3 0-15,-1-3 0 16,1-3 0-16,1-1 0 0,0-2 128 0,0-4-128 0,0 0 160 0,0-1-160 15,0 0 192-15,0 0-192 0,0 0 128 0,0 0-128 16,-1 0 0-16,0 1 0 0,-1 2 0 0,2-3 0 16,0 0 0-16,0 0 0 0,0 0 0 0,0 0 0 0,0 0 0 0,0 0 0 15,0 0 0-15,-16 11 0 0,15-11 0 0,-1 1 0 16,2 0 144-16,-2 1-144 16,1 0 0-16,0 1 144 0,1-1-144 0,0 1 0 15,0 0 0-15,1-2 0 0,-1 1 0 0,0 0 0 0,1-1 0 0,-1 1 0 16,2-1 0-16,-2 1 0 0,0-2 0 0,1 2 0 0,-1-1 0 0,0 0 0 31,0 2 0-31,0-3 0 0,0 0 0 0,0 0 0 16,0 0 0-16,0 0 0 0,0 0 0 0,0 0 0 15,0 0 0-15,0 0 0 0,0 0 0 0,0 0 0 16,0 0 0-16,0 0 0 0,0 0 128 0,0 0 0 0,1-24 0 0,-1 17 0 16,0-2-128-16,1-1 0 0,-1-1 0 0,0 0 0 15,0-3 0-15,1 2 0 0,-1-4 0 0,2 1 0 16,-2-1 0-16,1-1 0 0,-1 2 0 0,0-3 0 15,0 2 0-15,0-3 128 0,-1 0-128 0,-1 0 0 16,1 0 0-16,0-1 128 0,-3 3-128 0,2-4 0 16,-1 2 0-16,0-1 128 0,-1 0-128 0,0-1 0 15,-1 2 0-15,2-2 0 0,-2 2 0 0,1-3 0 16,1 1 0-16,0 0 0 0,0 0 0 0,1-4 0 16,1 4 0-16,-2-1 0 0,1-3 0 0,-1 1 0 15,1 1 0-15,-1-1 0 0,2 1 0 0,-2 1 0 0,2-1 0 16,1 1 0-16,0 1 0 0,0 1 0 0,0 3 0 0,0-3 0 15,0 5 0-15,0-2 0 0,1 1 0 0,2 1 0 16,-2 0 0-16,0 2 0 0,1-1 0 0,-1 2 0 16,0 1 0-16,2-3 0 0,-1 2 0 0,1-2-176 15,-1 1 176-15,0 0-128 0,1 0 128 0,1 0-208 16,-2 0 80-16,1 0 128 0,-1 2-160 0,-1 1 160 16,1 2 0-16,-2 1-144 0,0-1 144 0,-2 3 0 15,2 1 0-15,-1-1 0 0,0 1 0 0,-2 2 0 16,2-1 0-16,0 1 128 0,-2 1 0 0,2-3 0 0,0 3 0 0,1-4 0 15,0 1-128-15,0 2 0 0,0-5-128 0,0 3 128 16,1-1 0-16,0-2 0 0,1 2 0 0,-1-1 0 16,0 3 0-16,0 0 0 0,-1-2 0 0,0 4 0 15,0-2 0-15,-1 2 0 16,1 0 0-16,-1 1-128 0,1 0 128 0,-1 0 0 0,-1 1 0 0,1 0 0 16,0 2 0-16,0-1 0 0,1-2 0 0,0 0-128 15,-4 24 128-15,3-11 0 0,1 5 0 0,0-1-128 16,2 3 128-16,-1 5-208 15,2-1 80-15,-1 5 128 0,2 3-240 0,0-2 80 0,0 3 16 0,-1 0 0 16,1 2-96-16,-2 1-16 0,2 2 0 0,-3-3 0 16,1-1 16-16,-2 0 0 0,-2-1 0 0,1-7 0 0,0-1 240 0,-2-2-144 15,2-4 144-15,0-3-128 16,0-2 128-16,1-3 0 0,0-3 128 0,0-3-128 0,0-1 128 0,1-1-128 16,1-3 160-16,-2 0-160 15,3-4 192-15,-2 1-64 0,2-5-128 0,-1 0 192 0,-1-2-16 0,2-2-16 16,-1-4 0-16,-2-1 0 0,2-1-32 0,-1 0 0 15,-1-4 0-15,0-2 0 0,-1-2 48 0,-1-1 0 16,1-2 0-16,0 1 0 0,-2 0-48 0,1-2-128 16,-1 1 192-16,1 0-64 0,-1 2 0 0,1-1-128 15,0 4 192-15,-2-4-64 0,-1 1-128 0,0-1 0 16,-1 2 0-16,-2-1 128 0,1 1-128 0,-1 0 192 16,2 0-192-16,-1 0 192 0,1 0-192 0,1 1 128 15,0 0-128-15,2 1 128 0,2 1-128 0,1 3 0 16,1-2 0-16,2 2 0 0,-1 1 0 0,1-1 0 15,-1 3 0-15,1 0 0 0,-1 3-144 0,-1 0 144 16,2 4-192-16,-3-1 192 0,-1 0-160 0,1 2 160 16,-2 2-128-16,0 1 128 0,1-1 0 0,-2 3 0 15,2-3 0-15,0 1 0 0,0 1 0 0,1 1 0 0,0 0 0 0,1 0 0 0,0-1 0 0,1 1 0 16,2 2 0-16,0-1 0 0,1 2 0 0,0 1 0 16,0 1-128-16,0 3 128 15,1 2-288-15,0 4 32 0,1 1 0 0,-2 2 0 16,2 3 48-16,-1 1 16 0,-1 3 0 0,1 1 0 15,-1 2 192-15,-1 3 0 0,-1-2-160 0,0-1 160 0,-2-1 0 0,0 3 0 16,-1 4 0-16,1 0 0 0,-1 2 0 0,-1-2 0 16,1-1 0-16,-1 1 0 15,1-2 0-15,0 1 0 0,-1-4 0 0,1-2 0 0,-2 1 0 0,2-3-176 0,-1 0 176 16,1-4-128-16,-1-4 128 0,0 1-160 16,0-3 160-16,-1-4-160 0,1-1 160 0,1-3 0 15,0 2 128-15,0-4-128 0,0-2 272 0,0-2-16 16,1-1 0-16,1-1 0 0,0-5-256 0,0-3 160 15,1-1-160-15,1-2 128 16,-1-4 0-16,1-3 0 0,0 1 0 0,0-3 0 16,-2 1-128-16,-1-6 0 0,2 0 144 0,-3-1-144 0,1 1 144 0,-2-3-144 0,-1-4 192 0,1 1-192 0,-1 4 0 15,-1-2 0-15,1 2 0 0,-2 0-144 0,2 0 144 0,-1 3 0 32,1-3 160-32,-1 2-160 0,2 1 0 0,0-1 128 15,2 1-128-15,1 1 0 0,1 2 0 0,-1 0 0 16,2 4 128-16,-1 2-128 0,-1 2 0 0,1 3 0 15,-2 2 0-15,0 3 0 0,0 0 0 0,-1 5-208 0,-1 0 64 0,1 2 16 0,-1 3 0 0,-2-2 0 32,1 3 0-32,-1 0 0 0,1 3 128 0,-1-3-208 15,1 0 80-15,-1 2 128 0,2 1-208 0,0-1 80 16,0 2 128-16,1-3-208 0,0 0 208 0,0 1 0 16,1 0-160-16,0 3 160 0,3 2-128 0,1 3 128 0,0 1-160 0,1 4 160 15,0 3-192-15,0 1 192 0,1 4-208 0,-3 0 80 16,1 2 128-16,0 1 0 0,-1-1-144 0,-1 1 144 15,-1 0 0-15,-1-1 0 0,0 3 0 0,-1-5 0 16,2 6 0-16,-5-5 0 0,2 4 0 0,-1-1 0 16,-1 1 0-16,-1-2-176 0,3 0 176 0,-1-1-128 15,-1-4-80-15,1-4-16 0,-1-1 0 0,1-3 0 16,-1-3 224-16,1-3 0 0,-1-3 0 0,2-2 0 16,0-2 176-16,1-1 16 0,-1-3 16 0,1-2 0 0,0 1 32 0,-2-4 0 15,1-5 0-15,1-6 0 0,0-2-112 0,0-4-128 16,0-3 176-16,1-2-176 0,2-3 0 0,-1-3 0 15,1-2 0-15,1 2 0 0,-2-3 0 0,0 1 0 16,0 1 0-16,-1 0 0 0,0 0 0 0,-1 4 0 16,0-1 0-16,-1 2 0 0,1-1 0 0,-1 4 0 15,-1 2 0-15,1 0 0 0,-1 2 0 0,1 2 0 16,-3 3 0-16,1 3 0 0,1 0 0 0,-1 3 0 16,1 3 0-16,-2 3 0 0,2 2-160 0,-1 3 160 0,0 4-160 15,0 0 160-15,-1 1-224 0,1 4 48 0,-1 3 16 16,0 0 0-16,2 2-32 0,-2 4-16 0,2-2 0 0,0 4 0 15,1 2 64-15,1 2 16 0,0 2 0 0,0 4 0 16,3 2 128-16,-2 1 0 0,1 4 0 0,2-1 0 16,0 0 0-16,1 0 0 15,0 1 0-15,0-2 0 0,0-3 0 0,-1 0 0 0,3 1 0 0,-2-6 0 16,1 0 0-16,-1-5 0 0,0 1 0 0,-2-4 0 16,2 1 0-16,-1-5 0 0,0 0 160 0,-2-4-160 15,1 1 176-15,-3-1-176 0,0-4 192 0,0-2-192 0,0 1 272 16,-2-2-48-16,2-3-16 0,-1 0 0 15,0-5-80-15,0-2 0 0,1-3-128 0,-2-4 192 0,1-2-192 16,0-3 0-16,0-1 0 0,0-5 0 0,-1 0 0 16,1-2 0-16,0-3 0 0,0 0 0 0,-1 2 0 0,0 2 0 15,1 2 0-15,-2 0 0 0,1 2 0 0,-1-1 0 16,2 4 0-16,-1 4 0 0,0 6 0 0,0 5-208 16,1 2 16-16,-2 6 0 15,1 5-128-15,-1 4 0 0,2 6-16 0,0 4 0 16,-1 6 48-16,2 2 16 0,0 7 0 0,3-2 0 15,-1 3-176 1,3-2-16-16,0 0-16 0,1-2-11200 0,3-2-2240 0</inkml:trace>
  <inkml:trace contextRef="#ctx0" brushRef="#br0" timeOffset="14492.05">24074 17030 23951 0,'-3'0'2128'0,"0"0"-1696"0,2 0-432 0,0 0 0 0,1 0 768 0,-1 1 80 15,-1 2 16-15,-1-2 0 0,-2 1 1088 0,-2 4 224 0,1 2 32 0,-1 0 16 0,-1 2-816 0,2 3-144 0,-1 2-48 0,-1-3 0 0,0 4-432 0,-2 1-80 16,-3 1-32-16,1 0 0 0,1-3 16 0,-3 2 0 0,-2 3 0 16,-1 0 0-16,0 2-80 0,-2-3-16 0,-1 4 0 0,2 1 0 15,-2 2-320-15,0 0-64 0,-1 2-16 0,-1 1 0 16,0-1-192-16,1-1 0 0,0-1 0 15,-2 3 0-15,1-1 0 0,1-4-208 0,1-2 64 0,2-5 16 32,2-1-240-32,2-7-32 0,3-1-16 0,2-6 0 15,2-4-320-15,2-2-64 0,2-8-16 0,2-2 0 0,2-9-1168 16,2-3-224-16</inkml:trace>
  <inkml:trace contextRef="#ctx0" brushRef="#br0" timeOffset="14745.21">23619 17116 23951 0,'-12'7'1056'0,"3"-4"224"0,1 2-1024 0,3-5-256 0,2 1 0 0,3-1 0 0,-1 0 1040 0,0 0 160 0,-3 2 16 0,0 0 16 0,2-2 256 0,-1 0 48 0,3 1 16 0,3 1 0 0,1 1-160 0,2-1-48 16,4 3 0-16,3 1 0 0,3 4-528 0,3 1-112 15,2 1-32-15,1 2 0 0,3 3-352 0,0 3-64 16,-2 0 0-16,-1 3-16 0,2 2-240 0,-3-2 128 0,-1 4-128 0,-2 3 0 15,1-1 0-15,-3 2 0 0,-1-1 0 0,0 4 0 16,-2-3 0-16,-2 1 0 16,2-4 0-16,-5 1 0 0,2-6-320 15,-1 0-64-15,-2-1-16 0,1-5 0 16,-2 0-1120-16,0-1-208 0</inkml:trace>
  <inkml:trace contextRef="#ctx0" brushRef="#br0" timeOffset="15819.98">24334 16889 17503 0,'-1'-1'1552'0,"0"-1"-1232"0,1 2-320 0,0 0 0 0,1 0 896 0,-1 0 128 0,0 0 32 0,-1 0 0 0,-1-2 1008 16,1 2 208-16,1 2 32 0,0-2 16 0,0 0-144 0,0 0-16 0,0 0-16 0,-5 25 0 0,4-18-1168 0,1 3-224 0,0 2-48 0,0 0-16 0,0 1-464 0,0 2-96 0,1 1 0 0,0 0-128 0,-1 1 0 0,2-3 0 15,-2 1 0-15,0 1 0 0,0 0 144 0,0-3-144 31,0-1 0-31,1-2 144 0,-1-3-16 0,0-2 0 0,0 0 0 16,0-5 0-16,0 0-128 0,0 0 0 0,0 0 0 0,0-5 0 16,0 2 192-16,0-4-64 0,0 0 0 0,0-4 0 0,1-1-128 0,0-5 0 0,2 0 0 0,-2 0 0 31,2 2 0-31,-1-5 0 0,2-2 0 0,1-5-176 0,0 2 176 0,-2 3 0 0,2 2 0 16,0 3 0-1,0 3 0-15,0 4 0 0,-1 3 0 0,0 1 0 16,1 1 0-16,-1 0 0 0,3 3 0 0,-1 0-192 15,2 0 192-15,-1 2 0 0,0-2 0 0,0 0 0 16,1 2 0-16,-1-1 0 0,2 1 0 0,-3 0 0 16,0 1 0-16,-1 1 0 0,0 0 0 0,-1 0 0 15,1 3 0-15,0 0 176 0,-1 2-176 0,-2 2 192 0,2-2-192 0,-2 3 192 16,1 3-192-16,-2 1 192 0,1-1-192 0,1 3 0 16,-2-1 144-16,0 0-144 0,1-2 0 0,-1 2 0 15,0 2 0-15,2 1 0 16,-2-1-448-16,0-2-48 0,0-2-16 0,0-1 0 15,1-3-1792-15,-1-2-384 0,1-1-64 0,0-1-12240 16</inkml:trace>
  <inkml:trace contextRef="#ctx0" brushRef="#br0" timeOffset="16278.46">24662 16962 22111 0,'-8'3'1968'0,"3"0"-1584"0,0-2-384 0,3 2 0 0,2-3 1328 0,1 0 176 0,0-3 32 0,1 3 16 0,-1-1-1232 0,1 0-320 0,2-1 0 0,2-1 0 0,0-1 1200 0,2 0 128 0,1-1 16 0,0-1 16 0,1 0-320 15,1-1-64-15,1-1-16 0,-1 1 0 0,0-3-384 0,-1 0-64 16,0 1-32-16,-2 1 0 0,-2-1-128 0,1-2-32 15,-2 1 0-15,-2 3 0 0,1-3-80 0,-1 4-32 16,-2-1 0-16,-1-1 0 0,0 0-16 0,0 1-16 16,0-3 0-16,-1 0 0 0,-1 3-176 0,1-4 0 15,-1 2 0-15,-1 1 128 0,-1 3-288 0,1 1-64 16,-1 0-16-16,-1 5 0 16,0 4-736-16,0 4-160 0,0 2-16 0,-1 0-16 15,0 4-48-15,0 1 0 0,-1 1 0 0,1 0 0 0,-1 6 912 0,-1-3 304 16,0 1-192-16,0 1 192 0,2-2 576 0,0-1 224 15,0 0 32-15,1-2 16 0,1-1-144 0,2-2-48 0,0 1 0 16,1-2 0-16,1-2-352 0,0-2-80 0,3 0-16 0,0-3 0 16,2-1-208-16,2-1 0 0,-1 1 0 0,2-5 0 31,1 0-896-31,1 0-64 0,0-4 0 0,2 3-16 16,-1-6-944-16,0 2-176 0,1-1-32 0,0-2-6432 0,0-1-1280 0</inkml:trace>
  <inkml:trace contextRef="#ctx0" brushRef="#br0" timeOffset="16742.86">24940 16820 23039 0,'-2'0'2048'0,"-1"0"-1648"0,3-2-400 0,0 2 0 0,0 0 1472 0,0 0 224 0,0 2 32 0,0-2 16 0,-1 0-112 0,1 1-32 15,0 3 0-15,0-4 0 0,0 0-96 0,0 0-32 0,2 28 0 0,0-16 0 0,0 4-928 0,0-2-192 16,2 1-32-16,0-2-16 0,0 2-304 0,-1-2 128 16,1-2-128-16,-2-1 0 0,2-3 0 0,0-2 0 15,-2 0 0-15,0-4 0 16,0 0 128-16,-1-2-128 0,2 0 0 0,-1-3 0 16,1-1 192-16,-2-3-64 0,3-2 0 0,-1-3-128 0,0-1 128 0,1 0-128 0,-1-3 0 0,1 2 0 15,-2 1 0-15,2 3 0 0,-1 0-128 0,0 2 128 16,1 2-288-16,1 3 32 0,0 3 16 0,-1 5 0 15,1 1-128-15,0 3-16 16,1 5-16-16,1 1 0 0,-1 3 144 0,2-1 48 0,-1 2 0 0,1-2 0 16,-1 2 208-16,-1-6 0 15,-1 0 192-15,1-1-192 0,-1-1 448 0,0-2-32 16,-1-3 0-16,1-2 0 0,-1-1-96 16,1-2 0-16,-2-2-16 0,0-1 0 0,0-2 0 0,1-1 0 0,0-2 0 0,-2-1 0 0,2 1-64 15,0-3-16-15,-1 0 0 0,0-4 0 0,1-1 0 0,-2-2 0 16,1 0 0-16,-1-1 0 0,1-3-224 0,-1 1 0 15,0 1 0-15,0-2 0 0,-1 5 0 0,0-3 0 16,2 1 0-16,-2 3 0 0,0 0-288 16,0 1-48-16,1-1-16 0,-2 0 0 31,1-1-512-31,0-2-96 0</inkml:trace>
  <inkml:trace contextRef="#ctx0" brushRef="#br0" timeOffset="22008.74">27047 17204 35935 0,'0'-4'3200'0,"0"1"-2560"15,0-1-512-15,0 4-128 0,1 0-1024 0,-1-2-240 0,0-1-32 0,2-3-16 0,-2 1 1040 0,0 0 272 0,-2 1 0 0,1 1 0 0,-1 3 1536 0,-1 0 416 0,1 1 80 0,-2 4 16 0,0 0-1024 0,-1 1-192 0,2 5-32 0,-4 0-16 0,1 3-592 16,-2 4-192-16,-1 2 128 0,-2 4-128 0,1 3-176 0,-2-1-80 15,-2 2-32-15,-2 3 0 16,0 0-192-16,0 0-32 0,0-1-16 0,-4 1 0 16,-2 6-192-16,-6 3-48 15,1 5 0-15,-1-4 0 0,1 2-912 0,-2-2-192 0,2-5-48 0,1-3 0 16,1-1-176-16,2-7-32 0,2-3-16 16,1-4-8560-16</inkml:trace>
  <inkml:trace contextRef="#ctx0" brushRef="#br0" timeOffset="22277.77">26686 17289 44223 0,'-2'14'1968'0,"-2"-4"400"16,0 1-1904-16,3-6-464 0,2-1 0 0,2-2 0 0,0 2-432 0,1 3-176 0,3 4-32 0,5 4-16 16,2 3 336-16,1 1 80 0,1 1 16 0,-1 0 0 0,-4-5 720 0,0 3 144 0,4 3 16 0,0 4 16 0,0-1-96 0,1 2 0 0,0-2-16 0,1 2 0 0,2 2-560 0,1-3 0 15,0-1-240-15,-2 1 80 16,1 1-544-16,-2-4-128 0,-1-4 0 0,0 4-16 16,0-4-736-16,0 2-144 0,-1-4-16 0,0 1-15136 0</inkml:trace>
  <inkml:trace contextRef="#ctx0" brushRef="#br0" timeOffset="39177.81">27097 16151 45151 0,'-4'2'4016'0,"1"-2"-3216"0,3-2-640 0,2 0-160 0,-1 1-288 0,1 1-96 0,1-5 0 0,0 0-16 0,2-2-1232 0,2-2-240 0,0-2-48 0,-2 0-16 31,-1 0-224-31,-2 2-32 0,-3-1-16 0,-5 3 0 0,-3 1 1952 0,-3 1 400 0,-6 1 80 0,-1 3 16 0,-5-1 1136 0,-1 2 224 16,-1 3 64-16,0 1 0 0,3 1-672 0,-1-2-128 16,5 5-32-16,3-2 0 0,4 0-192 0,4 2-32 15,3-2-16-15,4 2 0 0,1-1-272 0,1-1-48 16,3 0-16-16,2 0 0 0,0-1-256 0,3 0 0 0,-1 0 0 0,3 1 0 16,2-3 0-16,0-1 0 15,0-1 0-15,-1-1 0 0,2 0 192 0,-3-1-32 0,0 1 0 0,-1-2 0 16,-1-1-16-16,-1 1 0 0,1-1 0 0,-1-1 0 15,-1 2 48-15,0-2 0 16,-1-1 0-16,0 2 0 16,2-2-64-16,-2-2 0 0,0 3 0 0,-2-1 0 15,1 1-128-15,-3 1 0 0,0 2 0 0,-2-1 0 16,-2 2 0-16,0 2 0 0,-2 1 0 0,-3 2 0 0,-1 1 0 16,-2 1 0-16,-3 3 144 0,-1 0-144 0,-1 1 240 0,-1 0-32 15,0 0 0-15,0 0 0 0,0-2 48 0,1 0 0 16,2-1 0-16,0 1 0 15,5-3 0-15,0-3 16 0,5 0 0 0,-1 2 0 0,4-5-64 0,1 2-16 16,3-1 0-16,2-1 0 0,3-1-64 0,2 1 0 16,4-2-128-16,1-3 192 0,1 1-352 0,0 1-80 15,2-2-16-15,-1-1 0 0,-2 1 256 0,-1-1 0 16,-4 2 0-16,-2 2-144 0,-2-3 144 0,0 0 0 16,-4 0 0-16,0 0 0 0,-2 0 320 0,-2 2-16 15,0-3 0-15,-2 1 0 0,-2 2 128 0,0 0 16 16,-2 1 16-16,-2-1 0 0,1 3-272 0,-2 0-48 15,1 0-16-15,0 1 0 0,3 1-128 0,1-2 0 16,0 2 0-16,2-2 0 0,-1 3 128 0,3-1 0 0,-1-1 0 16,1 2 0-16,1 0 0 0,1 2 0 15,1 0 0-15,0 2 0 0,1 1-128 0,-1 2 0 0,2 1 0 0,-1 2 0 16,1-1 0-16,1-1-176 0,-1 3 48 0,1-3 0 16,-2-3 128-16,1 2 0 0,0-2 0 0,1-2 0 15,-1-2 0-15,0-1 0 0,0-3 0 0,1 0 0 16,0 0 352-16,1-3 0 0,2-2 0 0,-1-3 0 15,3 0-80-15,-1-1-16 0,1-1 0 0,-2-1 0 16,1 1-256-16,-1-1 0 0,-1 1 0 0,-4 0 0 16,0 4 0-16,-3 0 0 0,0 1 0 0,-5 4-144 15,-1 2 144-15,-5 4 128 0,-5 1-128 0,-6 5 176 16,0 3-176-16,-4 1 192 0,-1 2-192 0,-1 0 192 16,-1 0 176-16,3 0 32 0,4-4 16 0,2-2 0 0,4-1 0 0,5-5 0 15,4-5 0-15,3-4 0 16,3-3-1120-16,3-8-240 0</inkml:trace>
  <inkml:trace contextRef="#ctx0" brushRef="#br0" timeOffset="43491.42">16190 15995 40543 0,'-8'-4'3600'0,"0"2"-2880"0,4-1-576 0,2 2-144 0,1 1-320 0,-2-1-80 0,-3 1-32 0,-4-7 0 0,-2-1-1936 0,1-1-400 0,2-1-80 16,4 0-16-16,1-1 3312 0,4 3 640 0,2-4 144 0,-1 1 32 15,1 1 272-15,0 1 64 0,0 0 16 0,-2-2 0 16,-1 1-736-16,-2 0-160 0,0 1-16 0,-2-2-16 0,-2 3-272 0,2-1-48 31,-2-2-16-31,1 1 0 0,0 2-80 0,0-3-16 0,-1 0 0 0,1 0 0 0,1 0 0 0,0-1 0 31,2-1 0-31,-1-2 0 0,1 3 112 0,2-3 16 0,0 2 0 0,0-5 0 0,1 2-112 0,-2-1-16 16,1 0 0 0,1 0 0-16,-1 1-64 0,0-2 0 0,-2-1-16 0,1 2 0 0,1-2 64 0,-2 1 16 15,1-4 0-15,-1-1 0 0,2 1-32 0,0 1 0 16,1-1 0-16,1 0 0 0,0 1 16 0,0 1 0 0,2-1 0 16,-1 0 0-16,1 1 16 0,-1-1 0 15,1 0 0-15,-1 0 0 16,1 1 64-16,-1 0 32 0,1-2 0 0,-2 2 0 0,1 0-112 0,1 1-32 15,-1-1 0-15,-1 0 0 16,1 5-80-16,-1-5-128 0,-1-2 176 0,0-1-176 16,-1 3 240-16,-2-5-64 0,0 0-16 0,-2-2 0 15,-2 1 32-15,0-2 16 0,1 2 0 0,-2-1 0 16,2 1-16-16,1 0-16 0,0-3 0 0,3 1 0 16,1-1-48-16,-1 2 0 0,2 1 0 0,2-2 0 15,-1-1-128-15,1-2 0 0,1 3 144 0,-2 2-144 16,2 3 0-16,-2-2 0 0,-1 5 0 0,-1-1 0 15,-1 2 0-15,0 2 0 0,-1 0 0 0,0-1 128 0,-1 4-128 16,-1 0 0-16,0 0 0 0,-1 0 0 0,0-2 0 16,-2-4 0-16,1 0 0 0,-1 3-128 0,1-4 128 15,0 2 0-15,-1-3 128 0,2 1-128 0,1 2 144 0,1 1-144 16,2-5 192-16,1 2-192 0,-1 3 256 0,2-3-48 16,2 2-16-16,-1 2 0 0,3 0 32 0,-2-1 0 15,2 5 0-15,-1-1 0 0,1 3 32 0,0 0 16 16,0 1 0-16,-1 1 0 0,0-2-192 0,-2 1-80 15,1 0 0-15,0 2 0 0,-1-3 0 0,0-2 0 16,0 2 0-16,-1-5 0 0,0-1 0 0,0-1 0 0,0-4 0 16,0-1 0-16,-1-2 0 0,0-1 0 0,0-1 0 0,-1 2 0 15,0 0 0-15,-1-1 0 0,2 2 0 16,-1-2 0-16,-1 2 0 0,1-1 0 0,1 2 0 0,1-1 0 16,0 2 0-16,2 2 0 0,2-2 0 0,-1 0 0 15,2 1 0-15,2-1 0 0,-1-1 0 0,1 1 0 16,1 1 0-16,-1-1 0 0,-1 0 0 0,0 2 0 15,-1 0 0-15,0-2 0 0,-1-1 0 0,0 1 0 16,-2 1 0-16,-1 0 0 0,1-4 0 0,-2 1 0 16,-2 0 0-16,0-4 0 0,-2 2 0 0,-1-3 0 0,-1 3 0 15,0-2 0-15,0 1 0 0,-2-5 0 0,1-4 0 16,-2-3 0-16,1 0 0 0,0-1 0 0,2 4 0 0,-1 2 0 16,2-1 0-16,1 0 0 0,0 3 0 0,2 0 0 15,-1 3 0-15,2 0 0 0,0 2 0 0,1-2 0 16,0 1 0-16,-1-2 0 0,1 3 0 0,1-3 0 15,-1 1 0-15,0-3 0 0,1 2 0 0,0 0 0 16,1 3 0-16,-1 0 0 0,0-2 0 0,1 1 0 16,0-1 0-16,0 0 0 0,1 0 0 0,-1 0 0 15,2 0 0-15,1-4 0 0,-2-1 0 0,1 0 0 0,2-6 0 16,-2 3 0-16,1 3 0 0,0-1 0 0,0 2 0 16,0 2 0-16,-1 2 0 0,1 1 0 0,-2-1 0 0,1 2 0 15,0 4 0-15,-2-3 0 16,2 1 0-16,-2 1 0 0,1-2 0 0,-1 3 0 0,0-2 0 0,-1-1 0 15,0 2 0-15,-2 0 0 0,1 2 0 0,-1-2 0 16,-1 2 0-16,1-3 0 0,0 1 0 0,0-1 0 16,1-2 0-16,1-1 0 0,1 4 0 0,0-2 0 15,0 3 0-15,0-1 0 0,2-6 0 0,-1-1 0 16,2 0 0-16,-3 0 0 0,2 2 0 0,-1-1 0 0,1 1 0 16,-3 1 0-16,2 1 0 0,-1 2 0 15,-2 3 0-15,0-2 0 0,0 3 0 0,-1-1 0 0,0 4 0 0,0-5 0 16,1 2 0-16,-2 1 0 0,1 1 0 0,1-1 0 15,-1 0 0-15,0 0 0 0,1 1 0 0,0-1 0 16,0 0 0-16,0 0 0 0,0 3 0 0,0-5 0 16,0 1 0-16,0-3 0 0,0 3 0 0,1 1 0 15,0 2 0-15,0-2 0 0,2 1 0 0,-1 0 0 16,2 0 0-16,0 1 0 0,1 0 0 0,0 2 0 16,0 0 0-16,1 0 0 0,0 1 0 0,-1 2 0 15,0 0 0-15,0 1 0 0,0-1 0 0,-2 2 0 0,1 1 0 16,-1 1 0-16,-2 0 0 0,1-2 0 0,0 1 0 0,-2 0 0 15,0 1 0-15,0-2 0 0,-2 0 0 0,2-1 0 16,-1 1 0-16,1-4 0 16,0 1 0-16,-1-1 0 0,1 2 0 0,1-5 0 15,-1 2 0-15,0 0 0 0,1 3 0 0,1-5 0 16,-1 2 0-16,0 4 0 0,0-3 0 0,-1 3 0 16,2-1 0-16,-1 0 0 0,-1 2 0 0,1-2 0 0,-1 5 0 0,0-4 0 15,0 1 0-15,0 0 0 16,0 0 0-16,0 0 0 0,-1-2 0 0,1 0 0 0,-1 1 0 0,1-2 0 15,-2-1 0-15,1 1 0 0,0-2 0 0,1 4 0 0,-1-4 0 0,1-1 0 16,-2 1 0-16,2-3 0 0,2 2 0 0,-2 1 0 31,2-2 0-31,1 1 0 0,0 0 0 0,1-1 0 0,1 0 0 16,1 3 0-16,0-2 0 0,-1-1 0 16,1 4 0-16,-1 0 0 0,-1-2 0 0,0 3 0 0,-2 2 0 15,-1 3 0-15,1-1 0 0,-4 2 0 0,2 0 0 0,-2 1 0 16,0 0 0-16,-1 1 0 0,1 0 0 0,-1 1 0 0,-1 0 0 0,2-3 0 15,-1 1 0-15,1 1 0 16,1-1 0-16,0 1 0 0,-1 0 0 0,2 1 0 16,-1 2 0-16,0-2 0 0,0 2 0 0,1-2 0 0,0 2 0 0,0-1 0 0,1 3 0 0,-1 3 0 15,0-3 0-15,1 0 0 0,-1 0 0 0,1 0 0 16,-1 0 0-16,2 0 0 16,-1 2 0-16,-1-1 0 0,0-1 0 0,0 0 0 0,0 0 0 0,0 0 0 15,0 0 0-15,0 0 0 16,0 0 0-16,-4 20 0 0,3-15 0 0,-2-2 0 0,1 0 0 0,-1 2 0 31,1-2 0-31,-1 0 0 0,1 1 0 0,0-1 0 16,0-2 0-16,2 0 0 0,0-1 0 0,0-1 0 15,2 0 0-15,-2-4 0 0,1 1 0 0,0-4 0 16,-1 8 0-16,4-22 0 0,-2 11 0 0,-1-1 0 0,1 1 0 0,-1-2 0 16,0 2 0-16,-1-1 0 0,1 1 0 0,-1-1 0 15,0-1 0-15,-1 2 0 0,1 1 0 0,0 0 0 16,0 0 0-16,-1 3 0 0,0-2 0 0,-2 3 0 15,1 1 0-15,-1 1 0 0,1 2 0 0,-1 0 0 16,0 1 0-16,-1 2 0 0,-1 3 0 0,0-1 0 16,-1 2 0-16,0 2 0 15,-1 2-560-15,0 2-96 0,1 0-32 0,0 4-24848 16</inkml:trace>
  <inkml:trace contextRef="#ctx0" brushRef="#br0" timeOffset="45908.75">16967 16225 11055 0,'-23'5'976'0,"7"-2"-784"0,3-3-192 0,4 0 0 0,5 0 3264 0,2 0 592 0,-1-3 128 0,-1 0 32 0,-4-2-1008 16,1-5-208-16,1 1-48 0,4-5 0 0,4 2-1216 0,0 0-240 0,3 0-48 0,1 1-16 0,-1 1-720 0,1 0-128 15,0 1-48-15,1 1 0 0,-1 2 0 0,-1-1 0 16,0 3 0-16,-2-3 0 0,0 4 48 0,1-1 16 15,-2-1 0-15,-2 1 0 0,1-1-64 0,-2 2-16 16,1-5 0-16,-1 2 0 0,0-1 0 0,-1-1 0 16,2-1 0-16,0 2 0 0,3-5 64 0,-1-2 0 15,1-1 0-15,2-1 0 16,2-1 0-16,1 2 0 0,-1-1 0 0,0 1 0 0,2-2-208 0,-3 1-48 16,2 0 0-16,-3 2 0 0,0-1-128 0,-3 3 128 0,-1 1-128 15,0 2 128-15,-2 0 128 0,-1 1 32 16,-1-1 0-16,0 0 0 15,-1 1 0-15,-1-1 0 0,0 0 0 0,1 1 0 0,-1-1-32 0,2-1 0 16,-1 0 0-16,1-1 0 0,1 0-32 0,1-1-16 16,2-2 0-16,-1 1 0 0,1-2 128 0,0-1 32 0,2-2 0 0,-1-1 0 15,2 4-240-15,-1-3-128 0,0 2 160 0,0-1-160 16,-1 0 0-16,1-6 0 0,-2 2 0 0,0 3 0 16,-1-3 0-16,0 1 0 0,-2 0 0 0,0 0 0 15,0 3 0-15,-2-4 0 0,2 3 0 0,-1-2 0 0,1 0 144 16,-2-2-144-16,2 2 128 0,-1-4-128 0,-1 0 144 15,3 0-144-15,-1-2 160 0,1 8-160 0,-1 0 0 0,0-3 0 16,1-3 0-16,-3-8 0 0,1-2 128 0,1 3-128 16,-2 3 0-16,1-1 0 0,1 2 0 0,1 2 0 15,-1-1 0-15,-2 3 0 0,1 1 0 0,1-1 0 16,1 1 0-16,-1 0 0 0,1 0 0 0,-1-2 0 16,-1 2 0-16,1 0 0 0,-1 3 0 0,1 3 0 31,-1 1 0-31,0-1 0 0,-1-6 0 0,-2-2 0 0,1 2 0 0,0-1 0 0,0 0 0 0,0 1 144 0,3 0-144 31,-2 0 128-31,3-1-128 0,-1 3 0 0,2-2 144 16,0 1-144-16,2 0 208 0,-2 1-16 0,1 1-16 15,1-1 0-15,0 3 48 0,-1-4 16 0,0 2 0 0,0 2 0 16,0 1-96-16,1-1-16 0,-2 4 0 0,0-3 0 16,1 1-128-16,-1 0 0 0,-1-1 0 0,1 1 0 15,0 0 0-15,0-1 0 0,0 1 0 0,1 2 0 16,-1-3 0-16,1 3 0 0,-1-1 0 0,1 0 0 15,2-1 0-15,-2-1 0 0,0 1 0 0,2 0 0 16,1-1 304-16,-1 1 16 0,1-1 16 0,0 0 0 16,1 3-240-16,0-3-96 0,-1 0 0 0,1 1 0 0,-1 1 0 0,0 2 0 15,1-6 0-15,-3 5 0 0,2-1 0 16,-2 2 0-16,0-3 0 0,-1 1 0 0,0 1 0 0,-1-2 0 16,0 0 0-16,-1-1 0 0,0 1 0 0,-2-1 0 15,1-1 0-15,-1 0 0 0,1-1 0 0,-1 1 0 16,-2 0 0-16,3-3 0 0,-1 0 0 0,1-1 0 15,1 2 0-15,1-3 0 0,0 0 0 0,2 0 0 16,1-1 0-16,0 1 0 0,2 0 0 0,0-2 0 16,0 2 0-16,0 0 0 0,0 2 0 0,-1 3 0 15,0-1 0-15,-2 2 0 0,0-3 0 0,1 0 0 16,-3-1 0-16,0-1 0 0,0 3 0 0,-3-1 0 0,2 2 0 16,-1 0 0-16,1 2 0 0,-2-3 0 0,1-1 0 0,-1-1 0 15,2-2 0-15,0-1 0 0,1-3 0 0,2 0 0 16,1-1 0-16,0-1 0 0,2 2 0 0,-1 0 0 15,1-1 0-15,-1-1 0 0,1 1 0 0,-2 1 0 16,0 3 0-16,-1-2 0 0,1 4 0 0,-1 0 0 16,-1 2 0-16,2 2 0 0,-2-3 0 0,0 2 0 15,-1 2 0-15,2 0 0 0,-1 2 0 0,-1-3 0 16,2-1 0-16,0 1 0 0,-1-3 0 0,1 0 0 16,1 3 0-16,-2-4 0 0,3-1 0 0,-1-2 0 15,2-2 0-15,-1 0 0 0,2-1 0 0,-1 0 0 16,0-1 0-16,1 2 0 0,-1-4 0 0,1 4 0 0,-1 2 0 0,2 0 0 15,0 0 0-15,0 0 0 0,0 0 0 0,0-1 0 16,-1 2 0-16,0 1 0 0,1-1 0 0,-3 2 0 16,1 1 0-16,0 1 0 0,-1 1 0 0,-1 1 0 15,-1-4 0-15,-1 2 0 0,2-2 0 0,-2 3 0 16,0-2 0-16,-1 0 0 0,0 1 0 0,-1-1 0 16,1 0 0-16,-1-2 0 0,-2 1 0 0,2-2 0 15,-1-1 0-15,0-2 0 0,1-3 0 0,0 1 0 16,1-3 0-16,-1 0 0 0,1 1 0 0,0 2 0 15,0-1 0-15,0 1 0 0,1-5 0 0,-2-2 0 0,1 3 0 16,0 5 0-16,0 2 0 0,0-1 0 0,0 0 0 16,-2-2 0-16,2 0 0 0,-1 1 0 0,0 1 0 15,0-1 0-15,-1 1 0 0,1 0 0 16,0 1 0-16,1-1 0 0,-1 4 0 0,-1-5 0 0,0 2 0 0,0-3 0 16,0-3 0-16,0 1 0 0,-1 2 0 15,1-2 0-15,-2 2 0 0,2-5 0 0,-2 2 0 0,0-2 0 16,1 0 0-16,-1-2 0 0,0 2 0 0,2 1 0 15,-2 1 0-15,1-3 0 0,0-2 0 0,-1-2 0 16,-1 3 0-16,1 1 0 0,2 0 0 0,-2 1 0 16,3 3 0-16,1-1 0 0,0 0 0 0,0 2 0 0,2 0 0 15,1 1 0-15,-1-1 0 0,2 2 0 0,0-2 0 0,-2 0 0 16,0 2 0-16,-1 1 0 0,0-2 0 0,0 2 0 16,-2-3 0-16,0 3 0 0,-2 1 0 0,0 2 0 15,-1-3 0-15,-1 1 0 0,-1-3 0 0,-2 1 0 16,1-2 0-16,-1 1 0 0,1 2 0 0,-2-5 0 15,2-3 0-15,-2-1 0 0,2 1 0 16,-2 0 0-16,2-5 0 0,1 3 0 0,1 4 0 0,-1 0 0 16,2 0 0-16,0 1 0 0,2 1 0 0,-2 2 0 15,-1-1 0-15,1 1 0 0,2 1 0 0,-3 1 0 0,1-1 0 16,0-2 0-16,-1-3 0 0,2 4 0 0,-1-1 0 16,-1 2 0-16,1 2 0 0,1 3 0 0,-1 2 0 15,0-5 0-15,2 1 0 0,-2-4 0 16,2 0 0-16,-1 0 0 0,2 0 0 0,0 2 0 0,1-2 0 0,1-4 0 15,0-3 0-15,3-1 0 0,1-3 0 0,1 2 0 16,1 1 0-16,1 1 0 0,0 1 0 0,2 1 0 16,0 4 0-16,0-2 0 0,-1 2 0 0,-1 3 0 15,1-2 0-15,0 2 0 0,-2 0 0 0,-1 1 0 16,-1 1 0-16,0-4 0 0,0 1 0 0,-1-1 0 16,-2-1 0-16,0 1 0 0,-1 3 0 0,0 0 0 15,0-2 0-15,-1 1 0 0,3 1 0 0,-2 0 0 16,3 0 0-16,-1 0 0 0,4-2 0 0,-2 3 0 0,2 2 0 0,-1-1 0 15,0 2 0-15,2 2 0 0,-1 2 0 0,-1 1 0 16,2 1 0-16,-3 4 0 0,1 2 0 0,-2-1 0 16,-1 4 0-16,0 2 0 0,-2 2 0 0,0 2 0 15,-1-3 0-15,0 6 0 16,0-1-512-16,-2 4-80 0,-3 4-32 0,-1 5 0 16,-3-1-1136-16,-3 4-224 0,-3 2-64 0,-6 5 0 15,-4 7-144-15,-3 1-48 0</inkml:trace>
  <inkml:trace contextRef="#ctx0" brushRef="#br0" timeOffset="47477.86">17873 16264 36863 0,'0'-1'3264'0,"-1"0"-2608"0,0 1-528 0,-1 0-128 15,2-3 1120-15,0 2 192 0,0-1 32 0,0-1 16 0,0 0-1504 0,2-6-304 0,-1 1-64 0,3-3-16 0,-1-1-480 0,1 1-80 0,1-4-32 0,-1 1 0 0,-1 1 784 0,1-2 144 0,-1-2 48 0,-1 1 0 0,-1-1 144 0,2 1 0 0,-2 3 0 0,-1-5-128 0,1 1 1040 0,-1-4 224 16,1 3 32-16,-1-5 16 0,3 1-480 0,-1 0-80 16,1-2-32-16,-1 1 0 0,1 1-48 0,-1-1-16 15,2 0 0-15,0-3 0 0,-2 2 32 16,1 0 0-16,0-5 0 0,0 2 0 0,-1-3-128 0,0-3-32 15,0 0 0-15,0 3 0 0,1 1-80 0,-1-4 0 16,1-4-16-16,-1-3 0 0,1 1 16 0,1-2 16 16,-2 1 0-16,1 0 0 0,0 0-336 0,0 2 0 15,-2 1 0-15,0-3 0 0,-1 0 176 0,0 1-48 16,-2-4 0-16,-1 1 0 16,0 2 112-16,-2 0 16 0,0 2 0 0,-2 1 0 0,2-3-16 0,2 5 0 0,-1 2 0 0,2-2 0 15,-1-4 112-15,1-5 32 0,-1-1 0 0,-1 2 0 16,3 7-48-16,-1-2 0 0,-2-2 0 0,2-1 0 15,-2-1 16-15,0 3 0 0,2-1 0 0,-1 1 0 16,1-2-80-16,-1-4-16 0,2-1 0 0,-1 1 0 16,0 3-64-16,2-2-32 0,0 1 0 0,-1 1 0 15,1 0-160-15,-1 0 0 16,1 1 0-16,-1-1 0 0,-1-1 0 0,1 0 0 0,0 2 0 0,-2-4 0 16,1 1 128-16,-1-2-128 0,0 1 0 0,-1 2 128 0,0 4 0 15,1-5 0-15,0 3 0 0,-1 1 0 0,2-4 224 0,0 0 32 16,0-3 16-16,2 1 0 15,0 0-288-15,2 3-112 0,-1 0 0 0,-1 0 0 0,2 0 0 0,-2 1 0 16,1 0 0-16,-1 2 0 0,0-2 0 0,-1-2 0 16,1-4 0-16,0 2 0 0,0 2 0 0,0 0 0 15,0 2 0-15,0 0 0 0,1 4 0 0,1-2 0 16,-1 1 0-16,1-2 0 0,1 2 0 0,-1-2 0 16,2 0 0-16,1 1 0 0,-1 1 0 0,1 2 0 0,0 0 0 15,-2 1 0-15,2 0 0 0,0 1 0 0,-1 2 0 0,0-1 0 16,-2 1 0-16,1-3 0 0,-1 0 0 15,-1-2 0 1,1 2 0-16,-2 3 0 0,-2-2 0 0,1 4 0 16,-1 0 0-16,-1 3 0 0,1-3 0 0,-2 0 0 15,0 1 0-15,0-2 0 0,1-1 0 0,-1-2 0 16,-1-1 0-16,1-3 0 0,1 4 0 0,-1-1 0 16,2 4 0-16,-2-1 0 15,1-1 0-15,1 5 0 0,-1-3 0 0,1 2 0 0,-1 1 0 16,1 2 0-16,0 2 0 0,-1-2 0 0,2 0 0 0,-2 0 0 15,2 1 0-15,0-3 0 0,1-1 0 0,0 0 0 0,0 3 0 16,0 1 0-16,0-2 0 0,1 3 0 16,-1-1 0-16,0 2 0 0,-1-2 0 0,1 1 0 0,-1-1 0 0,1-1 0 15,-2 1 0-15,1 3 0 0,0-3 0 0,-2 1 0 16,3-3 0-16,-1-1 0 0,1 3 0 0,1-2 0 16,3-2 0-16,-1 0 0 0,2-3 0 15,0 5 0-15,1-3 0 0,0 1 0 0,0 1 0 16,0 2 0-16,-1 1 0 0,0-1 0 0,-1 4 0 0,0-1 0 15,-1-1 0-15,0 2 0 0,-2 1 0 16,0 1 0-16,0-4 0 0,-1 1 0 0,0 2 0 0,0-4 0 16,-1 4 0-16,0 0 0 0,0-2 0 0,-2 2 0 0,2 0 0 15,-3-2 0-15,2 2 0 0,-2-2 0 16,-1 2 0-16,1-4 0 0,0 3 0 0,-1-2 0 16,0 3 0-16,-2-1 0 0,3 0 0 0,-1-2 0 0,0 4 0 0,0-1 0 15,0 1 0-15,0 2 0 0,1 0 0 0,0 0 0 16,1 5 0-16,0 0 0 0,2 4 0 0,-2 1 0 15,2 4 0-15,0 1 0 0,1 2 0 0,0 2 0 16,-1 1-464 0,1 3-96-16,1 3-16 0,0 4 0 0,0 3-928 15,2 3-192-15,2 8-32 0,1 3-21824 0</inkml:trace>
  <inkml:trace contextRef="#ctx0" brushRef="#br0" timeOffset="48446.16">15290 16251 14735 0,'0'2'1312'0,"-1"1"-1056"0,-2-2-256 0,1-1 0 0,-1 1 2400 0,1 0 416 0,-2 2 96 16,-2-2 16-16,-5 3-2352 0,-4 2-576 0,-4 0 0 0,-3 0 0 0,-1-1 896 0,-3 0 128 0,-3-4 0 0,-3 1 16 0,-3-2 320 0,-4 0 64 16,-6 0 16-16,-3 0 0 0,-3 1-592 0,-3 1-112 15,-2 3-32-15,1-5 0 0,0 3 128 0,2-4 0 16,0-3 16-16,1 1 0 0,1-3-304 0,-1 1-64 15,-1-1-16-15,1 0 0 0,-1-4-176 0,2 0-32 16,3-1-16-16,1 2 0 0,4 2-240 0,1 1 0 0,4 3 0 0,1 0 0 0,2 0-176 0,5 3 176 16,5 0-160-16,6 0 160 0,1 1 0 0,5-1 0 31,4 0 176-31,4-1-48 0,4 1-128 0,5-2 0 0,3-1 128 0,8-1-128 0,10 0 0 0,8-3-192 31,10 1 32-31,10-3 0 0,8-2 160 0,3 0 0 0,1 0 0 0,11 0 0 16,10-5 0-16,1 4 0 0,4-3 0 0,-6 4 128 0,-1 3-128 0,-3 2 0 15,-6 2 0-15,0 3 128 0,5 0-128 0,-3 2 0 0,0 0 0 0,-1 3 0 32,-5-2 0-32,3 2 0 0,2 1 0 0,-1-2 0 15,1-1 0-15,-5-1 0 0,-1 1 0 0,-7-2 0 16,-4-2 192-16,0 1 32 0,-2-1 0 0,-8-1 0 16,-6-2 0-16,-9 1 0 0,-6 2 0 0,-9-3 0 15,-6 1-224-15,-8 2 0 0,-3 1 0 0,-4-2 0 16,-3 1 0-16,-6 2 0 0,-4-4 0 0,-9 1 0 0,-7 0 0 15,-7 0 0-15,-5-2 0 0,-8 2 0 16,-9 0 0-16,-4 3 0 0,0 0-128 0,2-2 128 0,-1 2 0 0,3 2 0 16,4-2 0-16,-3 0 0 0,-6 0 432 15,2 0 32-15,3 0 16 0,3 0 0 0,5-2-16 0,4 2 0 16,1-2 0-16,6 1 0 0,3 1-176 0,3-4-32 16,5 2-16-16,3 0 0 0,6-1-96 0,4-2-16 15,3 4 0-15,5-4 0 0,3 1-400 0,5 2-96 16,1-3-16-16,5 0 0 15,1 0-640-15,7 2-128 0,4-1-16 0,9 2-18512 0</inkml:trace>
  <inkml:trace contextRef="#ctx0" brushRef="#br0" timeOffset="49272.04">16894 16184 21183 0,'1'-1'1888'0,"-1"1"-1504"0,-1 0-384 0,0 0 0 0,-1 1 128 0,1 0-128 0,-1 2 128 0,-5-3-128 0,-1 5 0 0,-5-3 0 0,-1 4-128 0,-1-1 128 0,0-1-144 0,0 0 144 0,1-1-192 0,1 1 192 0,0-3 256 0,2-1 128 0,0 2 32 0,1-4 0 0,3 2 1392 0,-2 0 288 0,1 0 48 0,-1 0 16 16,0 0-1568-16,-1 0-304 16,-1-1-64-16,0 1-16 0,-1 1 320 0,-2-1 64 15,1 2 16-15,-4-1 0 0,1 1 944 0,-2-2 192 0,-1 0 48 0,-2-2 0 16,0-1-896-16,0 2-192 0,3-4-16 0,0 0-16 15,4 1-352-15,1 2-64 0,2-4 0 0,4 2-16 16,2 2-240-16,2-3-160 0,3 5 32 0,1-4 0 16,2 3-96-16,2 1-16 0,2 1 0 0,2 0 0 0,2 3 16 15,1 1 0-15,3 0 0 0,1 1 0 16,2 1 16-16,-1 2 0 0,2-2 0 0,-1 3 0 16,-1-3 208-16,2 0 0 0,-3 0 0 0,0 1 160 0,-1-4 32 0,0-2 16 15,-2-1 0-15,-2 3 0 16,1-4 32-16,-3-3 0 0,0 2 0 0,-3-2 0 0,1-1-16 0,-4 0 0 15,0 0 0-15,-3-2 0 0,-3 3-96 16,-2-6 0-16,-3 1-128 0,-4 0 192 0,-2-1-192 0,-4 0 128 0,-1 2-128 0,-5 1 0 16,-2 1 176-16,-4 4-176 0,-3 1 192 0,-3 1-192 15,0 4 160-15,0-4-160 0,2 3 128 0,-1 0-128 0,2-1 0 16,2 1 0-16,4 0 0 0,1-1 0 0,2 1 176 16,3-3 0-16,3 1 0 0,2-2 0 0,1 1 144 0,1-2 48 31,1-1 0-31,1 2 0 0,3-3-48 0,-1-2-16 15,2 1 0-15,2-1 0 0,1-1-96 0,1 0-16 16,2-3 0-16,1 3 0 0,-1-2-192 0,4 1 0 16,0 1 0-16,2 2 0 15,1-1-480-15,2 0-144 0,3 4-16 0,4 1-16 16,1 4-384-16,4 1-80 0,6 1-16 0,4 2 0 16,3 4-1488-16,5-1-288 0,4 0-64 0,2 1-12240 0</inkml:trace>
  <inkml:trace contextRef="#ctx0" brushRef="#br0" timeOffset="49745.49">16807 16131 46079 0,'-2'3'2048'0,"0"0"400"0,2-1-1952 0,3 1-496 0,3-3 0 0,3 1 0 0,4 0-480 0,8 1-192 0,17 0-32 0,18-1-16 0,19-2-976 0,11-1-192 0,6-2-32 0,-1-5-16 15,-3 1 560-15,-4-4 112 0,-2 1 32 0,-6 0 0 0,-4 0 1744 16,-8 2 336-16,-4 2 80 0,-11 0 16 0,-7 2 512 0,-6 0 96 0,-5 1 32 0,-5 2 0 16,-6 0-1040-16,-7 2-208 0,-3 2-32 0,-5-1-16 15,-2 2-288-15,-5 0 0 0,-1 1 0 0,-6 1-144 16,-1 2 144-16,-6-1 0 0,-6 2 0 0,-8-1 0 15,-6-1 192-15,-7 0 0 0,-3-1 16 0,-6-1 0 16,-3 1-208-16,-3-1-208 0,1 1 32 0,-3-4 16 16,-2 3-96-16,-1-4 0 0,5 0-16 0,0 0-12080 15,3 0-2400-15</inkml:trace>
  <inkml:trace contextRef="#ctx0" brushRef="#br0" timeOffset="54297.59">18039 16085 4607 0,'-14'0'400'0,"3"0"-400"0,1 0 0 0,4-2 0 0,4 2 6256 0,0 0 1168 0,1-2 224 0,-3 2 48 0,-1 0-4752 0,2-1-960 0,3-1-192 0,3-1-48 16,7 2-1904-16,5-3-384 0,5 2-80 0,3-3-16 16,5 0-208-16,-1 0-48 0,2 1-16 0,2 0 0 0,-1 1 1296 0,1 0 272 0,0 0 48 0,1 1 16 31,3 0 384-31,1 1 80 0,-1-1 16 0,4 2 0 0,4 0-576 16,2 2-112-16,-1-2-32 0,1-2 0 0,-2 2-224 0,-1 0-64 15,-1-1 0-15,0 1 0 0,1-2-192 0,-3 0 0 16,-3 1 128-16,-5 1-128 0,-3 0 0 0,0-2 176 0,-1 2-176 0,-3-2 160 15,0 1 32-15,-3 0 0 0,-1-3 0 0,-3 3 0 0,-1 0-48 0,-1-2 0 16,0 2 0-16,-3 0 0 16,1 1-144-16,-2 0 192 0,-3-3-192 0,1 2 192 0,-2 0-192 0,-2 0 0 15,0 1 0-15,-1-4 0 16,-1 3 0-16,-1 1 0 16,-1-4 0-16,0 3 0 0,-1 0 192 0,0 1 16 15,0 0 0-15,0 0 0 0,0 0-48 0,0 0-16 16,2 0 0-16,-2 0 0 0,1 0-144 0,-1 0 0 0,2 1 0 15,0-1 0-15,-2 0 0 0,0 0 0 0,0 0 0 16,0 0 0-16,0 0 0 0,0 0 128 0,0 0 0 0,0 0 0 16,22 0 128-16,-17 0 0 0,0 0 16 15,1 0 0-15,1 0-48 0,2 1-16 0,2-1 0 0,2 0 0 16,0 1-208-16,1 2 128 0,2-3-128 0,0 0 0 16,0 0 128-16,-2 0-128 0,-5 0 0 0,4-3 0 15,2 3 272-15,2-1-32 0,2 0-16 0,-2 1 0 16,-1-1-80-16,-1 1-16 0,1 0 0 0,0 1 0 15,-1-1 0-15,-2 1-128 0,2 3 192 0,-2-4-64 16,-1 2-128-16,0 1 0 0,-1-2 0 0,-1 1 0 0,0 1 0 0,-1-2 0 16,-2 0 0-16,1 2 0 15,-2-2 128-15,1-1-128 0,-1 1 192 0,1 1-64 16,-1 0 16-16,1-2 0 0,1 0 0 0,0-2 0 0,1 2-144 0,2-2 0 16,1 1 0-16,3 1 128 0,1-1-128 0,3-3 0 15,1 3 0-15,0-2 0 0,1 2 128 0,-5 0-128 16,-3 0 192-16,3-2-64 0,2 2-128 0,1 0 0 15,1 1 0-15,-3-4 0 0,-3 4 128 0,-3-1-128 16,-2 1 192-16,-3 0-64 0,-1 1-128 0,-3 0 0 0,0 2 0 0,-1-3 0 16,-1 1 0-16,0 0 0 0,-1 2 0 0,-1-2 0 15,2 0 0-15,-1 0 0 0,1-1 0 0,0 0 0 16,0 0 272-16,0 0-16 0,0 0-16 0,0 0 0 16,0 0-112-16,0 0 0 0,0 0-128 15,0 0 192-15,-22 4-192 0,15-4 0 0,-1 0 0 0,-1 1 0 16,1 2-224-16,-3-2 16 0,0 4 0 0,-2-1 0 15,3 1-240 1,0 1-32-16,2 3-16 0,0-3 0 0,2 4-16 0,4-4 0 0,-1 2 0 16,2 1 0-16,2-3 208 0,-1 2 48 0,1-2 0 0,1 3 0 0,0-5 256 0,1 3 0 15,0-2 0-15,1 1 0 0,0-3 0 0,-1 1 192 16,2 0-16-16,0 0-16 0,2-2 160 0,-1 1 16 16,0-1 16-16,1-2 0 0,1 0 32 0,-2 0 0 15,1-2 0-15,0-1 0 0,-1-1-208 0,-1-1-48 16,0 0 0-16,-3-2 0 0,2 0 0 0,-3-4 0 15,0-1 0-15,-1 0 0 0,0-2 208 0,-1 0 48 16,-1-6 0-16,-2-2 0 0,1-1-32 0,0-3 0 16,-2-2 0-16,1-1 0 0,0-3-96 0,1 1-32 0,1 0 0 15,1-2 0-15,0 2-96 0,1-2 0 0,1-2-128 16,0-1 192-16,2-1 0 0,-2 1 0 16,0-2 0-16,2-2 0 0,-1-2-32 0,-1-2-16 0,1-1 0 0,-2 1 0 15,0 2-144-15,0-2 160 0,0 2-160 0,-2-7 160 16,1 0-160-16,0-3 0 0,-1 0 0 0,-1 0 0 15,-1 0 0-15,1 1 0 16,0 2 0-16,1 2 0 0,0 1 0 0,1 1 128 0,1 1-128 0,-1-2 0 16,1-3 0-16,-1 2 0 0,1 2 0 0,-3 4 0 15,2 3 192-15,-1 1-64 0,-1 2 0 0,-1 2 0 16,1 1 224-16,-1-2 32 0,0 0 16 0,-1 0 0 0,2 3-288 16,-1-2-112-16,0 0 0 0,-1-2 0 0,3 2 0 15,-2-1 0-15,3 3 0 0,0-2 0 0,-1 3 0 16,2-1 0-16,2 0 0 0,-1 2 0 0,1 0 0 0,1-4 0 15,0-2 0-15,1-1 0 0,0 4 0 0,0-6 0 16,-2 0 0-16,1-2 0 0,-2 0 0 0,0 1 0 16,-1 2 0-16,-1-2 0 0,0 4 0 0,-2-4 0 15,1 1 0-15,0 1 0 0,0-2 0 0,1 0 0 16,-1-2 0-16,1 0 0 0,0 2 0 0,1 2 0 16,0-2 0-16,1 2 0 15,2 3 0-15,-2-1 0 0,3-1 0 0,-2-1 0 0,3 4 0 0,-1-2 0 0,2-3 0 0,0-2 0 16,2-1 0-16,-2 0 0 0,1 2 0 0,-1-1 0 15,2 1 0-15,-3 2 0 0,0 1 0 0,-2 1 0 16,0 3 0-16,-2 1 0 0,0-1 0 0,-2-1 0 16,-1-3 0-16,-1 0 0 0,-2-1 0 0,1 1 0 15,-1 1 0-15,-1-2 0 0,1 3 0 16,2-1 0-16,-1 1 0 0,0-1 0 0,3 0 0 0,0 0 0 16,1 0 0-16,1-3 0 0,-1 1 0 0,2-3 0 0,1-3 0 15,-1-1 0-15,2 3 0 0,0 2 0 0,0 0 0 16,-1 3 0-16,2 3 0 0,-1-2 0 0,0 3 0 0,-2-1 0 15,2-1 0-15,-3 1 0 0,1 2 0 32,0-2 0-32,-1-2 0 0,-1 2 0 0,0-1 0 0,-1 1 0 15,1 1 0-15,-2 0 0 0,1 2 0 0,1-3 0 16,0 0 0-16,1 0 0 0,1 1 0 16,-1-1 0-16,1-2 0 0,2 0 0 0,0-4 0 0,-2 0 0 15,1 3 0-15,-1 1 0 0,2 0 0 0,-2 2 0 16,1 0 0-16,-2 1 0 0,0 0 0 0,-1 0 0 0,-1 0 0 15,0 1 0-15,-2-5 0 0,0 4 0 0,-1 1 0 0,0 0 0 16,1-2 0-16,-4 3 0 0,4 3 0 0,-2 0 0 16,0-2 0-16,0 0 0 0,2 0 0 0,1 1 0 15,1-1 0-15,-1 2 0 0,1 0 0 0,1-2 0 16,1 3 0-16,-1-1 0 0,2-1 0 0,-2 1 0 16,1-1 0-16,-2 2 0 0,1 4 0 0,0 1 0 15,-2 1 0-15,1 4 0 0,0-1 0 0,-1 3 0 16,0 4 0-16,1-3 0 0,-1 0 0 0,0 1 0 15,1 0 0-15,0 1 0 0,1 1 0 0,0-1 0 0,0 1 0 16,1-1 0-16,2 2 0 0,-1-2 0 0,2 5 0 0,-1-4 0 16,2 2 0-16,0 0 0 0,0 1 0 0,0 2 0 15,1 1 0-15,-1 0 0 0,2 1 0 0,-2 2 0 16,1 1 0-16,-1 0 0 0,0 4 0 0,1 0 0 16,-1 3 0-16,1 0 0 0,0 4 0 0,-1 3 0 15,1 3 0-15,-1 2 0 0,0-1 0 0,-1 5 0 16,1 0 0-16,-3 4 0 0,2-1 0 0,-2 5 0 15,0-1 0-15,-1 6 0 0,0 6 0 0,-1 4 0 16,0-1 0-16,-1 4 0 0,1 1 0 0,-1 1 0 0,2 0 0 0,0-1 0 16,0 2 0-16,2 4 0 0,-1 3 0 0,2 6 0 15,1-1 0-15,-1 3 0 0,2 1 0 0,-2-3 0 16,-1-3 0-16,0 6 0 0,0 6 0 0,1 6 0 16,-1 2 0-16,-3 0 0 0,0-2 0 0,-2 3 0 15,0 3 0-15,-1 0 0 0,1 3 0 0,0-4 0 16,-1-3 0-16,1-2 0 0,0 3 0 0,1-1 0 15,1 2 0-15,-1-5 0 0,1-3 0 0,-1-2 0 0,1 2 0 16,-2 1 0-16,2 1 0 0,-2 0 0 0,-1-3 0 16,1 1 0-16,-2 2 0 15,-1 0 0-15,0-1 0 0,-1-1 0 0,1-2 0 0,0 0 0 0,2 2 0 0,-2-1 0 16,1 2 0-16,-1-3 0 0,1-1 0 0,1-7 0 16,0-1 0-16,-1-1 0 0,2 2 0 0,-1-2 0 15,1-1 0-15,-2-2 0 0,1-2 0 0,-1-3 0 16,0-4 0-16,0 2 0 0,2 6 0 0,-3-2 0 15,1 2 0-15,1-3 0 0,1-1 0 0,1-1 0 16,1-3 0-16,3 2 0 0,2-5 0 0,-1 4 0 0,4 2 0 0,-1-3 0 16,3 0 0-16,-1-3 0 0,1-1 0 0,-3 0 0 15,2-4 0-15,-3-1 0 0,0-2 0 16,-2 2 0-16,0 3 0 0,-4 2 0 0,0 2 0 0,-3-1 0 16,-1-1 0-16,-1-2 0 0,-1 0 0 0,0-3 0 15,1 2 0-15,-1-3 0 0,1 1 0 0,-1-1 0 16,0-1 0-16,1-2 0 0,0 1 0 0,2-3 0 15,1-2 0-15,2-5 0 0,0 1 0 0,0-2 0 16,2-4 0-16,1-2 0 0,0-1 0 0,2-1 0 16,0 0 0-16,2 0 0 0,-1 0 0 0,0 0 0 0,-1-1 0 15,0 0 0-15,0-3 0 0,-2 1 0 0,2 4 0 0,-1 0 0 16,0-1 0-16,-2 1 0 0,2 2 0 0,-3-2 0 31,-1 3 0-31,0-2 0 0,0 0 0 0,-1 0 0 0,0-3 0 0,0 0 0 0,-1 0 0 0,1-4 0 16,0 0 0-16,1-4 0 0,0 0 0 0,0-2 0 15,0 0 0-15,1-5 0 0,0 1 0 0,2 1 0 16,-2-5 0-16,0 0 0 0,0 0 0 0,1-2 0 16,-2 0 0-16,1-2 0 0,0 2 0 0,0-3 0 0,2 0 0 15,-1-2 0-15,1-1 0 0,-1-4 0 16,1 0 0-16,2-1 0 0,-2 0 0 0,4 2 0 0,-2-2 0 0,0 0 0 16,1 3 0-16,0 0 0 0,0 2 0 0,2 0 0 15,-2-3 0-15,1 0 0 0,1 3 0 0,-1 1 0 31,0-1 0-31,2 0 0 0,-2-1 0 0,2-1 0 16,1 2 0-16,-1 0 0 0,2 0 0 0,-1 1 0 16,1 0 0-16,2 1 0 0,1 1 0 0,2 2 0 15,1-2 0-15,3 1 0 0,2 2 0 0,3-1 0 16,1-1 0-16,4-1 0 0,2 3 0 0,1-5 0 16,1 0 0-16,-1 2 0 0,-1-1 0 0,2-1 0 0,-3-1 0 0,1 3 0 15,0 1 0-15,1 0 0 0,2 0 0 0,0 1 0 16,0 1 0-16,4-1 0 0,-2 1 0 0,0 0 0 15,-1-3 0-15,5 2 0 0,4 1 0 0,0 0 0 16,1 1 0-16,-1 2 0 0,2-3-352 0,-1 2-16 16,-1 0 0-16,-2-2 0 0,-1 0 368 0,-3 0 0 15,1 0 0-15,0 0 0 0,-2 0-144 0,0 0 144 16,-2 2 0-16,2-1 0 0,3 0 0 0,1 2-128 16,2-2 128-16,-2-1 0 0,0 0 0 0,-3 0 0 15,-2 0 0-15,-3-1 0 0,-3 1 0 0,-4 0 0 16,-2-3 0-16,-3 1 0 0,-2 0 0 0,-3 0 0 0,-1 0 0 0,-4-1 0 15,1 1 0-15,-3 0-192 0,1-3 192 0,-1 2-160 16,-2 0 160-16,2-2 0 0,0 0-144 0,0 0 144 16,1-1 0-16,0 1 128 0,0-1 0 0,-1 0 0 15,0 1-128-15,-1 2 192 0,-1-1-192 0,0 0 192 16,-2 1 128-16,-1 1 16 0,0 1 16 0,-1-1 0 16,-1 2-256-16,-1-1-96 0,-1 2 0 0,0-1 0 15,-1 0 0-15,0 2 0 0,-1-2 0 0,1 1 0 0,-1-1 0 16,-1 2 0-16,2-2 0 0,0 0 0 0,0 0 0 15,0 0 0-15,0 0 0 0,0 0 0 0,0 0 0 0,0 0 0 16,-19-8 0-16,16 3 0 0,2 1 0 16,0-5 0-16,1 2 0 0,1-4 0 0,1 0 0 0,1-2 0 15,2 2 0-15,-1-6 0 0,0 1 0 0,3-3 0 16,-1-3 0-16,0-4 0 16,-1 1 0-16,-1-2 0 0,-1 0 0 0,0-3 0 15,-2 1 0-15,0-6 0 0,-1-2 0 0,0-5 0 16,0-3 0-16,0-5 0 0,2-4 0 0,-1-6 0 0,0 2 0 15,1-4 0-15,2 1 0 0,1-1 0 0,1 2 0 0,1-8 0 16,0 0 0-16,0-3 0 0,0 6 0 0,-1-1 0 16,-1 4 0-16,1 2 0 0,-4 5 0 0,1-4 0 15,-3-6 0-15,-1 0 0 0,-2 0 0 0,-1 5 0 16,1 3 0-16,-4 1 0 0,3 0 0 0,-4-2 0 0,1-4 0 0,-3 4 0 16,0-4 0-16,0 3 0 15,-1 2 0-15,1 2 0 0,0 7 0 0,0-4 0 16,0-7 0-16,0-3 0 0,1-1 0 0,0 1 0 15,1 5 0-15,1 0 0 0,0 5 0 0,2 2 0 16,-2 4 0-16,3-2 0 0,-3-1 0 0,0 4 0 0,1 0 0 0,0 6 0 16,-2 4 0-16,1 2 0 0,-3-1 0 15,0 6 0-15,1-1 0 0,1 2 0 16,-1 2 0-16,2-2 0 0,0 2 0 0,0-2 0 0,2 4 0 0,0-1 0 16,0 2 0-16,1 0 0 0,-1 0 0 0,3-2 0 0,0 3 0 0,-1 0 0 15,2 1 0-15,0 0 0 0,1 3 0 0,1 0 0 16,0 2 0-16,0-2 0 0,2 1 0 0,-2 2 0 15,1 0 0-15,2 3 0 0,-1 0 0 0,-1 4 0 16,-1-3 0-16,1 2 0 0,-1 3 0 0,0-1 0 16,-1 0 0-16,0 2 0 0,0 1 0 0,0 0 0 15,0 2 0-15,0 1 0 0,-1 0 0 0,0 0 0 0,1 2 0 16,-2 2 0-16,0 1 0 0,1 2 0 0,-2 5 0 16,1 4 0-1,0 1-448-15,1 5-64 0,0 3-32 0,1 3 0 0,1 5 240 0,2 1 48 16,-1 6 16-16,1 1 0 15,0 3 96-15,1 3 16 0,1 4 0 0,0 1 0 16,-1 2 128-16,-2-3 0 0,2 1 0 0,-3-5-128 0,-1 0 128 0,0 6 0 16,-1 11 0-16,-2 4 0 0,1 4 0 0,-2-5 0 0,0 1 0 0,2-1 0 0,1 2 0 15,0 1 0-15,3 1 0 0,0 0 0 16,6 0 0-16,-1-4 0 0,1-4 0 16,2 4 0-16,2 1 0 0,-1 0 0 15,0 0 0-15,0-3 0 0,-1-4 0 0,-1-2 0 16,-2 2 0-16,-3-1 0 0,0-3 0 0,-3 3 0 0,-1 3 0 15,-2-2 0-15,-1 0 0 0,-1-10 0 16,1-6 0-16,-4 7 0 0,0 7 0 0,0 2 0 16,-1 0 0-16,1-8 0 0,2-1 0 0,1-9 0 15,2-3 0-15,0-3 0 0,2-4 0 0,3 0 0 0,-1-5 0 16,1 0 0-16,-1-2 0 0,0-1 0 16,0-1 0-16,1-2 0 0,-2 0 0 0,1-2 0 15,-1 2 0-15,1 2 0 0,-2-1 0 0,1 2 0 0,0-3 0 16,0 2 0-16,-1-2 0 0,2 1 0 0,-4 0 0 15,2-4 0-15,0 1 0 0,-1-2 0 0,1 0 0 0,-1-6 128 16,1-2-128-16,-1 1 0 0,-1 3 128 0,1 1-128 16,-1 1 0-16,1-4 128 0,-1 1-128 15,1-2 0-15,0-1 0 0,0-3 144 0,1-1-144 0,0-1 0 16,1 0 272-16,0 0-48 0,2-4-16 0,-2 3 0 16,1-3 272-16,1 4 48 0,-1-2 16 0,2 1 0 15,1 0-416-15,-1 0-128 0,-1 1 0 0,0-1 80 0,-1 1-80 16,1 0 0-16,-2-2 0 0,0 6 0 0,0-3 0 0,-1 2 0 15,0 0 0-15,-1 0 0 0,1-1 0 0,-1 1 0 16,0-2 0-16,-1 0 0 0,1-1 0 0,0-1 0 16,1-2 0-16,1 1 0 0,0-1 0 0,1-2 0 15,1 1 0-15,1-1 0 0,1 2 0 0,1-4 0 16,4 1 0-16,0-1 0 0,1 0 0 0,1 1 0 16,1-3 0-16,-1 3 0 0,2 0 0 0,-3 1 0 15,1 0 0-15,-1 0 0 0,-1 0 0 0,-1 1 0 16,-2 0 0-16,1 3 0 0,-2-3 0 15,1 3 0-15,0-3 0 0,0 2 0 0,0-1 0 0,2 1 0 16,0 0 0-16,2-3 0 0,1 0 0 0,3 2 0 16,2-4 0-16,2 0 0 0,3 1 0 0,4-2 0 15,0 1 0-15,1-2 0 0,4 2 0 0,1-1 0 16,3 1 0-16,0 0 0 0,1 2 0 0,-2 0 0 16,1 4 0-16,-3-4 0 0,-1 3 0 0,-3-1 0 0,-1 1 0 0,-1 0 0 15,-2 0 0-15,-1 0 0 16,0 2 0-16,-2-3 0 0,-2 0 0 0,1 1 0 0,0-3 0 0,0 0 0 15,-2 0 0-15,3 0 0 0,0-3 0 0,2 1 0 16,-2-2 0-16,0-1 0 0,3-1 0 0,0-2 0 0,1 1 0 0,-2-1 0 16,1 0 0-16,-3-1 0 15,-2 2 0-15,-2-1 0 0,-4 2 0 0,0 1 0 0,-2 0 0 0,-3 0 0 16,-1 2 0-16,-1-1 0 0,-1 0 0 0,0 2 0 16,-3-2 0-16,2 0 0 15,-1 1 0-15,0 0 0 0,-1 1 0 0,1-2 0 0,1 1 0 0,-2 0 0 16,2 0 0-16,-2-2 0 0,2 2 0 0,-2 0 0 15,2-1 0-15,-3 1 0 0,1-1 0 0,-1 0 0 0,-1 2 0 16,0-3 0-16,-1 1 0 0,-2-1 0 0,-2 3 0 16,-1-3 0-1,-3 0 0-15,-2 0 0 0,-1 2 0 0,-3-3 0 16,-1 3 0-16,-4-1 0 0,-2 0 0 0,-2 0 0 0,3 3 0 0,-3-3 0 0,-6 3 0 16,-1 0 0-16,0 1 0 0,1 0 0 0,3 0 0 0,1 1 0 15,0 0 0-15,2 1 0 0,-1 0 0 0,0 1 0 16,2-1 0-16,-1 1 0 15,1-2 0-15,0 1 0 0,2-2 0 0,-1 0 0 0,1 0 0 0,1 0 0 16,3 0 0-16,0 0 0 0,-1-3 0 0,1 0 0 16,2 1-528-16,3-3-112 0,2 1 0 0,5-1-16 31,1 1-624-31,6-2-112 0,4-1-16 0,6-3-16 0,8 0-384 0,7 1-80 0,9 4-16 16,7 2 0-16,7 0-736 0,5 3-160 15,6 0-16-15,-3 1-16 0,-2 3-1680 0,-8-1-336 0,-6 0-64 0,2 2-5456 16</inkml:trace>
  <inkml:trace contextRef="#ctx0" brushRef="#br0" timeOffset="56983.04">23661 16094 18431 0,'-3'-2'1632'0,"0"1"-1312"0,2 1-320 0,1 0 0 0,1-2-464 0,-1 2-176 0,1-1-16 0,-1-2-16 16,3-2-1568-16,1 1-304 15,2 2-64-15,1-2-16 0,2 3 4240 0,0 0 848 0,2-2 160 0,-1 2 48 0,1 2 1504 0,-1-1 304 16,-2 3 64-16,1-2 16 0,-2 1-2160 0,-2 2-432 0,1 1-96 0,-2 0-16 16,0-1-1088-16,0-1-240 0,-1 1-32 0,0 2-16 15,0 1-224-15,1-3-64 16,2 3 0-16,-1-5 0 0,3 2 128 0,-1 1 0 15,2-5 16-15,1 2 0 0,2-1 128 0,0-1 32 0,3 0 0 0,1-1 0 16,2 1 0 0,0-1 0-16,2 1 0 0,0-1 0 0,1 2-192 0,0 0-48 15,1 0 0-15,0 2 0 0,2-3-256 0,-2 1 160 16,3 0-160-16,-2 2 128 0,0-3-128 0,-2 0 128 16,-2 1-128-16,1-1 128 0,1 1 48 0,0-1 0 15,1 2 0-15,-2 0 0 0,1-2 48 0,0 3 16 16,0-1 0-16,0-2 0 0,2 1 80 0,-1 1 32 0,1-2 0 0,1 0 0 0,1-2-352 0,-2 1 144 15,3-1-144-15,-2-1 0 0,0-1 0 0,-1-1 0 16,-4 0 0-16,0 2 0 0,-3-3 224 0,-2 1-64 16,-2-2-16-16,-1 3 0 0,-1-3 48 0,-1 2 0 15,-1 0 0-15,1-1 0 16,0 0 32-16,-1 0 16 94,3 1 0-94,0-4 0 15,3 2-64-15,1-1-16 0,0 4 0 0,5-3 0 0,2-1-160 0,4 1 0 0,0 3 0 0,-2 0 0 0,0 0-208 0,-2 3 16 0,-1 1 16 16,-3 0 0-16,-2 0 176 0,-4 0 0 0,0 1 0 0,-3-1-128 0,-2 1 128 0,-2-1 144 0,0 0-16 16,-2 0-128-16,-2-1 384 0,0 0-48 0,0 1 0 0,-1-5 0 0,0 4 64 0,0-4 16 0,-1-1 0 0,0-3 0 15,1 0-32-15,-1-2 0 0,1 0 0 0,0-5 0 0,1 0 128 0,0-3 0 0,2 0 16 0,0-1 0 0,1-4-384 0,1 0-144 0,1-2 0 0,0-7 0 0,2-1 0 0,-2-2 0 0,3-4 0 0,-2-2 0 0,-1 3 0 16,-1 0 0-1,0-5 0-15,-2 3 0 0,-2-2 0 0,-1 2 0 0,0-2 0 0,-3 1 0 0,0-3 0 0,-1 2 0 16,-1 0 0-16,0 1 0 0,0 1 0 0,0 0 0 16,0 0 0-16,0-1 0 0,2 4 0 0,-1-1 0 31,1 5 0-31,2-5 0 0,0 5 0 0,0 0 0 16,1 5 0-16,-1 2 0 0,-1 3 0 0,1 5 0 0,0 3 0 15,0 4 0-15,-2 3-320 0,2 7-16 16,-3-1 0-16,-1 6 0 0,0-2 16 0,-2 7 0 0,-1 6 0 0,-1 2 0 0,-1 6-64 0,0 3-16 0,1 4 0 15,-1 2 0-15,3 0 176 0,1 2 32 0,-2 4 16 16,4 3 0-16,1 3 176 0,2-1 0 0,-1 6 0 16,2-1 0-1,2 3 0-15,-1-2 0 0,1 0 0 0,1-2 0 16,-1-3 0-16,1 3 0 0,-1 1 0 0,1-1 0 16,-2 0 0-16,1-1 0 0,-2 6 0 0,0-3 0 15,-1 0 0-15,0-2 0 0,-2-4 0 0,1-1 128 16,-1-4-128-16,1-1 144 0,-2 1-144 0,1-2 160 15,0-2-160-15,1 2 0 0,-1-2 0 0,-1-3 128 16,3-2-128-16,-1-1 160 0,0-6-160 0,2-1 160 0,0-2 48 16,0-5 16-16,3 1 0 0,-2-7 0 15,2 3 0-15,-1-5 0 0,2-1 0 0,-2-2 0 0,1 1 48 16,-2-2 16-16,1 1 0 0,1-4 0 0,-2 1-16 16,0-2 0-16,2 0 0 0,-2-2 0 0,0 0-192 0,2-3-80 15,-2 1 0-15,0-4 0 0,1 2 0 0,-2-2 0 16,0 0 0-16,0 0 0 0,0 2 0 0,-2-3 0 15,1 0 0-15,0-1 0 0,-2 4 0 0,1-2 0 16,-2 5 0-16,2 2 0 0,-2 2 0 0,2-2 0 16,-1 3 0-16,2-2 0 0,0 3 0 0,1 0 0 0,0 0 0 0,-2 0 0 15,2 3 0-15,0-3 0 0,0 2 0 0,0 1 0 16,2-2 0-16,-2-1 0 0,0 0 0 0,0 0 0 16,0 0 0-16,0 0 0 0,0 0 0 0,0 0 0 15,0 0 0-15,17 11 0 16,-13-11 0-16,1 0 0 0,-2 3 0 0,2-1 0 0,-1-1 0 0,0 2 0 15,1 0 0-15,-2 1 0 0,1 0 0 0,1 0 0 16,-3 1 0-16,0-3 0 0,0 2 0 0,-1 1 0 16,1-3 0-16,-1 1 0 0,-1-1 0 0,0 2 0 15,0-4 0-15,0 0 0 0,0 1 0 0,0-2 0 0,1 1 0 0,-1 0 0 16,3 0 0-16,-3 0 0 0,0 0 0 0,0 0 0 16,0 0 0-16,19-5 0 0,-13 5 0 0,1 0 0 15,0 0 0-15,1 2 0 0,-2 1 0 0,0-1 0 16,-1 2 0-16,-1 1 0 15,0-4 0-15,-1 4 0 0,1-4 0 0,-2 3 0 0,-1-3 0 0,2 1 0 16,-1 1 0-16,2-3 0 0,0 0 0 0,1 1 0 16,2-1 0-16,2 0 0 0,2 0 0 0,4 0 0 15,2 0 0-15,3 0 0 0,2 2 0 0,4-2 0 16,2 1 0-16,3-1 0 0,3 2 0 0,-2-2 0 0,1 0 0 16,-1 0 0-16,-3 0 0 0,-1 0 0 0,3 0 0 0,-1 0 0 15,1 0 0-15,-1 0 0 0,-1 3 0 0,3-1 0 16,1 2 0-16,0 1 0 15,4 0 0-15,3 0 0 0,4 1 0 0,3-1 0 0,0 0 0 16,1 0 0-16,-1-3 0 0,-1 2 0 0,1-3 0 0,-1-1 0 16,-3 2 0-16,2-2 0 0,0 0 0 0,2-2 0 15,3 1 0-15,-3-1 0 0,-1-1 0 0,-2-1 0 0,3 2 0 16,-1-2 0-16,0 2 0 0,-3-2 0 0,-1 3 0 0,1-3 0 16,2 3 0-16,-2 0 0 0,-1-3 0 0,-4 1 0 15,-2 3 0-15,-2-3 0 0,-4 3 0 0,-1-1 0 16,-2 1 0-16,-1 0 0 15,0 0 0-15,0 0 0 0,0 0 0 0,0 0 0 0,0 1 0 0,2 0 0 16,2 1 0-16,2-2 0 0,2 0 0 0,0-2 0 16,1 1 0-16,1 0 0 0,0-3 0 0,-1 1 0 15,0 0 0-15,1-2 0 0,0 2 0 0,-2-3 0 16,5 2 0-16,-3-1 0 0,-2 3 0 0,2-3 0 0,0 1 0 16,-3 2 0-16,1-2 0 0,-5 2 0 15,0-1 0-15,-4 2 0 0,-2 0 0 0,-3 1 0 0,-3 0 0 0,-1 0 0 16,-2 0 0-16,-2 0 0 0,-1 0 0 0,-2 1 0 15,1-1 0-15,-3 0 0 0,1 0 0 0,-1 0 0 32,-1-1 0-32,-1 1 0 0,1 0 0 0,-2 0 0 15,1-3 0-15,-1 3 0 0,-1 0 0 0,1 0 0 16,0-1 0-16,-2 1 0 0,1 1 0 0,1-1 0 0,-2 0 0 0,-2 3 0 16,1-3 0-16,-1 0 0 0,-1 0 0 0,1 0 0 0,-2 1 0 0,2-1 0 0,0 0 0 0,0 0 0 31,0 0 0-31,0 0 0 0,0 0 0 0,-21-1 0 15,18-2 0-15,2 2 0 0,0-2 0 0,-1 0 0 16,2-1 0-16,0 0 0 0,0-2 0 0,2 1 0 16,0-3 0-16,1-1 0 0,-1-2 0 0,2-4 0 15,-1 1 0-15,2-5 0 0,-1 0 0 0,0-2 0 16,-1-4 0-16,0-2 0 0,-1-3 0 0,1 1 0 16,-1 0 0-16,0-8 0 0,-2-5 0 0,0-4 0 15,2-3 0-15,-2-2 0 0,-1 0 0 0,1 3 0 0,0 2 0 16,-1 3 0-16,-2 4 0 0,1 4 0 0,-1 3 0 0,-1 6 0 15,1 0 0-15,-1 4 0 0,2 2 0 0,-1-1 0 16,1 4 0-16,-1-2 0 0,2 3 0 0,-2 1 0 16,2 0 0-16,-1 2 0 0,1 0 0 0,-2 2 0 15,2 2 0-15,0 0 0 0,-1 2 0 0,0 2 0 16,-1 2 0-16,2 0 0 0,-1 3 0 0,-2 0 0 16,0 5 0-16,1-1 0 0,-1 5 0 0,1 2 0 15,1 5 0-15,2-1 0 0,0 6 0 0,1 2 0 16,3 3 0-16,1 3 0 0,1-1 0 0,0 2 0 15,3 3 0-15,-1 0 0 0,1 2 0 0,0-2 0 0,-2 3 0 0,1 0 0 16,-2 3 0-16,0-1 0 0,-2-3 0 0,-1 3 0 16,1-1 0-16,-1 0 0 0,0-1 0 0,0 0 0 15,-2-3 0-15,3-1 0 0,-1-1 0 0,2 0 0 16,2 4 0-16,-1-4 0 0,1 1 0 0,1-3 0 16,-1 0 0-16,0-2 0 0,0-3 0 0,0-2 0 15,-1-1 0-15,-1-4 0 0,0-4 0 0,-1 0 0 16,0-3 0-16,-1 0 0 0,0-4 0 0,-1 0 0 15,-1-1 0-15,1 0 0 0,-1-2 0 0,0 0 0 0,0-3 0 0,-1 2 0 16,0-1 0-16,0-1 0 0,2-1 0 0,-2 1 0 16,0 0 0-16,1-2 0 0,-1-1 0 0,0 0 0 15,0-2 0-15,0-3 0 0,-1-1 0 0,-1-2 0 16,0 0 0-16,-1-2 0 16,1 0 0-16,-1-1 0 0,1 2 0 0,0 1 0 0,-1 2 0 0,1 0 0 15,0 4 0-15,1 0 0 0,1 2 0 0,0 2 0 16,0-1 0-16,0 4 0 0,1-2 0 0,-1 0 0 15,0 1 0-15,0 1 0 0,0-1 0 0,0 1 0 0,0-2 0 16,0 0 0-16,0 0 0 0,0 0 0 16,0 0-880-16,-16-11-160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42:38.47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2965 14984 40543 0,'-3'-3'3600'0,"0"2"-2880"0,3 1-576 0,-1 0-144 0,0-3 224 0,-1 3 16 0,-3-3 0 0,-2-1 0 0,-4-2-112 0,-4 0 0 0,-2 0-128 0,-4-1 192 0,-4 4-192 0,-6-2-256 0,-6 5 48 0,-8 5 16 0,0 5-992 0,-6 2-192 0,-6 4-32 0,-3 3-16 16,4-2 80-16,-7 5 0 0,-8 5 16 0,-2-1 0 16,0-1 1072-16,4-3 256 0,4 1 0 0,4-5 0 15,4-6 656-15,4-4 144 0,2-2 32 0,2-6 0 0,2 0 304 16,2-4 64-16,5 2 16 0,4-2 0 0,5-2-576 0,2 2-96 15,6-1-32-15,3 4 0 0,4 1-224 0,5-2-48 16,2 4-16-16,7-2 0 0,2 4-224 0,2 2 0 16,3 4 0-16,5 2 0 15,2 7-400-15,2 3-32 0,3 3 0 0,-1 1 0 16,2-2 16-16,-2 5 0 0,1-1 0 0,-1 4 0 16,0 1-112-16,-1 1-32 0,0 1 0 0,-2 3 0 0,1 5 352 0,-3 2 64 15,-1 0 16-15,-2-5 0 0,-5-4 128 0,0-2 176 0,-2-6-48 16,-2 0 0-16,1-2 768 0,-3 0 160 0,1 2 32 15,-1-5 0-15,0 2-640 0,-2 1-128 0,-2 5-32 0,0 3 0 16,-2 3-288-16,-2 2 0 0,0 2 0 0,-4-1 0 16,0 2 0-16,-1-1 0 0,-1 0 0 15,-3 0 0-15,0-2 0 0,-1 1 0 0,0 0 0 0,-1 0-144 16,-1 4-48-16,-1 0 0 0,1-2 0 0,-1-5 0 16,3-5 192-16,3-4 0 0,3-5 0 0,2-2-128 15,4-2 128-15,2-6 176 0,4 0-48 0,1-3 0 16,2-2 112-16,3-4 16 0,1 2 0 0,2-3 0 15,1 2-80-15,4 0-16 0,2-2 0 0,4 0 0 16,4 0-160-16,5 0 160 0,6-3-160 0,5-3 160 0,8 0-16 16,5-6 0-16,7-3 0 0,11-4 0 0,14 0 96 15,5-4 16-15,3 5 0 0,-1 1 0 16,-1-4 0-16,2 3 16 0,1 1 0 0,-3-1 0 0,-3 6-272 16,-10-4 0-16,-7 3 0 0,-8 2 0 0,-3 4 0 0,-9 3 0 15,-4 4 0-15,-10 4 0 16,-7 3-560-16,-8 3-16 0,-7 8 0 15,-12 8-18624-15</inkml:trace>
  <inkml:trace contextRef="#ctx0" brushRef="#br0" timeOffset="29627.99">16253 16735 13823 0,'-18'-6'1216'0,"3"-1"-960"0,1 1-256 0,4 0 0 0,4 3 2208 0,0 0 400 0,-1-1 80 0,-7-2 0 0,-7-4-2944 0,-5-5-576 0,-1 2-128 0,2 0-32 0,5-2 224 0,2 4 64 0,3 0 0 0,0 4 0 0,3-3 1792 0,-1 4 352 16,1 1 80-16,0 3 16 0,-2 2 128 0,0 2 16 0,0 0 16 0,-3 4 0 0,1 2-256 0,-1 0-48 16,1 5-16-16,2-1 0 0,4-2-848 0,4-1-160 15,6-3-48-15,4 1 0 0,5-1-144 0,7 1-48 16,7-5 0-16,8-2 0 0,9 0 240 0,7-2 32 15,7-2 16-15,7-5 0 0,3 2 0 0,3-2 0 16,3 3 0-16,-2-3 0 0,-2 3-416 0,2-1 128 16,-1 1-128-16,-4-1 0 0,-4 4 0 0,-3 0 0 0,-4 3 128 15,-3 3-128-15,-3-2 192 0,0 4 16 0,-3-1 0 16,-1-2 0-16,1 2 80 0,-2-2 16 0,1-2 0 16,1 0 0-16,2-2-112 0,-1-1-32 0,0 2 0 0,4-5 0 15,3 1-32-15,-1 0 0 0,-3 0 0 16,-1-1 0-16,-2 0-128 0,-3-1 0 0,-5 3 0 0,-6 1 0 15,-7-1 0-15,-5 2 0 0,-5 2 0 0,-3-3 0 16,-5 3 0-16,-2 0 0 0,-3 0 128 0,-3 0-128 16,-1 0 0-16,-3 0 160 0,-2 3-160 0,-3-3 160 15,-3 0-32-15,-1 2 0 0,-5-2 0 0,-1 0 0 16,1-2-128-16,-3 2 0 0,-3-3 0 0,-1 2 128 0,3-1-128 16,-5-1 0-16,-2 2 0 0,-4-2-176 0,-3 3 176 0,-5-2-192 15,-1 2 192-15,-5 0-192 0,-1 5 192 16,-2-1 0-16,-2-2 0 0,-4 4-128 0,3 1 128 15,-7-4 0-15,-4 3 0 0,0-2 0 0,6 2 0 0,7-2 0 16,7 0 0-16,-2 1-128 0,-1 1 128 16,2 0 0-16,3-2 0 0,3-1 0 0,3 0 0 0,2-1 0 15,0 2 0-15,2-3 0 0,1 2 0 0,2-3 0 16,1 2 0-16,2-2-128 0,0 4 128 0,1-4 0 16,-2 2-144-16,1 0 144 0,1 0-128 0,0-2 128 15,1 3-160-15,1-3 160 0,1 0-192 0,3 0 192 16,2 0-208-16,1 0 80 0,5 1-160 0,0-1-32 15,4 0 0-15,3 0 0 16,2 0-864-16,0 2-176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45:51.57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2310 3325 21183 0,'-4'-2'1888'0,"2"0"-1504"0,2 2-384 0,0 0 0 0,1 0-1184 0,0-3-304 0,2 0-64 0,-2-3-16 0,1 0 1168 0,1-4 224 0,-2-2 176 0,0 2-208 0,-1 0-32 0,-2-1 0 15,1 3 0-15,-4 2 0 0,-2 0 240 0,0 2 0 16,-4 4-160-16,-3 0 160 0,-1 4 0 0,-3 0 0 16,-4 2 0-16,-4 2 0 0,-3 2 0 15,-4 0 0-15,-2 0 0 0,-2-1 192 0,-1-2-192 0,-2-2 0 16,2-1 144-1,0-4-144-15,3 0 384 0,0-4 16 0,-1 2 0 0,-1-2 0 0,3 0 768 0,-3 2 160 16,0-4 16-16,-1 2 16 0,0-1-272 0,-1 4-48 16,1-2-16-16,0 3 0 0,2 3-304 0,-1 0-64 15,3 4-16-15,-1 1 0 0,2 2-400 0,-2 4-96 16,2 1-16-16,0 1 0 0,1 0-128 0,1 0 0 0,3-1-160 0,2-2 160 16,4 2-128-16,2-5 128 15,1 2 0-15,3-2-144 0,3 0 144 0,-1-1 0 16,2 1 0-16,1 0-128 0,1-2 128 0,2 2 0 0,1 0 0 0,2 0 0 15,0 1 0-15,1-1 0 0,2 3 0 16,-1 2 0-16,1 4 0 0,1 3 0 0,-1 4 0 16,1 5-128-16,0 9 128 0,0 5 0 0,-2 4-144 0,1 4 144 15,-3 5 0-15,-1 10 0 0,-2 11 0 16,-3 8 0-16,0 10-144 0,-3-5 144 0,3-16 0 0,-4 10 0 16,-2 8-144-16,-2-3 144 0,5 1 0 0,0-13-144 15,3-15 144-15,2-4 0 0,1-10 0 0,-2-2 0 0,1-1 0 16,0 0 0-16,1 0 0 0,-1 0 0 15,2-1 0-15,0-3 144 0,1 0-144 0,1-6 160 0,-1-5 144 16,1 0 16 0,0 5 16-16,0 4 0 0,2 3-16 0,-1 10-16 0,0 6 0 15,-1 1 0-15,-1-6-304 0,0-4 160 0,-2-9-160 0,2-5 128 0,0-2 0 0,1-7 0 16,-1 2 0-16,0-3 0 0,0-1 176 0,-1-1 16 16,1-3 16-16,0-2 0 0,1-2 0 0,0-3 0 15,0-1 0-15,1-2 0 0,1-2 240 16,0-1 64-16,2-3 0 0,1 1 0 0,-1 0 0 15,1-1 0-15,2 0 0 0,1 0 0 0,2 4-208 0,1-1-48 16,3 2 0-16,3 4 0 0,4-3-80 0,3 2-32 16,3 0 0-16,4-1 0 0,1 0-96 0,4-3-32 15,5-1 0-15,5-5 0 0,6-2 32 0,3-4 0 16,6 0 0-16,0 0 0 0,0-1-32 0,-1 0 0 16,-5-3 0-16,-3-1 0 0,-3 1-144 0,-6 3 0 0,-1-1 0 0,-5 1 0 31,-2 3-576-31,-3 3-112 0,-1 1-16 0,0 2-10864 0,1 4-2176 0</inkml:trace>
  <inkml:trace contextRef="#ctx0" brushRef="#br1" timeOffset="51136.59">3204 8396 30399 0,'-5'-7'2704'0,"2"1"-2160"0,5 2-544 0,0 2 0 0,2-2 304 0,1-1-48 0,2-6-16 0,6-4 0 0,4-7-816 0,6-4-176 0,5-2-16 0,0 5-16 0,1 2 384 15,-1 2 80-15,2 2 0 0,-2 5 16 0,-2-1 304 0,1 3 0 0,2 4-128 0,-1 0 128 0,2 4 192 0,-2 2 80 0,3 2 32 0,0-1 0 16,4 2 592-16,2 1 128 0,5-2 32 0,2 0 0 16,2-2-272-16,4-2-48 0,5-2-16 0,2-2 0 15,1 1-192-15,-1 0-32 0,-2-1-16 0,1 0 0 16,1 3-16-16,-1-3 0 0,0 2 0 0,-3 2 0 15,2 1-64-15,-3 1-16 0,-5 3 0 0,2 0 0 0,0 2-80 0,2 1-32 16,-3 3 0-16,0-2 0 0,0 4-144 16,2-3-128-16,2 3 144 0,0-1-144 0,1 2 128 0,1-2-128 15,2 2 0-15,2-2 0 0,1 0 0 16,4-4 128-16,2 1-128 0,2-4 0 0,-1 0 0 16,0-2 0-16,-2-2 0 0,-1-3 0 0,-1 2 0 0,2-5 0 15,2 1 0-15,-2 2 0 0,-1-1 176 0,-2 4-16 16,-1-2 0-16,-4 4 0 0,-2 1 48 0,1 1 16 15,1 4 0-15,-1-1 0 0,-2 3 32 0,1-2 0 16,0 3 0-16,-1 1 0 0,0-1-256 0,2-3 0 16,0 2 0-16,0-1 0 0,3-2 0 0,1-1 0 15,3-1 0-15,2-4 0 0,-1-4 0 0,2 1 0 16,1 0 0-16,0-2 0 0,3 4 0 0,-2-6 0 16,-3 1 0-16,-2-2 0 0,-4 3 0 0,0 2 0 15,-1 1 0-15,-1 4 0 0,0-1 128 0,-5 4-128 0,1 2 176 16,-1-1-176-16,-1 0 192 0,-1 0-192 0,1-1 192 15,-3 0-192-15,1 1 0 0,1 0 0 0,3-2 0 0,-2 2 0 16,-3-5 0-16,-2 2 0 0,1-6 0 16,-1 0 0-16,-2-1 0 0,0-2 0 0,2 2 0 0,-2-5 0 15,0 2 0-15,2-4 0 0,1-1 0 0,-2-5 0 16,3 1-320-16,0 0-32 0,1 0 0 0,-2-2 0 16,-3 4-48-16,1-1-16 15,-4 2 0-15,1 0 0 0,-5 3-64 0,-1 4-16 16,-3 1 0-16,-4 4 0 0,-1 1-1072 15,-1 6-224-15,-2 0-32 0,-1 6-13776 0</inkml:trace>
  <inkml:trace contextRef="#ctx0" brushRef="#br1" timeOffset="102351.2">10518 13839 8287 0,'1'-3'736'0,"1"1"-592"0,0 0-144 0,1 2 0 0,-2-2 480 0,1 2 64 15,3-4 16-15,3-2 0 0,0-4 400 0,2 1 96 0,1 0 16 0,-3-1 0 0,-2 1 336 0,-2 2 80 0,-2 4 16 0,-1-1 0 0,-1 2 320 0,-1 2 64 0,0 0 16 0,-2 2 0 16,-2 2-544-16,0 0-96 0,-1 2-32 0,-1 0 0 16,-2 0-848-16,-1 2-160 0,-1 0-32 15,-1-1-16-15,-3 1 112 0,-1 2 32 0,0 0 0 0,-3 0 0 16,3-1 256-16,-2 3 64 0,-1-2 16 0,1 2 0 16,1-2-96-16,1 0-32 0,0 2 0 0,3 1 0 15,2-3 128-15,2-2 32 0,3 2 0 0,2-4 0 16,3 1-304-16,2-1-64 0,0-3-16 0,4 1 0 15,1-1-304-15,3-2-192 0,0-1 16 0,1 2 16 16,2-2-432-16,0 0-96 16,2 0-16-16,0 3 0 0,-1-3 240 0,2 1 32 15,1 2 16-15,0-1 0 0,1 2 288 0,1-2 128 0,-2 4-128 0,0 2 128 16,0 0 0-16,-1 2 0 0,-2 3 0 0,0-1 176 0,-2 2 160 0,-1 1 48 16,-2-2 0-16,0 2 0 15,-1 1-160-15,-2-4-32 0,-1 2 0 0,-2 1 0 0,-2 1-192 16,-1-2 144-16,-2 0-144 0,-2 0 128 0,-2-2-128 0,0 1 0 15,0-1 0-15,-2-2 0 0,-1 0 0 0,1 0 0 16,-1-2 0-16,1 2 0 0,-1 0 0 0,0 1 0 16,-1-1 128-16,0 0-128 0,-3 3 0 0,0-1 0 15,2 0-192-15,-3-1 192 16,1 4-944-16,1-2-64 0,-1 3-16 0,2-4 0 16,2-2-256-16,3-4-64 0,2 0-16 0,1-3 0 15,3 0-528-15,1-3-96 0</inkml:trace>
  <inkml:trace contextRef="#ctx0" brushRef="#br1" timeOffset="103039.2">10779 14007 35007 0,'-4'2'1552'0,"1"-2"320"0,-1 4-1488 0,3-4-384 0,1 2 0 0,0-2 0 0,1 2 560 0,0 0 32 0,2 2 16 0,-1 2 0 0,3 3-608 0,2 1-192 0,1 3 0 0,2 2 0 0,0 4 192 0,-2 0 0 0,2 6-144 0,-2 1 144 16,0 0-128-16,-3 2 128 0,0 0-160 0,-4-2 160 0,-1-2 0 0,-2-1 0 0,-2-1 0 0,1-4 0 0,-1-5 224 0,-1-2 144 16,1 0 16-16,0-5 16 0,2 0 448 0,1-6 96 15,1 0 16-15,-2-5 0 0,4-1-480 0,-2-4-96 16,0 1 0-16,-2-4-16 0,2-5-368 0,0-2 0 15,-1-5 0-15,1-1 128 0,1-2-128 0,1-7 0 16,1 0-176-16,2 4 176 0,0 3-256 16,4 0 32-16,2 2 16 0,3 1 0 0,-1 5-112 0,1 4-32 15,-2 4 0-15,1 2 0 0,-3 5 352 0,-1 4 128 16,0 2 0-16,-2 4 0 0,1 1 32 0,1 4 0 0,-2 0 0 16,-1-2 0-16,0 6-160 0,-1-2 0 15,0 1 0-15,0-1 0 0,-1 2 128 0,-2-2-128 16,2 0 128-16,-1 1-128 0,-1-3 144 0,1 0-144 0,-2-2 160 15,1-2-160-15,1 1 208 0,-1-6-48 0,1-1-16 16,0-1 0-16,1-2 0 0,1-3 0 16,0-4 0-16,1 0 0 0,-1-2-144 0,-1-1 0 0,0 1 144 15,-1-4-144-15,1 0 0 0,0 0 0 0,-2 1 0 0,1-1 128 16,0 0-128-16,1 0 0 16,0 1 0-16,1 1 0 15,2 3 0-15,2 0 0 0,2 0 0 0,0 1-128 0,1 3 128 0,-1 0-160 0,2 1 160 0,-1 0-160 16,3 0 160-16,0 2-208 0,-2-2 80 0,0 1 128 0,-1 4-128 15,-2-2 128-15,-1 3 0 0,-1 0 0 16,1 3 0-16,-2 3 128 0,1-2 0 0,1 4 0 16,-2 4 32-16,0 0 0 0,2 3 0 0,-2 1 0 0,1 4-160 15,-1 1 128-15,1-2-128 0,-2 6 128 16,0 0-128-16,-1 1 128 0,1 0-128 0,-1 1 128 16,1-1-128-16,-1-4 128 0,1-3-128 0,-1-3 128 15,2 0-128-15,-2-4 0 0,1-3 0 0,-3 1 0 0,0-4 0 0,-1-2-176 16,0-1 48-16,-1 0 0 15,-1-3-464-15,0-4-96 0,0 2-16 16,0-4 0-16,1 2-1760 0,0-2-352 16</inkml:trace>
  <inkml:trace contextRef="#ctx0" brushRef="#br1" timeOffset="103550.06">11777 14082 25791 0,'2'-10'1152'0,"-2"2"224"0,0-1-1104 0,-1 5-272 0,0 1 0 0,1-1 0 0,0 1 752 0,-1-3 80 0,-2-4 32 0,2-6 0 0,-2 1-656 0,1-1-208 0,1 0 128 0,0 4-128 0,-1-2 0 0,2 3 0 0,0 4 0 0,-1 2 0 32,1 1-592-32,-1 3-32 0,-2 5 0 0,1-1 0 0,-3 6 768 0,-1 1 160 0,-2 2 16 0,0 4 16 15,-1 0 1072-15,0 3 192 0,-2 1 64 0,0 4 0 16,-1 1-512-16,-3 4-80 0,1 0-32 0,-2 2 0 15,1 0-464-15,1-1-112 0,-1-2-16 0,1-3 0 16,4-3-320-16,3-3-128 0,3-2 0 0,2-2 0 16,2-3 320-16,2-2-48 0,3-1 0 0,-1-2 0 15,1-1-32-15,0-3-16 0,1-2 0 0,-1-1 0 16,1-1-224-16,0-2 0 0,2-4 0 0,-2 1 0 0,0 0 0 16,0-7 0-16,0 3 0 0,0-2 0 0,-1-3 0 15,0-1 0-15,0 2 0 0,0-4 0 0,1 2-128 0,-1-3 128 16,0 1-192-16,0-1 192 0,1 6 0 0,-1-3-128 15,0 6 128-15,2 1 0 0,-3 0 0 0,3 6 0 16,-2-1 0-16,0 1 0 0,0 3 0 0,1 3 0 16,0-3 0-16,1 1 0 0,2 4 0 0,2-1 0 15,-1-1 0-15,1 2 0 0,-1 3 144 0,0 1 48 16,0 0 0-16,-2 4 0 0,0 0-64 0,-1 3-128 16,1 2 192-16,-3 2-64 0,1 2 32 0,-1-2 0 15,1 1 0-15,0-2 0 0,0 2-160 0,0-4 0 16,3 1 0-16,-3-6 0 0,2 0 0 0,-1-4 0 0,1-2 0 15,0-3 0 1,0-2-384-16,-1-2-96 0,1-4-32 0,-1-1 0 16,-1-4-880-16,0 0-176 0,0-2-32 0,1-2-9424 0,-2-5-1888 15</inkml:trace>
  <inkml:trace contextRef="#ctx0" brushRef="#br1" timeOffset="104669.33">11978 13146 11967 0,'-1'-6'1072'0,"0"3"-864"0,1 1-208 0,0 1 0 16,0 1 2608-16,0-3 464 0,1 0 112 0,0-2 16 0,3 0-1392 0,0-2-272 0,3 5-48 0,1-2-16 0,-1 8-512 0,2 2-96 0,1 4-32 0,0 5 0 0,1 1 48 0,-1 6 0 0,0 4 0 0,-1 6 0 0,1 8-432 0,-1 1-64 0,0 3-32 0,-3 4 0 16,-1 2-352-16,-2 4 0 0,-1 3 0 0,-1 10-128 0,1 10 128 0,2-3-192 15,0-7 192-15,2-13-192 0,-1-9 192 0,2-2 0 16,2-2 0-16,0-3 0 0,1 3 896 0,-2-7 96 15,2-4 32-15,-2-3 0 0,-2-3-624 0,0-6-112 16,-1-2-32-16,-3-3 0 0,2-5-496 0,-3-1-96 16,0-4-32-16,-2-3-11376 0,1 0-2272 15</inkml:trace>
  <inkml:trace contextRef="#ctx0" brushRef="#br1" timeOffset="105133.97">12457 12938 6447 0,'0'0'576'0,"-1"0"-576"0,0 3 0 0,1-3 0 0,0 0 3888 0,0 1 656 0,1 4 144 0,0-1 32 0,0 2-3200 0,2 6-640 0,-1 2-128 0,-2 4-32 0,1 2 32 0,-2 5 0 0,0 1 0 0,-2 5 0 0,-1 0 32 0,-3 5 16 15,1 4 0-15,-1-1 0 0,1 4-432 0,-2 2-96 16,2 2-16-16,0 7 0 0,2 7 464 0,0 2 96 16,3 3 16-16,0 4 0 0,1 1 0 0,0-4 0 15,0-1 0-15,-1-5 0 0,1-1-208 0,0-6-48 0,1-2 0 16,0-6 0-16,3-6-272 0,0-7-64 16,-1-6-16-16,2-5 0 0,-1-3-224 0,1-5 0 0,-1-2 0 0,1-6 0 31,-2 0-1408-31,0 0-320 0,-1-6-64 0,-1 0-14800 15</inkml:trace>
  <inkml:trace contextRef="#ctx0" brushRef="#br1" timeOffset="105673.76">12570 14127 38703 0,'1'0'1712'0,"-1"0"352"0,1 0-1648 0,0-3-416 0,2 3 0 0,-1-1 0 0,2 1 0 0,1-2-224 0,5-1 32 0,3-1 0 0,5 1-192 0,0-6-16 0,1 3-16 0,-2-2 0 0,-1 0 416 0,0 0 0 0,-2 0 0 0,-2-1 0 0,-1-1 0 0,-2 0-128 0,0 0 128 0,-3-2-192 15,0 0 624-15,0-1 112 0,-1 1 32 0,-1-2 0 16,1-1 0-16,0-1 16 0,0 0 0 0,-3 3 0 15,1-2-592-15,-3-1 0 0,1 3 0 0,-2 0 0 16,-2 0 0-16,-1 5-256 0,-1 0 64 0,1 6 0 16,-4 2 192-16,-1 2-128 0,1 2 128 0,-2 6-128 15,0 2 128-15,-2 2 0 0,-1 3-144 16,1 3 144-16,0 0 0 0,-2 1 0 0,3 1-144 0,1 0 144 16,0-3 0-16,1 3 256 0,4-2-64 0,0 1 0 0,4-4 80 15,0 1 16-15,3-2 0 0,0-3 0 0,1 2-288 16,2-1 160-16,2 1-160 0,-1-2 128 15,0 3-320-15,1 2-64 0,1-1 0 0,-2 1-16 16,0 1-672-16,0-3-128 0,-1-1-16 0,-1-2-16 16,1-4-672-16,0-1-128 0,2-2-16 0,2-4-12256 15</inkml:trace>
  <inkml:trace contextRef="#ctx0" brushRef="#br1" timeOffset="106115.42">13195 13842 40543 0,'-5'3'1792'0,"0"-3"384"0,-1 0-1744 0,2 0-432 0,2 1 0 0,0 1 0 0,-2-2 128 0,-4 3-128 0,-3 4 0 0,-4 0 128 0,-2 5-864 0,0 0-176 0,-2 1-48 0,2 0 0 16,1 2-96-16,2-4-32 0,4 0 0 0,0-1 0 15,2 4-320-15,-1-2-80 0,2 1-16 0,1-5 0 0,3 2 1504 0,1-4 368 0,2-2 32 0,0-2 16 16,1 2 656-16,1-1 128 0,1-3 16 0,-1 3 16 16,3-3-224-16,0 0-48 0,1 0-16 0,3 0 0 15,2-2-432-15,1 1-96 0,2-2-16 0,2 3 0 16,3-2-400-16,0 0 0 0,3 4 0 16,-1 0 0-16,-2 1-256 0,0 3-128 15,-1 1-16-15,-3-1-16 0,0 7-240 0,-4-3-48 16,-1 5-16-16,-4-2 0 0,-1 0 864 0,-2-1 176 0,-2 0 48 0,-1 1 0 15,0-2 560-15,-3 0 112 0,1 0 32 0,-3 1 0 0,1 1-512 16,-3 2-112-16,0-2 0 0,-2 3-16 0,-1 0-224 0,-1 2-32 16,-2-1-16-16,0 2 0 0,1-3-160 0,-2 2 0 15,-2 2 0-15,0-2 128 0,0 3-288 0,0-4-64 16,0-1-16-16,-1-4 0 16,1-2-224-16,2-4-48 0,0 0-16 0,2-3 0 15,0-3 16-15,3-3 16 0,0 0 0 0,1-4-10832 16,4-1-2176-16</inkml:trace>
  <inkml:trace contextRef="#ctx0" brushRef="#br1" timeOffset="106489.26">13544 13523 27647 0,'0'-2'2448'0,"0"1"-1952"0,1 1-496 0,-1 0 0 0,1 0 2560 0,1 0 432 0,0 0 80 0,2 0 0 0,3 1-2720 0,1 1-544 0,2 2-128 0,-2 1 0 0,2 2 48 0,-2 2 16 0,0 1 0 0,-2 0 0 0,2 5 688 0,-3 2 144 0,1 4 16 0,-1 5 16 0,2 2 80 0,-1 6 16 15,-1 2 0-15,0-2 0 0,0 3-128 0,-1 2 0 16,1-1-16-16,-1 3 0 0,-1-5-288 16,0 7-48-16,1 4-16 0,-2-3 0 0,-1 1-208 15,1-4-208-15,-1 0 32 0,-1-3 16 0,-1-3-192 0,-1-7-32 16,0 0-16-16,-1-5 0 16,2-5-112-16,-1-4 0 0,-1 1-16 15,-1-5 0-15,1-4-768 0,-2 0-160 0,1-6-16 16,0-3-9552-16,-1 0-1904 0</inkml:trace>
  <inkml:trace contextRef="#ctx0" brushRef="#br1" timeOffset="106730.55">13363 13899 39615 0,'-2'0'1760'0,"-1"-4"352"0,1 2-1680 0,1 2-432 0,1-2 0 0,1 0 0 0,0 0 944 0,2-1 96 0,3 0 32 0,4-4 0 0,5 0-496 15,4-2-112-15,6 1-16 0,4 0 0 0,4 5-160 0,3-4-32 0,1 1-16 0,1 0 0 0,1 2-240 0,-2-2 0 0,-1 0 0 0,1 0 0 0,0 1-352 0,-1 0 32 0,2-1 16 0,0 1 0 16,2-1 32-16,-1 1 0 0,2-2 0 16,1-1 0-16,4-1-448 15,2-2-96-15,8-4-16 0,1-1-17760 0</inkml:trace>
  <inkml:trace contextRef="#ctx0" brushRef="#br1" timeOffset="111686.18">4386 15520 28559 0,'-6'0'2544'0,"0"0"-2032"0,1 0-512 0,1 0 0 0,3 0 992 0,1 0 96 0,0 0 32 0,0 0 0 0,-1 0-1824 0,-1 0-352 0,2 0-80 0,2 0-16 0,1-2 944 0,1-2 208 0,2 4 0 0,0-2 0 0,2-2-240 0,0 2-32 16,2 0-16-16,0 1 0 0,1 1 624 0,0-1 128 15,3 2 32-15,1 0 0 16,-2-1 576-16,1 0 112 0,-2-1 32 0,3 0 0 0,3 1-208 16,-1-4-48-16,-5 2 0 0,3-1 0 0,1-1-320 0,3-2-80 15,1 0-16-15,-2-1 0 0,1 0-144 16,-3 3-16-16,-3 0-16 0,-2 4 0 16,-1 0-368-16,-2 2 0 0,-3 2 0 0,-2 0 128 0,0 2-128 15,-3 0-160-15,-1 3 160 0,-3-3-208 0,-2 4-32 0,-4 0 0 16,-1 0 0-16,-4 1 0 0,-1 2 240 0,-4-3 0 15,0 5 0-15,-2-3-144 0,3-2 144 0,-2 3 0 0,0 0-144 16,2 0 144-16,3 0 0 0,-1 2 0 0,4-3 0 16,0 5 0-16,2 1 0 0,0-2 0 15,3 4 0-15,-2 1 0 0,2-2 0 0,3 0 0 0,0-3 0 16,3 3 0-16,1 1 0 0,2 1 0 0,3-4 0 16,2-2 0-16,2-3 0 0,2-2 0 15,3 0 176-15,2-1-176 0,-2 1 176 0,3-2-176 0,0-2 192 0,2 2-192 16,-1-2 0-16,0 0 0 0,1-3-160 0,-2-2 160 15,0 1-288-15,1-4 64 0,0 1 16 16,2-2 0-16,1-1-96 0,-2 2-16 0,3-4 0 16,1 0 0-16,6-1-368 15,-2 1-80-15,1 3 0 0,-4-1-9808 0,1 0-1968 0</inkml:trace>
  <inkml:trace contextRef="#ctx0" brushRef="#br1" timeOffset="112087.57">5097 15794 43311 0,'-4'-2'1920'0,"1"2"384"0,-1-2-1840 0,1 2-464 16,2 0 0-16,1 0 0 0,1 0-416 0,1 0-176 0,0 0-48 0,4 2 0 0,2-2-640 0,-8 0-144 0,23-2-32 0,-9-2 0 0,2-2 752 0,2-3 160 0,1-1 32 0,0 1 0 15,-1-4-480-15,-1 0-96 0,0-2 0 0,-3 1-16 0,-3-1 1920 0,-1 2 384 16,-1-2 80-16,-3 3 0 0,-1 2-64 0,-1-5 0 16,-2-1-16-16,0 2 0 0,-4-2-624 0,0 0-112 0,-3-1-16 15,-2-1-16-15,-2 2-672 0,-1 1-128 0,-1 1-16 16,-4 0-16 0,-1 4-672-16,-3 4-128 0,2 2-16 0,0 8-16 15,2-2-224-15,0 3-32 0,-1 6-16 0,0 3 0 0,-1 2 1280 0,-2 5 224 0,1 5 0 0,-2-1 192 16,4 3 640-16,2-2 128 0,3 5 16 0,1-2 16 15,5-3 480-15,0 0 112 16,4 1 16-16,2-5 0 0,3 3-816 0,2-2-144 0,3 2-48 0,1-3 0 16,-1 1-592-16,1-2 0 0,-1-4 0 15,3 4 0-15,4 1-432 16,2 3-144-16,0-3-48 0,0-2 0 0,-2-4-688 0,-1-1-144 16,-1-3-16-16,1-4-14256 0</inkml:trace>
  <inkml:trace contextRef="#ctx0" brushRef="#br1" timeOffset="112422.87">5604 15825 36863 0,'-2'8'3264'0,"-1"2"-2608"0,2-4-528 0,1-2-128 0,1-2 416 0,0 6 48 0,-1 7 16 0,-1 5 0 0,1 4-1120 0,0 1-208 0,0-2-48 0,0-2-16 0,-1-1 912 0,0-1 0 0,-1-6 0 0,0 0 128 16,-3-3-784-16,0-2-160 0,-1-1-16 0,0-5-16 0,-1-2 848 0,1-2 368 16,1-5-32-16,2-3 0 0,-1-2 1088 0,0 0 224 15,2-4 32-15,-1-4 16 0,1-1-800 0,-1-1-176 16,1-7-16-16,-2 1-16 0,0-4-288 0,1-2-48 16,-1 7-16-16,2-4 0 0,0-4-48 0,2 1-16 15,3-1 0-15,2 7 0 0,2 2-64 0,2 3-16 16,4 5 0-16,1-1 0 0,0 6-192 0,-1 0 0 0,3 1 0 15,-1 2 0-15,1-1-176 0,0 4 32 0,0-3 0 16,3 1 0 0,1 2-624-16,-1 0-128 0,2-1-32 0,1 2-11744 0,0-1-2336 0</inkml:trace>
  <inkml:trace contextRef="#ctx0" brushRef="#br1" timeOffset="112940.43">6074 15599 23039 0,'5'4'1024'0,"-1"-4"192"0,-1 3-960 0,1-3-256 0,-2 0 0 0,0 0 0 0,0-3 1552 16,3 3 272-16,3-2 48 0,1 0 16 0,1-2-448 0,1 0-96 0,-1-2 0 0,-1 2-16 0,-3-2-496 0,-1 0-80 0,-1 2-32 0,-2-1 0 0,0 0-560 0,-1 3-160 0,-2-1 0 0,-2 2 0 0,2 1 352 0,-3-3 0 15,0 3 0-15,1-2 0 0,-1 1 256 0,-1 1 48 16,0-3 16-16,-1 3 0 0,0-4-352 0,0 2-64 15,-1 1 0-15,2-2-16 0,1 0 16 0,0 0 0 16,-1 1 0-16,1 0 0 0,-1 0-256 0,1-2 176 16,0 4-176-16,-1 0 160 0,0 0-160 0,-2 4 0 15,1 2 0-15,-1 0 0 0,-2 7 0 0,-1-1 0 0,0 4 0 16,-2 4 0-16,1 1 0 0,-3 5 0 16,1 0 0-16,-1 5 0 0,2 0 0 0,2-2 128 0,2 3-128 15,3-1 0-15,3-2 192 0,2-1-32 0,1 4-16 0,2-1 0 16,0-5-144-16,2-1 0 0,2 0 0 0,0-5 0 15,0 1 0-15,3-5-144 0,0 2 144 16,1-4-208-16,2 1 208 0,-1-5-144 0,3-1 144 0,1-2-128 16,-1-4 128-16,3 0 0 0,5-3-144 0,-1-4 144 15,3 2-256-15,-3-7 32 0,3 2 0 0,-3-6 0 16,0-2 0-16,-1-2 0 0,-1-2 0 0,-2-3 0 16,1-3 224-16,-4-1-192 0,-5 5 192 0,0-1-192 15,-2-4 352-15,0-2 80 0,-3-7 16 0,-4 1 0 16,-4-1 0-16,0 0 0 0,-5 3 0 0,-3-2 0 0,-4 1-256 15,-2 5 0-15,0-1 128 0,-2 7-128 0,1 1 0 16,-1 5-256-16,-1 3 48 0,0 4 16 16,2 0-96-16,-2 4-16 0,2 3 0 0,2 3 0 15,1 2-544-15,1 3-112 0,2 0-32 0,3 3-16288 16</inkml:trace>
  <inkml:trace contextRef="#ctx0" brushRef="#br1" timeOffset="113442.47">7090 15177 40543 0,'-1'-3'3600'0,"0"3"-2880"0,1 3-576 0,0-1-144 0,1 2 256 0,-1-1 0 0,0 6 16 0,1 3 0 0,1 8-464 0,-1 1-80 0,1 8-32 0,1-1 0 0,-1 2 304 0,2 2 0 0,0 5 0 0,-1-2 0 16,4 3 0-16,-1 3 0 0,4 0 0 0,0-1 0 0,1 3 208 0,1-3 48 15,2 4 16-15,-3-6 0 0,-3-3-80 0,1-6 0 16,-3 2-16-16,-1 0 0 0,-1 2-176 0,-3 1 0 16,-1-2 0-16,-2-4 0 0,-2-3-352 0,-1-3 0 15,-1-3 0-15,0-3-11872 16,-1-6-2384-16</inkml:trace>
  <inkml:trace contextRef="#ctx0" brushRef="#br1" timeOffset="113634.75">7009 15628 32255 0,'5'0'2864'0,"-3"0"-2288"0,1-3-576 0,-2 1 0 0,0 1 3168 0,2-2 528 0,2 0 96 0,1-1 32 0,4-5-3264 0,3-1-560 0,3 0-304 0,3-2 48 0,-1 1 0 0,1 0 0 0,0 2 0 0,0-1 0 0,1 4-528 0,0 0-112 0,1 0 0 0,-3 2-17840 15</inkml:trace>
  <inkml:trace contextRef="#ctx0" brushRef="#br1" timeOffset="113968.04">7490 15713 7487 0,'8'13'160'0,"-1"-6"32"0,-1-1 16 0,-2 3 0 0,-1-3-208 0,0-1 0 0,-1 4 0 0,3 3 0 0,4 10 3664 0,1 9 688 0,0 1 144 0,-4-2 32 0,-1-3-1104 0,-2-4-224 0,0-1-32 0,-2 2-16 15,0-1-1600-15,1-5-320 0,-2 0-64 0,-2-6-16 0,2-2-608 0,-1-4-128 16,1-3-32-16,-1-3 0 0,1 0-192 0,0-7-32 16,-1 4-16-16,1-6 0 0,-3-1 80 0,1-2 16 0,-1 2 0 15,-2-3 0-15,-2-6 16 0,-3-4 0 0,-1-5 0 0,-3-3 0 16,-1-1 16-16,2-3 16 0,-1-2 0 15,4 1 0-15,2 2-32 0,4-1 0 16,4 0 0-16,2 5 0 0,5 4-256 0,0 1 0 0,3 3 0 0,-1 2 0 16,2 4-144-16,-1-2 144 0,-1 2-128 15,1 3 128-15,0 0-240 0,-1 1 48 0,2 2 0 16,0 0 0-16,2 4-480 16,0-3-96-16,2 2 0 0,1 1-17936 0</inkml:trace>
  <inkml:trace contextRef="#ctx0" brushRef="#br1" timeOffset="114479.67">8140 15473 34095 0,'-6'3'3024'0,"0"1"-2416"0,0-4-480 0,3 1-128 0,1-1 1712 0,-2 2 320 0,-2 1 64 0,-7 0 16 0,-1 4-1792 0,-4 0-320 0,3 2-144 0,2-1 16 0,-1 2 128 0,2 3-192 15,-2 0 192-15,1 3-192 16,-1 7-688-16,-1 4-144 0,0 1-16 0,1 4-16 16,-1 5 112-16,1-2 32 15,2-2 0-15,1 1 0 0,3 0 1680 0,3-5 352 0,3-3 64 0,3-6 16 0,3 1-240 0,2-3-32 16,3-2-16-16,0-6 0 0,3-1-528 0,0-4-96 0,0-3-32 0,3-2 0 15,-1-3-256-15,1-4 0 0,1 1 0 16,1-4 0-16,-1-2-320 0,1 0 16 0,-1-4 16 0,1-1 0 16,-3-4 16-16,1 2 0 0,0-6 0 0,-4 1 0 15,0 0 128-15,-2-1 144 0,-2-4-208 0,0 1 80 16,-1 3 128-16,-3 2 0 0,0 4 0 0,-3 3 0 16,1 4 160-16,-1 2 64 0,0 5 16 0,0 4 0 15,0 1 16-15,-1 3 0 0,1 4 0 0,0 1 0 16,-1 2-16-16,-1 0 0 0,0 2 0 0,1 1 0 15,1-1-48-15,0 4-16 0,1 4 0 0,1-1 0 16,0-1 144-16,1-1 48 0,1 2 0 0,1 0 0 16,0 0 16-16,1 2 16 0,0 2 0 0,2-1 0 15,0 0-272-15,-1-2-128 0,0-2 128 0,0 1-128 16,1 0-432-16,1-3-160 0,-1-3-48 16,2-2 0-16,-1-1-1024 15,-2-4-192-15,2-2-64 0,-3-1-15584 0</inkml:trace>
  <inkml:trace contextRef="#ctx0" brushRef="#br1" timeOffset="114671.79">8459 15794 37775 0,'-3'16'3360'0,"-1"-4"-2688"0,-1 0-544 0,2-3-128 0,2-5 1600 0,1 0 304 0,1 0 48 0,2 6 16 0,1 6-2096 0,2 4-432 0,6 4-80 0,1-2 0 0,1-2-384 0,1-4-64 0,0-4 0 0,-1-2-16 0</inkml:trace>
  <inkml:trace contextRef="#ctx0" brushRef="#br1" timeOffset="114837.18">8530 15345 42383 0,'-2'0'3776'16,"0"2"-3024"-16,0-2-608 0,0 0-144 15,2 0 832-15,-1 0 144 0,1 3 32 0,-1-3 0 16,1 3-2064-16,0 0-416 0,2 3-64 0,-2-1-32 0</inkml:trace>
  <inkml:trace contextRef="#ctx0" brushRef="#br1" timeOffset="115235">8808 15853 43311 0,'-4'15'1920'0,"1"-5"384"0,0 0-1840 0,3-4-464 0,1-4 0 0,1 2 0 0,1 0-832 0,0 4-272 0,2 3-48 0,2 4-16 0,2-2-352 0,-1-3-64 0,0-4-16 0,-2-3 0 15,-1 0-1328-15,-3-3-272 0,0-4-48 0,-2 2-16 16,-4-4 2208-16,0-2 432 0,-2 2 96 0,-1-6 16 0,2 2 4288 0,-3-3 880 0,2-4 160 0,0 0 48 16,1-2-2672-16,0-6-528 0,0 1-96 15,1-3-32-15,1-2-912 0,1-2-192 0,1 3-48 0,2-1 0 16,4 3-384-16,2 2 0 0,0 3-224 16,2 4 80-16,-1 4-96 0,3 3-16 0,2 4 0 0,-1 1 0 15,0 4 256-15,0-2 160 0,0 3-32 0,0 0 0 16,1 3 96-16,-2-3 16 0,0 0 0 0,1 3 0 15,2-3-112-15,0 4 0 0,2 2-128 0,0 3 192 16,2 1 0-16,1 2-16 0,-1 7 0 0,0 3 0 16,1 1-32-16,0 8 0 0,0 4 0 15,-3 2 0-15,-3-1-144 0,-2 1-256 0,-3-1 64 0,-3-3 16 16,-4-1-112-16,0-7-32 0,0-5 0 0,-2-2 0 16,-1 5-192-16,-2-1-32 0,2-3-16 15,0-3 0-15,2-6-336 0,2-4-80 16,2-6-16-16,4-6-16624 0</inkml:trace>
  <inkml:trace contextRef="#ctx0" brushRef="#br1" timeOffset="116099.42">9414 15656 21183 0,'-13'0'1888'0,"2"-2"-1504"0,-1 2-384 0,3 0 0 0,4 0 4352 0,3 2 816 0,-2-2 144 0,-3 4 48 0,-4 0-4192 0,1 2-832 0,4 3-160 0,6 3-48 0,8 2 0 0,6 0-128 0,6 6 192 0,1-4-64 0,2 0 16 0,2 3 0 16,2 3 0-16,-1 0 0 0,-1 1-384 0,-5-1-80 15,-3 0 0-15,-5-1-16 16,-3-2-400-16,-5-2-80 0,-3-2-16 0,-4-1 0 16,-3 0-192-16,-2-1-32 0,-2-3-16 0,-4-2-9440 15,2 0-1904-15</inkml:trace>
  <inkml:trace contextRef="#ctx0" brushRef="#br1" timeOffset="116292.3">9531 15362 52527 0,'2'0'2320'0,"-4"0"496"0,1 0-2256 0,0 0-560 0,0 0 0 0,2 0 0 0,-1 1-640 0,1 2-256 0,2 0-32 0,-1 1-16 0,2 2-1472 0,-1 4-288 16,1 1-64-16,-3-1-16 0</inkml:trace>
  <inkml:trace contextRef="#ctx0" brushRef="#br1" timeOffset="116663.16">9878 15863 38703 0,'-5'2'1712'0,"0"-4"352"0,1 1-1648 0,1 1-416 0,2 0 0 0,0-3 0 0,0 3-192 0,-2-2-112 0,0-2-16 0,-2-2-16 0,0-2 336 0,1 0-144 0,2-1 144 0,0-1 0 0,1 0-288 0,2 0 48 0,1-2 16 0,-1 2 0 0,1-2 80 16,-1-1 16-16,2 4 0 0,1-1 0 0,-2 1 1168 0,1-1 240 0,0 4 64 0,1-4 0 0,0 1-448 0,-1 3-96 0,2-4-16 0,2 2 0 0,-1-2-256 0,1 0-48 16,2 0-16-16,3 1 0 0,3-4-336 0,4 0-128 0,2 1 0 0,1 0 0 15,1 2 0-15,2 4 0 0,-1-1-208 16,-2 5 64-16,0 4-112 0,-2 2 0 0,0 6-16 16,-3 1 0-16,-1 5 80 0,-1 4 0 0,-2 2 16 0,-1 3 0 15,-1 0 176-15,-3-2 128 0,0 4-128 0,-2-2 176 16,0 1-48-16,0-6-128 0,1 1 192 15,0-4-64-15,2 0-464 16,1-3-112-16,2 1 0 0,0-5-16 0,2-3-880 16,2-2-160-16,0-4-32 0,1-2-15808 0</inkml:trace>
  <inkml:trace contextRef="#ctx0" brushRef="#br1" timeOffset="117212.24">10784 15733 34095 0,'6'-4'3024'0,"-2"-2"-2416"0,-2 2-480 0,-2 2-128 0,0-1 1552 0,2 0 304 0,0-6 48 0,2-2 16 0,-1-6-1632 0,-1-3-288 0,-6 0 0 0,-3-1-208 0,-6 1-48 0,-2 2-16 15,-3-2 0-15,-3 5 0 16,0 5-992-16,-3 7-192 0,3 4-32 0,1 7-16 16,1 2 544-16,1 4 128 0,2 3 0 0,1 3 16 0,3 2 2480 0,1-1 480 15,1 2 96-15,3 3 32 0,-1-2-1232 0,3-1-240 16,0-1-48-16,0 0-16 0,3-2-352 0,1 1-80 15,-1-4-16-15,1 0 0 0,2 0-288 0,3-5 0 16,2-1 0-16,3-2 0 16,2-6-224-16,4 0-160 0,1-7-16 0,4-2-16 15,0-4-176-15,1-2-48 0,0-3 0 0,0-1 0 16,1-4-128-16,-2-1-16 0,-3 5-16 0,-1-4 0 0,-1 2 656 0,-1-5 144 0,-2 2 0 16,0-1 0-16,-1 2 768 0,-1-2 160 0,0-3 32 0,1-1 0 15,-1 4-448-15,0 1-96 16,0 5-16-16,-1 2 0 0,-2 8-400 0,-3 0 0 0,-1 4 0 0,-3 4 0 15,-1-1 0-15,-1 4 0 0,-4 1 0 16,-3 4 0-16,-1 3 176 0,-1-1-48 0,-1 2-128 0,-2 4 192 16,-1 1 0-16,0 0 0 0,0 4 0 0,1-2 0 15,0 5 192-15,3-2 48 0,0 2 0 0,2 3 0 16,4-4-240-16,1 4-32 0,2 2-16 0,3 1 0 16,0 2-144-16,2-1 0 0,2 4 0 0,1 4 0 15,1 0 0-15,1 0-192 0,-1-3 32 0,-1 3 16 16,1-3-48-16,-4-2-16 0,-1-1 0 0,-4-1 0 0,-1 1 208 15,-2-4 0-15,-3 1 0 0,-2-4-144 0,1 1 304 0,-5-4 64 16,0-2 16-16,-3 1 0 0,-2-2 0 0,-2-5 0 16,-2 2 0-16,-3-5 0 0,-1-2-240 0,-2-4-128 15,-3-4 128-15,0-2-208 16,1 1-352-16,-4-6-64 16,-3-3-16-16,-4-4 0 0,0-6-576 0,-1-2-112 0</inkml:trace>
  <inkml:trace contextRef="#ctx0" brushRef="#br1" timeOffset="118487">11395 15717 11967 0,'-3'2'1072'0,"1"-2"-864"0,1 0-208 0,-1 0 0 0,1 2 1328 0,0 0 208 0,-2 1 64 0,-1 0 0 0,-1 1-864 16,0 2-160-16,1-3-48 0,1-2 0 0,2 1 432 0,1-2 64 0,3-2 32 0,-1 1 0 0,3-2 656 0,1 1 128 0,2 1 16 0,2-2 16 0,1-1-272 0,2 1-48 0,1 0-16 0,1 3 0 16,0-2-432-16,1 2-80 0,1 0-32 0,-1 0 0 15,-1 2-400-15,-2-2-80 0,0 0 0 0,-2 3-16 16,0-2-256-16,-2 1-48 0,1-2-16 0,-2 0 0 16,0 0-176-16,0-2 0 0,2 1 144 15,0-2-144-15,1-1 256 0,3-2 0 0,0 0-16 0,-1-4 0 16,1-1 0-16,1-3 0 0,-1-2 0 0,1 0 0 15,0-1-112-15,-3 0-128 0,0-1 176 0,-1 1-176 0,-3-4 0 0,0 2 0 16,-3 2 0-16,-3 1 0 16,-2-1 0-16,-4-1 0 0,0 4 0 0,-4 1 0 15,-2 1 0-15,-2 2 0 0,-2 3 0 0,-1 0 0 0,1 1 0 0,-2 3 0 16,-2 0 0-16,1-1 0 0,1 4 208 0,1 0-64 16,3 0-16-16,-2 2 0 0,3 0-128 15,1 2 160-15,0 2-160 0,1-2 160 0,2 2-32 16,0 2 0-16,-1 5 0 0,2-1 0 0,0 4-128 0,0 3-176 15,-1 3 48-15,0 4 0 0,1-1 128 0,-2 3-192 16,0 4 192-16,0-1-192 0,1 1 192 0,2 1 0 16,1-1 0-16,2-1 0 0,3-3 0 0,3 1 128 15,1-3-128-15,2 1 176 0,3-4 48 0,1 4 16 16,0-4 0-16,2-4 0 0,1 2-240 0,0-4 0 0,1-1 128 0,0-8-128 31,-2 2-432-31,1-4-128 0,-2-4-16 0,2-2-16 16,-2-2-368-16,1-4-80 0</inkml:trace>
  <inkml:trace contextRef="#ctx0" brushRef="#br1" timeOffset="118873.96">11983 15839 35007 0,'3'16'3120'0,"-2"-3"-2496"16,-1 0-496-16,1-6-128 0,1-1 1488 0,0-2 288 0,1 4 48 0,0 2 16 0,2 6-2304 0,0 4-464 0,1 1-96 0,1-3 0 0,-4-1 544 0,1-8 112 0,-2-2 32 0,1-4 0 0,-2 0 336 0,0-6 0 0,1 0 128 0,-1-4-128 0,-1 1 976 0,1-4 112 16,-1-2 32-16,0-2 0 0,-1-4-192 0,0-1-32 15,-2 0-16-15,1-4 0 0,-2 0-224 0,-1-1-32 16,0 0-16-16,-2-5 0 0,-1 3-160 0,1-2-16 15,-2-3-16-15,2 2 0 0,1 3-144 16,1 4-16-16,0 0-16 0,2 1 0 0,1 1-240 0,2 4 0 16,0-1 0-16,2 1 0 0,1 2 192 15,2 2-48-15,0-1-16 0,1 1 0 0,2 0-128 0,1 2-272 16,1 0 64-16,2 4 16 16,-1-3-256-16,3 3-32 0,0-2-16 0,2 2 0 15,1 0-368-15,3-4-80 0,1 4-16 0,0-3 0 16,2 2-992-16,0 1-208 0,-1 2-32 0,-2 1-14848 0</inkml:trace>
  <inkml:trace contextRef="#ctx0" brushRef="#br1" timeOffset="119239.84">12562 15862 3679 0,'1'19'320'0,"-2"-6"-320"0,-1-1 0 0,-1-4 0 0,1-3 7952 0,-1-2 1520 0,0 0 320 0,-4 7 48 0,-1 0-8112 0,-2 3-1728 0,-1 2-144 0,1-3-128 0,2-4-704 0,3-3-144 0,2-2-32 0,0 0 0 0,3-6 672 0,0 0 128 0,0-4 32 0,1 1 0 0,-1 0 1088 0,0-4 208 16,-1 2 48-16,-1-6 16 0,-1 2 256 0,1-1 48 16,-2-5 16-16,-1-2 0 0,1-1-624 0,-1-3-128 15,1 1-32-15,-1-3 0 16,-2 0 0-16,2-1 0 0,1 1 0 0,1 1 0 0,1 2-64 0,0-2-32 15,2-1 0-15,2 1 0 0,1 4 48 0,0 1 16 16,2 4 0-16,0 0 0 0,1 0-128 0,1 1-32 16,1 2 0-16,-2 0 0 0,4 1-384 0,0 2-320 15,1-1 48-15,1 3 16 16,1 0-560-16,0 4-96 0,1 0-32 0,-1 4 0 16,1 0-16-16,1 2 0 0,-2 3 0 0,1-2 0 15,-2 3-592-15,-1 1-128 0</inkml:trace>
  <inkml:trace contextRef="#ctx0" brushRef="#br1" timeOffset="119705.97">13053 15632 46079 0,'-7'6'4096'0,"-2"-2"-3280"0,2-2-656 0,3-4-160 0,1 0 816 0,-2 2 128 0,-3 2 16 0,-7 4 16 0,-4 0-2560 0,1 3-512 0,-2 2-96 0,4 1-32 0,0 3 944 0,1 1 192 0,1 4 48 0,1 2 0 15,2 3-1968-15,1 1-384 0,2 1-64 0,3 1-32 0,1-2 3728 0,1 2 736 16,3-5 160-16,0-2 16 0,1-4 1536 0,3 2 288 16,1-3 64-16,1 1 16 0,2-6-2032 0,0 1-416 15,2-3-80-15,2-1-16 0,2-2-192 0,2-1-64 16,0-5 0-16,2 0 0 0,0-2-448 0,1-2-80 15,2-2-32-15,-2-1 0 0,-1-1 304 0,-1-2-192 16,0 0 192-16,-2 0-160 0,-4 1 160 0,-1-3 0 16,1 0 0-16,-2-2 0 0,-2-2 256 0,-2-2 0 15,-3 1-16-15,-1-5 0 0,-2 1 208 0,-1-2 32 16,-1-2 16-16,-4-1 0 0,0-1-160 0,-2 1-16 16,1-3-16-16,-3 1 0 0,1 3-160 0,-1-1-16 15,-2 1-128-15,1 3 192 0,-1 6 0 0,1-2-16 16,0 4 0-16,-2 3 0 0,2 3-32 0,-1 0 0 15,1 4 0-15,-2 0 0 0,2 2-144 0,0 2 0 0,-2 2 0 16,1 2 128-16,0-1-128 0,2 1-224 16,0 3 48-16,3-2 16 15,2-2-400-15,3 1-80 0,-1 1 0 0,3-1-16 0,1-2-272 16,2 2-48-16,2-3-16 0,1 2-11584 0,1-1-2320 16</inkml:trace>
  <inkml:trace contextRef="#ctx0" brushRef="#br1" timeOffset="120107.14">13394 15786 28559 0,'7'16'2544'0,"-5"-3"-2032"0,0-1-512 0,1-6 0 0,-1 0 2752 0,1-1 448 0,-1 2 80 0,3 5 32 0,3 6-3600 0,0 7-720 0,2 4-144 0,-2-7-16 0,-1-2 608 0,-1-2 128 0,-2-2 32 0,0-3 0 0,-1-1 400 0,0-2 0 0,-1-1 0 16,1-2 0-16,-1-1 1296 0,0-2 192 0,-1 1 48 0,-1-5 0 0,1 1-512 0,-1-2-112 15,1-2-16-15,-1 0 0 0,1-4-256 0,-1-1-48 16,2-2-16-16,-1-6 0 0,-1 1-112 0,-1-2-16 16,1-4-16-16,-3-2 0 0,0 1 16 0,-1-3 16 15,-2-1 0-15,-2-2 0 0,0-7-144 0,-2 3-16 16,2 0-16-16,1 1 0 0,1 0-288 0,1 5 0 0,1 0 0 15,0 2 0-15,2 1 320 0,1 1 0 0,1-3 0 16,1 3 0-16,3 0 0 0,2 1 0 16,2 1 0-16,3 0 0 0,-1 5-320 0,5 2-304 0,5-2 64 15,4 3 16 1,0 2-224-16,1 0-64 0,1 4 0 0,0-3 0 16,1 3-400-16,0-2-96 0,2 0-16 0,-1 0 0 15,2 2-432-15,-2 0-80 0,1-3-32 0,0 3 0 0</inkml:trace>
  <inkml:trace contextRef="#ctx0" brushRef="#br1" timeOffset="120536.69">15027 14722 36863 0,'0'-8'1632'0,"-3"2"336"0,1 0-1584 0,-1 3-384 0,2 0 0 0,0 3 0 0,-3 0 0 0,-2-3 0 0,-4 3 128 0,-6 3-128 0,-4 0 0 0,-5 6 160 0,1 7-160 0,-2 3 160 0,-2 0 608 0,1 10 112 0,0 2 16 0,-1 7 16 0,2 3-272 0,0 3-64 16,2-2-16-16,-3 9 0 0,-4 6 224 0,-4 5 48 0,-2 5 16 15,0-4 0-15,3-5-288 0,-2 4-64 0,0 2-16 0,4-1 0 16,3-4-256-16,1 4-48 0,-2 4-16 0,5-4 0 16,7-5 0-16,5-2 0 0,6-5 0 0,7-4 0 15,3-13-160-15,6 0 192 0,9-1-192 0,4-4 192 16,5-6-320-16,2-4-64 0,4-3-16 0,0-2 0 15,2-4-560 1,1 0-96-16,0 0-32 0,0-1 0 0,-1-1-288 0,1 0-64 16,3 2-16-16,1-2-17392 0</inkml:trace>
  <inkml:trace contextRef="#ctx0" brushRef="#br1" timeOffset="125921.96">14827 15719 7359 0,'0'0'656'0,"0"0"-528"0,0 0-128 16,0 0 0-16,2 0 0 0,-1 0 0 0,0-2 0 0,0-1 0 0,2 0 0 0,1-1 0 0,-2-1 0 0,-1 0 0 0,1 3-128 0,-2-2 128 0,-2 2 0 0,1 2 0 0,-1-4-144 0,-2 4 144 0,0 0 0 0,0 0-144 16,1 0 2176-16,0 0 432 0,1 0 96 0,2-3 0 15,1 3-1088-15,2 0-240 0,0-3-32 0,2 0-16 16,0-1-1952 0,-5 4-400-16,0 0-80 0,16-9 0 0,-10 2 528 0,-1 5 96 0,-1-4 32 15,0 2 0-15,-3 0 1824 0,0 4 368 0,0-2 80 0,-1 2 32 16,-1 0 80-16,1-3 32 0,-1 6 0 0,1-3 0 15,-1 0-864-15,1 0-192 0,0 0-16 0,0 0-16 16,0 0-416-16,0 0-64 0,0 0-32 0,0 0 16 16,0 0 240-16,0 0 48 0,0 0 16 0,0 0 0 0,0 0 192 0,0 0 32 15,0 0 16-15,0 0 16 16,0 0 16-16,0 0 0 0,0 0 0 0,0 0 0 0,0 0-224 0,0 0-32 16,0 0-16-16,0 0 0 0,0 0-352 0,0 0-192 15,0 0 192-15,0 0-48 0,0 0-144 0,0 0 0 16,0 0 0-16,0 0 0 0,0 0 0 0,0 0 128 15,0 0 0-15,0 0 0 0,0 0 0 0,0 0-128 16,0 0 192-16,0 0-64 0,0 0-128 0,0 0 128 16,0 0-128-16,0 0 128 0,0 0-128 0,0 0 0 15,0 0 0-15,0 0 0 0,0 0 0 0,0 0 0 16,0 0 0-16,-20 7 0 0,18-4 0 0,-2-1 160 16,1-1-32-16,0 2-128 0,0-3 0 0,-1 2 0 0,1-2 0 15,0 2 0-15,1-2 176 0,1 2-176 0,1-4 160 0,-2 0-160 16,4 2 128-16,-2 0-128 15,1-2 0-15,0 2 0 0,1-4 144 0,-2 4-144 0,0 0 128 0,0 0-128 16,0 0 0-16,0 0 0 0,20-5 0 0,-17 5 0 16,-1 3 0-16,-2-3 128 0,1 2-128 0,-2-1 0 15,1 2 192-15,-1-3-64 0,1 2 0 0,-2-2 0 16,2 0 32-16,-2 0 0 0,2 0 0 0,0 0 0 16,0 0 0-16,0 0 0 0,0 0 0 0,0 0 0 15,0 0-160-15,0 0 128 0,13-16-128 0,-11 14 128 16,1-2-128-16,-2 4 0 0,0-2 0 0,-1 2-176 15,0-3 16-15,-2 2 0 0,0 1 0 0,0 0 0 0,-2 0 160 16,0 0 0-16,4 0 0 0,0 0 0 16,0 0 128-16,-22 6-128 0,16-5 128 0,1 2-128 15,1-1 160-15,1 0-32 0,-2 0-128 0,1 2 192 0,3-2-192 0,-2 2 0 16,2 0 0-16,0 1 0 0,0 1 0 0,1 1 0 16,-2-1 0-16,1 3 0 0,0 5 0 0,-2-2 0 15,2 4 0-15,-1 0 0 0,-1 3 0 0,-2 0 0 16,2 2 0-16,-2 2 0 0,0-1 0 0,1 0 0 15,0 1 0-15,2-5 0 16,-1-2 0-16,3-3-160 0,2-1 32 0,0-5 0 0,2-1 128 16,-1-1-160-16,2-1 160 0,0-4-160 0,1 0 160 0,1-2 176 15,1 0-48-15,1-3 0 0,2 2-128 0,-1-1 160 16,2-2-160-16,1 0 160 0,-2 0-160 0,0-3 0 16,-1 5 0-16,0-3 0 0,0 2 0 0,0-3-144 15,-1 2 144-15,0 0-208 0,-1 0 208 0,-1 0-144 0,-1-3 144 16,0 2-128-16,-2-3 128 0,0 1-128 15,-1-1 128-15,-1-2-128 0,-1-1 256 0,-1 0 48 16,-1 0 16-16,-2 1 0 0,1-4-32 0,-2 1 0 0,-1 2 0 0,-1-4 0 16,0 0-160-16,0 4 0 0,-2-2 0 0,2 1 128 15,-1-1-128-15,0 2 0 0,0-3 0 0,1 1 0 16,0 5-128-16,-1 0 128 0,2 4 0 16,0 0 0-16,1 3-224 0,-1 2 32 0,-2 1 0 0,2 1 0 15,-1 4-48-15,0-1 0 0,0 2 0 0,-2 0 0 16,2 0-144-1,0 2-48-15,1 0 0 0,3 0 0 0,-1-2-448 0,1-1-80 16,3 1-32-16,1-2 0 0,2 0-1376 0,2-2-288 0,3 2-48 16,1-1-11248-16</inkml:trace>
  <inkml:trace contextRef="#ctx0" brushRef="#br1" timeOffset="126375.7">15187 15676 30399 0,'0'3'1344'0,"-1"-2"288"0,0 1-1312 0,0 1-320 0,-1-3 0 0,1 1 0 0,0 4 1136 0,0 1 144 0,-2 2 48 0,1 4 0 0,-1 4-624 0,2 3-128 0,0-3-32 0,1 2 0 0,1 1 16 0,1 1 0 0,1-2 0 0,1-2 0 16,1 0-416-16,-2-1-144 0,4 1 0 0,-1-2 144 15,0 1 32-15,0-3 0 0,0 2 0 0,-1-6 0 16,0-2 16-16,-1 2 16 0,0-4 0 0,-1-2 0 16,0 0 32-16,-2 0 0 0,0 0 0 15,0-4 0-15,-1 0-48 0,0 2 0 0,-1-2 0 0,1-4 0 16,-1 0 0-16,-2-2-16 0,1-3 0 0,0-2 0 15,-1 0 80-15,1-3 32 0,0 1 0 0,0-2 0 16,1-2 0-16,-1 1 0 0,2-1 0 0,0-1 0 16,0 2-112-16,2-2-32 0,-1-1 0 0,3 3 0 15,-1 0-144-15,1 2 0 0,0 1 0 0,-1-1-176 0,4 1 0 0,-4 2 0 16,2 0 0-16,0 0 0 0,0-2-96 16,0-1-32-16,1 0 0 0,-1 1 0 15,1 1-304-15,1 2-64 0,0 0-16 0,-1-1 0 16,2 3-576-16,-1 1-112 0,2 0-32 0,-1 1-15424 15</inkml:trace>
  <inkml:trace contextRef="#ctx0" brushRef="#br1" timeOffset="127192.5">15938 15536 19343 0,'2'-5'1728'0,"0"2"-1392"0,-1-1-336 15,0 2 0-15,0 0 3024 0,-1 0 544 0,3-1 96 0,-1 0 32 0,2-1-3888 0,0-2-768 0,1 0-144 0,0 2-48 0,-2 1 928 16,0 0 224-16,-2 4 0 0,-2 1 0 0,0 1 1312 0,-2 1 304 0,1 2 64 0,-3-2 16 0,-3 4-160 0,0 2-16 0,-2-1-16 0,-1 1 0 0,1 0-976 0,-1-2-192 0,1 0-32 0,1-2-16 0,2-4-160 0,0 2-128 16,4-2 144-16,-2-2-144 0,2 0 160 0,1-2-160 0,-1 2 160 0,2-4-160 15,0 4 160-15,1-2-160 0,0-2 160 0,0 4-160 16,0-2 192-16,0-2-48 0,1 4-16 0,-1-3 0 16,1 2 48-16,-2 1 0 0,1 0 0 0,-1 0 0 15,1 0-176-15,-1 0 160 0,-1 1-160 0,1 2 160 0,0-3-160 0,1 0 160 16,0 0-160-16,0 0 160 0,0 0-160 15,0 0 0-15,0 0 0 0,0 0-176 0,0 0 176 0,0 0 0 16,0 0 0-16,0 0 0 0,0 0 0 0,-11 20 128 16,11-17-128-16,-3 2 0 0,2 1 0 0,-3 1 128 15,2 3-128-15,-2-3 0 0,-1 4 176 0,0 3-48 16,-1-2 0-16,0 0 0 0,-2 1-128 0,1 3 0 16,1-3 0-16,0 2-176 0,0-1 176 0,1 1 0 15,0-2 0-15,1 2 0 0,3-2 0 16,-1-4 144-16,4 1-144 0,1-1 160 0,2-2 112 15,3 2 32-15,0-3 0 0,4 2 0 0,-1 0-304 0,1-1 128 16,3 0-128-16,1 2 0 0,-1-2 0 0,0-1-304 0,-1 0 48 0,-2-1 0 16,-3-1 0-16,1 0 0 0,1-2 0 15,-1-2 0-15,-1 0 96 0,0-3 32 0,-2-2 0 16,1-2 0-16,0 0 128 0,-2-3 176 0,1-1-48 16,-2-3 0-16,-1-2 0 0,-1 0 0 0,-1-1 0 15,1 0 0-15,-2-4-128 0,-1 1 0 0,1-2 0 0,-1-1 0 16,0 1 0-16,-1 0-192 0,1-3 64 15,-1 0 128-15,-2 3-224 0,1 0 80 0,1 3 16 0,-2 6 0 16,1 1-64-16,-1 3-16 0,0 5 0 0,-1 0 0 16,-1 4 208-16,0 1 0 0,0 2 144 0,-1 3-144 15,0 0 192-15,-1 0-48 0,0 4-16 0,1 3 0 16,0 3-128-16,-1-3 0 0,5 2 0 0,0 1 0 16,2 0 0-16,2 0 0 0,2 3 0 0,2 2-176 15,3-1 176-15,-1-2 0 0,3 1 128 0,2-2-128 16,-1 2 128-16,2-1-128 0,-1 1 128 0,1-3-128 0,-2 2 0 0,-1 0 0 15,1 0 0-15,-4-2 128 0,1 0-288 0,-3-1-48 16,-1 0-16-16,-1-4 0 16,-1 0-512-16,0-6-96 0,-1 0-32 0,0-1 0 15,0-4-2336-15,1 0-448 0</inkml:trace>
  <inkml:trace contextRef="#ctx0" brushRef="#br1" timeOffset="127642.4">16404 15378 33167 0,'-1'4'2944'0,"-2"-4"-2352"16,1 2-464-16,1 0-128 0,1 0 2208 0,0-2 416 0,-2 0 96 0,1 0 16 0,0 3-2416 0,-2 0-464 0,1-2-112 0,-3 4 0 0,0-1-768 0,-1 0-160 0,-3 2-32 0,-2 3 0 0,-2-2-176 0,-2 4-32 0,-3 3-16 0,1 1 0 0,-1-2 1056 0,0 0 192 16,2 0 64-16,3 2 0 0,1-5 1536 0,4-1 304 0,3-2 64 0,2-2 16 15,2-1-784-15,2-2-160 0,3 2-16 0,2-3-16 16,0-1-816-16,4-1 0 0,1 1 0 0,3-3 0 31,1 1-672-31,1 1-32 0,1-3-16 0,2 4 0 16,-2 0-320-16,2 0-64 0,0 1-16 0,-1 3 0 0,-1 1 736 0,-1 1 128 15,-2 1 48-15,-2 3 0 0,-1 1 208 0,-1 2 0 0,0 0 0 0,-3 2 0 0,0-1 272 0,-2-2 112 16,0 2 0-16,-2 1 16 0,0-3 560 0,-2 2 96 16,-1 1 32-16,-1-6 0 0,-1 4-576 0,-1-1-96 15,-2-2-32-15,-3 2 0 0,1-2-192 16,-2 0-64-16,-2 5 0 0,0-5 0 0,-1 2-128 0,-1 1 0 16,0 0 0-16,0 0 0 0,1-1 0 0,0 0 0 15,-1 2 0-15,1-2 0 16,1 2-416-16,0-3-112 15,2 1-32-15,0-4-17088 0</inkml:trace>
  <inkml:trace contextRef="#ctx0" brushRef="#br1" timeOffset="128111.25">17103 15378 34095 0,'-1'-2'3024'0,"-2"2"-2416"0,2-3-480 0,1 3-128 0,0 3 896 0,0-3 176 0,-3-3 16 0,1 3 16 0,-3 0-1872 0,-1 3-368 0,-2-1-80 0,0 2 0 15,-2 2 352-15,-1 1 80 0,-2 5 16 0,-2-3 0 0,-1 5 1024 0,-1 1 192 0,1 1 64 0,0-1 0 0,2 1 736 0,-1 0 160 16,3 3 16-16,2-6 16 0,4-3-560 0,2 0-112 16,4-1-32-16,2-3 0 0,2-4-608 15,3 2-128-15,1-4 0 0,3 0 0 16,3-3-720-16,0 0-144 0,-1-1-32 0,2-1 0 16,0 1-64-16,1 1-32 0,-1 0 0 0,0 2 0 0,0 1 992 0,-2 1 320 15,-1 3 0-15,-2 2 0 0,0 3 576 0,-1 1 112 16,0 2 16-16,-3 0 16 0,0 2-720 0,-2 1-128 15,-1 1-48-15,-1-1 0 0,-1 2-144 0,-1-1 0 16,0 3 0-16,-1-1 0 0,-2-2-160 0,-1-1 160 0,1-2-208 16,-3-2 80-16,-2 0 320 0,-1 0 64 15,0 0 0-15,-1 0 16 0,-3 0-80 0,1 2-32 0,0-2 0 0,-2 4 0 16,-1 1-368-16,0-4-80 0,0 4-16 16,1-1 0-1,-1-1-1040-15,2-5-192 0,2 0-64 0,-1-3-14144 0</inkml:trace>
  <inkml:trace contextRef="#ctx0" brushRef="#br1" timeOffset="128709.62">17370 15536 42383 0,'-4'19'1872'0,"0"-8"400"16,1 1-1824-16,-1-3-448 0,3-1 0 0,0-4 0 0,-1 6 0 0,0 3 0 0,-2 9 0 0,0 6-160 0,-1 1-544 0,3-1-128 0,0-5 0 0,0-5-16 0,4-5 272 0,-2-4 64 0,1-1 16 0,0-6 0 0,0 1 32 0,-1-3 0 0,1 0 0 0,-1-3 0 0,-1 0 1136 0,1-4 224 16,-1 1 64-16,0 0 0 0,0-3-368 0,1-1-64 15,-2-2-16-15,2-1 0 0,0-4-336 0,2 0-176 16,1 0 160-16,2 1-160 0,0-3 0 0,3 1 0 15,1-2 0-15,1 5 0 0,1-1-320 0,1 6 64 16,0 0 0-16,-1 4 0 0,0 6 64 0,-2 0 32 16,0 4 0-16,-2 2 0 0,0 1 160 0,-2 4 224 15,1 1-48-15,1 0-16 0,-2 0 48 0,-2 1 16 0,0-3 0 16,-1-2 0-16,-1-2-224 0,1 1 128 16,-2-4-128-16,-2 0 0 0,2-2 320 0,0-1-16 0,-1 0-16 0,1-1 0 15,0-2-96-15,-1 0 0 0,2-2-16 0,0-3 0 16,-1 8-176-16,10-18 0 0,-1 3 0 0,1-1 0 15,4-2 0-15,2 0 0 0,0-1 0 0,0 0 0 16,1 1 0-16,0 5 0 0,1-2 0 0,-3 5 0 16,-2 2 0-16,-1 2 0 0,-2 4 0 0,0-1 0 15,-1 3 0-15,-3 3 0 0,0 1 0 0,0 0 128 16,1 3-128-16,-2-2 0 0,0 1 0 0,0-1 0 16,-1 1 0-16,0 4 192 0,2-4-32 0,1 0 0 0,-3 4-160 15,3-4 0-15,-1 4 0 0,0 0 0 0,-1-1 128 16,1 4-128-16,3 6 0 0,-2 2 128 15,-1 5-128-15,2 2 0 0,-3 1 0 0,0 2 0 0,-2 1-352 0,-1-4 48 16,-1-2 16-16,-1-1 0 0,0-3-80 16,0-3-16-16,0-2 0 0,0-2 0 15,2-5-896-15,1-2-192 0,-1-4-48 0,3-1 0 16,0-6-800-16,3 1-176 0,0-3-16 0,1-1-10704 16</inkml:trace>
  <inkml:trace contextRef="#ctx0" brushRef="#br1" timeOffset="129145.61">18192 15591 23039 0,'1'0'2048'0,"-1"0"-1648"0,0 0-400 0,0 0 0 0,0 0 2832 0,-1 0 496 0,1 0 80 0,0-3 32 0,0 2-2048 0,-1-1-416 0,-2-2-80 0,3 4 0 0,0 0-672 0,0 0-224 0,-13-16 144 0,8 12-144 0,-1 3-160 0,-2 1-112 0,0 2-32 0,-2 5 0 16,0 1 48-16,-3 6 16 0,1 2 0 0,-3 5 0 15,2-1 640-15,-3 4 128 0,-2 2 32 0,1 3 0 16,2-2-96-16,2-1-16 0,3-1 0 0,2-5 0 16,5-2-48-16,3-2-16 0,2-3 0 0,3-6 0 15,2 2-256-15,3-7-128 0,0 2 0 0,0-4 128 16,2-4-128-16,0-2 0 0,-1 0 0 0,-1-4-176 16,-1 1-144-16,-1-1-48 0,-3-2 0 0,-1 0 0 15,-1-1-96-15,0 1-32 16,-2-1 0-16,0 0 0 0,0 0 496 0,1 0 128 0,-1-2 16 15,1 1 0-15,2 2 128 0,1 2 32 0,1 2 0 0,2 1 0 0,0 4-160 16,0 3-16-16,-1 0-128 0,-1 3 192 0,0 0-192 16,-1 3 0-16,2 4-192 0,-4 2 192 0,0 1-256 0,-2-2 48 15,0 4 16-15,-1-3 0 0,0 0 416 16,-1-1 96-16,0 1 0 0,0-3 16 0,2 1 80 16,0-1 16-16,1 1 0 0,2 0 0 0,0-2-64 15,2 2-16-15,3-2 0 0,1 0 0 16,1 1-608-16,1-3-112 0,2-1-16 0,-2 0-16 15,0-1-672-15,0-2-128 0,-3-2-16 0,0 0-16352 0</inkml:trace>
  <inkml:trace contextRef="#ctx0" brushRef="#br1" timeOffset="129425.16">18430 15002 37775 0,'0'10'3360'0,"-2"-4"-2688"0,1 0-544 0,1 1-128 0,0-1 1552 0,1-2 288 0,2 4 48 0,-1 6 16 0,3 7-1728 0,4 11-352 0,1 10-64 0,0 5-16 0,0 1-128 0,-3 2-48 0,-2 0 0 16,-3 4 0-16,-2 2 160 0,-2 3 16 0,-3 4 16 0,-2 0 0 0,-2-4 16 0,0-5 0 0,2-7 0 0,1-4 0 0,2-9 224 15,1-3 0-15,5-6 0 0,-2-8 0 16,2-2 320-16,1-3-64 0,-2-4 0 0,1-6 0 16,0-2-640-16,0-4-144 0,2-4-32 0,-1-6-17360 15</inkml:trace>
  <inkml:trace contextRef="#ctx0" brushRef="#br1" timeOffset="129687.09">18613 14876 35935 0,'1'0'3200'0,"-1"0"-2560"0,-1 3-512 0,-1-2-128 0,2 4 1104 0,0 0 208 0,0 3 32 0,-1 8 16 0,1 9-2064 0,0 6-400 0,1 11-96 0,-1 3-16 0,2 4 128 0,-1 3 32 0,0 4 0 0,2-2 0 0,-1-1 1056 0,2 2 304 16,-2-2 16-16,2 1 0 0,1-1 512 0,-1-1 96 0,-1 0 32 0,1-1 0 15,0-3-192-15,-2-4-48 0,3-6 0 0,-1-4 0 16,1-1-528-16,-2-2-192 0,0-8 144 16,-2-2-144-1,0-4-896-15,-2-2-272 0</inkml:trace>
  <inkml:trace contextRef="#ctx0" brushRef="#br1" timeOffset="131020.88">19289 15508 37775 0,'-1'-5'3360'0,"-2"4"-2688"0,2-3-544 0,1 4-128 0,-1 0 448 0,0 0 64 0,-2-2 16 0,-2-1 0 0,-1 2-352 0,-3-2-176 0,-1 3 160 0,1 4-160 0,-3 5 0 0,2 1-208 0,-1 2 16 0,1 7 0 15,2-1-320-15,-1 4-48 0,2 4-16 0,1-1 0 0,-1-1 816 0,4 0 144 16,-1 1 48-16,1-3 0 0,3 1 144 0,0-5 16 0,3-2 16 0,-2 0 0 15,3-3-336-15,0-3-64 0,2-2-16 0,0-2 0 16,4-1-192-16,-1-2 0 0,0-1 0 0,4-4 0 16,3-7-272-16,1-1 0 15,2 0 0-15,-2-3 0 16,0 0-560-16,-1 1-96 0,-1-3-32 0,-2 2 0 0,-2 0-128 16,-3 1-16-16,0-2-16 0,-3 2 0 0,0 2 1472 0,-3-2 288 15,1 2 64-15,-2-3 16 0,0 2 48 0,-1 0 0 0,1 2 0 16,-1 3 0-16,0 3-384 0,0 0-80 0,-1 3-16 0,0 3 0 0,-2 0-288 15,0 0 0-15,0 3 0 0,0 0 0 16,-1 0 128-16,1 2-128 0,0-2 0 0,0 0 0 16,-1 3 352-16,1-2 16 0,-1 2 0 0,0-2 0 0,1 6-80 15,0-4-16-15,1 6 0 0,0-2 0 0,2 0-272 0,2 2 160 16,0 1-160-16,2-2 128 0,1 1-128 16,0-2 0-16,2-2 0 0,1-1 0 0,-1 0-160 15,3-4-16-15,0 1 0 0,0-1 0 16,1-3-656-16,-3-3-128 0,2 3-16 15,-1-6-16-15,0 0-432 0,-1-2-96 0,1 0-16 0,-3-1-8752 16,0 1-1744-16</inkml:trace>
  <inkml:trace contextRef="#ctx0" brushRef="#br1" timeOffset="131484.65">19780 15360 10127 0,'0'6'896'0,"-1"-5"-704"0,-2 1-192 0,1-2 0 0,0 0 6976 0,1 0 1376 0,0 0 272 0,-1 0 48 0,-2-2-7648 0,0 1-1536 0,-2 1-320 0,1-3-48 0,-1 3-640 0,-3 3-128 0,-1-2-16 0,-2 4-16 0,-2 1 800 0,-2 2 176 0,-2 4 16 0,-2-2 16 0,0 5 1552 0,3-3 304 0,3-2 64 0,-2 4 16 15,0 0 400-15,1 0 96 0,2 2 16 0,1-1 0 16,5-5-1168-16,1 0-224 0,3-2-64 0,3-1 0 16,3-1-320-16,1-4 0 0,3 2 0 0,3 0-192 15,1-2-64-15,3-2-32 0,0 0 0 0,2 1 0 16,-1 2 80-16,1-3 16 0,-1 2 0 0,-1-1 0 0,-1 4 352 0,-1-1 80 16,-1 0 16-16,0 2 0 0,-3 3-128 0,1-2-128 15,-1 5 176-15,-3-2-176 0,-1 3 128 0,0-1-128 16,0 2 0-16,-2-2 0 0,1 3 0 15,-1-3 0-15,1 1 0 0,-2-2 0 0,1 0 0 0,-2-1 0 16,2 0 0-16,-2-2 0 0,0-1 0 0,-2 0 0 16,2 2 0-16,-1-3 0 0,0 0 0 0,0 4 0 15,0-3 0-15,-1 2 0 0,0 1 0 0,-2 0 0 16,0 2 0-16,-1 0 0 16,-2 1-352-16,-2-3-80 0,1 2-16 0,-2 0 0 15,0-4-1600-15,0 1-320 0,0-3-64 0,3-5-12656 16</inkml:trace>
  <inkml:trace contextRef="#ctx0" brushRef="#br1" timeOffset="132052.85">20203 15778 46991 0,'2'21'2080'0,"-2"-5"432"0,0-3-2000 0,0-3-512 0,0-1 0 0,3-3 0 0,-1 4-320 0,2 8-176 0,2 8-16 0,3 12-16 0,-1 2-624 0,1 2-112 0,-4-3-16 0,-1-2-16 0,-3-6-336 0,-2-3-64 0,-3 1-16 16,-1-6 0-16,-1 2 1168 0,-2 0 224 0,0-6 64 0,-1 2 0 0,0-5 2000 0,2-3 416 0,0-3 80 0,0-3 0 0,3-2-1168 0,0-5-240 15,1-2-64-15,2-6 0 0,1 2-768 0,1-6 0 16,2-4 0-16,1-3 0 16,-1-6-496-16,0-3-48 0,2-4-16 0,-2 0 0 15,0-6 288-15,-1 0 48 0,1-6 16 0,-4-3 0 0,-1-7 208 0,1 0 128 16,0-3 0-16,0-2-128 0,1 1 192 0,2-2-192 16,3 3 192-16,1 3-192 0,4 7 144 0,2 4-144 15,5 7 0-15,-1 1 144 0,0 4-144 0,2 5 0 16,3 4 0-16,2 1 0 0,1 5 160 0,2 6 0 15,3 0 0-15,-1 8 0 0,3-1-336 0,-1 6-64 16,-4-3-16-16,-4 6 0 0,-4-2 256 0,-1 4 0 16,-4 0-160-16,-3 3 160 0,0 1 0 0,-3 2 208 15,-3 2-16-15,-1 2-16 0,-2 5 96 0,-2-1 32 0,-3 0 0 0,-2 3 0 16,-2 0-48-16,-3 1 0 0,0 2 0 0,-1 3 0 16,-1-3-128-16,1 2-128 0,1-1 144 15,1-2-144-15,1-5 0 0,1-2 0 0,-1 0 0 0,-1-3-160 16,-1-1 160-16,-2-4 0 0,0 2 0 0,-3-4 0 15,-3 0 0-15,-1-2 144 0,-1-1-144 0,-3-4 160 16,1 0-160-16,1-3-144 0,2-3 144 0,4 0-208 16,3-7-384-16,5-3-80 15,5 1-16-15,4-7-12000 0,5 2-2416 0</inkml:trace>
  <inkml:trace contextRef="#ctx0" brushRef="#br1" timeOffset="132469.74">21018 15398 27647 0,'3'-4'2448'0,"-1"2"-1952"0,-2-1-496 0,-2 2 0 0,1 1 2336 0,-1 0 368 0,-1-4 80 0,-2 2 16 0,-3-1-2496 0,-6 2-496 0,-3 2-112 0,-4 4-16 0,-3 5-144 0,-1 0-48 0,-2 4 0 0,1 3 0 0,2 0 384 0,0 4 128 15,3-1 0-15,2 1-144 0,2 1 1168 0,5 1 224 16,1-5 48-16,4 2 16 0,4 2-480 0,0-3-112 0,5-3-16 0,0 2 0 15,4-1-368-15,2-4-80 0,1 2 0 0,3-3-16 16,0 1-240-16,3-3-160 16,1-4 32-16,1 0 0 0,1-2-208 0,1-4-48 0,1-3 0 15,1-1 0-15,-1-3 256 0,0-2 128 0,-2 0-160 16,-2-1 160-16,0-3 0 0,-2 1 256 0,0 2-16 0,-3-5-16 16,-1 2 80-16,-3-5 16 0,-2 1 0 0,-1-2 0 15,-3 3-320-15,-2-5 128 0,-2-1-128 0,-3-1 0 16,-1-2 0-16,-3 0 0 0,0 5 0 0,-1 2 0 15,-2 3-128-15,1 5 128 0,0 4 0 0,-1 5-144 16,2 4-112-16,-1 1 0 0,-2 5-16 0,2-3 0 16,-1 4 432-16,1-4 96 0,1 4 0 0,1-4 16 15,1 0-272-15,3 0-176 0,2-3 32 0,3 1 0 16,1-4-1008-16,3 0-192 0,3-3-32 0,4-1-15792 16</inkml:trace>
  <inkml:trace contextRef="#ctx0" brushRef="#br1" timeOffset="132934.75">21532 15290 2751 0,'-5'4'256'0,"-1"-1"-256"16,0-1 0-16,1-1 0 0,0-1 8192 0,1 3 1600 0,0-3 320 0,-3 2 64 0,-5 2-8496 0,-3 0-1680 0,-2 2-384 0,0 0-48 0,0 3-400 0,1-2-96 0,1 2-16 0,-1 1 0 0,1 3 944 0,-1 2 320 0,0-1 0 0,0 0 0 16,0 3 864-16,1-4 160 0,2 2 48 0,-1-3 0 15,2-2-560-15,0-1-96 0,1-3-32 0,4-2 0 16,1-2-384-16,2 0-64 0,3-2-32 0,1-3 0 16,2 2-224-16,2-3-160 0,5-1 32 0,3-1 0 15,4-1-160-15,3 0-32 16,3-3 0-16,3 4 0 0,-1-2 96 0,2 1 16 0,0 1 0 0,-1 3 0 15,-2-1 208-15,-1 4 0 0,-1 0 0 16,-3 1 160-16,-2 4-160 0,-2 1 0 0,-2 2 0 0,-3 0 0 16,-2 5 128-16,-3-3-128 0,0 3 0 15,-4 3 128-15,-2-1-128 0,0 4-144 0,-3-3 144 0,-2 0-208 16,-2 2 208-16,-2-2-176 0,-3 3 176 0,-2-3-160 16,0 3 160-16,-3-3 0 0,1 2 0 0,-3 2 128 15,1-1 0-15,-2-1 0 0,-2 2 0 0,0-4 0 16,-1 4 80-16,-1 1 32 0,1-3 0 0,0-2 0 15,3 0-240-15,2-2 144 0,2-3-144 0,3-1 128 0,4-4-128 16,1 0 0-16,4-2 0 0,1-4 0 0,1 0-256 16,4-2-96-16,1-3-16 0,4-1 0 15,3-3-1312-15,0-3-272 0</inkml:trace>
  <inkml:trace contextRef="#ctx0" brushRef="#br1" timeOffset="133752.78">22061 15912 51599 0,'6'13'2288'0,"-3"-6"464"0,-2-3-2192 0,0-2-560 0,1 1 0 0,-2-3 0 0,0 0-384 0,1-3-176 0,0 3-32 0,2-2-16 0,0 1-1824 0,-1-6-352 0,-2 2-80 0,0 5-16 0,0 0 2336 0</inkml:trace>
  <inkml:trace contextRef="#ctx0" brushRef="#br1" timeOffset="134235.07">22173 14313 30399 0,'-13'9'2704'0,"3"-3"-2160"0,2-1-544 0,2 0 0 15,2-4 2304-15,3 2 368 0,-2-1 64 0,-2 5 16 0,-2 0-2048 16,-2 5-416-16,0 1-80 0,1 5-16 0,2 2-64 0,1 0-128 16,1 1 176-16,0 4-176 0,2 1 304 0,0-1-48 15,2 4-16-15,3-1 0 16,1 6 208-16,2-2 32 0,4 3 16 0,1 3 0 0,2-1 128 0,2 3 16 16,3 0 16-16,0 4 0 0,1 3-112 0,3 1-32 15,3 3 0-15,1 2 0 0,3 1-192 0,2-1-64 16,3-1 0-16,0 0 0 0,1-4 32 0,-2-3 0 15,1 2 0-15,-5 0 0 0,-1 1-80 0,-5 0-16 16,-3 4 0-16,-5-3 0 0,-4-2-192 0,-4 0 0 0,-4-3 128 16,-3 2-128-16,-5 1 208 0,-4 2 0 0,-4-1 0 15,-6 1 0-15,-6 0-208 0,-2-4 0 0,1-8-144 16,-6-5 144-16,-4 0-384 0,-5-5 0 16,-2-1 16-16,-4-6 0 15,-1-1-480-15,-3-10-112 0,-1 0 0 0,-7-9-20352 16</inkml:trace>
  <inkml:trace contextRef="#ctx0" brushRef="#br1" timeOffset="138395.6">4271 16798 33167 0,'0'-6'2944'0,"0"-1"-2352"0,-1-1-464 0,0 4-128 0,1 4 416 0,0-4 64 16,-2 2 16-16,0-2 0 0,-1-2-3904 0,-2-4-784 0,0-1-160 0,-1 1-16 0,3 0 3296 0,-2 0 672 0,2 0 128 0,-1-2 16 0,4 3 1152 0,3 2 208 16,-1 1 48-16,1 0 16 0,-1 2 1408 0,0 1 288 15,-1 1 48-15,0 4 16 0,0 5-944 0,1 0-192 16,0 4-48-16,-1 5 0 0,0 1-912 0,2 5-176 15,-1 0-32-15,1 3-16 0,-1 0-272 0,1 4-48 0,1-4-16 16,-1 1 0-16,0 0-272 0,2 7 128 16,0 5-128-16,2-1 0 0,0 2 128 0,0-3-128 15,0 1 0-15,2 1 0 0,-1 0 208 0,2-1-64 0,1-1-16 16,1-1 0-16,-4 2-128 0,2-2 0 0,-1 1 0 0,-1 1 0 16,1 0 0-16,-3-4 0 0,0-2 0 0,-1-6 0 15,0-5 0-15,-2-4 0 16,-2-5 0-16,0-4-176 0,-1-1 464 0,2-6 96 0,-2 0 0 15,0-3 16-15,0-4 32 0,0-5 0 0,-2 0 0 0,2-8 0 16,-1 1-144-16,-1-5-32 0,-1 0 0 16,-1-1 0-16,1 1-256 0,-2-5-144 0,2 3 16 15,0 4 0-15,1 6-112 0,1-3-16 0,2-2 0 0,3-1 0 0,0 2 64 16,2 4 16-16,1 1 0 16,2 2 0-16,2 0 176 0,0-1 0 0,2 4 0 15,-1-4 0-15,0 2 0 16,2-1 0-16,-2 4 0 0,-1-1 128 0,1 1-128 0,-3 3 0 0,1 2 128 0,0 2-128 15,0 4 0-15,-1 2 0 0,1 4 0 0,0 2 0 0,1 6 0 16,0 3-160-16,1 3 160 0,1 0-160 0,-2-2 160 0,0 1 0 16,-1-1 128-16,1-4-128 0,-3 0 352 15,2 2 0-15,0-2 0 0,0 0 0 0,1 2-48 0,-1-2-16 16,-1-2 0-16,0 1 0 0,-1-3-288 0,0-1 0 16,1 4 0-16,1-3 0 0,0 5-320 0,1-1-32 15,-1-2 0-15,-2 3 0 16,0-1-592-16,-1-4-112 0,-1 0-32 0,-1-2 0 15,-2-4-912-15,2 1-192 0,-1-6-48 0,0-2 0 16,1-6-1936-16,0 1-400 0</inkml:trace>
  <inkml:trace contextRef="#ctx0" brushRef="#br1" timeOffset="138604.94">5065 17294 47919 0,'-4'10'2112'0,"2"-1"448"16,-1 1-2048-16,2-1-512 0,3-3 0 0,0-2 0 0,-1 2-432 0,1 6-192 0,1 4-32 0,-1 7-16 0,1-3 208 0,-1-2 32 0,1-3 16 0,-3-4 0 0,-1-2-1232 0,-1 1-240 0,-1-2-48 0,-2 0-15664 15</inkml:trace>
  <inkml:trace contextRef="#ctx0" brushRef="#br1" timeOffset="138797.16">4918 16984 42383 0,'-3'-2'1872'0,"0"1"400"0,-1 1-1824 0,1 0-448 0,2 1 0 0,1-1 0 0,0 2-224 0,-1 1-144 0,-2 1-16 0,2-1-16 0,-1 4-1728 0,1-4-352 0,1 3-64 0,2 1-16 0,2 1 2128 0,-2-4 432 0,1-4 0 0</inkml:trace>
  <inkml:trace contextRef="#ctx0" brushRef="#br1" timeOffset="139854.62">5384 17348 41471 0,'-1'3'3680'0,"-2"0"-2944"0,2-3-592 0,0 1-144 0,1-1 736 0,0 3 112 0,-1-1 32 0,-1 2 0 0,1-1-1488 0,1 0-288 0,-1 1-64 0,0-2-16 0,1-2 528 0,1 0 128 0,-1 3 0 0,-1-3 16 15,1 0-976-15,-2 0-208 0,1 1-48 0,0 2 0 0,-2 0 1536 0,2 1 0 16,-1 2 320-16,0 0-64 0,1 1 928 0,1 1 176 16,0-2 48-16,1 1 0 0,1 0-720 0,0 2-144 15,3-2-32-15,-1-1 0 0,1 1-192 0,1-1-64 16,0-3 0-16,2 2 0 0,-1-3-96 0,0 0-32 0,1 1 0 0,-2-3 0 15,-1 0-128-15,-1-3-224 16,-1 3 48-16,0 0 16 0,-2-2 32 0,-1 0 0 0,0 2 0 0,0-2 0 16,-1-1 128-16,-2 2 0 15,2-1 160-15,1 2-160 0,0 0 320 0,0 0-16 16,0 0-16-16,0 0 0 0,0 0-112 0,3-23-32 0,0 17 0 0,3-1 0 16,2 1-144-16,-1-3 0 15,1 3-160-15,-2-3 160 0,0 2-144 0,-2 1 144 0,0-3-128 16,-3 4 128-16,-1-1 0 0,-1-3 0 0,-1 3 0 0,0-1 176 15,-2-2 96-15,-1 0 32 0,0 2 0 0,-1-3 0 16,1 1-112-16,-2 1 0 0,-2 0-16 0,2 2 0 16,-2 0-176-16,0 2 0 0,1 4 0 0,-2 1 0 15,-1 2 0-15,-2 3-256 0,2 3 64 0,0-2 16 16,2 3 48-16,-1-1 0 0,3 3 0 0,1-2 0 16,2 0 128-16,0 2-160 0,3-2 160 0,0 0-160 0,2 1 160 15,0 0 144-15,1 2-16 0,1-1-128 16,1 3 192-16,1-3-64 0,-1-1 0 0,1 2-128 0,0-1 0 0,1 0 0 15,-1 1 0-15,0-3 0 0,0-2 0 0,0 0 0 16,-2 0-208-16,0-1 80 0,-1 0-80 0,-1 2-16 16,2-3 0-16,-2 0 0 0,2 4 32 0,-2-4 0 15,0 1 0-15,2 0 0 0,-1-2 192 0,2-2 0 16,-1 0 0-16,4-3 160 0,-1-5 96 0,3 1 0 16,-1-5 16-16,3-2 0 0,2-1-128 0,-1-4-16 15,3-1-128-15,-2-1 192 0,1-4-192 0,-2 3 0 16,0-3-144-16,-3 4 144 0,-1-1-320 0,-2 3 48 15,-1 1 0-15,-3 2 0 0,0-1 80 0,-2 3 0 16,0-2 16-16,-3 2 0 0,2-1 176 0,-3 2 0 16,2 1 128-16,-1 0-128 0,1 2 192 0,-1 1-16 0,2 2-16 15,-1 0 0-15,-1 2 32 0,1 2 0 16,1 4 0-16,1-4 0 0,-2 2-192 0,2 0 128 0,2 3-128 0,-1-2 128 16,1 4-128-16,-2-7 0 0,0 0 0 15,13 25 128-15,-10-12-128 0,2 0-144 0,0 2 144 0,-1 1-208 16,0-1 208-16,-2 3 0 0,1-1 0 0,-2 3 0 15,1-2 0-15,-2 4 0 0,2 1-128 0,-2 1 128 16,0 0 0-16,1 3 0 0,0 2-160 16,1-1 160-16,2 0 0 0,1-2 0 0,1 5 0 0,2-5 0 15,3-1 0-15,-1-3 0 0,-2-4 0 0,1 0 0 16,1 1 128-16,-1-1-128 0,-3-4 128 0,-1 1-128 16,-2-3 0-16,0 0 128 0,-2 0-128 0,-2-1 0 15,1-4 128-15,-4 2-128 0,0 1 0 0,0-2 128 0,0 0 80 16,-2-2 16-16,-2-2 0 0,-2 1 0 15,2 1-224-15,-5-3 0 0,1 1 0 0,-4-1 0 0,-3 0 0 0,-2-3-160 16,-2 3 0-16,-1-3 0 0,1 1-112 16,-4-1-32-16,-6 3 0 0,-1-6 0 15,-1 2-80-15,3 1 0 0,2-5-16 0,3 1 0 16,1-2-224-16,3-1-32 0,4-2-16 0,4-1 0 16,3-2-1360-16,3-4-272 0,3 0-48 0,2-9-13216 0</inkml:trace>
  <inkml:trace contextRef="#ctx0" brushRef="#br1" timeOffset="140376.16">5814 16709 49759 0,'-1'-2'2208'0,"-1"2"448"0,-1 2-2128 0,1-1-528 0,0 1 0 0,2 2 0 0,0 0-1312 0,2 5-368 0,-1 3-80 0,1 8-16 0,3 7 496 0,3 5 80 0,2 9 32 0,1 0 0 0,0 4 736 0,1 5 160 0,2 1 16 0,-3 3 16 0,0 3-608 16,-1-3-128-16,-1-1-32 0,-3-3 0 0,0-2 1184 0,-1-7 224 0,0 0 48 0,-3-7 16 16,0-1 608-16,-1-5 112 0,-2-3 32 0,-1-6 0 15,0-2-384-15,-1-5-80 0,1-3-16 0,-2-3 0 16,2-3-112-16,0-5-32 0,1-2 0 0,1-4 0 0,0-2-720 15,0-3-160-15,1 0-32 0,2-6 0 16,-1-7-32-16,1-7-16 0,2-3 0 0,-1-2 0 0,2 1 112 16,-1-1 32-16,1 3 0 0,0 2 0 15,0 3 224-15,3 1 0 0,0 7 0 0,0 3 0 0,3 6 0 16,-3 4 0-16,1 2 160 0,1 2-160 0,1 3 400 0,0 0 0 16,2-1 0-16,0 2 0 0,3 1-208 15,0 1-32-15,1 4-16 0,0 0 0 0,-1 2-144 0,-1 1 0 16,1 5 0-16,-2-1 0 0,0 2 0 0,0 2 0 15,-2 2-176-15,0 1 176 0,-1-1 0 0,-3 2 0 16,0 1 0-16,-1 1 0 0,0 2 0 0,-2 3 192 0,2 3 0 16,-1 1-16-16,-1 0 16 0,-1-3 16 15,0 0 0-15,1-2 0 0,0-3 112 0,0-5 32 0,3-2 0 16,0-3 0-16,-1-1-352 0,2-6 0 16,-1-2 0-16,1-4 128 15,0-3-768 1,-3 0-160-16,0-3-32 0,0-1-19168 0</inkml:trace>
  <inkml:trace contextRef="#ctx0" brushRef="#br1" timeOffset="141319.18">7529 17520 41471 0,'-1'5'3680'0,"0"-1"-2944"0,1-2-592 0,0-2-144 0,1 0 0 0,-1 1 0 0,0 2 0 0,0-1 0 0,1 2 0 0,1-4 192 0,1-4 0 0,1-2 0 0,2-5 0 0,3-3 0 0,1-4 0 0,1-2 0 0,2-1 0 0,1-3 16 0,1 0 0 0,0-2 0 0,0-3 32 0,-2 1 0 0,2-1 0 0,-1-1 0 15,-2 1-16-15,-1 1 0 0,-1-3 0 0,0 2 0 0,-1 3 32 0,-1-2 0 16,1 6 0-16,-2-3 0 0,2 5-128 0,0 2-128 16,-1-1 176-16,2 0-176 0,0 2 224 0,2 1-64 15,1 1-16-15,-1 2 0 0,4-2-304 0,-1 5-64 16,0 0-16-16,0 4 0 15,0 1-160-15,-2 7-48 0,1 5 0 0,-2 6 0 0,2 11 64 0,-3 4 0 16,-1 4 0-16,-4 9 0 0,-1 4 256 0,-3 2 128 16,-3 3-128-16,-3-2 128 0,-1-1 160 0,-2-6 112 15,1-6 32-15,0-7 0 0,1-4 128 0,2-3 16 0,1-4 16 16,2-4 0-16,2-5-16 0,2-4-16 16,2-2 0-16,4-8 0 0,2-2-176 0,2-6-48 15,2-5 0-15,1-5 0 0,2-6-368 0,-2-3-80 16,1-1-16-16,-4-7 0 15,1 2-192-15,-1-3-64 0,-2-3 0 0,-2 4 0 0,-2 7 112 0,-1-7 16 0,-1-4 0 16,2-3 0-16,-3 4 384 0,-1 0-160 0,1 2 160 0,3 5 0 16,0 0 0-16,5 8 304 0,0 1-48 0,4 9 0 15,1 4-64-15,1 5-32 0,2 4 0 0,-3 4 0 16,2 6-16-16,-4 5 0 0,0 4 0 0,-2 6 0 16,-2 3-144-16,-2 4 0 0,-3 8 0 0,-3-1 0 15,-4 4 0-15,-5 4 0 0,-2 3 0 0,-2 3 0 16,0-6 0-16,-3 5 208 0,-3 6-48 0,-2 2-16 15,-2-3-16-15,1-4 0 0,2-3 0 0,1-3 0 0,3-6-128 16,2-3 0-16,3-4 0 0,5-3 0 16,1-5-192-16,2-1-80 0,3-1-16 0,-2-4 0 15,2-2-384-15,0-2-80 16,1-1-16-16,-2-3-18656 0</inkml:trace>
  <inkml:trace contextRef="#ctx0" brushRef="#br1" timeOffset="141612.12">8656 17560 48831 0,'-1'9'2176'0,"-2"-5"432"0,-1 1-2096 0,2-1-512 0,1-4 0 15,1 0 0-15,0 0-624 0,1 0-224 0,0-3-48 0,2 2-16 0,2-1-1792 0,1-2-368 0,0 1-64 0,4-5 0 0</inkml:trace>
  <inkml:trace contextRef="#ctx0" brushRef="#br1" timeOffset="141990.83">9333 16759 48831 0,'-1'10'2176'0,"-1"-3"432"0,-1 2-2096 0,2-1-512 0,0-2 0 0,0 0 0 0,-1 3-624 15,0 7-224-15,-2 9-48 0,0 7-16 0,0 9 112 0,-3-1 32 0,2 5 0 0,-1-1 0 0,-1 0 208 0,-2 1 48 0,-1 5 16 0,-3-2 0 16,0-1 48-16,-3 0 16 0,-1 1 0 0,0-4 0 0,-1-2 688 0,1-8 128 0,2 1 16 0,3-9 16 16,1-5-208-16,2-5-32 0,3-6-16 0,1-6 0 15,2-2-688 1,0-8-144-16</inkml:trace>
  <inkml:trace contextRef="#ctx0" brushRef="#br1" timeOffset="142258.05">8883 16795 58047 0,'-5'6'2576'0,"2"-3"528"0,-1-3-2480 0,3 0-496 0,1 0-128 0,3 0 0 0,1-3-1952 0,4 1-416 0,5 1-64 0,7-4-32 0,8 0 1104 0,7-1 208 0,5 1 64 0,0 1 0 0,4 0 512 0,-2-1 128 0,0 4 0 0,-3-3 16 16,1 4-96-16,-5 0-32 0,-6 0 0 0,-3 0 0 0,-2 2 560 0,-3-2-128 16,0 2 128-16,-4-4 0 0,0 0 0 0,1 2 0 15,0-2 0-15,0 2 144 0,-1-3-144 0,-1 2 0 16,0-1-160-16,0 2 160 15,0 2-1536-15,-1-1-224 0</inkml:trace>
  <inkml:trace contextRef="#ctx0" brushRef="#br1" timeOffset="142633.12">8925 17626 35935 0,'0'3'3200'0,"0"-2"-2560"0,0-1-512 0,0 0-128 0,0 0 1120 0,2 0 208 0,0 0 32 0,3 2 16 0,1-2-864 0,3 2-160 0,2-2-32 0,3 0-16 0,-1-2 176 0,2 0 32 16,2-2 16-16,-1 2 0 0,2 1-272 0,-1-2-48 15,0 3-16-15,1 0 0 0,-2 0-64 0,0 0 0 16,0 0-128-16,-1 0 192 0,2 0-192 0,0-4-192 16,4 2 48-16,2-2 0 15,1 2-400-15,2-6-80 0,-1 2-16 0,2 0 0 16,4-4-192-16,-1-1-32 0,1-1-16 0,-1 0-16976 15</inkml:trace>
  <inkml:trace contextRef="#ctx0" brushRef="#br1" timeOffset="142861.78">9739 17519 46991 0,'3'1'4176'0,"-3"0"-3344"0,0-1-656 0,1-1-176 0,-1 0 528 0,2 1 80 0,2 0 16 0,1-3 0 0,1 2-2800 0,2-1-576 0,0 2-96 16,0-3-32-16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20:07:36.9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21886 15290 12895 0,'-2'0'1152'0,"1"0"-928"0,0 0-224 0,0 0 0 0,1 0 576 0,0 0 80 0,0 3 16 0,-1-3 0 0,-2 0 192 0,2-3 32 0,1 3 16 0,0 0 0 0,0 0 160 15,0 0 16-15,0 0 16 0,0 0 0 0,13-13 48 0,-10 8 16 0,1 1 0 0,-1 0 0 0,1-1 16 0,-1 4 0 0,-1-1 0 0,-2-2 0 0,0 4-176 0,-1-2-48 0,0 0 0 0,-2 2 0 16,1 0-304-16,-1 0-64 0,-1 2-16 0,2-2 0 16,2 0-400-16,0 0-176 0,0 0 128 0,0 0-128 15,0 0 192-15,0 0-64 0,-21 2 0 0,17-2 0 16,0 1 32-16,1 2 0 0,-1-1 0 0,-1-1 0 15,0 4 48-15,-1-1 16 0,0-1 0 0,0 0 0 16,-2 3-80-16,0-2-16 0,-2 5 0 0,-1-3 0 16,-1 1-128-16,0 3-144 0,-2 1 144 15,1-1-208-15,-1 0 208 0,1-1-192 16,1 1 192-16,1-3-192 16,1 2 192-16,2 0 0 0,2-2 0 0,-1-1 0 15,2-2 384-15,1 1-48 0,1 0 0 0,2-3 0 0,0 1-96 0,1-2-32 16,1-1 0-16,1 0 0 0,1 0-208 0,0-1 0 0,4-2 128 0,-1 2-128 15,3-2 0-15,-1 1 0 0,2 1 128 0,0-2-128 16,2 0 0-16,-1 0 0 0,2-1 0 0,-2 2 0 0,1-1 128 16,-1 2-128-16,2 1 0 0,-3 0 0 0,1 0 0 0,-1 0 0 15,0 0 0-15,-2 4 0 0,1-2 0 0,-2 0 0 16,1 3-192-16,-2-2 192 0,-1 1-160 0,-1 0 160 16,-1 1-128-16,0 1 128 0,-1 0-192 0,-1 0 32 15,-1-1 16-15,2 1 0 0,-2 3 144 0,0-3 0 16,0 0-144-16,-2 2 144 0,2 0 0 0,-1 1 0 15,0 1 0-15,-1 0 0 0,0 0 0 0,0 0 0 16,1 1 0-16,-1-1 0 0,0 0-160 0,1 2 160 16,-1-2 0-16,0 2-144 0,1 1 144 0,-1-4 0 15,0 6 0-15,0-1 0 0,-1-2 0 0,1-2 0 16,-1 3 0-16,2-5-128 0,-2 0 128 0,1-2-160 16,-1 0 160-16,1 0-160 0,-1 0 336 0,0 1 64 15,-2-1 16-15,1-3 0 0,0 1-256 0,-1 1 0 0,1 0 0 0,-3 0 0 16,1 1 128-16,0 0-128 0,0 1 0 0,-2-4 0 15,1-2 224-15,1 2-48 0,-2-1-16 0,2-2 0 0,-1 4-160 0,-1-4 128 16,2 3-128-16,0-3 128 16,0 1-128-16,0 1 0 0,1-2 0 0,-2 0 0 0,1 3-256 15,0-3-64-15,1 0-32 0,0 0 0 16,0 0-1040-16,0 1-208 0,0 1-32 0,0 0-14304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20:07:58.61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26053 431 2751 0,'-1'-6'256'16,"-1"4"-256"-16,1-2 0 0,0 2 0 0,1 2 1232 0,0 0 208 0,0-3 32 0,0 2 16 0,-1 1-1040 0,-1-3-192 0,1 0-64 0,-1-1 0 15,-2 4 288-15,0-3 48 0,-1 3 16 0,-1 0 0 0,0 0-160 0,0 0-16 0,0 0-16 0,-1 3 0 16,1-3 384-16,-1 1 80 0,1 2 16 0,-2 0 0 0,2 0 256 0,-1 1 64 0,1-1 16 0,-2 2 0 0,1 1-320 0,-1-1-64 0,1 2-16 0,-1 1 0 16,1-2-288-16,-2 4-64 0,-1 3-16 0,1-1 0 0,-3 0-64 0,0 2-16 15,1 1 0-15,-1 1 0 16,-3 2-144-16,-1 5-48 0,1-4 0 0,-1 2 0 0,1 2 176 15,0-3 16-15,3 2 16 0,1-4 0 16,1 2 208-16,1 1 32 0,3-1 16 0,0-4 0 0,2 3-48 0,1-1-16 16,1-2 0-16,1 0 0 0,1-1-224 0,0 1-48 15,0 0-16-15,2 0 0 0,1 0-32 0,0 3 0 16,2 0 0-16,2-2 0 0,0 0-208 0,0-1 144 16,3 3-144-16,1-2 128 0,1-1 96 0,1-1 16 15,2 4 0-15,1-3 0 0,1 2 80 0,2-2 0 16,1 0 16-16,1-2 0 0,1 1-16 0,-1-2-16 0,2 2 0 15,0-2 0-15,-1-1-112 0,0-1-32 0,2 1 0 0,-1 0 0 16,1-1-32-16,-2 0 0 0,3-1 0 0,-3 0 0 16,0-1-128-16,1 0 128 15,-2 1-128-15,0-4 128 0,0 0 32 0,0 1 0 16,0-5 0-16,-2 2 0 0,2-3 32 0,0 1 0 16,2-2 0-16,-2-3 0 0,1 0-48 0,-1 0 0 15,1-1 0-15,-1-2 0 0,0-3 32 0,0 2 0 0,0 0 0 0,0-4 0 16,0 0-16-16,0-1 0 0,-1-3 0 0,0-1 0 15,0 1-160-15,-3-1 0 0,0-1 0 0,1-1 0 16,-2 1 0-16,-1-2 0 0,-2 1 0 0,-2 2 0 16,-1 0 0-16,0 0 0 0,0-3 0 0,0-2 0 15,-1-2 0-15,-2 0 0 0,-1 2 0 0,-1-2 0 0,-1 2 0 0,0-1 0 16,-3-1 176-16,-1 1-176 16,0 0 128-16,-3 0-128 0,2-3 0 0,-3 0 144 15,1 2-144-15,-4-2 0 0,1 0 0 0,-1 5 0 0,-1-1 0 0,0 2 0 16,-2 0 128-16,-1 0-128 0,0 2 0 0,-3-1 0 15,-2-1 0-15,-1-1 0 0,-1 3 0 0,-1 0-144 16,-2 1 144-16,-2 1-160 0,1 2 160 0,0 1-160 16,-2 2 160-16,1 3-160 0,-2-2 160 0,-1 3 0 0,1 0 0 15,-2 4-128 1,0 0 128-16,0 2 0 0,0 2 0 0,-1 0-128 0,2 1 128 0,2 2 0 0,0-3 0 0,1 0-128 16,0 0-64-16,1-2 0 15,1 0 0-15,0 0 0 0,0 0-112 0,1 0-16 16,2 0-16-16,-1 0 0 15,3 0-176-15,-1 0-48 0,2 0 0 0,1 2 0 16,2-2-272-16,1 0-48 0,1 2-16 0,1-2-8992 16,2 0-1808-16</inkml:trace>
  <inkml:trace contextRef="#ctx0" brushRef="#br0" timeOffset="509.2">26227 713 9215 0,'1'-10'816'0,"1"4"-656"0,-1 0-160 0,0 4 0 0,2-2 768 0,-2 4 128 0,0-4 32 0,2 2 0 0,0-4-448 0,1-3-96 0,1 1 0 0,0 0-16 0,0 2 528 0,-3-1 128 0,1 2 0 0,-3 3 16 0,0 2-336 0,-1 0-80 15,-2 0-16-15,-1 1 0 0,1 2-80 0,-1 0-16 16,-1 2 0-16,0-1 0 0,0 2 672 0,-1 0 128 16,2 1 32-16,-1-1 0 0,0 1-64 0,0 3-16 15,0 3 0-15,1 1 0 0,0 0-496 0,-1 4-112 0,0 4-16 16,0-3 0-16,0 6-256 0,-1-1-48 16,-2 3-16-16,0-1 0 0,-1 0-320 0,-1 1 144 15,0 3-144-15,0-3 0 0,3-3 0 0,-2 0 0 16,2-3 0-16,1-1-192 15,1-2-544-15,0 1-96 0,1-3-32 0,2-4 0 16,0 2-368-16,1-5-80 0,1-3-16 0,0-3 0 0,0 0-512 16,1-3-96-16</inkml:trace>
  <inkml:trace contextRef="#ctx0" brushRef="#br0" timeOffset="841.61">26248 656 15663 0,'-1'-3'1392'15,"1"0"-1120"-15,0 3-272 0,0 3 0 0,0-3 816 0,0 0 96 16,1 0 32-16,-1 1 0 0,2 1-192 0,-1-2-48 0,0 4 0 0,-1-4 0 0,0 0 368 0,0 0 64 0,11 19 16 0,-6-13 0 0,0 4-640 0,1 2-128 0,3 1-32 0,-1 0 0 0,1 3-112 0,0 2-32 0,2 1 0 0,-1 0 0 16,1 3 176-16,-1-3 16 0,1 0 16 0,0 0 0 15,-1-3-160-15,1 0-48 0,1 0 0 0,0 0 0 16,-1-1-208-16,0-1 0 0,0-2 0 0,0 0 0 16,4 1-384-16,-1-1-128 0,-1-2-32 0,1 2 0 15,-1 2-1712 1,0-3-352-16,-2-1-64 0,-1 0-7104 0</inkml:trace>
  <inkml:trace contextRef="#ctx0" brushRef="#br0" timeOffset="1207.24">26206 1042 24879 0,'0'-6'1088'15,"-1"4"256"-15,0 0-1088 0,1 2-256 0,0 2 0 0,0 0 0 16,-1-2 0-16,1 3-176 0,-2 3 32 0,0-3 0 0,-1 1 416 0,1 5 96 0,-1-5 16 0,2-1 0 0,1 2-192 0,1-4-16 0,2 2-16 0,-1-3 0 0,3 0 64 0,0-3 16 16,3 2 0-16,0-4 0 0,2 2 320 0,1-1 64 0,3-2 16 0,0-1 0 0,-1 1-208 0,2 3-48 0,1-4 0 0,0 5 0 0,1-2-176 0,0-1-32 15,-3 4-16-15,2-3 0 16,0 2-1264-16,1 2-256 0,-3-3-48 0,1 3-11152 0</inkml:trace>
  <inkml:trace contextRef="#ctx0" brushRef="#br0" timeOffset="2575.96">26074 1381 9615 0,'0'3'0'0,"-1"-2"0"0,1-1 0 0,-2-1 0 0,2 1 0 0</inkml:trace>
  <inkml:trace contextRef="#ctx0" brushRef="#br0" timeOffset="3303.56">25966 1318 4607 0,'2'-1'400'0,"-1"1"-400"15,0 0 0-15,-1-3 0 0,1 3 688 0,-1 0 48 16,2-2 16-16,0 1 0 0,2-2 320 0,-2 1 64 16,1 2 16-16,-1-2 0 0,-1 2-224 0,-1 2-32 15,-1 0-16-15,0 1 0 0,-2 3 208 0,1-2 64 16,-2 2 0-16,-1 0 0 0,0 0-144 0,-1 1-32 0,0 0 0 16,-1 1 0-16,-1-1 352 0,-1 2 64 0,1-1 16 0,-2 0 0 15,-1 2 0-15,-2 0 16 0,1 3 0 0,-2-2 0 16,1 2-336-16,-3 0-64 0,1-1 0 0,-1 2-16 15,0 1-608-15,0-3-112 0,-2 2-32 16,1 0 0-16,0 2-256 0,1 0 0 0,1-2 0 0,-1 1 0 16,0 1 0-16,0 3 0 0,0-1 0 0,0 2 0 15,-1 2-704 1,3-3-112-16,0 3-16 0,2-2 0 0,0 1-1248 0,1-3-256 0,3 2-48 16,-1-4-10288-16</inkml:trace>
  <inkml:trace contextRef="#ctx0" brushRef="#br0" timeOffset="4420.07">26436 1406 911 0,'0'-4'0'0,"0"4"0"0,0-2 0 0,0 2 0 0,0 0 2224 0,0 0 352 16,0 0 80-16,0 0 16 0,1 0-1648 0,-1 0-320 0,2 0-64 0,-2 0 0 0,0 0 496 0,0 0 96 0,0 0 32 16,0 0 0-16,0 0-64 0,0 0-16 0,0 0 0 15,0 0 0-15,0 0 288 0,6 19 48 0,-4-16 16 0,2 1 0 0,-1 1-560 0,0 1-96 0,1-3-32 0,0 4 0 0,1-1-240 0,0 1-48 16,0 2-16-16,1 1 0 0,0 0-96 0,1 2 0 0,3 0-16 0,0 5 0 16,2-3 0-16,1 2 0 0,2 0 0 0,2 1 0 0,2 2 32 0,2 0 16 15,1 2 0-15,1 1 0 16,3 0-192-16,-1 3-32 0,1 1-16 0,-1-4 0 0,-2 3-240 0,-1-3 0 15,-1 1 0-15,-2-1 0 0,-3-2 0 0,0-2 0 16,-2 1 0-16,-1-3 0 0,-2-4 0 0,-1 2-208 16,-1-3 32-16,0-1 16 31,-2-3-624-31,1-1-128 0,-2-1-32 0,-1-1-9536 0,1-4-1904 0</inkml:trace>
  <inkml:trace contextRef="#ctx0" brushRef="#br0" timeOffset="5430.2">27172 1976 13823 0,'-1'-4'1216'0,"0"3"-960"0,-1-2-256 0,2 3 0 0,0-2 0 0,0 1 0 16,-1-2 0-16,-1-3-160 0,0 0 576 0,-1-1 112 0,0-2 32 0,-1 3 0 0,2-3 352 0,-1 4 80 0,1-1 16 15,0 0 0-15,0 1 240 0,0 1 48 0,-1 0 16 0,1 1 0 0,-1 0 160 0,1 3 48 0,-2 0 0 0,-1 0 0 0,-1 3-560 16,-1 0-96-16,-2 4-32 0,0-1 0 0,-1 1-576 0,-1 3-112 0,-2 2-16 0,-3 3-128 16,-2 4 128-16,-1 1-128 0,-1-1 0 0,-1 5 0 15,0-2 0-15,2 0 0 0,2 1 0 16,-3-1 0-16,0 1 384 0,1 5 0 16,0-4 16-16,0 2 0 0,5-1 144 0,-1 1 32 0,2-1 0 15,1 1 0-15,1 0-192 0,1-2-16 0,0 1-16 16,3 0 0-16,1-3-128 0,-1 4-32 15,4-1 0-15,1 3 0 0,2 1-192 0,0 0 0 0,3 2 0 0,1-2 0 0,1-1 0 16,2-6 0-16,3 1 0 0,1-1 0 0,3-4 128 0,-1-1-128 16,2-3 0-16,1 0 144 0,0-2-16 15,1 1-128-15,3-3 192 0,1-4-64 0,0 1-128 0,3-1 160 16,-2-1-160-16,4 2 160 16,1-4-32-16,2 0-128 0,0 0 192 0,0-1-64 0,3 0 32 0,-2-2 0 15,1 0 0-15,-2-4 0 0,2 1-160 16,-1-3 0-16,1-1 0 0,-2-4 128 0,2 0-128 0,-1-1 0 15,2-1 0-15,-2-1 0 0,-2-3-176 0,-1 1 176 16,-1 0-128-16,-2 0 128 0,-1-2 0 0,0-2 0 16,-2 1 0-16,-2 1 0 0,-1-4 0 0,-2 2-128 15,0-4 128-15,-2 1-128 0,-3 1 128 0,-3-3 0 16,0 0 0-16,-3 2 0 0,-3-2 144 16,-2-1 16-16,-2 1 0 0,-3-3 0 0,-3 0-160 0,0 0 0 0,-5 2 144 0,1 0-144 15,-2 1 0-15,-2 6 0 0,-2-2 0 0,-2 1 0 16,-1 4 0-16,-1-3-208 15,-4 3 48-15,0 0 16 0,-2 4-192 0,0 0-48 16,-2 3 0-16,-2 1 0 16,-1-2-96-16,-2 4-32 0,1-3 0 0,0 3 0 15,2-1 64-15,2 1 16 0,1-1 0 0,1-1 0 0,3 2-128 0,0-1-16 16,1 1-16-16,5 3 0 0,0-1-944 0,0 1-192 0,3 0-48 16,0 0-11168-16</inkml:trace>
  <inkml:trace contextRef="#ctx0" brushRef="#br0" timeOffset="5931.09">27083 2273 21183 0,'0'-2'1888'0,"0"2"-1504"0,0 0-384 16,0 0 0-16,0 0 160 0,0 0-32 0,1 0-128 0,-1 0 192 0,0 2 464 0,-1 0 96 0,1 4 16 0,0-6 0 0,0 0 144 0,-6 29 48 0,5-16 0 0,-2 2 0 0,1 4-320 0,-1-3-64 15,2 4-16-15,-2-2 0 0,2 1 48 0,1-1 16 0,-1 0 0 0,1 3 0 16,0 1-288-16,1 0-48 0,0 0-16 0,1 1 0 16,0-1-272-16,-1-2 0 0,2 1 0 0,1-3 0 31,-2-2-272-31,0-2-112 0,1-2-32 0,-2 1 0 16,0-5-1264-16,-2 0-256 0,1-2-48 0,-2 0-10048 0</inkml:trace>
  <inkml:trace contextRef="#ctx0" brushRef="#br0" timeOffset="6634.59">27037 2249 27647 0,'0'-2'2448'0,"1"-2"-1952"0,1 4-496 0,0 0 0 0,1 0 0 0,0 0 0 0,2-2 0 0,1-2 0 0,6 1-240 0,0-3 64 0,3 2 16 0,0-2 0 0,-2 3 496 0,2 0 112 0,-1-1 0 0,-1 4 16 0,0-2-464 0,-1-1 0 0,-1 2 0 0,0 1 0 16,-2 0 0-16,1 1 0 0,-2 2 0 0,-1-1 0 15,-1 2 0-15,0-1 0 16,-1 3 128-16,0 0-128 0,-1 1 432 0,-1 0-16 0,0 1 0 0,-1-2 0 15,0 2 144-15,-1-2 16 0,0-2 16 0,-1 1 0 16,1-2-320-16,-1 1-64 0,0-1-16 0,-1-2 0 16,0 1-192-16,-2 1 0 0,1-3 0 0,-2 1 0 31,0 4-336-31,-2-1-176 0,0-1-16 0,-3 4-16 16,1 1-272-16,-2-4-48 0,0 2-16 0,0-2 0 0,-1 2 608 0,1-2 112 0,1 1 32 0,-1 1 0 15,3-3 128-15,-2 0 0 0,2 2 128 0,-2 0-128 16,1-1 0-16,0-1 0 0,2 0 0 0,0 0 128 15,2 0-128-15,2-1-160 0,-1-2 160 0,3 2-208 16,1 0-176-16,1-2-48 0,1 0 0 0,2 0 0 0,2 0 560 0,0 0 96 0,2 0 32 16,0-2 0-16,3 2 48 0,-1-2 16 15,1 2 0-15,2 0 0 16,-2 2-320-16,-1 0 0 0,2-1 0 0,-2 2 0 0,-1 1 0 16,-1-2 0-16,0 4 0 0,0-3 0 0,-1 3 0 0,1-1-176 0,-1 1 176 0,-2 0-208 15,1 3 16-15,-2-3 16 16,0 0 0-16,-1 2 0 0,-1 0 176 15,1 0 224-15,-1 0-48 0,-2 1-16 0,0-2 64 0,-1 2 16 16,-1-2 0-16,0 3 0 0,-2-1 432 16,-1 0 96-16,1 1 0 0,-2-4 16 0,0 4-176 0,0-4-32 15,0 0-16-15,-1 0 0 0,-2 2-336 0,1 0-64 16,0-2-16-16,-2 1 0 0,0-1-144 0,-1 1 0 16,2-1 0-16,-3 1 0 0,1 1 0 0,-3-2 0 15,2 2 0-15,-2 1 0 0,0-2 0 0,-2-1 0 16,0 3 0-16,-1-3 0 0,0 1 0 0,0 0-176 15,0 1 176-15,0-2-192 0,-1 1-144 0,2-4-48 0,0 1 0 16,2-2 0 0,-1 1-832-16,0-3-160 0,2 0-32 0,1-3-11280 0</inkml:trace>
  <inkml:trace contextRef="#ctx0" brushRef="#br0" timeOffset="7137.84">26731 2791 13823 0,'-2'-4'1216'0,"1"0"-960"0,0 2-256 0,0 2 0 0,-1 0 1568 0,2 0 272 0,0 0 48 0,-1-3 16 0,0 2-1424 0,-2 1-288 0,1 0-48 16,-1-2-16-16,2 2 1104 0,0 2 224 0,-1-2 32 0,0 4 16 0,0-2-672 0,-1 2-128 15,1 2-16-15,-2 0-16 0,-1 4 256 0,-1 0 48 16,-1 0 16-16,-1 1 0 0,-2 3 128 0,-1-2 32 16,-2 4 0-16,-1-2 0 15,0 1-496-15,-2 1-80 0,0 0-32 0,-4 2 0 16,1-1-224-16,-1 1-64 0,-2 1 0 0,1-1 0 15,0 2-96-15,-2-1-32 0,2 0 0 0,0 2 0 16,-1-1-464-16,0-1-112 16,1-1 0-16,-2-2-16 0,2 0-1568 15,0 0-304-15,3-1-64 0,-1 1-12240 0</inkml:trace>
  <inkml:trace contextRef="#ctx0" brushRef="#br0" timeOffset="8326.25">25934 3189 20271 0,'-1'-4'1792'0,"0"-1"-1424"0,-1 4-368 0,2-1 0 0,0 2 1696 0,0 2 272 0,2-2 48 0,-2 0 16 0,1 1-1424 0,0 2-288 15,0 3-48-15,-1-6-16 0,0 0 336 0,3 25 64 16,-3-13 16-16,0 2 0 0,-1 1-512 0,-1 2-160 16,1 1 0-16,-1 1 0 0,-1 0 432 0,1-1-32 15,-2 2 0-15,2-4 0 0,-2 2 528 0,0-1 96 16,0-3 32-16,1 0 0 0,0-2-288 0,1 1-48 16,-1-3-16-16,2 0 0 0,-1-2-304 0,0 0-64 15,0 0-16-15,1-2 0 0,-2 1-320 0,2-1 0 16,0 0 0-16,-1-2 0 0,0-1 0 0,1 1 0 0,0 1 0 0,-1-5 0 15,2 4 0-15,-1-4 0 0,1 2 0 0,0-2-128 16,0 0 128-16,1-2 0 0,1-1 0 0,0 0 0 16,2-1 144-16,1-2 16 0,0 2 0 0,1-2 0 15,0 0-160-15,0 1 0 0,-1 1 0 0,1 0 128 16,0 2-128-16,3-2 0 0,0 2 0 0,1 0 0 16,1 0 0-16,-1-1 0 0,2 3 0 0,-1 0 0 15,2 3 0-15,-1-3-176 0,-1 2 48 0,-1 0 0 0,1 0 0 16,0 1 0-16,0 1 0 0,-1 1 0 0,1-1-48 15,-1 0 0-15,1 1 0 0,-1 1 0 0,0-2 176 0,0 2 0 16,-1-2 0-16,-1-1 0 16,1 2 320-16,-2-4-16 0,1 4 0 0,1-3 0 15,-2 1-96-15,0 0-16 0,1-1 0 0,-2 2 0 16,-1-2-192-16,0 0 128 0,0 3-128 0,-1-2 0 16,-2 0 0-16,0 1 128 0,1-1-128 0,-2 1 0 0,-1-2 0 15,0 1 144-15,0-2-144 0,0-1 128 0,0 0 0 0,-1 0 0 16,1-1 0-16,0-2 0 0,0 1 0 0,-1-2 0 15,1-2 0-15,0 6 0 0,0 0-128 0,0 0 160 0,2-22-160 16,-1 14 160-16,1-3-160 0,-1 1 128 16,0-3-128-16,2-2 128 0,0 1-128 0,0-3 0 15,-1 0 0-15,2-4 0 0,0 1 0 0,-1-2 0 0,2-1 128 0,0 1-128 16,1 0 0-16,1 0 0 0,-2 1 0 0,0 2 0 16,-1 3-144-16,1 2 144 15,0 0 0-15,-1 1 0 0,-1 3 0 0,-1 0-128 0,0 2 128 16,1 0 0-16,-2 2 0 0,0-3-192 0,1 2 192 0,-1-2-160 15,0 6 0-15,-1-4 0 0,1 1 0 0,-1 0 0 16,0 2 0-16,-1-1 0 16,1 2 0-16,-1 2 0 0,0-2 160 0,-1 3-160 0,0-4 160 0,-1 4-160 0,1 0 160 15,-2 0 0 1,1 0 128-16,-1 0-128 0,0 2 240 0,-1 0-32 0,0 1 0 0,0 0 0 0,-1 1-208 0,0-2 0 16,0 0 0-16,-2 0 0 15,2 1 0-15,-1-2 0 0,-1 1 0 0,0-2 0 16,-1 0 0-16,-2-2 0 0,-1 2 0 0,-1 0 0 15,-2 0 144-15,-1 0-16 0,-2 2 0 0,-3-2 0 0,0 0-128 0,-2 3 0 16,0-3 144-16,-2 3-144 0,2 0 160 0,0-2-32 16,-1 3-128-16,3 1 192 15,2-1-192-15,1-2 0 0,-2 4 0 0,0-2 0 0,1 2-304 0,1-2 48 0,2 0 16 16,1 0 0 0,4-2-320-16,1 0-64 0,3-2-16 0,2-2 0 15,1 0-640-15,1 2-128 0,3-2-16 0,3-2-14672 0</inkml:trace>
  <inkml:trace contextRef="#ctx0" brushRef="#br0" timeOffset="8933.62">27320 2869 5519 0,'2'-3'496'0,"-2"0"-496"0,1 3 0 0,-1-3 0 15,0 3 352-15,0 0-32 0,1-4 0 0,0 2 0 0,-1-4 752 0,2 0 144 0,-2 2 16 0,1 0 16 0,-1-2 304 0,1 3 64 0,0 0 16 0,0-2 0 0,2 1 288 16,1 3 48-16,-1-2 16 0,1 3 0 0,0 0-880 0,0 3-160 0,0 2-48 0,0 1 0 16,1 3-256-16,0-1-64 0,0 6-16 0,1-2 0 15,0 4 48-15,1-2 16 0,0 1 0 0,0 0 0 16,2 1-80-16,1-4-16 0,0 2 0 0,0-4 0 15,-2 2-64-15,2-3-16 0,-1-2 0 0,1 2 0 16,0-2 48-16,-2-1 0 0,1 3 0 0,0-3 0 16,-2 2-304-16,-1 0-48 15,2 0-16-15,-3 0 0 0,0-2-416 0,0 3-96 0,-1 1 0 16,0 2-16 0,-1-1-1344-16,-1 4-272 0,-2 1-48 0,-1 3-7344 0,-3-1-1472 15</inkml:trace>
  <inkml:trace contextRef="#ctx0" brushRef="#br0" timeOffset="10097.9">27599 3274 13823 0,'-3'3'1216'0,"1"-3"-960"0,-1 0-256 0,2 0 0 0,1 0 1296 0,0 0 224 16,0 0 32-16,-1 1 16 0,-1 2-800 0,1-3-144 0,-1 2-48 0,1 2 0 0,-2-2 544 0,1 2 96 0,0 0 32 0,0-2 0 0,1 2-272 0,-2-2-48 0,2 4-16 0,0-2 0 0,-2 0-128 0,2 0-16 15,0 2-16-15,-2-1 0 0,2 1 192 0,0 1 32 0,0 2 16 0,-2-3 0 16,2 4-224-16,0-3-32 0,-2 2-16 0,2 1 0 0,-2 0-160 0,1 2-48 0,-2 1 0 0,-1 1 0 15,0 0-512-15,0 2 0 16,0-1 0-16,1 1 0 16,-1-2 0-16,-2 0 0 0,2 0 0 0,0-3 0 15,1-1 0-15,0 0 0 0,1-4 0 0,0-2 0 16,1-2 0-16,0 1 0 0,-1-3 0 0,2 0 0 16,-1-3 0-16,1 1 0 0,-1-2 0 0,0 2 0 15,-1-2 0-15,0 0 0 0,0 2 0 0,1-2 0 16,-1 2 0-16,1 0 0 0,0 2 0 0,0 0 0 0,2-2 0 0,-1 2 0 15,0 0 0-15,1 2 0 16,0-2 0-16,0 0 0 0,1 2 0 0,-1 0 0 0,1-2-240 16,1 0 0-16,-2 0 0 0,0 0 0 0,0 0 16 15,0 0 0-15,0 0 0 0,22-6 0 0,-19 3 224 0,2 2-192 16,0-1 192-16,3-1-192 0,0 0 192 0,2 0 0 16,-1 2 0-16,1-2-144 0,0 3 144 0,-1-2 0 15,1 1 0-15,1 1-128 0,1-3 128 0,0 6-208 16,0-3 80-16,1 1 128 0,-1 1-128 0,-1 1 128 15,2 1 0-15,-2-2 0 0,1 4 0 0,-1-2 0 16,0 2-144-16,-1-2 144 0,0 2 0 0,-1-2 0 16,-1 1 0-16,0-2 0 0,-2 0 0 0,1-3 0 15,0 1 0-15,-1-1 0 0,-1-1 0 0,0 1 144 16,2-5-144-16,0 1 192 0,2-2 16 0,0 2 16 16,-2-2 0-16,1 0 0 0,-2 0-96 0,0 0-128 0,0-1 176 0,0 0-176 15,-1 1 256-15,0-3-64 0,0 3-16 0,-2 0 0 16,-1 0-48-16,-1-1-128 0,1 1 192 0,-2 0-64 15,-2 1 0-15,1-4-128 0,0 3 192 0,0-2-64 16,-1 0-128-16,1-2 160 0,0 2-160 0,-1-2 160 0,0 0-160 16,0-3 128-16,-1 1-128 0,2 0 128 15,0-2-128-15,0-1 0 0,1 2 0 0,0-2 0 0,0 1 0 16,1 2 0-16,0 0 0 0,2-1 0 16,-2 6 0-16,1-2 0 0,1 0 0 0,-2 3 0 15,1 1 0-15,0 0 0 0,0 2 0 0,-2-1 0 0,1-1-160 16,1 4-16-16,-2-2 0 0,0 0 0 15,0 0-208-15,0 2-32 0,0-2-16 0,0 3 0 16,0-2 176-16,0 2 16 0,-2-1 16 0,2 1 0 0,0-3 224 0,-1 3 0 16,2-2 0-16,-1 0 0 0,0 0 0 0,2 0 128 15,-1 0 16-15,0 0 0 0,0-2-144 0,1 0 0 0,0 2 0 0,-1-1 0 16,1 2 0-16,-1-1 0 16,-1 2 0-16,0 0 0 0,0-3 0 0,-1 3 0 15,-2 0 0-15,2 0 0 0,1 0 0 0,0 0 0 16,0 0 0-16,0 0 0 0,-24 9 0 0,17-5 0 15,-1-2-144-15,1 2 144 0,-2 0 0 0,2 0 128 0,-3 0-128 0,0-1 192 16,0-2 16-16,0 1 0 16,1 1 0-16,-3-2 0 0,3 2 96 0,-4-3 16 0,1 1 0 0,-2 1 0 15,-1 1-160-15,-1-2-32 0,0 4 0 0,-2-4 0 16,-1 4-128-16,-2-1 160 0,0-2-160 0,1 2 160 16,2-3-160-16,-2 2 0 0,1-3 0 0,2 0 0 15,0-3 0-15,1 2 0 0,1-1-144 16,0-2 144-16,0-2-1488 15,3-1-192-15,1 1-48 0,1-4-14528 0</inkml:trace>
  <inkml:trace contextRef="#ctx0" brushRef="#br0" timeOffset="11471.87">25317 1782 17503 0,'-1'-5'1552'0,"1"1"-1232"0,0 4-320 0,0 0 0 0,0 3 672 0,0-6 80 16,0 2 16-16,1-2 0 0,0 0-400 0,-1-2-80 0,2 1-16 0,-1 2 0 0,0 0 304 0,-1 2 64 0,1 0 16 15,-1 0 0-15,-1 4-16 0,0-1-16 0,1 3 0 0,-3 0 0 0,2 1 416 0,0 6 96 0,-3-1 16 16,3 4 0-16,0 0 64 0,1 3 32 0,-2-1 0 0,2 2 0 0,0 1-432 0,0-1-96 16,2 2-16-16,-1-3 0 0,0 0-192 0,2 0-64 0,-2 0 0 0,0-3 0 15,0-6-320-15,-1 2-128 16,2 1 0-16,-1 0 144 0,-1 2-144 0,-1-5 0 0,1 2 0 15,-3-5 0-15,2 2-144 0,0-3 144 0,-1-2-192 0,0-2 192 16,1 1 0-16,-1-3-128 0,1 0 128 0,0 0 0 16,0 0 0-16,0 0 0 0,1 0 176 0,-2-3-176 0,2 1 256 15,0 2-64-15,0 0-16 0,0 0 0 0,0 0-176 16,0 0 0-16,14-14 0 0,-9 9 128 0,1 2-128 16,1-1 0-16,2 0 0 0,1 2 0 15,0-2-272-15,2 2 64 0,1-1 16 0,1 2 0 16,-1-3 192-16,0 3-176 0,2 0 176 0,0 1-160 0,-3 0 160 0,2-3 0 15,1 6 0-15,1-3 0 16,0 1 0-16,0 0 0 0,-1 0 0 0,-1 2 0 0,-2 1 0 0,2-2 0 16,-3-1 0-16,1 4 0 0,-1-4 0 0,-1 2 0 15,0-1 0-15,-1 2 0 0,-1-1 0 0,0 0 0 16,-2 1 0-16,0-1 0 0,-1 0 0 0,0 0 0 0,-3 0 0 0,1 0 0 16,-1-2 128-16,1 2 0 0,-2-1 0 0,0-1 0 15,1 2 48-15,-2-3 16 16,1 0 0-16,-1 0 0 0,1 0 0 0,-1 0 0 0,1 0 0 0,-1-3 0 15,0 3-192-15,0 0 128 16,0 0-128-16,0 0 128 0,0 0-128 0,11-19 0 16,-7 12 0-16,-1 1 128 0,0 0-128 0,0-3 160 0,0-1-160 0,1 3 160 15,-3-2-160-15,2-1 0 16,-1-2 144-16,1-4-144 0,-1-3 128 0,0 0-128 0,-1 0 160 0,0-3-160 16,-1 0 128-16,0-1-128 15,-1 1 0-15,0 1 144 0,-2 1-144 0,1 2 0 0,0-2 0 16,0 1 0-16,1 3 0 0,-2 1 0 0,2 2 0 0,1 1 0 0,-1-1 0 0,-1 4 0 15,2 2 0-15,-1 1 0 16,1 2 0-16,-1 2 0 0,1 2 0 0,-1-3 0 16,0 3 0-16,-2 3 0 0,2-2 0 0,-3 0 0 15,2 3-208-15,-1-3 80 0,-1 2 128 0,1-1-208 16,-2 2 208-16,-1-2 0 0,1 2-160 0,-2-2 160 0,1 2 0 0,-1-1 0 16,-1 2 0-16,0 0 0 15,-1-2 0-15,0 3 0 0,1-3 0 0,-2 1 0 16,3-2 0-16,-3 2 0 0,0-3 128 0,-1 1-128 15,1 1 192-15,-4 1-64 0,2-2 0 0,-3 2 0 0,0 0-128 16,-1-1 0-16,-3 2 0 0,0-1 0 16,-1 2 128-16,-2-3 0 0,1 3 0 0,-4-3 0 0,3 4-128 0,-2-4 0 15,-1 1 0-15,2 1-176 16,-1-1 176-16,0-2 0 0,1 2 0 0,0-3 0 0,3 2 0 0,-2-3 0 0,1 2 0 0,0-4 0 0,1 2 0 16,0-4-128-16,2 0 128 0,2 2-12384 31,2-4-2368-31</inkml:trace>
  <inkml:trace contextRef="#ctx0" brushRef="#br0" timeOffset="15787.69">31013 492 3679 0,'1'0'320'0,"0"0"-320"0,-1 0 0 16,0 0 0-16,1-2 576 0,-1 2 32 0,2-2 16 0,0 1 0 0,1 0 496 0,0-2 96 15,1 2 32-15,1-1 0 0,0-2 112 0,-1 1 32 0,-1 1 0 0,2 1 0 0,-1-2 96 0,1 1 32 0,-1 1 0 0,-1 1 0 0,2 0-128 0,-1-3-32 0,0 3 0 0,-2 3 0 0,2-3-384 0,0 3-80 16,-2 0 0-16,1 3-16 0,-1 1-128 0,2 2-32 0,-2 5 0 0,1 0 0 0,-1 3 112 0,-1 1 0 16,2 4 16-16,-2 1 0 0,2 1 0 0,-3 2 0 15,1 3 0-15,-2-3 0 0,-1 2-352 0,1-1-80 16,-1-1-16-16,-1-1 0 0,-1-1-272 15,1-2-128-15,0-1 0 0,0-1 128 0,-1 1-128 0,0-5 0 16,0 2-160-16,1-2 160 16,0 0-528-16,0-2-16 0,0 1 0 0,1-3 0 15,-1-2-1072-15,1 2-224 0,-1-4-32 16,1 1-16-16,-1-3-864 0,2 0-160 0</inkml:trace>
  <inkml:trace contextRef="#ctx0" brushRef="#br0" timeOffset="16808.07">31066 483 13823 0,'-1'-1'1216'0,"-1"1"-960"0,2 0-256 0,0 0 0 0,0 0 320 16,-1 0 0-16,0 0 16 0,0 0 0 15,-2-2 496-15,2 2 112 0,-1-3 16 0,2 3 0 0,0 0 16 0,0 0 16 0,0 0 0 0,0 0 0 0,0 0-80 0,0 0-16 0,0 0 0 0,14-18 0 0,-6 14-288 16,0 0-64-16,2 0-16 0,0 2 0 0,3-2 464 0,0 2 96 0,1-1 0 0,2 2 16 0,1 1-96 0,2 0-32 0,-1 0 0 0,3 1 0 16,0 2-448-1,0-3-80-15,0 2-32 0,-1-2 0 0,0 2-144 0,-3 0-16 16,1-2-16-16,-4 2 0 15,1-2-96-15,-2 2-16 0,-4 0 0 0,0 1 0 16,-3 0 64-16,-2 1 0 0,0 2 0 0,-4-2 0 16,0 2-16-16,-1 3 0 0,-3 1 0 0,-1-2 0 0,-1 0-176 0,-1 0 0 0,-1 5 0 0,-3-3 128 15,0 2-128-15,-1 0 0 0,0-2 144 0,0 3-144 16,-1-3 0-16,1-1 0 16,0 1 0-16,-1-1 0 0,1 1 0 0,-2-1 0 15,3 0 0-15,-1-2 0 0,2 0 0 0,0 2 0 16,0-3 0-16,1 0 0 0,3 0 0 0,0 0 0 15,1 1 0-15,1-4 0 0,1 1-224 0,0 2 32 16,2-2 16-16,0 1 0 16,1-4-336-16,0 4-80 0,2-4-16 0,1 2 0 15,0-3 176-15,2 1 48 0,2-1 0 0,0-1 0 0,2 1 240 0,1-4 144 16,1 4-160-16,1-2 160 0,2-1-176 0,0 2 176 16,1 1-192-16,-1-3 192 0,-1 3-272 0,0 3 48 0,-1-3 16 15,-2 4 0-15,0-1 208 0,-1 1-176 16,-1 2 176-16,0 0-160 0,-2 1 160 0,0-1 0 0,-1 2 0 0,-1-1 0 15,-1 0 0-15,-1 2 0 0,-1 1 0 0,-1-2 128 16,-1 2 32-16,-2 0 16 0,1-1 0 0,-2 1 0 16,2-3-48-16,-2 2 0 0,1 1 0 0,0-2 0 15,-1 0-128-15,0 0 0 0,2 0 0 0,-2 0 128 16,2-1-128-16,-2-1 0 0,0 0 0 0,-1 0 128 16,2 0 96-16,-2 2 16 0,1-2 0 0,-1 0 0 15,-1 0 112-15,1 0 32 0,0 1 0 0,-1-1 0 16,-2-3 0-16,1 4 0 0,-1-4 0 0,0 2 0 0,-2-1-80 15,-1 2-16-15,0-2 0 0,-2-2 0 0,0 5-112 0,-2-6-32 16,0 4 0-16,-2-2 0 16,1 1-144-16,-3 0 0 0,3 2 0 0,-3-1 0 15,1 1-480-15,-2 2-176 0,2-2-48 16,-2 0 0-16,0 0-1472 0,1 0-320 0,2-2-48 0,1 2-16 16,2-3-1040-16,3-3-224 0</inkml:trace>
  <inkml:trace contextRef="#ctx0" brushRef="#br0" timeOffset="17617.48">31386 278 911 0,'3'-7'0'15,"-2"0"0"-15,0 4 0 0,-1-2 0 0,1 4 1680 0,-1 1 256 0,0-3 48 0,2-1 16 0,-2-1-688 0,0 0-144 16,0-1-16-16,-2 0-16 0,0 1 144 0,-2 1 16 0,0 2 16 0,1 1 0 0,-3-3-64 0,1 3-16 0,-2 0 0 0,1 1 0 0,0 0 112 0,0 0 0 0,-2 0 16 0,1 0 0 0,-2 0-16 0,1 0 0 15,-2 0 0-15,-1 1 0 16,0 1-192-16,-2 1-32 0,1 0-16 0,-3 0 0 0,-1 3-192 0,-1-2-32 16,-2 3-16-16,-1 2 0 0,0 3-288 0,-2-2-48 15,0 5-16-15,-2 1 0 0,0 0-304 0,-1 3-64 16,3 0-16-16,0 0 0 0,-1 1-128 0,1 2 0 16,1 3 0-16,0 1 0 0,1 1 0 0,3 1 0 15,0-2 144-15,0 5-144 0,3-1 128 0,-1 1-128 16,1 4 160-16,2-5-160 0,1 3 0 0,2-1 128 15,2 0-128-15,0-1 0 0,2 0 0 0,2-3 0 16,0-2 0-16,2 3 0 0,1-3 128 0,3 1-128 0,-1-1 0 0,2 0 0 16,-1 2 0-16,2-1 128 0,2-2-128 0,0 4 0 15,3-4 0-15,1 0 0 0,1 1 0 0,2-4 0 16,1 1 0-16,0-4 0 0,2 0 0 0,-1-3 0 16,3-1 0-16,-1-3 0 15,2-2 0-15,1-4 0 0,1 1 0 0,2-6 0 16,0 0 128-16,2-2-128 0,3 0 0 0,-1-3 0 0,3-2 0 0,1 0 0 0,0-4 0 0,1-3 0 15,1 1-128-15,-3-4 128 0,0-3 0 0,-5 1-128 16,0-1 128 0,0-1 0-16,-3 2 0 0,0-4 0 0,-1-1 0 0,-3 4 0 0,-1-3 0 0,1 0 0 15,0-6 0-15,1-4 0 16,0-1 0-16,-1 3 0 0,-1-3 0 0,-1 3 0 16,1-1-192-16,-2 1 0 0,-3-1 16 0,0 0 0 0,-3 1 176 0,0 2-128 0,-3 0 128 15,-2 5-128 1,0 1 128-16,-1 1 224 0,-2 1-48 0,1-1-16 15,-2 1 32-15,-1 2 0 0,-3-1 0 0,1 0 0 0,-3 0-192 0,0-1 160 16,-3 2-160-16,1-1 160 0,-2 1-160 0,0 0 0 16,-3 0 0-16,-1 2 128 15,-2 1-128-15,-1 1 0 0,-1 2 0 0,-2-3 0 0,-2 5-256 0,0 0-16 16,0 0-16-16,-1 2 0 0,1 0 288 0,-2 2-160 16,0 4 160-16,-1-2-128 0,1 1 128 0,-1 3 0 15,2 0 0-15,0 3 0 0,0-2-128 0,1 2 128 0,1 3-128 0,1-4 128 31,3 2-656-31,0 2-48 16,3-2-16-16,-2 2 0 0,2-2-1008 0,2 1-192 0,0-2-32 0,1 1-12800 16</inkml:trace>
  <inkml:trace contextRef="#ctx0" brushRef="#br0" timeOffset="18982.93">30851 1431 4607 0,'1'-3'400'0,"-1"1"-400"0,1 0 0 15,-1 2 0-15,0 0 384 0,1-2-16 0,1 2 0 0,-1-4 0 0,1-1 16 0,1 0 0 16,-1 0 0-16,2 2 0 0,-1-1 48 0,-1-1 16 0,-1 4 0 0,2-4 0 0,-2 1 176 0,1 3 32 0,0-4 16 0,0 4 0 0,1-2 384 0,-1 0 80 0,1 0 16 0,-1-1 0 0,0 2-16 0,1-1 0 16,-2 2 0-16,0 1 0 0,1-2 80 0,-1 0 32 15,-1 2 0-15,0-2 0 0,0 2 96 0,0 0 0 16,0 0 16-16,-3 0 0 0,1 2-288 0,2-2-64 16,0 0-16-16,0 0 0 0,-22 20-256 0,11-11-48 15,-2 4-16-15,-3 2 0 0,0 5-80 0,-4 2-16 0,-1 1 0 16,-2 5 0-16,-1 1 48 0,0 1 0 15,-2 3 0-15,-3 1 0 0,-1 1-336 0,0 1-64 16,-1-2-16-16,2 1 0 0,1-4-64 0,2-3-16 16,2-3 0-16,2-1 0 0,2 0-128 0,0-4 0 0,3 1-192 15,1-2 192 1,1 0-816-16,0 0-32 0,2-3-16 0,-2 3 0 16,0-3-1184-16,-1 2-256 0,1-1-32 0,-2 2-16 15,0 2 144-15,-3 1 32 0,0 1 0 0,1 1 0 0,1-4 304 16,3-1 64-16,1-6 16 0,5-2 0 15,2-1 896-15,4-6 192 0,0 0 48 0,3-2-5040 0</inkml:trace>
  <inkml:trace contextRef="#ctx0" brushRef="#br0" timeOffset="20491.8">29933 2197 5519 0,'-1'-1'496'0,"1"1"-496"0,0-2 0 0,0 2 0 0,0 0 704 16,0-2 64-16,0 2 0 0,0-2 0 0,1-2 688 0,-1 2 144 0,1-1 16 0,-1 3 16 0,0 0-96 0,0 0 0 0,0 0-16 0,0 0 0 0,0 0 80 0,0 0 32 0,0 0 0 0,0 0 0 16,0 0-288-16,0 0-48 0,0 0-16 0,19 9 0 0,-18-3-400 0,2 0-96 0,-2 4-16 0,1 2 0 0,1 1-128 0,-1 0-48 0,0 4 0 0,0 1 0 15,1 1 128-15,-2 0 32 0,0 2 0 0,0-1 0 16,0 1-224-16,-1-1-32 0,0 2-16 0,-1-1 0 0,0 2-160 16,0-4-16-16,-2 0-16 0,2-1 0 0,-1-1-288 0,0-1 0 15,0 0 0-15,1-4 0 0,-2 0 0 0,1 1 0 16,-2-3 0-16,0-4 0 0,2 1 0 0,-1-2 160 15,1-1-160-15,-1-2 128 0,2 2 16 0,-1-4 0 16,0 0 0-16,1 0 0 0,1 0-16 0,0-2-128 16,1-1 192-16,1-1-64 0,0 1-128 0,-2 3 128 15,0 0-128-15,0 0 128 0,11-23-128 0,-7 20 0 16,1-3 0-16,-1-1 0 0,1 2 0 0,-2 1 0 16,2 1 0-16,-1-1 0 0,1 2 0 0,0-1 0 0,0 2 0 0,1 1 0 15,0 0 0-15,0-2 0 16,3 2 0-16,-2 0 0 0,3 0 0 0,0-3 0 0,0 2 0 0,1 1 0 15,2-3-144-15,-1 1 144 16,2 1-192-16,-3-2 192 0,-1 2-176 0,2 1 176 0,0-1-160 0,1 0 160 16,-1 1 0-16,0 0 0 0,0 0-128 0,-1 0 128 15,-1 0 0-15,-1 1 0 0,0 0 0 0,0 0 0 16,-1-1 0-16,0 3 0 0,-1-3 0 0,1 0 0 0,-1 1 0 16,1-1 0-16,-2 0 0 0,-1 2 0 0,0-2 0 0,0 0 0 15,-3 0 0-15,0 0 0 16,1 0 0-16,-2-2 0 0,0 2 0 0,1-1 0 0,-1 1 160 0,-1-4-32 15,1 2 0 1,-1-2 0-16,1-1 48 0,-1 1 0 0,2-2 0 0,-1 0 0 16,1-2-176-16,1 0 128 0,-1-1-128 0,2 2 128 0,0-3-128 0,-1-3 0 15,1 1 0-15,0 0 0 0,0-4 0 0,-1 1 0 16,1-1 0-16,0 0 0 16,-1 2 0-16,0-2 0 0,-2-1 0 0,0-1 0 15,-1 1 0-15,0 1 0 0,-1 0 0 0,0 2 0 16,0-2 0-16,-2 1 0 0,2 2 0 0,0 0 0 0,-1-1 0 15,1 1 0-15,0 2 0 0,1 2 0 0,0 0 0 0,0 0 0 16,1 1 0-16,-1 2 0 0,0 0 0 0,0 0 0 0,1 0 0 0,-1 2-176 16,0 2 0-16,0-2 0 0,0-1 0 15,-1 4 0-15,0-2 176 0,-2 3-208 0,1 0 80 0,0 0 128 16,-3 3-192-16,0 0 192 16,0 0-160-16,-3 3 160 0,1-1-128 0,-3 1 128 0,1 3 0 0,-1-3-144 15,-1 1 144-15,1 2 0 0,0-3 0 0,1 0 0 16,-1 1 0-16,1-4 0 15,-1 3 0-15,0 1 0 0,-1-1 0 0,1 0 144 16,-1-2-144-16,0 2 160 0,0-4 0 0,1 2 0 16,0 0 0-16,-1-2 0 0,0 2-16 0,0-2 0 0,0 0 0 0,-2 0 0 0,0 1 16 0,-1-2 0 15,-1 1 0-15,0 1 0 0,-1 1-160 0,-1-4 0 32,1 2-192-32,-1-1 192 0,2 2 0 0,0-3 0 0,2 2 0 0,1-2 0 0,3 0-128 0,2 0 128 15,1 0 0-15,2 0 0 31,2 0-416-31,0 0-16 0,4 0 0 0,1-2 0 16,2-1-1488-16,3 2-320 0,2-1-48 0,2-5-13552 0</inkml:trace>
  <inkml:trace contextRef="#ctx0" brushRef="#br0" timeOffset="21174.5">31418 1277 8287 0,'0'0'736'0,"0"0"-592"0,0 0-144 16,0 0 0-16,0 3 704 0,0-3 96 0,0 0 32 0,0 2 0 0,0-1 960 0,0 2 208 0,2 3 48 16,-2-6 0-16,0 0 16 0,4 19 16 0,-1-9 0 0,1-2 0 0,-2 2-224 0,3 0-64 0,0 2 0 0,1 1 0 0,2 0-640 0,0 2-144 0,2 1-32 0,3 3 0 0,-1-3-448 0,3 4-80 0,0 2-32 0,2 3 0 15,0-1-224-15,1 5-32 0,0-1-16 0,-1 1 0 16,2 0-144-16,-1 2 0 15,0-1 0-15,-1-2 0 0,-1 1 0 0,0-2 0 0,0 1 0 0,-2-3 0 16,1-1 0-16,-3-2 0 0,0-1 128 0,-2-2-128 16,-1-2 0-16,0-2 0 0,-3-2 0 0,0-2 0 15,0-1-352 1,-1 0-96-16,0-4-32 0,-1 1 0 16,-2-1-1568-16,1-3-320 0</inkml:trace>
  <inkml:trace contextRef="#ctx0" brushRef="#br0" timeOffset="22582.66">32122 2196 5519 0,'-1'-4'496'0,"-1"2"-496"0,2-1 0 0,0 2 0 16,0 1 0-16,0-2-336 0,-1-2 48 0,0-2 16 0,0-4-176 0,-2 1-48 0,1-1 0 0,-1 0 0 0,2-1 496 0,0 4 0 0,-2-3 0 0,2 4 0 0,0-3-272 0,0 2-64 0,1 1-16 0,-2-3 0 15,2 3 352-15,-1 0 256 0,0 2-32 0,0-2-16 0,-1 3 512 0,0 2 112 0,0-2 0 0,-1 1 16 16,-1 4 160-16,1-2 16 0,-2 0 16 15,0 3 0-15,0-2-240 0,1 2-48 0,-1-1-16 0,0 2 0 16,1-2 560-16,0 0 112 16,0 0 32-16,-1-1 0 0,0 2-224 0,-1-1-64 0,1-1 0 0,-1 2 0 15,-1-1 288-15,1-2 48 0,0 2 16 0,-1 0 0 16,-2-2-32-16,-1 3 0 0,0-3 0 0,-2 1 0 16,-1 1-288-16,-1-2-64 0,-2 1-16 0,-3 2 0 15,-1-1-560-15,-1 0-112 0,0 0-32 16,-1-2 0-16,3 3-144 0,-2-2-16 15,-1 1-16-15,1-2 0 0,4 3 0 0,-1-3 0 0,0 0 0 16,-2 1 0-16,3 2-32 0,1-3 0 0,2 2 0 16,2-1 0-16,3 2-48 0,2-2-16 0,2 0 0 15,0 3 0-15,2-4 0 0,2 1 0 0,2 2 0 0,2-1 0 0,0-2-304 16,2 1-64-16,0 2-16 0,2-3 0 0,-1 2 256 0,2-1 0 16,1 2 0-16,0-1 0 0,-1 2 0 0,1-3 0 15,-2 4 0-15,1-1 0 0,-2 0 0 0,0 2 0 16,-1 0 0-16,-1 3 0 0,-2-2 0 0,1 2 0 15,-3 3 0-15,0-2 0 0,-1 2 0 0,-1 1 0 16,1 0 0-16,-1 4 0 0,-2 1 0 0,1-2 0 16,0 3 0-16,0-1-144 0,0-2 144 0,-2 3 128 15,1-3-128-15,-1-2 176 0,1 3-176 0,-1-4 128 0,0 4-128 0,2-3 128 16,-1-4 0-16,0 3 0 16,2-1 0-16,-2-2 0 0,2 0-128 0,-1-2 0 0,2 2 0 0,0-3 0 15,-1-1 0-15,2-3 0 0,-1 0 144 0,1 1-144 16,1-3 0-16,1-1 0 0,-1 0 0 0,0-1 128 15,0 1-128-15,2-4 0 0,-1-1 128 0,-2 5-128 16,0 0 192-16,13-16-48 0,-8 8 0 0,1 2 0 0,0-2-144 16,1 0 0-16,1 2 0 0,0-3 0 15,2 3 0-15,0 0 0 0,0 0 0 0,1 0 0 0,0 2 0 0,1 0 0 16,0-2 0-16,0 2 0 0,2 2 0 0,1-2 0 16,0 2 0-16,1-2 0 0,0 1 0 0,0 0-144 15,0 0 144-15,-1 0 0 0,0 0-144 0,-1 2 144 16,0-2 0-16,-2 3-144 15,1-2 144-15,-2 2 0 0,0 0 0 0,-1 0-128 0,-1 2 128 0,-1-2 0 16,1 3 0-16,-2 1 0 0,1-1 0 0,-2 0 0 16,1 0 0-16,-1 0 0 0,1 1 0 0,-1-2 0 15,0-1 0-15,-1 2 0 0,0-1 144 0,0-2-144 16,-1 2 192-16,0-2-192 0,0 0 128 0,0-2-128 16,0 2 0-16,-1-2 0 0,1 2 208 0,-1-4-64 0,0 2-16 15,0-1 0-15,-1 2 0 0,1-2 0 16,-2 1 0-16,1 1 0 0,0-2 0 0,-1 0 0 15,-1 0 0-15,1 2 0 0,-1-2-128 0,1 3 0 16,-1-2 0-16,0 1 0 0,0 1 128 0,0-3 0 16,0 3 0-16,0-2 0 0,0 0-128 0,0 2 0 0,2-2 0 0,-2 0 0 15,1 0 0-15,1-3 0 16,-1 2 0-16,1-1 0 0,0 0 0 0,1-1 0 0,-1 2 0 0,-1-4 0 16,2 1 0-16,-2-1 0 0,-1 2 0 0,1-3 0 0,-1 2 0 0,-1-4 0 15,0-1 0-15,-2 0 0 0,0-1 0 0,-1-3 0 16,0 1 0-16,1-2 0 0,-2 1 0 0,1-3 0 15,0 2 0-15,0 2 0 0,2-1 0 0,-2 2-176 16,-1-3 48-16,2 1 0 0,-1 1 0 0,-1 2 0 16,1-1 0-16,1-1 0 0,0 4 128 0,2 0 0 15,0 4 0-15,1-1-128 0,0 1 128 0,0 0 0 16,0 2 0-16,0 1-128 0,1-2 128 16,0 1-192-16,0 0 192 0,2 2-192 0,-2-1 192 0,0 0 0 0,0 1 0 0,-1 0 0 31,0 2 0-31,0-3 0 0,-1 3 0 0,0 0-128 0,-1 0 128 0,-1 3 0 0,1-3 0 0,-2 2 0 15,-1 2 0-15,1-3-208 0,-1 4 80 0,0-1 128 16,0-2-224-16,2 2 80 0,-1 0 16 0,-1 1 0 16,1-1 128-16,1-1 0 0,0 0-144 0,1-2 144 15,-1 1 0-15,2 1 0 0,-2-3 0 0,1 4 0 0,1-4 0 16,-2 2 0 0,1-2 0-16,-2 0 0 0,2 1 0 0,-1 2 0 15,-1-3 0-15,1 0 0 0,0 0-256 0,0 0-96 16,0 2-16-16,-1-2-11472 15,1 2-2304-15</inkml:trace>
  <inkml:trace contextRef="#ctx0" brushRef="#br0" timeOffset="33815.35">33372 689 8287 0,'3'-3'736'0,"-2"3"-592"15,0 0-144-15,0-1 0 0,0 1 320 0,1 0 48 0,0-3 0 0,2 2 0 0,2-4 368 0,0 2 80 0,0-4 16 0,-1 1 0 0,0 2-448 0,0-2-64 0,-1 3-32 0,0-4 0 0,-2 5-112 0,-1-2-32 0,2 0 0 0,-2 2 0 16,0 0 320-16,2 0 64 16,-2 2 16-16,0 0 0 0,1 0-96 0,-1-2-32 0,0 4 0 0,0-2 0 15,0 0 96-15,-1 2 0 0,0 0 16 0,0-2 0 16,0 0-64-16,0 0-16 0,0 0 0 0,0 0 0 15,-23 12 320-15,13-8 64 0,-2-1 16 0,-2-2 0 0,-2 1 48 0,-3 1 16 0,-2 0 0 0,-1-3 0 32,0 4-128-32,-2-4-16 0,2 3-16 0,0-2 0 15,-2 1-208-15,0-2-32 0,0 3-16 0,-2-3 0 16,-1 0-320-16,0 0-176 0,0 1 192 0,-1 2-192 16,0-3 160-16,0 0-160 0,-2 2 128 0,-2-2-128 15,0 0 0-15,-2 0 128 0,1 0-128 0,1 0 0 16,0 0 0-16,2 0 0 0,1 0 0 0,2-2 0 15,5 4 512-15,2-2 0 0,2 0 16 0,2 1 0 16,1 2-112-16,2-3-32 0,3 2 0 0,2-2 0 16,0 1-384-16,1 2-320 0,2-3 48 0,0 0 16 0,1 0-128 15,1-3 0-15,0 2-16 0,1 1 0 0,-1-2 400 16,1 2 0-16,-2-3 0 0,2 2 0 0,-2 1 256 0,0-2 16 16,0 2 16-16,1-3 0 0,0 3-96 0,1-1-32 15,1 1 0-15,-1 0 0 0,1-3-160 0,1 3 0 16,0 0 0-16,0-2 0 0,0 1 0 0,1 1 0 15,1-3 0-15,-2 3 0 0,1-4 0 0,-1 4 0 16,0 0 0-16,0 0 0 0,0 0 128 0,0 0 32 16,0 0 16-16,0 0 0 0,6-18-48 0,-5 14-128 15,2 0 192-15,-1 0-64 0,3 0 48 0,0-2 0 0,0 2 0 0,2-5 0 16,1 2-176-16,-1-2 0 16,3 3 144-16,-1-4-144 0,1 0 0 0,0 2 0 0,-2-5 0 15,2 3 128-15,1-2-128 0,-1 0 0 0,0-2 0 0,0 2 0 16,0-3 0-16,-2 1 0 0,0 2 0 0,-1-1 0 15,1 1 0-15,-1 2 0 0,1 0 0 0,-2 4 0 16,0-3 0-16,1 5 0 0,1-3 0 0,-1 1 0 16,2 1 256-16,-2 1 0 0,1 1-16 0,-1 3 0 0,-1-3-48 15,-1 6-16-15,0-3 0 0,-2 3 0 0,-1 4-176 0,-2-1 0 16,-1 0 0-16,-3 1 0 16,-2 2 0-16,-1 1-176 0,-5 0 176 0,0 2-128 0,-3-1 128 0,-2 3 0 15,-2-2-144-15,0 2 144 0,-1-2 0 0,-2 3 0 16,-2-1-144-16,-1 1 144 0,1-2 0 15,0 2 0-15,1 1 0 0,-2 0 0 0,0-1-128 0,2 1 128 16,-1 0 0-16,2 0 0 16,1 0 0-16,2-3-128 0,1-1 128 0,3 0 0 0,3-2 0 0,0-3-160 15,4 0 160-15,-1 2-128 0,4-6 128 0,0 3 0 16,2-3 0-16,1 1 0 0,1-2 240 0,1-2-32 0,3 4 0 0,-2-2 0 16,4-2 112-16,0 4 0 15,1-1 16-15,0-2 0 0,3 1-32 0,-1 2-16 0,2 2 0 0,3-2 0 16,0 1-96-16,2 1-32 0,1 1 0 0,1 2 0 15,2 1-16-15,3-3 0 16,4 4 0-16,1 2 0 0,2-2-144 0,2 4 0 16,1-2 0-16,1 2 128 0,-2 1 0 0,-1-2-128 15,1 3 192-15,-3-1-64 0,-1 0-128 0,-2 0 0 16,-1-1 0-16,-3-1 0 0,-2-2 0 0,-2 1 0 0,-3-3 0 0,0-2 0 31,-3 2-544-31,1-4 16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49:04.6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23886 2832 5519 0,'-3'-4'496'0,"0"-1"-496"0,2 4 0 0,1-2 0 0,0 3 512 0,0-3 16 0,-1-1 0 0,-2-2 0 0,2-3 240 0,-1-3 64 0,0 2 0 0,2-3 0 0,0 6 912 0,3-2 192 0,-2 3 48 0,3 2 0 0,-2-1 272 0,1 2 64 0,0 2 16 0,1 1 0 0,0 0-384 0,1 1-80 16,-1 1-16-16,0 2 0 0,1 2-560 0,0 3-112 0,2 1-32 15,0 3 0-15,0 2-576 0,2 1-112 0,-2 3-16 0,2-3-16 16,-1 0-224-16,-1 2-32 15,0 1-16-15,0 1 0 0,1-2 224 0,0 5 32 0,2-1 16 16,-2 0 0-16,1 3-432 0,1 1 0 0,0 5 128 16,0 1-128-16,-2 0 0 0,0 3 160 0,-1-1-160 0,-1 3 160 15,0-1-160-15,-2-1 0 0,0-1 0 0,-2-3 128 16,1-1-128-16,-2-1 0 0,-1-1 0 0,0 0 0 16,-1 0 0-16,-2 0 0 0,-2 0 0 0,-1 5 0 15,-1-5 0-15,-2 4-192 0,-2 0 64 0,-1 2 128 16,-2 0-224-16,-1-1 80 0,-1-3 16 0,1-1 0 15,0 1-256 1,-1-3-64-16,0 1 0 0,-1-2 0 0,1 3-512 0,-1-7-96 16,2 0-32-16,1-3 0 0,2-6-864 15,2-2-176-15,1-7-48 0,3-1-10976 0</inkml:trace>
  <inkml:trace contextRef="#ctx0" brushRef="#br0" timeOffset="499.9">24041 3435 21183 0,'1'-2'944'0,"-1"-2"192"0,0 0-912 0,2 2-224 0,-1 2 0 0,1-3 0 0,1 2 448 0,0-1 32 0,2-2 16 0,4-1 0 0,2-1 80 0,0 1 32 0,2-1 0 0,0 1 0 0,2 1-48 0,-1 0-16 0,1 1 0 16,1 1 0-16,-2 1 80 0,2-1 16 0,-1 0 0 0,1 2 0 15,-1-2 240-15,0-1 48 0,0 2 16 0,-1-1 0 0,0-2-128 0,1 1-32 16,1 0 0-16,3-3 0 0,-1-1-560 0,2 1-224 16,1 0 176-16,1-3-176 15,-1 4 0-15,2-3 0 0,-1 2-176 0,-1-4 176 16,0 4-256-16,0-1 64 0,0 1 0 0,-1 2 16 15,-3 1 176-15,-1 0 0 0,-2 3 0 0,-1-2 0 0,-1 2-304 16,-1 0 32-16,-1 2 0 0,-2 1 0 16,0-2-1392-1,-2 1-288-15</inkml:trace>
  <inkml:trace contextRef="#ctx0" brushRef="#br0" timeOffset="941.77">25057 2686 22111 0,'-1'-6'1968'0,"0"1"-1584"0,1 3-384 0,0 0 0 0,0 4 1408 0,-1-2 192 0,1-3 32 0,-1 0 16 0,-1-1-1008 0,0 0-208 0,-2 0-48 0,0 0 0 0,-1 2-128 0,1 2-16 0,-3 0-16 0,1 2 0 0,0 2-224 0,-1 2-288 0,-1 0 64 0,1 2 16 0,-1 3 352 0,0 2 80 16,-2 6 16-16,-1-1 0 0,-2 5 816 0,1 1 160 15,-3 5 48-15,0-1 0 0,-1 2-512 0,-1 1-112 16,-1 4 0-16,1 3-16 0,-1 0-416 15,0 3-80-15,1 1 0 0,0 1-128 16,2 4 368-16,-2 0-48 0,2 2 0 0,0 1 0 0,3-6 144 0,2 0 32 16,0 1 0-16,4-5 0 0,2-4-272 0,4 3-48 15,2 0-16-15,3 1 0 0,3-1-160 0,2 0 192 16,4 1-192-16,2-1 192 0,4-1-192 0,0 0 0 16,2-1 0-16,2-4 0 0,-2 1-416 0,3-2 32 15,1 3 16-15,0 2 0 16,-2-2-816-16,4 6-160 0,-1 3-48 0,0 3-14960 0</inkml:trace>
  <inkml:trace contextRef="#ctx0" brushRef="#br0" timeOffset="13770.34">20801 2840 4607 0,'2'-5'400'0,"-1"2"-400"0,-1 0 0 0,0 3 0 0,1-1 1008 0,-1 1 112 0,1-3 32 0,0-3 0 0,1 0 64 0,0 2 32 0,-2-2 0 0,0 4 0 0,0 2-960 0,-2 0-288 0,0 2 128 0,1-2-128 0,0 3 0 0,1-3-320 16,-1 1 64-16,1-1 16 0,0 0 368 0,0 0 80 15,0 0 16-15,0 0 0 0,0 0 832 0,0 0 160 16,0 0 48-16,0 0 0 0,0 0 400 0,0 0 96 16,0 0 16-16,17-14 0 0,-16 12-48 0,1 2-16 15,-1-3 0-15,0 3 0 0,-1 0-688 0,0 3-128 16,0-1-16-16,0 0-16 0,0 2-672 0,-1 0-192 16,0-1 0-16,1-3 128 0,0 0-128 0,0 0 0 15,0 0 0-15,0 0-128 16,0 0 128-16,0 0 0 0,0 0 0 0,0 0 0 0,-5 19 448 0,3-16 0 15,2 3 16-15,0-2 0 0,0 2 112 0,-1 1 32 16,1 2 0-16,-1 1 0 0,0 0-240 0,-2 2-48 0,2 4-16 0,-3 2 0 31,1 1-64-31,-1 4-16 0,0 1 0 0,0-1 0 0,2 0-80 0,-1 2-16 0,1 2 0 16,-1 2 0-16,3-4-128 0,0 1 0 0,2 2 0 0,0-2 0 16,2-2 128-16,0 5-128 0,1-3 0 0,-2-1 128 15,1-3 96-15,0 0 16 0,-1 3 0 0,-1-3 0 16,-1 0-96-16,-1 2-16 0,-3 1 0 0,2 0 0 15,-1-1-128-15,-2-2 160 0,0 4-160 0,1-1 160 16,-1-3-160-16,1 0 128 0,0-3-128 16,0-3 128-16,1-2-128 0,-1-2 0 0,2 0 0 15,-1-3 0-15,0 1 128 0,0 0-128 0,1-3 0 0,-1 2 128 16,0 0-128-16,-1-3 0 0,1 0 0 0,-1 1 128 0,2-3-128 0,0-1 0 16,0-1 0-16,1-2 0 15,0 0 0-15,0-2 0 0,1 2 144 0,0-4-144 0,0-1 160 16,1 0-32-16,0-1-128 0,-1 0 192 0,1-3-192 0,-1 0 128 15,1-1-128-15,0 0 0 0,-1 2 0 0,0-2 0 16,-1 0 0-16,0-2 0 0,0-1 0 0,0 2 144 16,1 0-144-16,-1-1 192 0,0 1-192 15,3-4-176-15,-2 1 48 0,1 2 0 0,2-3 128 0,1 1 0 16,1-4 0-16,1 2 0 0,1-3 0 0,1-1 0 16,-1 2 0-16,2-1 0 0,-1 3 0 0,0 0 0 15,-2 4 0-15,1 2 0 0,-1-3 0 16,-1 4 0-16,0 0 0 0,-1 2 0 0,1 0 0 0,-1 2 0 15,0 2 0-15,0-1 0 0,0 1 0 0,0 3 0 16,1-2 0-16,1 1 0 0,0 1 0 0,0 0 0 16,1 1 0-16,-1 1 0 0,1-2 0 0,0 0 0 0,1 3 0 0,0 1 0 15,-1-2 0-15,1 2 0 16,-2 0 0-16,1-1 0 0,0 3 0 0,0 1 0 16,-1 1 0-16,1 2 0 0,-1 3 0 0,0 0 0 0,1 4 0 0,-2 1 0 15,0 3 0-15,0 1 176 0,-1-2-48 0,0 1 0 16,0 2-128-16,1 1 0 0,-1-1 0 0,2 2 0 15,-2 0 0-15,0 1 0 0,-1-1 0 0,1-2 0 16,0 1 0-16,-2-2 0 0,2-2 0 0,-4-2 0 16,0-2 0-16,-1 0 0 0,0-6 0 0,0 0 0 15,0-1-480 1,0-3 32-16,-1 0 0 0,1-3-12048 0,-1 0-2416 0</inkml:trace>
  <inkml:trace contextRef="#ctx0" brushRef="#br0" timeOffset="15332.34">21470 2797 10111 0,'4'-6'896'0,"-3"3"-704"0,0 2-192 0,-1 1 0 0,0 0 0 0,0 0-160 0,2-2 736 0,-1-2 128 0,0 0 48 0,2 2 0 0,-1-2-240 0,1-1-64 0,-2 1 0 0,1 1 0 0,1 0 384 0,-1 2 64 16,2-2 0-16,0 0 32 0,-2 3 480 0,2-3 80 0,0 1 32 0,-1 1 0 15,1 1-96-15,-2 0-16 0,1 0 0 0,-1 0 16 16,1 3-272-16,-1 0-64 0,0 0-16 0,-2 4 0 15,0 0-384-15,1 2-80 0,-1 3-16 0,-1 0 0 16,1 1-304-16,-2 3-64 0,2 0-16 0,-1 0 16 16,0 3 96-16,-2 3 32 0,0 1 0 15,-1 5 0-15,-1 0-224 0,0-2-128 0,1 1 160 0,-2 2-160 16,2-3 0-16,-1 2-192 0,2-3 0 0,0-2 0 16,1 2-128-16,-2-3-32 0,2-3 0 15,-1-1 0-15,2-2-592 0,-2 1-112 0,1-5-32 0,0-2 0 16,0-2-800-16,1-1-160 15,0-4-48-15,0-1-9376 0</inkml:trace>
  <inkml:trace contextRef="#ctx0" brushRef="#br0" timeOffset="15631.11">21786 2856 22111 0,'-5'-2'1968'0,"0"4"-1584"0,2-2-384 0,2 4 0 0,1-1 544 0,-3 0 32 0,-1 1 0 0,-5 5 0 0,-1 3-304 0,-2 2-48 0,-2 0-16 0,2 0 0 0,1 1 304 0,-1-2 48 0,4-3 16 0,-2 3 0 0,-1 2 368 0,0-4 80 0,1 1 0 0,-1 3 16 16,-2-1-592-16,0 0-112 0,-1 2-16 0,2 1-16 15,-2-5-176-15,3 0-128 0,0 1 144 0,2-6-144 16,0 2-176-16,2-6-128 0,0 0-16 0,-1-3-16 31,2 0-624-31,-1-3-112 0,-2-4-16 0,0 1-7424 0,-2-3-1472 0</inkml:trace>
  <inkml:trace contextRef="#ctx0" brushRef="#br0" timeOffset="15821.48">21275 2942 10127 0,'-6'-9'448'0,"2"2"96"0,0 2-544 0,3 1 0 0,0 4 0 0,1-3 0 0,0 3 2320 0,-1-1 368 0,1-1 64 0,0-2 0 0,0 2 176 0,2-1 16 0,0 2 16 0,3 1 0 0,0 0-976 0,3 1-208 16,-1 2-48-16,3-1 0 0,0 4-496 0,1-2-96 15,3 2-32-15,-1 4 0 0,5-1-688 0,-2-2-144 16,2 3-16-16,1 1-16 0,1-1-112 16,2 2-128-16,3 1 176 0,1 3-176 0,-4-4 0 0,1 4 0 15,5 0 0-15,-1 3-144 16,0 1-880-16,1-1-192 0,2 2-16 0,1 2-16 0</inkml:trace>
  <inkml:trace contextRef="#ctx0" brushRef="#br0" timeOffset="21334.44">23138 3088 14735 0,'0'0'1312'0,"-1"0"-1056"0,1 0-256 0,0 0 0 0,0 0 528 0,0-3 48 16,-1 2 16-16,0 1 0 0,-1-3 496 0,0 0 112 0,-1 0 16 0,1 0 0 0,1 0-176 0,-2-1-16 0,1 1-16 0,-1 0 0 0,1-1-304 0,1-2-48 15,-3 4-16-15,0-4 0 0,0 2 592 0,-2 1 112 0,0 2 32 0,-1-1 0 16,-1 2-352-16,-2 2-80 0,-1-1-16 0,-2 4 0 16,0 0-448-16,-2 2-96 0,-2-1 0 0,0 2-16 15,-3 0-144-15,0 0-32 0,-1 1 0 0,3 1 0 16,-3-3 160-16,-2 2 32 0,1 1 0 0,-3-1 0 16,1 0 64-16,-4 1 32 0,1 0 0 0,-1 1 0 15,1 3-256-15,-3 1-48 0,-1 1-16 0,0 0 0 0,-2 4 32 16,1-2 0-16,-2 1 0 0,3-1 0 15,3-1-192-15,2-1 0 0,1-4 0 0,4 2 0 0,3-2 0 16,2 0 240-16,2 1-64 0,3-1-16 0,1-1-160 16,2 4 192-16,2-3-192 0,1 1 192 0,2 0-48 0,-1 2 0 15,1-1 0-15,2 1 0 0,1-3-144 16,0 2 192-16,1 0-192 0,3 0 192 0,0 1-192 16,2 1 0-16,1 0 0 0,1-2 0 0,1 0 144 15,0 0-144-15,3 2 160 0,-1-1-160 0,0 1 224 0,1-1-48 16,1-2-16-16,-1 0 0 0,0-1-160 15,1 1 0-15,1 0 0 0,1 2 0 0,3-4 0 0,-2 2 0 16,0-2 144-16,0-1-144 0,2-1 0 0,2 1 0 16,0-1 0-16,2-2 0 0,1 2 0 0,0-3-192 15,2 0 64-15,-1-2 0 0,1 0-144 0,0 1-32 16,0-2 0-16,-2-3 0 0,-2 3-32 0,-2-2-16 16,1 2 0-16,-2-3 0 15,-1 1-64-15,1-1-16 0,-3 0 0 0,-2 0 0 16,-2 2-336-16,0-2-80 0,-2 0-16 0,0 0 0 15,-2 3-1664-15,-2-3-336 0</inkml:trace>
  <inkml:trace contextRef="#ctx0" brushRef="#br0" timeOffset="22850.91">22164 3539 23039 0,'-1'0'2048'0,"-1"0"-1648"0,2 0-400 0,0-3 0 0,0 3 768 0,0 0 64 0,0 0 0 0,0-3 16 0,0 3 688 0,0-5 128 0,2 4 16 0,-2 1 16 0,0 0-400 0,0 0-80 0,0 0 0 0,0 0-16 0,0 0-464 0,21-12-96 0,-14 12 0 0,2-1-16 0,2 1-128 0,0 0-32 16,3 0 0-16,1 0 0 0,1-2-144 0,2 1-48 15,1-2 0-15,-1-1 0 0,4 2-64 0,1-1-16 16,0 2 0-16,2-1 0 0,0-2-48 0,-1 4-16 16,2 0 0-16,-1 0 0 0,-1 1-128 0,-1 4 128 15,2-1-128-15,-3 0 128 0,-1 2-128 0,1 0-224 16,-1 0 48-16,0 0 16 0,-2-2-176 0,1 1-48 15,0-1 0-15,-2-4 0 16,1 3-496-16,-2-3-96 0,0 0-32 0,2 0-16144 0</inkml:trace>
  <inkml:trace contextRef="#ctx0" brushRef="#br0" timeOffset="36877.85">6969 11247 26719 0,'-17'0'2368'0,"2"0"-1888"0,8 0-480 15,3-3 0-15,3 2 0 0,-8-2 0 0,-8 0 0 0,-10-3-160 0,-7-1-1264 0,-2-2-256 0,2 0-48 0,1-1-16 0,5 4 1232 0,0-3 256 0,2 2 64 0,0 2 0 0,-2 4 912 0,0 1 192 0,0 1 48 0,-1 4 0 0,1 2 80 0,1 2 32 0,3 1 0 0,2 0 0 0,3 2 272 0,3 3 48 16,4-4 16-16,-1 1 0 0,5-1-672 0,2-1-128 0,3-4-32 0,4 1 0 31,3-1-800-31,5-2-160 0,4-1-48 0,6 0 0 0,4-3 656 0,9-3 128 0,8 1 32 0,10-2 0 16,5 0 624-16,7-4 128 0,4 0 16 0,6 0 16 15,8 0-480-15,4 0-112 0,5 1 0 0,2 1-16 16,2 2-336-16,3 1-64 16,5 3-16-16,4 0 0 0,4 0-144 0,1 0 0 0,1 0 0 0,3 0-176 15,1 0 176-15,0-3 0 0,-5-3 0 0,5-3 128 0,5 0 64 16,-5-1 32-16,-8-3 0 0,4 1 0 0,4-2-48 0,-1 0-16 15,1-4 0-15,-1 3 0 16,-9-1-160-16,5 0-144 0,0 0 144 0,-3-1-208 16,-12 3-912-1,4 2-176-15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9T17:51:17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2367 7899 10127 0,'-10'-4'896'0,"1"0"-704"0,4 2-192 0,3 2 0 0,1 0 352 0,-2-2 32 0,-3-1 16 0,-5-2 0 0,-3 0-144 0,1 2-16 0,0-3-16 0,5 3 0 0,1 3 80 0,4 3 16 0,1-1 0 0,4 2 0 16,1-2-320-16,2 2 0 0,5 0-176 0,1-2 176 15,5 2 736-15,2 0 256 16,3-2 48-16,2 2 16 0,3-2 800 0,4 1 176 0,5 3 16 0,3-2 16 16,5-1-464-16,3 0-112 0,1-2-16 15,1-2 0-15,4 1-736 0,7-5-160 0,8 4-16 16,6-3-16-16,6-2-64 0,5-1-16 0,5-5 0 0,4 2 0 16,5 2 272-16,-2 1 48 0,-5 5 16 0,-1-2 0 15,0 1-256-15,4 3-48 0,0 0-16 0,-1 2 0 16,-2 2-224-16,0-4-64 0,-1 0 0 0,0 2 0 15,2 3-192-15,-3 0 144 0,1-5-144 0,-4 0 128 0,-2 4-128 16,-1-1 0-16,-1 6 0 0,-3 1 0 0,-3-1 0 16,-4 1 0-16,0-1-192 0,-3 4 192 15,-1 3-1088-15,-6 0-112 16,-7-1-16-16,-1 1 0 0,4 2-1360 0,2 2-288 16,0 2-48-16,-3 0-9344 0</inkml:trace>
  <inkml:trace contextRef="#ctx0" brushRef="#br0" timeOffset="10816.78">712 5519 32255 0,'-3'3'2864'0,"0"2"-2288"0,3-3-576 16,1 0 0-16,2-2 0 0,-2 4 0 0,0 0 0 0,2 4 0 0,0 2-400 0,1 5 16 0,2 1 0 0,2 3 0 0,0 3 224 0,2 0 160 0,-1 0-192 0,0 3 192 0,-1 1 0 0,-3-1 0 0,0 3 0 0,-4-2 0 15,-1-4 544-15,-1 1 160 0,-1-5 48 0,-2-2 0 16,-1 0 432-16,1-1 96 0,1-1 0 0,0-2 16 0,1-2-528 15,0 0-96-15,4-1-32 0,0-6 0 0,2 0-320 0,1-3-80 16,1-4-16-16,3-5 0 16,1 0-64-16,2-4-16 0,4-3 0 0,1-6 0 0,6-3-144 15,1-7 192-15,6-1-192 0,2-7 192 16,0 3-192-16,3-5 192 0,-1 1-192 0,4-6 192 16,2-4 0-16,0 4 0 0,-5 5 0 0,4-7 0 0,8-6 112 0,1-1 16 15,1-1 16-15,-4 2 0 0,1 0-160 0,-1 1-48 16,-2 4 0-16,-4 2 0 0,-3 6-128 0,-2 2 0 15,-5 5 0-15,-3 6 0 16,-2 0-448-16,-3 11-80 0,0 2-16 0,-3 6-18624 0</inkml:trace>
  <inkml:trace contextRef="#ctx0" brushRef="#br0" timeOffset="73179.45">9006 3894 22111 0,'-8'2'1968'0,"0"-2"-1584"0,-1 4-384 0,3-1 0 0,2 0 2352 0,2-2 384 0,-2 4 80 0,-1-1 0 0,-5 2-1792 0,-2 3-352 0,-3 2-80 0,-1 1-16 0,0 1-352 0,0 2-80 0,-2-2-16 0,2 0 0 0,0 3-128 0,0-1 0 0,0 1 0 0,-1 0 128 15,-2 2-128-15,1 2 0 0,-3 2 0 0,0 1 0 16,2 1 0-16,1-5 0 0,0 3 0 0,1-2 0 16,0 1 0-16,-2 1 0 0,-1 0 0 0,1-2 0 15,0-1 336-15,0-1-16 0,-2 2 0 0,0-1 0 16,0-1 16-16,0 2 0 0,0 1 0 0,-1-1 0 16,-3 2-16-16,2 3-16 0,-1 0 0 0,-2 0 0 15,-1 4-112-15,0-3-32 0,1 1 0 0,1-3 0 0,2 0-160 16,1-4 128-16,0-1-128 0,4-1 128 15,1-2-128-15,1-1 0 0,2-1 0 0,0-2 0 16,2-3 0-16,0 1 0 0,0-4 0 0,3 0 0 16,-1-2 0-16,1-1 0 0,0 4 0 0,1-5 0 15,-1-1 0-15,0 2 128 0,1-1-128 0,-1-2 192 0,-1 0-32 0,2 0 0 16,-1-2 0-16,1-1 0 0,1 2 0 0,0-5 0 16,0 2 0-16,3-2 0 0,0 0-160 15,-1-3 128-15,1-1-128 0,-1 0 128 0,1-1-128 16,1 0 0-16,-2-1 0 0,1-1 0 0,2-1 0 0,-1 0 0 15,1-2 0-15,2 1 0 0,0-1 0 0,0 0 0 16,1 0 0-16,0 0 0 0,2-3 0 0,-1 3 0 16,1 4 0-16,-1-1 0 0,-1 1 0 0,1 2 0 15,0 0 128-15,2 0-128 0,-2 4 0 16,1 0 192-16,-1 0-192 0,1 1 192 0,2 4-192 0,-2-2 0 16,1 3 0-16,0-1 128 0,1 2-128 0,-3 2 0 0,2-1 0 0,0 3 0 15,-2 0 0-15,-1 2 0 0,0 2 0 0,-1 3 0 16,2 1 0-16,-4 3 0 15,1 2 0-15,0 5 0 0,-1-1 0 0,-2 1 0 16,0 5 0-16,2-2 0 0,-1 2 0 0,1 0 0 0,2-3 0 0,0-1 0 16,2-1 0-16,2-3 0 0,1-1 0 0,1-2 128 15,0 0 64-15,2-1 16 0,2 0 0 0,-2-2 0 16,1-2-32-16,1-1-16 0,0-1 0 0,-1-4 0 16,3 2-160-16,-1-3 192 0,1 0-192 0,2 0 192 15,1-2-192-15,1 0 0 16,-2-3 144-16,3 1-144 0,1-1 0 0,1 3 0 0,0-3 0 15,1 2 0-15,1 2-336 0,3-3-96 16,0 4-16-16,5 2-18400 0</inkml:trace>
  <inkml:trace contextRef="#ctx0" brushRef="#br0" timeOffset="138331.34">17043 15225 12895 0,'-14'-10'1152'0,"2"4"-928"0,1 0-224 0,4 2 0 0,2 4 2080 0,1-3 368 0,1 2 80 0,-6-1 16 0,-4-2-1712 0,-1-2-352 0,-1 2-64 0,0-2-16 0,3 1-400 0,2 1 0 0,2 3 0 0,2 1 0 0,2 0 0 0,1 0 0 0,0 0 0 0,1 1 0 0,1 3 0 0,-1 1 160 16,2 1 16-16,0 0 0 0,3 2 464 0,-2 0 112 16,3 2 16-16,1-4 0 0,1 1-160 0,1-1-32 15,4-3 0-15,4 0 0 0,3-3 208 0,3 0 48 16,2-3 0-16,3 0 0 0,5-2-160 0,2 0-32 15,3 2 0-15,2-3 0 0,2 4-304 0,-2 0-64 0,-1 2-16 16,1-2 0-16,-1 2-256 0,-1-2 0 16,-1 4 0-16,0-4-144 0,1 2-48 0,-1-2 0 15,-1 2 0-15,-3 0 0 0,-1 0 0 0,-1-2-16 0,4-1 0 16,-1 0 0-16,-1-1 208 0,-2 0 0 0,1 2 0 0,-2-4 0 16,1 2 432-16,-2-5 16 0,1 2 16 0,0 1 0 15,0-1 304-15,1-1 48 0,-1 0 16 0,-1 2 0 16,-1 0-448-16,-1 0-96 0,-2 0-16 0,-3 2 0 15,0-1-272-15,-4 4 0 0,-1-4 128 0,-3 4-128 16,-1-3 0-16,-2 1 0 0,-3 3 0 0,-2-3 0 16,-2 3 160-16,0-3 32 0,-4 1 0 0,0-2 0 15,-2 2 0-15,-1 0 0 0,-2-3 0 0,-3 2 0 16,1-1-64-16,-3 0 0 0,0-2 0 0,-3-3 0 16,1 2-128-16,2 1 0 0,-1-3 0 0,1 0 128 0,0 0-128 15,-2-1 0-15,0 0 144 0,-2-3-144 16,2 4 0-16,-1-4 128 0,2 3-128 0,1 4 0 0,0-3 0 0,1 6 0 15,-1-3 0-15,0 2 0 0,2-1 0 16,0 1 144-16,0 0-144 0,0 1 0 0,2 0 192 0,-1 0-192 16,2 0 192-16,1 1-192 0,1 0 0 0,1 0 0 15,1-2 0-15,1 2 0 0,1-1 0 0,1 2 0 16,0-1 0-16,1 2 0 0,0 0 0 0,2 0 0 16,-1 0 0-16,2 2 0 0,1 2 0 0,1-2 0 15,1 2 0-15,1 2 0 0,2-2-176 0,0 4 176 16,2-1-192-16,0 3 192 0,2-2-128 0,0 2 128 15,0 0 0-15,2 2 0 0,2 1-176 0,-2-3 176 0,0 3-160 16,0-2 160-16,1 0-192 0,-2 1 192 16,0-5-208-16,0 2 80 0,-2 1 128 0,1-4 0 0,-2 1 0 15,-2 2 0-15,1-1 0 0,-2 2 0 0,0-2 0 16,-3 0 0-16,0 2 0 0,-1 0 0 0,-3 1 0 16,1 0 0-16,-2-2 0 0,-1 0 0 0,-1 1 0 15,0 0 0-15,-2-2 192 0,0 2-48 0,-2 0 0 16,-2 2 0-16,1 1 0 0,-2-1 0 0,-2 4 0 0,-1-2 0 15,-1 1-144-15,-1 1 160 0,-1-3-160 16,1 2 160-16,-2 4-160 0,-1-3 0 0,1 0 0 0,-1 0 0 16,2-4 0-16,-2 4 0 0,1 3 0 0,-1-1-18688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4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4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4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2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8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8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8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8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3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95837.98">5170 15212 21183 0,'0'0'1888'0,"-2"-1"-1504"0,0-1-384 0,1 2 0 0,1 0 4576 0,0 2 848 15,0-1 160-15,1 1 48 0,-1 0-4560 0,2 3-912 0,0 2-160 0,1 1 0 16,0 1 0-16,1 1-176 0,0 2 176 0,0 2-128 31,-3-1-352-31,2 2-64 0,-1 4-16 0,-2-1 0 16,0 1 64-16,0-3 16 0,-1 2 0 0,-2 1 0 0,2-4 656 0,0 0 128 0,-1-4 16 0,2 0 16 15,2-5-336-15,-1-2 0 0,3-3 0 0,0-2-17056 16</inkml:trace>
  <inkml:trace contextRef="#ctx0" brushRef="#br1" timeOffset="96056.37">5193 14691 46991 0,'-5'-4'4176'0,"0"0"-3344"0,2 3-656 0,3 2-176 16,1 3-448-16,-1-4-112 0,2 1-16 0,-2 2-16 15,2-1-2864-15,1 4-560 0,3 2-112 0,2 0-32 0,3 4 3264 0,0-3 656 0</inkml:trace>
  <inkml:trace contextRef="#ctx0" brushRef="#br1" timeOffset="96576.99">5869 14659 1839 0,'-5'-10'160'0,"-1"2"-160"0,2 2 0 0,0 1 0 0,2 1 4880 0,2 3 944 16,-1-4 192-16,-3-2 48 15,-1-4-4256-15,0-3-848 0,0-2-160 0,0-2-32 0,1 2 160 0,1 2 32 16,-1 4 16-16,2-1 0 0,-1 6-624 0,-2-3-128 16,1 2-32-16,-1 0 0 0,0 4 496 0,-2-2 80 15,2 4 32-15,-2 0 0 0,1 1-128 0,0 4-32 16,-1 3 0-16,1-1 0 0,1 5-96 0,-3 3-32 0,2-1 0 0,0 6 0 16,-2 3-16-16,3-2-16 0,0 2 0 0,0 2 0 15,0-1-144-15,1 3-16 0,1-1-16 0,1 2 0 16,1 1-80-16,-1-2-16 0,0 2 0 0,-2 0 0 15,2 4-64-15,-1 1-16 0,-2 2 0 0,0 1 0 16,0-1 128-16,1 1 32 0,0-2 0 0,0 0 0 16,1-3-48-16,0 2-16 0,2 2 0 0,0 0 0 15,-1-1-224-15,4-4 128 0,-1-1-128 0,1-3 0 16,3 2 0-16,-2-8 0 0,3 1 0 0,-1-3 0 16,0-3-304-16,-1-6 0 0,2 1 0 0,-3-5 0 15,2-5-320-15,-2-1-64 0,0 0-16 16,1-1 0-16,-1-8-1520 15,1 1-304-15,1-2-64 0,-4-4-12512 0</inkml:trace>
  <inkml:trace contextRef="#ctx0" brushRef="#br1" timeOffset="96796.57">5459 15178 42383 0,'1'-9'1872'0,"-1"4"400"0,-1-1-1824 0,1 4-448 0,1-1 0 0,0 1 0 0,2 1 128 0,1-3-128 16,2-1 0-16,3-1 144 0,6-2-144 0,2 3 128 16,3-1-128-16,5 2 128 0,2 2 128 0,2-5 0 0,4 5 16 0,0-3 0 15,4 0-272-15,-1-2 0 0,1 1 0 0,-1-3 0 16,-2 2 0-16,-1 0 0 16,-1-1 0-16,-2 0 0 15,-2 1-416-15,-3 0-32 0,-2-1-16 0,-3 1 0 16,-2 2-896-16,-3-1-176 0</inkml:trace>
  <inkml:trace contextRef="#ctx0" brushRef="#br1" timeOffset="98398.62">7349 14939 4607 0,'-2'-2'400'0,"-1"-3"-400"0,1 4 0 0,0-2 0 16,1 1 5600-16,1 2 1040 0,0-2 208 0,-1 0 32 16,0-1-4352-16,0-2-864 0,1 1-192 0,0 0-16 15,1-1-368-15,0 4-80 0,0-1-16 0,0 2 0 16,-1 2-288-16,0-1-48 0,0 2-16 0,-2 1 0 16,0 4-384-16,-3-1-96 0,1 4-16 0,-4 2 0 0,0 3 128 0,-2-1 32 15,-1 4 0-15,-2 0 0 0,-2 3 16 0,-2 2 0 16,-2-2 0-16,-2 4 0 0,-1-1-160 0,-2 1-32 15,1 1 0-15,-1-3 0 0,3 1-128 0,-3 0 160 16,0 4-160-16,-1-2 160 0,3 0-160 0,-1-2 0 16,2-1 0-16,3-4 0 0,2-1-160 0,1-4-112 15,5-2-32-15,0-4 0 16,2-2-288-16,2-3-64 0,1-3-16 0,1-3 0 16,0-1-1440-16,2-2-272 0,-1-1-64 0,-2-4-16 0</inkml:trace>
  <inkml:trace contextRef="#ctx0" brushRef="#br1" timeOffset="98697.18">6891 14913 13823 0,'-2'-6'1216'0,"1"0"-960"0,-1 1-256 0,2 1 0 16,0 3 5712-16,1 1 1104 0,1 1 224 0,2-1 32 15,0 3-6224-15,4-2-1232 0,3 3-256 0,2 6-64 16,0 2 704-16,1 3 176 0,2 2 16 0,-1 5 0 16,0 4-192-16,0 1 160 0,-1 2-160 0,-2 1 160 0,-2-3 32 0,0-1 0 15,-1-1 0-15,-2-2 0 0,-2-3 320 0,1-1 80 16,0 0 16-16,-1-2 0 0,2-3-336 0,-1 1-64 16,0-4-16-16,1 0 0 0,1 2-192 0,0-1 0 15,1 3-192-15,0-3 192 16,-1 2-1216-16,0 1-128 0,1 0-16 0,-4-1-16 15,2 2-1440-15,-3 0-304 0,1-1-48 0,-3-1-16 0</inkml:trace>
  <inkml:trace contextRef="#ctx0" brushRef="#br1" timeOffset="99063.59">7374 15428 29487 0,'-7'0'2624'0,"2"1"-2112"0,0 0-512 0,2-1 0 16,2 3 1936-16,1-3 288 0,0 1 48 0,0 3 16 16,0-3-2288-16,3 3-448 0,2-3-80 0,4-1-32 0,2-1 160 0,3-3 16 15,1-2 16-15,2 1 0 16,1-4-464-16,0 1-112 0,0 0-16 0,-2-1 0 0,1 0 1216 0,-4 3 256 16,0 0 32-16,-1 0 16 0,-2 1 288 0,-1 3 64 15,0-2 16-15,0-1 0 16,-2 3-1200-16,1-1-240 0,2 2-64 0,-1 1-14976 0</inkml:trace>
  <inkml:trace contextRef="#ctx0" brushRef="#br1" timeOffset="99638.25">7805 14995 23951 0,'-1'1'2128'0,"0"2"-1696"0,0-2-432 0,1 1 0 15,0 2 1616-15,0 0 240 0,0 2 64 0,-2 6 0 0,2 4-1440 0,0 4-288 16,0 0-48-16,0 2-16 0,0-1 400 0,3 3 80 15,-1-1 16-15,2 1 0 0,-1-4-128 0,0 3-32 16,1-2 0-16,0 0 0 0,0-1 208 0,-2-6 32 16,0-2 16-16,-1 2 0 0,0-5 16 0,0 1 0 15,-1-1 0-15,-1-4 0 0,1 0-352 0,-1-1-80 16,-1-4-16-16,1 1 0 0,1-1-96 0,-1-1-32 16,2-3 0-16,-1-2 0 0,1-2-160 0,1-2 128 15,-1 0-128-15,2-1 128 0,0-4-128 0,0-1 0 16,2 0-192-16,-1-2 192 0,1-2-160 0,0 1 160 15,1-1 0-15,-2 0-144 0,2 0 144 0,0-1 0 16,-1 0 0-16,-1 2 0 0,0-2 0 0,0 1 0 16,1 3 0-16,-1-1 0 0,2 4 0 0,0 3-240 0,1 1 64 15,0 2 16-15,-1 1 160 0,1 0 0 0,2 5 0 0,-1-3 0 16,1 2 0-16,0 0 0 0,1 2 192 0,0 0-64 16,0 1-128-16,-1 2 192 0,0 4-64 0,0 1 0 15,-2 3-128-15,1 4 0 0,-2 1 0 0,-1 1 0 16,3 2 128-16,-3 0-128 0,2 1 128 0,-1-2-128 15,-1 2 128-15,1-3-128 0,-1 0 128 0,-1 0-128 16,0 0 0-16,0-1 0 0,-1 0 0 0,-1-1 0 16,0 1 0-16,1-2 0 0,-2-2 0 0,0-1-192 15,0-3-112-15,-1-1-16 0,0 0-16 0,-1-2 0 16,0-1-624-16,-2-1-128 16,2-1-32-16,-1-1-16016 0</inkml:trace>
  <inkml:trace contextRef="#ctx0" brushRef="#br1" timeOffset="100124.95">8322 15190 9215 0,'10'-6'816'0,"-5"2"-656"0,1 1-160 0,-1-2 0 0,-2 5 4720 0,0-3 912 16,2 2 176-16,3-3 32 0,4-3-4336 0,5 0-864 16,2-3-192-16,0 1-16 0,-3 2 240 0,1-4 48 0,-3 4 16 0,-2 0 0 15,0-2-592-15,-2 0-144 0,0 1 0 0,-1-1 0 32,0-1-448-32,-3 0-128 0,0 1-32 0,-2-1 0 0,-1 1 912 0,-1-1 176 0,1 1 32 0,-3-1 16 15,0-1 112-15,-3 0 32 0,2-1 0 0,-1 1 0 16,-1 1-352-16,-1 0-80 0,0 1-16 0,-1 2 0 15,-1 1-224-15,0 1-256 0,-2 0 48 0,-1 5 16 16,0-3-128-16,-2 6-32 0,-1-2 0 0,1 3 0 16,-2 1-336-16,1 2-64 15,-1 0-16-15,-1 2 0 0,-4 2 336 0,-1 2 64 0,-1 3 16 0,0 1 0 0,0 2 608 0,1 3 128 16,0 4 32-16,2-4 0 0,2 2 656 0,4-2 128 16,2-1 16-16,1 1 16 0,3-1-272 0,1-1-64 15,4 2-16-15,0-1 0 0,4 1-560 0,-1-3-128 16,3 1 0-16,3-4-16 0,2 4-176 0,2-3 160 15,2 0-160-15,3-2 160 0,1-2-160 0,2-3 0 16,2-2 0-16,-1-2 0 0,2-2-128 0,1-3-16 16,2-1 0-16,2-2 0 15,1-2-1024-15,2-1-208 0,0 0-32 0,-1-1-9840 16,0-1-1952-16</inkml:trace>
  <inkml:trace contextRef="#ctx0" brushRef="#br1" timeOffset="100799.3">8795 14938 37775 0,'0'-1'3360'0,"0"1"-2688"0,0 0-544 0,1 1-128 15,0 0 640-15,2 2 112 0,-1 2 16 0,2 1 0 0,4 4-768 0,-1 3-128 16,2 6-48-16,0-3 0 0,1 6 176 0,0 0 0 16,1 1-144-16,-4 0 144 0,2 0 0 0,-3-5 0 15,-2-2 0-15,1 3 0 0,0 0 0 0,-1-1 192 16,-1-4-32-16,-1-1 0 0,1 2 144 0,-1 0 16 16,1 0 16-16,-1-2 0 0,2-2-96 0,0 0-32 15,0-4 0-15,2 1 0 0,-1-5-16 0,0-1-16 16,3 0 0-16,-2-2 0 0,2-3-176 0,1 0 128 15,1-5-128-15,-1 2 128 0,1-3-128 0,0-2-192 16,1-4 32-16,1-2 16 0,-3 5 144 0,-2-5-208 16,2-1 80-16,-3 2 128 0,0 1-208 0,-3 4 80 0,1 1 128 15,-3 4-208-15,2 1 208 0,-2 3 0 0,0 4 0 16,1 3-144-16,-2-2 144 0,1 6-192 0,0-4 192 16,0 4-192-16,0 2 192 0,1 0 0 0,0-1 0 0,1-2 0 15,-1 1 0-15,1 0 0 0,2 0 0 0,-1-2 0 16,1 0 0-16,-1-1 0 0,3-3 0 0,-1 1 128 15,0-4-128-15,1 2 0 0,1-2 128 0,-2-2-128 16,2 0 176-16,0 1-48 0,-1-1 0 0,1-1 0 16,-1-1 96-16,2 1 16 0,0-1 0 0,0 1 0 15,-1-1-16-15,-1 0 0 0,1-1 0 0,0 0 0 16,-1 0-32-16,-1-1 0 0,1-3 0 0,0 1 0 16,-2-2 16-16,2 0 0 0,-2-5 0 0,1 1 0 15,-1-4-48-15,0 2-16 0,1-3 0 16,0 1 0-16,0-2-144 0,-3-1 128 0,2 2-128 0,-2 0 128 0,0 0-128 0,1 4 0 15,-1-5 0-15,0 2 0 0,0 2 0 0,-1-2 0 16,0 3 0-16,-1 2 0 0,0 2 0 0,-2 0 0 16,1 1-128-16,-2 1 128 0,0 4-160 0,-2-1 160 15,0 2-208-15,-1 3 80 0,0-2-96 0,-1 2-16 16,2 0 0-16,-1 1 0 16,0 0-368-16,0-1-80 0,1 1-16 0,-1 1 0 15,1-1-1152-15,0-1-224 0</inkml:trace>
  <inkml:trace contextRef="#ctx0" brushRef="#br1" timeOffset="101364.47">9855 14968 34095 0,'0'-2'3024'0,"0"1"-2416"0,0-1-480 0,1 0-128 0,1 0 2016 0,0 1 384 0,2 0 80 0,2-3 16 0,3-1-1744 0,8-1-352 0,2-4-64 0,5 2-16 16,1 0-160-16,2-1-32 0,3-1-128 0,2-2 192 15,-2 2-192-15,1 0 0 0,-1 0 0 0,-3-1 0 16,-3 5-496-16,0-3 16 0,-4 5 0 0,-2 1 0 15,-2-2 96-15,-2 2 32 0,-1 1 0 0,-2-1 0 16,-1 2-480-16,1 0-80 0,-1 1-32 0,0-1-10768 16,0 2-2176-16</inkml:trace>
  <inkml:trace contextRef="#ctx0" brushRef="#br1" timeOffset="101694.56">9891 15130 39615 0,'-3'0'3520'0,"2"0"-2816"0,0-3-560 0,2 2-144 16,0 1 528-16,0-1 80 0,1 0 16 0,3-3 0 16,1-1-624-16,4 0-288 0,3-2 32 0,2 3 0 15,4-5 96-15,2 2 32 0,0-1 0 0,3 0 0 16,-1 0-640 0,2 0-112-16,-1 4-16 0,2-4-16 0,-2 4 256 15,-2-2 48-15,1 2 16 0,-4 0 0 0,-1-1 384 0,-1 1 80 16,0 2 128-16,-3 2-10432 0,0-3-1952 0</inkml:trace>
  <inkml:trace contextRef="#ctx0" brushRef="#br1" timeOffset="102071.45">10544 14895 41471 0,'4'-5'1840'0,"-2"1"368"0,1 3-1760 0,0-3-448 0,1 3 0 0,-2 1 0 16,3-4-576-1,3 2-208-15,6-2-48 0,4-3 0 0,4 3 672 0,0 0 160 0,2 0 0 0,-1 2 0 16,1 1-192-16,0 1-16 0,0-2 0 0,2-1 0 16,2 2-576-16,-1-1-112 0,1 2-32 0,-2-1 0 15,0 1 304-15,-3 0 64 0,-3 0 16 0,-1 3 0 16,-3-2-1184-16,-1 2-224 15,-3 0-48-15,-3 1-16 0</inkml:trace>
  <inkml:trace contextRef="#ctx0" brushRef="#br1" timeOffset="102370.78">10546 15126 43311 0,'5'1'1920'0,"-1"-2"384"0,-1 1-1840 0,0-1-464 0,1 1 0 0,-1-1 0 16,3-1 192-16,4 1-64 0,5 0-128 0,8-6 192 15,3 5-192-15,4-2-288 0,-1 0 64 0,0 2 16 16,-1 0-224-16,-3-1-32 16,2 0-16-16,-6 0 0 0,-1 1-1232 0,-2-2-240 0,-1 1-48 0,-4 0-9008 15,-3 3-1808-15</inkml:trace>
  <inkml:trace contextRef="#ctx0" brushRef="#br1" timeOffset="103123.79">11830 14783 35007 0,'-5'2'3120'0,"2"-1"-2496"0,1 3-496 0,1-3-128 16,1 1 128-16,-2 0 0 0,-2 4 0 0,-1 1 0 16,-3 4 64-16,-2 3 32 0,0 2 0 0,-3 1 0 15,2 2 192-15,-3 2 32 0,1 1 16 0,-3 0 0 16,-3 4 16-16,0-2 0 0,0 4 0 0,-3-2 0 15,2-2 32-15,1-1 16 0,-2-2 0 0,1-3 0 16,-1-1-208-16,2-2-64 0,1 1 0 0,0-5 0 0,2 1-256 0,1-4 0 16,3 1 0-16,-1-5 0 15,5 0-1088-15,0-3-128 0,2-2-32 0,2 0-16320 16</inkml:trace>
  <inkml:trace contextRef="#ctx0" brushRef="#br1" timeOffset="103406.43">11330 14790 44223 0,'-3'1'1968'0,"1"-1"400"0,-1 0-1904 0,2 0-464 0,1 2 0 15,3-1 0-15,-1 0 256 0,2 5-64 0,4-1 0 0,3 5 0 16,7 2-576-1,2 2-112-15,4 3-16 0,4 0-16 0,2 3 208 0,1 0 64 0,2 1 0 0,-3 0 0 16,-1-1-320-16,-1 1-64 0,-4-1-16 0,-2-3 0 16,-2 2 224-16,-1-5 48 0,-4 0 16 0,-2-3 0 15,-3 0 368-15,0-1 0 0,0 0 160 0,-1-1-160 16,-1-2-208-16,1 2-160 0,-1-1-16 0,1 0-16 16,2-2-1456-16,-4 0-304 0</inkml:trace>
  <inkml:trace contextRef="#ctx0" brushRef="#br1" timeOffset="103752.31">12093 14808 41471 0,'-5'-7'1840'0,"2"1"368"0,1 1-1760 0,-1 0-448 0,3 3 0 0,0 1 0 16,1 0-144-16,-1-3-112 0,0 0-32 0,0 1 0 16,2-3-128-16,-2 2-32 0,1 1 0 0,-1 3 0 15,0 0-1216-15,0 3-256 0,-1 1-64 0,-1-2-13280 16</inkml:trace>
  <inkml:trace contextRef="#ctx0" brushRef="#br1" timeOffset="104113.64">13167 15693 43311 0,'0'0'1920'0,"0"0"384"0,0-4-1840 0,0 3-464 0,1 1 0 0,0 0 0 15,1-2-128-15,0 0-128 16,0 0-32-16,2-3 0 0,2 0-352 0,-1 1-80 0,-1 2-16 0,0-3 0 0,1-3 576 16</inkml:trace>
  <inkml:trace contextRef="#ctx0" brushRef="#br1" timeOffset="105844.33">7100 16446 36863 0,'0'0'3264'0,"0"0"-2608"0,0 0-528 0,0 0-128 0,1 0-272 0,0 1-96 15,0 2-16-15,1-1 0 16,0 4-160-16,1 2-32 0,-2 3-16 0,2 0 0 0,0 4 464 0,0 0 128 16,-1 1 0-16,2 4 0 0,-1-1 128 0,-1 3 80 0,1 1 32 15,1-2 0-15,-3-1 656 0,2-2 128 0,0-2 16 0,0 2 16 16,-1 2-240-16,2-2-48 0,0 0-16 0,-3-1 0 15,3 0-464-15,0-6-96 16,-2 0 0-16,0-2-16 0,1-1-176 0,-1-2 128 0,-1 0-128 0,-1-3 128 16,1 0-128-16,-2-3 0 0,1 0 0 0,-1 0 128 15,-2-3-128-15,2 0 128 0,-2-1-128 0,2-2 128 16,-2-1 96-16,1-2 16 0,0 0 0 0,-1-2 0 16,0-3-64-16,1 0-16 0,-1 0 0 0,2-2 0 15,0-3 48-15,-2 0 16 0,2-4 0 0,0-1 0 16,1-4-32-16,0 2-16 0,0 3 0 0,0 0 0 0,0-2-176 0,0-2 160 15,0 4-160-15,-1 1 160 0,1-1-160 16,0 2 0-16,0 1 0 0,0 1 0 0,1 5 0 16,0 0-224-16,0 0 48 0,2 1 16 0,-1 3 160 0,2 1-160 15,0-1 160-15,0 2-160 0,2 2 160 0,-1 1-208 16,3 2 80-16,0 0 128 0,0 2-384 16,1 1 64-16,2 0 0 0,1 0 0 15,1 0 32-15,2 0 16 0,0 2 0 0,0 2 0 0,2-3 272 0,-3 3-192 16,-1 1 192-16,0 0-160 15,-3 0-64-15,0 2-16 0,0 0 0 0,2 1 0 16,-2 2-1472-16,-1-4-288 0</inkml:trace>
  <inkml:trace contextRef="#ctx0" brushRef="#br1" timeOffset="106299.87">7453 16519 32255 0,'1'-4'1424'0,"0"0"304"0,0 2-1392 0,0 1-336 0,1 1 0 0,2-2 0 0,0 2-416 0,3-2-160 0,3 1-16 16,5-3-16-16,1 0 288 0,3-1 48 0,0 0 16 0,0 2 0 0,-1-3 1184 0,-2 0 240 15,0 0 48-15,-2 0 16 0,-2 0-272 16,-2 1-48-16,2-2-16 0,-5 0 0 0,1 1-320 0,-2 1-80 15,-2 0-16-15,0 0 0 16,-2 0 0-16,0 0 0 0,-1-2 0 0,0 2 0 0,-1-2-480 0,0 2 0 16,-1 0 0-16,0-1 0 15,0 0-672-15,-2 0-32 0,0 2 0 0,-2 0 0 16,0-2-240-16,-2 4-48 0,-2 0-16 0,-1 4 0 16,-1 0 304-16,-1 4 64 0,-2-1 16 0,-1 4 0 0,0 3 800 0,-2 3 144 15,2 1 48-15,-2 2 0 0,2 3 384 0,1 2 80 16,1-1 0-16,3-2 16 0,2 1-384 0,1 1-80 15,5-2 0-15,1-2-16 0,3 0-48 0,2 0-16 0,1 1 0 16,1-4 0-16,0 2-48 0,1-5 0 0,0 2 0 16,0 1 0-16,-1-3-256 0,0 3 0 0,1-3 0 0,-1 1 0 15,3-1-192-15,-1-2-128 0,0 0-48 16,1-4 0 0,1-1-48-16,2-1-16 15,2-3 0-15,3-1 0 0,1-1-1424 0,4-3-272 0,-1-2-64 0,5-3-11824 0</inkml:trace>
  <inkml:trace contextRef="#ctx0" brushRef="#br1" timeOffset="106598.19">8078 16096 33167 0,'0'-6'2944'0,"-1"2"-2352"0,0 0-464 0,0 3-128 15,1 0 2048-15,0 2 400 0,1 1 80 0,0 2 16 16,2 2-2544-16,1 7-288 0,2 2-160 0,1 7-48 0,0 0 112 0,0 7 32 0,0 3 0 0,0 1 0 0,0 5 352 0,-3 1 0 16,1 3 0-16,-1-3 0 0,-3-4 0 0,0-2 192 15,-1-2-64-15,0-3 0 0,0-1 160 0,-1-1 32 0,1-3 0 16,-1-4 0-16,1-1-320 0,0 1 0 15,0-4 0-15,-1-3 0 16,-1 2-1344-16,2-7-192 0,-1-1-16 0,0-3-15008 0</inkml:trace>
  <inkml:trace contextRef="#ctx0" brushRef="#br1" timeOffset="106833.67">7829 16379 6447 0,'4'-6'576'0,"-1"0"-576"0,-1 0 0 0,0 2 0 0,-1 1 8000 0,1 0 1472 0,3 0 320 0,3-3 48 0,5-3-7856 0,6-3-1552 15,5 0-432-15,2-1 128 0,1 2-128 0,0 5 0 16,-1-3 0-16,2 4 0 0,2-1 0 0,-1 4-144 31,1-2 0-31,-1 0 0 0,-1 0-496 0,-2 1-80 0,0-3-32 0,-2 2 0 16,-4-1-720-16,-3 2-160 0,-2 1-32 0,-3 1-8848 15,1 1-1776-15</inkml:trace>
  <inkml:trace contextRef="#ctx0" brushRef="#br1" timeOffset="107304.96">8396 16279 17503 0,'0'0'1552'0,"0"-2"-1232"0,0 2-320 0,0 0 0 0,0 0 2480 0,0 0 432 0,1 2 96 16,-1-2 0-16,0 1-672 0,0 3-144 0,0 3-16 0,-1 1-16 15,0 4-1040-15,-1 0-208 0,0 2-32 0,-1 4-16 16,-2 1-640-16,0 2-224 0,-1 3 144 0,1-2-144 31,-1 1 256-31,1-2-16 0,2 2-16 0,0-2 0 0,2 2 32 0,1-3 16 0,2 0 0 0,-1-2 0 16,2 1 16-16,2-3 0 0,0-1 0 0,2-2 0 16,0-3-128-16,2-2-32 0,0-2 0 0,2-2 0 15,1-3-128-15,-1 0 160 0,3-2-160 0,0 0 160 0,0-4-160 16,2 0 0-16,-2-3 0 0,2-2 0 0,-1-1 0 0,1-1 0 31,1 1 0-31,-2-5 0 0,0 1 0 0,-1-1 0 0,1-2 144 0,-3 1-144 0,-1 0 0 0,1-3 0 16,-2 0 0-16,-1 0 0 0,-2 1 0 0,-1 0-128 15,0 1 0-15,-1-1 0 0,-3 7-32 0,-1-2 0 16,-1 0 0-16,0 1 0 0,-1 2 160 0,0-2 0 16,-2 3 0-16,1 3 0 0,1-2 0 0,-1 3 192 15,2 2 0-15,0 1-16 0,0 3-176 0,0 0 0 31,0 1 0-31,0 3 0 0,0 2 240 0,3 3 16 16,1 0 0-16,-1 4 0 0,1 3-32 0,1-2 0 16,0 4 0-16,0 1 0 0,0-1 48 0,1 2 16 15,0 0 0-15,-1 0 0 0,2 2-32 0,0-4-16 16,1 1 0-16,-1-2 0 0,1 2-240 0,0-4 0 0,0-1-144 16,-1-1 144-1,0-2-640-15,-2-2-16 0,0-2-16 0,0-3 0 16,0 1-288-16,-2-5-64 0,1 0-16 0,-1-2 0 15,0-1-1648-15,2-2-336 0,-2-1-64 0,0-3-11568 0</inkml:trace>
  <inkml:trace contextRef="#ctx0" brushRef="#br1" timeOffset="107713.08">8887 16529 32255 0,'2'5'1424'0,"-4"-4"304"0,1 2-1392 0,1-1-336 0,-1 0 0 0,1 2 0 0,0 1 896 0,0-2 96 15,0 5 32-15,0 3 0 16,2 1-1536-16,1 0-320 0,1-2-48 0,-1 2-16 16,4-5-336-16,-3 1-80 0,2 2-16 0,-1-5 0 0,-1 0 1328 0,-2 0 0 15,2-1 240-15,-1-1-32 0,-1 2 1840 0,0-4 352 16,0 3 80-16,-1-4 16 0,-1 0-1072 0,1 0-208 16,-1 0-32-16,0-4-16 0,0 1-528 0,0-1-128 15,-1-2 0-15,1 6-16 0,0 0-96 0,-2-26-16 16,1 13 0-16,-1 1 0 0,1-2-32 0,0-2-16 15,-1 1 0-15,0-2 0 0,1 0-160 0,-1-4-48 16,2 2 0-16,0-3 0 0,0 2-128 0,3-1 0 0,-2-5 144 16,2 4-144-16,-1-1 0 0,1 1 144 0,2 1-144 0,0 0 0 15,1 3 0-15,2-1 0 0,-1 2-192 0,2 4 48 16,3 1-48-16,-1 0-16 0,0 4 0 0,0 0 0 16,1 3 64-16,0 0 16 0,0 2 0 0,-3 0 0 15,0 3-176-15,0-2-16 0,4 2-16 0,0 3 0 31,1 2-240-31,1-1-64 0,-3 2 0 0,-2-2 0 0,-1 2-48 16,-1 0-16-16,-4 0 0 0,1-1-11264 0,-3 2-2272 0</inkml:trace>
  <inkml:trace contextRef="#ctx0" brushRef="#br1" timeOffset="108201">9337 16351 23039 0,'0'-2'2048'0,"0"2"-1648"0,1 2-400 0,-1-2 0 0,2 3 800 0,-1 0 80 15,1 1 16-15,2 2 0 16,1 5-1296-16,0 0-256 0,-2 4-48 0,2 3-16 0,-3 0 720 0,0 0 0 16,-1 1 0-16,-1-1 0 0,0 1 1120 0,0-2 112 15,0 3 32-15,-1-5 0 0,1 4 848 0,0-2 192 0,-1-1 16 16,1-3 16-16,-1 0-944 0,1 0-192 0,-1-1-48 0,1-5 0 15,-1 3-768-15,1-5-176 0,1 0-16 0,-1-2-16 16,0 0-176-16,1-2 0 0,0-2 144 0,1 0-144 16,-1-3 128-16,1-2-128 0,0-2 160 0,0 1-160 15,0-6 224-15,-1 0-48 0,-1 0-16 0,1-1 0 16,1-4-160-16,-1-1 0 0,2 1 144 0,2-2-144 16,0-1 0-16,0-2 0 0,2 1 0 0,1-4 0 15,2 1 0-15,1 1 0 0,0 1 0 0,0 3-128 16,2 3-64-16,-2 1-16 0,1 2 0 0,-1 1 0 15,2 5 208-15,-1 1 0 0,0 1 0 0,0 2 160 16,1 4 112-16,2 0 32 0,0 1 0 0,3 3 0 0,1 3-96 0,1 2-16 16,1 2 0-16,-5-4 0 0,-2 2 192 0,1 3 16 15,3 4 16-15,-2 3 0 0,1 1-96 0,-3 1-32 16,0 0 0-16,-4-1 0 0,0 1-288 0,-1-3 0 16,0 2 0-16,-3-3 0 0,2-1 0 0,-2-1-256 15,-2 3 32-15,1-5 0 16,-3 0-480-16,0 0-112 15,0 0-16-15,0-3 0 0,-2-3-400 0,0 0-96 0,1-1-16 0,1-2-16304 0</inkml:trace>
  <inkml:trace contextRef="#ctx0" brushRef="#br1" timeOffset="109064.9">10447 16321 28559 0,'0'-5'2544'0,"-1"4"-2032"0,-1-2-512 0,1 2 0 0,1 1 2880 0,1 0 464 0,1 0 112 15,0 0 0-15,2 0-2752 0,4 0-576 0,2 2-128 0,2 2 0 16,6 4 0-16,2 3 160 0,3 2-160 0,2 5 160 16,2 0-160-16,1 6 128 15,0 3-128-15,0-2 128 0,-2 2-128 0,-1-4 0 0,-3 1 0 0,0-2 0 16,-4-3 0-16,-2-1 0 0,0-3 0 0,-4-1 0 16,-1-3-128-16,-1-1-16 0,-1-1 0 0,0-5 0 15,-3-1-1136-15,2-1-240 0,0-4-32 0,0 1-15104 16</inkml:trace>
  <inkml:trace contextRef="#ctx0" brushRef="#br1" timeOffset="109441.97">11250 16106 13823 0,'2'0'1216'0,"-1"-2"-960"0,-1 0-256 0,0 2 0 0,1 0 896 0,-1 0 128 15,1 0 16-15,2 0 16 16,-2-1-1648-16,2 1-336 0,-1 0-64 0,-2 0-16 0,0 0 1600 0,0 0 320 0,0 0 64 0,0 0 16 15,0 0 576-15,0 0 112 0,0 0 32 0,-9 23 0 16,4-13 592-16,-4 4 128 0,2 0 32 0,-2 5 0 16,-1 1-688-16,-2 6-144 0,0 6-32 0,-5 8 0 15,-1 3-672-15,-3 6-144 0,-2 2-16 0,-5 2-16 32,0-4-208-32,-4 6-32 0,-5 5-16 0,-3 3 0 0,1 2-256 0,-1-2-48 0,0 0-16 0,4-3 0 15,0-4-176 1,3-3-272-16,3-3 64 0,1 3-18928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7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  <inkml:trace contextRef="#ctx0" brushRef="#br1" timeOffset="151892.29">7115 17402 20271 0,'-3'-1'1792'0,"-1"-1"-1424"0,3 2-368 0,1-1 0 16,0 1-992-16,-1-1-272 0,-2 1-48 0,1-5-16 15,-3 1 96-15,1-1 16 0,-1 1 0 0,1-1 0 16,0 1-448-16,0 1-96 0,2-1-16 0,-2 1 0 0,0 3 1584 0,0-2 320 15,-2 4 64-15,2-2 16 0,-2 3 1968 0,1 1 400 16,-1-1 80-16,0-1 16 0,1 3-496 0,-2 0-80 16,0 1-32-16,2-1 0 0,0 3-800 0,0-1-176 15,-2 6-16-15,-1 2-16 0,2 4-384 0,-2-1-80 16,4 1-16-16,-2 1 0 0,1 5-208 0,0 3-48 16,0-1-16-16,0 0 0 0,3 1 128 0,0-4 16 15,1 4 16-15,-1-3 0 0,1-2-144 0,1 2-48 16,0 1 0-16,1-2 0 0,1-2 240 0,1 5 32 0,0-4 16 0,2 2 0 15,-1-1-48-15,2-3-16 0,1 1 0 0,0-7 0 16,1-1-496-16,-1-2 0 0,2-5 0 0,0-1 0 16,1-3 0-16,2-3 0 0,-2 0 0 0,0-4 0 15,1-1 144-15,-1-2 96 0,2-3 16 0,-2 0 0 16,0-1 416-16,0-4 96 0,-1-2 0 0,-1 0 16 16,-2 0-272-16,0 0-48 0,-1 1-16 0,0-6 0 15,-1-5-176-15,0-1-32 0,-1-3-16 0,-2 2 0 16,-1 1-224-16,-1 0 144 0,-1-1-144 0,-3-1 128 15,1 3-128-15,-2 1 0 0,0 0 0 0,-2 1-176 0,-1 1 176 16,-1-1-160-16,0 2 160 0,0 0-160 16,0 2 160-16,0 3-160 0,0-1 160 0,1 3-160 0,0 4 160 0,-1 2-208 15,1 3 80-15,-1-1 128 16,2 4-1200-16,-2 2-112 0,1 2-32 16,-1 2-15504-16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5:54.23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2385 8689 23039 0,'-1'-1'2048'0,"1"-2"-1648"0,0 0-400 0,0 3 0 16,0 0 288-16,-1-5-32 0,1 1 0 0,-3-3 0 16,2-3-256-16,-3 0 0 0,-1-4 0 0,1 3 0 15,1 0-864-15,-1 1-80 0,0-1-16 0,0 0 0 16,1 0-320-16,0 1-64 0,-1 2 0 16,0 0-16-16,-1-2 1360 0,0 0 0 0,-1 0 256 0,1 1-16 0,-2-1 1168 0,0 2 224 15,0-1 48-15,0 3 16 0,-1-3-224 0,-2 3-32 16,-1 0-16-16,-1 2 0 0,0 0-656 0,-2 1-144 15,1 5-32-15,-1 1 0 0,1 2-448 0,-2 2-144 16,1 4 0-16,-2 3 0 0,2 3 0 0,0 2 0 16,1-1 0-16,1 3 0 0,0 3 0 0,-1-2 0 15,2 4 0-15,-2-1 0 0,2 4 0 0,-2-3 0 16,1-1 0-16,2 0 0 0,1 0 0 0,0 1 0 16,2 0 0-16,4 0 0 0,0-2 288 0,3 0 48 15,4 0 16-15,1-1 0 0,4-5-64 0,1-2-16 0,3-3 0 16,2-2 0-16,0-7-48 0,3-4-16 0,1-2 0 0,0-4 0 15,1-1 240-15,0-4 32 0,2-1 16 0,-2-2 0 16,-1 0-176-16,1-2-16 0,1 1-16 16,-1-4 0-16,1-3 128 0,1-1 32 0,-3-1 0 0,0 0 0 15,1-2 96-15,-1-1 32 0,0 2 0 0,-1-6 0 16,-1-1-144-16,-2-3-32 0,-2 3 0 0,-3 0 0 16,-1-3-192-16,-1 0-32 0,-1-3-16 0,-2 0 0 15,-2-1-160-15,0 0 192 0,-2-2-192 0,0 3 192 16,1-2-192-16,-1 2 0 0,2-1 0 0,-2 2 0 15,1 3 0-15,1 4 128 16,-3 0-128-16,1 3 128 0,0 1-128 0,-2 2 128 0,2 5-128 0,-1 1 128 0,0 1-128 16,2 5-192-16,-1 2 32 0,1 4 16 15,1 4-528-15,1 2-96 16,1 3-32-16,-1 3-10992 0,1 3-2208 0</inkml:trace>
  <inkml:trace contextRef="#ctx0" brushRef="#br0" timeOffset="691.43">2645 8734 19343 0,'-3'-3'848'0,"2"1"192"0,-1 0-832 0,2 0-208 0,0 1 0 0,0 1 0 16,0 0 192-16,-2-2-16 0,1 0 0 0,0 1 0 0,2 1 480 0,-2-4 112 15,1 3 0-15,0 1 16 0,0 0 480 0,0 0 80 16,2-2 32-16,1-1 0 0,2 2-800 0,1-2-144 16,3 1-48-16,0-3 0 0,1 3 320 0,2-2 48 15,0 0 16-15,1 0 0 0,1-1-208 0,-1 0-48 16,1 0 0-16,-1-2 0 0,0 1-384 0,2 1-128 16,-1-4 0-16,0 3 0 0,2-4 144 0,-1-2-144 15,-1 2 0-15,1-3 144 0,0 0 240 0,1-2 32 16,0 0 16-16,-2 0 0 0,-2 3 0 0,-1-3 0 15,-1 1 0-15,-2 1 0 16,-1-3-176-16,-2 1-48 0,-4 2 0 0,-2 0 0 0,-3 3-480 0,-2 0-112 0,-6 4 0 0,-3 0-16 31,-3 3-176-31,-4 0-48 0,-3 3 0 0,-3 2 0 0,0 2 352 0,-2 2 64 0,5 4 16 0,3-3 0 16,3 2 192-16,-1 4 0 0,0 2 0 0,0 5 0 16,2 2 0-16,3-1 208 0,1 2-16 0,1 0 0 15,3 1 352-15,0-1 64 0,1 3 16 16,0 2 0-16,1-3-208 0,1 4-32 0,0-3-16 0,0 2 0 15,2 1-128-15,0 0-32 0,0 4 0 0,1-1 0 16,1-6-32-16,2 3-16 0,4-3 0 0,0-1 0 16,1-4-800-16,0-2-144 0,2-1-48 15,-2-4 0-15,3-3 32 0,1-2 0 0,2-3 0 0,0-1 0 16,1-3-208-16,1-2-32 0,4-2-16 0,-4-1 0 16,2-1-944-16,0-4-192 0,-2 2-48 0,0-4-8576 15</inkml:trace>
  <inkml:trace contextRef="#ctx0" brushRef="#br0" timeOffset="1225.07">3532 8086 26719 0,'-3'-10'1184'0,"1"3"240"0,-1-1-1136 0,3 3-288 0,0 1 0 0,0 2 0 16,2-2 624-16,-2-2 64 0,1-4 16 0,0-6 0 15,0-4-704-15,1 4 0 16,-1-3 0-16,0 1 0 0,2 2-384 0,-2 0-128 0,-1 0 0 0,0 2-16 16,0 0 32-16,-3 2 16 0,1 0 0 0,-4 0 0 0,-1 2 784 0,0-1 144 15,-2 4 48-15,0 1 0 0,0 0 496 0,1 3 96 16,1 1 32-16,-1 0 0 0,-1 2-96 0,2 0-32 16,0 2 0-16,0 0 0 0,-1 2-544 0,2 1-96 15,-2 1-32-15,1 4 0 16,-2-2-320-16,0 2 0 0,-1 4 0 0,1 0 0 0,1-1 0 0,-1 4 0 15,3 1 0-15,-1 2 0 0,0-1 0 0,1 6 0 16,-2 5 128-16,-1 3-128 0,3 2 512 0,0 4 16 16,-1 2 16-16,2 1 0 0,-1 0-272 0,0 3-48 15,-1 1-16-15,0 0 0 0,-2 0-208 0,1 3 0 16,-2 4 0-16,0 0 0 0,0-3-256 0,0-3-112 0,1-9-16 16,-1-2 0-1,0-3 160-15,-2 1 32 0,1-1 0 0,-1-1 0 0,0-2 192 0,-3 2 0 0,1-2 0 16,-2-1 0-16,4 0-176 0,-2-5 16 0,1-4 0 0,3-4 0 31,2-4-1040-31,1-4-208 0,0-3-32 0,1-1-8416 0,2-7-1696 0</inkml:trace>
  <inkml:trace contextRef="#ctx0" brushRef="#br0" timeOffset="1461.25">2995 8679 19343 0,'1'-7'1728'0,"0"-1"-1392"15,2 4-336-15,-1 0 0 0,2 0 4480 0,0 3 816 0,3-2 160 0,5-3 48 16,6 0-3792-16,6-4-752 16,5-2-160-16,3 0-32 0,-1 4-416 0,1-3-96 15,-1 6 0-15,0-2-16 16,-1 1-544-16,1 2-96 0,-2 0-32 0,-1-1 0 15,0 2-1488-15,-4 1-320 0,0-2-48 0,-1 2-13728 0</inkml:trace>
  <inkml:trace contextRef="#ctx0" brushRef="#br0" timeOffset="2624.29">4754 8124 23951 0,'-1'0'2128'0,"1"1"-1696"15,0 1-432-15,0 0 0 0,0-2 768 0,0 3 64 16,0 4 0-16,-1 1 16 0,0 7 16 0,-1 5 0 0,1 5 0 0,0 2 0 16,-2 3 144-16,2-2 16 0,-3 4 16 0,-1 2 0 15,0-1-544-15,-2 2-112 0,-2 5-32 0,-3 0 0 16,-2 1-352-16,0-4 0 0,-3 3 0 0,0-4 0 15,1-2 0-15,-1-3 0 0,-2 0 0 0,2 0 128 16,-1 1-128-16,0-2 0 0,1-3 0 0,1-2 0 16,0 1-640-16,-1-4-160 0,-1-2-32 0,3-3-9088 15,-1-6-1840-15</inkml:trace>
  <inkml:trace contextRef="#ctx0" brushRef="#br0" timeOffset="2907.24">4252 8528 33167 0,'0'-5'2944'0,"0"0"-2352"0,1 2-464 0,1 3-128 16,1-2 1152-16,0 0 192 0,4-3 64 0,2-2 0 0,5-3-720 0,2-4-144 15,6 3-32-15,1 0 0 0,2 0-256 0,0 0-64 16,3-2-16-16,0 2 0 0,2 2-176 0,-1-1 0 15,2 1 0-15,1-1 0 0,-1 0 0 0,0 1 0 0,-2 2 0 0,0-2 0 16,0 0 0-16,2-2 0 0,0-1-176 0,-3 1 176 16,0-3-320-16,-3 2 32 15,-2 1 0-15,-1-1 0 16,-2 3-352-16,-4-1-64 0,1 5 0 0,-6-3-16 16,1 5-1008-16,-5 3-208 0,0 0-48 0,-5 2-12384 0</inkml:trace>
  <inkml:trace contextRef="#ctx0" brushRef="#br0" timeOffset="3363.14">4941 8563 5519 0,'2'1'240'0,"0"-1"64"0,0 1-304 0,-1-1 0 0,2 2 0 0,-3-2 0 0,1 0 624 0,2 2 64 15,0 2 16-15,1-2 0 0,1 4-448 0,-1 1-96 16,0-1-16-16,-3 2 0 0,0 2-16 0,-2 0 0 16,-1 4 0-16,-1-2 0 0,-2 2 704 0,0 1 128 15,-1 0 16-15,1-3 16 0,0 0 848 0,-1 1 160 16,1-2 48-16,2 0 0 0,-1-4-416 0,0 1-80 0,3-2-16 0,-1-2 0 16,1 1 0-16,1-3-16 15,0 2 0-15,0-4 0 0,1-2-240 0,-1 0-32 0,2 1-16 0,-2 0 0 16,0-4-208-16,1 1-32 0,0-1-16 0,-1 5 0 15,0 0-464-15,-2-19-80 0,-1 11-32 0,1-2 0 16,-2 0-400-16,1-2 0 0,1 0 0 0,-1-2 0 16,1-2 128-16,1-4-128 0,1 2 0 0,1-4 128 15,3 0 64-15,-1 1 16 0,1-3 0 0,2 0 0 16,1-1-16-16,-1-2 0 0,4-2 0 0,0 1 0 16,2 1-16-16,-2 4-16 0,1 2 0 0,1 3 0 15,0 0-160-15,-1 5 128 0,0-2-128 0,0 3 128 16,1 5-128-16,-2-1 0 0,0 4 0 0,0 1 0 15,-1 1 0-15,0 2 0 0,2 0 0 0,1 2 0 16,0 0-496-16,1 1-128 0,1-1-16 16,0 3-16-1,1 0-1200-15,-2 0-256 0,1 1-32 0,-2-2-8544 0,0 4-1696 0</inkml:trace>
  <inkml:trace contextRef="#ctx0" brushRef="#br0" timeOffset="3954.98">5563 8292 12031 0,'4'-1'256'0,"-3"-2"64"0,1 1 16 0,0 2 0 0,-2-4-336 0,0 3 0 16,1 1 0-16,0-1 0 0,1-3 2448 0,-1-1 432 0,0 1 64 15,-1 1 32-15,0-2-816 0,-2 2-176 0,-1 1-16 0,-1 2-16 0,-1 0-928 0,-1 0-176 0,-1 0-32 0,-2 5-16 16,-1 2-96-16,-1 3 0 0,0 1-16 0,-1 3 0 16,1-1-288-16,-2 5-48 0,2 4-16 0,-4 1 0 15,2 2-336-15,1 4 0 0,-1-2 0 0,1 4-128 16,2-3 128-16,2 0 0 0,1-2 0 0,1-3-128 16,0 0 128-16,3-2 0 0,0-2 0 15,-1-2 0-15,3-1 0 0,0-2 0 0,2 1 160 0,1-5-160 0,1-4 192 0,2 1-48 16,3-2-16-16,1-4 0 0,2-1-128 0,0-4-192 15,2 0 32-15,0-2 16 16,2-4-224-16,-1 0-32 0,2-1-16 0,0-7 0 0,-1 3 160 0,-2-4 48 16,-1 0 0-16,-1 2 0 0,-2-3 208 0,0 3 0 15,-1-2 0-15,-1 1 0 0,-1-1 400 0,-3 1 80 16,1-1 16-16,-1 0 0 0,-1 0 208 0,-1-1 64 16,-1 4 0-16,-1-1 0 0,0 2-528 0,0 0-112 15,-2 5 0-15,2 1-128 0,-1 7 272 0,0-2-48 16,1 3-16-16,-2 1 0 0,1 2-16 0,0 3-16 15,1-1 0-15,0 1 0 0,0-1-32 0,1 0 0 16,1 1 0-16,0 0 0 0,2 1 112 0,-2 0 32 16,3 0 0-16,-2 1 0 15,1 2 0-15,-1-2 0 0,1 3 0 0,1 2 0 0,-3 1-96 0,3 2 0 0,1 1-16 16,-3 2 0-16,3 2-176 0,-1 1 0 0,0 0-160 0,0 0 160 16,-3 3-304-16,3-2 48 0,-3 3 0 0,2-3 0 31,-2-5-1040-31,0-3-208 0,1-3-32 0,0-2-16 15,1-3-1840-15,-2-2-352 0,1 0-80 0,-2-2-16 0</inkml:trace>
  <inkml:trace contextRef="#ctx0" brushRef="#br0" timeOffset="4194.82">5914 8437 43311 0,'4'-2'1920'0,"-2"-1"384"0,-1 3-1840 0,2 2-464 0,-2 0 0 0,0 2 0 15,1 1-496-15,0 3-192 0,1 4-32 0,0 7-16 0,0 3 736 0,0 5 0 16,-3 3 192-16,-2 1-32 0,-1 2-160 0,-2-4 0 16,-1 0 0-16,-1-6 0 15,0 0 0-15,0-3-272 16,-1-4 64-16,2-1 16 15,1-2-1376-15,0-4-272 0,1 0-48 0,0-4-16 16,0-4-656-16,2-1-144 0</inkml:trace>
  <inkml:trace contextRef="#ctx0" brushRef="#br0" timeOffset="4398.85">5971 8146 35935 0,'2'-7'3200'16,"-1"4"-2560"-16,1-1-512 0,0 3-128 0,1 1 1136 0,1 1 208 0,-2 1 32 0,5-2 16 0,0 2-1264 15,5 1-128-15,1 2-256 0,0 2 64 16,-1 3-2528-16,-1 0-512 0,-3 2-96 0,-5 0-32 0</inkml:trace>
  <inkml:trace contextRef="#ctx0" brushRef="#br0" timeOffset="4806.91">6260 8563 30399 0,'-2'2'1344'0,"0"0"288"0,-1 0-1312 0,2-1-320 0,1 0 0 0,1 1 0 0,-1-1 816 0,0 3 80 15,2 1 32-15,-2 2 0 0,1 2-544 0,0 1-96 0,2-2-32 0,-2 2 0 16,0-1-256-16,-1-2 0 0,0 1 128 0,0-2-128 31,0-1-512-31,0-1-144 0,0 0-48 0,0-2 0 0,0-2 320 0,0-2 64 0,0-1 16 0,0-2 0 16,0-1 848-16,2-2 160 0,0 0 48 0,2-4 0 15,-2 1 144-15,2-2 16 0,2-2 16 0,-1-1 0 16,2-2-368-16,0-1-80 0,2-2-16 0,-1-2 0 16,2 1-304-16,3-1-160 0,1-1 160 0,2 3-160 15,2 5 0-15,0 2-192 0,-1 4 16 0,1 2 0 16,-2 3 352-16,-1 4 64 0,0 2 16 0,-4 4 0 15,2-1-16-15,-2 2 0 0,-1 1 0 0,-2 1 0 16,0 1-240-16,-1 0 128 0,-2 1-128 0,2 1 0 0,-1 3 128 0,0 1-128 16,1 3 0-16,0 2 144 0,-1 4-144 0,1 0 192 15,-2 4-192-15,-1 2 192 0,-2 5-192 0,1-1 160 16,-2 2-160-16,-1-2 160 0,0-3-160 0,0-5 0 16,0 0 0-16,0-6 0 15,1-3-720-15,0-2-80 0,2-3-16 0,0-3-10896 16,2-3-2176-16</inkml:trace>
  <inkml:trace contextRef="#ctx0" brushRef="#br0" timeOffset="5325.02">7746 7500 911 0,'-7'0'0'0,"2"0"0"0,1 0 0 0,2 0 0 0,0 3 240 0,0-3-48 16,1 0 0-16,-1 0 0 0,-2 1 832 0,-2 2 144 15,0-3 48-15,0 2 0 0,1 2 1056 0,1-4 224 16,-1 2 32-16,1 1 16 0,-1-2 192 0,1 3 32 16,-2-3 16-16,1 2 0 0,-1-1-592 0,0 3-112 15,-1 1-32-15,-3 3 0 0,1-1-640 0,-1 5-144 16,0-1-32-16,-1 4 0 0,0 4-608 0,-3 0-128 15,0 6-32-15,-2 2 0 0,-2 8-256 0,-2 0-48 16,-2 1-16-16,-1 1 0 0,-3 6 96 0,-3 4 16 16,-3 6 0-16,-6 11 0 0,-4 8-16 0,-3 2 0 0,0-1 0 15,5-7 0-15,5-8-240 0,4 1 0 0,4-7 128 0,4-3-128 16,4-1 0-16,5-3 176 16,4-4-176-16,3-5 160 0,2 0-160 0,3-2 160 0,2-3-160 0,3 0 160 15,2-2-160-15,4 0 0 0,4 3 0 0,3-4 0 31,3 0-592-31,4 1-48 0,5-2-16 0,1-4 0 16,4 0-1040-16,4-2-208 0</inkml:trace>
  <inkml:trace contextRef="#ctx0" brushRef="#br0" timeOffset="6991.62">8142 7917 11967 0,'-2'0'1072'0,"-1"0"-864"0,2 0-208 0,1 0 0 0,0 0 832 0,0 0 112 16,-1 0 16-16,-1-1 16 0,0 1-624 0,-1-1-128 15,2 1-32-15,1 0 0 0,0 0 432 0,0 0 80 16,0 0 0-16,0 0 16 0,0 0 656 0,0 0 128 16,0 0 32-16,0 0 0 0,0 0-320 0,0 0-64 15,0 0-16-15,0 0 0 0,4 22-128 0,-9-13-32 0,0-1 0 0,-1 2 0 16,2-3-272-16,-3 4-48 16,0 0-16-16,-2 1 0 0,3 2-32 0,-2-1-16 0,0 2 0 0,0 0 0 15,2 3-16-15,0 0 0 0,1 2 0 16,0 4 0-16,1 2-144 0,-1 4-48 0,0 2 0 0,-3 0 0 15,1 2-208-15,-3-1-48 0,-1 2-128 0,1-1 192 16,0-1-192-16,0-4 0 0,-1 3 0 0,-2-3 0 16,0-1 144-16,1 1-144 0,-3-3 128 0,-1-1-128 15,0-2 192-15,-1-2-32 0,3-2-16 0,-1-3 0 16,3-4-16-16,-1 0-128 0,0-2 192 0,-1-1-64 0,0 1 0 0,-2-5 0 16,1 4 0-16,-2-3 0 0,-2 0-128 0,0-1 0 15,-1 0 0-15,0-4 0 0,1 1 0 16,0-3 0-16,0 0-176 0,0-2 176 0,1-2 0 0,1 0 0 15,0-2 0-15,3 1 0 0,0 0 0 0,2-3 0 16,1 3 0-16,1-3 0 0,2 1 0 0,4 3-128 16,1-5 128-16,1 1 0 0,5 3-176 0,1-4 176 15,1 1-208-15,2-2 80 0,2 3 128 0,-1-1 0 16,2 3 0-16,1-3-128 0,2 4 128 0,0-3 0 16,1 6 0-16,-3-1 0 0,2 3 0 0,-1 2 0 15,1-1 0-15,0 1 0 0,-1 5 0 0,1-3 0 16,-1 2 0-16,0 1 0 0,1 2 0 0,-2-1 0 15,1 1 128-15,-1 0-128 0,-1 1 144 0,2 0-144 0,-2 1 192 16,0-1-192-16,0-1 224 0,0 4-64 0,-1-2-16 0,1 2 0 16,-1-1 48-16,0-1 16 0,-3 1 0 0,1 1 0 15,-1-3-208-15,0 1 144 0,1 0-144 0,0-1 128 32,1 1 64-32,-1-5 0 0,2 3 0 0,-1-3 0 0,1-3-192 0,2-2 0 0,1 1 0 0,0-2-176 15,1 0 176-15,-2-1 0 0,1 0 128 0,-1 0-128 16,0-1 128-16,-2 1-128 0,1 1 128 0,1-4-128 0,-3 3 208 0,1 0-16 15,3-2-16-15,-2 1 0 0,0-2-48 16,0 0 0-16,1 2 0 0,0-3 0 0,0 0-128 0,1-1 0 16,1 1 0-16,1-1 128 0,3-3-128 0,-1-1 0 15,5 0 0-15,-1-3 0 0,1 1 0 0,2-2 128 32,-3 1-128-32,1-1 128 0,0 0-128 0,1 1 0 0,-3-4 0 0,0 2-176 0,-1-3 176 0,-2 1 0 15,-2-1 0-15,-1 2 0 0,-1-4 0 0,0 2 0 16,-2-3 0-16,-1 3 0 0,-2 2 0 0,0-2 0 15,1-3 128-15,-2-3-128 0,-1 3 0 0,1-2 144 16,-2-2-144-16,1-2 0 0,0-2 0 0,-1 3 0 16,-1-1 0-16,-1 1 0 0,0 2 128 0,-2 0-128 15,0-2 0-15,-2 2 0 0,0 0 0 0,-1 4 160 16,-2 0-160-16,0 2 128 0,-3 4-128 0,-1-1 0 0,0 1 0 0,-3 2 0 16,-2 0 0-16,-2 2 0 0,-1 3 128 0,-4-1-128 15,0 3 0-15,-4 1 0 0,-3 2-160 0,0 2 160 16,6-1-288-16,0 3 32 0,-1 2 16 0,-1 1 0 15,5 0-48-15,0 1-16 0,3-2 0 0,1 0 0 47,3-1-160-47,0 1-48 0,1-2 0 0,-2 1 0 0,2-3-688 0,-1 0-144 0</inkml:trace>
  <inkml:trace contextRef="#ctx0" brushRef="#br0" timeOffset="7825.24">8626 7462 14735 0,'-8'-1'1312'0,"2"-1"-1056"0,2 0-256 0,1 1 0 0,1 1 1840 0,2 0 304 0,0 0 64 0,-1 0 16 16,-1-1-1008-16,1 1-192 0,0 0-32 0,2 0-16 16,1 0-592-16,0 0-128 0,-2 0-32 0,0 0 0 15,0 0-96-15,22 11-128 0,-13-5 176 0,0 3-176 16,3 3 672-16,0-1 32 0,-2 0 0 0,4 3 0 16,2 2 96-16,2 2 32 0,3 1 0 0,1 2 0 15,5 0 0-15,1 3 0 0,2-2 0 0,3 4 0 16,4 4-352-16,3-1-64 0,0 2-16 0,0 0 0 15,0 0-80-15,-1 2-32 0,1 7 0 0,-2 3 0 16,-4 7-288-16,-6 0 0 0,-4 1 0 0,-8-1 0 0,-6 0 0 16,-4-3 0-16,-6-3 0 0,-1-2-144 15,-5 0 272-15,0-5 64 0,-1 1 16 0,-5-3 0 0,1 1 112 0,-3-5 0 16,-1-1 16-16,-2 2 0 0,1-1-80 0,1-3 0 16,-2-8-16-16,1 1 0 0,0-3-112 0,-3-1 0 15,-2 1-128-15,-4 0 192 16,-2 1-656-16,-3-1-144 0,-4 1-32 0,-2 2 0 15,-2-1-2288-15,-5 2-464 0</inkml:trace>
  <inkml:trace contextRef="#ctx0" brushRef="#br0" timeOffset="9238.44">4246 9687 13823 0,'4'-3'1216'0,"-2"-1"-960"16,-1 4-256-16,-1-2 0 0,1 0 1360 0,0 1 240 0,3-3 32 0,-1 2 16 16,3-7-528-16,-2 4-96 0,1 0-32 0,-4 3 0 15,0-1-160-15,-2 3-48 0,-1 0 0 0,-2 1 0 16,0 1-96-16,-1 0-32 0,-1 2 0 0,-2 1 0 15,0-3-16-15,-2 3 0 0,-1 0 0 0,-4 4 0 16,-1-2 176-16,0 3 16 16,-2-1 16-16,0 1 0 0,-2 2-432 0,-1-1-96 0,-1 0 0 0,2 1-16 15,-1-1 32-15,1 0 16 0,2-2 0 0,3-2 0 16,2 2 192-16,1-3 32 0,2-1 16 0,1 0 0 16,2 1-320-16,1 0-64 0,1-2-16 0,1 2 0 15,3-1-384-15,0 2-96 0,3 1-16 0,1-2 0 16,2 2-272-1,3 0-48-15,1 2-16 0,3 0 0 0,3 1 416 0,2-1 80 0,1 1 16 0,2 0 0 16,0 0 128-16,0-2 0 0,2 2 0 0,-2-2 0 0,1 3 0 0,-3-2 0 16,0 1 0-16,-4 0 0 0,-1 3 160 0,-2-4-32 15,-2 3-128-15,-1 1 192 0,-1-4 80 0,-3 3 16 16,0 0 0-16,-2 0 0 0,-2 0-64 0,-1-2-16 16,0 2 0-16,-3-1 0 0,0 0-64 0,-2-1-16 15,-2 3 0-15,0-3 0 16,-1-3 64-16,-2 1 0 0,-1 2 0 0,-2-1 0 0,1-1-192 0,-3-3 128 15,-1 3-128-15,0-2 128 16,-1-1-560-16,-2 0-112 0,0-2-32 0,-1 1 0 16,1-1-1104-16,2-3-240 0,0 0-32 0,-1-1-12448 0</inkml:trace>
  <inkml:trace contextRef="#ctx0" brushRef="#br0" timeOffset="9725.44">4458 10056 31327 0,'5'-5'1392'0,"-1"2"272"0,0 0-1328 16,-1 1-336-16,1 0 0 0,-1 1 0 0,2-1 256 0,0-2-32 0,5 0 0 0,4-2 0 0,1 1-224 0,0-3 0 15,-2 1 0-15,0 1 0 32,-2 0-432-32,1 0-80 0,-1 0 0 0,-1-1-16 0,0 0-160 0,-1-1-16 0,1 2-16 0,-1-5 0 0,0 2 528 0,-3 1 192 15,2-1-144-15,-2 0 144 0,-1 0 512 0,0-1 176 16,-2 0 32-16,0 0 16 0,-2 0 112 0,-1-3 32 16,0 1 0-16,-4 0 0 0,3 2-496 0,-4-1-80 15,-1-3-32-15,-1 3 0 16,-1-1-560-16,-1 2-112 0,-1 3-32 0,1 1 0 15,1 4-560-15,-4-1-112 0,-2 6-32 0,-1-1 0 16,1 6 512-16,-2-2 112 0,0 6 0 0,1 2 16 0,2 0 816 0,1 3 144 0,-1 4 48 0,-1 1 0 16,4 5 560-16,-1 2 112 0,1 2 32 0,2-2 0 15,2 4-512-15,2-4-112 0,4-2-16 0,2-3 0 16,2-4-128-16,0 1-48 0,2-3 0 0,-1 0 0 16,3-2-16-16,-2 1 0 0,3-2 0 0,-2 0 0 15,0-2-384 1,-1 0 128-16,2 0-128 0,-1 0 0 15,0-2-624-15,-1-2-208 0,1-3-32 0,1-2-16 0,3-2-912 0,-1-1-176 0,3-4-32 16,3-3-11440-16</inkml:trace>
  <inkml:trace contextRef="#ctx0" brushRef="#br0" timeOffset="10118.44">5104 9287 35935 0,'-6'-1'1600'0,"-2"0"320"0,2 2-1536 0,1 0-384 0,3 1 0 0,1 0 0 0,1 2 0 0,-2 0 0 0,-3 5 0 0,1 3-128 32,0 0-528-32,1 3-112 0,1 0 0 0,2 0-16 0,1 3 624 0,2 1 160 0,-2 1 0 0,3 4 0 15,0 1 0-15,-2 4-128 0,2 3 128 0,0-1-128 16,-3 0 896-16,2 0 192 0,-1-2 48 0,-1 2 0 16,1 3 208-16,-1 1 32 0,-1 6 16 0,-3 1 0 15,1-4-800-15,-2 3-144 0,1 0-48 0,-1 4 0 16,0-3-272-16,0-1 0 0,1-5 0 0,1 1 0 15,0 0 0-15,2-4-272 0,2-3 48 0,-2-5 16 16,2-1-176-16,2-3-16 16,-1-3-16-16,1-4 0 0,-1-1-896 0,0-7-176 0,-1-1-48 0,2-4-9264 15,-1-1-1856-15</inkml:trace>
  <inkml:trace contextRef="#ctx0" brushRef="#br0" timeOffset="10621.32">5852 9465 35007 0,'0'-10'1552'0,"0"0"320"0,1 4-1488 15,0 1-384-15,0 0 0 0,1 1 0 0,-1 0 256 0,2-5-32 0,0-4 0 0,1-6 0 16,2-3-432-16,-2-2-96 0,-1 5-16 0,-2 2 0 16,-3 1-1280-1,-1 6-272-15,-3 0-48 0,-3 4-16 0,-3 2 32 0,0 0 16 16,-5 3 0-16,1 3 0 0,-1 1 1888 0,-2 2 464 0,-20 5 576 0,23-3 64 0,0-1 112 15,1 0 32-15,3-1 0 0,2 2-208 0,0-1-32 16,2-1-16-16,1 2 0 0,2 1-288 0,-1 2-64 16,1-1-16-16,0 6 0 0,2 0-336 0,1 4-64 15,-2 3-16-15,0 3 0 0,0 3 368 0,1 6 80 16,0 3 16-16,-1-2 0 0,2 1 48 0,-2 0 16 16,1 1 0-16,-2 2 0 0,1-2-288 0,-2 5-64 15,-2 6-16-15,-2 1 0 0,-1 4-368 0,-2-3 0 16,-1 0 0-16,-1-3 0 0,4-8 0 0,-3 0 0 15,1-1 0-15,3-3-128 0,2-8-128 0,3-2 0 0,0 2-16 0,2-10 0 32,1 0-176-32,1-6-48 0,0-3 0 0,1-3 0 15,0-1-720-15,1-4-128 0,0 0-48 0,0-4 0 16,0-2-896-16,0-3-176 0</inkml:trace>
  <inkml:trace contextRef="#ctx0" brushRef="#br0" timeOffset="10824.84">5312 9909 40543 0,'1'-2'1792'0,"0"1"384"0,1 1-1744 0,3-1-432 0,0 1 0 0,0 1 0 16,3-1 224-16,4 0-32 0,8 0-16 0,7 0 0 15,7-1-176-15,2 0 160 0,1-2-160 0,-2 1 160 0,-3-2-288 0,-2-1-64 16,-3 2-16-16,-4-1 0 15,-3-2-1600-15,-3 2-320 0,-1-2-64 0,-1 1-13696 16</inkml:trace>
  <inkml:trace contextRef="#ctx0" brushRef="#br0" timeOffset="11154.82">5953 10312 46991 0,'-1'-2'2080'0,"-2"-1"432"0,1 2-2000 0,0 1-512 0,1 0 0 0,1 1 0 15,0 0-320-15,0 3-176 0,-1-3-16 0,-2 3-16 16,1 2-816-16,0 0-144 0,-1 3-48 0,-1-5 0 0</inkml:trace>
  <inkml:trace contextRef="#ctx0" brushRef="#br0" timeOffset="25054.1">6954 9219 12895 0,'4'-2'1152'0,"-3"0"-928"0,0 2-224 0,0-2 0 0,0 2 1424 0,0 0 240 16,1 0 64-16,1 0 0 0,1-1-416 0,-2-1-80 15,2 2-16-15,0 0 0 16,0 0 560-16,-2 3 96 0,2-1 32 0,-1 2 0 0,-1 2-944 0,0 0-192 16,1 1-48-16,0 1 0 0,2-1-432 0,-4 3-96 15,2 0 0-15,-1-1-16 0,0 3 80 0,0-1 0 16,-1 0 16-16,-1 3 0 0,0-2 192 0,-1 3 48 0,-2 1 0 0,-2 3 0 15,0 1-48 1,-1 4 0-16,-2 0 0 0,1 3 0 0,-1 0-16 0,-1 3 0 0,1-2 0 0,0 2 0 16,0-4-64-16,0 5-32 0,1-3 0 0,0-2 0 15,1-5-352-15,0 6 0 0,-3 7 0 16,-1 3 128-16,-3 2-128 0,1-1 0 0,-3-2 0 0,-1 1 0 16,1-4 0-16,-2 0 0 0,0-3 0 0,-1-1 0 15,-1-3 0-15,-1 0 0 0,-1 2 0 0,0-2 0 16,1-1 0-16,-1 1 0 0,2-5 0 0,2 1 0 15,0-2 0-15,1-4 0 0,3 1 0 0,0-3 0 16,2-2 0-16,1-1 0 0,0-2 0 0,1-2 128 16,1-1-128-16,2-3 128 0,0-2-128 0,0-1 128 15,0-3-128-15,1 1 0 0,-1-3 0 0,-1-2 128 0,0 1 48 16,-2 1 16-16,-1-4 0 0,0 2 0 0,-2-4-192 16,1 3 0-1,-1-3 0-15,2 1-176 0,1-1 176 0,1-3 0 0,0-2 0 0,2-1 0 0,1 0 0 0,2-2 0 16,2 1 0-16,2 3 0 0,3-4 0 0,1 2 0 15,2 1 0-15,1 2 128 0,2-1-128 0,-1 2 128 16,2 2-128-16,0 2 128 0,1 1-128 0,-1 0 0 16,1 3 0-16,1-2 0 0,-1 4 0 0,1-1 0 15,2 1 0-15,-1 3 0 16,0 0 0-16,1 0 0 0,-1 3 0 0,1 1 0 0,1 1 0 0,0 1 0 16,1 0 0-16,-2 2 0 0,1 1 0 0,0 0 0 15,0-1 0-15,-1 4 176 0,0-1-48 0,1 1-128 0,-4 0 192 16,3-2-64-16,-2 2 32 0,0 0 0 0,-1 1 0 0,0-2 0 15,-2 2 32-15,0-1 0 0,-1 0 0 0,-1-2 0 16,-1 0-192-16,1-2 160 0,1 1-160 0,1 0 160 16,0-1-160-16,-1 0 192 0,0-2-192 0,0 0 192 15,2 0-64-15,0 0-128 0,-1-3 192 0,1 0-64 16,1 1 0-16,1-2 0 0,1 1 0 0,-3-1 0 16,2-1-128-16,0-1 128 0,-2 0-128 0,0 0 128 15,0 0-128-15,-1 0 0 0,0 0 0 0,-1-1 0 16,1 1 128-16,-1 0-128 0,0-2 0 0,-2 1 128 15,1-1-128-15,1 2 0 16,1-3 144-16,0 0-144 0,1-1 0 0,4-1 144 0,2 0-144 0,2-4 0 0,1-2 192 0,2 0-192 16,-1-1 192-16,2-1-192 0,0 1 128 15,-2-4-128-15,1 0 0 0,-2 0 0 0,-1-2 0 0,0 1 0 16,-1 0 0-16,-1-3 0 0,-3 1 208 0,-1-1-64 16,1-3-16-16,-1-2 0 0,-1-3-128 0,-2 1 0 15,0-4 0-15,-1 4 0 0,0-2 128 16,-1 3 0-16,0-2 0 0,0-1 0 0,-2 1-128 0,1-2 0 15,-1 2-192-15,-1 3 192 0,-3 1-192 0,1 1 192 16,-1 3-160-16,-3 2 160 0,-2 0-208 0,0 1 48 16,-2 2 16-16,-2-2 0 0,0 1 144 0,-2 1-128 15,-1-2 128-15,0 2-128 0,-1 1 128 0,0-1 0 16,-2 3 0-16,1-3 0 0,-1 3 0 0,1 1-128 0,0-1 128 16,-3 1 0-1,2 0-144-15,-1 1 144 0,1 3-160 0,-2-2 160 0,0 3-176 0,0 2 176 0,-2 2-192 0,0-3 192 16,0 2-144-16,-1 0 144 0,1 3 0 0,-1-2-144 15,-1 1 144-15,4 0 0 0,-1-2 0 0,0 3 0 16,1-1 0-16,-2 1 0 0,1-2 0 0,-1 2 0 16,1 2 0-16,-1-2 0 0,3 4 0 0,-3-3 0 15,0 2-304-15,1 3-80 16,-1-1 0-16,-2 0-16 16,3 1 16-16,-1-1 16 0,2 1 0 0,1-1 0 15,2 0-208-15,1 0-64 0,3-4 0 0,0 0-17728 16</inkml:trace>
  <inkml:trace contextRef="#ctx0" brushRef="#br0" timeOffset="25886.59">8150 9805 4607 0,'11'-6'400'0,"-3"3"-400"0,-2 2 0 0,-1-3 0 0,-1 3 3344 16,-2 0 592-16,1 1 112 0,2-4 32 0,3 3-2448 0,3-7-480 15,0 3-112-15,1-2-16 0,1 1 192 0,-2-2 48 16,2 1 0-16,-3 2 0 0,4-1-336 0,1 1-64 15,2 0-16-15,0 1 0 0,2 2-272 0,2 0-64 16,0 1-16-16,1 1 0 0,1 1-48 0,-1-1 0 16,2 0 0-16,0-1 0 0,0 0-192 0,-1-1-64 15,1 0 0-15,-2 0 0 0,1 2-192 0,-4-4-208 16,1 2 32-16,-1-1-10000 16,-3 0-2016-16</inkml:trace>
  <inkml:trace contextRef="#ctx0" brushRef="#br0" timeOffset="26231.62">8145 9990 35935 0,'1'-2'3200'0,"3"0"-2560"0,0 0-512 0,-2 2-128 15,3-1 912-15,2 0 176 0,7-1 16 0,6-1 16 0,8-6-992 0,7 3-128 16,5-3-144-16,0 1 144 16,1 0-592-16,-2 1 0 0,-2 2 0 0,-2 0 0 15,-3 5-1744-15,-3-2-352 0,-5 4-64 0,-4-2 0 16,-4 1 576-16,-4 3 112 0,-3-1 16 0,-1-1 16 15,-2 1 752-15,-1-1 160 0,3 3 32 0,-1-4 0 16,2 1-48-16,2-2 0 0,2 0 0 0,4 0-4944 0</inkml:trace>
  <inkml:trace contextRef="#ctx0" brushRef="#br0" timeOffset="30566.87">9822 9237 2751 0,'-2'-1'256'0,"2"1"-256"0,0-3 0 0,0 3 0 0,0 0 1152 0,1-1 192 16,0 0 48-16,1-1 0 0,0 0-656 0,2-2-128 16,2 0-32-16,-2 0 0 0,2 2 64 0,0-2 0 0,2 2 0 0,-3 0 0 15,2 2-48-15,-1-1 0 0,0-2 0 16,-1 3 0-16,-1 3 864 0,0-2 160 15,-2 1 48-15,0 1 0 0,-1 4 112 0,-1-1 16 0,-1 2 16 0,-1 0 0 16,1 2-496-16,-2 1-96 16,-2-1-32-16,1 2 0 0,-3 0-400 0,2-2-80 0,1 1 0 0,-2 1-16 15,2-1-288-15,-2 3-48 0,1 0-16 0,-3 2 0 16,3 0 32-16,-1 1 0 0,0 2 0 0,-1 2 0 16,1-1 48-16,-2 0 16 0,2 5 0 0,-2 0 0 15,1-1 0-15,-1 0 0 0,2 0 0 0,-2-2 0 16,-1-1-144-16,0 0-32 0,-1 0 0 0,0 0 0 15,0-1-256-15,0 3 128 0,-2 1-128 0,-1 2 0 0,-1 1 160 0,-2 3-160 16,0-2 128-16,-2 2-128 0,3-2 0 0,0 1 0 16,-2-2 0-16,3-1 0 0,1 0 0 0,-1-3 0 15,1 0 0-15,0-3 0 0,1-2 176 0,0-1-48 16,1-2-128-16,-2 0 192 0,2-1-64 0,-1-4 0 16,1-1-128-16,0 0 192 0,0-1-192 0,0-2 0 15,1-3 128-15,-2 1-128 0,0-1 0 0,-1 0 0 16,-2 0 0-16,0-2 0 0,0 0 0 0,0-1 0 15,-1 0 128-15,1-2-128 0,-2-2 0 0,3 2 0 16,1-6 0-16,1 1 0 0,2-1 128 0,2-2-128 16,2 1 0-16,0-5 0 0,3 1 128 0,1 0-128 15,0 1 0-15,2-3 144 0,3 0-144 0,-1 1 0 0,2 1 0 16,2 1 0-16,1-1 0 0,1 2-144 16,2-3 144-16,2 1-208 0,2 1 208 0,1-1 0 0,2-1 0 0,1 3 0 15,-1-1 0-15,1 4 0 0,0 1 0 0,-2 2 0 16,3 3 0-16,-2-1 0 0,1 3 0 0,-1 0 0 15,0 3 0-15,2-1 0 0,0 2 0 0,0 1 0 16,-3 2 128-16,1 1-128 0,-1 4 0 0,-3 0 0 16,0 1 128-16,-3 1-128 0,-1-1 0 0,-2 1 0 15,2-1 160-15,-3 1-32 0,2 0 0 0,0 0 0 16,2 0 128-16,-1 2 0 0,2-1 16 0,0 2 0 16,2-2-272-16,0 0 0 15,-2 1 128-15,3-1-128 0,-3-3 192 0,3-1 0 0,2-1-16 0,-1-1 0 0,-1-2 16 0,1-2 0 16,1-3 0-16,1 0 0 0,-2-2-64 0,1-2 0 15,0 1 0-15,-1-2 0 0,-2-2-128 0,1 0 0 16,-1 0 0-16,0 0 0 16,-1-1 0-16,0-3 0 0,2 1 0 0,1 0 0 0,0-1 144 0,1 0-144 15,0 0 160-15,1-4-160 0,0 3 160 0,1-2-160 16,0 0 160-16,0-4-160 0,1 2 144 0,1-2-144 16,-1 0 128-16,0 0-128 0,1-4 0 0,1-2 0 15,-1 1 0-15,0-3 0 0,-1-2 0 0,-1 1 0 16,1 1 0-16,-3-2 0 0,2-2 0 0,-1-1 192 15,-1 4 0-15,-1-3 0 0,2-1-192 0,-1-1 0 0,-2 3 0 16,0-1 0-16,1 3 0 0,-5-2 0 0,2 2 0 16,-2 0 0-16,-1 2 0 0,-2 3 0 0,-3 1 0 0,1 1 0 15,-2 2-192-15,-3-3 48 0,1 3 0 0,-2-2 0 16,-1 3 144-16,0 0 0 0,-2 3 0 0,0-2 0 16,-2 2-128-16,-2-1 128 0,-1 0-128 0,-2 0 128 31,0 2-128-31,-1 3 128 0,1-1-128 0,-2 4 128 0,-1-2-144 0,0 6 144 0,-2-3-160 0,-1 6 160 15,0-1-144-15,-4 1 144 0,1 2-128 0,-3 1 128 16,1 0 0-16,0 0 0 0,2-2 0 0,1 2-128 16,-2-4 128-16,0 4 0 0,-2-3 0 0,0 1 0 0,3 2 0 15,-3-3 0-15,0 1 0 0,2 2 0 0,2-3 0 16,-1 2 0-16,-1 0 0 0,0-1 0 16,-1 1 0-16,2 0 0 0,1-3-144 0,0 0 144 15,3 0-448-15,2 1 0 0,1-2-16 0,2 0-12464 16,2 0-2496-16</inkml:trace>
  <inkml:trace contextRef="#ctx0" brushRef="#br1" timeOffset="37825.94">2220 12404 32255 0,'-2'-5'2864'0,"0"0"-2288"0,0 3-576 0,2 0 0 0,2 1 448 0,-2-1 0 15,-2-5-16-15,0-3 0 16,0-2-688-16,-3-1-128 0,2 0-16 0,-1-2-16 0,-2 5 272 0,0-1 144 0,0 1-160 0,-1-1 160 15,-1 4-320-15,-1-3 16 0,-1 2 16 0,0 2 0 16,-2 0 288-16,2 1 0 0,-1 1 176 0,-1 0-176 16,-2 3 496-16,1 0-16 0,-1 0 0 0,-2 1 0 15,2 2 48-15,1 3 16 0,-2 4 0 0,0-2 0 16,1 4-176-16,-1 2-48 0,3 2 0 0,-1 2 0 16,1 0-112-16,1 2-16 0,3 2-16 0,1-4 0 15,1 5-304-15,3-1-64 0,-1 3-16 0,3-2 0 16,1-1-272-16,1-1-48 15,2 2-16-15,-2-3 0 0,2-3-96 0,0-4-32 16,1-2 0-16,-3 0 0 0,2-4 416 0,1-1 96 0,0-1 16 0,2-3 0 0,1-1 528 0,2-1 96 16,3-2 32-16,-1 1 0 0,2-4 528 0,3 2 112 15,1-2 32-15,-1 0 0 0,3 0-368 16,-2-1-80-16,-1 0-16 0,1-4 0 0,-1 2-384 16,-1-1-80-16,0-1 0 0,-1-1-16 0,0-2-112 0,-1 0-128 15,-1 0 176-15,-1-2-176 0,0-2 240 0,-2 1-64 16,-1 0-16-16,-1-3 0 0,-3-1 32 0,1-1 16 15,-1 0 0-15,0-2 0 0,1-6 0 0,-3 4 0 16,2 2 0-16,-1 0 0 0,-2-5-80 0,2-4-128 16,-1-5 176-16,-1 1-176 0,2-2 0 0,-3 5 0 15,0-1 0-15,0 5 0 0,0-1-240 0,-1 0 48 16,-2 2 16-16,2 0 0 0,-2 6 176 0,1 1 0 0,-1 2 0 16,1 0 0-16,-2 3 0 0,1 2 0 0,0 0-176 15,-1 1 176-15,2 7-416 0,-1-2 16 0,0 1 0 16,0 4 0-1,1 1-1008-15,0 0-208 0,-1 3-48 0,1 0-9472 0,1 2-1888 0</inkml:trace>
  <inkml:trace contextRef="#ctx0" brushRef="#br1" timeOffset="38329.83">2537 12384 31327 0,'0'-9'2784'0,"0"3"-2224"0,0-3-560 0,2 4 0 0,0 3 1024 0,2-3 80 15,-1 1 32-15,4-4 0 16,3-7-2432-16,2-4-496 0,4-1-80 0,-1-2-32 0,2 2 1904 0,-1 2 192 0,-2 2 128 0,1 0 16 16,-2-1-128-16,-2 3-16 15,0-1-16-15,-2 2 0 0,0 2 144 0,-1-1 48 0,-1 2 0 0,-2-2 0 16,0 2 80-16,-2 0 32 0,0 0 0 0,-3 0 0 16,1 1 288-16,-2 1 64 0,-2-2 16 0,-2 1 0 15,0 3-208-15,-3 0-64 0,-1 1 0 0,-3 2 0 16,-3 2-256-16,-2 2-48 0,1 6-16 0,-4-1 0 15,-1 4-432-15,1 1-80 0,0 1-32 0,1 3 0 16,1 1 144-16,2 3 144 0,-1 2-208 0,1 0 80 16,1 5 128-16,1-4 0 0,2 4 0 15,1 1 0-15,2 0 0 0,1-1-160 0,6 0 160 0,-1 0 0 16,5-2 0-16,0-7 224 0,-1 2-16 0,4-1 0 16,2-3 32-16,1-1 0 0,1 0 0 0,1-2 0 0,1 0-240 15,1-3 0-15,2 2 0 0,0-5 0 16,4 3-512-16,0-4-32 0,1 0-16 15,3-3 0-15,3-2-1072 0,0 0-224 0,2-4-32 0,-2-1-12832 16</inkml:trace>
  <inkml:trace contextRef="#ctx0" brushRef="#br1" timeOffset="38799.94">3395 11659 43311 0,'0'-19'1920'0,"0"5"384"0,1 4-1840 0,2 1-464 0,1 4 0 0,-3 1 0 16,3 0-736-1,2-5-240-15,3-6-48 0,0-6-16 0,1 1 448 0,-4 2 80 16,-1 3 32-16,-3 1 0 0,-4 4 96 0,-2 3 32 0,-3 3 0 0,-5 0 0 0,-3 3-32 0,0 1 0 16,-4 1 0-16,-1 2 0 0,-2-1 384 0,0 1 160 15,-1 3-16-15,-4 0 0 0,3 2 640 0,-3 3 128 16,0 2 32-16,0 3 0 0,1 2-560 16,3 3-96-16,1 2-32 0,5 1 0 0,2 3-256 0,5 1 128 15,0 1-128-15,1 2 0 0,2 0 208 0,-1 1-64 16,0 4-16-16,1-2 0 0,-1 0-128 0,2 0 0 15,-1 0 0-15,1 2 0 0,1-4 0 0,-1 4 0 16,2 0 0-16,-1 2 0 0,1-1 0 0,0-4 0 16,2 2 0-16,1-1 0 15,3 0 0-15,1-6 0 0,0-2 0 0,2-5 0 0,1-1-256 0,0-4 80 16,0-2 16-16,0-2 0 16,2-1-336-16,-3-4-64 0,1-1-16 0,-2-1 0 15,0-5-448-15,-1 0-80 0,-2-3-32 0,1-1-9392 0,2-3-1888 16</inkml:trace>
  <inkml:trace contextRef="#ctx0" brushRef="#br1" timeOffset="39003.98">2764 12029 42383 0,'1'-6'1872'0,"2"1"400"0,1 1-1824 0,0 3-448 0,2-2 0 0,-1 2 0 16,3 0 256-16,7 1-32 15,6-4-16-15,10 0 0 0,5 2 112 0,2 1 32 0,2-3 0 0,-4 1 0 0,3 2-352 0,-3-2 0 16,-2 1 0-16,-1 2 128 16,0-2-784-16,-2 2-160 0,-2 0-16 0,1 0-11840 15,-1 0-2352-15</inkml:trace>
  <inkml:trace contextRef="#ctx0" brushRef="#br1" timeOffset="40701.68">4300 12224 23951 0,'-2'-2'2128'0,"2"-3"-1696"0,0 5-432 0,2-1 0 16,-1 1 1472-16,0-2 192 0,3-1 64 0,1-2 0 16,1-2-1056-16,1 1-208 0,2 3-32 0,-2 0-16 15,3 2 288-15,-3 2 64 0,0 3 16 0,0 2 0 16,-1 3-80-16,0 4-32 0,0 2 0 0,-3 5 0 16,1 0-144-16,-2 7-16 0,-1-1-16 0,-1 5 0 0,-1 1-256 0,-1 1-48 15,-1 3-16-15,-1 4 0 16,-2 1-176-16,0 1 0 0,-3 5 0 0,-2 0 0 0,-1 6 0 0,-2-5 0 15,3-2 128-15,1-1-128 0,0-7 0 0,1-5 0 16,1-3 0-16,4-5 0 0,1-6 0 0,0-4 0 16,2-2 0-16,1-6 0 0,1-3 320 0,0-4 48 15,-1 0 0-15,3-5 0 0,-1-4-128 0,0-3-32 16,0-3 0-16,-1-7 0 0,1-7-80 0,-2-5-128 16,0-4 176-16,-2-5-176 0,1-1 128 0,0-3-128 15,0 2 0-15,-2-2 0 0,1 3 0 0,0-5 128 16,0-1-128-16,1 1 0 0,1 0 128 0,1 3-128 15,0 2 0-15,3 1 0 0,0 3 0 0,-1 3 0 0,4 2 0 16,2 2 0-16,-1 0 0 0,4 4 0 16,2 3 0-16,2 0 0 0,4 3-192 0,0 3 0 0,4 1 0 15,1 2 0-15,2 3 48 0,-2 2 16 0,1 2 0 0,0 0 0 16,-1 0 128-16,-1 6-160 0,2 2 160 0,-4-1-160 16,2 6 160-16,-3-2 0 0,-2 4 0 0,-4 3 0 15,-1 2 0-15,-4 2 0 0,-1 2 0 0,-4 4-128 16,1 2 128-16,-3 3 0 0,-1 1-144 0,0-1 144 15,-4 2 0-15,0-1 0 0,0 4 0 0,0-2 0 16,0 1 0-16,-3-5 240 0,2 2-64 0,-2-2-16 0,-1-2-160 16,-2-3 0-16,-1 0 144 0,0-3-144 0,-1-2 0 15,0-1 0-15,0-4 0 0,-3-3 128 0,0 0-128 0,1-1 176 16,0-3-176-16,1 0 192 16,0-3-192-16,-1-1-272 0,2 0 64 0,0-2 16 15,-1-1-896-15,0-1-192 0,1-5-16 0,0 1-16 16,1-2-1120-16,2 0-240 0,0 1-32 0,1 1-10624 15</inkml:trace>
  <inkml:trace contextRef="#ctx0" brushRef="#br1" timeOffset="41094.51">4885 12249 10127 0,'7'5'448'0,"-3"-1"96"0,1-2-544 0,-3 2 0 0,0 0 0 0,0-3 0 0,-1 4 864 0,2 0 64 0,1 6 16 16,3 1 0-16,-2 2 1392 0,-1-3 288 0,-1-1 48 0,0-1 16 15,-2-2-800-15,-1-2-160 0,-1 0-16 0,0-4-16 16,-1 1-608-16,0-2-128 0,1 0-32 0,-1-2 0 16,1-2 384-16,-1-1 80 0,-1-2 16 0,2-2 0 15,1-3-560-15,-2 1-96 0,1-3-32 0,1 2 0 16,0-3-336-16,0 0-64 0,1-1 0 0,1 0-16 15,-1-3-48-15,0 1-16 0,2-1 0 0,1-1 0 0,-3-2-112 0,3-1-128 16,1 1 176-16,-3-1-176 0,5 0 128 0,-4-1-128 16,2 4 0-16,-1 1 0 0,3 1 0 0,-4 0 160 15,4 0-160-15,-1 0 128 0,1 5-128 0,0 0 192 16,1 0-192-16,-2 2 192 0,2 3-192 0,0-2 0 16,1 5 0-16,-1 0 0 0,1 2-144 0,1 1-64 15,1 1-16-15,2 1 0 16,3 0-608-16,3 1-112 0,3 3-16 0,0 1-16 15,0 1-1376-15,0 4-272 0,-2-2-48 0,-1 2-16 16,-1 1-192-16,-2 2-32 0</inkml:trace>
  <inkml:trace contextRef="#ctx0" brushRef="#br1" timeOffset="41435.43">5426 12041 11567 0,'4'1'256'0,"-3"-1"48"0,1 2 16 0,0-2 0 0,0 0-320 0,0 0 0 0,0 0 0 0,2 0 0 16,4 0 2464-16,2 0 416 0,1 0 96 0,3 0 16 15,0-2-640-15,-2 0-128 0,3 1-32 0,-1-2 0 16,1-2-864-16,-1 1-176 0,2-3-48 0,-2 2 0 16,-1-2-528-16,-1-2-96 0,-1 3-32 0,-3-5 0 15,0 1-160-15,-2-1-32 0,-2-2-16 0,-1 1 0 16,-3 0-80-16,-2 2-16 0,-1-4 0 0,-2 4 0 16,-2 0-528-16,-2 1-96 0,-1 3-32 0,-2 2 0 15,-4 4-128-15,2 0-16 0,-2 4-16 0,1 1 0 0,-2 3 448 16,-1-1 96-16,0 3 128 0,0 1-208 15,-1 2 208-15,1 0 0 0,0 5 0 0,0-1 0 0,-1 2 0 0,2 1 0 16,2-1 192-16,1 0-192 0,1-2 640 0,4 1 0 16,2 0 16-16,1-2 0 0,4 0 160 0,-1 0 16 15,5 4 16-15,-1 1 0 0,3-1-400 0,1-1-64 16,1 0-32-16,2-3 0 0,2 1-352 0,0-4 0 16,0 0 0-16,4 0 128 15,2-3-464-15,0-4-96 0,2-1-16 0,-1 0 0 16,2-3-1744-16,0-1-368 0</inkml:trace>
  <inkml:trace contextRef="#ctx0" brushRef="#br1" timeOffset="42136.97">6201 12063 26719 0,'0'-5'1184'0,"0"2"240"0,-1-1-1136 0,1 0-288 0,1 1 0 0,1 3 0 15,-2-2-1712-15,1-1-400 0,1-2-64 0,1-4-32 16,1 1-672-16,-3-3-144 0,0 3-32 0,-1-4 0 16,0 2 1920-16,-1 0 384 0,0 0 80 0,-3 0 16 0,-1-2 784 0,0 2 144 15,-2 0 48-15,0 0 0 0,-1 1 2416 0,-1 2 480 16,2 1 112-16,-5-1 0 0,1 3-528 0,-3 1-112 0,0 3-32 0,-1 0 0 15,0 3-1248-15,-3 1-240 0,1 3-48 0,-2 1-16 32,1 1-400-32,-3 4-96 0,1 1-16 0,0 0 0 0,2 2-320 0,-2 2-64 0,-1 5-16 0,0-2 0 15,-1 7-192-15,2 1-160 0,2-1 32 0,2-1 0 16,5-3 128-16,0-2 128 0,3-1-128 0,1-1 176 16,2-2 192-1,0 1 32-15,3-2 16 0,0-2 0 0,2 0-192 0,3 0-32 0,2-2-16 0,1-2 0 16,2-3 96-16,3-1 32 0,3-3 0 15,1 0 0-15,2-3 16 0,2-2 0 0,1-2 0 0,0 1 0 0,2-3 16 16,-1 0 16-16,2 1 0 0,-1-4 0 0,-1-2-176 0,2-2-48 16,-1 0 0-16,-3 0 0 0,0-1-128 0,-2-2 0 15,1-2 0-15,-2 1 0 0,-1-2 0 0,-2-2 0 16,1-2 0-16,-3-3 0 0,-2 1 128 0,-1-2-128 16,0-5 192-16,-4-3-64 0,-3 3-128 0,-2-1 0 15,1 0 0-15,-5-3 0 0,-2-1-208 0,-1-1 16 16,0 4 16-16,-1 0 0 0,0 4-80 0,1-2 0 15,1 5-16-15,-1 0 0 0,-1-1 96 0,1 2 32 16,0 3 0-16,-1 0 0 16,1 0-464-16,1 5-96 0,0 2 0 0,2 3-16 15,2 5-1568-15,-1 0-304 0,3 5-64 0,1-3-10912 0</inkml:trace>
  <inkml:trace contextRef="#ctx0" brushRef="#br1" timeOffset="42477">6464 11924 41471 0,'0'-5'1840'0,"0"3"368"0,1 1-1760 0,1 0-448 0,0 1 0 0,0 1 0 16,1 0-992-16,2 1-288 0,2 1-48 0,2 2-16 0,0 2 800 0,-1 1 160 16,-1 4 16-16,-2 0 16 0,-1 2 352 0,-1 1 0 15,-2 0 192-15,-1 4-64 0,0-2 80 0,-1 0 16 16,0-4 0-16,-1 2 0 0,0 2-32 0,-2-1-16 15,1 0 0-15,2-2 0 0,-3-1-176 0,3 0 0 16,-1-2 0-16,0-4-176 16,2 1-1264-16,0-4-256 0,-1 0-48 0,0-1-12928 0</inkml:trace>
  <inkml:trace contextRef="#ctx0" brushRef="#br1" timeOffset="42665.44">6518 11698 16575 0,'0'-14'1472'0,"0"4"-1168"0,0 2-304 0,0 5 0 15,0-1 3024-15,0 3 560 0,0 1 96 0,0-3 32 16,0-2-2768-16,0-1-560 0,3 5-96 0,-2-4-32 16,3 5-2176-16,0 0-448 0,1 1-96 0,-2 3-16 0</inkml:trace>
  <inkml:trace contextRef="#ctx0" brushRef="#br1" timeOffset="43042.28">6996 11919 15663 0,'0'-5'1392'16,"0"-3"-1120"-16,0 4-272 0,0 0 0 0,0 0 2272 0,-1 0 400 0,-1-7 80 0,1-5 0 15,-3-5-1120-15,0 1-224 0,0 3-64 0,0 3 0 16,0 4-400-16,-3 2-96 0,2 5-16 0,-3 3 0 16,0 3-544-16,-2-1-112 0,0 4-32 0,-1 2 0 15,0-1-144-15,1 2 0 0,1 2 0 0,0 0-176 16,3 4 512-16,-2 0 112 0,2 2 0 0,2 0 16 15,-1 1 480-15,1 3 80 0,-1-1 32 0,2 2 0 16,-1 1-464-16,-1 1-80 0,2 1-32 0,-1-1 0 16,3 0-288-16,1 2-64 0,0 1-128 0,2 1 192 15,2 0-192-15,1-5 0 0,3 1-144 0,1-4 144 16,1-1-272-16,-1-4 32 0,3-1 16 0,0-3 0 16,0-1-224-16,1-2-64 0,0-3 0 0,3-2 0 15,1-3-640-15,1 0-144 16,2 0-32-16,0-7-9248 0,0 1-1856 0</inkml:trace>
  <inkml:trace contextRef="#ctx0" brushRef="#br1" timeOffset="43324.64">7318 11533 35935 0,'0'0'3200'0,"0"1"-2560"0,0 0-512 0,1 2-128 16,0 0 928-16,2 2 160 0,0 2 48 0,2 4 0 15,2 6-1136-15,1 6-208 0,2 5-48 0,0 4-16 16,-2 0 272-16,0 4-160 0,-1 1 160 0,-1 1-128 16,-1 1 128-16,0-2 0 0,-2-1 160 0,-1-3-160 15,-1-1 0-15,-1-3-192 0,-1-3 16 0,-3-2 0 16,0-1-848-16,-2 0-160 15,-3-1-32-15,2-4-16 0,-2-1-1776 0,-3-3-368 16</inkml:trace>
  <inkml:trace contextRef="#ctx0" brushRef="#br1" timeOffset="43529.18">7138 11882 43311 0,'4'-4'3840'0,"2"-3"-3072"0,-1 5-608 0,1 1-160 0,0-2 304 0,5 1 16 16,6-2 16-16,11-6 0 0,10 0-336 0,7-2 0 15,-2 2-160-15,-1 0 160 16,-2 2-832-16,-4-1-64 0,-1 2-16 0,-3-1-17824 0</inkml:trace>
  <inkml:trace contextRef="#ctx0" brushRef="#br1" timeOffset="44032.11">8199 11054 19343 0,'-5'-1'848'0,"0"1"192"0,0 0-832 0,4 0-208 0,0 0 0 0,-1 0 0 0,1 0 448 0,-3 1 32 15,0 2 16-15,-3-2 0 0,1 4-304 0,-2-2-48 0,-1 2-16 0,1 2 0 16,0 0 0-16,-2 0 0 16,1 3 0-16,-2 0 0 0,0 4 1344 0,0 1 256 0,0-2 48 0,0 3 16 15,-4 7 512-15,2 1 96 0,-1 5 32 0,0-1 0 16,-2 4-1136-16,1 4-208 0,-1 3-64 16,1-2 0-16,0 0-624 0,1 0-128 0,2 1-16 0,0-2-16 15,3 2-240-15,0 3 0 0,2 4 0 0,2 1 0 16,2 1 192-16,2 0-48 0,2-2-16 0,3-1 0 15,1-1 208-15,3 3 48 0,-1-5 0 0,2-1 0 16,-1 2-240-16,0-4-144 0,0-1 192 0,-1 0-192 16,0-6 0-16,3-2 0 0,0 3 0 0,2-7 0 0,3 0-208 15,0-1-112-15,3-2 0 0,2-5-16 16,3-2-176-16,0-3-48 0,-1-2 0 0,5-1-11792 16,6-1-2352-16</inkml:trace>
  <inkml:trace contextRef="#ctx0" brushRef="#br1" timeOffset="45428.91">8820 11809 18431 0,'1'-3'1632'0,"-1"2"-1312"16,0 1-320-16,0 0 0 0,0 0 464 0,0-2 32 15,0 1 0-15,0-2 0 16,2-2-752-16,-2 1-160 0,2-2-32 0,-2 1 0 16,3 0-224-16,1-1-48 0,-1-2-16 0,1 1 0 0,1 0 736 0,-1-1 0 15,2 1 0-15,1-2 0 16,-2 2 1264-16,2 0 192 0,-2 1 32 0,1 1 16 0,0 0 336 0,-2 2 64 0,-2 1 16 0,-1 1 0 16,1-1-528-16,-1 2-112 0,-2 0 0 0,-2 0-16 15,1 5-48-15,-3-2-16 0,0 3 0 0,-2 2 0 16,1 1-368-16,-2 2-80 0,-2 4-16 0,0 1 0 15,-3 0-416-15,1 2-96 0,-1 0-16 0,-1-1 0 16,-1 1-208-16,0-1 0 16,-1 0 0-16,-1-5 0 0,0 2 0 0,1-1 0 0,-2 0 0 0,0 2-160 15,3-4 160-15,-1-1 0 0,2 0-144 0,0 0 144 16,2 2-256-16,1-4 0 0,-1 3 16 0,0-1 0 16,2-1-1040-1,-3-1-192-15,2 3-64 0,-1-3 0 0,1 0-1728 0,-1-3-336 0</inkml:trace>
  <inkml:trace contextRef="#ctx0" brushRef="#br1" timeOffset="45726.81">8561 11690 40543 0,'-2'0'3600'0,"0"0"-2880"0,2 1-576 0,1 0-144 0,0 2 336 0,2-3 48 0,2 2 0 0,1 1 0 32,5 4-832-32,5 1-144 0,2 1-48 0,2 3 0 0,1 0 512 0,2 3 128 0,0 1 0 0,-1 1 0 31,3 2-576-31,-1 2-64 0,0 4 0 0,0 2 0 15,-3-3-208-15,-2 0-48 0,-1 1-16 0,-1-4 0 0,-2 2 656 0,-2-1 256 0,0-2-176 0,-1-2 176 16,-1-2-464-16,0 0 0 0,-1-4 0 0,0-1 0 16,1 2-1104-16,1-4-224 15,0-2-32-15,0-2-10576 0</inkml:trace>
  <inkml:trace contextRef="#ctx0" brushRef="#br1" timeOffset="61307.13">9194 12249 8287 0,'0'-1'736'0,"0"1"-592"0,1 0-144 0,0-3 0 0,2 3 2368 0,-2-1 448 16,3 1 96-16,2-1 16 0,7-3-624 0,4-1-128 0,5-1-32 0,6 0 0 15,3-2-720-15,2 0-144 0,0 0-16 0,1 1-16 16,1-1-848-16,-2 2-160 0,1 0-48 0,-3 0 0 31,-1 2-688-31,-2-1-144 0,-4 1-16 0,-2-1-16 16,-2 1-672-16,-2 1-144 0,-2 1-32 0,-3-3-10000 0</inkml:trace>
  <inkml:trace contextRef="#ctx0" brushRef="#br1" timeOffset="62013.81">9806 11768 30399 0,'1'-3'1344'16,"-1"2"288"-16,0 0-1312 0,1 1-320 0,-1 0 0 0,2 1 0 0,-1 3 0 0,0-4 0 0,3 5-160 0,0 1 160 15,2 2-320-15,-2 2 64 0,2 2 0 0,-2 2 0 16,1 0 96-16,-1 3 32 0,-3 0 0 0,2 1 0 31,-3 1-608-31,0-1-112 0,-3 2-32 0,2 0 0 0,-2 0 1024 0,0 2 208 0,-1-3 32 0,-1 0 16 0,1-2 736 0,1-1 144 16,1-3 16-16,1 0 16 0,1-3 32 0,0-1 0 15,2 0 0-15,-1-3 0 0,2-2-512 0,-2-2-80 16,2 2-32-16,-1-4 0 0,2 0-464 16,-3-4-112-16,2 2-16 0,-1-2 0 0,1-2-128 0,-2-3-256 15,-1 3 64-15,0-5 16 0,0-1-64 0,0-2-16 16,-1-1 0-16,0 1 0 0,-1-2 256 0,1-1 0 15,0 2 144-15,0-3-144 0,2-1 576 0,0 2 32 16,3-2 0-16,0 2 0 0,1-2-256 0,0 2-48 16,3 0-16-16,0-2 0 0,1 2-160 0,0 1-128 15,2 0 144-15,0 4-144 0,0 1 0 0,-1 4 0 16,2 1 0-16,-1 2 0 0,0 0 0 0,-1 3 0 0,1 1 0 16,-4 1 0-16,0 3-192 0,0 1 0 0,-2 5 16 0,0-3 0 15,-2 7 48-15,-1-1 0 0,1 2 0 16,-2 1 0-16,0 2 128 0,0 0 144 0,1-2-16 0,2 3-128 15,-1-4 0-15,0 0 0 0,2 3 0 0,-2-3 0 16,1 0 0-16,0-3 0 0,0 0 0 0,3 0 0 31,-2-1-912-31,0-1-304 0,4 0-48 0,-4-1-16 0,1 0-2016 16,-1-1-416-16,-1-2-64 0,-1-1-8576 0</inkml:trace>
  <inkml:trace contextRef="#ctx0" brushRef="#br1" timeOffset="62484.28">10097 12066 3679 0,'3'-3'320'0,"-1"1"-320"0,1-2 0 0,-2 3 0 0,0 0 2128 0,3-2 368 16,1 0 64-16,3-4 0 0,3-1 288 0,3-3 48 16,1 1 16-16,2-3 0 0,-2 3-608 0,1-1-128 15,1-1-32-15,1 2 0 0,0-1-928 0,0-1-192 16,0 2-48-16,0 0 0 15,-3 0-544-15,2-1-112 0,-3 2-32 0,1 0 0 0,-2 2-288 0,0-2 0 16,1 1 0-16,-3-2 0 0,0 2 0 0,-2 0 0 16,1 0 0-16,-5 2-144 0,0 0 144 0,0-2 0 15,-1 2-144-15,-3 2 144 0,-1-2 0 0,0 0 288 0,-1 0-48 0,-2 2-16 16,0-1 400-16,-3 2 80 0,0-1 0 0,-1-3 16 16,-2 2-384-16,-1 0-80 0,-1 1 0 15,-1 1-16-15,0 0-240 0,0 1-256 0,-2 2 48 0,1 2 16 16,3 1-144-16,-2 2-32 0,1 4 0 0,0 1 0 15,2 1 368-15,0 3-144 0,0-2 144 0,0 3 0 16,0 2 0-16,1-2 0 0,0 2 0 0,3-2 0 16,0 0 256-16,2-1 48 0,3 2 16 0,0-3 0 15,3 2 176-15,-1 4 32 0,3-6 16 0,0 2 0 16,3 0-192-16,1-1-32 0,0 0-16 0,1 0 0 16,1 1-176-16,-1-3-128 0,2 1 144 0,-1-2-144 0,1-3 0 15,-2 1-128-15,1-3-16 0,1 2 0 16,-1-2-288-16,-1-1-48 0,2-1-16 0,-2-2 0 15,1 2-1040-15,-1-4-192 0,0 0-64 0,0-4 0 16,1 2-224-16,-3-2-48 0,3-1-16 0,-1-1-6512 16,1-3-1312-16</inkml:trace>
  <inkml:trace contextRef="#ctx0" brushRef="#br1" timeOffset="63017.5">10570 11769 4607 0,'2'-1'400'0,"-2"-3"-400"0,2 3 0 0,-1-2 0 0,0 2 4608 0,0 0 832 16,1 0 160-16,2 1 32 0,2-3-2688 0,1-1-560 0,2 2-96 0,1 0-32 15,2 2-1424-15,-1 0-304 0,1 7-48 0,-1-2-16 16,0 5-288-16,0 2-176 0,-1 2 192 0,0 4-192 16,-1 2 0-16,-2 0 0 0,1 2-192 0,1-3 48 15,-4 2 144-15,1-4 256 0,0 2-64 0,0-2-16 16,0 0 320-16,-2-3 64 15,2-3 16-15,-2-1 0 0,1 0-384 0,-1-5-192 0,2-2 192 0,-3-1-192 16,2-2 272-16,-1 0-48 0,1-3-16 0,0-2 0 16,1 1-80-16,-1-3 0 0,3 1-128 0,-2-2 192 15,0 0-384-15,1-2-96 0,-2 1-16 0,0 2 0 16,-1-1-272-16,-1 2-48 0,0 4-16 0,-2 0 0 16,-1 4 0-16,0 0-16 0,0 4 0 15,0 3 0-15,-2 2 96 0,-1 3 32 16,1 1 0-16,-1-1 0 0,2 0 912 0,-1 0 176 0,4-1 32 0,-1-2 16 0,-1-4-96 0,4-1 0 15,1-1-16-15,0-3 0 0,1-2-96 0,1-1-16 16,-1 0 0-16,1-5 0 0,0 1 0 0,-2 0-16 16,2-3 0-16,1 0 0 0,-1-2 64 0,0-3 16 15,1 2 0-15,-1-1 0 0,0 1 64 0,-1 1 32 16,3-2 0-16,-3-1 0 0,2 2-224 0,-2 0-64 16,2 0 0-16,-2 2 0 0,1-1-256 0,0 3 0 15,-1-3 0-15,1 4 0 0,1-2 0 0,-1 1 0 0,0 2 0 16,1-2 0-16,1 1 0 0,0-2-144 0,-2 0 144 15,0 0-128-15,-1-1 128 0,0-1 0 0,1 0 0 0,-2-1 0 16,0-1 128-16,0-2 0 0,-1 2 0 0,1-3 0 16,-3 1-128-16,1 1 0 15,1-1 128-15,-3-1-128 16,1 0-272-16,-1 1-128 0,0-1-32 0,-1-1 0 16,0 1-1360-16,0 4-288 0</inkml:trace>
  <inkml:trace contextRef="#ctx0" brushRef="#br1" timeOffset="63708.56">11017 10904 15663 0,'-4'0'1392'0,"2"0"-1120"15,-1 2-272-15,2-2 0 0,1 0 1056 0,-1 0 160 0,-2 1 16 0,1-1 16 0,-2 1 272 0,0-1 48 16,1 1 16-16,3-1 0 0,0-1 352 0,3 1 80 16,1 0 16-16,2 1 0 0,3 3-608 0,1 1-112 15,3 5-32-15,2 1 0 0,4 6-384 0,1 2-64 16,2 4-32-16,1 2 0 0,2 2-512 0,2 3-96 15,2 1-32-15,-1-1 0 0,-2-4-160 0,5 6 0 16,5 1 0-16,4 4 0 0,2 3 0 0,-2 1 0 16,1 0 0-16,-3-1 0 0,-2 1 128 0,-5-2-128 15,-6-1 128-15,-4-1-128 0,-3-2 224 0,-2 8-32 16,-3 4-16-16,-2 5 0 0,-5 0-32 0,-5-2 0 0,-2 0 0 16,-5-1 0-16,-5-3-144 0,-1-1 0 0,-2-3 0 0,-7-1 0 15,-5 1 0-15,-5 1-320 0,-1 2 48 0,-5-1 16 31,-1-2-816-31,-4-4-144 0,-1 1-48 0,-3-1-16064 0</inkml:trace>
  <inkml:trace contextRef="#ctx0" brushRef="#br1" timeOffset="81898.02">3828 13094 13823 0,'3'-10'1216'0,"-2"5"-960"0,0 0-256 0,1 2 0 0,0 1 1680 0,0 0 304 15,0 2 48-15,1-5 16 16,2 0-2560-16,2-3-496 0,0 0-96 0,0-1-32 0,-1 3 1312 0,-2 1 256 16,0-1 48-16,-3-2 16 0,-1 4-368 0,0-2-128 15,-2 1 0-15,-1 0 144 16,0 0-16-16,-1-1-128 0,-2 2 192 0,0-2-64 0,0 3 560 0,-2-2 96 0,-2-1 32 0,1 0 0 16,-1-1-16-16,-1 0 0 0,-1-1 0 0,0 0 0 15,0-2-288-15,1 1-48 0,0 0-16 0,0 0 0 16,0-1 288-16,1 1 48 0,0 3 16 0,0-4 0 15,2 4-352-15,-1-2-64 0,4 5 0 0,-1-1-16 16,-1 3-48-16,2 1-16 0,-2 0 0 0,2 2 0 16,-1 3 224-16,-1 1 48 0,-1 4 16 0,1 0 0 15,0 1-32-15,1 2-16 0,1 4 0 0,0 0 0 16,0 7-48-16,0 3-16 0,2 1 0 0,-1 4 0 0,1 4-256 0,0-2-48 16,2 3-16-16,-2-3 0 0,2 5-32 15,-1-3-128-15,0-2 192 0,2 1-64 0,0-3 64 16,2-1 16-16,0-2 0 0,1 5 0 0,-1 4 96 0,0 1 16 31,1 0 0-31,0 3 0 0,-1-3-192 0,0 2-128 16,-1-2 144-16,-1-7-144 0,0-1 144 0,-1-2-144 15,-1 2 128-15,0-2-128 16,0-1-256-16,0-4-128 0,0 0-16 0,0-8-16 16,0-2-352-16,-1-6-80 0,1-3-16 0,-1-1-10448 15,0-4-2080-15</inkml:trace>
  <inkml:trace contextRef="#ctx0" brushRef="#br1" timeOffset="82180.17">3437 13581 38703 0,'-4'-3'1712'0,"3"1"352"0,-1 2-1648 0,2 0-416 0,2 2 0 0,-1 0 0 16,-1-1-256-16,4 2-144 0,2 1-32 0,2 1 0 16,2 0 736-16,2 3 144 0,3-4 16 0,1 2 16 15,2-1-272-15,2-2-48 0,3 0-16 0,1-3 0 16,1 0-144-16,2 0 0 0,2-3-192 0,-2 1 192 0,0 1-352 0,0-4 48 16,-2 1 16-16,-3-2 0 15,0 2-160-15,-2-3-48 0,-1 2 0 0,0-1 0 16,-2 2-336-16,0-1-80 0,-2 0-16 0,2-1-14240 15</inkml:trace>
  <inkml:trace contextRef="#ctx0" brushRef="#br1" timeOffset="82667.66">4064 13608 10127 0,'-3'-2'896'0,"0"0"-704"0,1 2-192 0,1 0 0 0,1-1 1808 0,-1 0 336 16,0-1 64-16,-3-1 16 0,0 0-320 0,0-1-64 0,0 2-16 0,2-1 0 15,-1 3-400-15,1 0-80 0,-1 2 0 0,2 1-16 16,0-2-1104-16,-3 2-224 0,0 1 0 0,0 1 0 16,-2-1 0-16,1 2 0 0,-1 2 160 0,-1 2-160 15,-2-1 960-15,0 4 96 0,-1 4 16 0,1-2 0 16,1 1 144-16,0-1 16 0,1 0 16 0,3 1 0 16,0-4-656-16,3 2-128 0,3 0-16 0,1-1-16 15,-1 1-160-15,4-3-16 0,1 2-16 0,2 1 0 16,1-2-80-16,1 2-16 0,3 1 0 0,0 0 0 15,4-1-144-15,-3-2-176 0,0-1 48 0,3-1 0 16,1-3-192-16,0-2-48 0,0-2 0 0,-1-5 0 0,-3 1 80 16,0-6 16-16,-1 2 0 0,0-5 0 0,-4 1 272 0,0-1 0 15,0-1 0-15,-1-4 0 0,0 1 0 0,-2-3 0 16,0 2 0-16,-1-4 144 0,-1 2 192 0,-1-2 48 16,1-3 0-16,-3 2 0 0,0-2-160 0,-1 0-32 15,-1-2 0-15,-1-1 0 0,-1 1-192 0,-3 1 0 16,0 0 0-16,-2 3 0 0,1 1-128 0,-2 1-32 15,-1 4 0-15,-2 3 0 0,-2 1 160 0,-2 1-160 16,-1 6 160-16,-1 0-160 0,2 1 160 0,-2 5 176 16,0 1-48-16,0 2 0 0,2 2-128 0,2-5-224 15,2 4 48-15,1-1 16 16,1-3-368-16,3 2-80 0,0-2-16 0,3 1 0 16,2-1-144-16,1-1-48 0,1 1 0 0,1 0 0 15,1-2-416-15,1 1-96 0,1 1-16 0,1 2-12544 0</inkml:trace>
  <inkml:trace contextRef="#ctx0" brushRef="#br1" timeOffset="83138.8">4431 13911 28159 0,'-2'5'624'0,"1"-1"128"0,-2 0 16 0,2 1 16 0,0-4-624 0,1 1-160 0,0 1 0 0,-2 3 0 0,1 3 288 0,0 1 32 15,-2 0 0-15,2 1 0 0,-2-3 1360 0,3 0 288 16,0-4 48-16,0 0 16 0,0-1-1456 0,2-1-304 16,-2-1-48-16,0-2-16 0,0 1 0 0,0-3 0 15,0 1 0-15,0-1 0 0,0-2 496 0,0-3 80 16,-2 0 32-16,1-3 0 0,0 3-240 0,0-3-64 15,-1 1 0-15,-1 0 0 0,-1 1-16 0,1-2-16 16,-2-2 0-16,0-1 0 0,1-1-96 0,1-1 0 16,0 0-16-16,2-1 0 0,-1-4-368 0,2-1 0 0,2 3 0 15,0-1 0-15,0 0 0 0,1 1 0 0,2-1 0 0,0-1 0 16,1 5-160-16,0-2 160 0,0 1-192 0,2 1 192 16,-1 1 0-16,0 0-128 15,0 2 128-15,1 0 0 0,-1 1 0 0,-1 3 0 0,1 1 0 0,-2-1 0 16,3 3 0-16,0 0-192 0,0 3 192 0,1 1-160 15,2 2-176-15,0 2-48 0,-1 1 0 0,4 2 0 16,2 1-80 0,3 0-32-16,3-1 0 0,2 1 0 0,2-2-32 15,2-3-16-15,3 1 0 0,2 0 0 0,0-4-96 0,0 2 0 0,1-2-16 0,-1 1 0 16,-3 0-464-16,2-2-96 0,-2 2 0 0,-3-2-14272 16</inkml:trace>
  <inkml:trace contextRef="#ctx0" brushRef="#br1" timeOffset="83922.52">5982 13412 13823 0,'0'-2'1216'0,"0"-1"-960"0,0 3-256 0,0-2 0 0,1 2 336 0,-1-2 32 0,0 1 0 0,3-2 0 16,-3 1 1392-16,0-2 288 0,0 2 48 0,0 2 16 16,-1 0 112-16,-1 1 16 0,1 2 16 0,-3 0 0 15,2 6-768-15,-4-1-144 0,-2 4-48 0,0 5 0 16,1-2-176-16,-5 6-32 0,1 1-16 0,-3 3 0 15,1 3-464-15,-4 1-96 0,0 3 0 0,-1-1-16 16,-1 1-272-16,-2 1-48 0,-1-1-16 0,-2 1 0 16,0-1-160-16,-1 0 0 0,-2-1 144 0,3-3-144 0,0-2 0 0,1 3 0 15,0-3 0-15,2-2 0 0,3-3-160 0,3-2-48 16,6-7-16-16,3-3 0 16,1-2-672-16,2-5-144 0,2-2-32 0,1-5-16112 15</inkml:trace>
  <inkml:trace contextRef="#ctx0" brushRef="#br1" timeOffset="84204.67">5588 13454 41471 0,'-2'0'1840'0,"0"0"368"16,2 0-1760-16,3 1-448 0,-1 1 0 0,1 0 0 0,3 0 0 0,2 3-272 0,5 2 32 0,4 5 16 16,6 2 224-16,2 4 240 0,2 2-48 0,1 3-16 15,1 2-176-15,-4 0 128 0,1 3-128 0,-6-2 128 16,0 1-128-16,-1-2 0 0,-4 0 0 0,-1-3 0 16,-2 1 0-16,-3-3 0 0,0-1 0 0,-1-1 0 15,0-4-176-15,0 1 48 0,-1-3 0 0,1 2 0 16,-2-6-576-16,1 1-96 0,0 0-32 0,3-1 0 15,-1 0-912-15,-1-3-192 0,3 3-48 16,-3-3-12896-16</inkml:trace>
  <inkml:trace contextRef="#ctx0" brushRef="#br1" timeOffset="84629.51">6261 13973 36863 0,'1'-3'1632'0,"1"0"336"0,0 3-1584 0,0-3-384 0,2 3 0 0,-2 0 0 0,1 3-1168 0,3-3-320 0,3 1-64 0,1 3-16 31,2 2 880-31,-2 0 176 0,0 3 48 0,-3 3 0 0,-1 0 272 0,-2 1 48 0,-3 2 16 0,-2 1 0 16,-2 2-768-16,-3 1-160 0,0 0-32 0,-4 1 0 0,-1 3 1600 0,-1-3 304 15,0-2 64-15,-2 1 16 0,1-3 784 0,0 0 176 16,-1-1 16-16,1-3 16 0,2 1-1088 0,-1-2-224 16,1-4-32-16,0 1-16 15,0-4-1648-15,1-1-336 0</inkml:trace>
  <inkml:trace contextRef="#ctx0" brushRef="#br1" timeOffset="85164.61">6704 13439 31327 0,'-6'1'2784'0,"2"3"-2224"0,0-3-560 0,3 0 0 0,1-1 1888 0,0 3 272 0,-2 2 48 0,0 0 16 16,-1 5-2096-16,1 1-400 0,4 0-96 0,2 1-16 15,3 2 704-15,2-3 144 0,2 6 32 0,2-3 0 16,1 5-160-16,0-2-16 0,0 4-16 0,-2 0 0 16,0 0-128-16,-2-3-32 0,-1 1 0 0,-2-5 0 15,1-1-16-15,0 0-128 0,-1-5 192 0,1 1-64 16,-2-2-128-16,2-1 0 0,-2-1 0 0,2-2 128 16,-1-1-512-16,2-2-96 0,0-2-32 0,0 2 0 15,0-3-1984-15,2-2-384 0</inkml:trace>
  <inkml:trace contextRef="#ctx0" brushRef="#br1" timeOffset="85478.93">7186 13276 38703 0,'-7'0'1712'0,"1"0"352"0,1 0-1648 0,1 1-416 0,3 2 0 0,0-1 0 0,1 1 144 0,-3 2-144 16,2 4 160-16,-3 4-160 0,-1 6 288 0,1 5-32 15,1 2-16-15,-1 5 0 0,-1 3-112 0,-2 3 0 0,1 7-128 0,-4 0 192 16,-3 7-192-16,-2 1 0 0,-3 3 0 0,-5-1 0 16,-1 3 288-16,-5 1-32 0,-5 4-16 0,0-2 0 15,1-7-32-15,-2 1 0 0,-3-1 0 0,2-5 0 16,3-4-16-16,1-5-16 0,4-2 0 15,4-7 0-15,5-3-176 0,5-9 0 0,4-3 0 0,6-4 0 16,2-3-512 0,6-6-144-16,3-2-32 0,6-2-17552 0</inkml:trace>
  <inkml:trace contextRef="#ctx0" brushRef="#br1" timeOffset="86514.88">7937 13513 18431 0,'-4'3'1632'0,"1"-2"-1312"0,1-1-320 0,1 1 0 0,0 3 2608 0,1-4 448 0,0 2 80 15,-2 2 32-15,2 3-1440 0,0 2-304 0,0 1-48 0,0 1-16 16,2 4-208-16,-1-2-32 15,0 1-16-15,3 3 0 0,0 2-768 0,-2 0-144 0,2 3-48 0,-1 1 0 16,-1-2-144-16,-1 0 0 0,1-3 0 0,-3 2 0 16,1-1-224-16,-1 0 32 0,1-1 0 0,-1-4 0 31,0-2-1136-31,0-1-208 0,-1-3-64 0,1 0-13872 0</inkml:trace>
  <inkml:trace contextRef="#ctx0" brushRef="#br1" timeOffset="86734.97">8026 13070 42383 0,'-7'-3'1872'0,"4"1"400"0,-2 2-1824 0,2 0-448 0,3 2 0 0,1 0 0 15,1-1-448-15,0 2-176 0,1 3-32 0,-1-2-16 16,4 4-1184-16,1 1-224 0,1 0-48 0,-1 2-16 16,2 2-2592-16,0 2-512 0,1 2-96 0,-1-2-32 0</inkml:trace>
  <inkml:trace contextRef="#ctx0" brushRef="#br1" timeOffset="87300.65">8101 13591 32255 0,'-3'-4'1424'0,"2"1"304"15,1 0-1392-15,0 2-336 0,1-1 0 0,0 0 0 0,2 1 0 0,-1 0 128 0,2 1-128 0,2-3 0 0,0 3 448 0,0 3 0 31,0-2 16-31,-2 4 0 0,0 3 48 0,-2 1 0 0,0 1 0 0,-1 1 0 0,-1 3-304 0,0-1-48 16,0 2-16-16,-1-1 0 0,-1 1-144 0,1-3-272 16,1 0 64-16,0-2 16 0,0-1 480 0,0-2 96 15,1-2 32-15,-1 0 0 0,2-1 384 0,-1 0 80 16,-1 1 16-16,0-5 0 0,0 1-640 0,0-1-112 16,1-1-16-16,0-2-128 0,1 1 128 0,-1-3-128 15,1-3 0-15,1 1 0 0,0 1 0 0,-1-5 0 0,2 1-192 0,-3 0 48 16,2-1 144-16,-1-3 0 0,2 1 0 0,-1-2-128 15,2 0 128-15,-3-4 192 0,4 0-32 16,-2-1-16-16,1 1-144 0,1 0 128 0,1 0-128 16,-1 1 128-16,1 1-128 0,1 3 0 15,0 1 0-15,0 3 0 0,1 3 0 0,1 0 128 0,0 1-128 0,1 2 192 16,-3 1-64-16,2 2 0 16,5 1 0-16,3 0 0 0,0 0-128 0,-1 4 0 0,3-1 0 0,-4 3 0 15,2 3 0-15,-6-2 0 0,1 2 0 0,-3 2 0 16,0 3 0-16,-1 3 0 0,0 2 0 0,-1 1 128 15,0 0 96-15,-2 4 16 0,0-1 0 0,1 1 0 16,-1-1 64-16,0 0 16 0,-2 0 0 0,2-1 0 0,-1-3-160 0,0 1-32 16,1-2 0-16,1 1 0 15,-1-3-128-15,-1-1-176 0,0-2 48 0,-2-1 0 16,2-4-288-16,-2 0-48 0,0-5-16 16,0 0 0-16,0-1-304 0,-1-3-64 0,0-4-16 15,1 1-17056-15</inkml:trace>
  <inkml:trace contextRef="#ctx0" brushRef="#br1" timeOffset="88195.24">9440 13334 8287 0,'-2'0'736'0,"0"0"-592"0,-1 0-144 0,1 1 0 16,-1 0 5936-16,2 2 1152 0,0-3 224 0,-3 4 48 0,-2 0-5664 0,-2 4-1136 16,-2 2-240-16,-1 0-32 15,-1 2-608-15,-1-2-112 0,0 1-16 0,-2-1-16 31,0 3-432-31,0 0-96 0,-1-2-16 0,-1-1 0 0,2 2 368 0,0-2 80 0,3-1 16 0,2-3 0 0,0 0 1120 0,3-2 240 16,1-2 32-16,3 0 16 0,1-1-192 0,2-2-32 16,2-1-16-16,1 0 0 0,4-2-624 0,2 2 0 15,0-2 0-15,3-2 0 0,3 1 0 0,2-1 0 16,-3 1-144-16,5-3 144 0,7 1 288 0,4-2 128 16,-1-1 32-16,1 3 0 0,-1 2-576 0,0-2-128 31,1 4 0-31,-5 3-16 15,-1 3-384-15,-5 4-80 0,-3-1-16 0,-2 4 0 0,-4 1 560 0,-3 5 192 16,0 3-144-16,-5 2 144 0,-2 2 624 0,-3 1 208 16,-2-3 32-16,-3 4 16 0,1-3 32 0,-3-2 16 0,-3 1 0 15,-1-3 0-15,1 1-352 0,-2-2-80 0,1-3-16 0,-2 2 0 16,-1-2-304-16,1 1-176 0,-2-2 192 0,0-1-192 16,2 2 0-16,-3-4 0 0,0 5-160 0,0-7 160 31,0 1-848-31,1 1-48 0,-2-5-16 0,0 1 0 15,1 2-1168-15,-1-4-224 0,2 1-64 0,1-2-6912 0,3-1-1408 0</inkml:trace>
  <inkml:trace contextRef="#ctx0" brushRef="#br1" timeOffset="88728.65">9751 13642 20271 0,'0'0'1792'0,"0"-2"-1424"0,2 2-368 0,-1-1 0 0,0 1 864 0,2-1 96 15,1 0 32-15,2-4 0 0,4 1-608 0,1-1-112 16,2 0-16-16,0 0-16 0,2-1 1216 0,-2 2 240 15,0-2 48-15,1 2 16 0,-2-2 144 0,1 1 16 0,-2-1 16 0,-1 0 0 16,1 0-992-16,0-2-208 0,-3 1-32 0,3 0-16 16,0-2-432-16,-1 0-64 0,-1 2-32 0,0-3 0 15,1 0 32-15,0-2 0 0,-2 2 0 0,1 0 0 16,0-1-64-16,-2 1 0 0,1-4 0 0,-2 2 0 16,-2 1-128-16,0 1 0 0,-2 1 0 0,-2-1 128 15,-1-1-304-15,-3-1-64 0,-1 2-16 0,-1 0 0 16,-4 4 112-16,-2-2 16 0,-2 6 0 0,-1-1 0 15,-3 6-144-15,-2 1-32 0,-2 2 0 0,0 4 0 16,0 1 304-16,1 2 0 0,3 2 0 0,-2 2 0 16,-2 3 0-16,3 4 272 0,3-3-48 0,1 4-16 0,3 2 112 0,-1-2 0 15,4 4 16-15,2-1 0 0,1 1-96 16,3-2-32-16,2 2 0 0,1-3 0 0,2-3-208 0,1 1 144 16,2-5-144-16,-1 0 128 0,1-2-128 0,0 1 192 15,1-2-192-15,0-1 192 0,1-3-192 0,1-2 0 16,0 0 0-16,2-6-176 15,2 2-224-15,2-5-48 0,0 0-16 0,1-2 0 16,4 0-640-16,2-5-128 0,3 0-32 0,-1-3 0 16,0 0-1744-16,-1-1-336 0,-1 0-80 0,-1-1-16 0</inkml:trace>
  <inkml:trace contextRef="#ctx0" brushRef="#br1" timeOffset="89139.25">10294 12792 34095 0,'-1'-1'1504'0,"0"-2"320"0,0 3-1456 0,1-1-368 0,0 1 0 16,1 0 0-16,0 1 0 0,1-1 144 0,0 0-144 0,1 4 0 0,0 2 0 0,-3-6-192 15,0 0 0-15,6 32 0 0,-5-14 912 0,-1 3 192 16,0 7 48-16,0-1 0 0,1-3-32 0,-1 4 0 16,0 17 0-16,0 4 0 0,0 4-224 0,-1-1-64 15,0 0 0-15,-2-3 0 0,2 4-128 0,0-4-16 16,0-2-16-16,0 0 0 0,1 3-192 0,-2-3-32 15,-1 0-16-15,1-5 0 0,1 0-240 0,-1-4 0 16,1-8 128-16,1-2-128 0,0-6 0 0,0-5 0 16,1 0-192-16,0-7 192 15,2 0-640-15,0-5 0 0,1-2-16 0,-1-1 0 16,1-4-880-16,-1-1-160 0,0-2-32 0,1-3-15504 0</inkml:trace>
  <inkml:trace contextRef="#ctx0" brushRef="#br1" timeOffset="89670.61">11039 12981 24879 0,'-2'-9'2208'0,"1"1"-1760"0,0 0-448 0,0 4 0 0,1 0 960 0,0-2 128 16,-1-6 0-16,-2-7 16 15,-1-10-1680-15,1 1-320 0,-3-1-80 0,1 5-16 16,-3 1 304-16,1 4 64 0,-1 1 16 0,-2 6 0 15,0 2-160-15,-1 0-16 0,-1 3-16 0,1 2 0 0,1 0 1168 0,-1 2 224 16,1 1 48-16,0 2 16 0,0 4 1264 0,1-3 256 0,-1 4 64 0,1 0 0 16,0 2-960-16,2 3-176 0,-2-4-32 15,1 6-16-15,2 1-336 0,1 6-64 0,-2 0-16 0,1 5 0 16,2 2-224-16,1 1-48 0,-1 5-16 0,2 0 0 16,0 2 192-16,-2 3 32 0,0 10 16 0,-2 0 0 15,-2 5-256-15,-1 0-48 16,1 0-16-16,-3-4 0 0,1-2-128 0,1-2-16 0,-1 2-128 0,0 0 192 15,0-1 0-15,0-1 0 0,0-1 0 0,1-3 0 16,1-3 80-16,0-8 16 0,2 1 0 0,1-3 0 16,2-3-96-16,-2 1 0 0,1-4-16 0,-1 2 0 15,2-3-176-15,-1 0-256 0,-1-4 64 0,3-2 16 16,-3-2-304-16,1-2-64 0,-2 0-16 0,-1-3 0 16,0-3-112-16,0-3-32 0,1-1 0 0,-1-3-11088 15,0-3-2224-15</inkml:trace>
  <inkml:trace contextRef="#ctx0" brushRef="#br1" timeOffset="89874.67">10468 13461 42383 0,'7'-1'1872'0,"-2"0"400"0,0-2-1824 0,0 2-448 0,-2 0 0 0,2 1 0 0,1-4 192 0,5 3-64 16,7-4-128-16,7-1 192 0,4-2 64 0,3 1 0 0,2-1 0 0,-1 0 0 15,-1 0-256-15,-3 0-128 16,-1 1 128-16,-5 1-208 16,0 3-384-16,-2-1-80 0,-2 1-16 0,-2 1 0 15,-2 1-1808-15,-3 1-352 0,-2 0-80 0,-2 0-12272 0</inkml:trace>
  <inkml:trace contextRef="#ctx0" brushRef="#br1" timeOffset="90219.79">11056 13794 29487 0,'-1'5'2624'0,"0"-3"-2112"0,0 1-512 0,1-1 0 0,0-1 2688 0,0 1 448 16,0-2 64-16,1 1 32 0,0 3-2352 0,0 0-480 16,2-1-80-16,-1 1-32 0,1-3-288 0,-1-1 128 0,0 0-128 0,-1-1 0 31,0 1-336-31,-2-1-176 0,0-2-48 0,-2 3 0 15,1 0-912-15,-2 3-192 0,-1-2-48 0,1-1 0 16,-2 3-240-16,-1-1-48 0</inkml:trace>
  <inkml:trace contextRef="#ctx0" brushRef="#br1" timeOffset="92609.06">11735 12924 16575 0,'0'-1'1472'0,"0"1"-1168"0,0 0-304 0,2-1 0 0,-1 1 1024 0,0 0 160 16,0 0 32-16,2 0 0 0,1 0-608 0,1 1-112 16,-1 0-32-16,1 1 0 0,-1-1 112 0,-1 4 0 0,0-2 16 0,-2 1 0 15,2 1-32-15,-3 1-16 0,1 2 0 0,-2 0 0 16,1 2 400-16,-1 1 80 0,-1-1 0 16,2-1 16-16,-1 1 240 0,-2 1 32 0,2 0 16 0,0 0 0 15,0-2-400-15,-1 0-80 0,1-1-16 0,1 0 0 16,0-2-304-16,0-1-64 0,0-4-16 0,1 3 0 15,1-2-128-15,-1 1-16 0,1-2-16 0,0-1 0 16,-1 1-96-16,0-1 0 0,-1 1-16 0,2-2 0 16,-2 0 0-16,0 1 0 0,0-1 0 0,0-2 0 15,0 3-176-15,0 0 0 0,0 0 144 0,0 0-144 0,0 0 0 0,0 0 0 16,0 0 0-16,0 0 0 0,0 0 0 0,0 0 0 16,0 0 0-16,-12-15 0 0,12 14 0 0,0-1 0 15,0 2 0-15,0-3 0 0,0 3 0 0,0-1 0 16,-1 1 0-16,1 1 0 0,-2 0 0 0,1 1 0 15,0-1 128-15,1-1-128 0,0 0 208 0,0 0-16 16,0 0-16-16,-9 22 0 0,7-15-48 0,-1-1 0 16,2 0 0-16,-2 0 0 0,1-1-128 0,-1 0 0 15,2 1 0-15,0-2 0 0,-1 2 0 0,1-3 0 16,1-1 0-16,-1 1 0 0,1-1 0 0,-3 1 0 16,2 0 0-16,0 1 0 0,-3 1 192 0,1 0-32 15,0 3-16-15,0 1 0 0,-1 1 64 0,-1 0 16 16,0 1 0-16,1 4 0 0,-2-2-224 0,1 1 144 15,-3 2-144-15,2 0 128 0,1-1-128 0,-3 0 0 0,2 1 0 0,1-3 0 16,-1 2 0-16,3 1 0 0,0-1 0 0,0 0 0 16,-1 0 0-16,1 0 160 0,1-2-160 0,-2 2 160 15,3 0 16-15,-3 5 0 0,0-3 0 0,0 4 0 16,-2 1-48-16,0 2-128 0,-2-2 192 0,0 2-64 16,1-1-128-16,-1-3 0 0,2 0 144 0,-1-3-144 15,1-2 0-15,1-3 0 0,-1 0 0 0,1 0 128 16,0-4-128-16,1 0 0 0,-2-1 0 0,2 1 0 15,-2-2 0-15,2-1 128 0,-3 0-128 0,3-2 128 16,-2 2-128-16,1 0 144 0,-1-1-144 0,1 1 160 16,0-1-160-16,-2-1 0 0,2 0 144 0,-1 1-144 15,0-4 160-15,0 2-32 0,0-1-128 0,1 2 192 0,0-3-192 0,0 0 0 16,0 0 0-16,1-3 0 0,0 1 0 0,1-1 0 16,0-2 0-16,-1 0 0 0,-1-1 0 0,3-1-128 15,-3-1 128-15,1 0-160 0,0-2 160 0,-1 0 0 16,2-1 0-16,-2-2 0 0,1-1-304 0,1-1 32 15,-1 2 0-15,1-1 0 0,0-1 112 0,0 0 32 16,2 4 0-16,1-3 0 0,1 4-32 0,0 2 0 16,3-1 0-16,-1 3 0 0,3 0 160 0,-2-3-160 15,2 3 160-15,-2 0-160 0,1 2 160 0,0 0 0 16,1 0 0-16,-1 0 0 0,2 3-144 0,-1-2 144 16,-1 3-160-16,3 0 160 0,-1 3-192 0,1-1 192 15,1 3-208-15,0 2 80 0,1 0 128 0,0 1 0 0,1 2 0 0,2 0 0 16,0 0 160-16,-1 2-32 0,2 3-128 0,-1-1 192 15,0 2-192-15,-2-2 0 0,2 2 0 0,-3 0 0 16,-1 2 0-16,-2-5 176 0,1 0-176 0,1-1 160 16,-2 3 32-16,2 0 0 0,0 0 0 0,0-5 0 15,1 1-64-15,0-6 0 0,0 1 0 0,2-1 0 16,-1-2 48-16,1-1 0 0,0-2 0 0,1 0 0 16,-2 0-176-16,2-2 160 0,1 1-160 0,2-2 160 15,0-1-160-15,-2-2 0 0,2 1 144 0,-2-3-144 16,0 3 176-16,0-1-48 0,-1 0 0 0,0-1 0 15,3-3-128-15,0 0 0 0,2 0 0 0,-2-1 0 0,1-2-256 16,0 0 32-16,1 0 0 0,-1 0 0 0,1-6 64 16,0 1 16-16,0-2 0 0,-1-1 0 0,-2-1 144 0,1-2 0 15,-2 2 0-15,3-4 0 0,-2-3 0 0,0 0 0 16,-1-3 0-16,1 1 0 0,-2-1 0 0,0 2 0 16,-1-2 0-16,-2 1-128 0,-1-1-64 0,-1 3-16 15,-2 2 0-15,-1 0 0 0,0 3 32 0,-3 2 16 16,0 1 0-16,-2 1 0 0,-1 3 160 0,-1-3-192 15,-1 6 192-15,-1-2-192 16,0 3 192-16,2-1 0 0,-3 2 0 0,1 2 0 0,-1 2-144 0,0 0 144 16,-2 2-160-16,1 1 160 0,0-3-224 0,-3 2 48 15,0 1 16-15,-1 4 0 0,-2-3 160 0,-1 3-192 0,-2 3 192 16,-2 2-192-16,0 0 192 0,-2 2-160 0,-1 1 160 0,0 0-160 16,2-1 160-16,-2 0 0 0,-3 3 0 0,2-2 0 15,-1-1 0-15,2 3 0 0,-1-3 0 0,0 1 128 16,1 0 0-16,1-2 0 0,0 0 0 0,1 1 0 15,1-4-128-15,1 2 128 0,0-4-128 0,-1 0 128 32,0 0-496-32,1-4-80 0,3 2-32 0,-3-4-18576 0</inkml:trace>
  <inkml:trace contextRef="#ctx0" brushRef="#br1" timeOffset="145667.76">3576 17949 4607 0,'5'-5'400'16,"-4"4"-400"-16,-1 1 0 0,-1 1 0 0,0 2 5392 0,0 0 1008 0,-2 1 192 0,1 2 32 0,-2 5-4896 0,-1 4-992 16,0 0-192-16,-2 5-32 0,2-1-352 0,1 0-160 15,2-4 160-15,1 2-160 0,-2-2 640 0,2-3 16 16,1-1 16-16,0 1 0 0,1-3-32 0,2 0 0 16,-1 0 0-16,1-2 0 0,-1 2 368 0,2-1 64 15,-1-1 16-15,-1-2 0 0,1 2-512 0,-1-2-112 16,0-1-16-16,-1-1 0 0,1 0-256 0,-1-2-48 15,-1 0-16-15,0-1 0 0,0-1-128 0,-1 0 0 16,0-3 0-16,0-1 0 0,-1-1 0 0,2 6 0 16,-6-17 0-16,3 3 128 0,1 3-128 0,-2-3 0 15,0 0 0-15,3-1 0 0,-1 0 128 0,0-3 0 0,1 2 0 0,1 1 0 16,0 1 0-16,3-5 0 0,-1-1 0 0,-1-3 0 16,2 1-128-16,1-2 0 0,-2 3 144 0,0-1-144 15,0 1 0-15,-1 2 128 0,2-1-128 0,-1 2 0 16,-1 2 240-16,1 1-32 0,3 2 0 0,-1 0 0 15,2 3-80-15,2-1-128 0,1 0 176 0,1 2-176 16,1 2 0-16,0 1 0 0,2 0 0 0,0 3 0 16,-1-1 0-16,2 0 0 0,-1 2 0 0,2 1 0 15,-2 2-176-15,2 0 16 0,-2 0 0 0,1 2 0 16,0 2-176-16,-1-4-48 0,0 4 0 0,1 0 0 16,-1 3-640-16,1 0-144 15,0-2-32-15,-1 3-10400 0,-1-3-2096 0</inkml:trace>
  <inkml:trace contextRef="#ctx0" brushRef="#br1" timeOffset="146139.03">4023 18030 4607 0,'-2'-5'400'0,"-1"1"-400"0,2 2 0 0,0 0 0 0,1 2 7056 0,2 0 1328 16,0-2 272-16,1-1 48 0,1 0-7104 0,4-3-1440 16,2 0-160-16,0 0-272 0,2 1 272 0,0-3-128 0,1 5 128 0,1-3 0 15,-3 1-176-15,2 0 176 0,-1-1-160 0,0 0 160 16,-1 0 0-16,2-1 0 0,-1 2 0 0,0-5 0 16,1 1 0-16,-1-1 0 0,2-1 0 0,-1-2 0 15,1 3 576-15,0-4 96 0,-2 0 32 0,-1 0 0 16,-1 4-320-16,-1-4-48 0,-1 2-16 0,-3 0 0 15,-1 1-320-15,-3-1 0 0,-1 1 0 0,-3 1 0 16,-4 4-448 0,-3-3-176-16,-2 4-16 0,-4 1-16 15,-4 4-720-15,-2 0-144 0,-1 2-16 0,-2 3-16 0,-1 4 416 0,-1-1 96 0,1 3 16 0,-4 2 0 0,1 0 768 0,-2 3 256 16,0 2 0-16,2 1-160 0,2 1 496 0,1 3 112 16,3-2 0-16,1 6 16 0,2-1 1056 0,5-1 208 15,4 3 32-15,3-1 16 0,4-2-624 0,3 0-112 16,2-3-16-16,2-2-16 0,3-2-704 0,2-3-144 15,3-1-32-15,2-2 0 0,1-2 0 0,4-1 0 16,2-1 0-16,3-1 0 0,2-1 0 0,3-2-128 16,2-1 192-16,-1 0-64 0,3-3-128 0,-2 0 0 15,2-3 0-15,-3-3 0 16,2-1-384-16,-2-2-144 0,0 0-48 0,0-2 0 16,-2 0-1952-16,0 0-400 0</inkml:trace>
  <inkml:trace contextRef="#ctx0" brushRef="#br1" timeOffset="146531.62">4649 17228 21183 0,'-1'2'1888'0,"-2"2"-1504"0,1 0-384 0,1 2 0 0,-1 0 2192 0,2 1 368 16,0 3 80-16,0 3 16 0,-1 11-1520 0,0 7-304 15,-1 12-64-15,0 2-16 0,1 1-176 0,-1 2-48 16,4-4 0-16,-1 0 0 0,0-2-384 0,0-1-144 15,1-5 0-15,-1-2 144 0,-1 0 480 0,1 1 80 16,2 1 32-16,-3 0 0 0,1 2 32 0,0-2 16 16,1 2 0-16,-2-1 0 0,1 0-544 0,0-6-112 15,2-3-128-15,-1-4 176 0,2-4-336 0,-1-2-64 0,0-3-16 16,1-2 0 0,-3-1-688-16,1-5-144 0,-1 1-16 0,-1-3-16 15,-1-1-1648-15,-2-2-320 0</inkml:trace>
  <inkml:trace contextRef="#ctx0" brushRef="#br1" timeOffset="146798.87">4345 17748 43311 0,'-2'-5'3840'0,"2"0"-3072"0,2 3-608 0,3 2-160 0,0 0-288 0,1-3-96 0,5 0 0 0,4-3-16 0,6-3 80 0,7 4 32 16,6-3 0-16,1 1 0 0,0 2 288 0,-1 0 0 16,0 0 128-16,-3 0-128 0,-1 0 176 0,-1 0-176 15,-2-3 192-15,-3 3-192 0,-1-2 192 0,-1 0-64 16,-3 1 0-16,-2 0-128 0,-2-3 0 0,-2 0 0 16,1 1-192-16,-1 1 48 15,-3-1-384-15,0 1-80 0,0-2-16 0,-1 1-11280 16,-1 2-2240-16</inkml:trace>
  <inkml:trace contextRef="#ctx0" brushRef="#br1" timeOffset="147316.17">4958 17595 7711 0,'3'2'336'0,"-2"-2"80"0,1 1-416 0,-1 1 0 0,-1-2 0 0,0 0 0 0,0 3 1200 0,0 2 144 0,-1 3 48 0,1 2 0 16,-1 2 880-16,1 5 176 0,0-2 48 0,-1 1 0 15,1 0-384-15,0 2-64 0,0-2 0 0,0 0-16 16,-1 2-512-16,0 0-112 0,-2 0 0 0,0 1-16 16,1 0-224-16,-2 3-32 0,2-2-16 0,0-1 0 15,1 0-384-15,0-2-80 0,1 1-16 0,-1-2 0 0,2-3-384 0,1 0-64 16,0-5-32-16,1 0 0 16,2-4-160-16,1 0 128 0,-1 0-128 0,1-3 128 0,0-1-128 15,0 0 192-15,1 0-192 0,-2 0 192 0,3-1-192 0,-2-1 0 16,-1-2 0-16,3 0 0 0,-1-3 0 0,0 2 128 15,0-3-128-15,2 0 128 0,-1-2 0 0,-1 0 0 16,0-2 0-16,0-2 0 0,-1 2-128 0,1-2 0 16,1-6 144-16,1 2-144 0,-1-6 0 0,1 2 0 15,0 1 0-15,0-3 0 0,-2 4 0 0,1 1 0 16,-2 0 0-16,-2 1 0 0,1 3 0 0,-2 4 0 16,-2-1 0-16,-1 3-128 0,-1 6 128 0,-2-2 0 15,-1 1 0-15,2 2 128 0,-2 2 64 0,2 0 32 16,-1 2 0-16,2 2 0 15,-1 1-96-15,1 1-128 0,1 2 176 0,0 0-176 0,1 5 0 0,2-2 0 0,0 0 0 16,2 1 0-16,-2 2 144 0,4 2-16 0,-1 1-128 0,0 2 192 16,5 6 32-16,-2-2 0 0,0 1 0 0,0-1 0 15,0 2-96-15,0 0 0 0,1-2-128 0,-1 1 192 16,0-1-192-16,0-3 0 0,0-1 0 0,0-3 0 16,0-1 0-16,-1-3-320 0,1-1 64 15,-1-2 0-15,-1-1-336 16,0-3-64-16,1 2-16 0,-1-6 0 0,-2 2-1360 0,0-2-272 15</inkml:trace>
  <inkml:trace contextRef="#ctx0" brushRef="#br1" timeOffset="147708.97">5445 18102 22111 0,'-3'4'1968'0,"3"-3"-1584"0,0 3-384 0,0-3 0 15,1 0 1024-15,1 2 128 0,0-1 32 0,0 2 0 0,0 5-512 0,3-3-96 16,-1-2-32-16,0-4 0 0,0 0 32 0,-1 0 16 16,1-1 0-16,-3-2 0 0,0-3 704 0,-1 2 144 15,-1-2 32-15,-1-2 0 0,-1 1 0 0,0-3 16 16,0 0 0-16,-1-2 0 0,1 1-768 0,0-3-144 0,-1 3-48 0,0-6 0 15,-1 1-256-15,0-3-48 0,-1-3-16 0,1 1 0 32,0-3-208-32,1-3 0 0,1 0 0 0,2-1 0 0,1 2 192 0,1 3-64 0,2-2-128 0,3 3 192 15,-1-2-192-15,3 2 176 0,1 2-176 0,0 0 160 16,-1-2-160-16,1 5 0 0,0-1 0 0,0 4 0 16,-1-1 0-16,-1 5-192 0,1 0 64 0,-3 2 128 15,3 4-336-15,-5 0 48 0,4-1 16 0,-5 4 0 31,2 1-160-31,-1 1-16 0,-2 4-16 0,-1-1 0 0,1 2-736 0,0 0-144 16,1 4-16-16,0 1-15664 0</inkml:trace>
  <inkml:trace contextRef="#ctx0" brushRef="#br1" timeOffset="148290.12">5793 17816 43311 0,'0'-7'1920'0,"0"4"384"0,2 1-1840 0,0 1-464 0,0 1 0 0,1 0 0 0,-2 0-256 0,3 0-160 0,1 0-32 0,3 1 0 16,-1 4-368-16,0-3-80 0,-1 7 0 0,-2 0-16 15,0 2-496-15,-3 1-112 0,-1 3-16 0,-1 3 0 0,-1-1 1760 0,-1 1 352 0,1 1 64 0,-1-2 0 16,0 0 656-16,-1-2 128 0,4-1 32 0,-2 1 0 16,2-5-752-16,0 1-128 15,1-6-48-15,0 0 0 16,1-3-144-16,0-1-48 0,2-1 0 0,-2-2 0 16,3-2-192-16,0-2-144 0,-1-3 192 0,1-2-192 15,-1-1 128-15,0-4-128 0,-2 0 0 0,-1-3 0 16,0-2 0-16,0 0 0 0,-1-2 0 0,0-2 0 0,1-1 0 15,-1 0 128-15,3 1-128 0,-2 2 0 0,1-1 176 0,2 2-176 16,1 2 160-16,1 4-160 0,-1-1 0 0,2 5 0 16,2 0 0-16,-1 5 0 0,1-2 128 15,-2 4-128-15,3-1 0 0,1 2 144 0,0 2-144 0,0-1 0 16,2 1 0-16,-2 2 0 0,1 3 0 0,-1 0 0 16,2 3 128-16,-2 0-128 0,1 4 0 0,0 1 160 15,0 2-160-15,2-1 160 0,-2 3-32 0,-1-3 0 16,1 2 0-16,0 3 0 0,-2 2 0 0,0 2-128 15,0 4 192-15,-2-1-64 0,-1 0-128 0,1 2 0 16,-2 0 0-16,0 2 0 0,1 1-192 0,-1-3 48 16,0-4 0-16,-1-2 0 15,3-7-416-15,-1 0-80 0,1-3 0 0,0-3-16 16,1 0 176-16,-3 0 32 0,2-2 16 0,-2 0 0 16,0-4-560-16,-1 1-112 0,-1 0-32 0,0-2 0 15,0 0-2432-15,-3 0-480 0,2-2-112 0,-1-1-8224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22:56.3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4437 14946 8287 0,'-1'-2'736'0,"1"-3"-592"0,0 3-144 0,0-1 0 0,1 2 3488 0,-1-2 672 0,0 2 128 0,0-2 16 15,1 0-2144-15,0 0-432 0,-1-2-96 0,0 0-16 16,0 2-464-16,0 1-112 0,-1 1-16 0,-1 1 0 16,0 0-592-16,1 0-128 0,-1 1-32 0,-1 3 0 15,1-3-272-15,-1 4 0 0,-1-2 128 0,1 2-128 16,0 1 880-16,1 0 112 16,-1 0 32-16,1 2 0 0,1-1-272 0,-2 3-48 0,3-4-16 0,0 0 0 0,0 4-416 0,0-1-80 31,3 2 0-31,-2 1-16 0,1 3-32 0,2-1 0 15,-2 1 0-15,1 1 0 0,-1-3-144 0,1 2 192 16,1 0-192-16,-2-1 192 0,1-1-192 0,-1-2 0 16,-1 4 0-16,2-4 0 0,-2 0-288 0,0-2-32 15,-1 1-16-15,0 0 0 16,0-3-688-16,0-1-144 0,0 1-32 0,0-2 0 16,-1 0-1056-16,1-5-224 0</inkml:trace>
  <inkml:trace contextRef="#ctx0" brushRef="#br0" timeOffset="313.77">4393 14668 30399 0,'-1'-11'1344'0,"0"2"288"0,2 3-1312 0,0 1-320 0,2 1 0 0,-2 2 0 0,0-1 656 15,1 1 64-15,-1-4 16 0,1-1 0 0,-2 0-272 0,-1 3-48 16,-1 1-16-16,-2 3 0 0,0 3-400 0,-2 1 0 15,0 3-192-15,0 0 192 16,-1-1-1808-16,3 3-240 0,-1-1-64 0,0 2-10928 0</inkml:trace>
  <inkml:trace contextRef="#ctx0" brushRef="#br0" timeOffset="996.03">5067 14520 13823 0,'5'-8'1216'0,"-2"2"-960"0,1 0-256 0,-2 2 0 0,0 3 384 0,0-3 16 16,-1 2 16-16,1-3 0 0,2-2-112 0,1-2-32 0,-1-3 0 0,-3 5 0 16,0-3 1072-16,-2 4 192 0,0 1 64 15,-3 0 0-15,0 3-192 0,-1-3-16 0,0 1-16 0,-1 1 0 16,0 0-96-16,0 0 0 0,0 0-16 0,0-1 0 16,-1 0-368-16,0-1-64 0,1 1 0 0,0 0-16 15,1 0-496-15,0-1-80 0,0 1-32 0,1-1 0 16,-1 3-208-16,1-4 0 0,-1 2 0 0,0 1 0 15,-1 3 128-15,0 0 16 0,-1 3 16 0,-1 2 0 16,1 1 160-16,-2 0 48 0,1 4 0 0,-2 1 0 16,1 0 256-16,2 5 48 0,-1 2 16 0,2 1 0 15,0 3-352-15,1-3-64 0,0 6-16 0,0-1 0 16,1 4-32-16,1 0-16 0,0 6 0 0,1-5 0 16,-1 2 16-16,1 0 0 0,0 3 0 0,0-5 0 0,-1 2-224 15,1 1 176-15,0-2-176 0,-2 4 160 0,-1 0-160 0,0 3 0 16,2 0 0-16,0 0 0 0,0 1 0 0,1-3 0 15,1 1 0-15,-1-2 0 0,4-1 0 0,-1-7 0 16,0-1 0-16,1-7 0 0,1-2 0 0,-1-1 0 16,1-1 0-16,-2-2 0 0,0-2-272 0,-1-1-96 15,2-3-16-15,-2-2 0 16,1-3-1120-16,0-1-224 0,3-3-64 0,-2-2-14608 16</inkml:trace>
  <inkml:trace contextRef="#ctx0" brushRef="#br0" timeOffset="1273.65">4712 14963 27647 0,'3'-6'2448'0,"-1"1"-1952"0,2 2-496 0,1 0 0 0,1 1 2608 16,-1 2 416-16,1-3 96 0,3 1 16 0,5 0-1856 0,2-2-352 0,2 1-80 0,0 1-16 0,-4 0-256 0,-1 2-64 15,-1 2-16-15,-2-2 0 0,-3 1-304 0,2 0-48 16,-3 2-16-16,1-3 0 16,-1 1-512-16,0 0-96 0,-1 1-32 0,0 0 0 15,0-1-752-15,1 3-144 0</inkml:trace>
  <inkml:trace contextRef="#ctx0" brushRef="#br0" timeOffset="4022.17">6047 15073 14735 0,'1'-2'1312'0,"0"1"-1056"0,0 0-256 16,-1 1 0-16,0 0 320 0,0-3 16 0,2 1 0 0,-1 0 0 15,0-3 560-15,2-1 128 0,-3 1 0 0,1-1 16 16,0 0-160-16,-1 1-48 0,-1 0 0 0,0-1 0 16,-1 0-176-16,0-1-32 0,-1 3-16 15,0-3 0-15,-2 2 176 0,0 0 48 0,0 2 0 0,-1 0 0 16,-2 0-272-16,1 0-48 0,-2 3-16 0,-1-4 0 15,-1 3-272-15,1 0-48 0,4-2-16 0,-3 1 0 16,0 2-160-16,-3-3 192 0,0 3-192 0,0 3 192 16,1-2-192-16,-2 3 0 0,2 0 0 0,0 1 128 15,1 1 0-15,0 1-128 0,0-1 192 0,0 1-64 16,1 0 80-16,-1 3 16 0,1-3 0 0,0 2 0 0,1-2-224 0,-1 3 0 16,-1 1 128-16,1 2-128 0,0-2 128 0,2 0 0 15,0 3-128-15,1-2 192 0,2-1-48 0,2 0-16 16,-1 0 0-16,3 0 0 0,0 2 208 0,0 0 48 15,0-1 0-15,0-1 0 0,1 1-192 0,1-1-16 16,0-2-16-16,1 0 0 0,1-2-32 0,1-1-128 16,0-1 192-16,2 0-64 0,0 0 112 0,0 0 16 15,2-3 0-15,0 2 0 0,2-1-16 0,0-1 0 16,3-1 0-16,-1 2 0 0,1-1 64 0,-1-1 16 16,2 1 0-16,0 0 0 0,0-1-320 0,0-1 128 0,0 0-128 15,-2 0 0-15,1-1 192 0,-1-1-64 0,1-1 0 0,-3-3-128 16,1 1 352-16,-2 0-32 0,0-2-16 15,0-1 0-15,-1 1 16 0,-2-3 0 16,-1 1 0-16,-1-2 0 0,-1-1-128 0,0-4-32 0,-1 1 0 0,-1 1 0 16,-1-3-160-16,-1 2 192 0,0 2-192 0,-1-4 192 15,-1 3-192-15,0-1 0 0,0-3 0 0,-2-3 128 16,-1 3-128-16,-1-3 0 0,1-1 144 0,-3-2-144 16,2 2 0-16,0-2 0 0,0 5 0 0,1-2 128 15,0 0-128-15,0 0 0 0,0 2 0 0,0 0 0 16,0 2 0-16,0-3 0 0,1 2 0 0,1 2 0 15,0 0 0-15,1 1 0 0,-1 4 0 0,2 0 0 0,-1 2 0 0,-1 1 0 16,1 2-176-16,-1 0 176 0,2 2-240 16,-2 2 48-16,1-3 16 0,1 1 0 0,-2 2 48 0,2-1 0 15,0 1 0-15,0 1 0 0,-1-3-160 0,1 0-32 16,1 2 0-16,-1 0 0 16,0-1-128-1,-1 2-48-15,2-2 0 0,-1 1 0 0,0 0-656 0,1 2-144 0,-1-2-32 0,1 1-14224 0</inkml:trace>
  <inkml:trace contextRef="#ctx0" brushRef="#br0" timeOffset="4446.22">6371 15001 20271 0,'1'-5'1792'0,"-1"3"-1424"0,1 0-368 0,-1 1 0 0,1 2 768 0,-1 1 64 0,2-2 32 0,-2 3 0 0,1 1 288 0,0 2 64 16,-1 4 16-16,0 2 0 0,-1 0 208 0,0 4 32 16,-1 2 16-16,0 0 0 0,-1 3-384 0,2-2-80 15,-1-1 0-15,1 3-16 0,-1 0-688 0,1-3-144 16,0-1-32-16,0-1 0 0,-1-2-144 0,2-3 0 15,0-1-160-15,0-3 160 16,0 1-1040-16,0-1-112 0,0-1-32 0,0-1-9072 0,-1-2-1824 0</inkml:trace>
  <inkml:trace contextRef="#ctx0" brushRef="#br0" timeOffset="4682.16">6356 14827 13823 0,'4'-3'1216'0,"-1"0"-960"0,0 2-256 0,-2 0 0 0,1 2-464 0,1-2-144 16,2-2-32-16,2 0 0 0,4-2 960 0,-1 1 192 15,-1 1 48-15,-2 1 0 0,0 2-16 0,-2 0 0 16,-2 2 0-16,0 1 0 0</inkml:trace>
  <inkml:trace contextRef="#ctx0" brushRef="#br0" timeOffset="5200.28">6665 14951 7359 0,'1'-2'320'0,"0"-2"80"0,2 3-400 0,-2-2 0 0,0 2 0 0,-1 1 0 0,2 0 0 0,-2-1-224 0,1-1 32 0,0 2 0 16,0 0 1104-16,-1 0 240 0,0 0 32 0,0 0 16 15,0 0 224-15,0 0 48 0,0 0 16 0,0 0 0 16,-13 14 48-16,8-8 16 0,0 0 0 0,0 3 0 16,-1 0-144-16,-2 1-16 0,2 0-16 0,-1 1 0 15,-1 1-864 1,2-2-192-16,-1 1-16 0,1-2-16 0,1-1-288 0,-2 0 0 0,2-1 0 0,-1-1 0 0,3-2 544 15,-2 0 0-15,1 2 0 0,1-5 0 0,1 3-48 0,-1-3-16 16,2 2 0-16,-1-1 0 0,1-1-352 0,1 1-128 16,0-2 0-16,0-2 0 0,2 1 0 0,0-3-192 15,3 2 16-15,0-3 0 0,2 1 48 0,0 2 0 16,-1-3 0-16,2 2 0 0,-2 1 128 0,1 1 0 16,1 1 0-16,0 0 0 15,0 0 0-15,0 1 0 0,2 0 160 0,-1 3-160 0,1-2 0 0,-2 1 0 16,1-1 0-16,-1 2 0 0,-1-2 0 0,0 2 0 15,0 1 0-15,-1-2-160 0,0 2 160 0,-1-1 0 16,-1 1 0-16,-1 0 0 0,2 2 0 0,-1 0 0 16,1 0 0-16,-1 1 0 0,-2 0 0 0,1 2 0 15,-2 0 0-15,0-1 0 0,0 1 0 0,-2 0 0 16,1-2 0-16,-2 3 0 0,-1-1 0 0,-1 2 0 0,-1-1 0 16,0-3 0-16,-1 2 0 0,0 0 0 0,0-1 0 0,-2-2 0 15,1 1 0-15,0-2 0 0,-1 0 0 0,1-1-128 16,-1-1-32-16,1-1 0 0,0 0 0 0,-1-2 0 31,1-2-992-31,-1-3-208 0,1 2-48 0,-1-6-10512 0</inkml:trace>
  <inkml:trace contextRef="#ctx0" brushRef="#br0" timeOffset="5656.46">6948 14748 14735 0,'0'-2'640'0,"0"1"160"0,0 1-640 0,0 0-160 0,0 0 0 0,0 0 0 0,0 0 1024 16,0 1 192-16,0 1 16 0,-1 1 16 0,1 2 608 0,0-5 112 16,0 0 16-16,0 19 16 0,1-7-208 0,-1 0-32 15,3 2-16-15,0 3 0 16,2 1-496-16,0 3-96 0,1 2-32 0,-1-3 0 15,2 2-160-15,-1 2-48 0,0 2 0 0,-1 2 0 16,0-2-624-16,-3 0-128 0,1 1-32 0,-2 1 0 16,0 1-128-16,0 2 0 0,-1-3-160 0,0 0 160 15,2 0-512-15,-1-6-16 0,1-2 0 0,1-3 0 16,-1-3-272-16,0-3-48 16,-1 0-16-16,-1-2 0 0,-1-1-768 0,-1-3-160 0,0-4-16 0,-2-1-12016 15</inkml:trace>
  <inkml:trace contextRef="#ctx0" brushRef="#br0" timeOffset="5908.36">6862 15034 35007 0,'6'-5'3120'0,"0"0"-2496"0,0 4-496 0,-1 1-128 0,1 0 0 0,0-3-256 0,7 1 64 0,7-2 0 15,3-1 624-15,2 1 112 0,0 0 32 0,-3-1 0 16,-4 3-336-16,-3-1-64 0,-1 1-16 0,-3 2 0 16,-1 0-160-16,-1 0 0 0,-2 0 0 0,-1 0 0 31,-1 0-464-31,1 0-176 0,-1 0-48 0,0-3 0 0,-1 1-1616 15,1-1-320-15</inkml:trace>
  <inkml:trace contextRef="#ctx0" brushRef="#br0" timeOffset="6426.58">7752 14302 10127 0,'1'-5'896'0,"0"4"-704"0,1 1-192 0,-2 0 0 15,0 0 448-15,0 0 64 0,0 0 16 0,0-3 0 16,-2 2 800-16,0 2 144 0,-2 3 48 0,4-4 0 16,-15 14 272-16,7-6 48 0,-3 6 16 0,-3 2 0 15,0 2-464-15,-2 3-96 0,-1 5-16 0,0-2 0 0,1-2-128 0,2-3-48 16,5-3 0-16,-3 6 0 0,-5 9-192 0,-6 12-32 15,1 8-16-15,2 1 0 0,3-1-288 0,1-3-48 16,2 1-16-16,2 1 0 0,2-3 128 0,0 2 0 16,2 3 16-16,0-1 0 0,2 1-336 0,2-4-64 15,3-4 0-15,2-3-16 0,1-2 16 0,1-4 0 16,2 1 0-16,1-3 0 0,2-3-256 0,0-1 0 16,2-1 0-16,1-2 0 0,4-1-160 0,-1-3-80 15,2-4-16-15,0-4 0 16,1 0-768-16,1-3-144 0,3-3-48 15,0-3 0-15,0-1-1408 0,1-1-304 0</inkml:trace>
  <inkml:trace contextRef="#ctx0" brushRef="#br0" timeOffset="6897.58">8017 14876 8287 0,'3'-7'736'0,"-1"3"-592"0,0-1-144 0,0 1 0 0,1 1 3488 0,-2 2 672 16,2 1 128-16,0-5 16 0,2-1-2272 0,0 1-464 0,-1-1-96 0,0 1 0 15,-3 4 96-15,-1 1 32 0,-1 2 0 0,-3 4 0 16,-2 5-640-16,-2 4-128 0,-2 4-32 0,-2 3 0 16,-3 3-496-16,-2 2-112 0,2-1 0 0,-2 2-16 15,-2 1 32-15,-1 3 16 0,-1 1 0 0,2-2 0 16,-1-2-224-16,0 0 0 0,3 0-192 0,-2-4 192 31,2-3-736-31,0-2-32 0,-1-3-16 0,1-2 0 0,1-2-1904 16,0-1-384-16</inkml:trace>
  <inkml:trace contextRef="#ctx0" brushRef="#br0" timeOffset="7179.69">7641 14894 23951 0,'5'-5'1056'0,"-2"3"224"0,2 2-1024 0,-1 0-256 0,1 0 0 0,-1 1 0 0,1 3 384 0,4 2 32 15,6 1 0-15,5 8 0 0,2 4 1152 0,3 4 224 16,-1 3 64-16,-1 3 0 0,2 2-400 0,-3 2-80 16,-1 0-16-16,-4-2 0 0,-1 1-928 0,-1-2-192 0,-1 0-48 0,-1-4 0 31,-1-4-768-31,-1 0-144 0,-1-4-48 0,0-2 0 15,1-3-912-15,-1-3-192 0,-1-2-48 0,3-5-11696 0</inkml:trace>
  <inkml:trace contextRef="#ctx0" brushRef="#br0" timeOffset="7886.34">8259 15342 29487 0,'5'-4'2624'15,"-1"2"-2112"-15,-1-2-512 0,0 4 0 0,-1 0 1024 0,1-1 80 16,2-1 32-16,2 0 0 0,3 0 48 0,-1 2 16 15,-2 4 0-15,-2 3 0 0,0 0-384 0,-4 4-80 16,-1 4-16-16,-1 2 0 0,-3 1-528 0,1 4-192 0,-2-2 0 16,-2 2 144-16,2 1-144 0,-2 1 0 0,1-3 0 0,-2 1 0 15,0-1-240-15,0 0 80 0,1-1 16 0,0-1 0 32,0-2-688-32,-1-2-128 0,0-3-16 0,0-1-16 15,0-1 144-15,1-4 16 0,-2 2 16 0,-1-2-14544 0</inkml:trace>
  <inkml:trace contextRef="#ctx0" brushRef="#br0" timeOffset="8510.29">8918 14861 16575 0,'1'0'1472'0,"-1"0"-1168"0,1 0-304 0,-1 0 0 16,0-1 576-16,0 1 64 0,0-2 16 0,-1 2 0 0,0 0 752 0,0-2 160 16,-2 2 32-16,3 0 0 0,0 0-144 0,-17 10-32 15,8-3 0-15,1 2 0 0,-3 3-336 0,-1 3-64 16,1 2 0-16,-1 2-16 15,-2 3-224-15,2 2-32 0,-2 3-16 0,0-2 0 0,1 1-288 0,0-4-48 16,0 3-16-16,0-1 0 0,3-1-144 0,-1-1-48 16,1-2 0-16,0-3 0 0,1-4-192 0,2 0 0 15,-2-3 0-15,2 0 0 0,-1-8-368 0,2 1-16 16,1-2 0-16,-2-2-10656 16,0-4-2144-16</inkml:trace>
  <inkml:trace contextRef="#ctx0" brushRef="#br0" timeOffset="8749.79">8556 14810 24879 0,'7'-2'2208'0,"-2"-2"-1760"0,1 1-448 0,0 3 0 16,-1 3 2608-16,2 1 432 0,0-2 96 0,5 7 0 15,9 2-2240-15,5 6-448 0,3 7-80 0,-3 3-32 0,-2 3-48 16,-3-1-16-16,1 5 0 0,-4-1 0 0,-1 0-272 0,-1 1 0 16,-2-3 0-16,-2-2 0 31,0 2-896-31,-4-6-64 0,-2-3-32 0,1-1 0 16,-2-3-480-16,-3-2-80 0,0-4-32 0,0-1-12240 0</inkml:trace>
  <inkml:trace contextRef="#ctx0" brushRef="#br0" timeOffset="9519.09">9040 15358 17503 0,'2'0'1552'0,"-1"0"-1232"16,0 0-320-16,0 0 0 0,1 0 1584 0,-1 0 256 0,3 0 48 0,1 0 16 0,1 0 1024 0,2 0 208 15,1-3 32-15,-2 2 16 0,3 0-1344 0,-2-2-272 16,0 2-48-16,0 0-16 0,0 0-928 0,0-2-192 16,1 1-48-16,-1 1 0 0,1 1-336 0,-2 0 0 15,1-3 0-15,-1 3 0 16,2 0-352-16,-2 0-96 0,1 3 0 0,0-3-16 16,0 1-896-16,-1 0-176 0,1 0-48 0,0 2 0 15,1-3-592-15,-1 1-112 0,1 0-16 0,0 0-10944 0</inkml:trace>
  <inkml:trace contextRef="#ctx0" brushRef="#br0" timeOffset="10351.34">9398 15336 20271 0,'5'-7'896'0,"-2"3"192"0,1 0-880 0,-1 1-208 16,-2 0 0-16,0 0 0 0,0 1 1152 0,3-3 192 0,1-3 48 0,1-3 0 0,0-2 576 0,-1-1 112 15,-1 2 32-15,0-2 0 0,-2 3-656 0,-1-4-128 16,2 1-32-16,-3 1 0 0,0-2-592 0,0 0-112 16,-1 2-16-16,-2-1-16 0,2-1-352 0,0-1-64 15,-1 0-16-15,2 0 0 0,0 2-128 0,0-3 0 16,2 2 0-16,-1-1 0 0,0 1 128 0,0-1 0 0,1 4 0 0,0-2 0 15,-1 3 32-15,2 1 0 0,-1 0 0 16,1 4 0-16,-1-3 48 0,1 6 16 0,-1-2 0 0,-1 5 0 16,1-3-224-16,-2 3-160 0,0 3 32 0,1-3 0 15,0 0 128-15,-1 0-192 0,3 2 192 0,-2 1-192 16,1-2 192-16,-2-1 128 0,0 0-128 0,0 0 176 16,0 0-176-16,15 16-176 0,-11-10 48 0,1 0 0 15,1 3 128-15,1-2 0 0,1 2 0 0,-1 0 0 16,2-1 0-16,-2 1 0 0,0-4 0 0,0 2 0 15,0 1 0-15,1 1 0 0,-1-2 0 0,1 3 0 0,-3-1 0 0,1-1 128 16,0 3-128-16,0-2 128 0,-1 0-128 16,0 2 192-16,0-4-64 0,-1 3 0 0,1 0-128 0,0 0 0 15,0 1 128-15,-1-4-128 0,1 2 0 16,0-3 0-16,-1 0 0 0,-1-1 0 16,0 0 0-16,0 0 0 0,-1 0 0 0,1 0 128 0,-1-1-128 0,-1 0 0 15,2 0 0-15,-1 3 0 0,1 0 0 0,-2 2 0 16,2-3 0-16,-2 1 0 0,0 2 0 0,0-2 144 15,0 3-144-15,1-3 160 0,-1 0-160 0,0-1 128 16,-1 0-128-16,0-1 128 0,1 0-128 0,1 0 0 16,-2 0 0-16,0-2 0 0,0-1 0 0,0 2 0 15,-2-2 0-15,2-1 0 0,-1 1 0 0,1-2 0 0,-1 2 0 16,0-2 0-16,-1 0 0 0,1 0-192 0,-1 0 64 16,1 1 128-16,-2 2-256 0,1-1 80 0,-1-2 16 0,1 3 0 15,0 1-32-15,0-4 0 0,1 2 0 16,-1 0 0-16,1 1-160 0,-1 1-32 0,0-3-16 0,1 3 0 31,0-4-336-31,1 2-64 0,0-1-16 0,0-1 0 16,1 0 304-16,0 0 48 0,1-1 16 0,-1 0 0 15,0 0-320-15,-1 1-64 0,0 0-16 0,0 0-13728 0</inkml:trace>
  <inkml:trace contextRef="#ctx0" brushRef="#br0" timeOffset="10932.11">9873 15134 20271 0,'-3'-2'896'0,"2"0"192"0,0 0-880 0,-1 1-208 0,2 1 0 0,-1 0 0 0,1 0 480 0,-2 0 48 0,-1 0 16 0,1 0 0 15,-1 0-384-15,1 0-160 16,1 1 128-16,1-2-128 0,0-1 944 0,1 2 96 16,1-2 32-16,1 1 0 0,0-1-352 0,2 1-64 0,2-1-16 0,-1-1 0 15,0 0 688-15,0-2 128 0,2 1 16 0,-1-1 16 16,0-1-512-16,1-2-96 0,-1 1-32 0,2 0 0 15,-2-2-576-15,2 0-112 0,0-2-32 0,-1 0 0 16,1 0-128-16,-2-2 0 0,1 2 0 0,-3-2-176 16,1 0-432-1,-2 0-96-15,-1 2 0 0,-1-3-16 0,-1 4 32 0,-1-3 16 0,-1 1 0 0,-2 1 0 16,1 3 32-16,-3-2 16 0,0 2 0 0,-1 2 0 16,-2 2-80-16,1 3-32 0,-2-1 0 0,0 4 0 15,0-1-96 1,-3 4-32-16,3 2 0 0,-1 0 0 0,-2 2-464 0,1 2-80 0,3 0-32 0,-2 3 0 15,2-2 320-15,3 1 64 0,0-1 16 0,2 1 0 0,2 0 1632 16,-1 1 336-16,2-2 64 0,0 0 16 16,2 0 1056-16,-1-1 224 0,0 2 32 0,1 0 16 0,1 0-736 0,-1-2-160 15,2 2-32-15,1 0 0 0,-1 0-576 0,1 0-128 16,0 0-32-16,0 1 0 0,1 0-416 0,-1 0-64 16,0 0-32-16,0 1 0 0,0-2-160 0,0-3 0 15,0 2 0-15,-1-4 0 16,3 0-576-16,-1-2-160 0,0-4-32 0,0 2 0 15,0-2-944-15,2 1-192 0,0-3-32 0,2 0-6576 0,1 0-1296 16</inkml:trace>
  <inkml:trace contextRef="#ctx0" brushRef="#br0" timeOffset="11559.8">10135 15034 23951 0,'5'0'1056'0,"-2"0"224"0,1-3-1024 0,-1 2-256 0,-1 1 0 0,-1 0 0 0,2 0 1216 15,1-1 192-15,2 1 48 0,0 1 0 0,0 0-496 0,-1 3-80 16,-1 1-32-16,-1 1 0 0,-1 0-544 0,0 4-112 15,-1-1-32-15,2 2 0 0,-2 4-160 0,0-3 0 16,1 4 0-16,-1 2 0 0,1-2 0 0,1 1 0 16,-1-3 0-16,2 1 128 0,-2-3 16 0,1-1 0 15,2-2 0-15,-1-2 0 0,-1-1-144 0,1-3 0 16,1 1 0-16,0-4 0 0,0-2 0 0,1-1-224 16,-1-1 48-16,0 1 16 0,-1-3 160 0,1 0-128 0,-1-4 128 0,0 3-128 15,1-4 128-15,-1-1 0 0,0 1 128 0,-1 0-128 16,0 0-160-16,-1 5-96 0,2 0-32 0,0 1 0 31,-1 5-432-31,1 0-96 0,0 2-16 16,-1 3 0-16,2 1 192 0,0 3 16 0,0 3 16 0,1 2 0 0,1 1 608 0,-1 1 256 0,1-3 0 0,1 2-16 15,0-1 464-15,1-2 80 0,-2 2 32 0,1-7 0 16,-2 3-608-16,0-4-208 0,0 1 144 0,-1-2-144 16,-1-3 448-16,1 0 0 0,-1-2 0 0,-1 0 0 15,1 0 320-15,-1-3 64 0,0 2 0 0,0-3 16 16,0 1-272-16,0 1-64 0,1 1-16 0,-2-2 0 15,1 3-240-15,-1-2-64 0,2 0 0 0,-2 1 0 0,1-1 32 16,-1-1 0-16,2 2 0 0,-2-4 0 0,2 1-224 0,0-2 0 16,1 0 0-16,0-1 0 0,1-2 256 0,-1 0 16 15,1-4 0-15,-1-1 0 0,2-1 176 0,0 0 16 16,-1-3 16-16,0-2 0 0,-1 3-64 0,-1-3-16 16,1-1 0-16,-2 0 0 0,-2-1-256 0,1 1-144 31,-4 1 160-31,1-6-160 0,-2 2-176 0,-2 5-128 0,1-1-16 0,-1 4-16 15,0 1-416-15,-1 4-80 0,0 0 0 0,-2 0-16 16,1 4-1024-16,-2 1-208 0</inkml:trace>
  <inkml:trace contextRef="#ctx0" brushRef="#br0" timeOffset="12297.87">10508 14240 24879 0,'1'1'2208'15,"-1"1"-1760"-15,2 0-448 0,-2-2 0 0,1 1 976 0,-1 3 112 0,1 0 32 0,2 4 0 16,0 1 576-16,1 5 112 0,1-1 32 0,1 2 0 0,2 0-592 0,1 1-112 16,3 1-32-16,0 3 0 0,4 0-640 0,1 0-128 15,-1-1-16-15,2 2-16 0,0 4-144 0,1 4-32 16,2 3 0-16,0 2 0 0,0 6-128 0,-1-1 160 15,-1 4-160-15,-4-4 160 0,-1-7-160 0,-2 7 0 16,2 0 0-16,-3 1 0 0,0-4 0 0,-2-1 0 16,1 3 0-16,-3-4-176 0,1 1 176 0,-2-3 0 15,0 0 0-15,-2-1 0 0,-3 2 0 0,0-3 0 16,-2 0 0-16,-2-1 0 0,0 4-208 0,-4-4 32 16,0-2 16-16,-4 1 0 15,-1-2-592-15,-2-2-112 0,0 2-32 0,-3 0 0 16,-1 3 16-16,-2-5 0 0,0 0 0 0,-2-2 0 15,1-1-912-15,-4-3-192 0</inkml:trace>
  <inkml:trace contextRef="#ctx0" brushRef="#br0" timeOffset="13759.61">11542 14588 24879 0,'1'-2'2208'0,"0"1"-1760"0,1 1-448 0,-1 0 0 15,-1 0 336-15,0 0-16 0,1 0 0 0,-1-2 0 16,1 2-320-16,-1-2 0 0,0 2 0 0,0 0 0 0,0 0 384 0,0 0 128 16,0 0 0-16,0 0 16 15,0 0 256-15,-23-1 48 0,18 1 16 0,-4 3 0 0,1 0 48 0,-3 2 16 16,-1 1 0-16,0 1 0 0,-2 2-400 0,0 3-96 16,0 0-16-16,-2 2 0 0,1 0-48 0,-1 2-16 15,2 2 0-15,1-1 0 16,-1 0-64-16,3-3-16 0,0 2 0 0,0-1 0 0,1-1-96 0,-1 2-32 15,0 0 0-15,0-3 0 16,-1 3-128-16,1 0 0 0,1-2 0 0,2-2 0 0,2-2 0 0,1 0 0 16,0-2 0-16,1-1-176 0,1 0 176 0,2-3 224 15,0-1-48-15,1-3-16 0,1 1 128 0,2-2 32 16,0 1 0-16,1-3 0 0,2 1-80 0,0-2-16 16,3 2 0-16,-1-2 0 0,-1 1-224 0,2 1 0 0,2-1 0 15,-1 2 0-15,1-1 0 0,-1 0 0 0,0 1 0 16,1-1 0-16,1-1 0 0,0 2 176 0,2 1-176 0,0-2 160 15,-2 0-32-15,0 1 0 0,1-1 0 0,-1-1 0 16,-2 2-128-16,0-3 0 0,-1 2 144 0,-1-1-144 16,1 1 0-16,-3-1 0 0,1 1 0 0,-2 1 0 31,2-2-448-31,-2 2-176 0,-1 1-16 0,-1 0-16 0,1 1-1072 16,-2 2-192-16,-1 0-64 0,1 1 0 0,-1 1-800 0,0 0-160 15</inkml:trace>
  <inkml:trace contextRef="#ctx0" brushRef="#br0" timeOffset="14220.72">11194 15051 15663 0,'-4'3'688'0,"0"-2"144"0,0 1-656 0,2 0-176 0,0-1 0 0,2-1 0 15,2 2 896-15,-2-2 160 0,0 3 32 0,0 1 0 16,2-3 1216-16,1 4 256 0,2-4 64 0,1 3 0 16,2-3-1088-16,4 0-192 0,-1-1-64 0,1 0 0 0,3 0-512 0,0 0-128 15,2 0 0-15,0-1-16 0,1 0-160 0,-2 1-16 16,-1 0-16-16,-1 0 0 0,2 0-288 0,2-3-144 15,-2 3 160-15,-1 0-160 0,-2 3-176 0,0-3-128 16,-2 0-16-16,0 0-16 16,1 0-1328-16,-1 0-272 0,2 0-48 0,-1 0-12256 15</inkml:trace>
  <inkml:trace contextRef="#ctx0" brushRef="#br0" timeOffset="18327.95">12257 14292 9215 0,'0'0'816'16,"0"0"-656"-16,0 0-160 0,0 0 0 0,0 1 1312 0,0-1 224 0,2 3 64 0,-2-3 0 15,0 0-64-15,0 1-16 0,1-1 0 0,-1 0 0 16,0 0 336-16,0 0 80 0,0 0 16 0,0 0 0 15,0 0-480-15,0 0-80 0,0 0-32 0,0 0 0 16,0 0 48-16,0 0 0 0,0 0 0 0,0 0 0 16,0 0-528-16,-7 21-112 0,7-15 0 0,0 2-16 0,-1 1-432 0,1 5-96 15,-1 2-16-15,1 1 0 0,-2 4-208 0,1 3 128 16,0 4-128-16,1 3 0 16,0-2 160-16,1 7-160 0,0 4 160 0,2 5-160 0,2 2 0 0,-2-1 128 15,2-2-128-15,-1-3 0 0,1-3 0 0,-3-1 0 16,2-2 0-16,-1-3 0 0,-1-2 0 0,1 1 0 15,-1 0 0-15,2-2 0 0,-3 2 192 0,0-5-64 16,1 0-128-16,-4 3 192 0,1-2-192 0,-1-1 128 16,-1-1-128-16,1-6 0 0,-1 1 0 0,2-7 128 15,1-1-128-15,0-5 0 0,0-1 0 0,0-3 0 16,1-3 0-16,2-3 0 0,-1 0 128 0,1-3-128 16,0-6 0-16,1-1 144 0,0-2-144 0,-1-5 128 15,1 0-128-15,0-4 128 0,0-1-128 0,-1-3 0 0,1-2 144 16,1-4-144-16,-1 2 0 0,-2-1 0 0,2 1 0 15,-1-3 0-15,2-1-256 0,2 7 16 0,-1 4 16 16,1 3 0-16,2 4 0 0,-2 1 0 0,2 0 0 0,0 1 0 16,-2 3 224-16,0 2 0 0,1 2 0 0,-1 1 0 15,1 3 0-15,-3-1 0 0,1 1-160 0,-2 2 160 16,0 1 0-16,0 2 0 0,0 0 0 0,0 0 0 16,-1 2 0-16,4 1 0 0,-4 2 0 0,1-2 0 15,0 2 0-15,-2 2 0 0,2 1 0 0,-2-2 0 16,1 5 0-16,-2 1 0 0,1 4 0 0,1-3 0 0,-1 2-192 0,1 2 192 15,1-3-160-15,-1 2 160 0,1 0 0 0,-1 2-144 16,0 0 144-16,-2 1 0 0,2-5 0 16,-3 3 0-16,1-5 0 0,-2 4 0 0,0-4 0 15,-2 1 0-15,1-1 0 0,-2-1 0 0,0 0 0 0,-1 0 144 16,-1 1 0-16,-1-1 0 0,-1-1-144 0,0-2 0 16,0 0 144-16,0-2-144 0,-1-1 224 0,-1-3-32 15,0 2 0-15,-1-2 0 0,0 2-192 0,-1-4 128 16,-1-4-128-16,0 2 0 0,1-2-144 0,1-1-128 15,0-1-32-15,0 0 0 16,0-1-752-16,2 0-160 0,1-1-16 0,0 0-10096 16,2 2-2032-16</inkml:trace>
  <inkml:trace contextRef="#ctx0" brushRef="#br0" timeOffset="18881.16">12661 15007 10127 0,'5'-4'896'0,"-1"2"-704"0,-1-3-192 0,0 3 0 16,-1 0 3488-16,0 1 672 0,0-1 128 0,1 2 16 0,1-5-1424 16,1 2-272-16,3-1-64 0,-3 0-16 0,0 3-1184 0,-2-4-256 15,1 4-32-15,0-3-16 0,0 3-768 0,-1-3-144 16,2 2-128-16,1-3 144 0,2 1 144 0,-1-1 32 16,3 1 0-16,0-3 0 0,1 1-48 0,0-2 0 15,2 1 0-15,-1-2 0 0,0 2-128 0,1-3-16 16,-1 3-128-16,0-2 192 0,0 0-32 0,-1 1-16 15,0-1 0-15,-1-2 0 0,0 0 96 0,-4 1 16 16,-1 2 0-16,-1-1 0 0,-3 2-256 0,-1 2 0 0,-3 0 0 16,0 3 0-16,-2-3 0 0,-3 4 0 0,-2-2 0 0,-2 2 0 15,-2 2-144-15,-2 2-80 0,0-3-16 0,-1 2 0 16,-2 2 64-16,2 2 16 0,0-1 0 0,2 1 0 16,1-1 160-16,3 3 0 0,1 2 0 0,3-2-128 15,-1 7 128-15,2 1 0 0,3 1 0 0,-1 6 0 16,1 0 0-16,2 1 176 0,0-2-176 0,1 1 192 15,1 5-64-15,0 0 0 0,1 1 0 0,0-6 0 16,1 1-128-16,0-3 0 0,0-2 144 0,0 1-144 16,1-5 0-16,0-1 0 0,1-2 0 15,0-1 0-15,1-4-240 0,0-2-64 0,0 0-16 0,2-2 0 16,-1-1-592-16,1-4-128 16,1-1-32-16,1 0 0 0,1 0-1696 0,-1-3-352 0</inkml:trace>
  <inkml:trace contextRef="#ctx0" brushRef="#br0" timeOffset="19352.34">13217 14648 6447 0,'3'-2'576'0,"-2"0"-576"0,0 1 0 0,-1 1 0 0,0 1 1824 0,0-1 256 0,2-1 48 0,-2 1 16 16,1 0 208-16,-2 0 32 0,-1 3 16 0,2-3 0 16,0 0 128-16,-16 13 32 0,9-5 0 0,-3 2 0 15,-1-3-848-15,-3 3-176 0,2 1-16 0,-3 0-16 16,2 0-560-16,-1 0-112 0,0 2-32 0,1-5 0 16,0 1-512-16,1 2-96 0,1-3-32 0,0 0 0 15,1 0-160-15,1-1 0 0,2 2 0 0,2-4 0 16,2 1 0-16,3-1 0 0,2-3 0 0,1 3 0 15,2 0-208-15,0-2-32 0,3-1 0 0,0 2 0 16,3-2-96-16,-1 3-32 0,0-2 0 0,0 0 0 16,0 4 112-16,-1-2 0 0,0-2 16 0,0 5 0 15,0-2 240-15,-1 0 0 0,1 3 0 0,-1 1 0 0,0 0 0 16,0 1 0-16,-2 0 0 0,0 0 0 0,0 3-320 0,0 2-32 16,1 1 0-16,-3 0 0 15,3-1-288-15,-4 0-48 0,2-2-16 0,-1-2 0 0,1-1 304 16,-1 1 48-16,-2 0 16 0,-1-2 0 15,-2 1-352-15,-1-1-64 0,-2-3-16 0,0 3 0 0,-1-2 1216 0,2 0 224 16,-2 1 48-16,-3 0 16 0,1-3-416 0,-2-1-64 16,-1 1-32-16,0 0 0 15,-1-3-1024-15,0 0-208 0,-1 0-32 0,-1-3-12784 0</inkml:trace>
  <inkml:trace contextRef="#ctx0" brushRef="#br0" timeOffset="19776.23">13430 14506 11055 0,'1'0'976'0,"1"0"-784"0,-1 0-192 0,-1 0 0 0,1 0 1360 16,-1 0 240-16,1 1 32 0,2-1 16 0,-1 1 128 0,2 1 16 16,0 0 16-16,-1 1 0 0,1 0 16 0,0 0 0 15,-2 2 0-15,1 0 0 0,-1 2-496 0,1 0-112 16,-2 5 0-16,0-4-16 0,-1 5 160 0,0 0 48 15,0 1 0-15,-1 1 0 0,1 2-816 0,-1 0-144 16,0 3-48-16,-2 1 0 0,2 3-208 0,-2-1-64 16,2-1 0-16,0 1 0 0,1-1-128 0,0 0 0 15,0 2 0-15,0 2 0 0,1-3 0 0,0 1 0 0,1-2 0 16,-2 0 0 0,0 0-384-16,0 1-128 0,0-4 0 0,-2 2-16 15,2-3-1136-15,-1-2-208 0,-1-1-48 0,0-2-16 16,0-2-880-16,-1-3-192 0</inkml:trace>
  <inkml:trace contextRef="#ctx0" brushRef="#br0" timeOffset="20011.52">13311 14824 38703 0,'0'2'1712'0,"2"-1"352"0,-1 2-1648 0,0-2-416 0,2 0 0 16,-2 2 0-16,1-3 640 0,3 1 32 0,1 0 16 0,4 1 0 0,2-2-208 0,0-2-32 16,3 0-16-16,0-6 0 0,-1 0-240 0,1-1-32 15,0 0-16-15,-1 0 0 0,-1-1-336 0,1 1-64 16,-2-1 0-16,2 0-16 16,-1 3-400-16,1-1-80 0,-2 3-16 0,1 2-11296 15,0 1-2272-15</inkml:trace>
  <inkml:trace contextRef="#ctx0" brushRef="#br0" timeOffset="21441.79">14405 14839 24879 0,'2'0'2208'0,"-1"-3"-1760"0,1 3-448 0,-2-1 0 0,1-2 1856 0,-1 2 272 0,1-3 64 0,-2 1 16 15,0-6-608-15,-4 2-128 0,-2-2-32 0,-2 0 0 16,-4 3-752-16,-2-3-160 0,-2 2-16 0,-2 1-16 16,-2 0-304-16,2 1-48 0,0 2-16 0,-1 2 0 15,3 2-128-15,0 4 0 0,2 4 0 0,0-2 0 16,1 3 176-16,3 1 0 0,3 0 0 0,-1 1 0 15,3 0 64-15,1 0 16 0,-1 3 0 0,1 0 0 16,0 0-64-16,0 1 0 0,0 1 0 0,1-3 0 16,2 1-192-16,-2-1 0 0,2 5 0 0,0-2 0 15,1 1 0-15,2-5 0 0,1 0 0 0,-1-2 0 0,2-3 0 16,0-3 0-16,2 2-160 0,-1-5 160 16,1 2-176-16,1-6 176 0,1 0-208 0,2 0 80 0,-1-3-32 0,4-2 0 15,1 1 0-15,3-5 0 0,0 1 160 0,0 0 0 16,-1 2 0-16,4-6 0 0,3-3 144 0,3-3 64 15,1-1 16-15,-3-3 0 0,-2 2 192 0,-3 0 32 16,-2 2 16-16,-2-2 0 0,-1-2-64 0,-3-2-16 16,-2 2 0-16,-1-5 0 0,-2-2-112 0,-3 3-16 15,-1 2-16-15,-1-6 0 0,-2-2-240 0,-3-1 0 16,0-3 0-16,-3 3 0 0,0-1 0 0,-1 2 0 16,-2 3 0-16,0 5 0 0,-1 0-288 0,-1 7-48 15,2 1-16-15,-1 2 0 16,-1 4-288-16,2 1-48 0,0 2-16 0,2 3 0 15,2 3-288-15,2 1-64 0,1 4-16 0,2-2 0 16,2 4-2288-16,2 4-464 0,4-2-80 0,3 2-32 0</inkml:trace>
  <inkml:trace contextRef="#ctx0" brushRef="#br0" timeOffset="21818.9">14802 14706 1839 0,'3'4'160'0,"-2"-4"-160"0,1 1 0 0,-1-1 0 0,0 1 4672 0,-1 1 912 0,0 0 176 0,0 1 48 0,1 5-1664 0,-2 0-336 16,0 4-64-16,0 3-16 0,-3-2-1728 0,0 4-336 15,1-1-80-15,-2 0-16 0,0 1-624 0,-3 0-128 0,2-3-32 16,-1 2 0-16,0 0-464 0,0-2-80 16,0 1-32-16,-1-3 0 0,2 0-400 0,0-1-96 15,0-2-16-15,1 0 0 16,-1-1-480-16,1-1-112 0,0 0 0 0,0-2-16 15,2 0-1808-15,1-5-352 0</inkml:trace>
  <inkml:trace contextRef="#ctx0" brushRef="#br0" timeOffset="21991.66">14832 14480 23951 0,'4'-3'2128'0,"-1"3"-1696"0,-1-2-432 0,1 2 0 0,-2 0 2128 0,1 0 352 16,3-1 64-16,3 1 16 0,0-1-1616 0,1 1-320 16,0 1-64-16,-2 0-16 15,-2 1-1008-15,0 1-208 0,-3 1-32 0,1-2-16 16,-2 2-1760-16,-1-2-336 0</inkml:trace>
  <inkml:trace contextRef="#ctx0" brushRef="#br0" timeOffset="22462.88">15106 14613 2127 0,'6'4'0'0,"-2"-1"192"16,1-3-192-16,-3 1 0 0,0 0 0 0,0 2 0 0,-1-3 0 0,3 1 0 0,1-1 0 16,0 1 0-16,1 3 560 0,-1-3 80 0,-2 0 0 0,0 1 16 15,-2 0 2528-15,-2-1 496 0,0 3 96 0,-3-2 32 16,1 2-144-16,-3 1-16 0,1-1-16 0,-2-1 0 15,-1 4-1408-15,0-2-288 0,0 0-48 0,-1-1-16 16,0 3-1136-16,-1-1-224 0,0-1-64 0,0 1 0 16,0 1-448-16,2 1 0 0,-2-1 0 0,0-1 0 15,1 1-144-15,3-1-80 0,0-1-16 0,1 0 0 16,1 1 240-16,0-1 0 0,2-1 0 16,-2 0 0-16,2 3 288 0,-1-4 48 0,2 2 16 0,-1-2 0 0,2 0-352 0,-2 0 0 15,2 1 0-15,2 1 0 16,1-3-368-16,1 2-32 15,1 1-16-15,0 0 0 0,2-2-80 0,0 1-16 0,0 1 0 0,0 0 0 0,2-1 512 16,-3 1 0-16,-1 0 0 0,1-2 0 0,2 5 304 0,0 2 0 16,2-2 0-16,-1 1 0 0,1-2 48 0,-1 2 16 15,0-3 0-15,-1-1 0 0,2 1-368 0,-3 1 144 16,1-1-144-16,-2 0 0 0,-1-1 0 0,-3 1 0 16,2 1 0-16,-4 0-144 0,0 0-128 0,0 0-32 15,-3 3 0-15,0-1 0 0,-1 0 304 0,-1-2 0 16,0 1-128-16,-1 0 128 0,0 2 128 0,-3-3 64 0,-1 1 32 15,0-2 0-15,0 3-96 0,-1-4 0 0,-2 1-128 0,-2-1 192 32,0-1-816-32,-1-2-160 0,1 0-48 0,-1-2-10240 0,1 0-2048 0</inkml:trace>
  <inkml:trace contextRef="#ctx0" brushRef="#br0" timeOffset="22902.75">15458 14407 13823 0,'4'-4'1216'0,"-2"1"-960"0,0 3-256 0,-2 0 0 0,0-2 1056 0,1 2 160 16,0-2 48-16,0-2 0 16,2-1 80-16,-2-1 32 0,-1 2 0 0,0 2 0 0,-1-1 1056 0,-1 2 224 0,1 2 32 0,-1 2 16 15,-1-3-832-15,0 4-160 0,0 0-48 0,-1 3 0 16,1 1-704-16,-1 1-128 0,0 5-48 0,-1-1 0 15,0 4-448-15,2 5-80 0,0-4-32 0,0 4 0 16,-1 3-224-16,1 2 0 0,2 0 128 0,0 2-128 16,1-1 128-16,-1 4-128 0,2 1 176 15,0 1-176-15,2 0 128 0,-3-2-128 0,1-5 0 0,0-1 0 16,-1 0 0-16,0 1 0 0,0-2-192 0,0 0 48 16,0-6-336-1,-1 0-64-15,1-2-16 0,0-2 0 0,0-3-1088 16,1-2-208-16,-1-2-64 0,1-3-14272 0</inkml:trace>
  <inkml:trace contextRef="#ctx0" brushRef="#br0" timeOffset="23201.56">15186 14679 23951 0,'1'2'2128'16,"2"-2"-1696"-16,-1 0-432 0,0 0 0 0,0 0 2896 0,2 0 496 15,1 0 112-15,2 2 16 16,3-2-1664-16,2 0-320 0,-1 0-64 0,2-2 0 0,-2 2-288 0,1 0-48 0,2-2-16 0,1 1 0 16,0 1-224-16,1-1-32 0,0-2-16 15,1 1 0-15,2-2-512 0,2 1-96 0,-2-3-32 0,0 0 0 31,1-1-672-31,-2-2-144 0,0 3-32 0,-1-4 0 16,0 2-512-16,-1 0-96 0,-1 2-32 0,-1 1-11984 0,1 2-2416 0</inkml:trace>
  <inkml:trace contextRef="#ctx0" brushRef="#br0" timeOffset="26485.45">5973 15971 18431 0,'1'-2'1632'0,"-1"-1"-1312"0,1 3-320 0,0-2 0 16,2 1 2528-16,-2-1 432 0,1 2 96 0,1 0 16 0,2-1-1136 0,1 1-208 15,-1 0-64-15,0 3 0 0,0 0-720 0,-3 2-160 16,2 3-16-16,-1 2-16 0,-2 3-432 0,0 2-64 15,0 2-32-15,-1 2 0 0,0 2-224 0,0 1 128 16,0 2-128-16,0-2 0 0,-1 1 336 0,1 6-16 16,1-1-16-16,-1 1 0 0,1-1-128 0,-1 2-32 15,2 2 0-15,-1-1 0 0,-1 1-144 0,0-2 160 16,1 2-160-16,-2-2 160 0,1-3-160 0,0-1 0 0,-1 0 144 31,1-4-144-31,-2-2 160 0,2 0-32 0,0-6-128 0,2 0 192 16,-2-3-192-16,0-5 0 0,1-1 0 15,0-4 0-15,0 1 128 0,1-5-128 0,-1 0 0 0,0-5 144 16,-1 2-144-16,1-5 0 0,1 0 0 0,-1-7 128 16,3 2-128-16,-2-1 0 0,0-3 0 15,1 0 0-15,1-1 0 0,-2 2 0 0,1-2 128 0,0-2-128 16,4 2 0-16,-3 2-224 0,4 1 48 0,1 1 16 16,2 3 0-16,0 1 0 0,2 2 0 0,0 1 0 15,2 1 160-15,-2 0 0 0,1 3 0 0,-2-1 0 16,1 2 144-16,-2 0-144 0,0 2 192 0,-1 0-192 0,0 1 128 15,-3 2-128-15,2 3 0 0,-3-1 0 16,0 2 128-16,-1 2-128 0,1 2 192 0,-1-1-192 0,-1 3 128 0,0 1-128 16,-1 2 0-16,1-1 0 0,-2 3 0 0,1-3 0 15,-1 0 0-15,1 5 0 0,-1-4 0 0,0 2 0 16,0 1 0-16,0-1-144 0,1 1 144 16,-1 1 0-16,1-1 0 0,-2 0 0 0,0-2 0 0,-1 0 0 15,0-6 0-15,-1 1 0 0,0 0 0 0,-2-1 144 16,1-2-144-16,-3 1 160 0,0-1-160 0,-2-1 128 15,-1 0-128-15,-2-2 128 0,0 0-128 0,-2-3 0 16,0 1 0-16,-2-2 0 0,1 1 0 0,-1-4 0 16,2 2 0-16,-2-3 0 0,0-1 0 0,2-3 0 0,0 0 0 15,0-2 0 1,0 0-672-16,1-1-16 0,0-3 0 0,0 2 0 16,2 2-2672-16,3 1-544 0</inkml:trace>
  <inkml:trace contextRef="#ctx0" brushRef="#br0" timeOffset="27051.25">6420 16512 19343 0,'3'-3'848'0,"-1"1"192"0,2 0-832 0,-2-1-208 0,2 2 0 0,-3 1 0 0,2-4 1072 0,0 1 160 16,4-2 48-16,0-1 0 0,2 0 848 0,-2-1 176 15,1 0 48-15,-2 1 0 0,-1 0-912 0,0 1-176 16,1-1-48-16,-3 3 0 0,4-1-640 0,-2 0-144 16,0 1-32-16,1 0 0 0,1 0 96 0,1 1 16 15,0-1 0-15,0-1 0 0,0 2-352 0,1-2-160 16,-2 2 160-16,1-2-160 0,-1 0 0 0,1 1 128 0,-1-2-128 15,-1 0 0-15,2-1 128 0,-1-1 0 0,-1 1-128 0,2-1 192 16,0-2-192-16,0 3 144 0,-1-4-144 16,-1 3 128-16,1-3-128 0,-2 2 0 0,-1 0 0 15,-1 0 0-15,1 2 0 0,-4 1 0 16,0-1-128-16,-3 0 128 0,-1-2 0 0,-2 5 0 0,1-2 0 0,-2 4 0 16,-2-3 0-16,-2 4 0 0,0 4-144 0,-3-3 144 15,0 4-304-15,-4 2 0 0,2 3 0 0,1-1 0 31,0 2-208-31,2 2-64 0,-1 1 0 0,1 3 0 0,-1 1 304 0,0 3 48 0,1-3 16 0,1 3 0 16,2-2 208-16,1-2 0 0,2 4 144 0,0-4-144 0,2 3 864 16,2 0 80-16,1-1 16 0,1 2 0 15,0-2-464-15,2 2-96 0,2 0-16 0,0-3 0 0,2 0-256 0,2-2-128 16,1 0 128-16,1-6-128 0,2 0 0 16,0-5 0-16,1-1 0 0,2-2-176 15,1-2-192-15,0 0-32 0,0-2-16 0,1-3 0 16,1-1-832-16,0-4-160 0,-1 2-48 0,3-2-15040 15</inkml:trace>
  <inkml:trace contextRef="#ctx0" brushRef="#br0" timeOffset="27569.27">7053 16211 18431 0,'-1'-1'1632'0,"1"1"-1312"0,0 0-320 0,0 0 0 16,0 0 2160-16,0 0 352 0,0 0 80 0,-1 0 16 16,-2 0-1008-16,1 0-192 0,-2 1-32 0,4-1-16 15,0 0 48-15,0 0 0 0,0 0 0 0,-22 13 0 16,16-7-992-16,-2 2-192 0,0 0-32 0,-3 2-16 15,1 1-176-15,-3-3 128 0,1 2-128 0,0 1 128 0,-2 2 128 0,-1-1 0 16,1-1 16-16,1 2 0 0,-1-2 176 0,2-1 48 16,1 0 0-16,1-5 0 0,2 1-208 0,1-1-32 15,1 1-16-15,2-4 0 16,0 2-240-16,2-1-128 0,1-1 128 0,1-2-208 0,2 1-48 0,2 0 0 16,2-1 0-16,2 0 0 0,1 0-96 0,4 0-32 15,-1 0 0-15,3-1 0 0,0 1 384 0,2-1 0 16,0 1 0-16,2 1 0 0,2-1 0 0,-1 1 0 15,1-1 0-15,-1 0 0 0,-1 4 0 0,0-4 0 16,-2 3 0-16,-1 0 0 0,0 2 0 0,-2 0 0 16,-3-1 0-16,-2 2 0 0,-3-1 0 0,-1 1 0 15,-1 3 0-15,-3-3 0 0,-1 2 0 0,-1-2 0 0,-2 1 128 16,-3-1-128-16,1 2 0 0,-4-1-144 0,-1 2 144 0,1 2-208 16,-1-2 208-16,-3 1 0 0,1-1 0 0,-3 3 0 15,0-1 0-15,0-4-224 0,1 3 64 0,-1-4 16 16,1 0 144-16,1-1-192 0,0 0 192 0,1-2-192 31,2 0-1552-31,0-1-320 0,3 1-64 0,-1-1-12880 0</inkml:trace>
  <inkml:trace contextRef="#ctx0" brushRef="#br0" timeOffset="28024.55">7401 15973 26719 0,'0'2'2368'0,"0"0"-1888"0,0 3-480 0,1-2 0 0,0 1 2496 0,-1-2 416 0,1 2 80 0,1 3 16 16,-1 4-1648-16,-1 5-320 0,1 2-64 0,0 0-16 15,-1 2-368-15,0-3-80 0,2 3 0 0,-2 0-16 16,0 0-496-16,-2 1 128 0,1 2-128 0,-1 1 0 16,-1-1 128-16,1-1 0 0,-1 2-128 0,0 1 192 0,0-2-192 0,-1-1 0 15,1 2 0-15,-1-2 0 16,0 0-256-16,1-4-112 0,-1-1-16 0,1-1 0 16,0 1-320-16,0-3-80 0,3-2-16 0,-1-3 0 15,0-3-1792-15,-1-1-352 0,2 1-80 0,-1-6-11264 16</inkml:trace>
  <inkml:trace contextRef="#ctx0" brushRef="#br0" timeOffset="28275.6">7156 16301 28559 0,'0'-2'2544'0,"1"-2"-2032"0,3 1-512 0,0-1 0 0,-1 1 2656 0,1 2 432 0,3-4 96 0,3-1 16 16,6-5-2048-16,5-1-384 0,4-5-96 0,-1 0-16 16,-1 0-32-16,-1 1-16 0,2 1 0 0,-1 0 0 15,0 1-448-15,0 1-160 0,-2 0 0 0,0 2 144 32,0 0-560-32,0 0-112 0,-1 1-32 0,0 0 0 15,0 2-528-15,-2 1-128 0,1 3 0 0,-2-1-16576 0</inkml:trace>
  <inkml:trace contextRef="#ctx0" brushRef="#br0" timeOffset="30585.29">7617 16535 5519 0,'-5'5'496'0,"1"-5"-496"0,2 3 0 0,1-3 0 0,1 2 5216 0,1-2 944 15,0 0 192-15,0 0 48 0,3 1-3056 0,0-1-592 16,2 2-128-16,-6-2-32 0,0 0-1264 0,26 1-256 16,-14 1-48-16,1-2-16 0,-1 0-512 0,2 0-112 15,-1 1 0-15,2 2-16 0,1-1-208 0,2 3-32 16,-1-3-128-16,-1 0 192 0,0 1-192 0,0-2 0 0,0 0 0 15,0-1 0 1,-1 2-304-16,-1-4-96 0,-2 2-32 0,0-2 0 16,1-1-608-16,-2 1-128 0,0-2-32 0,-1-1-16144 0</inkml:trace>
  <inkml:trace contextRef="#ctx0" brushRef="#br0" timeOffset="30977.41">8043 16194 32255 0,'2'-4'1424'0,"-1"3"304"0,0 0-1392 0,2 1-336 0,-2 0 0 0,0 1 0 0,2 0 960 0,1 3 128 16,1 2 32-16,1 1 0 0,0 5-64 0,-1 0-16 0,1 2 0 0,-1 0 0 15,0 2-432-15,0-1-96 0,1 1 0 0,0 2-16 16,0-1-176-16,1-2-16 0,0 1-16 0,0 0 0 15,0 0-288-15,-1-2 0 0,1 1 0 0,-1-4 0 32,1 1-448-32,-1-2-112 0,1-1-16 0,1-3 0 15,-1 1-736-15,2-3-160 0,-2-2-16 0,3 0-15104 0</inkml:trace>
  <inkml:trace contextRef="#ctx0" brushRef="#br0" timeOffset="31275.6">8490 16122 24879 0,'1'-1'2208'16,"1"0"-1760"-16,-1 1-448 0,0 1 0 0,0 0 880 0,-1 2 80 15,0-2 32-15,2 4 0 0,-2 2 32 0,-3 4 16 16,-2 3 0-16,-2 1 0 0,-3 3 576 0,-3 3 112 15,0 3 32-15,-3 2 0 0,0 0-768 0,-3 5-160 16,-3 0-16-16,0 6-16 0,-3 2-128 0,-1 2-32 16,0 4 0-16,-1 0 0 0,-2 2-240 0,2 4-48 15,0 0-16-15,2-3 0 0,3 0-336 0,2-7-320 16,2-5 64-16,2-4 16 16,1-1-240-16,2-5-48 0,3-1-16 0,2-4 0 15,2-3 192-15,2-3 32 0,1 1 16 0,3-10 0 16,2-4-1936-16,1-4-384 0</inkml:trace>
  <inkml:trace contextRef="#ctx0" brushRef="#br0" timeOffset="32029.98">8887 16256 20271 0,'-2'1'1792'0,"0"-2"-1424"16,2 1-368-16,0-3 0 0,0 3 1424 0,0-1 224 15,2 0 32-15,-1 1 16 0,1-4 32 0,1 2 0 16,1-5 0-16,-1 4 0 0,2-2 112 0,1 0 16 0,1 1 16 0,1-3 0 15,2 0-1104-15,0 1-208 0,2 0-48 0,3 0-16 16,0-2-176-16,1 4-16 0,0-5-16 0,1 3 0 31,2 0-128-31,0-2-32 0,-1 2 0 0,2-3 0 16,0 3-128-16,-2-1-192 0,2 2 32 0,-1-1 16 31,-1 2-608-31,1 1-112 0,0-2-32 0,-1 4 0 0,-1 1-2064 0,-3 0-432 0,-2 1-64 0,-1 2-10336 0</inkml:trace>
  <inkml:trace contextRef="#ctx0" brushRef="#br0" timeOffset="32485.1">8961 16374 28559 0,'3'2'2544'0,"-1"-2"-2032"0,-1 0-512 0,1 0 0 16,0 0 1648-16,1 0 224 0,0 0 48 0,4 1 16 15,1-1-336-15,2 0-64 0,0 0 0 0,1-1-16 16,0 1-624-16,0-2-112 0,1 0-16 0,-1 1-16 0,-1-1-496 0,1 0-112 15,0 1-16-15,-1 0 0 0,0-1-128 0,-1 2-176 16,1-2 48-16,0 1 0 16,0 1-272-16,0-2-48 0,0 2-16 0,0-3 0 15,1 0-240-15,0 1-32 0,-1-1-16 0,0 3 0 16,-1-4-976-16,-1 2-192 0,1 2-32 0,-2-2-13568 16</inkml:trace>
  <inkml:trace contextRef="#ctx0" brushRef="#br0" timeOffset="33176.55">9687 16003 17503 0,'1'-1'1552'0,"1"0"-1232"0,-1 0-320 0,0 1 0 0,2 0 3232 0,-1-3 592 0,1 3 112 0,0-1 32 16,3 1-1872-16,2 0-368 0,0 1-80 0,1 3-16 0,2 2-688 0,-1 4-144 16,0 1-32-16,1 2 0 15,-1 4-512-15,0 1-128 0,-1 6 0 0,-1 2-128 0,0 1 160 0,-3 1-160 16,0-2 128-16,0 0-128 0,-2-1 160 0,2-4-160 16,0-4 192-16,0 0-192 0,2-5 128 0,0-1-128 15,-1 0 0-15,1-5 0 0,1 1 0 0,-1-4-176 16,2-3 32-16,-2 0-12064 15,2-3-2400-15</inkml:trace>
  <inkml:trace contextRef="#ctx0" brushRef="#br0" timeOffset="33556.94">10209 15961 33167 0,'1'-1'1472'16,"0"-3"304"-16,1 3-1424 0,-2 1-352 0,0-2 0 0,0 0 0 0,0 1 864 0,0 0 96 0,-2-1 32 0,0-2 0 0,-2 1-320 15,-2 2-64-15,0 1-16 0,-2 0 0 0,1 4-128 0,0-4-16 16,-1 4-16-16,0 0 0 0,-2 3-240 0,1 1-32 16,0 0-16-16,-2 3 0 0,-1 6 48 15,-2 4 0-15,-1 3 0 0,1 3 0 0,-4 1 0 0,0 3 0 16,-1 1 0-16,-1 3 0 0,-1 1-64 0,0 1-128 16,-1-1 192-16,-1 2-64 0,-2 2 128 0,-1-1 0 15,2 2 16-15,1-1 0 0,2-4-144 0,2-4-128 16,4-3 144-16,6-1-144 15,1-4-544-15,3-1-208 0</inkml:trace>
  <inkml:trace contextRef="#ctx0" brushRef="#br0" timeOffset="36182.94">7402 17386 27647 0,'0'-7'2448'0,"0"-1"-1952"0,1 3-496 0,0 3 0 16,1-3-320-16,0 0-144 16,1-5-48-16,0-5 0 0,1-5 512 0,1 2 0 0,-1 3 208 0,-2 3-64 15,2 4 384-15,-3 2 80 0,-1 1 16 0,0 5 0 16,0-1-304-16,-1 1-48 0,0 1-16 0,-2-1 0 15,2 5 48-15,0-4 0 0,-2 4 0 0,1-2 0 0,2-3 528 0,0 0 128 16,0 0 0-16,-11 19 16 0,9-12-16 0,2 1 0 16,0 1 0-16,0 2 0 0,2 1-304 0,0 4-64 15,1 0-16-15,-1 4 0 0,3 4-208 0,-1 2-48 16,-1 2-16-16,0 2 0 0,1-3-128 16,-2 6-32-16,1 2 0 0,-2 1 0 0,1-1-144 0,0-3 0 15,0 1 0-15,0-4 0 0,1-1 0 0,1-5 0 16,1 1 0-16,-2-3 0 0,2-1 0 0,1 0 0 15,-1-3 0-15,2-2 0 0,-2 0 144 0,-1-3-144 0,0-1 160 16,-1-2-160-16,-1-3 160 0,-1 0-160 0,-1-6 160 16,2 0-160-16,-2-2 0 0,1-2 0 0,0-2 0 15,0-5-160-15,1-1-48 0,-1-4-16 16,-1 0 0-16,1-1 0 16,-1-2-32-16,0-3 0 0,1 5 0 0,0-7 0 0,1 2 256 0,-1-4 0 0,1 1 0 0,1 2 0 15,1 3 0-15,-1 2 0 0,2 3 0 0,0 4 0 16,3 2 0-16,-2 0 0 0,2 1 0 0,2 3 0 15,3 0 160-15,-2 2 32 0,1 1 0 0,-1 2 0 16,2 0-192-16,-2 4 0 0,-1-2 0 0,0 3 0 16,1 1 0-16,-3-1 0 0,1 4-192 0,0-3 192 15,-2 0-240-15,1-1 80 0,-1 1 16 0,0 0 0 16,2 1 288-16,0 2 64 0,1 3 16 0,-2 0 0 16,3-1-48-16,-2 3-16 0,1-2 0 0,-1 2 0 0,-2-2-160 15,-1 2 192-15,0-1-192 0,1 2 192 0,-3 0-192 0,0 1-176 16,0-2 48-16,-4-2 0 15,0 2-320-15,0-6-48 0,-3 1-16 0,3 0 0 16,-3-3 288-16,0 1 48 0,0-3 16 0,-1 1 0 0,-1-1 448 0,-1 0 96 16,-2 0 0-16,-2 0 16 0,2 0-144 0,-2-2-48 15,-6 2 0-15,-2 1 0 0,0-3-208 0,-3 3 0 16,-1 3 0-16,-1 0 0 0,2-3 0 0,-1 4-256 16,0 1 48-16,0 1 16 15,2 0-304-15,0 1-48 0,0 3-16 0,3-2 0 16,2-2-160-16,3 0-48 0,1-5 0 0,3-1 0 15,3-1-352-15,2-4-80 0,1-2-16 0,2-3-13232 0</inkml:trace>
  <inkml:trace contextRef="#ctx0" brushRef="#br0" timeOffset="37030.83">8172 17775 13823 0,'-5'3'1216'0,"2"-1"-960"0,0 0-256 16,2-2 0-16,1 2 304 0,-2-2 16 0,-2 3 0 0,-4 0 0 16,1 2 128-16,1-1 48 0,0 0 0 0,3-3 0 15,1 1 928-15,2-2 192 0,0 2 48 0,0-2 0 16,2 1-128-16,-1-1-32 15,3 1 0-15,0-1 0 0,0 0 288 0,-4 0 48 0,0 0 16 0,0 0 0 0,0 0-672 0,19 9-128 16,-14-9-32-16,0 0 0 0,1 0-496 0,1 0-96 16,0 0-32-16,2-1 0 0,-2-3-128 0,0 0-16 15,2 2-16-15,0-3 0 0,2-2-80 0,-1 1-16 16,1 1 0-16,-1-1 0 0,1 1-144 0,-2 0 0 16,0 0 0-16,0 3 0 0,-1-4 0 0,-1 1 0 15,-1 1 0-15,0-1 0 0,2-1 0 0,-3 0 0 16,0 0 0-16,-2-1 0 0,1 0 0 0,-3 2-144 15,1-5 0-15,-2 3 0 0,-2-3 144 0,1 0-160 16,-1 1 160-16,-2 1-160 0,1-1 160 0,-2 0 0 16,1 2 0-16,-1-2-128 0,-2 1 128 0,0 1 0 0,0-1 0 15,-2 1 0 1,1 5-384 0,0-3-32-16,-2 3-16 0,0 0 0 0,0 4-96 0,-1 0-32 0,2 3 0 0,-1 2 0 15,2 3 96-15,-1 1 16 0,1 2 0 0,-1 0 0 0,-1 5 448 0,1 2 192 0,1 2-16 0,-1 3 0 16,0 0 336-16,1 0 64 0,2 2 0 0,-4-1 16 15,1 2-80-15,0-1-32 0,2 2 0 0,-2 0 0 16,3-1-480-16,1 3 0 0,1-7 0 0,2-2 0 16,1-5-192-16,1-3 64 0,1 1 128 15,0-7-208 1,3 1 208-16,1-4 0 0,1 1 144 0,1-6-144 16,1 1-320-16,-1-1-176 15,3-1-16-15,0-2-16 0,2 0-1136 0,1-4-208 0,0 0-48 16,2 1-12848-16</inkml:trace>
  <inkml:trace contextRef="#ctx0" brushRef="#br0" timeOffset="37689.81">8690 17591 17503 0,'3'-4'768'0,"-2"2"176"0,2-2-752 0,-1 3-192 0,-1-1 0 0,1 0 0 0,-1 1 1136 0,0 0 192 0,3-4 32 0,-2 1 16 15,1-1 592-15,-2 2 112 0,-1 0 32 0,-1 1 0 16,-2 2-1008-16,1-3-192 0,-2 3-32 0,-1 0-16 16,0 0-608-16,0 0-112 0,-1 3-16 0,-1-3-128 15,-1 1 256-15,1 3-48 0,-1-3-16 0,1 4 0 16,0-4 64-16,-2 3 0 0,1 2 0 0,1-4 0 16,0 5 64-16,-2-1 0 0,2 1 16 0,-2 2 0 0,0-1 112 0,1 4 32 15,-2 0 0-15,1-1 0 0,-1 3-176 0,-1 1-48 16,4-2 0-16,-2 0 0 0,3-2-256 15,1-1 0-15,1-1-128 0,3-2 128 16,1 0-464-16,0-3 0 0,1-2 0 0,2 1 0 16,0-3-96-16,1 0-16 0,0 1 0 0,1-1 0 0,0 0 576 0,0 0 192 15,2 0 0-15,-1 0 0 0,2-1-16 0,-1 1-16 16,3 1 0-16,0-1 0 0,1 1-160 0,0 0 0 16,1 2 0-16,1-2 0 0,0 0-288 0,1 2-96 15,0-1 0-15,-1 2-16 16,1 1-48-16,-2 1 0 0,1-1 0 0,-4 1 0 0,0 0 144 0,0 2 32 15,-2 2 0-15,-2-2 0 0,-1 2 400 0,-3 0 64 16,0 1 32-16,-1 0 0 0,-2-2 224 0,-2 1 32 0,-1 0 16 0,-1-3 0 16,0 3 16-16,-2-4 16 0,1 2 0 0,-2-2 0 15,1 0-528-15,-1-1 0 0,-1 1 0 0,0-1 0 16,-1 0-352-16,0 0 32 0,0 0 0 0,-2 0 0 16,1 2 0-16,2 1 16 0,2-3 0 0,-2 3 0 15,-2 0 80-15,0 2 16 0,0-4 0 0,1 0 0 31,-1 0-304-31,3-1-48 0,1-2-16 0,1-3 0 0,2 0-896 16,1-4-192-16,2-1-48 0,0-1 0 0,4-3-736 0,0 1-160 0</inkml:trace>
  <inkml:trace contextRef="#ctx0" brushRef="#br0" timeOffset="38379.81">9160 17280 28559 0,'2'-2'2544'0,"-1"2"-2032"0,0-2-512 0,-1 2 0 0,0 0 448 0,1 0 0 16,1 2 0-16,0-2 0 0,1 0 896 0,-1 3 160 16,0 2 32-16,0 2 16 0,0 1-656 0,-2 0-128 0,3 5-16 0,-2 0-16 15,0 2-336-15,0 2-64 16,-1 4-16-16,0 2 0 0,-1 0 16 0,0 3 0 0,-2 0 0 0,1 3 0 15,-1 1-208-15,0-1-128 0,0 1 128 0,-2-1-128 16,3 3 0-16,-2-3 0 0,2 1 0 16,0-3 0-16,2-3 0 0,-1-3 0 0,2-2 0 0,1-4 0 31,-1-3-400-31,1-2-112 0,0-2 0 0,0-2-16 16,-1-3-1328-16,1-1-256 0,-2-2-48 0,0-2-13008 0</inkml:trace>
  <inkml:trace contextRef="#ctx0" brushRef="#br0" timeOffset="38662.03">8950 17576 36863 0,'1'-6'1632'0,"-1"1"336"0,2 3-1584 0,-1-2-384 0,1 2 0 0,1 2 0 0,1-3 384 0,-1 1 0 16,5-5 0-16,0 1 0 0,2-2 352 0,1-2 64 16,2 1 16-16,-2 0 0 0,2 1-496 0,1-2-112 15,0 2-16-15,0 2 0 0,3 1-192 0,-1-1 0 16,0 2 0-16,0 2 0 0,-3-1 0 0,2 2 0 0,3 1 0 0,-1 1 0 31,1 2-640-31,1-2 0 0,-2 0-16 0,1-1 0 16,-1 4-1888-16,-2-4-368 0,-2 3-80 0,-2 0-11472 0</inkml:trace>
  <inkml:trace contextRef="#ctx0" brushRef="#br0" timeOffset="39242.82">9451 17988 37775 0,'2'0'3360'0,"1"-2"-2688"0,1 0-544 0,-1 1-128 0,2-1 768 0,0-1 112 15,5 2 16-15,5-6 16 0,5-1-496 0,2 1-96 16,0-3-32-16,-2 2 0 0,-1 2-160 0,-2-1-128 16,-2 3 192-16,-2 2-192 15,0 0-384-15,-3 4-176 0,-1 0-32 0,-1 1-16 16,-1 0-2064-16,0 0-400 0,-3 1-96 0,1-2-11552 0</inkml:trace>
  <inkml:trace contextRef="#ctx0" brushRef="#br0" timeOffset="39682.56">9979 17564 43311 0,'5'-1'1920'0,"-1"-2"384"0,-1 1-1840 0,1 1-464 0,0-2 0 0,-2 2 0 0,3 0 0 0,1-2-336 16,3 1 48-16,3 0 16 0,3-1 416 0,0 6 96 15,-1 1 16-15,-2 6 0 0,-1 5-112 0,-1 2-16 16,0 5 0-16,-1 2 0 0,-2-1-128 0,-1 1-176 16,-1 2 48-16,0-5 0 15,0-1-368-15,0-2-64 0,0-2-16 0,1-3 0 16,0-3-704-16,2 0-160 0,0-3-32 0,0-2 0 15,0 0-848-15,0-3-176 0</inkml:trace>
  <inkml:trace contextRef="#ctx0" brushRef="#br0" timeOffset="39970.11">10512 17346 35007 0,'0'4'1552'0,"0"0"320"0,0-1-1488 0,0 1-384 0,0 0 0 0,0 1 0 0,0 0 144 0,0 3-144 16,-1 9 192-16,-3 9-192 0,-1 2 1328 0,-2 2 144 15,-1 1 48-15,0 1 0 0,-4 6-816 0,0 2-144 16,0 0-48-16,-3 2 0 0,-1 2-176 0,-3 0-32 31,1 2-16-31,-1 0 0 0,2-4-288 0,-2 2 0 0,1 3 0 0,-1 2 0 31,2-5-304-31,0-2-112 0,-1-1-32 0,2-4-12224 0,-1-2-2464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5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17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6ACF-D0FC-F0A1-A61A-AB053FF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F661DD7-0E87-0E91-F8DC-5F92863A1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C15357B-A724-54EF-7E60-F74B290A1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66633FE-1E36-E463-236C-4FB059472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2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image" Target="../media/image91.png"/><Relationship Id="rId4" Type="http://schemas.openxmlformats.org/officeDocument/2006/relationships/customXml" Target="../ink/ink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customXml" Target="../ink/ink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customXml" Target="../ink/ink3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customXml" Target="../ink/ink30.xml"/><Relationship Id="rId10" Type="http://schemas.openxmlformats.org/officeDocument/2006/relationships/customXml" Target="../ink/ink33.xml"/><Relationship Id="rId4" Type="http://schemas.openxmlformats.org/officeDocument/2006/relationships/image" Target="../media/image14.jpeg"/><Relationship Id="rId9" Type="http://schemas.openxmlformats.org/officeDocument/2006/relationships/customXml" Target="../ink/ink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34.xml"/><Relationship Id="rId11" Type="http://schemas.openxmlformats.org/officeDocument/2006/relationships/image" Target="../media/image27.png"/><Relationship Id="rId5" Type="http://schemas.openxmlformats.org/officeDocument/2006/relationships/image" Target="../media/image15.tiff"/><Relationship Id="rId10" Type="http://schemas.openxmlformats.org/officeDocument/2006/relationships/customXml" Target="../ink/ink36.xml"/><Relationship Id="rId4" Type="http://schemas.openxmlformats.org/officeDocument/2006/relationships/image" Target="../media/image14.jpe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customXml" Target="../ink/ink38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customXml" Target="../ink/ink39.xml"/><Relationship Id="rId4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5" Type="http://schemas.openxmlformats.org/officeDocument/2006/relationships/image" Target="../media/image34.png"/><Relationship Id="rId4" Type="http://schemas.openxmlformats.org/officeDocument/2006/relationships/customXml" Target="../ink/ink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5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12.xml"/><Relationship Id="rId18" Type="http://schemas.openxmlformats.org/officeDocument/2006/relationships/image" Target="../media/image8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47.png"/><Relationship Id="rId17" Type="http://schemas.openxmlformats.org/officeDocument/2006/relationships/customXml" Target="../ink/ink14.xml"/><Relationship Id="rId2" Type="http://schemas.openxmlformats.org/officeDocument/2006/relationships/image" Target="../media/image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customXml" Target="../ink/ink10.xml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1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walk in: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7179A0-05FE-0237-389D-6DB2A015BA6C}"/>
                  </a:ext>
                </a:extLst>
              </p14:cNvPr>
              <p14:cNvContentPartPr/>
              <p14:nvPr/>
            </p14:nvContentPartPr>
            <p14:xfrm>
              <a:off x="139320" y="56520"/>
              <a:ext cx="11975040" cy="6795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7179A0-05FE-0237-389D-6DB2A015BA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960" y="47160"/>
                <a:ext cx="11993760" cy="68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Does the memorization algorithm learn?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clue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71188-F5AD-7B21-15E9-D429765E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816818"/>
            <a:ext cx="4754785" cy="3189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6C0E8B-8E96-0A0A-84F8-950A3288344A}"/>
                  </a:ext>
                </a:extLst>
              </p14:cNvPr>
              <p14:cNvContentPartPr/>
              <p14:nvPr/>
            </p14:nvContentPartPr>
            <p14:xfrm>
              <a:off x="6075512" y="3244191"/>
              <a:ext cx="4503031" cy="332781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6C0E8B-8E96-0A0A-84F8-950A328834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152" y="3234831"/>
                <a:ext cx="4521390" cy="33465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EA3033-8C66-CFF6-7963-233E50E76BFD}"/>
                  </a:ext>
                </a:extLst>
              </p14:cNvPr>
              <p14:cNvContentPartPr/>
              <p14:nvPr/>
            </p14:nvContentPartPr>
            <p14:xfrm>
              <a:off x="673560" y="3270952"/>
              <a:ext cx="3460558" cy="3307328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EA3033-8C66-CFF6-7963-233E50E76B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4200" y="3261592"/>
                <a:ext cx="3479277" cy="3326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010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	        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𝑉𝑒𝑟𝑡𝑒𝑥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𝐵𝑟𝑒𝑒𝑐h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𝐴𝑏𝑛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𝐶𝑠𝑒𝑐𝑡𝑖𝑜𝑛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𝑁𝑎𝑡𝑢𝑟𝑎𝑙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8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299293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7489C8-96F1-3AEA-93C4-8EFAA201B353}"/>
                  </a:ext>
                </a:extLst>
              </p14:cNvPr>
              <p14:cNvContentPartPr/>
              <p14:nvPr/>
            </p14:nvContentPartPr>
            <p14:xfrm>
              <a:off x="245160" y="256680"/>
              <a:ext cx="10749600" cy="6496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7489C8-96F1-3AEA-93C4-8EFAA201B3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800" y="247320"/>
                <a:ext cx="10768320" cy="651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14:cNvPr>
              <p14:cNvContentPartPr/>
              <p14:nvPr/>
            </p14:nvContentPartPr>
            <p14:xfrm>
              <a:off x="1220400" y="2162520"/>
              <a:ext cx="8283600" cy="332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040" y="2153160"/>
                <a:ext cx="8302320" cy="33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841D08-5A11-56E8-AF46-41BE1E2ACB39}"/>
                  </a:ext>
                </a:extLst>
              </p14:cNvPr>
              <p14:cNvContentPartPr/>
              <p14:nvPr/>
            </p14:nvContentPartPr>
            <p14:xfrm>
              <a:off x="733320" y="1768680"/>
              <a:ext cx="10298160" cy="3602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841D08-5A11-56E8-AF46-41BE1E2ACB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960" y="1759320"/>
                <a:ext cx="10316880" cy="36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A9DF56-FFFA-1840-6FA2-C4F269EDA54D}"/>
                  </a:ext>
                </a:extLst>
              </p14:cNvPr>
              <p14:cNvContentPartPr/>
              <p14:nvPr/>
            </p14:nvContentPartPr>
            <p14:xfrm>
              <a:off x="270720" y="1962720"/>
              <a:ext cx="7794000" cy="407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A9DF56-FFFA-1840-6FA2-C4F269EDA5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360" y="299160"/>
                <a:ext cx="7812720" cy="57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CEEC0D-E767-2272-73D9-8248401A7A05}"/>
                  </a:ext>
                </a:extLst>
              </p14:cNvPr>
              <p14:cNvContentPartPr/>
              <p14:nvPr/>
            </p14:nvContentPartPr>
            <p14:xfrm>
              <a:off x="1720800" y="1885680"/>
              <a:ext cx="795600" cy="72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CEEC0D-E767-2272-73D9-8248401A7A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440" y="1876320"/>
                <a:ext cx="814320" cy="74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14:cNvPr>
              <p14:cNvContentPartPr/>
              <p14:nvPr/>
            </p14:nvContentPartPr>
            <p14:xfrm>
              <a:off x="3389040" y="5906520"/>
              <a:ext cx="720720" cy="9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9680" y="5897160"/>
                <a:ext cx="739440" cy="1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B63E3E-66D3-03F2-69D6-A61538353FBD}"/>
                  </a:ext>
                </a:extLst>
              </p14:cNvPr>
              <p14:cNvContentPartPr/>
              <p14:nvPr/>
            </p14:nvContentPartPr>
            <p14:xfrm>
              <a:off x="918720" y="360360"/>
              <a:ext cx="9865080" cy="5573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B63E3E-66D3-03F2-69D6-A61538353F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60" y="351000"/>
                <a:ext cx="9883800" cy="559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8966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How many errors do each of the two decision stumps make on the training set?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F465C6-A88E-CCEE-F41E-1EA0EE66284F}"/>
                  </a:ext>
                </a:extLst>
              </p14:cNvPr>
              <p14:cNvContentPartPr/>
              <p14:nvPr/>
            </p14:nvContentPartPr>
            <p14:xfrm>
              <a:off x="56520" y="1504080"/>
              <a:ext cx="6651360" cy="446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F465C6-A88E-CCEE-F41E-1EA0EE6628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60" y="1494720"/>
                <a:ext cx="6670080" cy="447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8284BD-8DC1-4D54-8521-0320BF2DD9FB}"/>
                  </a:ext>
                </a:extLst>
              </p14:cNvPr>
              <p14:cNvContentPartPr/>
              <p14:nvPr/>
            </p14:nvContentPartPr>
            <p14:xfrm>
              <a:off x="4237920" y="1175040"/>
              <a:ext cx="7958160" cy="485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8284BD-8DC1-4D54-8521-0320BF2DD9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8560" y="1165680"/>
                <a:ext cx="7976880" cy="48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3342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Surprisal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4EBD1B-A9AB-6D35-8BFF-A7A651CC204E}"/>
                  </a:ext>
                </a:extLst>
              </p14:cNvPr>
              <p14:cNvContentPartPr/>
              <p14:nvPr/>
            </p14:nvContentPartPr>
            <p14:xfrm>
              <a:off x="671760" y="-39960"/>
              <a:ext cx="8929440" cy="673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4EBD1B-A9AB-6D35-8BFF-A7A651CC20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400" y="-49320"/>
                <a:ext cx="8948160" cy="67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235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83C2CF-CF4E-BD97-6A50-F369B3DD2A62}"/>
                  </a:ext>
                </a:extLst>
              </p14:cNvPr>
              <p14:cNvContentPartPr/>
              <p14:nvPr/>
            </p14:nvContentPartPr>
            <p14:xfrm>
              <a:off x="5541840" y="185482"/>
              <a:ext cx="6040440" cy="540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83C2CF-CF4E-BD97-6A50-F369B3DD2A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2480" y="176122"/>
                <a:ext cx="6059160" cy="54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2AB719-C332-C81C-999D-98A896BB44A2}"/>
                  </a:ext>
                </a:extLst>
              </p14:cNvPr>
              <p14:cNvContentPartPr/>
              <p14:nvPr/>
            </p14:nvContentPartPr>
            <p14:xfrm>
              <a:off x="7968600" y="1932922"/>
              <a:ext cx="192600" cy="347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2AB719-C332-C81C-999D-98A896BB44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59240" y="1923562"/>
                <a:ext cx="2113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E90DB1-CF12-3CEC-ECBA-1C33BDED9595}"/>
                  </a:ext>
                </a:extLst>
              </p14:cNvPr>
              <p14:cNvContentPartPr/>
              <p14:nvPr/>
            </p14:nvContentPartPr>
            <p14:xfrm>
              <a:off x="6987144" y="2633962"/>
              <a:ext cx="192600" cy="347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E90DB1-CF12-3CEC-ECBA-1C33BDED95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77784" y="2624602"/>
                <a:ext cx="21132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5074035-AAD8-0FBC-4C83-241AF377081F}"/>
                  </a:ext>
                </a:extLst>
              </p14:cNvPr>
              <p14:cNvContentPartPr/>
              <p14:nvPr/>
            </p14:nvContentPartPr>
            <p14:xfrm>
              <a:off x="8581032" y="2715202"/>
              <a:ext cx="192600" cy="34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5074035-AAD8-0FBC-4C83-241AF37708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71672" y="2705842"/>
                <a:ext cx="211320" cy="366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F70F3-BB57-6AD1-A113-F6EE8FEC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D4EBAD-E640-CB7E-76D4-CB1F2C67D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106F044F-53CC-3643-671C-0A46CF0B5A33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51CA1D15-6B10-B731-1112-CF912F052D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2A90B511-332B-928E-7135-711787C24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FD2FF-610D-F7E7-AEA4-16ABAD9B8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552066" y="6057900"/>
            <a:ext cx="8335811" cy="525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D4B9CE-A40E-2DFF-3D80-59EBB416FDAD}"/>
                  </a:ext>
                </a:extLst>
              </p14:cNvPr>
              <p14:cNvContentPartPr/>
              <p14:nvPr/>
            </p14:nvContentPartPr>
            <p14:xfrm>
              <a:off x="6412080" y="5925321"/>
              <a:ext cx="1674000" cy="727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89630F-177C-794F-6133-1074982BFE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2720" y="5915961"/>
                <a:ext cx="1692720" cy="7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B39065-829C-3105-D0D2-8C1924507E8C}"/>
                  </a:ext>
                </a:extLst>
              </p14:cNvPr>
              <p14:cNvContentPartPr/>
              <p14:nvPr/>
            </p14:nvContentPartPr>
            <p14:xfrm>
              <a:off x="5541840" y="185482"/>
              <a:ext cx="6040440" cy="540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676060-0257-D680-AF89-6CA0B92B7B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32480" y="176122"/>
                <a:ext cx="6059160" cy="54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126B06-D342-9646-663A-CD5DA9FF92F1}"/>
                  </a:ext>
                </a:extLst>
              </p14:cNvPr>
              <p14:cNvContentPartPr/>
              <p14:nvPr/>
            </p14:nvContentPartPr>
            <p14:xfrm>
              <a:off x="312840" y="2655720"/>
              <a:ext cx="10050840" cy="400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126B06-D342-9646-663A-CD5DA9FF92F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3480" y="2646360"/>
                <a:ext cx="10069560" cy="402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4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986DBD-C722-B948-5B01-3A3631F215AF}"/>
                  </a:ext>
                </a:extLst>
              </p14:cNvPr>
              <p14:cNvContentPartPr/>
              <p14:nvPr/>
            </p14:nvContentPartPr>
            <p14:xfrm>
              <a:off x="176400" y="807480"/>
              <a:ext cx="11854440" cy="5929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986DBD-C722-B948-5B01-3A3631F215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040" y="798120"/>
                <a:ext cx="11873160" cy="594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83473D6-D090-E870-77D1-4C4F5CB6C6B5}"/>
                  </a:ext>
                </a:extLst>
              </p14:cNvPr>
              <p14:cNvContentPartPr/>
              <p14:nvPr/>
            </p14:nvContentPartPr>
            <p14:xfrm>
              <a:off x="1025640" y="4201560"/>
              <a:ext cx="9338760" cy="1135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83473D6-D090-E870-77D1-4C4F5CB6C6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6280" y="4192200"/>
                <a:ext cx="9357480" cy="11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462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3500669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A4377A-D254-15EB-D817-E08E5FB1A8CC}"/>
                  </a:ext>
                </a:extLst>
              </p14:cNvPr>
              <p14:cNvContentPartPr/>
              <p14:nvPr/>
            </p14:nvContentPartPr>
            <p14:xfrm>
              <a:off x="4406760" y="2749320"/>
              <a:ext cx="4365000" cy="807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A4377A-D254-15EB-D817-E08E5FB1A8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7400" y="2739960"/>
                <a:ext cx="4383720" cy="8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AFC7B-6E4D-A38C-097C-97EA1F72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241-31C0-288B-7119-278B40B8F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Decision Tree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</p:spPr>
            <p:txBody>
              <a:bodyPr/>
              <a:lstStyle/>
              <a:p>
                <a:r>
                  <a:rPr lang="en-US" dirty="0"/>
                  <a:t>How do we choose the best feature?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b="1" dirty="0">
                    <a:solidFill>
                      <a:schemeClr val="tx1"/>
                    </a:solidFill>
                  </a:rPr>
                  <a:t>splitting criterion </a:t>
                </a:r>
                <a:r>
                  <a:rPr lang="en-US" dirty="0">
                    <a:solidFill>
                      <a:schemeClr val="tx1"/>
                    </a:solidFill>
                  </a:rPr>
                  <a:t>is a function that measures how good or useful splitting on a particular feature is </a:t>
                </a:r>
                <a:r>
                  <a:rPr lang="en-US" i="1" dirty="0">
                    <a:solidFill>
                      <a:schemeClr val="tx1"/>
                    </a:solidFill>
                  </a:rPr>
                  <a:t>for a specified dataset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Insight: use the feature that optimizes the splitting criterion current decision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Potential splitting criteria: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Training error rate (minimize)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Gini impurity (minimize)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CART algorithm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u="sng" dirty="0"/>
                  <a:t>Mutual information</a:t>
                </a:r>
                <a:r>
                  <a:rPr lang="en-US" sz="2800" dirty="0"/>
                  <a:t> (maximize)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ID3 algorithm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  <a:blipFill>
                <a:blip r:embed="rId2"/>
                <a:stretch>
                  <a:fillRect l="-1130" t="-1900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762104-C613-040D-6203-BFEF2140705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C404C90-0003-34BF-910D-43242B0B1956}"/>
                  </a:ext>
                </a:extLst>
              </p14:cNvPr>
              <p14:cNvContentPartPr/>
              <p14:nvPr/>
            </p14:nvContentPartPr>
            <p14:xfrm>
              <a:off x="474840" y="5377320"/>
              <a:ext cx="5928840" cy="715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C404C90-0003-34BF-910D-43242B0B19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480" y="5367960"/>
                <a:ext cx="5947560" cy="73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58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BFB24-C439-06B2-9A44-EFCED2EA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9756-8E89-3032-9BBA-4664DBDE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bother with splitting criteria at all?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0D10-3053-4532-8CBD-36CBC094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33501" cy="53315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Occam’s razor: </a:t>
            </a:r>
            <a:r>
              <a:rPr lang="en-US" dirty="0">
                <a:solidFill>
                  <a:schemeClr val="tx1"/>
                </a:solidFill>
              </a:rPr>
              <a:t>try to find the “simplest” (e.g., smallest decision tree) classifier that explains the training dataset</a:t>
            </a:r>
          </a:p>
          <a:p>
            <a:pPr>
              <a:lnSpc>
                <a:spcPct val="130000"/>
              </a:lnSpc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What is the inductive bias of the ID3 algorithm i.e., decision tree learning with mutual information maximization as the splitting criterion?</a:t>
            </a:r>
          </a:p>
          <a:p>
            <a:pPr lvl="3">
              <a:lnSpc>
                <a:spcPct val="130000"/>
              </a:lnSpc>
            </a:pPr>
            <a:r>
              <a:rPr lang="en-US" sz="2800" dirty="0"/>
              <a:t>Try to find the </a:t>
            </a:r>
            <a:r>
              <a:rPr lang="en-US" sz="2800" u="sng" dirty="0"/>
              <a:t>                                     </a:t>
            </a:r>
            <a:r>
              <a:rPr lang="en-US" sz="2800" dirty="0"/>
              <a:t> tree that achieves  </a:t>
            </a:r>
            <a:br>
              <a:rPr lang="en-US" sz="2800" dirty="0"/>
            </a:br>
            <a:r>
              <a:rPr lang="en-US" sz="2800" b="1" u="sng" dirty="0"/>
              <a:t>                                                                                   </a:t>
            </a:r>
            <a:r>
              <a:rPr lang="en-US" sz="2800" dirty="0"/>
              <a:t> with </a:t>
            </a:r>
            <a:br>
              <a:rPr lang="en-US" sz="2800" dirty="0"/>
            </a:br>
            <a:r>
              <a:rPr lang="en-US" sz="2800" u="sng" dirty="0"/>
              <a:t>                                                              </a:t>
            </a:r>
            <a:r>
              <a:rPr lang="en-US" sz="2800" dirty="0"/>
              <a:t> features at the top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E5B7C-EEF9-3F77-66DC-778D32FC8327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EEFBF3-B8DF-9BFE-9CE0-BEEDA554A8FC}"/>
                  </a:ext>
                </a:extLst>
              </p14:cNvPr>
              <p14:cNvContentPartPr/>
              <p14:nvPr/>
            </p14:nvContentPartPr>
            <p14:xfrm>
              <a:off x="180360" y="1161360"/>
              <a:ext cx="7964280" cy="5333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EEFBF3-B8DF-9BFE-9CE0-BEEDA554A8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000" y="1152000"/>
                <a:ext cx="11475000" cy="535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2316D8-EDB8-5C91-4B68-0FF4583E21B0}"/>
                  </a:ext>
                </a:extLst>
              </p14:cNvPr>
              <p14:cNvContentPartPr/>
              <p14:nvPr/>
            </p14:nvContentPartPr>
            <p14:xfrm>
              <a:off x="7792200" y="5489280"/>
              <a:ext cx="95040" cy="202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2316D8-EDB8-5C91-4B68-0FF4583E21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82840" y="5479920"/>
                <a:ext cx="11376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E838AE5-EF8E-B0A6-96F2-10A58073F53D}"/>
                  </a:ext>
                </a:extLst>
              </p14:cNvPr>
              <p14:cNvContentPartPr/>
              <p14:nvPr/>
            </p14:nvContentPartPr>
            <p14:xfrm>
              <a:off x="9010440" y="74880"/>
              <a:ext cx="3030840" cy="1226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E838AE5-EF8E-B0A6-96F2-10A58073F5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01080" y="65520"/>
                <a:ext cx="3049560" cy="12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2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5E9432-D152-8B05-D2CE-63EA844151E5}"/>
                  </a:ext>
                </a:extLst>
              </p14:cNvPr>
              <p14:cNvContentPartPr/>
              <p14:nvPr/>
            </p14:nvContentPartPr>
            <p14:xfrm>
              <a:off x="282240" y="2816640"/>
              <a:ext cx="3050640" cy="3623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5E9432-D152-8B05-D2CE-63EA844151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880" y="2807280"/>
                <a:ext cx="3069360" cy="364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1512-0AFD-2EBC-B8E5-B20BEC96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7F94-BC2C-9AF4-B789-47820AB5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decision trees algorithms optimal?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634-E41E-C674-1EFD-99807FB3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41118" cy="5331556"/>
          </a:xfrm>
        </p:spPr>
        <p:txBody>
          <a:bodyPr/>
          <a:lstStyle/>
          <a:p>
            <a:r>
              <a:rPr lang="en-US" dirty="0"/>
              <a:t>Well, what do we mean by optimal?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Considering all possible decision trees (i.e., trees splitting on one feature per node),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will the ID3 algorithm (each split maximizes mutual information; stopping when mutual information is zero)…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produce the </a:t>
            </a:r>
            <a:r>
              <a:rPr lang="en-US" sz="2600" dirty="0">
                <a:solidFill>
                  <a:srgbClr val="C00000"/>
                </a:solidFill>
              </a:rPr>
              <a:t>smallest</a:t>
            </a:r>
            <a:r>
              <a:rPr lang="en-US" sz="2600" dirty="0">
                <a:solidFill>
                  <a:schemeClr val="tx1"/>
                </a:solidFill>
              </a:rPr>
              <a:t> decision tree that has lowest </a:t>
            </a:r>
            <a:r>
              <a:rPr lang="en-US" sz="2600" dirty="0">
                <a:solidFill>
                  <a:srgbClr val="C00000"/>
                </a:solidFill>
              </a:rPr>
              <a:t>classification training error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rgbClr val="7030A0"/>
                </a:solidFill>
              </a:rPr>
              <a:t>No, they aren’t optimal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Decision trees are </a:t>
            </a:r>
            <a:r>
              <a:rPr lang="en-US" sz="2600" dirty="0">
                <a:solidFill>
                  <a:srgbClr val="7030A0"/>
                </a:solidFill>
              </a:rPr>
              <a:t>greedy algorithms</a:t>
            </a:r>
            <a:r>
              <a:rPr lang="en-US" sz="2600" dirty="0">
                <a:solidFill>
                  <a:schemeClr val="tx1"/>
                </a:solidFill>
              </a:rPr>
              <a:t>, i.e., they make the best local decision without considering longer term possibilities.</a:t>
            </a: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Better trees are possible, but it takes too long to search all combinations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DFF186-075E-1484-7B80-1BC02FE4EDDF}"/>
                  </a:ext>
                </a:extLst>
              </p14:cNvPr>
              <p14:cNvContentPartPr/>
              <p14:nvPr/>
            </p14:nvContentPartPr>
            <p14:xfrm>
              <a:off x="2280960" y="953640"/>
              <a:ext cx="6739920" cy="311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DFF186-075E-1484-7B80-1BC02FE4ED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1600" y="944280"/>
                <a:ext cx="6758640" cy="313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70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0263-EC33-7CDB-3502-10B714FB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8CE4-4656-5C9C-2037-8ADBE476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Decision Trees: Pros &amp; Cons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9CCD-A526-1564-5CA1-D034BFC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5345119" cy="53315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Interpretable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Efficient (computational cost and storage)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 be used for classification and regression tasks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Compatible with categorical and real-valued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CF620-95E5-AE68-D0CB-689D09848AF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73998-D10E-10D3-1CC2-A803A97924A3}"/>
              </a:ext>
            </a:extLst>
          </p:cNvPr>
          <p:cNvSpPr txBox="1">
            <a:spLocks/>
          </p:cNvSpPr>
          <p:nvPr/>
        </p:nvSpPr>
        <p:spPr>
          <a:xfrm>
            <a:off x="6612835" y="1113173"/>
            <a:ext cx="5146261" cy="53315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Greedy: each split only considers the immediate impact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Not guaranteed to find the smallest (fewest number of splits) tree that achieves a training error rate of 0.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Liable to overfit!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2009849-81F5-C95F-B0C1-751FB5D56B7E}"/>
                  </a:ext>
                </a:extLst>
              </p14:cNvPr>
              <p14:cNvContentPartPr/>
              <p14:nvPr/>
            </p14:nvContentPartPr>
            <p14:xfrm>
              <a:off x="254160" y="1401840"/>
              <a:ext cx="6311520" cy="416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2009849-81F5-C95F-B0C1-751FB5D56B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800" y="1392480"/>
                <a:ext cx="6330240" cy="418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583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639901" cy="5538760"/>
          </a:xfrm>
        </p:spPr>
        <p:txBody>
          <a:bodyPr/>
          <a:lstStyle/>
          <a:p>
            <a:r>
              <a:rPr lang="en-US" dirty="0"/>
              <a:t>Why are we talking about decision trees?</a:t>
            </a:r>
          </a:p>
          <a:p>
            <a:endParaRPr lang="en-US" sz="800" dirty="0"/>
          </a:p>
          <a:p>
            <a:r>
              <a:rPr lang="en-US" dirty="0">
                <a:solidFill>
                  <a:schemeClr val="tx1"/>
                </a:solidFill>
              </a:rPr>
              <a:t>Minimal </a:t>
            </a:r>
            <a:r>
              <a:rPr lang="en-US" dirty="0" err="1">
                <a:solidFill>
                  <a:schemeClr val="tx1"/>
                </a:solidFill>
              </a:rPr>
              <a:t>prereqs</a:t>
            </a:r>
            <a:r>
              <a:rPr lang="en-US" dirty="0">
                <a:solidFill>
                  <a:schemeClr val="tx1"/>
                </a:solidFill>
              </a:rPr>
              <a:t>: Doesn't rely on a ton of linear algebra, probability, or calc.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So we can focus on some important ML concepts and notation, including model selection, overfitting/underfitting</a:t>
            </a:r>
          </a:p>
          <a:p>
            <a:r>
              <a:rPr lang="en-US" dirty="0" err="1">
                <a:solidFill>
                  <a:schemeClr val="tx1"/>
                </a:solidFill>
              </a:rPr>
              <a:t>Explainability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trees can be incredibly useful as they can more easily be interpreted and altered by humans than other ML algorithms</a:t>
            </a:r>
          </a:p>
          <a:p>
            <a:r>
              <a:rPr lang="en-US" dirty="0">
                <a:solidFill>
                  <a:schemeClr val="tx1"/>
                </a:solidFill>
              </a:rPr>
              <a:t>Basis of very powerful set of techniques: Random Forests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forests train many simple decision trees (ML topic: ensemble learning)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While powerful, random forests unfortunately have poor </a:t>
            </a:r>
            <a:r>
              <a:rPr lang="en-US" dirty="0" err="1">
                <a:solidFill>
                  <a:schemeClr val="tx1"/>
                </a:solidFill>
              </a:rPr>
              <a:t>explainablility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62" y="2368078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49484AA-3502-869A-B765-E25057CF6EA8}"/>
                  </a:ext>
                </a:extLst>
              </p14:cNvPr>
              <p14:cNvContentPartPr/>
              <p14:nvPr/>
            </p14:nvContentPartPr>
            <p14:xfrm>
              <a:off x="3027600" y="2277720"/>
              <a:ext cx="9103320" cy="4357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49484AA-3502-869A-B765-E25057CF6E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8240" y="2268360"/>
                <a:ext cx="9122040" cy="437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92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14:cNvPr>
              <p14:cNvContentPartPr/>
              <p14:nvPr/>
            </p14:nvContentPartPr>
            <p14:xfrm>
              <a:off x="6075512" y="2653403"/>
              <a:ext cx="5308920" cy="3918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A8653C-BA86-F92F-6785-B71B759337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152" y="2644043"/>
                <a:ext cx="5327640" cy="39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14:cNvPr>
              <p14:cNvContentPartPr/>
              <p14:nvPr/>
            </p14:nvContentPartPr>
            <p14:xfrm>
              <a:off x="673560" y="2683800"/>
              <a:ext cx="4079880" cy="3894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720CBA-46D2-74C3-A0AB-F17A0D7499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200" y="2674440"/>
                <a:ext cx="4098600" cy="39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909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Nearest neighbor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475721-B431-52D8-B61C-E242991E0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435" y="2311932"/>
            <a:ext cx="5598904" cy="37562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5A960-1489-96BA-1C3B-37B24D1E2D82}"/>
              </a:ext>
            </a:extLst>
          </p:cNvPr>
          <p:cNvGrpSpPr/>
          <p:nvPr/>
        </p:nvGrpSpPr>
        <p:grpSpPr>
          <a:xfrm>
            <a:off x="562524" y="2683800"/>
            <a:ext cx="4943520" cy="3894480"/>
            <a:chOff x="314334" y="2683800"/>
            <a:chExt cx="4943520" cy="38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14:cNvPr>
                <p14:cNvContentPartPr/>
                <p14:nvPr/>
              </p14:nvContentPartPr>
              <p14:xfrm>
                <a:off x="2570187" y="3542929"/>
                <a:ext cx="327" cy="331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8586EEE-E5A7-45E9-0121-89B5D30345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61685" y="3534323"/>
                  <a:ext cx="17331" cy="175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14:cNvPr>
                <p14:cNvContentPartPr/>
                <p14:nvPr/>
              </p14:nvContentPartPr>
              <p14:xfrm>
                <a:off x="314334" y="2683800"/>
                <a:ext cx="3761280" cy="389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C720CBA-46D2-74C3-A0AB-F17A0D7499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4974" y="2674440"/>
                  <a:ext cx="3780000" cy="39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14:cNvPr>
                <p14:cNvContentPartPr/>
                <p14:nvPr/>
              </p14:nvContentPartPr>
              <p14:xfrm>
                <a:off x="1207854" y="5118840"/>
                <a:ext cx="4050000" cy="1458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C68055-A41B-3F4D-B657-1B4364F68B6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8494" y="5109480"/>
                  <a:ext cx="4068720" cy="14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14:cNvPr>
                <p14:cNvContentPartPr/>
                <p14:nvPr/>
              </p14:nvContentPartPr>
              <p14:xfrm>
                <a:off x="4510800" y="5454360"/>
                <a:ext cx="160560" cy="38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E93D50-F753-87BC-2B6C-2AC28B788C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01440" y="5445000"/>
                  <a:ext cx="1792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14:cNvPr>
              <p14:cNvContentPartPr/>
              <p14:nvPr/>
            </p14:nvContentPartPr>
            <p14:xfrm>
              <a:off x="6817562" y="5844600"/>
              <a:ext cx="4349160" cy="279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757D109-7E29-0700-A034-7BD9450C0E6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08202" y="5835240"/>
                <a:ext cx="43678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14:cNvPr>
              <p14:cNvContentPartPr/>
              <p14:nvPr/>
            </p14:nvContentPartPr>
            <p14:xfrm>
              <a:off x="5596082" y="2668680"/>
              <a:ext cx="6446520" cy="4065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B3A821B-6C37-9996-8D60-743AC9CB9C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86722" y="2659320"/>
                <a:ext cx="6465240" cy="40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14:cNvPr>
              <p14:cNvContentPartPr/>
              <p14:nvPr/>
            </p14:nvContentPartPr>
            <p14:xfrm>
              <a:off x="10125962" y="3922200"/>
              <a:ext cx="1868760" cy="2024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E47023-BB70-9E24-E3D0-AB66C3A53F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16602" y="3912840"/>
                <a:ext cx="1887480" cy="20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80D1EC-726B-74DC-9270-CE5A93B317A3}"/>
                  </a:ext>
                </a:extLst>
              </p14:cNvPr>
              <p14:cNvContentPartPr/>
              <p14:nvPr/>
            </p14:nvContentPartPr>
            <p14:xfrm>
              <a:off x="6887160" y="5380200"/>
              <a:ext cx="4560480" cy="1454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80D1EC-726B-74DC-9270-CE5A93B317A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77800" y="5370840"/>
                <a:ext cx="4579200" cy="14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912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14:cNvPr>
              <p14:cNvContentPartPr/>
              <p14:nvPr/>
            </p14:nvContentPartPr>
            <p14:xfrm>
              <a:off x="4290840" y="1745640"/>
              <a:ext cx="7639200" cy="4660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FFAB7C-A3F5-CA87-293B-ED09E1559A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1480" y="1736280"/>
                <a:ext cx="7657920" cy="46796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14:cNvPr>
              <p14:cNvContentPartPr/>
              <p14:nvPr/>
            </p14:nvContentPartPr>
            <p14:xfrm>
              <a:off x="434160" y="2542680"/>
              <a:ext cx="4118717" cy="338814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E76990D-AA86-6931-6A38-12F1222854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800" y="2533320"/>
                <a:ext cx="4137437" cy="34065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14:cNvPr>
              <p14:cNvContentPartPr/>
              <p14:nvPr/>
            </p14:nvContentPartPr>
            <p14:xfrm>
              <a:off x="3862800" y="5168880"/>
              <a:ext cx="7274880" cy="1572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D5B434-FAD1-25B0-3A4B-CD02287D78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3440" y="5159520"/>
                <a:ext cx="7293600" cy="15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753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3509</Words>
  <Application>Microsoft Office PowerPoint</Application>
  <PresentationFormat>Widescreen</PresentationFormat>
  <Paragraphs>1060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Warm-up as you walk in: Worksheet</vt:lpstr>
      <vt:lpstr>  10-315 Introduction to ML  Decision Trees</vt:lpstr>
      <vt:lpstr>Decision Tree</vt:lpstr>
      <vt:lpstr>Reminder: Machine Learning Problem Formulation</vt:lpstr>
      <vt:lpstr>Decision Trees</vt:lpstr>
      <vt:lpstr>Regression Model</vt:lpstr>
      <vt:lpstr>Regression Model</vt:lpstr>
      <vt:lpstr>Regression Model</vt:lpstr>
      <vt:lpstr>Regression Model</vt:lpstr>
      <vt:lpstr>Poll 1</vt:lpstr>
      <vt:lpstr>ML Task: Classification</vt:lpstr>
      <vt:lpstr>Problem Formulation</vt:lpstr>
      <vt:lpstr>Decision Tree</vt:lpstr>
      <vt:lpstr>Decision Trees</vt:lpstr>
      <vt:lpstr>Decision Stumps</vt:lpstr>
      <vt:lpstr>Decision Stumps</vt:lpstr>
      <vt:lpstr>Poll 2</vt:lpstr>
      <vt:lpstr>Poll 2</vt:lpstr>
      <vt:lpstr>Poll 2</vt:lpstr>
      <vt:lpstr>Building a Decision Tree</vt:lpstr>
      <vt:lpstr>Poll 3</vt:lpstr>
      <vt:lpstr>Poll 3</vt:lpstr>
      <vt:lpstr>Poll 4</vt:lpstr>
      <vt:lpstr>Building a Decision Tree</vt:lpstr>
      <vt:lpstr>Entropy</vt:lpstr>
      <vt:lpstr>Entropy</vt:lpstr>
      <vt:lpstr>Conditional Entropy</vt:lpstr>
      <vt:lpstr>Conditional Entropy</vt:lpstr>
      <vt:lpstr>Mutual Information Notation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Building a Decision Tree</vt:lpstr>
      <vt:lpstr>Why bother with splitting criteria at all?</vt:lpstr>
      <vt:lpstr>Are decision trees algorithms optimal?</vt:lpstr>
      <vt:lpstr>Decision Trees: Pros &amp; 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115</cp:revision>
  <dcterms:created xsi:type="dcterms:W3CDTF">2020-05-18T13:01:09Z</dcterms:created>
  <dcterms:modified xsi:type="dcterms:W3CDTF">2024-01-29T20:30:59Z</dcterms:modified>
</cp:coreProperties>
</file>