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5"/>
  </p:notesMasterIdLst>
  <p:sldIdLst>
    <p:sldId id="1262" r:id="rId4"/>
    <p:sldId id="2327" r:id="rId5"/>
    <p:sldId id="2377" r:id="rId6"/>
    <p:sldId id="751" r:id="rId7"/>
    <p:sldId id="2378" r:id="rId8"/>
    <p:sldId id="2444" r:id="rId9"/>
    <p:sldId id="2448" r:id="rId10"/>
    <p:sldId id="2449" r:id="rId11"/>
    <p:sldId id="2450" r:id="rId12"/>
    <p:sldId id="1251" r:id="rId13"/>
    <p:sldId id="1401" r:id="rId14"/>
    <p:sldId id="1273" r:id="rId15"/>
    <p:sldId id="2376" r:id="rId16"/>
    <p:sldId id="2372" r:id="rId17"/>
    <p:sldId id="2373" r:id="rId18"/>
    <p:sldId id="736" r:id="rId19"/>
    <p:sldId id="747" r:id="rId20"/>
    <p:sldId id="1271" r:id="rId21"/>
    <p:sldId id="1272" r:id="rId22"/>
    <p:sldId id="2452" r:id="rId23"/>
    <p:sldId id="748" r:id="rId24"/>
    <p:sldId id="742" r:id="rId25"/>
    <p:sldId id="750" r:id="rId26"/>
    <p:sldId id="2453" r:id="rId27"/>
    <p:sldId id="2455" r:id="rId28"/>
    <p:sldId id="2374" r:id="rId29"/>
    <p:sldId id="267" r:id="rId30"/>
    <p:sldId id="2465" r:id="rId31"/>
    <p:sldId id="1260" r:id="rId32"/>
    <p:sldId id="730" r:id="rId33"/>
    <p:sldId id="1279" r:id="rId34"/>
    <p:sldId id="745" r:id="rId35"/>
    <p:sldId id="1020" r:id="rId36"/>
    <p:sldId id="746" r:id="rId37"/>
    <p:sldId id="1025" r:id="rId38"/>
    <p:sldId id="2375" r:id="rId39"/>
    <p:sldId id="1026" r:id="rId40"/>
    <p:sldId id="2460" r:id="rId41"/>
    <p:sldId id="2462" r:id="rId42"/>
    <p:sldId id="2463" r:id="rId43"/>
    <p:sldId id="2464" r:id="rId4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79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1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7:43:31.54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23188 4623 42383 0,'-10'-2'3776'0,"1"2"-3024"0,3 2-608 0,4 2-144 0,2-1 208 0,-2-2 16 0,-4 3 0 0,-4 2 0 16,-5 5-672-16,-1 1-144 0,-2 6-32 0,-1 0 0 0,1 2 400 0,0-2 80 0,2 3 16 0,3-1 0 15,0 3 128-15,2-1 0 0,1 3 0 0,2-1 0 16,-1 5 272-16,0-1 96 0,3-2 16 0,-1 0 0 0,-2 9 96 0,-1 4 32 16,-1 6 0-16,-1 1 0 0,-1-1-160 15,1 1-32-15,2 1 0 0,-1-4 0 0,1-4-96 0,0-1-32 31,0-6 0-31,2-1 0 0,-2-2-48 0,1-5-16 0,2-4 0 0,1-8 0 0,1-2 208 0,1-4 48 16,1-3 0-16,3-6 0 0,0 1 0 0,3-4 0 16,-1-2 0-16,3-2 0 15,1-4-384-15,2 0 0 0,-1-2 0 0,2-3 0 0,2 3 0 0,0 0 0 16,2 1 0-16,0 2 0 0,0 4 0 0,-1 1 0 16,0 1 0-16,-2 6-128 0,-1-1 128 0,2 4 0 15,3 2 128-15,2 0-128 0,3 2 128 0,7 2-128 16,3-1 128-16,5 0-128 0,7-1 0 0,6-1 144 0,4 0-144 15,5-2 0-15,2-1 144 0,7 2-144 0,6-2 0 0,7 4 144 16,3 4-144-16,3 3 192 0,3-3-192 0,-1 2 192 16,-1 0-192-16,7 2 0 0,7 2 0 15,1 0-176-15,-2-1 176 0,2-2-208 0,4 2 80 0,2-2 128 16,0 0-368-16,2 2 48 0,4-1 16 0,0-2 0 16,1-3 176-16,-1-3 128 0,1 1-192 0,-2-1 192 15,0-3 0-15,-1 1 0 0,-6-2 0 0,1-1 0 16,2 2 0-16,-5-1 0 15,-3 0 0-15,-6 0 0 0,-8 2 0 0,-1-1 0 0,-1 0-128 0,-6 1 128 16,-7 1-192-16,-8 1 192 0,-5 0-192 0,-5-1 192 16,-4 0-160-16,-4-1 160 0,-7-2-128 0,-2 2 128 0,-2-2 0 15,-2-2-160-15,-3 0 160 16,-1 0 0-16,-1 0 0 0,-1-2 256 0,-2 2-32 0,0-4 0 0,-4 4 64 0,2 0 16 16,-1-2 0-16,0 2 0 15,-1-3-304-15,-3 3 128 0,-2 0-128 0,-1 0 0 0,-2 0 0 0,-4 0 0 16,0 3 0-16,-5-3 0 0,-1 0 0 0,-1 0 0 15,-1 0 0-15,-1 0 0 0,-2 0 256 0,-1 0 0 16,0 0 0-16,0-3 0 0,0 2 0 0,0-5 0 16,0 1 0-16,1-3 0 0,2 0 112 0,1-2 16 15,2-4 0-15,1-2 0 0,2-1-176 0,1-3-16 16,1-6-16-16,3-2 0 16,2-3-16-16,0-6 0 0,3 1 0 0,1-5 0 0,2-1-160 0,2-4 128 15,-1 0-128-15,1-1 128 0,-1 0-128 0,0-6 0 16,-1-1 0-16,-1-3 0 0,0 0 0 0,-2-2 0 0,0 2 0 15,0 2 0-15,-2-2-208 0,2 4 16 0,0 1 16 0,-2 5 0 16,2 3-48-16,-2 6-16 0,-1 3 0 0,-1 6 0 16,-1 2 240-16,-2 4-176 15,0 4 176-15,0 1-160 0,-2 3 160 0,0 1 0 0,-3 6 0 0,-1 0 0 16,0 4-144 0,-2 4 0-16,-1-2 0 0,-2 4 0 0,-2 2-80 0,0 0-16 0,-3 0 0 0,0 2 0 15,1 0 96-15,-2 0 16 0,0 3 0 0,0-3 0 16,0 0 128-16,0 0 0 0,-1-1 0 0,1-2 0 15,-1 3 0-15,-1-4 0 0,-1 5 0 0,-1-4 0 16,-3 0 128-16,0 0-128 0,-3-1 128 0,-2 0-128 0,-1 1 0 0,-3-2 128 16,-3 1-128-16,-4-2 0 0,-3 3 0 0,-5-6 0 15,-2 6 0-15,-5-3 0 0,-1-3 0 0,-1 1 0 16,-1-2 0-16,-3 0 0 0,-5-2 0 0,-4 0 0 16,-5 0 0-16,-5 0 0 0,-2-2 160 0,-5 0-32 15,-4-2-128-15,-5-3 192 0,-5 5-192 0,-2 0 0 16,0 2 0-16,-2 0 0 15,-1-3 0-15,-1 6 224 0,-1 0-32 0,1 2-16 0,6 1 64 0,-4-3 16 16,-2 6 0-16,1-2 0 0,5 2-256 0,2-1 144 31,5-2-144-31,1 0 128 0,1 0-128 0,1 1 0 0,2 2 0 0,1-3 0 16,1 0 0-16,3 0 0 0,-3 0 0 0,2 2 0 0,3 2 0 0,1-4 0 0,5 0 0 0,-1-3 0 16,4 2 0-16,0 1 0 15,2 1 128-15,3 2-128 16,4-1 0-16,3 2 0 0,2-4 0 0,1 1-176 15,5 2 176-15,-1-1 0 0,2 2-144 0,3 2 144 16,2-2-160-16,4 5 160 0,3-3-208 0,3 0 80 16,4 0 128-16,2-2 0 0,2-2 0 0,3 2 0 15,3-3 0-15,1 2 0 0,1-1 0 0,3-2 0 16,0 0 0-16,2-2 0 0,2 2 0 0,1-3 0 16,1 2 0-16,2-1 0 0,1 0 0 0,2 0 0 0,0-2 0 15,1 2 0-15,3-1 0 0,-2 2 0 0,2-2 0 0,2 3 0 16,0-2 0-16,0 2 0 0,1 2 0 0,0 1 0 15,0 3 0-15,0 0 0 0,-2 2 0 0,0 4 0 16,-1 0 0-16,-1 1 0 0,-1 3-144 0,0-3 144 16,-2 4-160-16,-3 0 160 0,2 3 0 0,-4-1 0 15,1 2 0-15,-2 2 160 0,-1-3-160 0,-1 1 0 16,0-2 0-16,-2 2 0 0,1-1 0 0,-1-1 0 16,2-3 0-16,-1-3 0 0,1 0 0 0,1-2 0 15,1-4 0-15,1-3 0 16,2 1-688-16,1-5-208 0</inkml:trace>
  <inkml:trace contextRef="#ctx0" brushRef="#br0" timeOffset="7150.52">24324 4873 19343 0,'-1'0'1728'0,"1"0"-1392"0,0 0-336 0,-1 0 0 0,1 0 608 0,0 0 48 0,0 0 16 0,-3 0 0 0,1 0-256 0,-1 0-48 16,0 0-16-16,3 0 0 0,0 0 928 0,0 0 176 15,0 0 32-15,0 0 16 0,0 0 96 0,0 0 0 16,-20-6 16-16,16 7 0 0,0 4-160 0,-2-1-48 16,0 5 0-16,-3 1 0 15,-1 2-720-15,-3-1-160 0,-1 4-16 0,-3 3-16 0,-4 2-272 0,-4 5-48 16,-3 0-16-16,-1 1 0 0,-2 2-160 0,-3 1 0 16,-3-1 0-16,1 0 0 0,0-3 0 0,4-3 0 15,2-2 0-15,5-1 0 0,1-3 0 0,1-4 0 0,4 1 0 0,0-7 0 31,1 0-400-31,0-6-176 0,3-5-16 0,1-2-17360 0</inkml:trace>
  <inkml:trace contextRef="#ctx0" brushRef="#br0" timeOffset="7385.77">23747 4836 40543 0,'-2'-4'1792'0,"1"2"384"0,1 1-1744 0,0 1-432 0,3 1 0 0,-1-1 0 0,3 2 0 0,0 2 0 0,4-1 128 0,3 4-128 0,2 4 0 0,1-1 0 16,1 2 0-16,-2 5 128 0,1-1-128 0,0 2 128 15,0 4-128-15,0 2 128 0,-3-1-128 0,2 5 0 16,1 3-160-16,-4-1 160 0,1 5-128 0,-3-3 128 16,1-1 0-16,-3-2-144 15,2-1-1136-15,-1-5-240 0,1 2-32 0,1-6-16 16,0-3-576-16,0-4-112 0,1-2-32 0,1-1-10912 0</inkml:trace>
  <inkml:trace contextRef="#ctx0" brushRef="#br0" timeOffset="7636.69">24522 5273 43311 0,'-9'8'1920'0,"1"-1"384"0,0 0-1840 0,3-1-464 0,3-1 0 0,1-1 0 0,1-1-976 0,-3 4-304 0,-1 3-48 0,0 2-16 16,-1 3 1040-16,0 1 304 0,2-4-128 0,1-1 128 15,2 0-512-15,0 1-16 0,2-1-16 0,1 1 0 16,0-2-1120-16,1 0-240 0</inkml:trace>
  <inkml:trace contextRef="#ctx0" brushRef="#br0" timeOffset="8186.28">24792 4830 39615 0,'-4'-4'3520'0,"0"1"-2816"0,3 0-560 0,2 1-144 0,2 0 400 0,-1 0 48 0,2-2 16 0,1-6 0 16,2 2-464-16,4-5 0 0,4 3 0 0,1 2 0 15,0 2 0-15,3 2 0 0,-1 4-160 0,2 4 160 16,0 2-192-16,1 5 64 0,-1-1 0 0,0 2 0 16,-1 2 128-16,0 1 0 0,-1-2 0 0,0 0 0 15,0 0 160-15,-2-2 64 0,2 2 16 0,-1-3 0 16,0-3 64-16,-1 2 16 0,2 0 0 0,-1 0 0 0,2-1-144 16,-2-2-32-16,1 2 0 0,0-1 0 0,-2-4-144 0,-1 3 0 15,1-3 0-15,-3 2 0 0,0-3 0 0,-2 2 0 16,-2 1 0-16,-2-1 0 0,-1-2 0 0,-2-1 0 15,-3 2 0-15,0-1 0 0,-2 2 0 0,-1-4 208 16,-1 4-48-16,-2-4-16 0,0 2 144 0,-1 0 32 16,-1 0 0-16,-1 0 0 15,2 2-160-15,-3-1-32 0,-2 0 0 0,-4 4 0 0,-2-1-128 0,-1 4 0 16,-1-4 0-16,-1 4 0 0,-1-2 0 0,0 2 0 16,0 0 0-16,0 0 0 0,-1 2 0 0,0-2 0 15,1 1 0-15,-2-1 0 0,2 0 0 0,2-1 0 16,1-2 0-16,1-3 0 0,2 1 0 0,1-1 0 15,2-4 0-15,2 0 0 16,3-3-368-16,-1-1-48 0,5 1-16 0,-1-2 0 16,3 0-320-16,1-4-64 0,1 3-16 0,1 0-17664 0</inkml:trace>
  <inkml:trace contextRef="#ctx0" brushRef="#br0" timeOffset="8852.29">24957 5339 28559 0,'0'-1'2544'0,"2"-2"-2032"0,-1 3-512 0,0 0 0 0,0-2 384 0,2 2-32 0,-1-1 0 0,3-1 0 0,1 0 1392 0,2 0 288 15,-1-2 48-15,2 2 16 0,1 2-1088 0,0-3-224 16,0 2-32-16,2-2-16 0,1 0-352 0,2 0-80 16,4 0-16-16,1-1 0 0,2-2-112 0,1-3-32 15,3 2 0-15,2-2 0 0,0-1-144 0,0 0 0 16,1 2 0-16,-1-1 128 0,0 1-320 0,-1 2-64 16,1-2 0-16,-2 4-18016 0</inkml:trace>
  <inkml:trace contextRef="#ctx0" brushRef="#br0" timeOffset="11082.21">26306 4678 34095 0,'-2'2'3024'0,"1"2"-2416"0,1-1-480 0,0-2-128 0,0 2 576 0,-2 0 112 0,1 3 16 0,-3 3 0 0,1 4-32 0,-3 2 0 0,-4 5 0 0,0-4 0 15,-3 3-224-15,1-6-32 0,-2 2-16 0,0-3 0 0,-2 1-32 0,0-1-16 16,-1-2 0-16,1 0 0 16,2-1-80-16,0-2-16 0,3 2 0 0,2-3 0 15,3-2-128-15,2-1-128 0,3 0 144 0,2-2-144 0,3 1 0 0,2-2 0 16,2 0 0-16,1 3 0 15,3-3 0-15,0 0 0 0,2 4-128 0,2-2 128 16,0 2-160-16,1-2 160 0,2 5-128 0,0 0 128 16,1-1 0-16,-1 3 0 0,0-3 0 0,0 4-128 15,-2-3 128-15,-1 2 0 0,0 1 0 0,-1 0 0 16,-2-2 0-16,-2 2 0 0,0-1 0 0,-2 1 0 16,-2-3 0-16,-1 4 0 0,-1-1 0 0,-1 3 0 0,-2-1 0 0,-2 2 0 15,-1 2 0-15,-3 2 0 0,-1-2 0 0,-3 3 0 16,-2 3 0-16,-3 0 128 0,-1 4-128 0,-2 2 0 15,-3-3 0-15,2 0 0 0,-4 1 0 16,0-1 0-16,-2-3 0 0,1 0-128 0,1-3 128 0,0 0 0 16,0-3 0-16,0 0-128 0,0-4-256 15,1 2-32-15,2-6-16 0,-1 0 0 0,2-3-1552 0,0-8-304 0</inkml:trace>
  <inkml:trace contextRef="#ctx0" brushRef="#br0" timeOffset="11343.84">26358 4700 40543 0,'-6'-4'1792'0,"1"4"384"0,1 0-1744 0,2 2-432 0,2 0 0 0,0-2 0 0,0 3 144 0,0 0-144 0,0 1 160 0,0 2-160 15,0 3 384-15,2-3-32 0,2 0 0 0,2 0 0 0,4-1 160 0,3 2 16 0,3-3 16 0,2 0 0 16,3 2-48-16,3 1-16 16,2-4 0-16,0 1 0 15,3 5-224-15,1-6-64 0,2 2 0 0,-1 0 0 16,1 0-352-16,2 1-80 0,-1 2-16 0,-1 0-13360 16,2 0-2672-16</inkml:trace>
  <inkml:trace contextRef="#ctx0" brushRef="#br0" timeOffset="12948.78">26196 5872 16575 0,'-7'-6'1472'0,"1"4"-1168"0,0 1-304 0,1-2 0 0,2 3 2304 0,2 0 384 0,0 0 96 0,-2 0 16 15,-1 3-864-15,0-3-160 0,-1 0-48 0,2 1 0 16,2 1-192-16,1-1-32 0,4 4-16 0,1-3 0 31,2 3-576-31,2 1-112 0,2 0-32 0,1 1 0 0,3 3-256 0,2 5-64 16,2-1-16-16,2 4 0 0,1 1-224 0,0 1-32 0,-1 1-16 0,4 1 0 0,5 6-160 0,2 2 128 31,5 3-128-31,0 2 128 0,3-3 80 0,2 4 16 16,5 4 0-16,1 0 0 0,3 5 16 0,2-1 0 0,-1-2 0 0,1 5 0 0,4 0 96 0,6 7 32 15,6 4 0-15,2 1 0 0,2-2-96 0,0-4-16 31,-4-5 0-31,1-1 0 0,2-1-64 0,-3 0-32 16,-1 2 0-16,-6-5 0 0,-8 2-160 0,-5-3 0 16,-7-1 0-16,-4 0 0 0,-5-6 0 0,-3 3 0 15,-4-4 0-15,-2-2 0 0,-5-3 0 0,1-1 0 0,0 1 0 16,-2-1 0-16,-1 3 0 0,0-5 128 0,-2 2-128 0,1 0 128 16,0-2 0-16,-1-2 0 15,1 2 0-15,1-3 0 0,-1-1-128 0,0 0 0 16,2 0 0-16,-4-1 0 0,4-3 0 0,-5-1 0 0,0-1 0 0,-2-4 0 15,-1 2 0-15,-2-5 0 0,0 2 144 0,-2 0-144 16,0-4 144-16,-1 2-144 0,-1-2 192 0,-1 0-192 16,1-1 128-16,-3-1-128 0,2 2 0 0,-2-3 0 15,0 1 0-15,1 1 0 0,-2-2 0 0,1 2 0 16,0-2 128-16,2-1-128 0,-2 2 0 0,3-3 0 0,-2 0 0 0,3 0 160 16,0-2-160-16,0 0 128 0,0 0 64 0,1-2 0 15,0-2 0-15,-1-1 0 0,1-1 48 0,-1 1 16 16,0-3 0-16,-1-2 0 0,0 0-112 0,-1-3-16 15,0 1 0-15,-2-4 0 0,0 0 0 0,-2-3-128 16,0-2 192-16,0 2-64 0,-2-4-128 0,-1 1-144 16,1 0 144-16,-2-3-208 0,1 3-144 0,-1-4-32 15,1 1 0-15,1 0 0 0,-1 3 160 0,1 0 32 16,2 0 0-16,-1-1 0 0,2 5 192 0,-2-1 0 0,4 2 0 0,-2 2-144 16,0 3 144-16,0 2 0 0,1 0 0 0,0 0 0 15,0 4 0-15,1 0-128 0,0-1 128 0,-1 2-128 16,3 2-176-16,-1 2-16 0,-1 1-16 0,2 0 0 15,-1 0 128-15,1 3 16 0,0 3 16 0,0 1 0 16,-1 3 176-16,2 2-192 0,-1 4 192 0,1 0-192 16,-1-1 32-16,1 1 0 15,1 0 0-15,0 3 0 0,1-3 32 0,2-3 0 0,1 3 0 0,1-1 0 16,0 1-16-16,3-1 0 0,-1-1 0 0,3-4 0 16,-1 2 144-16,3-2-208 0,-2 1 80 0,0-1 128 15,0 0-160-15,-1 2 160 0,-2-2 0 0,0-1-144 16,-4 2 144-16,-1 0 0 0,-2-1 0 0,-2 2 0 0,-2-2 0 15,-2-1 0-15,0 1 0 0,-2-3 128 0,-2 2 32 16,-2-2 16-16,0 2 0 0,-4-3 0 0,0 1 48 0,-1 0 16 16,-2-1 0-16,0 0 0 0,-1 0 80 0,-2 0 0 15,0-2 16-15,0 1 0 0,0 1 288 0,0-2 48 16,1 0 16-16,-1-1 0 0,0 2-96 0,-3-1-16 16,2 2 0-16,-3 0 0 0,-1 0-96 0,-1 1-32 15,-2-1 0-15,-2 1 0 0,1 2 32 0,-4-3 0 0,-1 4 0 0,-1-4 0 16,2 2-160-16,-3 0-48 0,-2-2 0 0,1 1 0 15,2-1-272-15,3 0-144 0,2-2 16 0,1-4 0 32,1 2-624-32,3-4-112 0,3-1-32 0,2-3 0 0,2-1-464 0,3-3-112 15,1-6 0-15,1-2-20544 16</inkml:trace>
  <inkml:trace contextRef="#ctx0" brushRef="#br0" timeOffset="15003.2">28307 6101 24879 0,'-2'0'2208'0,"0"0"-1760"0,2 0-448 0,2 0 0 0,-1 0 1392 0,1-1 192 0,0 1 32 0,1-3 16 0,2 1 352 0,1-2 64 16,3 1 0-16,1-4 16 0,1 4-960 0,0-3-192 16,3 1-32-16,-2 0-16 0,2 5-304 0,-2-3-64 15,-1 6-16-15,-2 0 0 0,1 4-96 0,-3 2 0 16,2 7-16-16,-4 3 0 0,-3 1-160 0,1 5-16 16,-3 1-16-16,0 2 0 0,-1 0-176 0,-1 1 0 15,2 2 0-15,-1-5 0 0,2 1 0 0,1-5 0 16,1 0 0-16,2-2 0 0,3-1 0 0,0-7 0 15,2 1 0-15,1-4 128 0,0-2-128 0,2-1 0 16,0-5 0-16,1-1 0 0,2-1 0 0,1-5 0 16,1-1 0-16,2-2 0 0,-1-1 128 0,4-5 0 15,0-1 0-15,2-7 0 0,0 1-128 0,0-6 0 0,1-3 0 0,-2-1-176 16,-4 0 176-16,0-3-192 0,-2 0 192 0,-2 1-192 31,0-1-448-31,-5 3-80 0,-2 3-32 0,-3 2 0 16,-2 7-208-16,-2 4-32 0,0 4-16 0,-4 3-10912 0,1 6-2192 0</inkml:trace>
  <inkml:trace contextRef="#ctx0" brushRef="#br0" timeOffset="15317.39">28490 6483 32079 0,'-4'-1'704'0,"-1"1"128"0,2-2 48 0,0 2 32 0,2 2-720 0,0-2-192 0,1 1 0 0,-3 2 0 0,1 0 1792 0,-2 4 320 0,0 1 64 0,0 2 0 0,-1 4-1440 0,0 2-288 16,1 2-64-16,-1 3-16 0,1-1-368 0,1 3 0 15,0-1 0-15,1 3 0 0,-3-3 0 0,1 2 0 16,-2-1 0-16,0-1 0 0,-2 0 0 0,0 3 0 0,-4-3 0 0,1 1 0 31,-1-1-512-31,0 0-160 0,-2 0-32 0,2-3-16944 0</inkml:trace>
  <inkml:trace contextRef="#ctx0" brushRef="#br0" timeOffset="15835.34">28893 6717 39615 0,'-11'-6'1760'0,"4"3"352"0,-1 2-1680 0,6 1-432 0,1 0 0 0,2 0 0 0,1 0-192 0,1 0-128 0,-1 0-32 0,3 1 0 16,3 2-32-16,0-1-16 0,3 2 0 0,2-4 0 31,-1 2-240-31,0 0-32 0,2 0-16 0,0-2 0 0,-1-2 688 0,0 0 144 0,0 0 32 0,-2-4 0 15,1 2 848-15,-1-6 192 0,1-1 16 0,0-2 16 16,2-2-704-16,-2 1-144 0,-1-2-16 0,1-3-16 16,-1 3-368-16,-3-2 0 0,0-1-192 0,-3 1 64 31,-3 0-1024-31,-2 2-208 0,-2 4-48 0,-4 0 0 0,-2 5-192 0,-3 4-32 16,-3 3-16-16,-4 6 0 0,-2 1 1104 0,-2 6 224 0,-4 2 32 0,-1 4 16 15,-2 4 864-15,1 1 176 0,1 2 48 0,-1 0 0 16,6 1 720-16,0-2 160 0,3 2 32 0,3 1 0 15,3-4-672-15,1-1-128 0,5-4-32 0,3-3 0 0,3-1-624 0,1-1-128 16,3-4-16-16,0 1-128 0,5-4 0 0,-1 2 0 16,2-3-160-16,1 2 160 15,0 0-1120-15,1 2-96 0,-1-1-32 0,0-2-15680 16</inkml:trace>
  <inkml:trace contextRef="#ctx0" brushRef="#br0" timeOffset="16243.08">29813 6425 38703 0,'-11'-2'1712'0,"1"2"352"0,2 2-1648 0,1-2-416 0,4 4 0 0,-1-4 0 0,0 4 384 0,-2-2 0 0,-5 4 0 0,-6 2 0 0,-3 2-128 0,-31 13 208 0,25-9-240 16,-2-1-224-16,-1 2-128 0,2-3 128 0,0 2-208 16,0 1 64-16,-1-3 16 0,5-2 0 0,1-1 0 15,3-2-16-15,4-1 0 16,3-2 0-16,3-1 0 0,3-1 144 0,2-2 0 0,3 0 0 0,2 0-128 31,3-2-320-31,1 2-64 0,3-4-16 0,3 1 0 0,1 0-16 0,3 0 0 16,2 0 0-16,2-2 0 0,2 3 544 0,1 0 256 0,3 2-32 0,-1 0 0 0,0 2 160 15,1 0 48-15,1 3 0 0,0-2 0 0,-4 1-432 0,-4 1 128 16,0 2-128-16,-6 0 0 0,-3 1 0 0,-3 2 0 16,-4 0-192-16,-3 2 192 0,-1-2 0 0,-4 3 320 15,-4 3-48-15,-3-2 0 0,0 0 304 0,-5 1 64 16,0-1 16-16,-3 0 0 0,1-1-288 0,-1-2-64 16,-1 0-16-16,-2 3 0 0,1-2-448 0,-3-3-96 15</inkml:trace>
  <inkml:trace contextRef="#ctx0" brushRef="#br0" timeOffset="17367.89">24908 5791 5519 0,'0'-4'496'0,"1"2"-496"0,0-1 0 0,1 2 0 0,-1 1 1520 0,0-4 208 0,2-1 32 0,0-2 16 0,2-2 1136 0,1 2 224 0,-1-4 64 0,0 3 0 15,-2 2 160-15,-1 2 32 0,-2 2 16 0,0 2 0 16,-4 0-1552-16,-2 2-304 0,-1 5-64 0,-7 2-16 15,-2 5-992-15,-6 5-208 16,-5 5-32-16,-5 2-16 0,-6 5-224 0,-4 4 0 0,0 1 0 0,-2 4 0 16,-4 1 0-16,-6 6 0 0,-2 5 0 0,-3 4 0 15,1 1 128-15,1 0-128 0,4 1 176 0,1-1-176 16,4-4 304-16,0 0-48 0,0-1-16 0,-2 4 0 0,1-3 64 16,-1 1 16-16,3-1 0 0,3-4 0 0,2-5-160 15,2-3-32-15,3-4 0 0,0 1 0 16,4-6-128-16,-2 6 0 0,-5 1 0 0,-2 4 0 0,-1 2-144 0,-1-2 144 15,0 2 0-15,2-4 0 0,3-3-256 0,0-4 64 16,4-1 16-16,2-5 0 0,7-6 176 0,3-3 0 16,3-3 0-16,3-2 0 0,2-2 0 0,0 0 0 15,2-2 0-15,1-1 128 0,2-2-128 0,1 2 0 16,1-3 0-16,0 3 0 0,1-4 0 0,0 3 0 16,0 1 0-16,-2-2 0 0,1 2 0 0,1 1 144 15,0-1-144-15,-2 1 160 0,0-1-160 0,-1 4-176 0,0-3 48 16,1-2 0-16,0 2 128 0,0-2 0 0,-1-2 0 15,1 0 0-15,0-1 0 0,0-4 0 0,1 2 0 0,-2-3 0 16,0-3 144-16,0-1 64 0,-1 1 16 0,0-6 0 16,1-3-80-16,-1-1-16 0,2 0 0 0,-2-3 0 15,2-5-128-15,2-3 192 16,1-1-192-16,1-3 192 0,1 0-192 0,1-5 0 0,2 3 0 0,1-1 128 16,1 1-128-16,1 1 0 0,0 7 0 0,-1 0 0 15,2 3 0-15,-3 1 0 0,1 2 0 0,-1 3 0 16,1 1 0-16,-1 5-272 0,0-2 64 0,2 5 16 15,-2-1 192-15,2 4 0 0,0 1 0 0,1 0 0 16,-1 4 0-16,3 2 0 0,-1 3 0 0,1 1 0 16,1 3 0-16,-1 3 0 0,0 3-128 0,1 2 128 0,-1-1 0 15,1 2 0-15,1 3 0 0,-2-1 0 0,-2 3 0 0,1 2 0 16,-2 4 0-16,1 2 0 0,-2 0 0 0,-1 3 0 16,-1 0 160-16,-2 3-160 0,0 0 0 0,-2-3 0 15,0-1 0-15,2-5 0 0,0-3 0 0,1-7 0 16,4-3 0-16,-1-3 0 0,4-3 176 0,1 0-48 15,0-5-128 1,3-1 192-16,3-4 0 0,2 0 0 0,3-6 0 0,3 1 0 0,6 1-48 0,2-6-16 16,4-1 0-16,4 0 0 0,1 0-128 0,3-5 0 15,1 3 0-15,1-2-176 32,0 0-208-32,-3-2-64 0,0-2 0 0,-5 4-19648 0</inkml:trace>
  <inkml:trace contextRef="#ctx0" brushRef="#br0" timeOffset="18252.3">21739 6666 30399 0,'-3'-6'2704'0,"2"2"-2160"0,0 1-544 0,1 0 0 0,2 3 1408 0,-1-2 160 0,2 1 32 0,1-2 16 16,2-1-624-16,2-1-128 0,2 2-32 0,1-5 0 0,-1 2-512 0,0-5-96 15,0 1-32-15,0 0 0 0,-1-2-192 0,-1-4 0 16,2 0 0-16,-1-3 0 0,1-1 192 0,0-2 32 15,-2-1 16-15,1-3 0 0,1 0 32 0,-3-5 16 16,2-1 0-16,-2-3 0 0,-1 3-48 0,1-5-16 16,0 0 0-16,-1 1 0 0,-1 1-96 0,0 0-128 15,1 1 176-15,-1 4-176 0,-1 2 0 0,-2 7 0 16,1 5 0-16,-2 6 0 0,-2 4 0 0,1 2 0 16,0 4 0-16,-1 0 0 0,2 7 0 0,-1 3-192 15,1 5 48-15,2 1 16 0,-1-2 128 0,2 7-160 16,1 1 160-16,1 6-160 0,0 1 160 0,2 2 0 15,0-2 0-15,1 4 0 0,0-2 0 0,0-1 0 16,4 3 160-16,-3-3-160 0,0 3 0 0,1-1 0 0,-1-1 0 16,-1 0-160-16,0-5 160 0,1 2 0 0,0 0 0 15,0 1 0-15,0-4 0 0,0 1 0 0,-2-4 128 16,1-4-128-16,1-1 192 0,1-5-48 0,0-2 0 0,0-4 0 16,2-2 48-16,-1-6 16 0,0-3 0 0,1-2 0 15,1-3 64-15,0-2 16 0,-3-1 0 0,2-8 0 16,0-5 0-16,1-4 0 0,1-6 0 0,-2-3 0 15,0 0-144-15,-2-3-16 0,0-3-128 0,-2-6 192 16,-1 1-192-16,0-1 0 0,-2-1 0 0,-1-2 0 16,1-4 0-16,-1 1-240 0,0 7 80 0,0 3 16 15,-2 6-112-15,0 6 0 0,-2 6-16 0,0 4 0 16,-1 6-112-16,0 3 0 0,-1 3-16 0,0 5 0 16,1 4-448-16,0 1-96 15,1 3-16-15,2 3-17200 0</inkml:trace>
  <inkml:trace contextRef="#ctx0" brushRef="#br0" timeOffset="18644.79">22992 6388 28559 0,'-9'-6'2544'0,"-1"0"-2032"0,3 3-512 0,5 3 0 0,1 0 960 0,-4 0 112 0,-5-1 16 0,-6-3 0 0,-6 2-16 0,-3-1 0 0,-2 6 0 0,2 3 0 16,-1 4-752-16,2 5-128 0,0 1-48 0,0 4 0 15,2 1-144-15,-2 1 0 0,2 4 0 0,2-1 0 16,4-2 0-16,2 2 0 0,1 0 0 0,5-3 0 15,1 3 496-15,5-3 160 0,4 0 48 0,5-2 0 16,2-2-224-16,4-2-32 0,4-1-16 0,5-5 0 16,4-4-304-16,4-2-128 0,1-4 0 0,1-4 128 15,1 2-128-15,3-8 0 0,1-2 0 0,0-3 128 16,-1 1-128-16,-4-6 160 0,-2 2-160 0,-5-4 160 0,-4 1-160 0,-4-3-144 16,-4-1 144-16,-7-3-208 0,-3 2 48 0,-5 1 16 15,-3 3 0-15,-5-3 0 0,-3 0 144 0,-5 2 0 16,-2 1 0-16,-3 1 0 0,-3-2 0 0,-2 4 144 15,-3-2-16-15,0 1-12192 16,0-1-2432-16</inkml:trace>
  <inkml:trace contextRef="#ctx0" brushRef="#br0" timeOffset="27036.35">7553 7266 8287 0,'-1'1'736'0,"-1"2"-592"0,1-3-144 0,0 1 0 0,1 1 128 0,-3-2-128 0,1 3 192 0,-3 1-64 16,0-1-128-16,0 0 0 0,1-6 0 0,2 0 0 15,1-4 0-15,2 0-128 16,-1 1 128-16,1-3-128 0,-1-1 128 0,0 2-128 0,0 0 128 0,-1 2 0 0,0 4 0 0,1-2 256 15,-2 1 0-15,1 2-16 0,0 1 1776 0,0 0 352 16,1 1 80-16,-1-1 16 0,-1 3-336 0,2 1-64 16,0-1-16-16,0-3 0 0,0 0-1168 0,-1 21-240 15,0-11-64-15,1 3 0 0,0-1 16 0,0-2 0 16,0 2 0-16,1 2 0 16,0 1 336-16,2-3 64 0,-2 4 16 0,0-2 0 0,2 2-352 0,-1 1-64 15,1-1-16-15,-2 1 0 0,1 1-96 0,0-1-32 16,-1 0 0-16,-1 1 0 0,1 3-208 0,0-3-48 15,1 5-16-15,-1-1 0 0,0 1 80 0,0 5 0 16,2-3 16-16,-2 1 0 16,-1 2 48-16,1-2 0 0,2 5 0 0,-1-3 0 0,1 0-160 0,0-2-32 0,0 0 0 0,-1 2 0 15,2-4-128-15,-2 2 0 0,2-3 0 0,0-4 0 16,0 2 128-16,-1-2 0 0,1 1 0 0,1 2 0 16,1-4-128-16,-1 2 0 0,1 1 0 0,0-1-176 15,1 1 176-15,-2-4 0 0,2 4 128 0,-1-2-128 16,0-3 0-16,-1 4 0 0,3 1 0 0,-3 1 0 15,0-2 0-15,0 5 0 0,0-3 0 0,-2 3 0 16,1-3 0-16,0 1 0 16,-1 5 0-16,1 0 0 0,0 0 128 0,-1 5-128 0,1-5 128 15,0 3-128-15,0-3 0 0,-2-2 144 0,2-1-144 0,-1-1 0 0,1 0 128 0,-1 1-128 16,0-1 0-16,1-1 0 0,-1-1 128 0,-1-2-128 16,1 0 0-16,-3 1 0 0,1-3 0 0,-1 2 128 15,0-4-128-15,0 3 0 0,0-1 192 16,0 5-64-16,1-4 0 0,-1 4-128 15,0 1 160-15,1-1-160 16,0-2 128-16,1-1-128 0,0-4 0 0,1 0 0 16,-1-1 128-16,1-2-128 0,-2-1 0 0,1 3 0 15,1-1 0-15,-1 1 0 0,-1 1 0 0,1-3 0 16,-1 4 0-16,0-1 0 0,0 1 0 0,1-1 0 16,0 3 0-16,-1-3 0 0,1 0 0 0,-1 2 0 15,1 2 0-15,0-1 0 0,0 0 0 0,-1-3 0 0,1-1 176 16,-1 1-176-16,1 0 0 0,-1 3 0 0,1 0 0 0,0-1-160 15,-1-2 160-15,1 0 0 0,-1 3 0 0,0-2 0 16,-1 2 0-16,0-1 0 0,1 1 128 0,-1-1-128 16,0 2 128-16,2-1-128 0,-2-2 128 0,1 0-128 15,-1-4 176-15,1 0-48 0,2 0 0 0,-2-4 0 16,0 4-128-16,0-1 0 0,0 4 0 0,-1-2 0 16,2 3 0-16,-1-1 0 0,0 2 0 0,0-1 0 15,-1-1 0-15,2 0 0 0,-1 3 0 0,0 0 0 16,-1-3 0-16,1 3-144 0,2 1 144 0,-3 1-208 15,1 1 208-15,-1 0 128 0,1-2 0 0,-1-1-128 16,0-1 0-16,2 1 0 0,-2 1 0 0,0-2 0 16,0-6 0-16,1 2 0 0,-1 1 0 0,1 1 0 15,0-2 0-15,-1 3 0 0,1-1 0 0,1 3 0 0,-2 0 0 16,1 0 0-16,0-1 0 0,2 2 0 0,-2-1 0 0,1-1 0 16,1 5 0-16,-1-1 0 0,1-2 0 0,1-1 0 15,-2 0 0-15,-1-1-192 0,2-1 192 0,-2-3 0 16,0 2 192-16,0-3-192 0,1 0 0 0,-1 2 0 15,0 1 0-15,-1 0 0 0,0 1 0 0,0-3 0 16,0 0 0-16,0 1 0 0,1-2 0 0,-1 3 0 16,0 1 0-16,0 0 0 0,2 3 0 0,-2 2 0 15,1 0 0-15,0-2 0 0,0-2 0 0,1 4 0 16,-1 0 0-16,0 0 0 0,0-3-128 0,0-2 128 0,1 4 0 16,-1-3-144-16,0 2 144 0,0-1 144 0,-1-1-16 15,2 2-128-15,-2-1 0 0,1 0 0 0,-1 2 0 0,1-1 0 16,-1-1 0-16,0-1 0 0,0-2 0 15,0 3 0-15,0-3 0 0,0 1 0 0,0 4 0 0,1-1 0 16,-1 2 0-16,2 1 0 0,-2-2 0 0,1 1 0 16,1 0 0-16,1 1-144 0,-1-2 144 0,0-2 0 15,0 1 0-15,-1 1 0 0,2-2 144 0,-1 0-144 16,-1 0 0-16,1 0 0 0,-2-2 0 0,0 1 0 16,1 1 208-16,-1 0-64 0,-1-1-16 0,1 2 0 15,-2-4-128-15,2 2 0 0,-1 1 0 0,1-3 0 16,-1 3 128-16,1 0 0 0,-1 0 0 0,1 0 0 15,0-3-128-15,0 0 0 0,-2 0 0 0,2 0-176 16,0 0 176-16,0-1 0 0,2-3 0 0,-2 2 0 16,1-2 0-16,-1 2 0 0,1 1 0 0,0-2 0 15,2 4 0-15,-2-3 0 0,0 5 128 0,1-3-128 0,-1 2 0 0,0-2 0 16,-1 3 0-16,0-2 0 0,0 0 0 0,-1 0 0 16,0 1 0-16,-1-2 0 0,2 0 0 0,0 0 0 15,-1 0 0-15,1 3 0 0,0-1 0 0,0 0 0 16,0 3 0-16,1-5 0 0,-1-1 0 0,2 1 0 15,0 0 0-15,-1 0 0 0,1-4 0 0,-1-2 0 16,0 4 0-16,0-2 0 0,0 3 176 0,1-1-48 16,-2 0 0-16,1-1 0 0,-1 4-128 0,0 0 0 0,0 0 0 15,0-1 0-15,0 0 0 0,-1 2 0 0,-1-2 0 16,1 0 0-16,1 3 0 0,0-3 0 0,-1 3 0 0,1-1 0 16,0 2 0-16,0-2 0 0,1 1 0 0,0-2 0 15,1 1 0-15,-1-2 0 0,1 0 0 0,0 0-176 16,0 0 176-16,1-1 0 0,-1 1 0 0,1 0 0 15,-1 0 0-15,2 3 0 0,-2-1 0 0,1 2-128 16,0-2 128-16,0 1 128 0,-2-3-128 0,2 4 176 16,-2-2-176-16,0-2 0 0,-1 4 0 0,0-1 0 15,1-1 0-15,-1-2 0 0,2 5 0 0,-2-1 0 16,0-1 0-16,0-1 0 0,-2 2 0 0,2-1 0 16,0-1 0-16,0 0 0 0,0 0 0 0,2 1 0 15,-2-1 0-15,1-2 208 0,-1 0-48 0,1 0-16 16,0 3-144-16,2-3 0 0,-2 3 0 0,1-3 0 15,1-3 0-15,-1 2 0 0,0 1 0 0,0-1 0 0,-1-1-128 0,1 0 128 16,-1 3 0-16,-1-4 0 0,0 3 0 0,0 0 0 16,-1 3 0-16,-1-1 0 0,2 2 0 15,-1 1 0-15,0 1 0 0,0 1 0 0,-1 1 0 0,2-1 0 16,-1-4 0-16,1 2 0 0,-1 2 160 0,1-1 0 16,-1 0 0-16,1-3 0 0,0 3-16 0,0-3 0 15,0 0 0-15,0 0 0 0,0 0-144 0,1-2 128 16,-1 1-128-16,0 1 128 0,0-1-128 0,1 2 0 15,-1-1 0-15,1-1 0 0,-1 2 0 0,2 0 0 16,-2 1 0-16,1-3 0 0,-1 5 0 0,1-1 0 0,-1 3 0 16,0-2 0-16,0 2 0 0,0 0 0 0,0 3 0 0,0-2 0 15,0-1 0-15,0 1 0 0,0 0 0 0,0-1 0 16,0-1 128-16,0 1-128 0,0-2 128 0,0 2-128 16,-1-3 128-16,0 1-128 0,1-1 128 0,-2 3-128 15,1-3 0-15,0 3 0 0,0-2 128 0,-1 2-128 16,1 0 0-16,0-1 0 0,0 2 0 0,1 0 0 15,-2 2 0-15,1-2 0 0,0 2 0 0,1-3 0 16,-1 1 0-16,0-2 128 0,1 2-128 0,0-3 128 16,-2 3-128-16,1-2 192 0,0 2-192 0,1-1 192 15,0 0-192-15,-1-1 128 0,1-1-128 0,-2-3 128 16,1 4-128-16,1-4 0 0,-1 1 0 0,1-1 0 0,-1-2 0 0,1 2 0 16,-2 1 0-16,1-2 0 15,0-2 0-15,0 2 0 0,-1 2 0 0,1-2 0 0,0 0 0 0,0 0 0 16,1 0 0-16,-2 0 0 0,1 1 0 0,1 1 0 15,-1-4 0-15,1 4 0 0,0 1 0 0,0 3 0 16,0-2 0-16,0 2 0 0,0-3 0 0,1 3 0 16,-1-3 128-16,1 1-128 0,2-1 0 0,-2 0 0 15,2 3 0-15,-1-3 0 0,-1-2 0 0,1 1 0 16,0 1 0-16,-1 1 0 0,1-4 0 0,-1 2 0 16,1 2 0-16,0-5 0 0,-2 2 0 0,1 2 0 15,0-2 0-15,-1 1 0 0,1-1 0 0,-1 1 0 16,0 1 0-16,0 0 0 0,0-3 0 0,0 3 0 15,0 0 0-15,-1-2 0 0,1 2 0 0,-1 1 0 0,0-2 0 0,-1-1 0 16,1-2 0-16,0 1 0 0,1 0 0 0,0 2 0 16,0-3 0-16,0 3 0 0,0-5 0 0,0 2 0 15,1 0 0-15,-1-1 0 0,1 0 0 0,1 1 0 16,-2-5 0-16,0 2 0 0,0 1 0 0,0 0 0 16,0-2 0-16,-2 2 0 0,1-1 0 0,1-2 0 15,0 5 0-15,0-5 0 0,-1 2 0 0,0 1 0 16,1 0 0-16,-2 0 0 0,2-1 0 0,-1 2 0 15,1 2 0-15,0-4 0 0,-1 1 0 0,0 0 0 16,-1 0 0-16,2 0 0 0,-1-1 128 0,1 1-128 16,-1-2 0-16,1 1 0 0,-1-3 0 0,1 1 0 15,0 4 0-15,-2-1 0 0,2 1 128 0,0 3-128 0,-1-4 0 16,1 2 0-16,0 2 0 0,0 1 0 0,0-1 0 16,0 1 0-16,0-1 0 0,0-2 0 0,0 1 0 0,0-2 128 15,0 2-128-15,0-4 0 0,0 1 0 0,1-3 0 16,-1 2 128-16,2 1-128 0,-1-3 0 0,1 3 0 15,0-4 0-15,-1 2 0 0,0 0 0 0,2 2 0 16,-2-2 0-16,0 2 0 0,2 1 0 0,-2 0 0 16,0 1 0-16,0-1 0 0,0 2 0 0,1 2 0 15,-1-1 0-15,-1-2 0 16,0 1 0-16,1 1 0 0,-1-1 0 0,0 0 0 0,0 2 0 0,0-5 0 0,0 3 0 0,-1-3 0 16,1 1 0-16,0-2 0 0,-1 1 128 0,1-1-128 15,0-2 0-15,0 0 0 0,-2 0 0 16,2 2 0-16,-1-2 0 0,0-1 0 0,0 0 128 15,0 2-128-15,1-2 0 0,-2 1 0 0,2-1 0 0,0-1 0 16,0 4 0-16,0-3 0 0,2 1 128 0,-2 0-128 16,0 2 0-16,1-1 0 0,-1 1 0 0,0-4 128 15,0 4-128-15,0-3 0 0,0 4 0 0,-1-2 0 16,1 3 128-16,0-4-128 0,0 2 0 0,1-1 128 16,-1 1-128-16,0-2 0 0,0 2 0 0,0-4 128 15,0 4-128-15,1 1 0 0,-1-1 0 0,0-1 128 16,0 2-128-16,1 0 0 0,-1-1 0 0,0 1 0 15,0 0 0-15,0-1 0 0,0-2 0 0,1 0 0 16,-1-1 0-16,0 0 128 0,0 1-128 0,0-2 0 0,0 0 0 16,0 3 128-16,-1-2-128 0,1 0 0 15,0 2 128-15,-1 1-128 0,0-3 128 0,-2 2-128 0,2 1 160 0,-1-3-160 16,0 2 192-16,0-2-192 0,1-2 192 0,-2-2-192 16,1 2 192-16,0-3-192 0,1-1 128 0,0-3-128 15,0 4 0-15,1-5 0 16,-2 2 0-16,2-3 0 0,2 0 0 0,-1-2 0 15,1 0-752-15,2-3-144 0,1-5-48 0,-1-3-20304 0</inkml:trace>
  <inkml:trace contextRef="#ctx0" brushRef="#br0" timeOffset="28185.87">7557 6430 2751 0,'-2'-1'256'0,"1"-2"-256"0,0 2 0 0,1-1 0 0,-1-1 864 0,1 2 128 15,-2-5 32-15,0 1 0 0,-1-1 384 0,0-2 96 0,1 2 16 0,1 0 0 0,0 0-64 0,0 2-16 16,2 0 0-16,-1 2 0 0,0 2-208 0,1 0-32 16,0 2-16-16,-1 0 0 0,3 4-288 0,-2 0-64 15,0 0-16-15,-1 4 0 16,2 2-112-16,-1 1 0 0,1 3-16 0,1-1 0 0,-1 4-192 0,0 1-48 15,1 2 0-15,0 3 0 0,-1 6-64 0,2 1 0 16,0 3-16-16,-1 2 0 0,2-1-112 0,0 1 0 16,-1 1-16-16,0 1 0 0,1-1-16 0,0-1 0 15,-1 1 0-15,0-1 0 0,0 4-48 0,0 1-16 16,-1 0 0-16,0 2 0 0,-1-2 0 0,-2 5 0 0,0 2 0 16,-2-4 0-16,-1 2-32 0,-2-5-128 0,0 1 192 15,0-5-64-15,-1-2 64 0,0-1 0 0,0-2 0 16,-1-3 0-16,2-2 64 0,-2-3 0 0,4 0 16 0,-2-8 0 15,2-2-272-15,0-3 0 0,0 1 0 0,2-7 0 32,2-1-720-32,2-3-160 0</inkml:trace>
  <inkml:trace contextRef="#ctx0" brushRef="#br0" timeOffset="112221.86">28458 9325 2751 0,'-7'0'256'0,"0"-2"-256"0,2 0 0 0,2 0 0 0,0 2 6080 0,3-3 1152 0,0 2 256 0,-1-1 32 0,1-2-5104 0,0-2-1024 0,1 0-208 0,3-4-32 16,2 0-272-16,0 1-48 0,3 3-16 0,0 2 0 15,-1 1-80-15,2 3-16 0,0 0 0 0,-1 1 0 16,1 2-144-16,0 2-16 0,-2 5-16 0,0-1 0 15,0 2-256-15,-2 4-48 0,2 1-16 0,-3 3 0 16,0-1-224-16,-2 4 0 0,0-2 0 0,-2 1 0 16,0 1 0-16,-1 1-320 0,0-4 64 0,0 1 0 0,2 1 256 15,-2-5-192-15,2-1 192 0,2-1-160 0,0-2 160 0,0-2 0 16,3-4 0-16,-1 0 0 16,1-2-432-16,1-1-144 0,0-3-48 15,0-3-17088-15</inkml:trace>
  <inkml:trace contextRef="#ctx0" brushRef="#br0" timeOffset="112457">28928 9209 37775 0,'-3'2'1664'0,"1"1"368"0,-1 0-1632 0,3 4-400 0,0-5 0 0,2 2 0 15,0 2-832-15,-1 0-240 0,2 7-48 0,-2 3-16 16,0 3 448-16,-4 6 96 0,-5 4 16 0,-3-1 0 16,-5 4-992-16,-5 3-192 0,-5 3-32 0,-4 5-16 0,-2-1 1504 0,-4 5 304 0,0 0 0 0,-2 2 128 15,-1 0 704-15,0-3 128 0,0 0 16 0,0-2 16 32,3-4-1184-32,2 1-224 0,2-2-48 0,1 1-11936 0</inkml:trace>
  <inkml:trace contextRef="#ctx0" brushRef="#br0" timeOffset="113053.4">28611 8834 24879 0,'0'0'2208'0,"2"0"-1760"0,-2 0-448 0,1 0 0 0,0 0 1744 0,2 0 272 0,0 0 48 0,3-2 16 0,4-2-112 0,3 1-32 16,3-5 0-16,1-2 0 0,2 0-1216 15,2-5-240-15,0-1-48 0,0-1-16 0,-2-2-416 0,1 1 128 16,-1-2-128-16,-2 1 0 0,-1 1 0 0,-1-2 0 15,0 1 128-15,-3 1-128 0,1-1 0 0,-4 3 0 16,1 0 0-16,-1 0 0 0,0 6 0 0,-3 2 0 16,-1-1 0-16,-3 5 0 0,1 3-192 0,-2 2 192 15,-1 3-192-15,0 2 192 0,0 3 0 0,0-1 0 16,0 6 0-16,0-2 0 0,1 4-224 0,0-1 80 16,1 3 16-16,1-2 0 0,1 1 128 0,0-1 176 15,1-2-48-15,0 1 0 0,1-3 64 0,1-2 0 16,1-3 0-16,-1-1 0 0,2 3-64 0,-2-5 0 15,1 2 0-15,-1 0 0 0,-1 0-128 0,-1 0-272 16,-1 1 64-16,-2 3 16 16,1-1-1264-16,-3 4-240 0,-1 2-48 0,-2 2-14704 0</inkml:trace>
  <inkml:trace contextRef="#ctx0" brushRef="#br0" timeOffset="113634.28">29398 9366 43311 0,'-8'-4'3840'0,"5"2"-3072"0,3-1-608 0,2 2-160 0,3-2 192 0,0 0 0 0,2-2 0 0,2-3 0 0,7-6-352 0,5-3-64 15,6-1-16-15,4 1 0 0,3 2-80 0,0 1-32 16,3-1 0-16,3 3 0 16,-2 2-224-16,2-2-32 0,-2 4-16 0,-2 0 0 15,-3 0-592-15,-2 2-112 0,-1 4-16 0,-5-5-14912 16</inkml:trace>
  <inkml:trace contextRef="#ctx0" brushRef="#br0" timeOffset="113838.24">29335 9543 11967 0,'-9'3'1072'0,"3"-3"-864"0,2 0-208 0,3 0 0 0,2-2 4384 0,3 1 832 0,1 1 160 0,2-5 48 0,6 0-4592 0,5-1-832 0,7-7-320 0,7 1 16 15,3 2 592-15,3-1 112 0,3 1 32 0,0 0 0 16,1 1-432-16,1 2-144 0,-1 1 0 0,-1 0-13936 16</inkml:trace>
  <inkml:trace contextRef="#ctx0" brushRef="#br0" timeOffset="114434.64">30330 9214 35935 0,'-2'1'1600'0,"0"4"320"0,2-1-1536 0,0-1-384 0,3 0 0 0,-2 0 0 0,2 1-1296 0,-1 5-336 0,4 4-64 0,-1 8-16 16,0 4 48-16,-2 7 16 0,-1 3 0 0,-4 3 0 0,-2 3 1264 0,-4 4 240 16,0 2 144-16,-5 1-160 0,-1 5 2016 0,-4 4 384 15,1-3 96-15,0 2 16 0,-1-8-880 0,1-1-192 16,1 0-16-16,0-2-16 0,1-4-976 0,0-2-272 16,0 2 0-16,1 0 128 15,1-7-1072-15,1-3-208 0,2-2-64 0,3-6 0 0,-1-2 1072 0,2-7 144 0,2-2 144 0,2-3-16 16,1-5 832-16,-1-4 192 0,2-7 16 0,2 0 16 15,-1-5-672-15,0-7-128 0,0-6-16 0,0-4-16 32,1-8-784-32,-1-4-144 0,1-6-48 0,1-4 0 0,-1-6 752 0,3-3 160 0,1-4 32 0,2-1 0 15,2 3 496-15,3-3 96 0,2-2 32 0,4 0 0 16,-1 1-368-16,3 6-64 16,4 1 0-16,0 2-16 0,2 2-224 0,-1 2-32 0,1 9-16 0,0-1 0 15,2 4-224-15,1 3 128 0,2 0-128 0,0 0 0 0,1 6 0 0,-1 8 0 16,-2 1 0-16,1 4 0 0,1 1 0 0,-1 7-256 15,1 0 16-15,-1 4 16 0,0 0 224 0,-3 4-176 16,1-2 176-16,-3 3-160 0,-3 6 160 0,-2-1 0 16,-1 0 0-16,-3 4 0 15,0-1-144-15,-4 6 144 0,-1-1-160 0,-2 4 160 0,-3 1-288 0,-1 4 32 16,-3 3 16-16,-1 3 0 0,-2 0-32 0,-5 5-16 16,-4 1 0-16,-5 3 0 15,0 0-128-15,-6-1-32 0,-1-5 0 0,-3-1 0 0,0-3 448 0,-4-2 0 16,1 2 144-16,-1-6-144 0,1-3 768 0,-1-3 64 15,0 0 0-15,-1-2 0 0,1-1-416 0,0-4-80 16,0-2-16-16,1-2 0 0,2 2-320 0,3-7 0 0,2 2 0 16,4-4-192-1,4-1-576-15,2 0-128 0</inkml:trace>
  <inkml:trace contextRef="#ctx0" brushRef="#br0" timeOffset="114889.57">31266 9049 38703 0,'-1'0'1712'0,"-2"0"352"0,1 0-1648 0,1 0-416 0,1 0 0 0,1 1 0 0,-1-1 336 0,0 3-16 0,0-1 0 0,0 2 0 0,0 0-32 0,-1 5-16 16,1 3 0-16,-1-1 0 0,-2 4-272 0,1 1 160 15,-1 2-160-15,-1 2 128 0,1 5 80 0,-1-3 16 16,0 3 0-16,1 1 0 0,0-5-32 0,2 2-16 16,0-4 0-16,1 0 0 0,1-3-176 0,1-4 160 15,3 0-160-15,1-2 160 0,3-2-160 0,1-3-192 16,4-2 32-16,0-6 16 16,4 0 144-16,2-6-128 0,1 2 128 0,2-8-128 0,1-1-48 0,0-4 0 15,1-1 0-15,-3-1 0 0,-1-1-64 0,-1-5-16 0,-1 0 0 16,-2-2 0-16,-1-1 112 0,-1 5 16 0,-2 5 0 0,-3 5 0 15,-1 6 128-15,-4 4 192 0,-1 3-32 0,-2 3-16 16,-2 3 192-16,-1 3 48 0,-2 3 0 0,1 5 0 16,-1-2-240-16,0 4-144 15,0 0 192-15,1 3-192 16,1-1 128-16,-1-2-128 0,2 3 0 0,0-3 0 16,2 4 160-16,0-4-32 0,1-1 0 0,0-2 0 15,2 0-128-15,0-1 160 0,0 0-160 0,1-2 160 16,0-1-160-16,2-2-144 0,-1 2 144 0,-1 1-208 31,1-4-368-31,-2 0-80 0,0 0-16 0,-2 1-17632 0</inkml:trace>
  <inkml:trace contextRef="#ctx0" brushRef="#br0" timeOffset="115361.03">31982 9101 1839 0,'-10'5'0'0,"3"-1"160"0,2 2-160 0,0-5 0 0,1 4 0 0,2-4 0 0,-1 2 1216 0,-3 3 224 16,-3 3 32-16,-3 4 16 0,-3 2 1536 0,2 5 304 0,-1-1 64 0,3 3 16 15,2 0-208-15,3 0-64 0,2 1 0 0,3-1 0 16,1-2-1184-16,1 1-240 0,3-2-48 0,0 2-16 15,0-2-1040-15,-1 1-208 0,1-2-32 16,-2-2-16-16,1 0 96 0,-1-1 0 0,0 1 16 0,-1-3 0 16,0 0 16-16,-1-4 0 0,0 1 0 0,0-4 0 15,0 0-64-15,0-2-16 0,-1-2 0 0,1-4 0 16,0 2-96-16,0-6-32 0,-1 0 0 0,-1-7 0 16,1 1-112-16,-1-2-32 0,-1-6 0 0,1-1 0 15,-1-3-128-15,0-5 0 0,0-3 0 0,1-2 0 16,-1-2 0-16,2-4 0 0,0 2 0 0,-1-1 0 15,1 1 0-15,0 3 128 0,1 5-128 0,0 0 0 0,1 5 0 16,-1 3 0-16,4 1 128 0,0 4-128 16,-1 2 0-16,3 1 0 0,1 2 0 0,1 1 0 0,2 1 0 0,1 2 0 15,2 2-128-15,2-3 128 0,-1 6 0 0,2-3 0 16,2 2 0-16,-2 1 0 0,1 1 0 0,-1 2 0 16,0 0 0-16,-1 0 0 0,-1 2-432 0,-2 1 48 15,-2-2 0-15,-3 4-12480 16,0 1-2496-16</inkml:trace>
  <inkml:trace contextRef="#ctx0" brushRef="#br0" timeOffset="115941.73">32237 9122 38639 0,'-10'13'848'0,"1"-6"176"0,1 5 48 0,2-5 16 0,2-1-880 0,3 0-208 0,-1 1 0 0,-1 4 0 0,-2 9 512 0,-3 5 48 0,1 7 16 0,1-1 0 16,-1 4-416-16,3-3-160 0,0 0 128 0,0 3-128 0,0-4 0 0,1 3 0 15,-2 4-224-15,-1 1 80 0,1 2 144 0,-3-1 176 16,2 2-48-16,-1-1 0 15,-1-2-128-15,1-5 0 0,-1 0 144 0,1-5-144 0,-1 0 128 0,2-5-128 16,0 1 160-16,0-5-160 0,1 0 0 0,-1-3 0 16,1-3 0-16,0-2 0 0,1-2 0 0,0-4 0 15,2-2 0-15,0-4 0 0,-1-1 128 0,2-6-128 16,1-2 0-16,-1-6 0 0,2-1 192 0,-1-7-48 16,2-4-16-16,0-3 0 0,1-4-128 0,0-7 128 15,0-3-128-15,2-7 128 0,0-6 128 0,3 0 32 16,-1-6 0-16,3 0 0 0,2 2 80 0,3 4 16 15,0 10 0-15,2 3 0 0,3 3-384 0,0 6 0 16,1 5 0-16,0 4 0 0,-1 3 0 0,1 5 0 0,0 2 0 16,-1 2 0-16,2 2 0 0,-1-1-128 0,0 5 128 0,0 0-192 15,-1 2 192-15,-2 2-208 0,1-2 80 0,-2 1 128 16,-1 4 0-16,-1 1 0 0,-3 1 0 0,0 2 192 16,-4 0-192-16,-3 4 0 0,0 1 144 0,-5 2-144 15,-1 4 144-15,-3 1-144 0,-3 3 192 0,-2 1-192 16,-3 4 128-16,-2 2-128 0,-2 3 0 0,-1 3 0 15,-1-1 0-15,2-2 0 0,-1 1 0 0,2-2-192 16,0-1-16-16,1-4 0 0,-1 1 0 0,0-2 0 16,0-4 16-16,0-1 0 0,-1-1 0 0,-1-3 0 15,-1-2-384-15,1-1-64 0,-1-6 0 16,2 1-17840-16</inkml:trace>
  <inkml:trace contextRef="#ctx0" brushRef="#br0" timeOffset="116224.67">32936 8260 37775 0,'2'-10'1664'0,"-1"3"368"0,2 1-1632 0,-2 3-400 0,1 1 0 0,0 2 0 0,0 2 800 0,2-2 80 0,1 3 16 0,1 1 0 0,0 3-528 0,0 5-112 0,1 6 0 0,-4 4-16 15,-2 6-240-15,-2 4 0 0,-1 4 0 0,-4 8 0 16,-2 4 0-16,-2 5 0 0,-1 0 0 0,-2 4 0 16,-2 0 0-16,0 0 0 0,0 0 0 0,0-3 0 15,3 3 0-15,-1-4 0 0,2 4-192 0,-1-3 192 32,2 3-464-32,1-3 16 0,1-4 0 0,-1-3 0 15,2-2-944-15,-3-9-176 0,1-3-32 0</inkml:trace>
  <inkml:trace contextRef="#ctx0" brushRef="#br0" timeOffset="116664.17">32940 9388 43311 0,'2'-4'1920'0,"0"4"384"0,3-2-1840 0,1-1-464 0,1 2 0 0,-7 1 0 0,4-2-1008 0,8-2-288 0,7-1-64 0,7-2-16 0,5-3 992 0,-1-1 192 15,-2-1 32-15,-3-2 16 0,-3 0 144 0,-3-1 0 16,-2-1 128-16,-3-4-128 0,-2 2 784 0,-1-3 96 16,-2 1 16-16,-2-6 0 0,1 1-400 0,-1-3-80 15,-1-1-16-15,2 3 0 0,-2 2-400 0,-1 1 0 16,0 2 0-16,-4 5-176 0,-1 6-80 0,-4 4-32 0,-3 3 0 15,-3 3 0-15,-1 6 64 0,-5 1 16 0,-1 8 0 0,-3 4 0 32,-2 4-208-32,1 5-32 0,-3 6-16 0,1-1 0 0,-3 7 464 0,2 1 0 0,3 1 0 0,1-4 0 15,3-1 448-15,1-2 144 0,2-1 32 0,1-4 0 16,3-3 16-16,0-1 0 0,4 0 0 0,1-1 0 16,5-3 16-16,3-1 16 0,6-3 0 0,4-4 0 15,4-1-176-15,3-3-48 16,6-4 0-16,2-3 0 0,3-3-256 0,4-2-48 0,3-3-16 0,4-1 0 31,5-5-704-31,2 0-160 0,5-2-32 0</inkml:trace>
  <inkml:trace contextRef="#ctx0" brushRef="#br1" timeOffset="-33789.32">20817 8975 26719 0,'3'-1'2368'0,"-2"1"-1888"0,0-3-480 0,1 2 0 0,-1 1 464 0,0-2 0 0,3-1 0 0,-1-1 0 0,2 1-1040 0,2-3-192 0,-3-1-64 0,0 1 0 16,-1 0-128-16,-2 2-48 0,0-1 0 0,-1 4 0 15,-1-3 512-15,-2 4 112 0,1 0 0 0,-1 0 16 0,-1 0 1712 0,-1 4 320 16,-2 0 80-16,0 2 16 0,0 3-96 0,0 1-32 16,-1-1 0-16,-1 1 0 0,-1 5-480 0,0-1-80 15,-1 2-32-15,1-1 0 0,-1 3-416 0,-1-2-96 16,-1 0-16-16,0 3 0 0,-3 1-288 0,-3 1-64 15,1 2-16-15,-5 2 0 0,0-3-144 0,-3 0 0 16,-1 1 0-16,1-2 0 0,0-4 0 0,0 0-224 16,1-3 48-16,2-2 16 0,2 1 160 0,2-6 0 15,2 2-144-15,-1-3 144 16,4 0-704-16,-1-2-64 0,2-2 0 0,1 2-10032 16,1-4-2000-16</inkml:trace>
  <inkml:trace contextRef="#ctx0" brushRef="#br1" timeOffset="-33459.86">20376 8841 31327 0,'-3'0'2784'0,"1"0"-2224"0,1 0-560 0,1 3 0 0,1-3 944 0,-1 1 80 0,1 2 0 0,0 0 16 16,3 4-1920-16,1 1-384 0,2 2-80 0,3-1 0 0,3-2 1024 0,0 2 320 15,3 3-128-15,3-2 128 0,1 2 160 0,2 1 96 16,3 3 32-16,1 4 0 0,-2-4 720 0,4 5 144 16,3 5 16-16,1 0 16 0,1 5-368 0,-1 0-80 15,0 3-16-15,-1-2 0 0,0 3-720 0,-1-3 0 16,-2-1 0-16,-2-5 0 15,-2 0-688-15,-2-1-16 0,-1-1-16 0,-2-1 0 16,-3-1-576-16,-1-3-112 0,-1 3-32 0,-1-4-12688 0</inkml:trace>
  <inkml:trace contextRef="#ctx0" brushRef="#br1" timeOffset="-32769.21">21157 9337 23039 0,'5'-3'2048'0,"0"-2"-1648"0,-1 3-400 0,-2 0 0 0,1 0 1552 0,2 0 2064 0,0-3-1776 0,3 0-1584 0,4-1-256 0,1 0-192 0,2-3 48 16,-1 2 912-16,-2-2 176 0,0 1 32 0,0 4 16 15,-1-2-416-15,-1 2-96 0,-1 4-16 0,0 0 0 16,0 3-48-16,-3 0-16 15,0 5 0-15,-2 3 0 0,0-1-256 0,-3 2-144 0,-1 4 160 0,-1-2-160 32,-3 1-496-32,-1-2-192 0,-1 6-32 0,-2-4-16 0,0 1 288 0,-2 1 48 0,0 0 16 0,-3 1 0 15,0 3 384-15,-1-5 0 0,2 2 0 0,-2-2 0 16,2 0-160-16,1-1 0 0,0-1 0 0,1-2 0 16,2 1 160-16,0-4 0 0,0 0 128 0,2-2-128 15,2 2 512-15,1-3 16 0,1-2 16 0,2 2 0 0,2 0-320 0,0 1-64 16,3-1-16-16,1-3 0 0,2 4-144 0,-1-1 0 15,2 0 144-15,1 0-144 16,1 0-320-16,0-1-128 0,0 2-16 0,0-1-16 16,-1 2-32-16,0 2 0 0,1 0 0 0,-2 0 0 15,1 1-80-15,-2-3-32 0,2 0 0 0,-2 2 0 16,0-1-400-16,0-3-64 0,-2-1-32 0,0 0 0 16,0-1-560-16,-1-2-112 0,1-2-32 0,-1 0-7280 0</inkml:trace>
  <inkml:trace contextRef="#ctx0" brushRef="#br1" timeOffset="-31526.08">22016 8750 22111 0,'-2'-1'1968'0,"1"-2"-1584"0,0 3-384 0,1 0 0 0,0 0 2448 0,1-2 416 0,-1 1 80 0,1-2 0 0,1-1-2048 0,0 2-400 15,3-2-96-15,-1 2-16 0,1 2 0 0,0-3-16 16,1 3 0-16,1 0 0 0,-1 3-176 0,2-3-48 16,-1 2 0-16,1 2 0 0,0-2-144 0,1 5 0 15,0-1 0-15,0 1 128 0,1 2 0 0,2-2 0 16,-1 6 0-16,0-3 0 0,2 1 0 0,0-1 0 15,2-1 0-15,-1 0 0 0,2-2 176 0,1 0 16 0,-1-4 16 16,-2 2 0-16,4-3-48 0,-3 0-16 0,1-2 0 0,0 3 0 16,-3-3-80-16,1 0 0 0,0 1-16 0,-3-1 0 15,-1 2-176-15,-3-2 0 0,-1 0 144 0,-1 1-144 16,-2 2 0-16,-3-3-240 0,-2 2 48 0,0-2 0 16,-3 4-64-16,-1-1 0 0,-2-2 0 0,-2 1 0 15,1 2 256-15,-4 1 0 0,1 0 144 0,-2 0-144 16,-1 1 192-16,-1 0-48 0,1 0-16 0,1-1 0 15,-1 2 96-15,0-1 16 0,0 2 0 0,0-1 0 16,-1 0-16-16,0 2 0 0,1-2 0 0,-1 2 0 0,-2-1-224 16,0 0 128-16,2 0-128 0,-2 2 0 0,-3 3 0 15,0-1 0-15,0 0 0 0,-2 2 0 0,2 1 0 16,0-2-160-16,2 2 32 0,1-1 0 16,2-2-464-16,1 1-96 0,3-1-16 0,0-2-10864 15,2 0-2176-15</inkml:trace>
  <inkml:trace contextRef="#ctx0" brushRef="#br1" timeOffset="-31039.6">21833 9384 35007 0,'1'-2'3120'0,"0"-1"-2496"0,0 2-496 0,0-1-128 0,3 2 1472 0,1-3 256 0,1 2 64 0,4-4 16 15,6 0-1808-15,7-4-320 0,6-3-96 0,3 2-16 0,-1-2 160 0,3-1 16 16,0 0 16-16,2-2 0 16,-1-1-896-16,-1 0-176 0,0 0-32 0,-3 1-16 0,-3 1 960 0,1 2 192 15,-2 0 32-15,-1 2 16 0,-1-3 352 0,-3 3 80 0,0 2 16 0,-1 0 0 32,-2 2-1344-32,-2 0-272 0</inkml:trace>
  <inkml:trace contextRef="#ctx0" brushRef="#br1" timeOffset="-30506.13">23294 8578 35935 0,'-4'1'1600'0,"1"2"320"0,0-3-1536 0,1 1-384 0,1-1 0 0,1 0 0 0,0 1 0 0,-2 1-240 0,1 0 48 0,-1 2 0 16,-2-1-1168-16,-1 4-240 0,-1 1-32 0,-2 5-16 0,2-1 1168 0,-4 4 224 0,0 0 64 0,-2 3 0 15,0 0 672-15,-2 4 144 0,-1-2 16 0,2 1 16 16,-1 0 672-16,2-2 128 0,2 1 16 0,1-4 16 16,3-1-576-16,2-1-112 0,2-2-32 0,0-1 0 15,4-2-336-15,1-4-80 0,2 0-16 0,3 0 0 16,0-2-192-16,4-1-144 0,-1 0 192 0,2-3-192 15,2 3 160-15,2-4-160 0,2-1 128 0,1-1-128 16,1-2 160-16,0 1-160 0,1-2 192 0,2 2-192 16,-1-2 0-16,1 0 0 0,-1 2 0 0,2-1 0 0,1 1-144 15,1 1-96-15,-1-1-16 0,1 1 0 16,-2 0-224-16,0-2-48 16,-1 1-16-16,-1 0 0 0,0-1 96 15,-2 1 32-15,-2-3 0 0,-3 1 0 0,-1 1-32 0,-4 1 0 0,-1-2 0 16,-3 3-10176-16,-1-1-2048 0</inkml:trace>
  <inkml:trace contextRef="#ctx0" brushRef="#br1" timeOffset="-30175.91">23785 8474 30399 0,'-2'0'2704'0,"-1"0"-2160"0,2 1-544 0,0-1 0 0,1 3 1664 0,-2-3 240 0,0 2 32 0,-1 5 16 0,-1-1-1040 0,-1 4-208 0,0 0-32 0,1 2-16 15,0 4-272-15,2 3-48 0,-2 5-16 0,0 5 0 16,2 7-320-16,-3 4 0 0,0 7 0 0,-1 5-192 15,-2 4 192-15,-2 5 0 0,1-5 160 0,-5 8-160 16,-1 5 256-16,-3 0-32 0,0 1-16 0,0-6 0 16,0-5-208-16,2-5 144 0,1-3-144 0,3-4 128 15,1-5-368-15,0-1-80 0,3-4 0 0,2-2-17984 16</inkml:trace>
  <inkml:trace contextRef="#ctx0" brushRef="#br2" timeOffset="-12011.93">24485 8208 35935 0,'1'-2'3200'0,"2"-2"-2560"0,-1 4-512 0,2-2-128 0,0 2-912 0,-1-3-208 0,3-2-32 0,4 0-16 0,3-2 1168 0,-1-2 272 16,-1-1 48-16,-3 0 0 0,-5 4 64 0,-3-4 0 15,-6 4 16-15,-4 0 0 0,-3 0 304 0,-7 0 48 16,-5 2 16-16,-6 1 0 0,-3 0 128 0,-3 0 48 16,-3 0 0-16,2 3 0 0,-1-3-560 0,2 3-96 15,3-2-32-15,0 0 0 0,3 0-256 0,0-2 128 16,-2 1-128-16,-4 0 0 0,-1-1 0 0,-5 2 0 16,4-2 0-16,-6 4 0 0,-4-2 176 0,-3 2-176 15,1 2 160-15,-4-2-160 0,-7 4 320 0,-7 0-16 0,-4 1-16 16,-3 2 0-16,2 2-32 0,2-3 0 0,4 1 0 0,3-1 0 15,4 1 48-15,-2-4 0 0,-1 2 0 0,2-4 0 16,5 2-176-16,1-3-128 0,2 0 144 0,-3 0-144 16,3-3 160-16,-3 2-160 0,-3-1 160 0,-1-1-160 15,-2 0 0-15,-2-1 0 0,-1 1 0 0,-6 3 0 16,7-2 0-16,-10 4 256 0,-11-2-64 0,-4 4 0 16,4 1-192-16,-8 5 0 0,-6 0 0 0,-4 0 0 15,0 1 0-15,6 2 224 0,6 0-64 0,5-3-16 16,3-2-16-16,7-1 0 0,6-4 0 0,8 0 0 15,4-2 0-15,6-1-128 0,3-1 192 0,0-2-64 16,4 1-128-16,-3-2 0 0,-1-2 0 0,0-3 0 0,0 2 0 0,1-2 0 16,1 2 0-16,1 1 0 0,-2-1 0 0,0 4 208 15,1-2-16-15,-2 3-16 0,-2 2 16 0,0 0 0 16,2 0 0-16,0 4 0 0,1 2-192 0,3 1 0 16,4 0 0-16,2 2 0 0,3-2-176 0,1 2 176 15,1-1-128-15,2-1 128 0,4-1 0 0,3 1 0 16,2-3 0-16,4 1-128 0,4-1 128 0,4-2 0 15,1 2 0-15,2-1 0 0,2 4 0 0,1-5 0 16,1 4 192-16,0 0-64 0,0 1 0 0,2 0 16 16,1 3 0-16,-1 0 0 0,3 2 80 0,-1 3 16 15,1 1 0-15,1 0 0 0,1 5-32 0,1 1 0 16,1 7 0-16,1 7 0 0,0 2-208 0,2 9 128 0,1 7-128 16,0 8 0-16,1 5 0 0,1-6 0 0,0-8 0 0,1 7 0 15,5 7-144-15,3 7 144 0,2-1-208 16,0-3 80-16,1-4 128 0,-4-5 0 0,0-7 0 0,-3 2 0 15,-2 1 0-15,-2 4 256 0,-2 2-48 0,-4-3 0 16,0-3 240-16,-5-4 32 0,-1-2 16 0,-4-3 0 16,-3 5-96-16,-3 1-16 15,-2 2 0-15,-2-4 0 0,-3-1-240 0,1-4-144 0,0 0 160 0,-1-9-160 16,4-1 0-16,0-2 0 0,0-5 0 0,1-2 0 16,0-1 0-16,2-1-240 0,1-3 32 0,1-2 0 15,0-5-16-15,1 0 0 0,0-3 0 0,-2 2 0 0,2-5 224 16,0 0-144-16,-1-1 144 0,1-3-128 0,-1-2 288 15,0-1 64-15,2 0 16 0,2-1 0 0,0-2 48 0,2-2 16 16,2 2 0-16,1 0 0 0,3-4-128 0,3 2-32 16,2-2 0-16,4-1 0 0,1 1-144 0,3 1 0 15,5 0 0-15,3 2 0 0,4-2 0 0,3 0 0 16,4 3 0-16,3-3 0 0,7 3 0 0,4-2 0 16,3 0 0-16,4 0 128 0,1-2-128 0,2 1 0 15,0-2 0-15,6 1 128 0,8-2-128 0,4-2 0 16,4 2 0-16,0 0 128 0,-1 1-128 0,5 1 0 15,8 1 0-15,1 3 0 0,-2 1 0 0,0 4 0 16,2-2 0-16,2 4 0 0,6-1 0 0,-3 1 0 16,-2 2 0-16,0-3 0 0,2 0 0 0,6 0-224 0,5 1 80 15,0-1 16-15,-4-2 128 0,7-1 0 0,7 0 0 16,-3-1-128-16,-4 2 128 0,2-3 0 0,5 2 0 0,-8-3 0 16,-7 0 0-16,4-4 0 15,6 1 0-15,-5 1 0 0,-6-2-144 0,-5 1 144 0,-4-1-160 0,-5 1 160 16,-2 1-192-16,-5 1 48 0,-8-2 16 0,-4 3 0 15,-8-2 128-15,0 0 0 0,0 0 128 0,-2 1-128 16,-3-2 240-16,-5 0-32 0,-4 0 0 0,-2-1 0 16,-2 2-208-16,-3-4 128 0,3 2-128 0,-2-2 0 15,-4 0 144-15,1 2-144 0,-2-2 128 0,-1 0-128 16,-1-1 0-16,-4 4 0 0,-3-4 0 0,-4 1 0 0,-2 0-128 0,-4 0 128 16,-3 2-160-16,-3 2 160 0,-3-1 0 0,-1 2 0 15,-4-1-128-15,-1 2 128 16,-2 0 0-16,-1 0 0 0,0 0 0 0,1 0 160 0,-1 0-160 0,-1 0 160 15,2-3-160-15,0 3 160 16,0-1 0-16,1-2 0 0,-1 1 0 0,3 1 0 16,-1-3 80-16,-1 1 16 0,1-3 0 0,1 0 0 15,1 0 272-15,-1-4 64 0,3 1 16 0,-1 0 0 16,-1-5-480-16,3 2-96 0,0-5-32 0,-1-1 0 16,1-3 0-16,-2-1 0 0,1-4 0 0,-2-3 0 15,-1-2 0-15,-3-3 0 0,0-5 0 0,-2-5 0 16,-3-4 0-16,-1-9 0 0,2 0 0 0,-4-6 0 0,2 1 0 0,-1-2 0 15,1-3 0-15,1 1 0 0,1 2 0 0,1-5 0 16,2 0 0-16,3 2 0 0,0 4 0 0,1 2 0 16,0 5 0-16,-2 3 0 0,2 1 0 0,-1 2 0 15,0 5 0-15,-2-1 0 0,-1 7 0 0,-1 2 0 16,-2 2 0-16,-2 3 0 0,-1 0 0 0,-1-2 0 0,-1 2 0 0,-2 0 0 16,0-3-608-1,2 2-112-15,1 1-32 0,2 0 0 0,3-3 576 0,3 3 176 16,2-3 0-16,5 3 0 0,2 4-256 0,1-1 48 15,4 5 16-15,2 1 0 0,-1 2 0 0,1 5 0 0,1 0 0 0,-2 6 0 16,-1 0 48-16,-2 2 16 0,-3 4 0 0,-1 2 0 0,-3 0 128 0,-2 4 0 16,-1 1 0-16,-4 3 0 15,-1 3-192-15,-3 1-16 0,-1 2 0 0,-1-2 0 0,-1 0-32 0,-2 1 0 16,-2-1 0-16,-2-2 0 0,0-2 240 0,-1-1 0 16,3-2 0-16,-1-3 0 15,-1-2 480-15,1-2 32 0,0 1 16 0,-2-4 0 16,-1 1 0-16,0 0 0 0,-2-4 0 0,0 0 0 15,-2 2 96-15,-1-2 16 0,-1 3 0 0,-2-2 0 16,-1 2-512-16,-3-1-128 0,0 2 0 0,-1 2 0 16,-2 0 0-16,-4-2 0 0,-3 3 0 0,-1 0 0 31,1 0-512-31,-3 1-128 0,0 1-32 0,-2-2 0 0,1 2-96 0,0 0-32 0,1 1 0 16,0 0 0-16,-4 1-400 0,-3 3-80 15,-6-1 0-15,-11 0-21264 0</inkml:trace>
  <inkml:trace contextRef="#ctx0" brushRef="#br2" timeOffset="-9995.88">3784 13403 6911 0,'-8'4'624'0</inkml:trace>
  <inkml:trace contextRef="#ctx0" brushRef="#br2" timeOffset="-9508.66">3513 13413 5487 0,'-1'-4'240'0,"1"1"64"0,0-1-304 0,0 2 0 0,1-2 0 0,-1 1 0 15,1 1 496-15,1-4 32 0,1-2 16 0,1-4 32 16,0-3 128-16,-2 2 16 0,-1 3 16 0,-2-3 16 16,0 3-176-16,-4 2-16 0,0 2-16 15,-1 2 32-15,-2 0-576 0,0 2 0 0,-2-2 0 0,0 4 0 16,1 0 0-16,2-3-176 0,2 3 176 0,-1-2-128 16,2 1 128-16,0 1-160 0,1 0 160 0,0 0 0 15,1 0-192-15,-1 0 192 0,1 0-192 0,0 0 192 16,1 0 0-16,0 1 0 0,1-1 0 0,-1 0 0 15,1 0-192-15,-1 0 16 0,1-1 16 0,0 1 16 0,0 0-32 0,0 0 0 16,0 0 0-16,0 0 16 0,0 0-16 0,17-10 0 16,-11 14 0-16,1-4 16 0,1 0-16 0,-1 0 0 15,1 0 0-15,-2 1 32 0,0 1 0 0,0-2 0 16,3 3 0-16,-3 0 144 0,2-3 0 0,-2 3 208 16,0-3 0-16,-2 0 48 15,-2 0-640-15,-1-3-128 0,-1 3-32 0,-1-2 32 0,0 1 512 0,-2 1 0 16,1-3 128-16,-2 0 16 0,2 0 560 0,2 3 128 15,0 0 0-15,0 0 48 0,0 0-688 0,0 0-192 16,0 0 0-16,0 0 160 0,17-16-160 0,-11 16 0 16,2 0 0-16,-2 0 0 0,-1 0 0 0,0 0 0 15,-2 4 0-15,2-2 0 0,0 2 0 0,-1-2-160 0,1 2 160 16,0-1 0-16,0-3-160 0,0 0 160 16,-2 3-160-16,2 0 160 0,0-2-224 0,3 1 32 0,2 2 16 0,0-4 48 15,2-1-32-15,-1-4 0 0</inkml:trace>
  <inkml:trace contextRef="#ctx0" brushRef="#br2" timeOffset="12724.74">8026 13277 35935 0,'-6'3'3200'0,"1"-3"-2560"0,3 0-512 0,1 0-128 0,2 0 0 0,-2 0 192 16,-1 0-64-16,-1 0 0 0,-1 0-128 0,1-3-160 0,3-1 160 0,-1 1-208 31,2 0-784-31,-1-3-160 0,2 5-16 0,-2-4-16 15,-2 4-416-15,0-2-64 0,-2 1-32 0,1 2 0 0,-2 0 2464 0,-2 2 512 0,0 1 80 0,0 0 32 16,-2 1 464-16,2 2 112 0,-1-2 16 0,2 1 0 16,0 1-960-16,1-2-192 0,0-2-48 0,1 0 0 15,2 0-528-15,-1-2-128 0,2 0 0 0,0 0-128 16,1 0 0-16,1 0 0 0,0-2 0 0,0-2 0 16,1 1 208-16,-1 2-64 0,-1 1-16 0,0 0 0 0,0 0-128 0,0 0 0 15,0 0 0-15,0 0 0 0,0 0 0 0,0 0 0 16,0 0 144-16,0 0-144 15,0 0 272-15,0 0-16 0,0 0 0 0,-17-12 0 0,13 13-32 0,-1 1-16 16,1-2 0-16,-1 3 0 0,2-3-208 0,-1 0 144 16,0 0-144-16,0 0 128 0,2-3-128 0,0 0 128 15,-1 0-128-15,1 0 128 0,0 0-128 0,-1-1 0 16,0 2 0-16,1-2 0 0,-1 2 128 0,1-2 0 16,-1 2 0-16,1 0 0 0,-1 0-128 0,1-2 160 15,-2 4-160-15,0-2 160 0,1 0-160 0,-2 2 128 16,1 0-128-16,-1 0 128 0,0 0-128 0,-1 2 0 15,1-2 0-15,-2 2 0 0,-1-2 0 0,-2 0 0 0,2 4 128 16,-2-4-128-16,0 0 0 0,-3 2 160 16,2-2-160-16,-1 4 160 0,0-4-160 0,-1 2 160 0,1 0-160 0,1 0 160 15,1 2-160-15,0-2 0 0,1 1 0 0,2-3 128 16,1 4-128-16,0-4 160 0,-1 3-160 0,1-3 160 16,1 3-160-16,0-3 128 0,0 1-128 0,-1 1 128 15,0 1-128-15,-1-3 0 0,-1 1 0 0,-2 2 0 16,0-1 144-16,-1-2-144 0,-1 4 160 0,-2-4-160 15,1 2 0-15,-1-2 0 0,0 0 0 0,2 0 0 16,0 0 128-16,1 0-128 0,1 0 0 0,0-2 0 16,1 2 176-16,2-4-176 0,-2 4 192 0,-1 0-192 15,2 0 0-15,-4 0 0 0,1 0 0 0,-2 0-192 0,-1 1 192 0,-1 2 0 16,0-1 0-16,-2 0 0 0,-1 1-144 0,-2 0 16 16,0 0 0-16,1 0 0 0,0 1 128 0,-1 1 0 15,1-4 0-15,1 4 0 0,0-4 0 0,1 1 0 16,0 0 0-16,1 0 0 0,1-2 0 0,1 0 0 15,-1 3 0-15,1-3 0 0,-1-3 0 0,0 3 0 16,1 0 0-16,0-2-128 0,-1 0 0 0,-3 2 0 16,1 0 0-16,-2 0 0 0,2 0 128 0,-1 0-192 15,2 0 192-15,-2 0-192 0,0 0 192 0,0 2 0 16,2 0 0-16,-1 1 0 0,1-2 0 0,0 1 0 16,1 2 0-16,0-1 0 0,0 0-208 0,0 0 32 15,2 0 16-15,-1 1 0 0,1 1 32 0,-1-4 0 0,0 4 0 16,1-4 0-16,1 2 128 15,-1-1 0-15,0 2 0 0,0-4 0 0,0 1 0 0,0-1 0 0,-2-1 0 0,2 1 128 16,-1 0 96-16,-1 0 32 0,2 0 0 0,-2 0 0 16,0 0-256-16,0 0-160 0,0 1 32 0,1-1 0 15,0 2 128-15,-1-1 0 0,0-1 0 0,-1 2 0 16,1-2 0-16,-2 2 0 0,1 0 0 0,0-2 0 16,0 3 0-16,1 0 192 0,0-3 0 0,2 3-16 15,-1-2-176-15,2-1 192 0,0 0-192 0,0-1 192 16,2-2-192-16,0 1 0 0,2 1 0 0,-2-6 0 15,2 4 0-15,0-2 0 0,-1 1 0 0,0-2 0 16,1 2 0-16,-2 2 0 0,1-2 0 0,-2 0 0 16,1 2 0-16,-1-2 0 0,0 2 0 0,-2 2 0 0,1 0 128 0,-1 0 0 15,-1 0 0-15,2 0 0 0,-3 2-128 0,1-2 0 16,1 0 0-16,-1 0 0 0,-1 0 0 0,-1 1 0 16,0-1 0-16,1 3-176 0,-1-3 176 0,0 0 0 15,1 0 128-15,2 2-128 0,-1-2 0 0,0 0 128 16,1 1-128-16,0-1 0 0,1 0 0 0,0-1 128 15,0 1-128-15,0-2 0 0,1 2 0 0,-3 0 0 16,2-3 0-16,-3 3 0 0,2 0 0 0,-2 0 0 16,0 3 0-16,-1-3 0 0,0 2 128 15,-3-1-128-15,1 3 128 0,0-1-128 0,1 0 0 0,0 2 0 0,1-4 0 16,1 2 0-16,2-1 0 0,2 0 0 0,0 0 0 16,1-2 0-16,2 0 0 0,-1 1 0 0,2-1 0 15,-1 0 0-15,1 2 176 0,-1-1-48 0,0 1 0 0,-1-2 0 16,-1 2-128-16,0 0 0 0,-1 1 0 0,-1-2 0 15,-2 1 0-15,0 1 0 0,1 0 0 0,-1 0 0 16,2-2 0-16,1 2 0 0,-2-2 0 0,4 0 0 16,-1-1 0-16,0 0 0 0,2 0 0 0,1-1 0 15,1 0 0-15,-2 1 0 0,2 0 128 0,0-3-128 16,0 3 0-16,0 0 0 0,-1-1 0 0,0 1 0 16,1 0 0-16,-2 0 0 0,1 0 0 0,0 0 0 15,-2 1 0-15,0-2 0 0,-2 5 0 0,1-4 128 16,2 1-128-16,-1 1 128 15,-1 1-128-15,0-3 128 0,1 1-128 0,2 1 0 0,0-2 0 0,-1 0 0 0,2 0 0 0,0 0-176 16,0-2 48-16,-1 1 0 0,3 1 128 0,-3-4 0 16,1 3 0-16,0 0 0 0,0-2 0 0,-2 2 176 15,0-2-48-15,-1 0 0 0,2 0 0 0,-2 3 0 16,-2-3 0-16,1 0 0 0,0 1-128 0,-1 0 0 16,1 2 0-16,1-2 0 0,2 1 0 0,0-1 0 15,0 1 0-15,2-1 0 0,0 0-192 0,1 0 192 16,0-1-160-16,-1 2 160 0,1-1 0 0,-1-1 0 15,-1 2 0-15,1 1 0 0,-2-2 0 0,-1 2 0 16,1-3 128-16,-2 2-128 0,1 1 224 0,-2 0-64 0,0 0-16 0,-1 0 0 16,1-3-144-16,-1 3 0 0,-1-1 0 0,0 1 0 15,2-2 0-15,-1 2 0 0,1-3 0 0,-1 2 0 16,1-1 0-16,-1-1 0 0,1 2 0 0,0-2 0 16,0 1 0-16,-1 1 0 0,0-2 0 0,-1 1 0 15,-1 0 0-15,0 2 0 0,-1-2 0 0,1 1 0 16,-2-2 192-16,0 3-64 0,-1-3 0 0,0 3 0 15,2-3-128-15,1 1 0 0,-2 0-160 0,1 2 160 16,-1-2 0-16,3 2 0 0,0-3 0 0,0 2 0 16,1 1 0-16,1-2 0 15,-1 2 0-15,1-4 0 0,2 2 0 0,-1 0 0 0,2-3 0 0,-1 2 0 16,1-1 0-16,1-2 0 0,-1 1 128 0,0 0-128 0,0 0 0 16,-1 1 128-16,1 0-128 0,-1-2 0 0,0 4 128 0,-2-4-128 15,0 2 0-15,0 0 0 0,-1 2 0 0,-2-2 0 16,1 2 0-16,-1-2 0 0,0 4 0 0,-2-3 0 15,-2 1 0-15,0 1 0 0,-1-2 0 0,1 2 0 32,1 1 0-32,1-3 0 0,0 3 208 0,2-2-16 0,-1 1 0 0,2-2 0 0,1 3-48 0,-1-2-16 15,3 1 0-15,-3 1 0 0,3 0-128 0,-1 0 0 16,-1 0 0-16,-1 0 0 0,1 0 0 0,0 0 0 16,0 1 0-16,-1-2 0 0,-1 1 0 0,3 0 0 15,-1 0 0-15,1 0 0 0,2 0 0 0,-3-3 0 16,1 3 0-16,-1-2 0 15,1 4 0-15,-1-4 0 16,1 2 0-16,-1 0 0 0,-1-2 0 0,0 2 0 0,0 2 0 0,-1-2 0 16,1 2 0-16,0-2 128 0,-1 0-128 0,1 0 192 15,-1-2-192-15,1 0 0 0,0 2 144 0,-2-2-144 16,2-1 176-16,-2 2-48 0,1 1 0 0,-2-2 0 16,0 1-128-16,0 1 0 0,-1-3 0 0,0 3 0 15,-1-2 128-15,1 0-128 0,-2 0 192 0,1-1-64 16,1 2-128-16,0-1 0 0,-2 2 0 0,2-4 0 15,0 4 0-15,1-2 0 0,-1 2 128 0,2-3-128 16,-1 3 0-16,-1-1 0 0,1 1 0 0,-1 0 0 16,1-3 0-16,-1 2 0 0,0 1 0 0,-2 0 0 0,1 0 0 0,0 0 192 15,-2 1-192-15,1 2 192 0,-1-2-192 16,-1 2-144-16,-1-1 144 0,2 2-208 0,-2-2 208 0,1 2 0 16,-3-2 0-16,2 0 0 0,-1 0 0 0,1-2 0 15,0 3 0-15,1-3 0 0,1-3 0 0,-1 3 0 16,0 0 0-16,0 0 0 0,2 0 0 0,-2 0 0 15,0 0 128-15,-1 0-128 0,3 3 0 0,-2-2 0 16,-4 1 0-16,2-1 0 0,0 2 0 0,-2-1 0 16,0 0 0-16,-2 0 0 0,2 1 0 0,-2-2 0 15,0 1 0-15,0-2 0 0,0 0 0 0,0 0 0 16,3 3 0-16,-2-3 0 0,3 0 0 0,-1 0 0 16,2 0 0-16,0 0 0 0,0 1 0 0,0 1 0 15,2-2 0-15,-2 3 0 0,2-3 0 0,-1 1 160 0,2 2-160 16,-1-2 128-16,1 1-128 0,-2 1 0 0,0-2 0 15,0 2 0-15,-2 0 0 0,1 2 0 0,-1-4 0 0,-1 4 0 16,2-3-128-16,0 0-64 0,-1 2-16 0,2 0 0 16,3-2 208-16,-1 0 0 0,0-2 0 0,2 2 0 15,-1 0 0-15,0 1 0 0,-1-2 0 0,0 1 0 16,0 1 0-16,0-2 0 0,-2 3 0 0,1 1 0 16,1-4 0-16,-2 4 0 0,-1-1-144 0,0-2 144 15,0 2 0-15,-1-2 0 0,0 3 0 0,1 0 0 16,-2-1 0-16,2-2-128 0,0 2 128 0,1 2 0 15,2-3 0-15,-1 0 0 0,3 1 0 0,0-1 0 0,1-3 0 0,2 1 0 16,-2 1 0-16,1-2 0 0,-1 0 0 0,-1 0 0 16,2-2 0-16,-3 2 0 0,1 0 0 0,0 2 0 15,0-2 0-15,-4 3 0 0,1-2 0 0,-4 2 0 16,1-1 0-16,0 2 0 0,1-2-192 16,1 2-48-16,2 0-16 0,0-1 0 0,2 2 256 0,3-4 0 15,0 2-160-15,2-1 160 0,0 2 0 0,2-4 0 16,1 1 0-16,1 1 0 0,3-1 0 0,-1-1 0 15,0 2 0-15,1-2 0 0,1 0-160 0,0 0 160 16,-1 0-208-16,2 0 80 16,-1 0 0-16,1-2 0 0,-1 2 0 0,1 0 0 0,-1-1-32 0,1 1 0 15,-1-2 0-15,1 2 0 0,-1 0-96 0,2 0-32 0,0 0 0 16,0 0 0 0,1-1-224-16,-2 1-64 0,2 0 0 0</inkml:trace>
  <inkml:trace contextRef="#ctx0" brushRef="#br2" timeOffset="21129.83">20892 10715 23039 0,'0'-3'2048'0,"0"1"-1648"0,-2 1-400 0,2 1 0 0,0 0 480 0,-1 0 16 0,1 0 0 0,-1-3 0 15,-2 0-752-15,0 3-128 0,-2-3-48 0,1 3 0 0,0 0 816 0,1 0 144 16,0 0 48-16,1 3 0 0,-1-2 544 0,1 1 112 15,-1 2 32-15,-2 1 0 0,2 0-48 0,-2 1-16 16,-3 5 0-16,1-1 0 0,-3 2-560 0,0 5-96 16,-2-1-32-16,-1 0 0 0,-2 2-64 0,-1 2-32 15,-1 1 0-15,-3 1 0 0,0 1 48 0,-1 1 16 16,-1 0 0-16,-3 1 0 0,-1 3 32 0,-2 0 0 16,1 3 0-16,-2 1 0 0,-2 7-176 0,1-2-16 15,-1 1-16-15,0 1 0 0,0-1-304 0,1 0 0 16,0 2 0-16,2-2 0 0,0 0-208 0,-2 1-48 15,3-2-16-15,-2-1 0 0,1 5 272 0,-3-1-160 16,-1 4 160-16,0-2-128 0,-2 1 128 0,1-3 0 16,-2-1 0-16,1-3 0 0,-1 2 0 0,-1-1 192 0,1 1-32 15,2-3-16-15,2 2 112 0,3-4 0 0,1-2 16 0,-1-3 0 16,5-2-80-16,-1-1 0 0,3-3-16 0,3-2 0 16,3-2-320-16,1-4-64 0,6-2-16 0,0-2 0 31,3-1-272-31,0-3-48 0,3 0-16 0,1-2-17680 0</inkml:trace>
  <inkml:trace contextRef="#ctx0" brushRef="#br2" timeOffset="22109.44">18165 11640 39615 0,'-3'-5'3520'0,"3"-1"-2816"0,2 1-560 0,0 1-144 0,1 0-656 0,0-2-176 0,1-6-16 0,2-4-16 16,4-9-224-16,0-5-32 0,0 1-16 0,-3 1 0 0,1 4 1136 0,-2-1 0 0,-2 0 160 0,-1 3 0 15,0 2 1120-15,-2-2 208 0,2 0 48 0,-1-3 16 16,0 3-640-16,2-4-128 16,1 1-16-16,0-1-16 0,1 1-400 0,-1 3-80 0,3-3-16 0,-1 3 0 15,0-3-256-15,1 6 128 0,1-2-128 0,-2 4 0 16,0 4 0-16,0 3 0 16,-2 1-160-16,-2 3 160 0,1 2-192 0,-2 4 192 0,0 0-160 0,0 4 160 15,-1 0 0-15,1 5 0 0,-1-3-128 0,1 6 128 16,1 2 0-16,-1 4 0 0,2 4 0 0,0 1-144 0,2 1 144 15,0 2 0-15,0 2 0 0,2-2 0 0,0 2 0 0,1-3 0 16,1 1 0-16,0-2-128 0,0 2 128 0,-2-1 0 16,2-1 160-16,-1 0-160 15,-2-3 0-15,1 3 0 0,-1 1 0 0,-1-3 0 0,0-4 144 0,-1 1 48 16,0-5 0-16,-1-2 0 0,1-3 80 0,0-4 32 16,0 0 0-16,1-8 0 0,2 1 80 0,-2-3 0 15,2-4 16-15,1-5 0 0,1 0-16 0,-1-6-16 16,2-4 0-16,-3-2 0 0,2 0-128 0,-1-2-32 15,-3-1 0-15,0 1 0 0,-2-4-208 0,-2 1 144 0,1-4-144 16,-3 1 128-16,1 2-128 0,-1 1 0 0,1-4 0 0,-1 3 0 16,0 0 0-16,0 3-256 0,2 1 64 0,-1 3 16 31,1 5-240-31,2 2-48 0,0 2-16 0,2 1 0 16,0 2-128-16,2 6-32 0,0-2 0 0,3 2 0 15,0 1-752-15,2 1-144 0,2 1-48 0,-2 2-15696 0</inkml:trace>
  <inkml:trace contextRef="#ctx0" brushRef="#br2" timeOffset="22596.48">18961 11348 30399 0,'-3'0'1344'0,"-1"-2"288"0,1 2-1312 0,1 0-320 0,2 0 0 0,0 0 0 0,0 0-608 0,0-2-192 0,-1 2-32 0,1 0-16 0,-2 0-992 0,2 0-192 0,0 0-32 0,0 0-16 0,-11 26 2320 0,5-13 464 15,-3 3 80-15,0 2 32 0,-1 2 592 0,-1 5 128 16,-1-3 32-16,3 4 0 0,-1 1 256 0,1 2 48 15,2-3 16-15,3-2 0 0,3-1-528 0,2-4-96 0,3 0-32 16,3-4 0-16,4-2-736 0,3-3-160 0,3-1-16 16,4-5-16-16,3-1-304 0,0-3 0 15,2-1-128-15,1-5 128 16,2-3-592-16,-1 2-32 0,0-5 0 0,-5-1 0 0,-1 1 288 0,-1-2 48 0,-2-1 16 0,-3-1 0 16,-1 4 528-16,-4-4 96 0,-1-3 32 0,-4 3 0 15,-2-2 176-15,-3 2 32 0,-1 0 16 0,-4-4 0 16,-2 1-224-16,-3 1-32 0,-1 2-16 0,-3-3 0 15,-1 3-16-15,-3 0 0 0,-2 0 0 0,-2 3 0 32,-2 1-128-32,-2 2-48 0,0 0 0 0,-2 4 0 0,1 4-144 15,-2-1-176-15,1 6 48 0,-2-1 0 16,3 2-320-16,-1 2-48 16,0 4-16-16,2-4-11984 0,3 4-2416 0</inkml:trace>
  <inkml:trace contextRef="#ctx0" brushRef="#br2" timeOffset="25759.44">22879 10845 11967 0,'-13'-13'1072'0,"6"4"-864"0,1 0-208 0,2 0 0 0,3 6 1920 0,0-1 352 0,1 0 64 0,-2-2 16 0,0-5 720 0,-2-3 128 16,0-1 48-16,2 2 0 0,-2 3-768 0,2 0-160 16,-1 4-16-16,1 3-16 0,1 0-1104 0,-2 3-224 15,2 0-32-15,1 0-16 0,-1 1 0 0,1 1 0 16,1 1 0-16,0 0 0 0,2 1-224 0,0 0-48 16,1 1-16-16,2-1 0 0,0-1-224 0,1 3-32 15,1 1-16-15,1-1 0 0,-1 2-176 0,2 0-48 0,2 1 0 16,-1 0 0-16,1 4-128 0,-1 0 0 0,0 2 0 15,-1 1 128-15,0 0 224 0,-1 3 32 0,-1-1 16 16,1 2 0-16,-2 1 64 0,2 2 16 0,1-1 0 0,0 1 0 16,-1 2-144-16,3 0-16 0,3 4-16 0,2 2 0 15,2-2-176-15,2 2-128 0,2-3 144 0,4 4-144 16,3 0 176-16,2 3-176 0,2 0 192 0,-1 3-192 16,0-1 160-16,2 1-160 0,1 1 128 0,-2 0-128 15,1 1 160-15,0 1-160 0,-1 0 192 0,-2-3-192 16,-1-3 0-16,-1-1 0 0,-2-2 0 0,2 2-192 15,-1 0 192-15,-2-2 128 0,-2-1 0 0,-2 2-128 0,1-5 128 0,0 2-128 16,1 1 0-16,1-3 0 0,-1 0 0 0,-1 1 0 16,1-4 0-16,-1 1 0 0,-3-2 0 0,1-4 0 15,-1 1 0-15,-3-1 0 0,2-5 0 0,-2-2 0 16,0 2 0-16,-1-4 0 0,2 4 0 0,-2-5 0 16,-2 5 0-16,0-5 0 0,-1 0 0 0,-3-2-176 15,-1 2 176-15,-2-4-208 0,0 2 80 0,-3 0 128 16,0-1-208-16,0-4 80 0,-2 4 0 0,0-5 0 15,-2 4 0-15,0-5 0 0,0 2 128 0,1-1 0 16,-1 2 0-16,0-4 0 0,0 0 0 0,1 0 0 16,-1 1 0-16,0-2 0 0,0 2 0 0,1-2 0 15,-2 1 0-15,0 0 0 0,0 0 0 0,0 0 0 16,0 0 0-16,13-18 0 0,-12 14 0 0,1-2 0 0,-1-1 0 16,0 1 128-16,-1 0-128 0,0-3 0 0,-1 2 128 0,-2-3-128 15,2-2 0-15,-3-1 128 0,1-3-128 0,-2-2 0 16,1-2 0-16,-2-2 128 0,0-5-128 0,-2-2 0 15,2 1 0-15,-1-2 0 0,0-1 0 0,3-1 128 16,0 3-128-16,0 1-256 0,3 0 64 0,1 3 0 16,0 0-144-16,2 3-48 0,0 3 0 0,0 2 0 15,2 1 96-15,-1 4 16 16,1-1 0-16,-1 5 0 0,0 1 96 0,1 4 32 0,-1-1 0 0,0 4 0 16,0 0-128-16,-1 4-32 0,1-1 0 0,0 4 0 15,0 1-64-15,1 0-16 0,1 3 0 0,-2-4 0 16,2 6 32-16,-1-5 0 0,2 6 0 0,-1-2 0 15,2 1 32-15,0 0 16 0,1 2 0 0,1 1 0 0,1-2 0 0,0 0 0 16,1 5 0-16,-1-3 0 0,0 3 144 0,-2-3 32 16,1 0 0-16,-3 2 0 0,0-2 128 0,-2 1 0 15,-2 1 0-15,0-2-128 0,-2 0 128 0,-2 0 224 16,0 3-48-16,-2-6-16 0,-1 5-32 0,-1-5 0 16,0 2 0-16,-3-4 0 0,-1 2 64 0,1-1 0 15,-1-2 0-15,-3-1 0 0,1-2 16 0,-2 2 16 16,1-3 0-16,-3 0 0 0,-2 0-16 0,-1 0 0 15,-4 1 0-15,-1-1 0 0,-4 0 48 0,0 1 0 0,-1 0 0 0,-3 1 0 16,-1 0 144-16,-3 2 48 0,0 1 0 0,2-1 0 16,-1-1 0-16,2 0 0 0,-1 1 0 0,3 0 0 15,3-1-192-15,1-2-48 0,1 2 0 0,2-2 0 16,2 2-208-16,2-6 0 0,3 4 0 0,3-7 0 31,2 2-480-31,4-4-96 0,3 2 0 0,3-7-16 16,3 1-624-16,5-4-112 0,6-3-16 0,5-6-13216 0,8 1-2640 0</inkml:trace>
  <inkml:trace contextRef="#ctx0" brushRef="#br2" timeOffset="26418.8">24525 10908 35935 0,'-3'-3'3200'0,"2"0"-2560"0,1 0-512 0,0 3-128 0,1 0 256 0,-1 0 48 0,0-4 0 0,0 0 0 0,1-3 688 0,2 2 144 15,0-1 16-15,1 4 16 0,1-1-592 0,0 2-112 16,1 5-16-16,0-2-16 0,1 2-112 0,1 3-32 16,1 2 0-16,1 1 0 0,1 5 48 0,1 1 16 15,2 2 0-15,-2 5 0 16,1-4-160-16,-1 4-48 0,0 1 0 0,2 1 0 0,-3-1-144 0,1-2 0 15,0 0 0-15,-3-1 0 0,1-2 0 0,-1-3 0 16,0 0 0-16,-2-4 0 0,-1-2 0 0,0-1 0 16,3-2 128-16,-1-3-128 0,-2-2 320 0,1-2 16 15,1-2 16-15,0-2 0 0,2-3-32 0,0-2 0 16,1-4 0-16,2-2 0 0,0-5-176 0,2-2-144 16,0-6 192-16,-2 0-192 0,2-2 160 0,-2-4-160 0,0-1 128 15,0 0-128-15,-4 1-240 0,1-1-128 0,-2 3-16 0,-2 1-16 31,-1 3-176-31,0 2-48 0,0 3 0 0,-1 5 0 16,-1 2-256-16,0 1-48 0,-1 5-16 0,-1 1-18128 0</inkml:trace>
  <inkml:trace contextRef="#ctx0" brushRef="#br2" timeOffset="26748.69">24884 11216 26719 0,'-5'-1'2368'0,"2"-4"-1888"0,0 1-480 0,2 1 0 0,2 2 2304 0,0 1 352 0,2-2 80 0,1-2 16 0,1-2-1968 0,0 0-384 15,2-3-80-15,-1 3 0 0,0 2 32 0,-2 4 16 16,-1 3 0-16,-3 0 0 0,0 6 160 0,-2 2 48 15,-1 4 0-15,-1 3 0 0,0 5-128 0,-1-4 0 16,1 4-16-16,-2 1 0 0,1-1-80 0,-1 1-16 16,-1-1 0-16,1 1 0 0,-2-1-336 0,1-1 144 15,1 0-144-15,-2-2 0 0,3-1 0 0,-1-5-272 16,1 2 16-16,0 1 16 0,0-1 16 0,1-4 0 0,2 0 0 0,-2-2 0 31,3 0-432-31,0-1-96 0,2-3-16 0,0-2-17296 16</inkml:trace>
  <inkml:trace contextRef="#ctx0" brushRef="#br2" timeOffset="27329.19">25271 11440 35007 0,'-9'6'3120'0,"1"-3"-2496"0,2 0-496 0,2-2-128 0,4-1 1536 0,1 0 272 0,1 0 64 0,0-1 16 0,3-2-1392 0,4 0-288 0,3-3-48 0,4-3-16 16,3-1-320-16,1-4-64 0,3 2-16 0,1 0 0 16,0-1 112-16,0-2 16 0,0 4 0 0,0-1 0 15,-2 0 128-15,0-1 176 0,-1 3-48 0,-1-2 0 16,-2 2-128-16,-2 0 0 0,-1-2 0 0,-2-1 0 15,-2 1 0-15,-2 2 0 0,-2-2 144 0,-2 2-144 16,-2 4 0-16,-2-4-160 0,-2 4 16 0,-3 1 0 16,-1 1 144-16,-2 0-128 0,-1 4 128 0,-3 2-128 15,-1 3 128-15,-2 1 144 0,-1 1-16 0,-2 6-128 0,0 1 208 0,-3 4-64 16,-1 4-16-16,-3 3 0 0,2-1-128 16,0 5 0-16,-2-1 144 0,2-2-144 0,2 3 0 0,2-2 0 15,3 1 0 1,1-2-128-16,3-1 128 0,3 1 0 0,0-1 128 0,3-3-128 0,3-3 144 0,0-2-144 15,2-2 192-15,3-3-192 0,2 0 128 0,1-4-128 16,1-4 0-16,3 0 0 0,3-4-176 0,0 0-80 16,3-2-32-16,3-4 0 15,4-2-1248-15,2-3-256 16</inkml:trace>
  <inkml:trace contextRef="#ctx0" brushRef="#br2" timeOffset="27800.12">26094 11066 35935 0,'-8'0'1600'0,"2"0"320"0,0 0-1536 0,2 0-384 0,2 0 0 0,-1 1 0 0,1 2 1088 0,-3-3 128 0,-4 2 48 0,-3 3 0 0,-3 1-496 0,-1 3-112 0,-1 0-16 0,-1 1 0 15,2 2-144-15,0-2-48 0,-1 2 0 0,1 1 0 16,0-3-176-16,0 2-32 0,1-2-16 0,0 2 0 16,1 1-224-16,1-4 0 15,2 1 128-15,1-1-128 0,2-2-128 0,2 0-80 16,2-1-16-16,3-4 0 0,2 2-80 0,2-2-16 16,1 0 0-16,2-4 0 0,2 2 64 0,2-2 16 15,3-2 0-15,2-1 0 0,2 2 240 0,4-4 0 16,2 0 0-16,5 1 0 0,-1 0 0 0,2 1 0 15,4 1-128-15,-1 0 128 0,-3 4-176 0,1 0 16 16,-3 4 0-16,-2 2 0 0,-3 0 160 0,-3 4-208 16,-2 3 80-16,-3-1 128 0,-1 2-160 0,-3 0 160 15,0-1 0-15,-2 0-144 0,-1 2 144 0,-2-1 0 16,0 1 0-16,-5-3 0 0,0 2 0 0,-4-2 0 16,-2 2 160-16,-1 0-160 0,-2-1 272 0,-1 0-32 0,-2 2-16 15,-2-2 0-15,-1 0 80 0,-3 2 16 0,-3 2 0 16,-5 1 0-16,-3 1-64 0,-3 1-16 0,-5 2 0 0,-4 2 0 15,-3 2-240-15,-3-1-128 0,-4 1 128 0,-1 2-208 32,-1 3-272-32,0-3-48 0,1 1-16 0,1-3-12144 0,4-4-2432 0</inkml:trace>
  <inkml:trace contextRef="#ctx0" brushRef="#br2" timeOffset="28981.68">19385 12386 22111 0,'-3'0'1968'0,"-1"0"-1584"0,3 0-384 0,0 0 0 0,-1 0 2656 0,0 0 448 0,-2 0 96 0,-2-2 0 0,-2 0-1072 0,1-2-208 15,1-1-64-15,1 2 0 0,1-5-1040 0,1 2-224 16,-1-5-32-16,0 1-16 0,-1 0-128 0,1-4-32 0,0 2 0 0,-1-4 0 16,0 1 0-16,0-1 0 0,-3-6 0 0,2-3 0 15,-1 3-80-15,-1-4-32 0,-2 1 0 0,2-1 0 16,-2 4-144-16,-1-3-128 0,1 3 144 0,0 0-144 16,0 3 128-16,3 1-128 0,-1 1 0 0,3 5 0 15,1 2 176-15,2 4-176 0,1 2 192 0,0 8-192 16,1 0 144-16,0 4-144 0,-2 6 0 0,4 1 144 15,-1 3-320-15,1 2-64 0,2 0-16 0,1 3 0 16,2 0-32-16,2-1-16 0,1 4 0 0,1-4 0 16,1 3 304-16,1-2 0 0,-1 5 0 0,-1-2 0 15,0 1 0-15,-2 1 0 0,-2-2 0 0,1 3 0 0,-3-5 0 16,-1 5 128-16,-1-3-128 0,0-2 192 0,-1-1 48 0,2-3 0 16,1-4 0-16,0-2 0 0,1-1 64 0,0-6 16 15,2-2 0-15,-1-1 0 0,3-7 224 0,0 0 48 16,1-6 16-16,4-3 0 0,-2 1-64 0,5-8-16 15,4-3 0-15,3-3 0 0,2-3-80 0,3 2-32 16,3-3 0-16,3 4 0 0,2 1-192 0,0 1-32 16,2 4-16-16,2 0 0 0,1 3-176 0,4 0 0 15,6 1 0-15,-1 2 0 16,2 1-512-16,0 1-16 0,0 3-16 0,1-2 0 16,-1 4-864-16,-2-4-192 0,0 0-16 0,-1-3-19664 0</inkml:trace>
  <inkml:trace contextRef="#ctx0" brushRef="#br2" timeOffset="32793.78">23424 13492 41471 0,'2'5'3680'0,"1"-1"-2944"0,1 0-592 0,-2-2-144 0,2 1 160 0,0-3 0 0,3 5 0 0,3 3 0 0,5 1-160 0,2 2 128 16,3 1-128-16,0 1 128 0,-1 2 144 0,2 1 32 16,2 0 0-16,-2 2 0 0,0 2 256 0,-2 5 48 15,2 3 16-15,-3 1 0 0,-2 2-624 0,0 1 0 16,-2 2 0-16,-2 1 0 15,0 0-752-15,-1-3-160 0,-1 0-48 0,0-4 0 16,-1-2-624-16,1-2-128 0,-2-2-16 0,1-5-16 16,0-2 32-16,-2-5 16 0</inkml:trace>
  <inkml:trace contextRef="#ctx0" brushRef="#br2" timeOffset="33053.18">24208 13318 30399 0,'-9'9'2704'0,"2"-3"-2160"0,-1 0-544 0,2-2 0 0,3 2 2176 0,0-2 320 0,-1 2 64 0,-2 6 0 16,-6 4-2560-16,-4 6-736 0,-5 9-32 16,-2 2-16-16,-1 1 480 0,-3 3 112 0,-1 3 0 0,-1 3 16 15,-1 4 880-15,-1 1 160 0,1-1 32 0,1-2 16 16,3-1-112-16,0 0-32 0,2-2 0 0,1-5 0 15,2-1-448-15,1-2-112 0,1-2-16 0,1-3 0 16,1-2-896 0,1-5-176-16,1 1-32 0,1-7-17264 0</inkml:trace>
  <inkml:trace contextRef="#ctx0" brushRef="#br2" timeOffset="33531.61">23609 13245 40543 0,'15'-16'1792'0,"-5"4"384"0,-2 2-1744 0,-2 3-432 0,-2 1 0 0,-1 4 0 0,3-2 128 0,3-6-128 0,5-2 0 0,4-4 128 0,3-6-128 0,0 1-176 0,-1 3 48 0,-1 0 0 15,-5 3-80-15,0 1-16 0,-2-1 0 0,0 2 0 16,-1-2 624-16,1 1 128 0,0-1 32 0,2 2 0 16,0-3-80-16,-1-3-16 0,2 3 0 0,1-2 0 15,0-1-240-15,0 3-48 0,-2 2-16 0,-2 2 0 16,-2 3-160-16,-2 2 0 0,-2 4 0 0,-3 3 0 0,1 3 0 15,-3 1-176-15,1 2 48 0,-2 4 0 0,-2-2 0 0,1 2 0 16,0 3 0-16,1-2 0 0,0 1 128 0,-1 1 0 16,1 1 0-16,0 2 0 0,-2-2 0 0,2 1 176 31,2 3-48-31,-1-1 0 0,0-5 112 0,0 1 16 0,2 0 0 0,1-3 0 0,-1 0-256 0,0 1 0 16,0-1 128-16,0-4-128 0,1 4 208 0,-3-4 0 15,1 0 0-15,0 0 0 0,-2-2-208 0,0-4-160 16,-2 2 32-16,1-2 0 15,-1 0-640-15,-1-2-112 0,1-2-16 0,-1-1-18016 0</inkml:trace>
  <inkml:trace contextRef="#ctx0" brushRef="#br2" timeOffset="34190.97">23961 13656 13823 0,'0'0'1216'0,"0"0"-960"0,0 0-256 0,0 0 0 0,0 0 2688 0,0-3 512 0,0 3 80 0,1-1 32 15,0-2-464-15,2 3-96 0,-2-2 0 0,-1 2-16 16,0 0-1200-16,0 0-256 0,0 0-32 0,0 0-16 15,0 0-880-15,0 0-176 0,-16 18-48 0,10-11 0 16,-1 1-128-16,1 3 0 0,0 2 0 0,-1-1-176 16,-1 3 384-16,0 1 80 0,-2 3 16 0,0-2 0 15,0 1-96-15,-1 2-16 0,0 4 0 0,-3-2 0 16,0 4 96-16,-2 2 16 0,1 1 0 0,-1 2 0 0,0 1 0 0,-1 3 0 16,0 5 0-16,-1 1 0 0,1 1 48 0,0 5 16 15,-2 0 0-15,2-2 0 0,0 0-112 0,-1 1-32 16,1 0 0-16,1 0 0 0,4-8 160 0,-2 0 16 15,2 1 16-15,0-2 0 0,3-7-224 0,0-6-64 16,3-1 0-16,1-5 0 0,1-4-304 0,0-6-64 16,3-1-16-16,-3-5 0 15,2-4-768-15,-2-2-144 0,1-5-48 0,1-1-18624 0</inkml:trace>
  <inkml:trace contextRef="#ctx0" brushRef="#br2" timeOffset="34633.28">24342 13584 36863 0,'0'2'3264'16,"0"1"-2608"-16,0-3-528 0,0 0-128 0,1 0 1280 0,1-3 208 0,2 3 48 0,2-3 16 0,5-2-1104 0,5-2-240 15,7 0-32-15,1-3-16 0,2 2-416 0,1-2-64 16,2 3-32-16,-1-2 0 0,1 2 224 0,-1 1 128 0,-1 0-160 0,-1 0 160 16,-1 2 0-16,-3 2 0 15,-1-1 208-15,-2 2-64 0,-3-3-144 0,-1 2-192 0,-2-2 32 0,1-1 16 16,-2 1-1648-16,1 1-320 0</inkml:trace>
  <inkml:trace contextRef="#ctx0" brushRef="#br2" timeOffset="34917.92">24442 13782 28559 0,'-2'0'2544'0,"1"0"-2032"0,1 0-512 0,0 0 0 0,1 0 2496 0,1-3 384 0,0 3 96 0,2 0 16 0,2 0-2240 0,3-2-448 15,2 1-96-15,0 1-16 0,4 0 160 0,0-3 32 0,1 3 0 0,2-2 0 16,2 0 0-16,2 0 0 15,3-2 0-15,2 0 0 0,2-2-256 0,-1 0-128 0,4 0 128 0,-1-4-128 16,-1 4-720-16,1-3-224 0</inkml:trace>
  <inkml:trace contextRef="#ctx0" brushRef="#br2" timeOffset="37866.06">25407 13429 33167 0,'-1'0'2944'0,"0"-1"-2352"0,1 1-464 0,0 0-128 0,0 0 1296 0,1 0 240 0,-1 0 64 0,0 0 0 0,1 0-736 0,-1 1-144 16,2 2-16-16,-2-3-16 0,0 0-496 0,0 0-192 16,2 28 176-16,-3-13-176 0,-2 2 128 0,1 6-128 15,-2 4 0-15,-1 2 144 0,0 6-144 0,0 2 0 16,2 0 0-16,-2-1 0 0,1-1 0 0,0-4 0 16,1 3 0-16,0-2 0 0,1-3 0 0,-1 3 160 15,1-1 16-15,-2-1 0 16,3-2-32-16,-2 1 0 0,1-2 0 0,-1-1 0 15,1-2-144-15,-2 1 0 0,0-3 144 0,1-2-144 16,-1-1 0-16,0-3 128 0,1 0-128 0,-2-1 0 16,1-5 256-16,0 0 0 0,1-2-16 0,-2-2 0 0,1-1-48 15,0 0-16-15,0 1 0 0,1-2 0 0,-1-1-176 16,0 0 0-16,1-1 0 0,0-1 0 16,2-1-160-16,-2 1 160 0,2-1-208 0,0-1 80 15,1 0 128-15,-1-1 128 0,1 2-128 0,0-3 176 0,0 3-176 0,0 0 192 0,0 0-192 0,0-25 192 16,0 16 0-1,1-1 0-15,0-3 0 0,2-2 0 0,-1-1 64 0,2-5 32 16,0-1 0-16,1-4 0 0,-1-3-80 0,4-7-16 16,-1-1 0-16,2-6 0 0,0-3-192 0,1-3 144 15,1 0-144-15,0-5 128 0,1 1-128 0,-1 0 0 16,0-2 0-16,1 2 0 0,1 2 0 0,-2 1 0 16,0 0-128-16,2 2 128 0,0 4-160 0,5-1 160 15,3 2-208-15,-2 7 80 0,-1 5-144 0,-2 5-32 16,-4 4 0-16,1-1 0 0,0 6 304 0,1 1 0 0,1 2-128 15,-2 2 128-15,3-3 0 0,0 5-192 0,0 3 192 0,1 4-160 16,-1 0-160-16,-2 4-48 16,1 4 0-16,-1 1 0 0,-1 4 64 0,-1 2 16 0,-4 4 0 0,1 4 0 15,-3 3 32-15,-2 1 0 0,-2 1 0 16,0 3 0-16,-4 1 256 0,1 1-128 0,-1 3 128 0,-1-5 0 16,-1 1 0-16,2-1 0 0,-2 1 128 0,1-3-128 15,-1-4 176-15,0-1-176 0,-1 1 192 0,-1-2-192 16,0 0 160-16,-3-2-160 0,0 1 128 0,0-1-128 15,-3-2 0-15,-1 1 0 0,-1 1 0 0,-2-4 0 16,-1 1 0-16,-3-3 0 0,-1-2 0 0,-1 0 0 16,0-4 128-16,-3 0-128 0,0-2 128 0,-1-2-128 0,0 1 240 15,1-3-48-15,-1-3 0 0,4-3 0 0,-1 2-192 0,2-2 0 16,1-2 0-16,3 1 0 0,0 1-208 0,4 0-96 16,2 2-16-16,1 1 0 15,1-4-384-15,3 4-96 0,2-2-16 0,4-1-17296 16</inkml:trace>
  <inkml:trace contextRef="#ctx0" brushRef="#br2" timeOffset="38415.39">26006 13264 38703 0,'-5'1'1712'0,"0"-1"352"0,-1 2-1648 0,2-2-416 0,2 0 0 0,0 3 0 0,1-3 192 0,-1 3-32 0,-3 0-16 0,-3 3 0 0,1 4-144 0,0 0 128 0,0 2-128 0,1 2 128 16,1 1 192-16,0 3 16 0,2 0 16 0,-1-1 0 15,1 3 112-15,2-1 32 0,0 2 0 0,1-2 0 0,1 1-80 16,0-2-16-16,2 1 0 0,-1-2 0 0,1 1-272 0,-1-1-128 15,2 1 128-15,-2 1-128 0,2-3 0 0,-1 0 0 16,0-1 0-16,1-3 0 16,1-2 0-16,0-2 0 0,1-2 0 0,3-1 0 0,-1-2 0 0,1-3 0 15,1 0 0-15,1-3 0 0,1-2 0 0,2-3 0 16,0 2 0-16,-1-4 0 0,1-2 0 0,-1-3 0 16,0 1-224-16,-2-2 80 0,0-1 144 0,0-3 0 15,-1 1 0-15,-1-5 0 0,-1 2 0 0,-1-2 0 16,-1 3 0-16,-2-2 0 0,-1 2 0 0,0 1-160 15,-2-1 160-15,-1 2-160 0,0 2 160 0,0 1-192 16,0 1 192-16,0 3-192 0,0 2 192 0,-1 4 0 16,1 2 160-16,0 4-160 0,0 0 208 0,1 4-48 15,-1-1-16-15,2 6 0 0,0 0-144 0,1 4 0 0,1 3 0 16,1 3 0-16,1 1 0 0,2 2 0 0,-2 0 0 16,1 2 0-16,-1-4 144 0,2 2-144 0,-2-1 160 0,-1 2-160 15,0 0 176-15,-1-1-176 0,-1-1 192 0,-1-1-192 16,-1 1 0-16,-2-5-320 0,-1 2 32 0,0-4 16 31,-1-2-320-31,0-2-64 0,0-1-16 0,-2-5-11840 0,-1-1-2368 0</inkml:trace>
  <inkml:trace contextRef="#ctx0" brushRef="#br2" timeOffset="38808.17">26332 13656 1839 0,'4'9'160'0,"-3"-5"-160"0,1 1 0 0,-1-1 0 0,1 2 2496 0,-1-6 480 0,1 4 96 0,0-1 0 16,1 4-3520-16,0 1-720 0,2 2-144 0,-2-1-32 0,-1 1 4096 0,0-3 800 16,-2 2 160-16,0-3 48 0,0-2 784 0,0 1 144 15,0-5 48-15,-2 0 0 0,4 0-2848 0,-1-3-560 16,0-1-112-16,0-4-32 0,0-2-480 0,2 0-80 15,-2-2-32-15,2-3 0 0,-2 1-192 0,0-4-32 16,0-2-16-16,-1-1 0 0,0-1-160 0,-1-4-16 16,1-2-16-16,0-1 0 0,0 0 48 0,0-2 16 0,3-3 0 15,-1 2 0-15,1 1-96 0,0 1-128 0,2 3 176 0,0 3-176 16,1 6 0-16,-1-1 0 0,3 3 0 0,-2 0 0 16,3 0 0-16,-2 4 0 0,2 0 0 0,-1 3 0 15,0-1 0-15,3 4 0 0,0-2 0 0,0 3 0 16,1 1 0-16,1 2 0 0,-1 1-128 0,2 1 128 15,-1 3-496 1,1 0 0-16,0 1 0 0,2-1 0 16,-2 4-128-16,1-1-16 0,0-3-16 0,0 4 0 0,-1 1-320 15,-2 0-64-15,-1 3-16 0,-1 0-17264 0</inkml:trace>
  <inkml:trace contextRef="#ctx0" brushRef="#br2" timeOffset="39663.08">26881 13381 4607 0,'7'-4'400'0,"-5"2"-400"0,1 1 0 0,-2 1 0 0,0 0 5184 0,-1 1 960 0,1 1 192 0,-1 2 48 0,1 2-3072 0,-1 4-624 16,-1 5-112-16,-2 5-16 0,-1 1-1232 0,-2 7-240 15,-2 1-64-15,0 3 0 0,-1 2-624 0,-1 2-128 16,0 1-16-16,1 2-16 0,1-1-240 0,-1 2 144 15,0-2-144-15,2-3 128 0,0 0 48 0,0-1 0 16,3-2 0-16,-1-2 0 0,1 1-48 0,0-3 0 16,0 0 0-16,1-3 0 0,-1 1 0 0,0-1-128 15,1-3 192-15,-2-2-64 0,1-2 64 0,-1-1 0 16,1-1 0-16,1-4 0 0,0 0 16 0,3-5 16 0,-1-1 0 0,0-6 0 16,2 0-32-16,0-4 0 0,2-5 0 15,-1-1 0 1,1-6-16-16,0-2-16 0,1-4 0 0,0-4 0 0,1-8-32 0,-2-4 0 0,2-4 0 0,-1-5 0 15,2-3-128-15,0-2 0 0,1-4 0 0,1-1 0 16,0-3-192-16,-1 3 16 0,2-3 16 0,2 4 0 16,0 8 32-16,0 0 0 0,3 4 0 0,0 6 0 15,1 6 128-15,1 4-128 0,0 0 128 0,2 5-128 16,-1 2 128-16,0 2 0 0,3 3 0 0,-1 3 0 16,1 0-240-16,-1 3-16 0,1 2 0 0,0-1 0 0,0 4-64 0,-1 0 0 15,0 4-16-15,0 1 0 0,-2 1 80 0,-1 4 32 16,-1-1 0-16,-2 3 0 0,1 4 48 0,-4 3 16 15,1 1 0-15,-2 5 0 0,-2 2 160 0,-1 3-208 16,-1 1 80-16,-1 1 128 0,-2-1 0 0,0 2 0 16,-1 1 0-16,-2-3 0 0,-2 1 0 0,-1-4 0 15,0 2 0-15,-3 0 192 0,1-3 16 0,-3-2 16 16,2 1 0-16,-3-5 0 0,0 0-32 0,-1-4-16 16,0 1 0-16,-1-3 0 0,-2-1-48 0,-2 0-128 15,-1-3 192-15,-2-2-64 0,-1-3-128 0,1-2 0 16,-2-3 0-16,0-2 0 0,-2-3-176 0,1 0-64 15,0-8-16-15,-1 1 0 16,2-2-1008-16,0-3-208 0</inkml:trace>
  <inkml:trace contextRef="#ctx0" brushRef="#br2" timeOffset="40037.94">27728 12606 35007 0,'2'10'1552'0,"-4"-4"320"0,1 0-1488 0,0-2-384 0,0-2 0 0,1 2 0 0,0-2 784 0,0 3 96 15,-2 4 16-15,2 3 0 0,0 4-192 0,-1 3-48 16,1-1 0-16,-1 6 0 0,0 3-64 0,-2 2-16 16,0 3 0-16,-1 2 0 0,-1 5-144 0,-1-1-48 15,-2 5 0-15,0 2 0 0,-2 2-208 0,0 0-48 16,0-1-128-16,0-3 192 16,-1 1-192-16,1-3 0 0,0-2 0 0,0-4 0 0,2 0 0 0,0-2 128 15,1-3-128-15,1-1 0 0,-1-2 0 0,2-5-128 0,1-2 128 16,-1-4-208-1,2-1-368-15,1-5-80 0,-1-4-16 0,2 0-12016 0,0-4-2416 16</inkml:trace>
  <inkml:trace contextRef="#ctx0" brushRef="#br2" timeOffset="40489.33">27787 13501 21183 0,'2'0'1888'0,"0"0"-1504"0,0 0-384 0,-1 0 0 0,0 0 2400 0,2 0 416 0,2-2 64 0,2 0 32 0,3 2-1760 0,1 0-336 16,3-2-80-16,-2-2-16 0,0 4 416 0,1-4 80 15,-2 2 0-15,0-1 16 0,-1 2-240 0,1-1-48 16,-1-2-16-16,1-2 0 0,0 1-272 0,0-3-48 15,2 2-16-15,-1-4 0 0,3-1-368 0,-2 0-80 16,2 0-16-16,-1 0 0 0,0-1-128 0,-1-1 0 16,-2 1 0-16,-1-2 0 0,-1 2 0 0,-2-1-192 15,-1-1 64-15,-1 0 128 0,-2-1-320 0,-3 2 48 16,-1-4 16-16,-3 3 0 0,0 0-128 0,-2 2 0 16,-1-1-16-16,-2 5 0 0,-1 0 48 0,-2 6 16 0,-3 2 0 15,-1 3 0-15,-3 6 16 0,-1 1 16 0,-1 5 0 0,0 1 0 16,-1 4-48-16,-1 1-16 0,-2 2 0 0,-1 4 0 15,0-1 112-15,1 3 0 0,0 2 16 0,2-3 0 16,3 1 592-16,0-5 112 0,2 4 32 0,2-4 0 16,2 1 272-16,2-3 48 0,1 1 16 0,3-1 0 15,5-4-128-15,3-2 0 0,5 1-16 0,3-5 0 16,6 0-304-16,4-2-48 0,7-1-16 0,5-3 0 16,6-2-192-16,6-4-128 0,7-3 128 0,8 0-128 15,6-4-320-15,6-5-128 0,4-2-16 0,9-4-19488 16</inkml:trace>
  <inkml:trace contextRef="#ctx0" brushRef="#br2" timeOffset="48986.59">16963 13479 43311 0,'-5'0'3840'0,"1"2"-3072"0,2-2-608 0,2 1-160 0,1 2-320 0,0-3-112 0,-1 4-16 0,0-1 0 0,3 4 448 0,2 1 0 15,2 0 0-15,2 0 0 0,2 2 0 0,1 3 0 16,2 1-176-16,0 2 176 0,0 3-128 0,1 1 128 15,1 4 0-15,0 2-144 0,2-1 144 0,-1 4 0 16,3-1 0-16,-2 1 0 0,1-1 176 0,-2 0-48 16,-1 1 0-16,-1-7 0 0,-3 0-128 0,0 1 128 15,-3-1-128-15,1 0 128 0,-1-2-128 0,0-2 0 0,-2-1 0 16,2-3 0-16,-2-1-384 0,2-3 64 0,-2-2 0 16,-1 0 0 15,1-2-1280-31,-1-4-240 0</inkml:trace>
  <inkml:trace contextRef="#ctx0" brushRef="#br2" timeOffset="49264.57">17564 13592 26719 0,'-4'0'2368'0,"1"-2"-1888"16,-1 1-480-16,1 1 0 0,1 0 2032 0,-1 0 304 0,-2 1 64 0,-2 1 16 0,-2-2-2832 0,-2 4-560 0,1 2-112 0,2 3-32 0,0 3 736 0,2 2 160 15,0 5 32-15,0 3 0 0,0 4 1600 0,-1 5 336 16,0 3 64-16,-2 2 16 0,1 5-640 0,-2 0-128 16,0 2-32-16,-2 5 0 0,-5 9-640 0,-2 6-128 15,-4 2-16-15,-3 0-16 0,-1-2-224 0,-2-3 0 16,-1-4 0-16,-4-4-160 0,2 2-32 0,-2-6-16 16,-1-2 0-16,3-4 0 0,1-8 208 0,4-3 0 15,5-5 0-15,5-10 0 16,5-3-576-16,5-11 0 0,4-4-16 0,6-11-16928 15</inkml:trace>
  <inkml:trace contextRef="#ctx0" brushRef="#br2" timeOffset="49798.87">17125 13308 40543 0,'-9'4'3600'0,"3"-2"-2880"16,1 1-576-16,4-2-144 0,1-1 640 0,0 2 80 0,-1-2 32 0,-2 4 0 0,5-1-1024 0,2-3-208 0,6-3-32 0,3-3-16 16,3-1-48-16,0-2-16 0,1-1 0 0,-1-2 0 0,2-1 752 0,-4-3 160 15,1 1 16-15,-1-2 16 0,1 1 176 0,-2-3 48 16,1 3 0-16,-2-2 0 16,1-1-288-16,-2-1-48 0,0 2-16 0,-2-1 0 0,-2 0-96 0,0-2-128 15,1 1 176-15,-2-2-176 0,0 3 208 0,-1-1-64 16,1 3-16-16,-1 1 0 0,1 2-128 0,1 4 0 15,-1 2 0-15,0-1 0 0,-1 5 0 0,-3 1 0 0,2 3 0 0,-1 3 0 16,-2 0 0-16,0 3-176 0,2 4 48 16,-2 0 0-16,-1 2 128 0,1 0-128 0,1 5 128 0,1-1-128 15,-1 0 256-15,2 2 48 0,1 2 16 0,1 2 0 16,3-1-64-16,0 2-128 0,0-1 192 0,1-2-64 16,1 1 0-16,1-3 0 0,0-2 0 0,-2 3 0 15,1-2-128-15,-1 0 128 0,-1 1-128 0,-3-2 128 16,1 2-128-16,-3-2 0 0,-2 2 0 0,0-1-176 15,-4 2-368-15,1-5-80 16,-1 4-16-16,-2-3 0 16,-1 1-560-16,0-3-112 0</inkml:trace>
  <inkml:trace contextRef="#ctx0" brushRef="#br2" timeOffset="50112.87">17921 13586 6447 0,'5'-3'576'0,"-2"0"-576"0,-1 1 0 0,1 0 0 0,-2 0 3952 0,0 2 672 0,2-3 144 0,0 2 32 15,4-2 128-15,2-4 16 0,8 1 16 0,2-2 0 16,6 0-3232-16,2-1-656 0,5 1-128 0,3 0-32 16,5 0-912-16,2 0 0 0,0 3 0 0,1 0-176 31,-1 3-480-31,-4-2-112 0,-1 4 0 0,-4 0-16 0,-3 0-448 16,-4 4-96-16,-5-2-16 0,-3 3 0 0,-6 2-1120 15,-3-1-224-15,-4 2-64 0,-3 2-10848 0</inkml:trace>
  <inkml:trace contextRef="#ctx0" brushRef="#br2" timeOffset="50379.38">17968 13836 41471 0,'-13'4'3680'0,"2"1"-2944"0,4-4-592 0,6-1-144 16,2 0 0-16,-2 0-224 0,-3 2 48 0,-2 0 16 15,1 3-624-15,4-5-128 0,6 1-32 0,5-1 0 16,4 2 288-16,2-2 48 0,2 3 16 0,2-2 0 0,3 2 1808 0,3 0 384 16,2 2 64-16,1-1 0 0,1 0-640 0,1 2-144 15,0-4-32-15,0-2 0 0,1 0-224 0,-1-2-48 0,0-1-16 0,0 0 0 16,-2-1-240-16,0 0-64 0,-2-1 0 16,-1 2 0-1,0-4-624-15,-4 4-128 0,-1-2-16 0,-1 0-16 16,-3 2-512-16,-1 0-112 0,-2 0 0 0,-4 3-17920 0</inkml:trace>
  <inkml:trace contextRef="#ctx0" brushRef="#br2" timeOffset="53009.73">19273 13568 17503 0,'2'-4'1552'0,"-2"0"-1232"0,-1 2-320 0,0-2 0 0,0 4 1856 0,-2 0 304 0,1 0 64 0,-4-2 16 16,-3-1-1904-16,-2 2-336 0,-4 1-128 0,-1-2 0 15,0 4 1824-15,0-2 368 0,1 0 80 0,1 4 16 16,2-2-224-16,1 2-32 0,0 2-16 0,1 0 0 0,1 0-1184 0,0 4-224 16,2 0-48-16,0 3-16 0,0-1-416 0,0 4 0 15,-2-1 0-15,1 1 0 16,0 1-544-16,-3 2-96 0,0 3 0 0,-4 3-16 15,0 0-352-15,-2-2-64 0,1 1-16 0,0-2 0 16,1 0 464-16,1 2 96 0,1 0 16 0,2 1 0 16,2-5 832-16,3 1 192 0,5-5 16 0,3 0 16 0,4-4 288 0,4-2 64 15,4-4 16-15,3 1 0 16,3-7-1104-16,3 0-208 0,5-4-48 0,1-2-16 16,2-5-1552-16,1-1-304 0,0 0-64 0,-1-3-16 15,0 3 544-15,-2-2 96 0,-2-1 32 0,-2 2 0 0,-1-2 2032 0,-3 1 400 16,-1-2 96-16,-3 0 16 0,0-1 1664 0,-5 1 336 15,-1 0 64-15,-2 0 0 0,-2 0-1088 0,-3 0-208 16,0-3-48-16,-3 0-16 0,-1 1-1024 0,-1-2-208 0,-2 0-32 0,-1 2-16 16,1-1-80-16,-4-1-16 0,0 2 0 0,-4-3 0 15,-1 1-144-15,-2 4 0 0,-1 0 0 0,-1 4 0 16,1-1 0-16,-1 7-176 0,0 0 48 0,0 2 0 16,1 4 128-16,0-2-192 0,3 4 192 0,-2-1-192 15,1 4-144-15,0-1-48 0,3 2 0 0,2-3 0 16,2 0-1248-16,2 1-256 15,1 0-48-15,3-2-13744 0</inkml:trace>
  <inkml:trace contextRef="#ctx0" brushRef="#br2" timeOffset="53528.58">19481 13710 25791 0,'-4'2'1152'0,"1"0"224"0,2 0-1104 0,0-2-272 0,1 3 0 0,0-3 0 0,1 3 912 0,0 0 128 0,2 1 32 0,1 4 0 0,1 0-464 0,-2 4-96 0,2 0 0 0,-1 1-16 15,-3 3 336-15,0 0 64 0,-1 2 0 0,-1 2 16 16,-1 2-16-16,-2 1-16 0,-1 1 0 0,0 1 0 15,-1-1-240-15,0 0-32 0,1-1-16 0,0-2 0 16,2-2-256-16,2-4-48 0,2-4-16 0,2 1 0 16,2-6 128-16,-1-3 32 0,0-3 0 0,1 0 0 15,0-3-192-15,-1-3-48 0,0-1 0 0,-2-1 0 16,1-2-48-16,-2-3-16 0,-1 0 0 0,1-4 0 16,-1-1 192-16,-1-3 16 0,1 1 16 0,-1-2 0 15,1 0 48-15,-2-3 16 0,2 0 0 0,0 1 0 16,0-2-224-16,2 0-64 0,0 1 0 0,1 0 0 0,0 2-128 0,1 1-176 15,2 1 48-15,0 1 0 16,2 1-16-16,-1 1 0 0,1-2 0 0,-1 4 0 0,2-2 0 0,-2 5 0 16,2-2 0-16,-2 1 0 0,1 0 144 0,0 2 0 15,1 0 0-15,1 0 0 0,1 2 0 0,3-3 0 16,0 7 0-16,3-4 0 0,1 4 128 0,1 0-128 16,2 0 160-16,-2 0-160 15,2-1-256-15,0 4-160 0,2-1-32 16,-3 2 0-16,-1 2-272 0,-1 1-64 0,-2 4-16 0,-3 1 0 15,-2 0-976-15,-2 4-192 0,-3 4-32 0,-2 2-14368 0</inkml:trace>
  <inkml:trace contextRef="#ctx0" brushRef="#br2" timeOffset="54611.87">20305 13680 9215 0,'3'0'816'0,"-3"-2"-656"0,1 2-160 0,-1-3 0 0,0 2 5728 0,1 1 1120 0,-1-2 208 0,2-2 48 0,-1-2-5184 0,1-4-1056 15,0 1-208-15,-1-3-32 16,0-2-1216-16,-1 2-240 0,-2-1-64 0,-1-1 0 0,-1 0 1312 0,-1 2 256 0,-1-2 48 0,0 2 16 16,0 2 32-16,0 1 0 0,-1 3 0 0,1 2 0 15,-1 4-544-15,-1 0-96 0,-1 6-128 0,-1-2 176 16,-1 5-176-16,-2 1 0 0,-3 2 144 0,-2 4-144 16,-2 1 144-16,-5 4-144 0,-1 4 192 0,-4 1-192 15,1-1 208-15,-2 1-64 0,1 2-16 0,3-3 0 16,2-5 96-16,5 1 16 0,4-5 0 0,4 0 0 15,5 0 208-15,2-4 64 0,2-2 0 0,3-1 0 16,4 1-512-16,2 0 0 0,3 0 0 0,-1-2 0 16,2 2-576-16,3-1 0 15,1 2 0-15,3 0 0 0,-1-1 208 0,0 0 48 0,0-1 0 0,1-3 0 0,-2 0 512 0,1-2 128 16,4-3 0-16,-2 1 16 0,2-2 16 0,-1-3 0 31,-1-1 0-31,-2-2 0 0,0 0-144 0,-1-3-16 0,-1-1-16 0,-1-2 0 0,0-1-176 0,-1 1 0 16,-1 0 0-16,0-2 0 0,-2 0 0 0,0 2 0 15,-2-3-144-15,-1 2 144 0,0 0 0 0,-1-2 0 16,-1 3 0-16,0 1 0 0,-2-1 0 0,1 2 128 16,-2 1-128-16,0-1 0 0,-1 4 0 0,-1 0 176 15,1 2-176-15,-1-2 160 0,1 3-16 16,-3 0 0-16,2 0 0 0,-1-1 0 0,-1 2 16 0,1 1 0 16,0-2 0-16,0 3 0 0,1-2-160 0,-2 1 0 0,2 1 0 15,0-3 0-15,-2 1 0 0,1 0 0 0,1 0 0 16,-1-2 0-16,1 2 0 0,0-2 128 0,0 0-128 15,1 2 128-15,-2-1 128 0,1 2 0 0,2-1 16 0,-1 2 0 16,0 0-144-16,2 0-128 0,-2-3 192 0,0 3-192 16,1 3 256-16,-1-3-64 0,0 2-16 0,0-2 0 15,0 0-176-15,0 0 0 0,0 0 0 0,0 0 0 16,0 0 0-16,0 0 0 0,0 0 0 0,0 0 0 16,0 0 128-16,0 0 0 0,0 0 0 0,0 0 0 15,0 0-128-15,0 0 0 0,0 0 0 0,0 0 0 16,0 0 0-16,0 0 0 0,0 0 0 0,13 16 0 15,-11-16-128-15,-1 0 128 16,0 4-160-16,-1-4 160 0,0 2 0 0,0 0 0 0,-1 0 208 0,1-2-64 0,-1 3 192 0,-1-3 48 16,2 0 0-16,0 0 0 0,0 0-16 15,0 0 0-15,0 0 0 0,0 0 0 0,0 0-192 0,0 0-48 16,0 0 0-16,0 0 0 0,0 0-128 0,4 23-176 16,-1-17 48-16,0 0 0 0,2 1 0 0,0 1 0 15,3-2 0-15,-1 2 0 0,3 1 128 0,-1-2 0 16,1 3 0-16,1 1 0 0,-1 1 144 0,-1 2-144 15,3 1 192-15,-3 2-192 0,1 4 0 0,-2 1 0 16,-1 3 0-16,-1-1 0 0,1 3 0 0,-2-1 0 16,-1 0 0-16,0-4 0 0,0-3-128 0,0-3-144 15,-1-2-32-15,0-4 0 0,-1-3 304 0,1-1-128 16,0-6 128-16,0 0 0 31,1-6-960-31,1-1-96 0,-1-5-16 0,1-2-19392 0</inkml:trace>
  <inkml:trace contextRef="#ctx0" brushRef="#br2" timeOffset="55801">20707 13731 43311 0,'-2'10'3840'0,"1"-4"-3072"0,1 0-608 0,0-2-160 0,2-2-1888 0,-1 2-416 0,3 6-64 0,0 6-32 16,3 5-2832-16,1 1-560 0,-2 1-112 0,-1-4-32 0,-3 0 5936 0,-2-3 1072 15,0-1 272-15,0-4 48 0,0 0 1696 0,0-3 352 16,0-2 64-16,1-3 16 0,2 0-1424 0,-1-3-288 16,1 0-48-16,1 0-16 0,-1-4-896 0,2-2-176 15,-1 0-32-15,1-4-16 0,-3 0-304 0,2-2-48 16,-2-1-16-16,2-3 0 0,-1 0-112 0,-1-2-16 16,-1-1-128-16,1-3 192 0,-2 0-192 0,0-3 0 15,0-1 128-15,-2-3-128 0,0 1 0 0,1-3 0 0,-1 1 0 0,1-1 0 16,1 3 0-16,0 2-128 0,1 1 128 0,2 3 0 15,1 4 0-15,-1 1 0 0,2 5 0 0,0 0 144 16,0 4 48-16,3 2 0 0,0 0 0 0,2 6 0 16,1 0-16-16,0 1 0 0,2 2 0 0,-1 3 0 15,3 3-176-15,-1 4 0 0,-1-1 0 0,1 7 0 16,-2-2 0-16,2 6 0 0,-2 1 0 0,0 5 0 16,0 2 0-16,-3-3 0 0,-1 4 160 0,-2-1-160 15,-3 1 448-15,-1-3 0 0,0-1-16 0,-2 1 0 16,0-5-240-16,0-1-64 0,0-5 0 0,0 0 0 31,0-2-496-31,0-4-96 0,3-1-32 0,-1-3 0 0,1-2-448 0,1 0-80 0,-1-6-32 0,2 0 0 16</inkml:trace>
  <inkml:trace contextRef="#ctx0" brushRef="#br2" timeOffset="56385.83">21501 13499 35935 0,'1'-4'3200'0,"-2"0"-2560"0,-1-1-512 0,-1 0-128 0,1 3 1536 0,0-1 304 0,-1 0 48 0,-1-4 16 16,0-3-2368-16,-2-2-480 0,-1-4-80 0,-2 1-32 16,-1 5-1376-16,-2 4-288 0,-2 6-48 0,-3 4-16 0,-3 4 2000 0,-3 7 400 0,-5 3 64 0,-1 6 32 15,0 1 1808-15,1 1 352 0,-1 5 80 0,5-1 16 16,1 1-464-16,2-5-96 0,4 1 0 0,1-1-16 15,1-5-640-15,4 1-128 0,1-6-32 0,4 0 0 16,4-6-352-16,0-1-80 0,5-2-16 0,2-3 0 16,1-2-288-16,1 1-64 0,4-6-16 0,1 1 0 15,0-2-16-15,0-3 0 0,2-2 0 0,1-1 0 16,-2-2 240-16,1-2 0 0,1-1 0 0,-3-1-144 16,1 0 144-16,-2 0 256 0,1-2-64 0,0-1-16 15,0-1 16-15,0 2 0 0,-1-1 0 0,0 3 0 0,-1 0-192 16,-1 4 128-16,-1-1-128 0,0 7 128 0,-2 2-128 0,-4 2 0 15,1 2 0-15,-3 2 0 0,0 2 0 0,-3 2 0 16,1-2 0-16,-1 5 0 0,0-3 128 0,-2 4 0 16,0-2 0-16,-1 3 0 0,0 1 80 0,-1 1 16 15,2 0 0-15,0 1 0 0,2 2-224 0,-1 1 176 16,3 1-176-16,0-2 160 0,2 3 144 0,0 1 16 16,3-1 16-16,-1 2 0 0,2-1 16 0,2 2 0 15,-2 6 0-15,1-2 0 0,-1 0-352 0,-3 4 0 16,1 3 0-16,-3 1 0 0,-2 3 0 0,-1-1-160 15,-2 5 16-15,-1 0 0 0,-3 1 144 0,-2-1 0 16,0-2 0-16,-2 0 0 0,1-5 0 0,1-2 0 16,2-7-144-16,-2 3 144 0,-3 5 0 0,2-2 0 15,-2-3 160-15,2 0-160 0,0-2 304 0,-3-1-48 16,2 1-16-16,0-4 0 0,-1 3-240 0,-1-3 0 0,-1-2 128 0,-1-1-128 16,-2-3 0-16,-2-1-240 0,-1-3 48 0,1-5 16 31,0 0-368-31,-1-5-80 0,-2-4-16 0,1-7 0 15,-1-2-176-15,0-8-32 0</inkml:trace>
  <inkml:trace contextRef="#ctx0" brushRef="#br2" timeOffset="56841.28">21726 13826 46991 0,'-1'0'4176'0,"-2"-2"-3344"0,2 1-656 0,2-2-176 0,1-1 0 0,1-1-192 0,5-2 32 0,4-4 16 0,7-5 144 0,4-2 0 15,4 0 0-15,-1 2 144 16,-2 1-9760-16,-6 5-1968 0,-4 0-384 0,-3 4-48 0,-3 2 15904 0,-1-1 3168 16,-2 2 640-16,1-4 128 0,2 4-3760 0,0-3-752 15,2-1-160-15,0-1-16 0,1 0-2128 0,2 2-432 16,-1-3-64-16,0 0-32 0,1 0-112 0,-1-2-32 0,0 2 0 0,-1-4 0 15,1 1-336-15,-2 0-240 0,-2 1 48 0,-2-1 0 32,-1 2-256-32,-1-3-32 0,-2 1-16 0,-3 0 0 0,-1-1 176 0,-4 1 48 0,-3-1 0 0,-2 2 0 15,-3-1 272-15,-2 2 0 0,-1 1 0 0,-2 6 0 16,1 0 0-16,-2 3 176 0,-1 3-32 0,1 3 0 16,0 4 96-16,1 2 16 0,-1 2 0 0,1 4 0 15,2 2-256-15,0 2 128 0,2 6-128 0,0-2 0 16,3 4 192-16,-1 3-48 0,3 1-16 0,0 3 0 15,1 2 128-15,-1-1 32 0,1-1 0 0,2-4 0 16,2-2 0-16,1-5 0 0,3-3 0 0,3-2 0 16,4-2 288-16,5-3 48 0,6-1 16 0,2-6 0 15,7-2-368-15,5-3-64 0,9-4-16 0,4-4 0 16,6-3-592 0,4-2-128-16,3-3-32 0,1-2-20848 0</inkml:trace>
  <inkml:trace contextRef="#ctx0" brushRef="#br2" timeOffset="154803.1">25488 941 28559 0,'-4'-3'2544'0,"3"3"-2032"0,1 0-512 0,0 0 0 0,0 0-448 0,0 0-176 0,0-1-32 0,-1 0-16 0,-1 1 1120 0,1-1 208 0,1-2 48 0,0 3 16 16,0 0-224-16,0 0-48 0,0 0-16 0,0 0 0 15,0 0 336-15,0 0 64 0,0 0 0 0,0 0 16 16,-11 21 352-16,6-13 64 16,-1 4 16-16,-3 0 0 0,1 4-336 0,-4 3-64 0,1 0-16 0,-2 0 0 15,0 1-368-15,0 1-80 0,-2 1-16 0,-1 3 0 16,-1 4-160-16,-3-1-48 0,-1 0 0 0,0 2 0 16,-2 1-64-16,0 0-128 0,-1-3 176 0,1 1-176 15,2-7 0-15,0-2 0 0,-1 1 0 0,-1 1 0 16,0 0 0-16,-1 1 0 0,1-1-208 0,1-3 80 15,-1-3 128-15,4 0-208 0,0-6 80 0,2-2 128 16,2-2-496-16,1-2 32 0,2-4 0 0,3-2-11904 16,1-2-2384-16</inkml:trace>
  <inkml:trace contextRef="#ctx0" brushRef="#br2" timeOffset="155165.03">24997 947 21183 0,'-3'-5'1888'0,"0"4"-1504"0,0-2-384 0,2 3 0 0,0 3 1328 0,1-3 192 0,0 0 32 0,-1 4 16 0,-1-2 480 0,0 4 80 0,-2 4 32 0,2 0 0 15,-1 2-416-15,1 2-80 0,2 1 0 0,1 1-16 16,1-1-816-16,3 1-176 0,3 0-16 0,0 0-16 16,4 0-192-16,0 0-48 0,4 0 0 0,0 2 0 15,3-2-144-15,2 0-48 0,2-3 0 0,1 3 0 16,2-1-192-16,0 1 0 0,1 3 0 0,2 1 0 16,-3 4 0-16,0-1 0 0,-1-1 0 0,-3-1 0 0,-2 1 0 15,-1-2 0-15,0 2 0 0,-2 3 0 0,-1 0 0 0,-2 1 0 16,-1-2 0-16,-2 2-160 0,-2-1 32 0,-2-3 0 15,-2 2 0-15,-1-1 0 16,-2 0-576-16,-2-6-96 0,-1 1-32 0,-2-2-17968 16</inkml:trace>
  <inkml:trace contextRef="#ctx0" brushRef="#br2" timeOffset="156956.12">24918 745 10127 0,'-4'-2'896'0,"0"1"-704"0,3 1-192 0,1 0 0 0,1-3 496 0,-1 2 64 16,0 1 16-16,-1-5 0 0,0 1 224 0,1-2 48 16,2 0 16-16,1-1 0 0,2 0 288 0,0 1 48 15,0-2 16-15,0 1 0 0,1 1 688 0,-1 3 144 16,1-4 16-16,-1 4 16 15,0 0-432-15,-2-1-96 0,2 4-16 0,-1 0 0 0,0 0-544 0,-2 0-112 0,2 4-32 0,0-4 0 32,-1 3-240-32,2 0-48 0,0 0-16 0,0-3 0 0,1 4-128 0,2-4-32 0,-1 2 0 0,2-1 0 15,0-1-64-15,1 3-32 0,1-3 0 0,1 2 0 16,-1-2-32-16,2 0-16 0,1 0 0 0,1 0 0 16,-2 0-16-16,-1-2 0 15,0 2 0-15,2-4 0 0,-2 4-96 0,2-2 0 0,-3-1-128 0,1 2 192 16,-1-2-192-16,2 1 0 0,-1 1 128 0,-1-2-128 15,0 3 0-15,-1-2 128 0,1 2-128 0,-1-2 0 16,2 2 128-16,-1 0-128 0,-1 0 0 0,1 0 0 16,-1 0 0-16,-1 2 128 0,1 0-128 0,1-2 0 0,-2 3 0 15,-1 0 0-15,-1-3 0 0,-1 3 0 0,-1-3 0 0,0 1 0 16,0 2 0-16,-1-3 0 0,-2 2 0 0,2-2 0 16,-2 0 0-16,1 1 0 0,-1 2 0 0,1-3 0 15,-2 0 0-15,0 0 0 0,2 0 0 0,-1 0 0 16,1 0 0-16,-2 0 0 0,1 0 0 0,1 0-160 15,-2 2 160-15,0-2-128 0,1 0 128 0,-1 0 0 16,-1 0 0-16,0 0 0 0,0-2 0 0,-1 2 0 16,-1 0 0-16,1-3 0 15,0 2 0-15,1 1 176 0,0 0-48 0,0 0 0 0,0 0-128 0,0 0 0 16,0 0 0-16,0 0-176 0,0 0 176 0,0 0 0 16,0 0 0-16,0 0-128 0,0 0 128 0,0 0-160 0,0 0 160 0,0 0-160 15,-16-12 160-15,15 12-208 0,-2 0 80 0,2 0 128 16,-3 0-128-16,2 0 128 0,-1 0 0 0,-1-3 0 15,2 3 0-15,-2-4 0 16,2 2 0-16,-2 1 0 0,2-2 128 0,-2 0-128 0,1-2 0 0,1 1 128 16,1 0-128-16,-1-2 0 0,1 2 0 0,1-1 0 15,1 2 0-15,-1-4 0 0,2 4 0 0,0-3 0 16,-1 2-144-16,2-1 144 0,-2 1-192 0,2 2 192 16,-2 1 0-16,0-2 0 0,0 3 0 0,1 0 0 15,-1 0 0-15,-1 0 0 0,0 0 0 0,0 0 0 16,0 0 0-16,-1 3 0 15,-1-3 0-15,2 0 0 0,0 0 0 0,0 0 0 0,0 0 0 0,0 0 0 0,0 0 0 0,0 0 0 16,0 0 0-16,0 0 0 0,0 0 160 0,0 0-160 16,0 0 160-16,0 0-160 0,-15-15 256 0,12 13-64 15,-2 0 0-15,0-2 0 0,-1-2-48 0,-3 4-16 16,2-5 0-16,-1 4 0 0,0-6 32 0,-2 5 0 16,-1-2 0-16,-1 0 0 15,0 2-160-15,0 1 128 16,-1 0-128-16,2-1 128 0,0 2-128 0,1 2 0 15,2 0 0-15,0 0 128 0,2 2-128 0,0-2-272 16,2 4 64-16,0-4 16 16,3 3-256-16,1 0-32 0,3-2-16 0,-1 1 0 15,2 1-368-15,1-3-80 0,0 2-16 0,1 0 0 16,-1-2-1088-16,1 0-240 0,-1 3-32 0,-1-3-12336 0</inkml:trace>
  <inkml:trace contextRef="#ctx0" brushRef="#br2" timeOffset="164447.51">26259 1390 20271 0,'-3'0'1792'0,"-1"0"-1424"0,4 0-368 0,0 0 0 0,1 0 832 0,0-3 80 0,-1 2 32 0,0 0 0 0,2 0 192 0,-1-3 32 16,3 1 16-16,-4 3 0 0,0 0-144 0,17-9-16 16,-10 6-16-16,2-1 0 0,1 1-224 0,0 1-32 15,1 1-16-15,0 1 0 0,0 0 32 0,2 0 0 16,0 0 0-16,1 0 0 0,1 0-320 0,1 0-64 15,0 0-16-15,1 0 0 0,2-2-192 0,-1 0-48 16,4 0 0-16,3-2 0 0,1 2 192 0,1-2 16 16,3 2 16-16,1-2 0 0,0 0-192 0,0 2-32 0,0-1-128 0,-2 2 192 15,1-1-64-15,-2-1 0 0,2 2-128 0,-1 1 192 16,0-3-16-16,0 3-16 0,0-2 0 0,1 1 0 16,0 1-160-16,-2-3 0 0,2 6 0 0,-3-6 0 15,0 3 0-15,0 0 0 0,-1-2 0 0,0 2 0 16,-1-2 0-16,0 2 0 0,-3 0 0 0,0-2 0 15,1 2 0-15,-2-1 0 0,0-1 0 0,0 2 0 16,0 0 0-16,-2 0 0 0,1 2 0 0,-2-4 0 16,-1 2 0-16,0-1 0 0,-1 1 0 0,-1-3 0 15,-3 3 128-15,2-3 0 0,-2 1 0 0,0 0 0 0,0 0-128 0,-1-2 0 16,-1 2 0-16,0-1 0 0,-3 2 0 0,1-1 0 16,-2 0 0-16,0 1 128 0,-2 0-128 0,-1 1 0 15,1-3 0-15,-1 2 0 0,-2 1 0 0,-1-2 0 16,0-2 128-16,0 1-128 0,-1 1 0 0,-2 1 0 15,1-4 0-15,-2 4 0 0,-1-3 0 0,-1 1 0 16,-2 0 0-16,0 0 0 0,-1-1 128 0,-2 2-128 16,0-2 0-16,-1-1 128 0,-1 0-128 0,-2-1 0 15,0 0 0-15,-1 0 0 16,3 0 0-16,-2-1 0 0,0 1 0 0,-1-2 0 0,4 0 0 0,-2 2 0 16,-1 0 0-16,2 0 0 0,0 2 0 0,1-2 0 15,1 2 0-15,0 2 0 0,1-2 0 0,1 1 0 0,2 3 0 16,-1-2 0-16,3 1-128 0,0 1 128 0,2-3 0 15,0 3 0-15,1 0 0 0,0 0 0 0,2 0 0 0,2 0 0 16,0 0 0-16,2 0 0 0,1 0 0 0,2 0 0 16,3 0-160-16,1 0 160 0,0 3 0 0,3-3-144 15,1 0 144-15,1 0 0 0,4 1 0 0,0-1 0 16,-1 2 0-16,-1 1 0 0,-1-3 0 0,0 4 0 16,1-2 0-16,-2 2 0 0,-2 2 0 0,0-2 0 15,0 2 0-15,-2-2 0 0,-1 2 0 0,0 0 0 16,-1-2 0-16,0 1 0 0,-1-2 0 0,-1 1 0 15,1 1 0-15,-3 0 0 0,0 0 0 0,1 1 0 16,-2 1 0-16,-2 2 0 0,1 1 128 0,0-1-128 16,-1 2 128-16,0 0-128 0,-1 1 128 0,0 2-128 0,-1-2 128 15,0 1-128-15,-1-1 128 0,0-2-128 0,-1 2 128 0,0-1-128 16,-2 1 160-16,1-3-160 0,-2 0 128 0,-1 1-128 16,-1 0 0-16,0-2 0 0,-2 2 0 0,-2-3 128 15,0 2-128-15,-2 1 0 0,-3-1 0 16,0 1 144-16,-1 0-144 0,-1-2 128 0,-2 2-128 0,2-2 0 15,1 0 0-15,0 1 0 0,0-4 0 0,1 4 0 16,1-6 0-16,2 2 0 0,2-1 0 0,0 0-272 16,3-2 64-16,-1 2 16 15,2-2-464-15,0 0-96 0,2 0-16 0,1 1-17376 16</inkml:trace>
  <inkml:trace contextRef="#ctx0" brushRef="#br2" timeOffset="166111.2">28784 932 10127 0,'-1'-3'896'0,"1"-1"-704"0,0 4-192 0,0-3 0 0,1 3 0 0,-1-2 0 0,2-2-160 0,-1-2 160 0,0-1-192 0,2 0 48 0,-1 1 16 0,-1 0 0 16,2 0 976-16,-2 3 208 0,2 0 32 0,-2 3 16 15,0-3 848-15,1 3 160 0,0 3 48 0,0-3 0 16,-1 2-176-16,2-2-48 0,-1 4 0 0,1-2 0 16,-1 3-96-16,2 0-32 0,-2 1 0 0,2 2 0 15,1 2-448-15,0 1-80 0,1-1-32 0,0 2 0 0,2 0-624 16,1 5-128-16,-1 0-32 0,2 0 0 15,0 3-272-15,-3-4-64 0,1-1-128 0,0 1 192 0,2 2-64 0,1 5 0 16,2-1-128-16,-2 4 192 0,-1-1-192 0,-1-1 144 16,0 0-144-16,-1-3 128 0,-1 1-128 0,-1-3 0 15,-1-3 0 1,-1 0 0-16,-1-3-640 0,-2 0-64 16,0-1-16-16,0-3 0 0,-1 1-1008 0,2-4-192 0,0 0-32 0,0-2-8448 15,1-2-1696-15</inkml:trace>
  <inkml:trace contextRef="#ctx0" brushRef="#br2" timeOffset="166488.07">29541 792 13823 0,'1'-2'608'0,"-1"1"128"0,-1 1-592 0,0 1-144 0,1 1 0 0,-1-2 0 0,1 3 336 0,-3 1 48 0,1 2 0 0,-4 4 0 16,-3 2 1088-16,-1 4 208 0,-4 0 48 0,1 4 16 15,-3 1-176-15,-3 4-32 0,1 1-16 0,-3 5 0 16,0-2-352-16,-2 6-64 0,0 8-16 0,-4 3 0 0,-1 6 320 0,-2 2 48 15,-1 3 16-15,-3-2 0 0,0-2-688 0,0-5-128 16,2-1-16-16,0 0-16 0,4-2-480 0,0-8-144 16,4-1 0-16,3-4 0 0,1-1 224 0,5-5-64 15,1-3-16-15,3-1 0 0,4-4-144 0,1 0 192 16,2-2-192-16,0-1 192 16,3-3-1472-16,1-2-272 0,0-2-64 0,1 0-14256 0</inkml:trace>
  <inkml:trace contextRef="#ctx0" brushRef="#br2" timeOffset="167461.2">29923 1095 24879 0,'0'-2'2208'0,"2"2"-1760"0,-1 0-448 0,0 0 0 0,0 0 1152 0,2 0 128 0,-1-2 48 0,3 0 0 0,1 2 112 0,4-2 32 0,1-2 0 0,3 2 0 0,1-1-1008 0,0-1-192 16,2 3-32-16,1-1-16 15,1 2-864 1,2-4-192-16,1 4-16 0,2-2-16 0,2 2-944 0,0-3-192 0,0 3-48 0,0-1-10416 16</inkml:trace>
  <inkml:trace contextRef="#ctx0" brushRef="#br2" timeOffset="167947.49">29802 1377 19343 0,'-1'-2'1728'0,"0"1"-1392"0,2-2-336 0,0 3 0 0,2-2 832 0,-2 1 112 15,3-2 16-15,0-1 0 0,3-4 0 0,0 1 0 16,2 0 0-16,1 1 0 0,0 1 96 0,-1 0 32 15,3 0 0-15,-1 1 0 0,2 2-64 0,3-2-16 16,2 4 0-16,1-4 0 0,1 4-288 0,2 0-48 16,2 0-16-16,1-2 0 0,2-1-656 0,0 2-320 0,2 1 16 15,0-3 16 1,1 3-1744-16,0-3-336 0</inkml:trace>
  <inkml:trace contextRef="#ctx0" brushRef="#br2" timeOffset="168576.81">28907 689 17503 0,'2'-4'1552'0,"1"0"-1232"0,-1 4-320 0,0-2 0 0,0 2 1120 0,0-4 160 0,3 2 48 0,4-5 0 15,2-1-528-15,2-2-96 0,3 0-32 0,-2 0 0 16,3 0-176-16,-3-1-48 0,1 1 0 0,-1 0 0 16,1 2-128-16,-2 0-16 0,1-2-16 0,-1 2 0 15,1-2 272-15,-2 0 48 0,1 1 16 0,-1 0 0 16,1 2 96-16,-2-3 32 0,0 4 0 0,0-4 0 15,-1 1-448-15,0 0-96 0,0-1-16 0,-1-1 0 16,1-1-192-16,-1 0 0 0,-2 3 0 0,0-1 0 16,-2 4 0-16,0 0 0 0,-3 0 0 0,-1 2 0 15,-1 2 0-15,-1 2 0 0,0 2 0 0,-3-1 0 0,0 4 192 0,-1 2 128 16,0-1 48-16,2 0 0 0,0 1 16 0,1 2 16 16,2-2 0-16,0 2 0 15,2 1-80-15,2-1-32 0,0 1 0 0,1-3 0 0,1 2-128 0,-1 1-32 16,1-1 0-16,0 0 0 0,0 0 48 0,3 1 0 15,0 0 0-15,-2-4 0 0,-1 0 96 0,3 0 32 16,1 1 0-16,1 2 0 0,1-1-304 0,2 0 0 16,-1 1 0-16,1 1 0 15,0-3-1248-15,-2 2-304 0,2-3-64 0,-2 4-14000 0</inkml:trace>
  <inkml:trace contextRef="#ctx0" brushRef="#br2" timeOffset="169501.48">30926 1014 6447 0,'0'-3'576'0,"0"2"-576"0,0-1 0 0,0 2 0 0,1 2 4608 0,-1-1 800 0,2 2 160 0,-1 1 48 15,1 2-3888-15,1 2-768 0,-1 5-144 0,1 4-48 16,-2 4-128-16,-2 1-48 0,0 4 0 0,-3 5 0 16,-2 4-464-16,-2-1-128 0,0 7 0 0,-4 1 0 15,1-3 0-15,-1-1 0 0,1-1-176 0,0-2 176 16,0-1 0-16,-1 1 0 0,3-3 0 0,0-1 0 0,1-3 368 0,1-4 112 15,0-2 32-15,-1-1 0 0,2-5 464 0,0-1 112 16,0-4 0-16,1-2 16 0,0-3-464 0,0 0-80 16,1-6-32-16,-1 0 0 15,1-3-272-15,1-2-64 0,-1-2-16 0,2-2 0 0,-2-1-176 0,0-5-144 16,2-2 144-16,-1-4-208 0,2-2-48 0,1-5 0 16,1-4 0-16,3-3 0 0,0-3 256 0,1-2 0 15,3-2 0-15,1-2 0 0,2-1 0 0,1-2 0 16,1 3 0-16,-1 0 160 0,0 6-160 0,1 2 192 15,-1 1-192-15,1 1 192 0,-1 5-192 0,0 2 0 16,2 5 0-16,-1 2 0 0,0 4 0 0,0 1 0 0,2 3 160 0,1 1-160 16,0 2 288-16,1-1-48 0,0 4-16 0,1 0 0 15,1 0-224-15,-1 2-192 0,2-1 48 0,0 4 0 32,1 1-576-32,1 0-112 0,1 1-32 0,-2 4 0 15,0 1-544-15,-3 4-128 0,-1 0 0 0,-3 2-16 16,-2 1 448-16,-2 3 80 0,-1 0 32 15,-3 2 0-15,-2-2 736 0,-3 0 256 0,-1-1-192 0,-2 1 192 0,-2-2 960 0,-2 2 304 0,-2-1 48 0,-2 1 16 16,1 0 96-16,-4-1 32 0,0-2 0 0,-1 0 0 16,-1-1-624-16,-2-2-128 0,0 2-32 0,-2-2 0 15,-2 0-288-15,0-1-48 0,-1-2-16 0,-2 2 0 16,2-3-320-16,-2 0 0 0,2 1 0 0,1-4 128 31,1 3-528-31,2-2-112 0,-1 1 0 0,2-1-16 0,2-2-1936 0,3 0-384 0</inkml:trace>
  <inkml:trace contextRef="#ctx0" brushRef="#br2" timeOffset="169956.39">31368 951 23951 0,'0'0'2128'0,"0"2"-1696"0,1-2-432 0,0 1 0 0,-1 2 960 0,1-1 128 0,1 2 0 15,-1 2 16-15,0 2-144 0,-1 4-48 0,-1 7 0 0,-2-1 0 16,-2 1-16-16,-1 4-16 0,-1 2 0 0,-1-3 0 16,1 3-640-16,-1-3-240 0,2 0 176 0,0-3-176 15,2 1 128-15,3-5-128 0,1 1 0 0,3-4 144 16,2-2-144-16,1-4-224 0,0 0 48 0,3-2 16 15,-2-4-176-15,4 0-48 0,0-2 0 0,2-2 0 16,0-2 544-16,2-2 96 0,1 0 32 0,2-5 0 16,-1 3 160-16,-1-4 16 0,1 0 16 0,-2-2 0 15,-1 1-176-15,-1-1-48 0,0 0 0 0,-2-3 0 0,1 0 128 16,-2-2 0-16,-1 3 16 0,-2 0 0 0,-1 3-80 0,-3 5 0 16,-1 1-16-16,-2 4 0 0,0 5 80 0,-1 0 0 15,-2 2 16-15,1 1 0 0,0 3-208 0,-1 3-32 16,1 0-16-16,0 1 0 0,1 2-144 0,0-2 0 15,1 2 0-15,0-2 0 0,4 3 0 0,-3-1 0 16,3-2 0-16,-2 2 0 0,3 1 0 0,0-4 0 16,0 4 0-16,0 0 0 0,1 0-384 0,-1-1 0 15,0 0 0-15,-1 1 0 16,-1-2-1136-16,0 0-224 0,-2 3-48 0,-1-4-14000 0</inkml:trace>
  <inkml:trace contextRef="#ctx0" brushRef="#br2" timeOffset="170380.59">31745 1283 4607 0,'-1'5'400'0,"-1"-1"-400"0,0 0 0 0,1-1 0 0,1 2 3504 0,0-3 608 0,1 3 128 0,-1-2 32 16,-1 6-3200-16,1 2-640 0,-2 1-128 0,1 1-32 15,0-1 512-15,0-2 112 0,-1-1 0 0,0-2 16 0,-1-2 224 0,1 1 32 16,-1-2 16-16,0-3 0 16,2 2-32-16,-2-3-16 0,1 0 0 0,0-2 0 15,1 0-288-15,0 0-48 0,1-2-16 0,1 0 0 0,2-2 96 16,-1 0 16-16,2-4 0 0,-1 1 0 0,2-4-448 0,2 0-64 16,-1-4-32-16,1 0 0 0,1-2-96 0,-1-2 0 15,2 1-16-15,-2 0 0 0,2-1-64 0,-1 3-16 16,1 1 0-16,-1-2 0 0,0 3-160 0,1-3 0 15,-1 3 144-15,1 0-144 0,0 0 144 0,1-2-144 16,0 2 192-16,-1-3-192 0,1 3 192 0,1-3-192 16,-1 3 192-16,2 1-192 0,-3 2 176 0,0 1-176 15,0 2 160-15,-1 0-160 0,-1 1 144 0,0 5-144 16,-2-1 128-16,0 4-128 0,1 2 0 0,-1 2 0 0,1-1-144 16,2 5 144-16,-1-1-432 0,3 1 32 0,-1 2 0 0,-1-3 0 31,1 1-1168-31,1 3-224 0,0-1-64 0,-2 0-14480 0</inkml:trace>
  <inkml:trace contextRef="#ctx0" brushRef="#br2" timeOffset="171149.55">32309 1055 19343 0,'-3'0'848'0,"-1"1"192"0,2 4-832 0,-1-4-208 0,2 2 0 0,0-1 0 0,0 2 2064 0,0 2 368 0,-3 6 80 0,-2 1 16 0,-1 4-144 0,0 5-16 0,1 0-16 0,-2 2 0 16,2-1-1264-16,0 2-256 0,1 0-64 0,-1 1 0 15,2-1-512-15,1 1-96 0,-1-2-32 0,0 5 0 16,2 3-128-16,-2-4-176 0,1 1 48 0,1 2 0 31,-2-3-704-31,1 2-144 0,-1 1-32 0,-1-3 0 0,1 1 1008 0,0-7 128 0,1 0 64 0,-1-3 16 16,2-3 272-16,-2-4 48 0,1-2 16 0,1-1 0 16,1-3-128-16,-2-5-32 0,2 2 0 0,0-3 0 0,0-4-96 0,-1-1-32 15,1-2 0-15,0-3 0 0,0-3-256 16,-1-2 0-16,1-3 0 0,0-2 0 0,1-2 0 0,0-4 0 15,2-8 0-15,1-1 0 0,2-6 0 0,0 0 0 16,1-2 144-16,1 1-144 0,3-3 0 0,1 2 0 16,2 2-128-16,-1 5 128 0,2 2-256 0,-1 5 48 15,1 1 16-15,-2 5 0 0,-1 4 192 0,2 0 0 16,2 3 0-16,-1-1 0 0,0 3 0 0,1 2 192 16,-2 4-16-16,1 0 0 0,0 1-176 0,-1 1 0 15,0 3 144-15,-1-1-144 0,0-1 0 0,-1 4 0 16,1-4-160-16,-3 4 160 0,1 1-240 0,-2-3 64 0,-1 6 16 15,-1-3 0-15,-1 1-32 0,-2 4-16 0,-1 1 0 0,0 4 0 16,-1 0 208-16,-2 2 0 0,-2 4 0 0,1 3-144 16,-3 3 144-16,-2-2 0 0,-1 4-144 0,-3-1 144 15,-2 1 0-15,-2-1 0 0,-2-1 0 0,-1 0 0 16,-2-2 0-16,-2 1 240 16,-2-1-48-16,1-2 0 0,0-2-16 0,2-1-16 0,3-5 0 0,3 0 0 15,1-4-160-15,2-2 0 0,3-2 0 0,2 1 0 16,2-6-640-1,1 3-224-15,2-3-32 0,1-3-16128 0</inkml:trace>
  <inkml:trace contextRef="#ctx0" brushRef="#br2" timeOffset="171463.39">32840 581 29487 0,'3'-7'2624'0,"-2"4"-2112"0,-1 3-512 0,0 0 0 0,0 0 1168 0,1 0 128 0,2 0 32 0,-1 0 0 0,2-4-304 0,-2 4-64 16,2 0-16-16,0 2 0 0,-2 0-672 0,0 2-128 16,-1 2-16-16,0 3-128 0,-1 2 0 0,-2 4 0 15,0 3 0-15,-3 4 0 0,-1 7 0 0,-2 1 160 16,-4 7-160-16,0 0 192 0,-2 1 32 0,0 3 16 15,-1-2 0-15,-1 1 0 0,1-4-16 0,-2 3 0 0,-1 4 0 0,0-3 0 16,0 1-224-16,0-3-160 0,2-2 32 0,1-1 0 31,3-4-480-31,0-3-96 0,5-3 0 0,0-3-16 16,3-3 80-16,1-3 0 0,2 0 16 0,2-4 0 16,2-2-1376-16,1-2-288 0</inkml:trace>
  <inkml:trace contextRef="#ctx0" brushRef="#br2" timeOffset="171887.55">32843 1241 30399 0,'-1'-3'1344'0,"1"0"288"0,0-1-1312 0,1 4-320 0,1 0 0 0,1-2 0 0,0 2 0 0,2 0 0 0,3-4-192 0,3 2 64 0,3-4-224 0,2 2-32 15,2-2-16-15,-1 2 0 0,0-1 256 0,-1 1 144 16,0 2-160-16,-1 1 160 16,-2-3 576-16,2 1 192 0,0 1 64 0,-2 1 0 0,1-2 64 0,-2 1 32 15,-2 1 0-15,0-4 0 0,-2 1-384 0,-3 0-80 16,0-2-16-16,-2 0 0 0,1 2-224 0,-2-5-48 0,0 3-16 0,-2-1 0 16,-2 1-160-16,0 0 0 0,-2-3 0 0,-2 1 0 15,-1 2-288-15,-2 1-96 0,-5 2 0 0,-3 0-16 16,1 3 112-16,-5 5 32 0,0-1 0 0,-4 4 0 15,0 6 496-15,-1-2 96 0,2 7 32 16,0 0 0-16,2 0 512 0,2 4 96 16,3-1 32-16,2 0 0 0,5 3-288 0,3 0-48 0,2-3-16 0,2 0 0 15,3-3-272-15,3-2-64 0,3-2-16 0,0-2 0 16,4 2-304-16,1-5 0 0,2-1 0 0,0-2 0 16,2 2-288-1,2-3-160-15,2 0-48 0,3-1 0 0,0 0-1104 0,1 1-240 16,-2-2-32-16</inkml:trace>
  <inkml:trace contextRef="#ctx0" brushRef="#br2" timeOffset="173144.86">26128 1802 17503 0,'-7'-4'1552'0,"2"1"-1232"0,1 2-320 0,2 1 0 0,2 0 1280 0,0 0 192 0,1 0 32 0,0 0 16 16,0 1 272-16,2-1 48 0,3 3 16 0,2-3 0 15,3 2-416-15,0-2-80 0,2 0-16 0,4 0 0 16,-1 2-512-16,2 0-128 0,3 0 0 0,1 2-16 16,2 2-432-16,-1 1-64 15,3 0-32-15,0 3 0 0,0 1-160 0,3-1 0 0,0 0 0 0,5 2 0 0,3 2 0 0,4 3 0 32,3-1 0-32,3 1 0 0,-1 1 0 0,0-1 0 0,-2-2 0 0,-8-3 0 0,-6-2 256 0,3 0 112 15,7 2 16-15,4 3 16 0,4 3 48 0,-1-2 16 16,0-1 0-16,-1-2 0 0,1 2-208 0,-2-1-64 15,-3 0 0-15,-1 0 0 0,-1 1-192 0,-3 1 144 16,1 2-144-16,-3 1 128 0,-1-2-128 0,-2 4 0 16,-2-5 0-16,-2 3-176 0,2-3-32 0,-3-4-16 15,0 1 0-15,-2-3 0 0,0 0 224 0,-3-2 208 16,-1-2-32-16,-3 2-16 0,0-4 16 0,-1 0 0 0,-1 0 0 16,0-1 0-16,-1 0-176 0,0 0 0 0,1-3 144 0,-1 4-144 15,-2-4 0-15,0 3 0 0,-1-3 0 0,-2 3 0 16,0-2 0-16,-3 1 0 0,1 1 0 0,-3-2 128 15,-2 2 96-15,0-1 32 16,-1-1 0-16,-2 2 0 16,-1-3-256-16,-1 0 144 0,-1 0-144 0,1-3 128 15,-2 2-128-15,0-1 128 0,4 2-128 0,0 0 128 16,0 0-128-16,-11-20 0 0,7 11 0 0,2-1 0 16,-2 0 0-16,1-1 0 0,-1-1-160 0,-1 1 160 15,0-2 0-15,-1-1 0 0,-2 0-128 0,2 2 128 16,-2-3 0-16,-4 4 0 0,1-2 0 0,-1 1 160 0,0 2-32 15,-1-1 0-15,0 3 0 0,-1 0 0 0,0 2 0 0,2-2-128 16,1 3 192-16,0 0-64 0,2 3-128 0,-1-2 128 16,3-1-128-16,1 1 128 0,1 2-128 0,0 1 0 15,1-2 0-15,2 3 0 0,-1 0-128 0,2 0-16 16,1 0 0-16,0 0 0 0,0 0-48 0,1 3 0 16,2-3 0-16,-1 0 0 0,3 1 192 0,1 1-192 15,2 1 192-15,0 1-192 0,2-1 48 0,1 2 0 16,2 3 0-16,-1 0 0 0,2 5 0 0,0-3 0 15,1 2 0-15,0-1 0 0,0 2-16 0,0 1 0 16,0-1 0-16,-2-1 0 0,0 2 160 0,-1-2-192 16,-1 0 192-16,-1 1-192 0,-1-3 192 0,-2 0 0 0,-1-2 160 15,0 2-160-15,-2 0 304 0,1-1-48 0,-1 1 0 0,-2-1 0 16,-1 4 0-16,1-3 0 0,-4 2 0 0,0 2 0 16,-1 1-96-16,-3-3-32 0,-2 4 0 0,-3 0 0 15,1-1-128-15,-5 1 0 0,-1 1 0 0,-2 1-176 31,-1 1-208-31,-2-3-32 0,0 3-16 0,1-3-12048 0,1 3-2432 0</inkml:trace>
  <inkml:trace contextRef="#ctx0" brushRef="#br2" timeOffset="173569.26">28758 2499 4607 0,'2'-2'400'0,"-2"-1"-400"0,0 3 0 0,1 0 0 0,-1 3 6944 0,1-1 1312 0,0-1 256 0,1 3 48 0,1 2-6064 0,1 3-1200 0,2 1-240 0,2 2-48 15,0 0-560-15,2 1-96 0,0 3-32 0,0 0 0 16,1 0-320-16,-1 5 0 0,0 1 0 0,-3 1 128 15,1 3-128-15,-2-1-208 0,0 3 48 0,-1-4 16 16,0-1-752-16,-1-1-128 16,1-2-48-16,0-2 0 0,0 1-640 0,0-3-128 0,-1-3-16 0,0 0-16 15,1-1-128-15,-1 1-32 0,0-4 0 0,-2 1-8896 16</inkml:trace>
  <inkml:trace contextRef="#ctx0" brushRef="#br2" timeOffset="173899.12">29371 2471 29487 0,'-9'0'2624'0,"3"0"-2112"0,-2 1-512 0,3 1 0 0,3 2 1664 0,-1-2 208 0,1 5 48 0,-3 0 16 0,-2 8-1296 0,-6 3-272 0,1 6-48 0,-5 7-16 16,-3 3-48-16,-1 5-16 0,-3-1 0 0,0 5 0 15,-5 2-240-15,-1-1 144 0,-2 0-144 0,0 0 128 16,-3 4-128-16,1 1 160 0,2 4-160 0,0 3 160 31,-1 2-928-31,4 1-176 0,0-1-32 0,3-2-16 0,4-6-1376 16,1-7-288-16,5-10-48 0,2-7-16 0,2-4 176 0,1-6 48 15,2-1 0-15,1-5-6384 0</inkml:trace>
  <inkml:trace contextRef="#ctx0" brushRef="#br2" timeOffset="174354.67">28966 2354 23951 0,'-1'-10'1056'0,"0"2"224"0,1 2-1024 0,1 2-256 0,0 0 0 0,0 4 0 0,2-2 496 0,1-4 32 0,2-2 16 0,2-1 0 15,2-3 304-15,0 2 64 0,1 0 16 0,-1-1 0 16,1 4 96-16,-2-2 32 0,0 2 0 0,-1-2 0 15,2 2 96-15,-1-2 32 16,0 1 0-16,0 0 0 0,3-2-464 0,0-1-80 0,0 1-32 0,1 0 0 16,-1 0-352-16,2-2-80 0,2-1-16 0,0 0 0 15,-1-2-160-15,-1 1 0 0,0 2 0 0,0 0 0 16,-2 2 144-16,-1 0-144 0,-2-1 160 0,0 3-160 16,-3 2 240-16,-1 2-48 0,-2 2-16 0,-1-2 0 0,0 4-16 15,-2 4 0-15,1-2 0 0,-1 2 0 0,2 4-160 0,-2 0 0 16,1 2 0-16,0 2 0 0,0-2 0 0,2 3 0 15,0 2 0-15,1 1 0 0,2 1 0 0,0 0 0 16,2 1 0-16,-1-1 0 16,2 0 0-16,-2-1 0 0,1 2 0 0,-1-6 128 0,1 4-128 0,-2-5 0 15,1 2 0-15,-2-2 0 16,-1-4-400-16,0 2-64 0,-2-3-16 0,1-2-11584 16,-2-1-2320-16</inkml:trace>
  <inkml:trace contextRef="#ctx0" brushRef="#br2" timeOffset="174652.95">29774 2547 37775 0,'-4'-3'1664'0,"2"0"368"0,2 1-1632 0,0 0-400 0,1 2 0 0,1 0 0 0,1 0 352 0,0 0-16 0,4 0 0 0,2 0 0 0,3 0 48 0,2 0 0 16,3 0 0-16,0-2 0 16,1 2-880-16,1-1-160 0,1 1-48 0,-1-2 0 15,4 2-1664-15,-2-1-352 0,2 1-64 0,0-2-16 16,0 0-800-16,-1 2-176 0,2-2-16 0,-2 2-16 0</inkml:trace>
  <inkml:trace contextRef="#ctx0" brushRef="#br2" timeOffset="174919.87">29717 2848 16575 0,'-8'0'1472'0,"5"0"-1168"0,0 2-304 0,2-2 0 0,3 0 3584 0,1 0 640 0,2 1 144 0,2-1 32 15,4 3-1872-15,8-3-368 0,6 0-80 0,7 0-16 16,4 0-1296-16,4-3-272 0,6 2-48 0,4-1-16 15,0 2-432-15,5-3-320 0,4 6 48 0,-1-3 16 16,0 2-1712-16,-3-1-336 0</inkml:trace>
  <inkml:trace contextRef="#ctx0" brushRef="#br2" timeOffset="175343.62">31073 2592 19343 0,'-5'-3'1728'0,"0"2"-1392"0,-1 1-336 0,3-2 0 0,0 2 2224 0,1 0 368 0,-1 2 80 0,-2-2 16 0,-2 4-288 0,-6-1-48 0,-1 2-16 0,-5 3 0 15,-2 3-1056-15,-1 3-224 0,-3 4-32 0,0 1-16 16,2 3-656-16,-1 0-128 0,1 4-32 0,0 3 0 15,4-3-192-15,-1 2 0 0,3-3 0 0,2-3 0 16,1-1 0-16,4-5 0 0,2 0 0 0,4-3 0 16,0-4 128-16,4 1-128 0,4-4 0 0,1 1 144 15,2-4-144 1,3 0 0-16,4-3-160 0,2-3 160 0,2 0-320 0,5-4 48 0,1-1 0 0,2-2 0 31,0 0-176-31,4-2-16 0,1-2-16 0,0-2 0 0,-1 1 224 0,-1 2 32 0,-2-5 16 0,-1 5 0 0,-1-3 464 16,-4-1 80-16,-1 1 32 0,-3 2 0 0,-4-3 96 0,-2 3 32 15,-4 0 0-15,-1-2 0 0,-2 0-176 0,-2-1-48 16,-2 3 0-16,-2-2 0 16,0 4-16-16,-5-2 0 0,1 2 0 0,-1 3 0 0,-2-1-256 0,0 1 0 15,0 3 0-15,-1 0 0 16,0 1-880-16,0 3-224 0,0 2-48 0,-1-3-16912 16</inkml:trace>
  <inkml:trace contextRef="#ctx0" brushRef="#br2" timeOffset="175767.57">31479 2948 28559 0,'-15'11'1264'0,"4"-2"272"0,0 1-1232 0,2-2-304 0,4-2 0 0,3-2 0 0,-2 0 1168 0,-3 4 176 0,-3 2 48 0,-5 6 0 0,0 1-592 0,0-1-112 0,4-5-32 0,2-1 0 15,4-7-304-15,2 0-64 0,1-3-16 0,2-4 0 16,2 2-272-16,-1-7 128 0,1 2-128 0,1-3 0 16,-1-3 704-16,1-3 16 0,-1 1 16 0,0-4 0 0,0-2-96 0,1-3 0 15,-2-1-16-15,2-2 0 0,1-1-144 0,0-2-32 16,2-2 0-16,0 1 0 0,3 2-192 15,-2 4-32-15,3-3-16 0,0 6 0 0,1 0-64 0,-1 6-16 16,1 0 0-16,0 1 0 0,1 2 64 0,0 2 16 16,0 0 0-16,1 1 0 0,0 0-208 0,1 1 128 31,-2-1-128-31,1 1 0 0,-1 3-144 0,0-4-128 0,-1 4-32 0,2-4 0 16,-2 4-272-16,1-1-48 0,1 1-16 0,-1 3 0 15,2 0-272-15,-2 1-64 0,2 4-16 0,-1 1 0 16,1 0-2000-16,-2 5-400 0,1 3-64 0,-1 1-32 0</inkml:trace>
  <inkml:trace contextRef="#ctx0" brushRef="#br2" timeOffset="180774.56">32034 2675 2751 0,'0'-2'256'16,"0"2"-256"-16,1-2 0 0,1 2 0 0,-1 0-192 0,-1-1-96 0,1 1-16 0,0 0 0 0,1-3 304 0,0 3 256 0,0-2-64 0,-2 2 0 0,0 0 832 0,0 0 176 16,0 0 16-16,0 0 16 0,0 0 160 0,0 0 16 15,0 0 16-15,0 0 0 0,0 0-496 0,0 0-96 0,0 0-32 0,4-20 0 16,-4 20-560-16,0-3-112 15,1 2-128-15,-1-1 176 0,0-1 848 0,0 2 192 0,0-1 16 16,-1-2 16-16,0 1 352 0,0 0 80 0,-2-1 16 0,1 1 0 16,-2 1-64-16,0-2-16 15,1 2 0-15,-4 1 0 0,1-6-480 0,0 5-112 0,-1-1 0 0,-1 2-16 16,1 1-352-16,-2-2-64 0,1 2-16 0,-1 2 0 16,0-2-400-16,1 4-176 0,-2-2 128 0,1 2-128 15,0-1 0-15,-1 0 0 0,2 3 0 0,-1 1 0 16,0-1-176-16,1 4 176 0,-1-2-128 0,1 4 128 15,-2 0 0-15,0 3 0 0,0-2 0 0,-1 2 0 16,1 2 304-16,-1 1-16 0,2-2 0 0,0 2 0 16,1-2-128-16,0 1-32 0,1-1 0 0,1 0 0 0,1-1-128 0,1-2 0 15,3 0 0-15,0-1 0 0,2 0 0 0,1-2 0 16,3 0 0-16,1 0 0 0,2 0 0 0,2-2 0 16,0 1 0-16,-1-1 0 0,1-2 0 0,-1 0-176 15,0-2 176-15,-1 1-192 0,0-4 0 16,-1 1-16-16,1-2 0 0,-2 0 0 0,1 0 48 0,-2-2 16 15,1 1 0-15,1-4 0 0,-1 1 144 0,0 0 0 16,1-2 0-16,-1-3 0 0,3 2 256 0,-1-3-32 16,-1 1 0-16,2-3 0 0,-2 2-224 0,2-2 0 15,-2-2 128-15,1 2-128 16,-1-1-448-16,0 1-128 0,0-3-16 0,-4 2-16 16,2-2 32-16,-1 1 0 0,-2 2 0 0,0-2 0 0,0 2 192 0,-2 2 64 15,1-2 0-15,-1 3 0 0,2-1 512 0,-2 4 96 0,1 0 32 0,-1 0 0 16,1 2 448-16,-1 0 112 0,1 4 16 15,1-2 0-15,0 4-208 0,-1-1-48 0,2 3 0 0,0 1 0 16,0 1-352-16,1 0-80 0,-1 2-16 0,1 0 0 16,1 0-48-16,-1 0-16 0,2 2 0 0,-1-1 0 15,1 1-128-15,-2 2 0 0,1 1 0 0,-3 0 0 16,1 0 0-16,-2-1 0 0,0 0 0 0,-1 2 0 16,-1 1 0-16,0 1 0 0,-1 0 0 0,0-2 0 15,1 0-320 1,-1 0-80-16,1-2-32 0,0 0 0 0,1-1-384 15,0-3-80-15,1 1 0 0,0-2-16 0,2 0-1088 16,-1-5-224-16,0-1-32 0,0 2-11312 0</inkml:trace>
  <inkml:trace contextRef="#ctx0" brushRef="#br2" timeOffset="181418.37">32384 2616 27647 0,'0'0'1216'0,"0"0"256"0,0 2-1168 0,0-1-304 0,0 0 0 0,0 2 0 0,-1-2 1072 0,0 1 144 0,1 5 48 0,-3 1 0 16,-1 6 144-16,-1 1 16 0,0 2 16 0,-2 4 0 15,1-1-768-15,-3 1-160 0,2 5-16 0,-2-4-16 0,2 3-336 0,-2-2-144 16,2-2 128-16,-1-1-128 0,0 1 176 0,0-2-48 15,2-2-128-15,1-1 192 0,1-1-32 0,1-3-16 16,1 1 0-16,1-6 0 0,1 2-144 0,0-3 160 16,0-2-160-16,1-2 160 0,3-2-160 0,-1-2 128 15,2-2-128-15,1-2 128 0,1-3-128 0,-1-1 192 16,3 0-192-16,0-5 192 0,-2 2-192 0,2-3 128 16,-1-2-128-16,0 2 128 0,0-1-128 0,0-4 0 15,0-1 0-15,2-3 128 0,0 1-128 0,0-3 0 16,1 1 0-16,2 0 0 0,-2 2-176 0,1 1-64 15,1 2-16-15,-1 4 0 16,0 0-128-16,-1 3-48 0,1 4 0 0,-1 0 0 0,-1 4 240 0,-2 1 64 16,2 4 0-16,-1 1 0 0,-1 0 320 0,1 4 80 15,-3 2 16-15,0 0 0 0,-2 4-32 0,0 0 0 0,-2 2 0 16,1 3 0-16,-2-1-80 0,-1 2-32 0,-1 0 0 16,1 2 0-16,-1 1-144 0,-1-1 192 0,1-2-192 0,0 3 192 15,1-3-192-15,1 0-144 0,0 0 144 0,2-1-208 31,-1-1-816-31,2-2-144 0,0-2-48 0,-1 0 0 0,1 1-2144 16,0-5-432-16,0 2-96 0,-2-2-16 0</inkml:trace>
  <inkml:trace contextRef="#ctx0" brushRef="#br2" timeOffset="182030.46">32969 2657 16575 0,'-7'-6'1472'0,"2"2"-1168"0,1 2-304 0,1-1 0 0,3 2 3104 0,0 1 560 0,0 0 112 0,0-2 32 0,0-1-1712 0,-1 0-352 16,0-1-64-16,-2-2-16 0,1 2-896 0,-1-1-176 0,-1 1-32 15,-1 2-16-15,-2 1-544 0,-1 1 0 0,-1 0-240 0,-2 1 80 16,-3 5-96-16,1 3-32 0,-3-2 0 16,-2 5 0-16,0 1 416 0,-1 2 96 0,-1 2 16 0,2 2 0 15,2-1 272-15,1 1 48 0,3 0 16 0,1-3 0 16,3-1-320-16,3 1-64 0,3-2-16 0,3 1 0 16,3-5-176-16,2-2-256 0,2-1 64 0,2-1 16 15,3-3-336 1,0-3-64-16,2-2 0 0,1 1-16 0,2-4 32 15,-2-1 16-15,1-1 0 0,-2 1 0 0,-2-1 336 0,0 1 64 0,-2-4 16 0,-2 4 0 16,-1-4 496-16,-2 1 96 0,-1 3 32 0,-1-4 0 16,-3 4 208-16,1-3 32 0,-1 3 16 0,-1 1 0 15,0 2-368-15,-1 1-64 0,1 1 0 0,-2 1-16 0,2 0-304 0,-1 1-192 16,1 4 16-16,0-1 16 0,-1-1-64 16,1 4-16-16,0 1 0 0,-1 0 0 0,1 0 240 0,0 2 0 15,1-1 192-15,-1 2-192 0,1 0 384 0,2 0-48 16,-1 0 0-16,0 2 0 0,2-2-160 0,-1 4-48 15,-1-3 0-15,-1 2 0 0,1 2-128 0,-4 2 0 16,1 1 0-16,-1 3 0 0,-3 0 128 0,0-1-128 16,0 5 0-16,-1-1 128 0,1 1-128 0,-1 0 160 15,-1 1-160-15,1-3 160 0,0 0-160 0,1-1 0 16,-1 1 144-16,0-1-144 0,-1-4 192 0,0 0-16 16,-2 0-16-16,1-3 0 0,-3-1-160 0,-1-2 192 15,-1 1-192-15,-1-3 192 0,-1 1-192 0,-2-2 0 0,-5 2 0 16,-4-2 0-1,-3 3-320-15,0-3-64 0,-1 2 0 0,0-2 0 16,1 2-928-16,2-4-192 0</inkml:trace>
  <inkml:trace contextRef="#ctx0" brushRef="#br2" timeOffset="182517.01">33046 2869 28559 0,'3'-6'1264'0,"1"3"272"0,1-1-1232 0,0 4-304 0,-1-2 0 0,-1 2 0 0,2-3-720 0,3 2-208 0,3-4-32 0,4 0-16 0,4-1 2000 0,2-3 416 0,2 1 80 0,-1-2 16 0,0 0-976 0,0 0-192 15,1 0-48-15,-2-1 0 0,0 1-112 0,-3 0-16 16,1 0-16-16,-4 2 0 0,-2-2 432 0,1 1 96 16,-2 2 0-16,-1-2 16 15,-1 2 64-15,0 1 16 0,0-3 0 0,-1 1 0 0,-1 0-224 0,-1-1-64 0,-1 2 0 0,-1-3 0 16,-2 4-256-16,-1-4-48 0,-4 4-16 0,0-3 0 16,-2-1-64-16,-2 4-128 0,-1-3 176 0,-3 3-176 15,-3 1 0-15,0 3-256 0,-2-2 32 16,-1 4 0-1,-3 0-304-15,-3 4-64 0,-1 2-16 0,-1 0 0 0,1 4 352 0,2 0 64 0,1 5 0 0,1 1 16 16,2 2 736-16,2 2 144 0,3 2 16 0,2 1 16 16,2-1-64-16,5 2-16 0,0 1 0 0,4 1 0 15,3-4-64-15,2-2-16 0,2-2 0 0,3-2 0 16,3 0-336-16,0-4-80 0,4 0-16 0,0-2 0 16,3 0-144-16,3-4-224 0,-1 1 48 0,2-1 16 15,0-3-464-15,1 0-80 16,3-3-32-16</inkml:trace>
  <inkml:trace contextRef="#ctx0" brushRef="#br3" timeOffset="189080.51">28203 238 6447 0,'-1'-8'576'0,"-1"2"-576"0,-1 2 0 16,2-1 0-16,1 5 3216 0,0 0 544 0,2-1 96 0,-2 1 32 0,2-4-1808 0,-1 2-352 0,1-2-80 0,1-2-16 0,-1 1 400 0,1 1 80 15,0 0 0-15,0-2 16 0,-2 2-656 0,0 2-128 16,-1-2-16-16,-1-1-16 0,1 4-624 0,-2-1-128 15,-2 2-32-15,-1-4 0 0,-1 4-528 0,-2 0 0 16,1 0 0-16,-3 0 0 0,-1 0-256 0,-3 1-96 0,-1 2-32 16,-3-1 0-16,-1-1 16 0,-2 2 0 0,-2-1 0 0,-3-2 0 15,-3 1 192-15,-1 2 48 16,-4-1 0-16,-2-2 0 0,-1 2 128 0,-1 0 176 0,-2-1-48 0,0 2 0 16,0 1 368-16,-2 1 64 0,-1 1 16 0,-3-3 0 15,1 4-272-15,-2-1-48 0,-2 0-16 0,-1 0 0 16,2 0-240-16,0 0 0 0,1-1 128 0,-1 0-128 15,1-1 0-15,0-4 0 0,-3 3 0 0,-2-3 0 16,-2 0 0-16,-4-3-240 0,0 3 32 0,-4 0 0 16,1 0 208-16,1-2-176 0,-5 2 176 0,-3 0-160 0,-3-2 160 0,-3 2 0 15,-1 2 0-15,1 0 0 0,2 1 0 0,-2-2 0 16,-1 1 0-16,-2 1 0 0,3-3 0 0,1 1 0 16,4 1 0-16,1-2 0 0,1 0 0 0,3 0 0 15,-1-2 0-15,2 1 0 0,3-2 0 0,0 3 0 16,1 0 0-16,1 0 0 0,1 0 0 0,-1 0 0 15,-2 3 0-15,0-3 0 0,-1 0 0 0,2 3 0 16,-2-3 0-16,2 2 0 0,-2 0 0 0,0-2 0 16,-2 0 0-16,-2 0 0 0,1 0 0 0,1 0 0 15,2-2 0-15,4 0 0 0,3-1 0 0,1 0 0 16,1 0 0-16,-1-4 0 0,3 1 0 0,3 1 176 16,5 0-176-16,3-1 192 0,5 1-192 0,2 1 0 15,4 1 0-15,0 0 0 0,5 1 160 0,1 1 0 16,2-2 0-16,1 2 0 0,6 1-32 0,0 0 0 0,4-3 0 0,0 6 0 15,1-3 112-15,3 4 16 0,1-3 0 0,-1 4 0 16,2 1-96-16,1 1-16 0,-1 2 0 0,2 3 0 16,1 1-144-16,1 0 0 0,0 2 0 0,3 5 0 15,0-1 0-15,1-1-272 0,0-2 64 0,1 4 16 16,0 2 0-16,2 3 0 0,-1 0 0 0,0 3 0 16,1-2 192-16,-1 9-144 0,1 1 144 0,0 7-128 15,0 4 128-15,-1 4 0 0,1-1 0 0,-2 1 0 16,0-3 128-16,0-1 48 0,1 4 16 0,1 3 0 15,2 8 48-15,0 1 16 0,1 6 0 0,-1-2 0 16,2 0-256-16,-1-6 0 0,0-1 0 0,-1 0 0 0,0-6 0 16,1 11 0-16,0 5 0 0,1 3 0 0,-1-8 0 0,-4-4 0 15,2-1 0-15,-3-3 0 16,1-4 0-16,0 1 0 0,0 4 0 0,0-1 0 0,0 0 0 0,-1-7 128 16,1-3-128-16,1-2 0 0,-1-4 176 0,2-1-176 15,-1-1 192-15,3-2-192 0,3 2 128 0,0-2-128 16,2-2 0-16,-1-3 0 0,3-1 0 0,1-5 0 15,-1-4 128-15,1-1-128 0,-1-1 0 0,1-4 160 16,-1 0-160-16,0-1 128 0,-1-1-128 0,-1-2 0 16,0 0 144-16,-1-3-144 0,-1 1 304 0,2-3-16 15,-2 2 0-15,1-3 0 0,-4 0-16 0,2 1 0 16,3-1 0-16,2 0 0 0,5 4-112 0,0-4-32 0,-1 2 0 16,2-4 0-16,3 3-128 0,4-2 0 0,4 1 0 0,4-1 0 15,7-2 0-15,2 4 0 0,4-5 0 0,1 2 0 16,3-4-192-16,2 1 0 0,5 2-16 0,0-3 0 15,2 2 208-15,0-1 0 16,3 2 0-16,3-1 0 0,-1 2 0 0,2 0 0 0,2 1 0 0,3 2 0 16,2 2 128-16,0-2 112 0,1 8 16 0,1-3 16 15,3 2-112-15,4 1-32 0,4-2 0 0,2 0 0 16,1 0-128-16,7-2 0 0,4-1 0 0,4 0 0 16,3-1-272-16,2-3 64 0,4 4 16 0,0-4 0 15,1 1 0-15,-3 0 0 0,-13-1 0 0,1 3 0 16,3 0 192-16,-1 0-192 0,-8 1 192 0,1-3-192 0,0 3 192 0,0 1 0 15,-3 3 0-15,-2-2 0 0,-11-2-128 0,4 0-48 16,6 3 0-16,0-1 0 0,-3 0 0 0,1-3 0 16,-1-2 0-16,1 2 0 0,0 3 48 0,-1-4 0 15,-5 0 0-15,2 0 0 0,0-3 128 0,1 1 0 16,1 4 0-16,-3-4-128 0,-3 0 0 0,1-2 0 16,4 2 0-16,-2 0 0 0,-3 0 128 0,-3 2 0 15,-1-2 0-15,-4 3 0 0,0-3 0 0,-1 4 0 16,1-3 0-16,-4 2 0 0,-1 0 0 0,-3 0 0 15,-1-1 0-15,-2 3 0 0,1-4 0 0,-2 2 0 16,0-2 0-16,-3 2 0 0,-3-1 0 0,-1 0 0 16,1-2 0-16,-1 1-128 0,1-4 128 0,0 1 0 0,2 1 0 15,-2-4 0-15,2 2 0 0,1-1 0 16,-2 2 0-16,1-2 0 0,-1 2 0 0,-1-3 0 0,-1 2 0 0,-3-1 0 16,1 2 0-16,-3 0 0 0,-4-2 0 0,-1 2 0 15,-3-2 0-15,0 1 0 0,-2 0 0 0,1-3-128 16,-1 3 128-16,-2 1 0 0,-1-1 0 0,-3-3 0 15,-1 3-144-15,-2-2 144 0,-1 2-160 0,-2-1 160 16,-2-2-208-16,0 1 48 0,1-1 16 0,3 3 0 16,-2-3 144-16,3 0-208 0,2 2 80 0,0 2 128 15,-2-3 0-15,-1 2 0 0,-1-1 0 0,0 2 0 16,-4-2-192-16,0 2 16 0,-2-2 16 0,-4 0 0 0,-1 0 160 0,-5-2 0 16,-2 3-144-16,-3-3 144 0,-1 1 0 0,-3-1 0 15,0 0 0-15,-1-1 0 0,-1 1 0 0,0 0 0 16,-1-3 128-16,1 3-128 0,0-2 0 0,1 0 128 15,1-2-128 1,0 2 0-16,3 0 0 0,-1-2 0 0,4 2 128 0,0-2-128 0,-1 4 0 0,0-4-224 16,0 2 48-16,-1-1 16 0,-1 2-96 0,-2-1-32 15,-2-1 0-15,0 2 0 0,-2-2 288 0,-2 0 0 16,0-1 176-16,-2-1-176 0,0 1 336 0,-1-4-32 16,0 1-16-16,1-2 0 0,-2-1-64 0,2 0-16 15,0-3 0-15,1-1 0 0,0 0-16 0,0-1-16 16,1-2 0-16,-1-2 0 0,3 1-16 0,-2-2 0 15,2-1 0-15,0 1 0 0,-1-2-160 0,1 0 0 16,-2-3 0-16,0 3 0 0,-1-1 0 0,-1 1 0 0,-1 0 0 16,-1-3 0-16,-2 0 128 0,0-1 0 0,0-2 0 0,0-3 0 15,0-1-128-15,2 1 128 0,0 1-128 0,2-4 128 16,1-3-128-16,1-2 128 0,3-3-128 0,1 1 128 16,2 1-128-16,2-1 0 0,1 2 0 0,-1-1-176 15,0 1 176-15,1-2 0 0,1 4 0 0,-1 2 0 16,-1 0 0-16,0-3 0 0,-2-2 0 0,-1 0 0 15,-1 1 0-15,1 1 176 0,-1 2-48 0,-1-1 0 16,-3-4-128-16,-1 5 192 0,0 7-192 0,-1-1 192 16,-1-5-64-16,-2-3-128 0,1-3 192 0,1-3-64 0,-1 2-128 15,2 0 0-15,0 2 0 0,2 0 128 16,0 0-128-16,1 0 0 0,-1-1 0 0,1 0 0 0,0 4 0 0,-1 4 0 16,0-2 0-16,0-2 0 0,1-2 0 15,-1-1-144-15,-1-1 144 0,-1 3 0 0,-1-1 0 0,0-2 0 16,-1 3 0-16,1-2 0 0,-1 8-128 0,1 0 128 15,-2-2 0-15,2-4 0 0,-2 3-160 0,0-4 160 16,1-2-128-16,0 1 128 0,1 1-128 0,-1 2 128 16,3 3-128-16,-1-1 128 0,1 0 0 0,-1 2 0 15,0 2 0-15,-1 3 0 0,0 3 0 0,1 0 0 16,-3-1 0-16,1 0 0 0,0-2-128 0,-1 3 128 16,1-1-128-16,1 4 128 0,1 0-128 0,-2 1 128 15,3 1-128-15,0 4 128 0,2-2-176 0,-1 5 176 0,1 0-208 16,1 1 80-16,-1 2 128 0,1 1-208 0,-1 2 80 0,1-2 128 31,-1 2-176-31,1 1 176 0,-1 0-128 0,-1-1 128 0,1 1 0 0,-2 0-160 0,0 2 160 0,-2-2 0 16,1 2 0-16,-1 0 0 0,-1 0 0 0,1-2 0 15,-2 2 0-15,1 0 0 0,0-1 0 0,-1 2 0 16,0-1 0-16,2 1 0 0,-2 0 0 0,0 0 0 16,-1 3 0-16,-1-2 0 0,0 0 0 0,-3 2 0 15,1 2 0-15,-3 0 0 0,-2 2 0 0,-2 1 0 16,1 1-144-16,-4 0 144 0,-1 2 0 0,-1 0-144 15,-3 2 144-15,1-2-160 0,-4 0 160 0,0 1-160 16,0-3 32-16,2-2 0 0,-1-1 0 0,0 0 0 0,2 1 128 16,-3-2 0-16,0-2-144 0,-3 0 144 0,2 0-128 0,-4 0 128 15,1 0-160-15,-4 1 160 0,-4-1-272 0,-2 3 32 16,-3-1 16-16,-3-2 0 0,1 4 32 0,-2-4 0 16,-2 0 0-16,-4 0 0 0,-2 3 192 0,-3-2 0 15,-1 5 0-15,-2-4 0 0,1 5 0 0,-2-4 0 16,3 0-128-16,-2-3 128 0,0 3 0 0,-3 0 0 15,-4 1 0-15,1-1 0 0,0 0 0 0,-1 1 0 16,0-2 0-16,0-1 0 0,3 4 0 0,-3-4 0 16,-3 4 0-16,2 0 0 0,2 0 0 0,2-3 0 15,-2 0 0-15,0 0 0 16,-2 2-208-16,0-1 48 0,-2 2 16 0,1 0 0 0,2-2 144 0,2-3 0 0,1 3 0 0,-4-3-128 16,-1 1 128-16,1 1 0 0,3-2 0 0,2 0 0 15,5-3 0-15,1-2 0 0,0 0 0 0,-1 0 0 16,3 1 0-16,-3-2 0 0,3 2 0 15,0-2 0-15,2 0 0 0,-1 0 0 0,2-3 0 0,-3 2-128 16,3 0 128-16,-2-1 0 0,-1 2 0 16,0 2 0-16,2-2 0 0,1 2 0 0,2-2 0 0,3 0 0 15,-2-4 240-15,2 4 16 0,0-4 16 0,2 4 0 16,4-1-64-16,0 1-16 16,1-2 0-16,0 0 0 0,4-1-192 0,3 2 0 0,0-2 0 0,1 1 0 15,1 0 0-15,0-2-256 0,-1 2 16 0,1 0 16 16,0 0-176-16,-1-1-48 0,-2 2 0 0,0-2 0 15,1 3 272-15,-1 2 176 16,2-3-208-16,1 0 80 0,1 5 128 0,0-2 0 16,0-1 0-16,-1 4 128 0,1-1-128 0,-1 2 176 15,-2-3-176-15,1 2 192 0,-2 1-416 0,2 0-80 16,0 1-16-16,0 2-16224 16</inkml:trace>
  <inkml:trace contextRef="#ctx0" brushRef="#br3" timeOffset="201774.83">443 13609 35935 0,'-5'0'3200'0,"0"-3"-2560"0,2 6-512 0,2-3-128 0,0 0-800 0,-2 0-176 0,0 0-48 0,-4 2 0 0,1-2-112 0,-1 0-16 0,1 0-16 0,2 0 0 15,0 0 288-15,3 0 64 16,1 0 16-16,1-2 0 0,1 2 1584 0,1-3 320 0,2 2 64 0,0 1 16 0,0-3-704 0,-5 3-144 16,0 0-16-16,0 0-16 15,24-2 320-15,-18 2 64 0,-1 0 16 0,0 0 0 0,1 2 624 0,0-4 128 16,0 2 16-16,3-1 16 0,1 1-528 0,2-4-96 15,2 1-32-15,2 3 0 0,1-3-336 0,4 0-80 16,3 0-16-16,-1 0 0 0,2-1-176 0,0 4-32 16,-2-2-16-16,-1-1 0 0,-1 2-176 0,2 1 128 15,0 0-128-15,-2 0 128 0,-2 0 0 0,-1 0 0 16,-2 1 0-16,0-1 0 0,-1 3 0 0,-1-3-128 0,1 0 192 16,-1 0-64-16,1 0 176 0,0 0 16 0,0 0 16 0,1 0 0 15,1-3-32-15,2 2-16 0,-1-1 0 0,2 1 0 16,0-2-112-16,-1-1-32 0,2 2 0 15,0-2 0-15,0 2-16 0,2-1-128 0,3 2 192 0,-2-1-64 16,-5 0 0-16,0 2 0 0,-1 0 0 0,2 0 0 16,-1 2-128-16,-1-2 0 0,1 2 0 0,-3-2 128 15,-1 0 0-15,-2 0 0 0,4 0 0 0,-1 0 0 16,0-2 112-16,-2 0 16 0,3 1 0 0,0 0 0 16,0-2-112-16,2 2-16 0,1-1 0 0,1-1 0 15,0-1-128-15,1 1 0 0,-2 0 0 0,2 0 0 16,0-2 0-16,0 0 0 0,1 2 0 0,-2-1 0 0,-3 0 0 15,2 0 0-15,0 0 0 0,-2 0 0 16,2 2 0-16,-1-2 0 0,-1 2 0 0,1-1 128 0,-1 2-128 16,1-1 128-16,-2 2-128 0,-1 0 128 0,2 0 0 0,-2 0 0 15,1 0 0-15,1 0 0 0,0 2 0 0,0-2-128 16,1 0 192-16,1 0-64 0,-2-2-128 0,1 2 0 16,-1-3 0-16,2 2 0 0,-1-2 208 0,-2 1-32 15,0 1-16-15,-1-2 0 0,0 2-32 0,1-2-128 16,-1 3 192-16,0-3-64 0,0 3-128 0,0 0 0 15,0-3 0-15,0 3 128 0,1 0-128 0,-1 0 0 16,2 0 0-16,-2 0 0 0,2 0 0 0,1 0 0 0,-2 0 0 16,2 0 0-16,0 0 0 0,0 0 0 0,0-2 0 15,0 2 0-15,0-1 0 0,-2 1 0 0,-2 0 0 16,2 0 0-16,2-3 0 0,1 3 0 0,-3-2 0 16,3 0 0-16,0 2 0 0,2-2 128 15,0 2-128-15,2 0 128 0,-2 0 96 0,3 0 16 0,-2 0 0 0,2 0 0 16,-2 2-240-16,1 0 144 0,-2 0-144 0,-1-2 128 15,1 3-128-15,-1-3 0 0,-1 0 0 0,0 1 0 16,-2-2 0-16,2 1 0 0,-1 0 0 0,-2 0 0 16,0 0 0-16,2 0 0 0,0 0 0 0,0 0 0 15,1 0 0-15,0-3 0 0,-2 3 0 0,2-2 0 16,0 0 0-16,1 2 0 0,1 0 0 0,1-2 128 0,-1 2 0 16,-2 0 0-16,-1 0 0 0,1 0 0 0,0 0-128 15,0 0 0-15,0 0 0 0,-2 2 0 0,-1-2 0 0,1 2 0 16,-1-2 0-16,0 2 0 0,-2-2 0 0,0 0 0 15,0 0 0-15,0 0 0 0,-1 0 0 0,1 0 0 16,0 0 0-16,-1 3 0 0,-1-3 0 0,2 0 0 16,-1 1 0-16,-1-1 0 0,3 2 240 0,2-2-48 15,0 0 0 1,2-2 0-16,0 2-192 0,1-1 0 0,2 1 0 0,0 0 0 0,-1 0 0 0,1 0-160 16,0 0 160-16,-2 0-128 0,1 0 128 0,-2 1 0 15,0-1 0-15,-1 0 0 0,0 0 0 0,1 0 0 16,-1 0 0-16,0 2 0 0,-2-2 0 0,-2 0 128 0,1 0 0 15,3 0 0-15,1 0-128 0,3 3 0 16,2-3 0-16,0 0 0 0,2 1 0 0,0-1-128 0,1 2 128 0,1-2-128 16,0 0 128-16,-1 0 0 0,-2 0 160 0,0 0-160 15,-2-2 0-15,1 1 128 0,-3 1-128 0,1-3 0 16,-1 3 0-16,-1-2 0 0,0 2 0 0,0-1 0 16,-1 1 0-16,-1 0 0 0,3 0 128 0,-1 0-128 15,0 0 128-15,0 0-128 0,1 0 176 0,0 1-176 16,2-1 176-16,-1 2-176 0,2-2 160 0,1 0-160 15,0 3 0-15,0-3 0 0,1 1 0 0,0 1 0 16,-1-2 0-16,0 3 0 0,-2 1 0 0,-1-3 0 16,2 1 0-16,0 2 0 0,-1-1 0 0,0-1 0 15,-1 2 0-15,-1-2 0 0,1-2 0 0,-1 4 0 0,3-4 128 0,-1 1-128 16,2 0 0-16,0-1 144 0,0 0-16 0,0 0-128 31,-3 0 192-31,1-1-64 0,1 0-128 0,2 1 0 16,2 0 0-16,-2-3 128 0,-1 3-128 0,-3 3 0 0,2-3 0 0,-3 0 0 0,-1 0 0 0,-1 1 0 15,1 0 0-15,-1 1 0 0,-1 0 0 0,-1-1 0 16,2 2 0-16,-2-3 0 0,1 2 0 0,-1 0 0 16,2 0 0-16,0 0 128 0,-1-2-128 0,-2 0 0 15,4 0 0-15,-3 2 128 0,0-2-128 0,2 0 0 16,2 0 0-16,1 0 0 0,2-2 0 0,0 2 0 16,1 2 0-16,1-2 0 0,0 2 0 0,0-2 0 0,1 3 0 15,0-3 0-15,-1 3 0 0,-2-1 0 16,-2 0 0-16,1 1 0 0,1-2 0 0,-2 1 0 0,-1-2 0 0,1 3 0 15,-2-3 0-15,1 0 0 0,0 0 0 0,0 0 0 16,1 0 0-16,-1 0 0 0,3 0 0 0,-1 0 0 31,2 0 0-31,-1 1 0 0,1-1 0 0,0 2 0 0,-1-2 0 0,-3 0 0 0,0 0 0 0,-2 0 0 16,-3 0 0-16,1 0 0 0,-5 0 128 0,1 0-128 16,-2 0 0-16,-1 0 0 0,-1 0 144 0,0 0-144 15,-1 0 0-15,0 0 0 0,-1-2 0 0,0 2 128 16,0-1-128-16,1 1 0 0,1 0 128 0,1-3-128 15,-1 3 0-15,1-2 0 16,1 1 0-16,1 1 0 0,-5-3 0 0,2 1 0 0,4 0 0 0,1-1 0 16,1 0 0-16,0-1 0 0,1 2 0 0,-1-2 0 0,0-1 160 15,-1 2-32-15,0-1-128 0,1 0 192 0,-2 2 96 0,-1-2 16 16,1-1 0-16,-1 4 0 0,1-4-304 0,-2 4 0 16,0-3 0-16,-1 1 0 0,0 1 0 0,-3 1 0 15,2-2 0-15,-1 1 80 0,-2 1-80 0,1 1 0 16,-1-3 0-16,1 1 0 0,-2 0 0 0,-1 2 0 15,1-2 0-15,0 2 0 0,0-3 0 0,1 2 0 16,0-1 0-16,0 1 0 0,2-2 0 0,-2 1 0 16,2 0 0-16,-1 0 0 0,-1-2 0 0,0 2 0 15,2-1 0-15,-2 2 0 0,1 1 0 0,-2-3 0 16,0 3 0-16,-2-2 0 0,0 2 0 0,-2 0 0 0,1 0 0 16,-1-1 0-1,-1 1 0-15,1 0 0 0,-1 0 0 0,0 0 0 0,2 0 0 0,-2 0 0 0,0 0 0 0,0 0 0 16,2 0 0-16,-2 0 0 0,3 1 0 15,-2-1 0-15,1 2 0 0,0-2 0 0,0 0 0 0,-1 3 0 16,2-3 0-16,-2 0 0 0,2 1 0 0,-1 2 0 16,0-3 0-16,0 2 0 0,-1-2 0 0,1 1 0 15,-1 2 0-15,-1 1 0 16,1-1 0-16,-1 2 0 16,-1-1 0-16,0 2 0 0,1 0 0 0,-2 2 0 15,1 3 0-15,-1-1 0 0,1 2 0 0,0-2 0 16,-2 4 0-16,2 0 0 0,2 0 0 0,-2 1 0 0,1 1 0 15,-1-1 0-15,1 1 0 0,0 0 0 0,1 0 0 16,-1-1 0-16,-1 1 0 0,0-2 0 0,-1 0 0 0,-1 2 0 16,-1-2 0-16,-1 1 0 0,-1 1 0 0,0-2 0 15,-1 0 0-15,0-1 0 0,1 3 0 0,-1-3 0 16,2-1 0-16,0 0 0 0,2 2 0 0,0-2 0 16,2 0 0-16,2 1 0 0,-1 0 0 0,0 0 0 15,3 3 0-15,-2 2 0 0,3 1 0 0,-1 3 0 16,0 2 0-16,-2 0 0 0,1 1 0 0,-2 3 0 15,0 5 0-15,0-5 0 0,1 0 0 0,-1 1 0 16,0-1 0-16,-1-3 0 0,3-1 0 0,-2-1 0 16,3-1 0-16,-2 1 0 0,0-4 0 0,2 0 0 15,1-1 0-15,0 2 0 0,0-4 0 0,-1 3 0 16,1-3 0-16,0 3 0 0,0-1 0 0,-2 1 0 0,0-3 0 16,0 0 0-16,1 4 0 0,0 1 0 0,1-2 0 0,1 2 0 15,0-1 0-15,0 2 0 0,2-3 0 0,-1 3 0 16,1 1 0-16,-2-1 0 0,1 0 0 0,-2 3 0 15,0 1 0-15,-1 2 0 0,-2 7 0 0,1-3 0 16,-2 3 0-16,0-3 0 0,-1 1 0 0,0-4 0 16,-1-1 0-16,1-2 0 0,0-1 0 0,0-3 0 15,0-2 0-15,1 1 0 0,2-3 0 0,-1-2 0 16,1 2 0-16,2-1 0 0,0-1 0 0,1 0 0 16,1 0 0-16,-1 0 0 0,2 0 0 0,-1 3 0 15,1-1 0-15,-1 1 0 0,-1 1 0 0,0 1 0 0,-1 2 0 0,-1 2 0 16,0 0 0-16,-3 3 0 0,0 1 0 0,-2-1 0 15,-1 4 0-15,-1-3 0 0,-1-1 0 0,-1 1 0 16,2-1 0-16,-1-3 0 0,0 1 0 0,3-4 0 16,0-2 0-16,0 1 0 0,2-5 0 0,-1 0 0 15,1 0 0-15,0-1 0 0,0-3 0 0,1 2 0 16,0 1 0-16,-1-4 0 0,2 4 0 0,-2-3 0 16,0 2 0-16,1 0 0 0,-2 0 0 0,0 2 0 15,-2 1 0-15,1 1 0 0,-3 3 0 0,1-1 0 16,-3 4 0-16,-1 1 0 0,-1 1 0 0,-1-1 0 15,0 1 0-15,1-4 0 0,2-1 0 0,-1-4 0 0,4-1 0 16,-1-1 0-16,0 1 0 0,3-3 0 0,-1 0 0 0,0-2 0 16,1 2 0-16,0-3 0 0,0 0 0 15,1-2 0-15,-2 3 0 0,1 0 0 0,-1-1 0 16,0 0 0-16,0 0 0 0,-1 2 0 0,1-2 0 0,-2 3 0 16,2-1 0-16,-3 0 0 0,1 2 0 0,-1 1 0 15,0-1 0-15,-1 0 0 0,0-1 0 0,0-1 0 16,1 2 0-16,-1-2 0 0,-1 2 0 0,2-3 0 15,2 1 0-15,-1-2 0 0,2 0 0 0,0-1 0 16,1 1 0-16,0-1 0 0,0 1 0 0,1-1 0 16,0-2 0-16,-2 3 0 0,2-1 0 0,0 1 0 0,0 0 0 0,0-2 0 15,2 1 0-15,-4 1 0 0,2 0 0 0,-1 0 0 16,0 2 0-16,-2-2 0 0,1 2 0 16,-2 1 0-16,1 2 0 0,-2-2 0 0,1 2 0 15,0 1 0-15,0 0 0 0,1 0 0 0,0 0 0 0,2-3 0 16,1 0 0-16,0 2 0 0,1-3 0 0,2 1 0 15,-2 0 0-15,1 0 0 0,1-1 0 0,-2 1 0 16,0-4 0-16,1 1 0 0,-1 5 0 0,-1-4 0 16,-1 4 0-16,-1-3 0 0,1 2 0 0,0 2 0 15,-2 3 0-15,1 2 0 0,1-5 0 0,-2 2 0 16,2-2 0-16,1 3 0 0,1-3 0 0,2 0 0 16,-1 3 0-16,2-3 0 0,0 0 0 0,1 0 0 15,-2-1 0-15,1 1 0 0,0 0 0 0,-1 0 0 16,0 0 0-16,-2 0 0 0,-1 3 0 0,0-1 0 0,-1 1 0 0,0 1 0 15,-2-2 0-15,1 2 0 0,0 1 0 0,1-1 0 16,0-1 0-16,0 2 0 0,2-1 0 0,-1-1 0 16,2-1 0-16,0 1 0 0,0 1 0 0,2-2 0 15,0 5 0-15,-1-5 0 0,0 2 0 0,0 1 0 16,0-1 0-16,-2-2 0 0,0 1 0 0,-1 1 0 16,0-1 0-16,-2 2 0 0,-1-1 0 0,-1 1 0 15,-1 1 0-15,-2-3 0 0,2 1 0 0,-1-2 0 16,0 0 0-16,1-1 0 0,0-1 0 0,2 0 0 15,0-4 0-15,2 1 0 0,1-2 0 0,1 0 0 16,0-1 0-16,1-1 0 0,0 1 0 0,0-1 0 0,1-1 0 16,-2 0 0-16,2 1 0 0,-1 1 0 15,-1 0 0-15,1 0 0 0,-2 2 0 0,1 1 0 0,-2-1 0 0,-1 2 0 16,1 2 0-16,-1 1 0 0,0-1 0 0,1-4 0 16,0-1 0-16,0 2 0 0,1 2 0 0,0-3 0 15,0 0 0-15,0-2 0 0,1 0 0 0,0-1 0 16,0-2 0-16,-1 2 0 0,2-2 0 0,-2 2 0 15,-2 1 0-15,2-1 0 0,-1-3 0 0,0 4 0 16,0 0 0-16,-1-3 0 0,1 2 0 0,1-1 0 16,-1 0 0-16,1 0 0 0,0 0 0 0,0 0 0 15,0 0 0-15,0 0 0 0,1-1 0 0,0 1 0 16,1-3 0-16,-1 1 0 0,1 1 0 0,1-2 0 0,-2 1 0 16,2-1 0-16,-1 0 0 0,-1 1 0 0,1-2 0 0,-1-2 0 15,-1-1 0-15,0 2 0 0,0-3 0 0,-4-4 0 16,0-2 0-16,-4-9 0 15,-7-10 0-15,-9-23-26224 0</inkml:trace>
  <inkml:trace contextRef="#ctx0" brushRef="#br4" timeOffset="104493.42">8277 10832 19343 0,'3'-2'1728'0,"-2"-4"-1392"16,2 2-336-16,-2 0 0 0,0 2 1488 0,2-4 240 0,0-3 32 0,3-2 16 0,2-8-1776 0,-2 1-256 15,-1 2-112-15,-1 3-16 0,-4 3-80 16,-1 4-32-16,-3 0 0 0,-4 4 0 0,1 2 496 0,-2 2 240 0,-1 2-32 0,1 1 0 0,-3 1 176 0,1 4 16 16,-1 0 16-16,1 2 0 0,1 0 96 0,0 2 32 15,1 1 0-15,1-1 0 0,1 0 48 0,1-4 16 16,1 3 0-16,2-6 0 0,1 3-160 0,1-1-16 15,1 0-16-15,-1 1 0 0,1 1 32 0,0 2 0 16,1 0 0-16,0 0 0 0,1-1-320 0,0-2-128 16,2-1 0-16,2-2 128 0,1-1 64 0,3-3 16 15,3 1 0-15,2-7 0 0,2 2 368 0,0-4 64 16,2 1 0-16,-3-5 16 0,2 5-208 0,0-5-32 16,-1-1-16-16,-1 1 0 15,0-1-144-15,-2 2-48 0,-1-2 0 0,-2 0 0 0,-1 0-16 0,-1 0-16 0,0 2 0 16,-3-5 0-1,0 3 128-15,-1-2 16 0,-1 2 16 0,-3-2 0 0,0 2 16 0,-3 1 0 0,-3 2 0 16,-1 1 0-16,-2-1-128 0,-3 4-32 0,0-2 0 16,-3 1 0-16,2 2-64 0,-2 0 0 0,-1 2-128 15,1 0 192-15,-2 4-192 0,-1 0 128 0,1 2-128 0,-1 3 0 16,0 0 0-16,-2 1 0 0,2 5 0 0,1-1 0 16,0 2 0-16,2 2-160 0,2 1 0 0,2-1 0 15,2-1 160-15,1 1-208 0,1 2 80 0,1-2 128 16,2 2-256-16,2-1 64 0,2-4 0 0,2 1 16 15,3-4-96-15,2-2-32 0,1 0 0 0,4-4 0 16,0-4 304-16,3 0-192 0,2-4 192 0,-1 0-160 16,0-4 160-16,3-4 128 0,0 0-128 0,-1-2 176 0,-1-1-176 0,-2-2 0 15,0-1 0-15,-2 3-176 0,-2-6 368 0,-1 3 64 32,-2-2 0-32,-2-1 16 0,-3 1 96 0,-1-2 16 0,-1 1 0 0,-3 1 0 0,-2-2-176 0,0 4-16 15,-1 0-16-15,-2 3 0 0,1 5-176 0,-3 4 0 16,1 0 0-16,-2 4 0 0,-1 4 0 0,-2 2 0 15,-2 0 0-15,0 2-176 0,0 3 176 0,-2-1-208 16,1 2 80-16,1 1 128 0,2 0-336 0,2-3 48 16,2 2 16-16,0-2 0 15,2 1 272-15,1-1 0 16,3-4 0-16,-1 2 0 0,4-2 128 0,1 0 16 16,-1 0 16-16,2-2 0 0,1 2-160 0,2-1 160 15,3 0-160-15,0 0 160 0,1-1-352 0,1-2-64 0,1-2 0 16,2 0-16-16,-1 0 272 0,3-2 0 0,-1-2 0 0,0-2 0 15,0 2 0-15,-2-2-160 0,0 0 32 0,-5 0 0 16,1-3-80-16,-3 3-16 0,1-2 0 16,-4 2 0-16,0 0 224 0,-3-3 0 0,-2 6 0 0,0-3 0 15,-2-1 240-15,-2 1 80 0,-1 2 32 0,-2 1 0 16,-2-2-176-16,-1 4-48 0,-2 1 0 0,-1 0 0 16,1 3-128-16,0 1 0 0,-1 2 0 0,0 0 0 15,0 3 0-15,0 1 0 0,2 0 0 0,-2 0 0 16,2 1 0-16,1 0 0 0,1 0 0 0,1-1 0 15,4 0 0-15,0-1 0 0,3-3 0 0,2 1 0 16,3 2 0-16,2-3 0 0,2-1 0 0,2 0 0 0,2 1-160 0,1-2-64 16,1-2-16-16,2-1 0 15,1-1-208-15,1 0-32 16,1-1-16-16,0-4 0 0,-1 2 496 0,-1-4-144 0,1 1 144 0,-1-1 0 0,-1 1 144 0,-1-3 112 16,0 2 32-16,-1-2 0 0,-1 0 160 0,-1-1 16 15,-1 3 16-15,-2-4 0 0,2 1-288 0,-4 2-64 16,-1 0-128-16,-2 0 192 0,-2 2-192 0,-2 1 0 15,-2 2-192-15,-2-1 192 0,-3 1-128 0,-2 3 128 16,-2 0 0-16,-1 0 0 0,-2 3 0 0,-2 1 0 16,1-1 0-16,-2 2 0 0,0 3-160 0,0 0 32 15,-1 2 0-15,3-1 0 0,1 1 128 0,2 0 0 16,3 0-144-16,2-1 144 0,3 0 0 0,1 0 0 0,4 1 0 16,1-4 0-16,3 1 0 0,0 2 0 0,3-3 0 0,2 1-176 31,1 2-208-31,2-1-32 0,1 0-16 0,0 2 0 15,1-1-480-15,-1-2-112 0,-1 2 0 0,0-5-16 16,-1-1 352-16,-1 2 80 0,1-5 16 0,-3 0 0 0,1-4 592 0,-1 2 288 0,-1-4-32 0,2-4 0 16,-2 1 816-16,-1 2 144 0,0-2 48 0,2-4 0 15,1 0-416-15,-1-5-80 0,3-1 0 0,-1-1-16 16,-1 2-496-16,3-3-112 0,-3 3-16 0,-1 0 0 16,-1-1-320-16,-2 3-64 0,-3 4 0 0,-2 2-16 15,-4 0-384-15,-2 4-80 16,-6 4-16-16,-3-1 0 0,0 2 448 0,-4 5 96 0,-2 2 16 0,-4 0 0 0,0 3 192 0,0 0 0 15,0 4 0-15,3-3 0 0,2 3 448 0,5 0 96 16,2-1 16-16,5-2 0 0,3 2-64 0,3-3-16 16,1-2 0-16,4 2 0 0,1-3-480 0,1-2 0 15,1 0-128-15,1 1 128 16,2-2-992-16,0 3-96 0,2-2 0 0,0 0-16 16,1 2-48-16,1-1 0 0,1 1 0 0,0-1 0 0,-1 0 1152 0,-1-4 416 15,-1 2-16-15,-1-3 0 0,1 0 608 0,0 0 112 16,0-4 32-16,-1 2 0 0,-1-2-592 0,1-2-112 15,0 0-32-15,-1-1 0 0,0-1-128 0,1 0-32 16,-2-2 0-16,-1-1 0 0,0 0-48 0,-1 0-16 0,-1 0 0 0,0 2 0 16,-4-1-16-16,-4 2-16 0,-1 0 0 0,-4 2 0 15,1 1-32-15,-5 1-128 0,0 4 192 0,-5 0-64 16,0 3-128-16,-3 1 160 0,-1 2-160 0,-2 2 160 16,1 0-160-16,-2 2 0 0,3 1 0 0,-1 0 0 15,4 0 0-15,0-1 0 0,3-3 0 0,2 2-12576 16,3-3-2448-16</inkml:trace>
  <inkml:trace contextRef="#ctx0" brushRef="#br4" timeOffset="115707.12">7633 11686 23951 0,'0'-3'2128'0,"1"1"-1696"0,2 0-432 0,-1 2 0 0,1 0 1024 0,2 0 128 0,2-2 32 0,6 0 0 16,4 2-1520-16,4-2-304 0,4 2-64 0,-1 0-16 15,-1 0 192-15,-2 2 32 0,-4 0 16 0,-2-2 0 0,-3 0 192 0,-3 0 32 16,-3 0 16-16,-2 0 0 0,-3 0 496 0,-1-2 80 16,-1 0 32-16,0-3 0 0,-1 4 848 0,2-5 160 15,0 2 32-15,2-1 16 0,1 2-160 0,3-4-48 16,3 4 0-16,2-1 0 0,5 1-256 0,4 1-64 0,4 1-16 0,2 2 0 15,4 1-560-15,1 2-96 0,1 2-32 16,1-2 0-16,0 2-192 0,-2-1 0 0,-1 3 0 0,-3-2 0 16,-2 0 0-16,-1 0 0 0,0-2 0 0,-4-2 0 15,-3 1 0-15,-4-2 144 0,1-1-16 0,-4-1 0 16,-1 1 288-16,-2-3 48 16,0 0 16-16,0 0 0 0,-1-3-160 0,0 2-48 0,4-2 0 0,0 0 0 15,2 2-64-15,4-2-16 0,4 1 0 0,1 4 0 16,3-2-192-16,-1 1 0 0,3 4 0 0,-2-2 0 15,-3 0 0-15,0 3-192 0,-3 1 16 0,-3-4 0 16,-4 2-224-16,-4 2-48 16,-2-2-16-16,-5-2 0 0,-1 1 208 0,-4 2 64 0,-2-1 0 0,-4-2 0 0,0 2 384 0,-3 0 96 15,-1-2 16-15,0 0 0 0,0 0 64 0,2-2 16 16,2 0 0-16,1 0 0 0,2 2-128 0,2-4-32 16,4 4 0-16,1-2 0 0,2-2-224 0,0 2 144 15,3 2-144-15,-1-4 128 0,2 1-128 0,0 1 0 16,-1 1 0-16,-2 1 0 0,2-3-240 0,-3 2 32 15,-1 1 0-15,-1-3 0 0,0 0 208 0,-2 0-144 16,0-3 144-16,-1 2-128 16,0-2 256-16,-1-2 48 0,0 0 16 0,1 0 0 0,-1-2 64 0,0 0 0 15,1-3 16-15,0 1 0 0,2-3-64 0,-1 2-16 16,4-4 0-16,1 1 0 0,1 0-16 0,1 1-16 0,2-1 0 16,1 0 0-16,0 0-160 0,0 0 0 0,2 4 0 15,-2-3 0-15,1 3-176 0,-2 2-64 0,0 2-16 0,-2 0 0 16,0 1 64-16,-2 1 16 15,-1 0 0-15,1 0 0 0,-2-2 176 0,-2 2 0 0,2 0-144 0,0-4 144 16,0 4 0-16,0-3 0 0,2-1-144 0,-1 2 144 16,0 0 0-16,0 2 128 0,1-2-128 0,0 0 192 15,0 2-192-15,1 0 176 0,-1 2-176 0,0 2 160 16,-2-1-160-16,0 2-176 0,0 1 48 0,-2 0 0 16,1-3-64-16,-1 3-16 0,0-2 0 0,0 1 0 15,0 1 208-15,-2-3-144 0,0 3 144 0,-1-3-128 16,1 3 128-16,0-3 0 0,-1-1 128 0,1 1-128 15,0-2 144-15,0 1-144 0,2 0 192 0,-1 2-192 0,2-2 208 16,0-2-64-16,0 2-16 0,0-2 0 0,-1 0-128 0,1 1 0 16,0-1 0-16,-2 1 128 0,0 2-128 0,0 0 0 15,-1 0 0-15,-2 1-176 16,-1 0 176-16,-3 2-208 0,-2 0 80 0,-2 0 128 16,0 0-160-16,-2 0 160 0,-3 0 0 0,-1 2-144 0,0-2 144 0,-2 0-128 15,-1-2 128-15,2 2-128 0,2-2 128 0,-1-1 0 16,-1 0 0-16,0-1 0 0,1 0 0 0,1-2 0 15,3 0 144-15,2 1-144 0,-1-1 256 0,0 1-48 16,0-1-16-16,0 1 0 0,2 1-192 0,-1-2 0 16,-1 0 128-16,-1 2-128 0,1-2 0 0,0 2-208 15,-1-1 32-15,-2 0 16 0,0 3-64 0,-1-4-16 0,0 2 0 0,-3-2 0 16,0-1-32-16,-3 2-16 0,-1 1 0 0,1-3 0 16,0 1 32-16,2 0 0 0,-1 0 0 0,2 0 0 15,5 2 256-15,1-2 0 0,1 0-128 0,1-1 128 16,2 1 256-16,1 0 128 0,2 0 0 0,1-2 16 15,0 3-144-15,2-1-48 0,1 3 0 0,1-1 0 16,2-1-208-16,-1 0 144 16,2 2-144-16,1 0 128 0,0 0-128 0,0 0 0 0,-1 3 0 0,1-3 0 15,-1 3 0-15,-1 0 0 0,0 3 0 0,-1-3 0 16,2 0 0-16,-1 3 0 0,2-3 0 0,0 0 0 16,0 0 0-16,0 0 128 0,0 0-128 0,-1 20 128 0,2-15-128 15,1 1 192-15,1 2-192 0,0 0 192 0,1 0-192 0,0 0 0 16,0 2 0-16,-1-1 128 15,2 3-128-15,-2-2 0 0,0 3 0 0,0-2 0 0,1 4 0 0,-2 1 0 16,1-2 0-16,-2 6 0 0,0-1 0 0,-1-1 0 16,0 5 0-16,0-1 128 0,0 0-128 0,0 4 0 15,-1-4 0-15,0 3 128 0,-1 0-128 0,1-3 0 16,0 0 0-16,1-3 0 0,0 1 0 0,1-7 0 16,2 2 144-16,-1-1-144 0,0 1 160 0,1-3-32 31,2 0-128-31,-1-1 192 0,-1 1-32 0,1 0-16 0,1-2 0 0,0 2 0 0,1-2-144 0,-1 2 0 15,0-2 144-15,-1 3-144 0,1-3 0 0,-3-1 0 16,2 4 0-16,-3 2 0 0,-1-2 0 0,-1 0-208 16,-4 3 16-16,-1 2 16 15,-3-2-224-15,-3 3-48 0,-2-1-16 0,-3 5-12000 0,-3-1-2384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9:42.31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6699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30341 16421 5519 0,'0'-1'496'0,"0"1"-496"0,1-2 0 0,-1 2 0 16,0 0 848-16,0-2 80 0,0 1 16 0,2 1 0 15,-2-4 1024-15,1 2 208 0,-1-2 32 0,0 4 16 16,0 0-432-16,0 0-64 0,0 0-32 0,0 0 0 16,0 0-240-16,0 0-48 0,0 0-16 0,0 0 0 15,5-21-400-15,-5 20-80 0,1 0-16 0,-1 0 0 0,1 1-96 0,1-3-32 16,-1 3 0-16,-1 0 0 0,1 0-384 0,-1 0-64 15,1 0-32-15,-1 0 0 0,0 0-288 0,0 0 128 16,0 0-128-16,0 0 0 0,0 0 336 0,0 0-32 16,0 0-16-16,0 0 0 0,0 0 32 0,0 0 16 15,0 0 0-15,0 0 0 0,0 0-144 0,0 0-16 16,0 0-16-16,-19-4 0 0,17 4 160 0,1 0 48 16,1 0 0-16,-1 0 0 0,1 0-160 0,0 0-16 15,0 2-16-15,0-2 0 0,1 0-176 0,-1 2 0 16,0 1 0-16,0-3 0 0,0 0 0 0,0 0 0 15,0 0 0-15,0 0 0 0,0 0 0 0,-1 23 0 0,0-18 0 0,-1-3 0 16,0 2 0-16,1 1 240 0,-1-4-64 0,1 4-16 16,0-3-32-16,0 1 0 0,-1-1 0 0,1-2 0 15,1 1-128-15,-1-1 160 0,1 1-160 0,-1-2 160 16,1 1-16-16,0 0 0 0,0 0 0 16,0 0 0-16,0 0-144 0,0 0 160 0,0 0-160 0,0 0 160 15,0 0-160-15,6-19 0 0,-5 17 0 0,0 0 0 16,1 1 0-16,-1 0 0 0,-1 1 0 0,1-2 0 15,-1 2 0-15,0 0 0 0,0 0 0 0,0 0 0 16,0 0 0-16,0 0 0 0,0 0 0 0,0 0 0 16,0 0 0-16,0 0 0 0,0 0 0 0,0 0 0 15,0 0 128-15,0 0-128 0,0 0 192 0,0 0-64 0,0 0-128 0,0 0 0 16,-2 22 0-16,3-17 128 16,1 2-128-16,1 1 0 0,-1 3 0 0,2-3 0 0,-2 2 0 0,1 3 0 15,1 1 0-15,-2 0 0 0,1 1 0 0,-2-1 0 16,0 2 0-16,-1 0 0 0,1 1 0 0,-1 0 0 15,0 2 0-15,-1-2 0 0,1-1 0 0,-2 0 0 16,0 3 0-16,1-2 0 16,-1-1 0-16,-1 0 0 0,2 2 0 0,-2-2 0 0,1-3 0 0,1 2 0 15,-2-2 0-15,2-2 0 0,0 1 0 0,1-1 0 16,0 2 0-16,-1-2 0 0,1-1 0 0,0 1 0 16,0 0 0-16,0-4 0 0,1 3 0 0,-1-4 0 15,1 0 0-15,0-1 0 0,1 0 0 0,-1-1 0 16,0-1 0-16,0-2 0 0,0-1 0 0,1 0 0 0,-1 0 0 15,1-1 0-15,0-3 0 0,-1 1 0 0,0-2 0 16,0-1 192-16,1-5-192 0,-2 1 0 0,0-2-192 0,-2-3 192 16,4 1-176-16,-4-3 176 15,0 0-128-15,1-3 128 0,-2 1-192 0,1-2 64 0,-1 2 0 0,0-5 0 16,-1-2 128-16,1 3 0 0,0-1 0 0,-1 1 0 16,1 0 0-16,1 0 0 0,0 1 0 0,0 1-128 15,1 2 128-15,0 2 0 0,0-1 0 0,-1 5 0 16,2-1 0-16,0 3-128 0,0 0 128 0,-1 1 0 15,1 3 0-15,0 1 0 0,-1-1 0 0,0 1-128 16,1 1 128-16,-2 1 0 0,2 2-144 0,-1 2 144 16,1-2 0-16,0 2 0 0,0-2 0 0,0 2 0 0,1 0 0 0,-1 2 0 15,2-2 0-15,-1 2 0 0,0-1 0 0,-1 0 0 16,1 3 0-16,1 1 0 16,-2-1 0-16,1 5 0 0,-1-3 0 0,1 4 0 0,-1 2 0 0,1-1 128 15,1 3-128-15,-1 1 128 0,0 1-128 0,0 1 128 16,0-2-128-16,1 2 128 0,-1 3-128 0,0-2 160 15,0 3-160-15,-1-2 160 0,2 2-160 0,-1 1 0 16,0 2 0-16,-1-2 0 0,1-2 144 0,1 2-144 16,-2-1 160-16,1-1-160 0,-1 0 144 0,0-3-144 15,0 2 128-15,-1-3-128 0,1 0 128 0,-2-4-128 0,4-1 128 16,-1-1-128-16,-1-3 160 0,1-2-160 16,0 0 192-16,-1-2-192 0,2-2 128 0,-2 2-128 0,1-6 0 15,-1 2 0-15,1-2 0 0,-1-2 0 0,1-1 0 16,-1-4 0-16,3 0 0 0,-3-3 0 0,1 0 0 0,-1-4 0 15,0-3-368-15,1 1 32 0,-1-6 0 0,0 0 0 16,0-2-16-16,0-2 0 16,1 0 0-16,-1-1 0 0,0 3-16 0,-1 1 0 0,0 0 0 0,0 2 0 15,1 0 192-15,-2 4 48 0,2 0 0 0,0 5 0 16,2 2-48-16,-2 4 0 0,1-1 0 0,-1 4 0 16,1 1-80-16,-1 3 0 0,0-2-16 0,0 4 0 15,0 0 272-15,-1 1 144 0,1 3-16 0,0 1 0 0,0 2 96 16,0 3 16-16,0 1 0 0,1 3 0 15,0 2 16-15,1 0 0 0,-1 3 0 0,1-1 0 0,0 3 80 0,0 1 32 16,1-1 0-16,0 0 0 0,0 0-176 16,-1 0-48-16,1-1 0 0,-1 1 0 0,-1 0-144 0,1-3 128 15,-2-1-128-15,1 0 128 0,-1-3-128 0,0 1 128 16,0-3-128-16,0-1 128 0,0 0-128 0,0 0 0 16,-1-3 0-16,1 0 0 0,-2-1 0 0,1-2 0 15,0-2-160-15,1 0 160 16,-1-1-576-16,1-1 0 0,-2-1-16 0,2 0 0 15,-1-2-1392-15,1-2-288 0</inkml:trace>
  <inkml:trace contextRef="#ctx0" brushRef="#br0" timeOffset="8655.89">30312 18113 6063 0,'-2'0'544'0,"2"0"-544"0,0-2 0 0,0 0 0 0,0 2 1744 0,0-1 240 16,0 1 64-16,-1-5 16 0,1 0-32 0,-1-1-16 15,1 0 0-15,0 0 0 0,-1-3-320 0,1 0-64 16,0 1-16-16,1-1 0 0,-1-2-352 0,0 0-80 16,0 0-16-16,0-2 0 0,0-2-144 0,1 3-16 15,-1-3-16-15,3 2 0 0,-2-5-144 0,3 2-16 0,-2 0-16 0,0-1 0 16,1 1-208-16,-1 2-32 0,1-2-16 0,-2 3 0 16,2-2-160-16,-2 2-16 0,0 2-16 0,0 0 0 15,1 0-112-15,-2 0-32 0,1 1 0 0,-1-1 0 16,0 2-80-16,0-1-16 0,0 0 0 0,0 2 0 15,1-3 48-15,-1 1 0 0,1-1 0 0,2-1 0 16,-2 1-16-16,0 0 0 0,0 0 0 0,1 0 0 16,-1 2-160-16,0-2 0 0,2 1 144 0,-3 3-144 15,1-3 0-15,0 2 0 0,-1 2 0 0,1 1 0 16,-1-1-144-16,0 2 144 0,0 1-160 0,0-1 160 0,-1 2 0 16,1 0-144-16,0 0 144 0,-1 2 0 0,1 0 0 0,-1-4 0 15,-1 3 0-15,1 1 0 0,0-3 0 0,0 2 0 16,1-1 0-16,-2-1 0 15,1 1 0-15,0-2 0 0,0 2 0 0,-1-3 128 0,1 0-128 0,1 0 0 16,-1 0 0-16,1 0 0 0,1-1 0 0,-1-2 0 16,0 2 0-16,1 0 0 0,-1 0 0 0,2 1 0 15,-1-1 0-15,0-1 0 0,0 2 0 0,1-1 0 16,-1 1 0-16,0 0 0 0,0 0 0 0,1 3 0 16,-1-3 0-16,-1 1 0 0,1 2 0 0,-1-1 0 15,0 1 0-15,-1 2 0 0,1-4 0 0,-1 2 0 16,1-1 0-16,-2 2 0 0,1-2 0 0,0 3 144 0,0-2-16 15,-1 1-128-15,1 0 224 0,0 1-64 0,0 0-16 16,1-3 0-16,-2 3-144 0,1 0 160 0,0 0-160 0,1 0 160 16,0 0-160-16,0 0 0 0,0 0 0 0,0 0 0 15,0 0 0-15,0 0 0 0,0 0 0 0,0 0 128 16,0 0-128-16,0 0 0 0,0 0 0 0,0 0 0 16,-12 16 0-16,9-12 0 0,1 1 0 0,-1-1 0 15,1 0 0-15,-2 3 0 0,-1 1 0 0,1-2 0 16,-1 4 0-16,-1-2 0 0,0 3 0 0,-1 0 0 15,-1 0 0-15,0 0 0 0,-2 0 0 0,-1 3 0 16,1 1 0-16,-1-3 0 0,-1 4 128 0,1-2-128 16,0 1 192-16,1-4-64 0,0 0 0 0,2-2 0 15,2 1 80-15,-2-3 16 0,3-1 0 0,0-1 0 0,2 0-224 0,0-1 0 16,2-4 0-16,1 0 0 0,0 0 128 0,1-3-128 16,0 0 0-16,2-2 0 0,-1 0 0 0,2-1 128 15,1-1-128-15,1-4 0 0,0 1 0 0,0-1 0 16,1-1 0-16,-1 1 0 0,1-2-160 0,-1 2 160 15,1-1-128-15,-1 1 128 0,0 0-192 0,0-1 32 16,-1 1 16-16,1 0 0 0,-1 1 16 0,-1 0 0 16,1 3 0-16,-1 0 0 0,-1 0 128 0,1-1-192 15,0 2 192-15,-2 1-192 0,2 0 192 0,-2 1 0 16,2-1 0-16,-1 1 0 0,-1 2 0 0,0-2 0 16,1 3 128-16,-1-2-128 0,1 2 192 0,-1 0-48 0,1 1 0 15,-1-1 0-15,2 1 16 0,0 0 0 0,-2 0 0 0,2 0 0 16,1 0 32-16,-1 0 16 15,-1 2 0-15,1 2 0 0,0-2-80 0,-1 2 0 0,2 2-128 0,-1 0 192 16,1 1 0-16,-1 1-16 0,2 0 0 0,-1 2 0 16,1 1 0-16,0-3 0 0,0 2 0 0,1 0 0 15,-1-1-176-15,0 1 192 0,0 0-192 0,0 1 192 16,-1-3-192-16,0 2 0 0,-1 0 0 0,1-1 0 16,0-1 0-16,-1 1 0 0,-1 0 0 0,1-3 0 15,-2 0-144-15,2 2-64 0,-1-4-16 0,-1 1 0 16,2 0-272-16,-2 0-48 0,1-2-16 0,0 1 0 15,0 0-256-15,1-2-48 0,-1 3-16 0,1-4-18416 16</inkml:trace>
  <inkml:trace contextRef="#ctx0" brushRef="#br0" timeOffset="9477.53">30063 18238 23039 0,'0'-3'2048'0,"1"2"-1648"0,-1 1-400 16,2 0 0-16,-2 0 304 0,0 0-32 0,0-1 0 0,1 1 0 15,-1 0 672-15,0 0 128 0,-1 2 16 0,1-2 16 32,0 0-80-32,0 0-32 0,0 0 0 0,0 0 0 0,-13 20-352 0,11-19-80 15,-1 2-16-15,1-1 0 0,-1 1 384 0,1 1 80 0,-2-3 16 0,2 3 0 16,0-3-224-16,-1 1-32 0,-1 2-16 0,-1 0 0 0,1 2-304 0,-2 0-64 16,0 0-16-16,0 4 0 0,-2 1-48 0,0 2-16 15,-1 3 0-15,-3 1 0 0,1 3-304 0,-3 2 0 16,-1 0 128-16,0 1-128 0,2-1 0 15,-2 0 0-15,1 0 128 0,1-2-128 0,0 0 144 0,1-3-16 16,2 1-128-16,-1-6 192 0,2 0-192 0,1-2 128 16,0-1-128-16,2-2 0 0,1-3 0 0,0-2 0 15,1 0-208-15,-1-1 64 0,3-2-80 0,-1-1-16 16,2 0 0-16,-1-1 0 16,0 0-272-16,0-2-48 0,1-1-16 0,0-2 0 15,-1 1-928-15,2-1-192 0,0 0-32 0,0-2-14208 0</inkml:trace>
  <inkml:trace contextRef="#ctx0" brushRef="#br0" timeOffset="9849.29">29751 18233 24879 0,'-1'-2'1088'0,"0"2"256"0,1 0-1088 0,-1-2-256 0,1 2 0 0,1 0 0 16,0 0 1120 0,0 0 160-16,2 2 48 0,-1 0 0 0,1-1 608 0,-3-1 128 0,0 0 32 0,0 0 0 0,0 0-816 0,10 24-176 15,-8-18-16-15,1-1-16 0,0 0-608 0,1 1-112 16,2-1-32-16,0 1 0 0,3 2-128 0,0 1-48 15,-1 1 0-15,4 1 0 0,-1 4-16 0,0 1-128 16,2 0 192-16,1 2-64 0,0-1-128 0,2 0 192 16,0 1-192-16,1-1 192 15,-1 0-192-15,0-1 0 16,0-1 0-16,-2-1 0 0,0 1 0 0,-3-4-176 16,0 0 48-16,-1-2 0 15,-3-1-272-15,-2-2-48 0,0 1-16 0,-1-2 0 16,-2 0-496-16,1-3-112 0,-3-1-16 0,1-1-16192 0</inkml:trace>
  <inkml:trace contextRef="#ctx0" brushRef="#br0" timeOffset="10320.33">30237 18623 29487 0,'-3'3'1296'0,"0"-2"288"0,2 2-1264 0,1-3-320 0,0 0 0 0,1 0 0 0,0 0 208 0,1-3-16 16,-1 2 0-16,1 1 0 0,1-1 912 0,-3 1 176 0,0 0 48 0,0 0 0 15,0 0 0-15,0 0 0 0,0 0 0 0,0 0 0 16,0 0-624-16,0 0-128 0,18 11-32 0,-14-11 0 15,1 0-176-15,-1-2-48 0,2 0 0 0,0 1 0 16,2 1-112-16,-1-5-16 0,2 4-16 0,-2-4 0 16,2 0-176-16,1 0 0 0,-1 0 0 0,1 2 0 15,0-2-176-15,1 0-64 0,1 1-16 0,-1-1 0 16,1 1-288 0,-2 2-64-16,0-1-16 0,-3 1-11600 0,-2 1-2336 0</inkml:trace>
  <inkml:trace contextRef="#ctx0" brushRef="#br0" timeOffset="11010.99">30533 18229 31327 0,'-4'5'1392'15,"2"-1"272"-15,-1-3-1328 0,2 2-336 0,1-1 0 0,1-2 0 0,-1 1 160 0,2 2-32 0,-2 2-128 0,1 3 192 16,0 1 864-16,-1 2 160 0,1 4 48 0,0-3 0 16,1 3-144-16,-2 0-32 0,2 5 0 0,-2-3 0 15,0 1-496-15,0 4-96 0,0-2-32 0,-1 1 0 16,0 1-336-16,1-4-128 0,-2 1 0 0,1-1 0 16,-1 0 320-16,2-6-48 0,-1 2 0 0,1-3 0 0,0 0-144 0,0-2-128 15,0-2 192-15,1-2-192 0,0-2 192 0,0-1-64 16,2-2 0-16,-2-2-128 0,0-1 192 0,0 2-192 15,1-7 192-15,0 1-192 0,-1 0 160 0,1-5-160 16,-1 1 128-16,0-1-128 0,0 1 176 0,1-7-48 16,-1-1-128-16,0-1 192 0,1-2-64 0,0-2-128 15,0-3 176-15,1 0-176 0,-1 0 0 0,1 1 0 16,0 0 0-16,1 2 0 0,0 6 0 0,-1 0 0 16,1 3 0-16,1 2 0 0,0 2 0 0,-1 0 0 15,2 1 0-15,-1 2 0 0,1 1 0 0,0 1 0 16,0 2 0-16,1 0 0 0,0 3 128 0,-1 1-128 15,2 0 0-15,-2 1 0 0,-1 3 0 0,1 2 0 16,0 2 0-16,-1 1 0 0,0 4 128 0,-1 0-128 16,-1 2 0-16,0 1 0 0,-1 2 160 0,1-1-32 0,-1 1 0 15,1 2 0-15,1 0-128 0,-2 1 160 0,2 1-160 0,-1 1 160 16,1-4-160-16,0 2 0 0,0-1 0 0,-2 0 0 16,3-4 0-16,-1 1 0 0,-1-4 0 0,0-1 0 15,1-1 0-15,-2-1-256 0,1-4 64 0,0 2 16 31,0-5-224-31,-1 2-48 0,1-3-16 0,-2-2 0 0,1-2-176 16,1-1-16-16,-2-1-16 0,0 0-11872 0,1-3-2368 0</inkml:trace>
  <inkml:trace contextRef="#ctx0" brushRef="#br0" timeOffset="11607.59">30899 18406 8287 0,'-1'3'736'0,"-1"-2"-592"0,0 0-144 0,2-1 0 0,0 0 5936 0,1 0 1152 15,0-1 224-15,2 1 48 0,-1-1-5840 0,1 1-1184 16,1 0-336-16,-4 0 144 0,0 0 720 0,0 0 144 0,0 0 16 0,22-8 16 16,-17 7-272-16,0-2-64 0,1 0-16 0,-1 0 0 15,1-2-448-15,0 0-96 0,-1 2-16 0,0-2 0 16,0 1-128-16,0-3 160 0,-1 3-160 0,-1-5 160 16,2 1-16-16,-1-1 0 0,1 0 0 0,0-2 0 15,0 0-144-15,0-3 0 0,1 2 0 0,-1 0 0 16,0-1-208-16,-1-2 16 0,-2 3 16 0,1 0 0 15,-2 1 176-15,0-2-160 0,-2 3 160 0,0 0-160 16,-1 2 160-16,-1-2 0 0,-2 4 0 0,0 0 0 16,-1 2 0-16,-1 1 0 0,-1 3 0 0,0 2 0 0,0 0 0 15,-1 3-160-15,-1 4 160 0,-1-3-160 0,1 5 160 16,-1 0 0-16,1 0 0 0,0 0 0 0,2 3 0 0,0-2 0 16,2 3 0-16,0 1 0 0,2-3 176 0,0 3 16 15,2-3 0-15,1 3 0 0,1 0-192 0,0 2 192 16,0-1-192-16,0-1 192 0,1 1-192 0,0 2 160 15,0 0-160-15,2 0 160 0,-1 0 32 0,2-2 0 16,0 2 0-16,1-2 0 0,-2-2-64 0,2 1-128 16,0-4 192-16,1 1-64 0,1-1-128 0,-1 2 128 15,1-3-128-15,1 0 128 0,-1-2-128 0,0 0 0 16,1 3-160-16,-1-5 160 0,2 2-320 0,0-3 48 16,-1 1 0-16,1-2 0 15,2 0-128-15,0-2-32 0,-1-1 0 0,0-2 0 16,-1-4-896-16,1 1-176 0,-2-3-32 0,1-2-15168 0</inkml:trace>
  <inkml:trace contextRef="#ctx0" brushRef="#br0" timeOffset="12329.53">31196 18176 16927 0,'-3'3'368'0,"2"0"80"0,-1 0 0 0,0-1 48 0,2 1-496 0,0-2 0 0,0 1 0 0,-1 3 0 0,1 2 3344 0,-1 0 576 16,1 4 112-16,0 1 32 0,0 1-1328 0,0 0-272 16,0 0-48-16,0 0-16 0,1 1-1344 0,-1-2-272 15,1 1-48-15,2 2-16 0,-2-3-336 0,1 0-80 16,1 1-16-16,1-2 0 0,-1 0-96 0,0-1 0 15,1 1-16-15,-1-4 0 0,0 2-48 0,-1-2-128 16,2-2 192-16,-2 0-64 16,1-1 0-16,-2 0-128 0,0-1 192 0,1-3-64 0,-2 2-128 0,1-4 0 15,0 2 0-15,-1-4 128 0,1-1-128 0,1-2 0 0,-1-2 0 0,0-1 0 16,1-3 0-16,0 1 0 0,0-2 0 0,1-2 0 16,0-1 0-16,0 0 0 0,1 2 0 0,-2 1 0 15,2 4 0-15,-2 4-144 0,2 0 144 0,0 6 0 16,-1-3-336-16,1 6 32 0,0 3 16 0,-1-1 0 15,1 4 160-15,0 1 128 0,-2 1-192 0,2 0 192 16,1 1 0-16,-1 1-128 0,1-2 128 0,-2 2 0 16,2 0 0-16,-1-2 0 0,0 2 0 0,-1 0 0 15,1 0-144-15,0-2 144 0,0 2 0 0,-2 0-144 16,2 1 144-16,-1-4 0 0,1 4 0 0,0-3 0 16,0-3 0-16,1 2 0 0,-2 0 0 0,2-4 0 15,1 0 0-15,-2-1 128 0,1-2 0 0,0-1 0 0,-1-2 112 16,-1 0 16-16,2-3 16 0,-1-1 0 0,1 0-64 0,-1-4-16 15,-1 0 0-15,0-2 0 0,-1 0 16 0,1 0 0 16,-1-4 0-16,0 0 0 0,0 3-32 0,-1-4-16 16,2 4 0-16,-2 0 0 0,1 3-160 0,0-1 128 15,-1 1-128-15,1 2 128 0,0 0 0 0,0-2-128 16,-1 5 192-16,2-2-64 16,-1-2 48-16,0 3 0 0,0-1 0 0,0 0 0 0,1 0 16 0,-2-1 0 15,2 1 0-15,-1-2 0 0,-1 0 48 0,2 1 16 16,-2-4 0-16,-1-1 0 0,1 1-16 0,1-3 0 15,-2 0 0-15,0-2 0 0,1-1-80 0,0-1-16 16,0-3 0-16,-1-1 0 0,3 2 80 0,-1 0 16 0,-1-1 0 16,1 2 0-16,-1 1-240 0,1 4-128 0,0 3 128 15,-1 0-208 1,0 4-272-16,-1 2-48 0,1 1-16 0,1 1 0 16,-2 1-464-16,0-1-80 0,0 2-32 0,1-3-19808 0</inkml:trace>
  <inkml:trace contextRef="#ctx0" brushRef="#br1" timeOffset="28261.67">31113 16938 4991 0</inkml:trace>
  <inkml:trace contextRef="#ctx0" brushRef="#br1" timeOffset="28344.78">31110 16930 3679 0,'0'0'320'0,"-1"0"-320"0,1 0 0 0,-1 2 0 15,1-1 0-15,-1-1 0 0,-1 2 0 0,1 0 0 0,-1-2 0 0</inkml:trace>
  <inkml:trace contextRef="#ctx0" brushRef="#br2" timeOffset="41343.33">31126 16884 4927 0,'8'-3'0'16,"-3"2"0"-16,-1 1 0 0,-2 0 0 0,-1 1 0 0,0-1 0 15,4 0 832-15,2-1 128 0,3-1 48 0,1 0 0 16,0 1 240-16,0 1 48 0,-1-3 16 0,0 1 32 16,-2 1-208-16,0-1-48 0,-1 0-16 0,1 1 0 15,-1 1-96-15,0-2-16 0,1 0 0 0,-2 1 48 16,0 0-160-16,-1 1-16 0,0 0-16 0,0 0 0 15,-1 0-256-15,-2-3-48 0,2 3-16 0,-3-1 0 16,0 0 96-16,1 1 32 0,-1 0 0 0,-2 0 32 16,1 0 320-16,-2 0 64 0,1 0 16 0,1 0 0 15,0 0-320-15,0 0-64 16,0 0-16-16,0 0 48 0,0 0-256 0,-22 5-32 0,17-5-16 0,0 0 0 0,0 0 16 0,-1 0 0 16,0 0 0-16,-2 0 32 0,1 0-112 0,-1 0-16 15,1-3-16-15,-2 2 0 0,1 1 16 0,-2-1 0 16,-1 0 0-16,0-3 32 0,-3 3-64 0,-1-2-16 15,-2 1 0-15,-2-2 0 0,0 2-32 16,-4-3-16-16,1 3 0 0,-2-2 0 0,-1 2-80 0,-3-1-16 16,1 1 0-16,-1 0 0 0,-1-1-128 0,1 2 0 15,1 1 144-15,-1-2-144 0,4 0 128 0,0 1-128 16,3 1 160-16,1-2-160 0,-1-1 176 0,2 2-176 16,-2 1 192-16,-2 0-192 0,2 0 192 0,0 1-192 15,0 2 192-15,0-1-192 0,1-1 256 0,2 3-48 16,1-3-16-16,0 2 0 0,3-1-192 0,1 0 0 0,2-1 0 15,1 3-160-15,4-4 160 0,0 0 0 16,2 1 128-16,2-1-128 0,2 1 0 0,0-2 0 0,2 1 0 16,2-1 128-16,2 1-128 0,0 0 0 0,3 0 128 15,1-2-128-15,1 2 128 0,0-2-128 0,3 2 128 0,0 2-128 16,1 0 0-16,1-2 0 0,0 4 0 0,2-2 0 16,-1 0 0-16,2 2 0 0,2 0 0 0,0-2 0 15,1 2 0-15,1-3 0 16,3 3 0-16,0-2-128 0,3-1 128 0,-2 2 0 0,-1-3-144 0,0 1 144 15,0-1 0-15,-1-1-176 0,-1 2 176 0,-1-1-128 16,-1 0 128-16,-4 1 0 0,0-1-144 0,-3 0 144 0,-2 0 0 16,-2 0 0-16,0 0-144 0,-2-1 144 0,-1 0 0 15,-1 1 0-15,-1 0 0 0,-1-3 0 0,-1 2 0 0,-2 0 0 16,0 1 0-16,-1 0 0 0,-1 0 0 0,0 0 0 16,-1-1 0-16,-1 1 0 0,0 0 0 0,-1-3 0 15,1 3 0-15,-2-1 0 0,-1 1 0 0,0 1 0 16,-1-1 0-16,0 0 0 0,-2 3 128 0,1-2-128 15,-2-1 176-15,1 1-176 0,-2 0 0 0,-1 2 0 16,-2-2 0-16,0 2 0 0,-2-1 208 0,-2 3-64 16,-2-4-16-16,-1 2 0 0,-1-1-128 0,-2-1 0 15,-1 1-160-15,-2-2 160 16,2 2 0-16,-1-4 0 0,1-1 0 0,0 1 0 0,-1-1 0 0,-1 2 0 16,2-3 128-16,2 1-128 0,1 1 0 0,3 1 160 0,1 0-160 15,1 1 128-15,3 0 64 0,0 0 0 0,2 0 0 16,3 0 0-16,1 0-192 0,3 0 0 0,1 0 0 0,2 0 0 15,1 0 0-15,1 0 0 0,2 0 0 0,1 0 0 16,1 0 0-16,0 0 0 16,4 1 0-16,1 0 0 0,2-1 0 0,3 2 0 0,2-2 0 0,4 2 0 15,2-2 0-15,3 0 0 0,2 1 0 0,4 1 0 16,3-2 0-16,0 0 0 0,0 0 0 0,-1 0 0 16,-1 0 0-16,1 0-144 0,-1 0 144 0,-1 0-160 15,0-2 160-15,-2 2 0 0,-2 0 0 0,-2 0-128 16,-3-1 128-16,-2 1-192 0,0 0 192 0,-3 0-192 15,-1 0 192-15,0 0 0 0,-3 0 0 0,0 0 0 0,-2 0 0 0,-1 0 0 32,-2 0 0-32,0 0 0 0,-2-2 0 0,-1 0 0 0,1 1 0 0,-4 1 128 0,0-1-128 0,-2 1 0 15,-1 0 0-15,-2 1 0 0,-2 0 0 0,-2 1 128 16,-3 0-128-16,-2-1 0 0,-2 3 0 0,-1-3 0 16,-4 2 0-16,-1-1 128 0,-4 1-128 0,0 0 0 15,-3-3 128-15,-3 2-128 16,2 1 128-16,-1-3-128 0,-1 2 128 0,2-1-128 0,2 0 160 0,-1-1-32 15,-1 3-128-15,1-3 192 0,0 0-192 0,0 1 176 16,2-1-176-16,-2 0 160 0,1 0-160 0,1 0 0 16,0-1 0-16,-1 1 128 0,0 0 0 0,2-3-128 15,-1 2 192-15,2 0-64 0,1 1-128 0,2-2 192 16,2 2-192-16,3 0 192 0,2 0-192 0,3 2 160 0,3-1-160 16,1 0 160-16,4-1-160 0,1 3 0 0,4-3 0 0,2 0 0 15,1 0-160-15,3 0 160 0,4 0-208 0,2 0 80 16,4 0 128-16,2 0 0 0,5 0-144 0,3 0 144 15,2 1 0-15,4 0-144 0,1 1 144 0,3-2 0 16,-3 2-128-16,1-2 128 0,2 1 0 0,-3-1 0 16,-1 1-192-16,-1 2 192 0,0-2-192 0,-2 3 192 15,-4-4-160-15,-4 2 160 16,-2-2-128-16,-4 1 128 0,-2 2 0 0,-5-3 0 0,1 0 0 0,-6-3 0 16,0 3 0-16,-3-1 0 0,-1 1 0 0,-5-1 0 0,0 1 0 15,-2-1 0-15,-2 1 128 0,-4 0-128 16,0-3 0-16,-3 2 144 0,-2 0-144 0,-4-3 0 0,-2 3 224 15,-2-1-64-15,-3 0-16 0,-3 0 0 0,0-1-144 16,-2 2 0-16,-3 0 0 0,0-1 0 16,-1 0 176-16,1 1-48 0,0-1-128 0,2 1 192 0,4-3-16 0,-1 1-16 15,4-1 0-15,2 0 0 0,2-1-32 0,2 3 0 16,3-3 0-16,3 0 0 0,3 1-128 0,2 1 160 16,3-1-160-16,2 3 160 0,1-3-160 0,4 3 0 15,-1 1 144-15,3-2-144 0,1 2 0 0,2 2 0 16,3-1 0-16,3 0 0 0,2 2-176 0,3 2 0 15,3-2 0-15,3 2 0 0,2 1 16 0,3 1 0 0,2-2 0 0,0 0 0 16,0-1 160-16,1 1-208 0,1 2 80 16,-1-2 128-16,2 1-208 0,-2 0 80 0,0 0 128 15,-1 0-208-15,-4-1 208 0,-1 1 0 0,-3-1 0 0,0 0 0 16,-2 0 0-16,-5-2 0 0,-1 0 0 0,-4 0 0 16,-3 1 0-16,-1-3 0 0,-5 3 0 0,1-4 0 15,-3 1 0-15,-3-1-144 16,1 0 144-16,-3 0 0 0,-3 0 0 0,1-1 0 0,-3 1 0 0,-2-3 0 15,-2 2 144-15,-2 0-144 0,-4-1 192 0,-2-1-192 16,-4 1 176-16,-1 0-176 0,-3-1 160 0,-1 0-160 16,-2 0 224-16,-1 2-48 0,-2-3-16 0,2 1 0 0,-1 0-160 15,2-1 160-15,2 2-160 0,2-2 160 16,4 2-32-16,0-3-128 0,3 1 192 0,2 2-64 16,1-3-128-16,3 3 0 0,4-1 0 0,2 2 128 0,2 1-128 0,2 0 0 15,4 0 0-15,2-4 0 0,1 4 0 0,1 0 0 16,3 0 0-16,2 0 0 0,0 1 0 0,3-1 0 15,1 0 0-15,3 0 0 0,2 3 0 0,2-3 0 16,3-3-128-16,4 3 128 0,1-1 0 0,4 0 0 16,1-1-144-16,0 2 144 0,2-3 0 0,2 1 0 15,2 2 0-15,1-3 0 16,0 1 0-16,-1 1 0 16,-1 1-128-16,-2 0 128 0,-2-2-176 0,-4 2 32 15,-2 0 0-15,-4 0 0 0,-3-1 144 0,-4-1 0 16,-3 2 0-16,-3-1-128 0,-4 1 128 0,-2 0 0 15,-1 0 0-15,-5 0-128 0,1-2 128 0,-4 2 0 0,-2 0-144 16,-2 0 144-16,0 0 0 0,-3 0 0 0,-2 0 0 0,-2 0 0 16,-1 0 0-16,-4 0 0 0,-1 2 0 0,-5-2 0 15,0 1 0-15,-3 1 192 0,1 1-192 0,-1-3 192 16,3 3-192-16,-2 0 0 0,1-1 0 0,0 1-176 16,2 0 176-16,1 1 0 0,1 0 128 0,2-2-128 15,3 0 0-15,1 1 0 0,2-2 0 0,2 0 128 16,3 2-128-16,0-3 0 0,0 1 0 0,1 0 0 15,3-1 0-15,0 1 0 0,2-1 0 0,1 0 0 16,1 0 0-16,2 0 0 0,1 0 0 0,2-1 0 0,0 0 0 16,2 0 176-16,2-2-176 0,2 1 192 0,3 2-192 0,1-4 0 15,3 3 0-15,2-1 0 0,2 2-176 0,3-2 176 16,3 1-128-16,1 0 128 0,0 1-176 0,3 0 176 16,-1-3-208-16,3 3 80 0,-1 0 128 0,1 0-160 15,-2 3 160-15,1-3-160 0,-3 1 160 0,-3 2-160 16,-2-3 160-16,-2 2-160 0,-3-1 160 0,-2-1 0 15,-3 1 0-15,-4-1 0 0,-1 0 0 0,-3-1 0 16,-2 1 0-16,-2-1 0 0,-2-1 0 0,-2 2 0 16,-2-3 0-16,-2 2 128 0,-3-2-128 0,-3 1 192 15,-1 0-64-15,-3-1 0 0,-3 1-128 0,-1 2 0 16,-5-1 0-16,-1-1 0 0,-2 2 0 0,-4 2 0 16,-1-1 0-16,-1-1 0 0,0 2 0 0,1-1 0 15,2-1 0-15,3 0 0 0,0-1 0 0,2 1 0 0,3 0 0 16,2 0 0-16,4 0 176 0,4-2-48 0,3 2 0 0,5 0 0 15,0 0-128-15,3 0 192 0,3 2-192 0,1-2 192 16,1 0-192-16,2 0 0 0,3 1 0 0,1-1 128 16,2 2-128-16,0-2 0 0,4 2 0 0,1 0 0 15,2 1 0-15,4-3 0 0,2 2 0 0,2 0 0 16,3 1 0-16,4 1-224 0,1-3 48 0,2 0 16 16,-2 2 160-16,1-2-192 0,1-1 192 0,-2 0-192 15,2 0 192-15,-3 0-160 0,0 0 160 0,-1 0-160 16,-3 0 160-16,-4 0 0 0,-2 0-144 0,-2-1 144 15,-3 1 0-15,-3 0 0 0,-2 0 0 0,-2-3 0 0,-3 3 0 16,-3-1 0-16,-1 1 0 0,-1-1 0 0,-2 1-128 0,-2-3 128 16,-1 2 0-16,-1 0 0 0,-3-1 0 0,1 2 0 15,-3-2 0-15,-1 1 0 0,0 1 0 0,-3-1 0 16,-1 1 0-16,-1 0 0 0,1 0 0 0,-3 1 0 16,-2 0 0-16,-1 1 0 0,-3-2 0 0,0 2 0 15,-1-1 0-15,1-1 0 0,-1 0 0 0,1-1 0 16,3 1 0-16,1-2 0 0,2 0 128 0,3 0-128 15,2-1 128-15,2 1-128 0,1 0 192 0,1 0-32 16,0 1-16-16,3-1 0 0,-1 1-144 0,2-1 0 16,0 0 0-16,1 1 128 0,0 1-128 0,0 0 0 15,0-2 0-15,1 2 0 0,-1 0 0 0,2 0 0 0,0 2 0 16,1-2 0-16,-1 0 0 0,1 1 0 0,1 1 0 0,-1 0 0 16,4-1 0-16,-1-1 0 0,1 3 0 0,3-1 0 15,1 1 0-15,4 1-176 0,1-4 48 0,4 2 0 16,4 2-48-16,1-2 0 0,2 1 0 0,3-1 0 15,-1 1 176-15,2-3-192 0,-1 1 192 0,1 0-192 16,-1-1 192-16,-1 0 0 0,1 0-144 0,-1 0 144 16,-2 0 0-16,0 0 0 0,-2 0 0 0,0-1 0 15,-3 1 0-15,-1 0 0 0,-2 0 0 0,-2 0 0 16,-2 0 0-16,-1 0 0 0,-2 1 0 0,-2-1 0 16,0 1 0-16,-3-1 0 0,0 0 128 0,-2-1-128 15,0 1 0-15,-2 1 160 0,0-1-160 0,-2 0 160 0,1 3-160 16,-2-3 0-16,5 0-160 0,0 0 160 0,-21 1 0 0,12-1 0 15,-2 2 176-15,-2 1-48 0,0-3-128 0,-3 1 0 16,0 0 0-16,-3 2 0 0,1-3 0 0,-2 0 0 16,-2 2 0-16,-2-2 0 0,-2 0 128 0,0 0-128 15,-2 0 160-15,-1 0-160 0,0 0 128 0,-1 0-128 16,1-1 0-16,0 0 0 0,-1 1 0 0,-1-3 128 16,0 2-128-16,3 1 0 0,1-1 0 0,2 1 0 15,1 0 0-15,2 1 0 0,2 0 0 0,2 2 0 16,0-2 0-16,4 2 0 0,-1-1 144 0,1-2-16 15,2 1 0-15,1 1 0 0,1 0-128 0,0-2-144 16,2 0 144-16,2 0-208 0,1 0 208 0,2 0 0 0,-1-2 0 16,3 0 0-16,-1 1 0 0,4-1 128 0,0-1 0 0,1 2-128 15,2-2 192-15,2 1-64 0,2-1 0 0,1 1-128 16,1 1 128-16,1-3-128 0,3 3 0 0,1 0 0 16,1 1 0-16,1 0 0 0,0 1 0 0,1 0 0 15,0 0 0-15,0 2 0 0,2-2 0 0,0 0 0 16,0 3 0-16,1-4 0 0,1 2 0 0,-1-2 0 15,1 3-128-15,1-3 128 0,-1 0-208 0,1 0 80 16,-2 0 128-16,0 0 0 0,1 0 0 0,-4 0 0 16,0-3-208-16,-2 2 32 0,1 0 16 0,-4 1 0 15,-1-3-128-15,-2 2-32 0,-1 0 0 0,-2 0 0 16,-1 1-176-16,-2 0-32 0,-3-3-16 0,1 2 0 16,-1 1-48-16,-1-1-16 0,-1 1 0 0,1 1 0 15,1 0-1952-15,0 2-400 0</inkml:trace>
  <inkml:trace contextRef="#ctx0" brushRef="#br3" timeOffset="61600.75">31779 17403 7359 0,'-1'0'656'0,"0"0"-528"0</inkml:trace>
  <inkml:trace contextRef="#ctx0" brushRef="#br3" timeOffset="61710.81">31809 17372 6767 0,'1'3'592'0,"-1"-3"-464"0,0 0-128 15,-1 0 0-15</inkml:trace>
  <inkml:trace contextRef="#ctx0" brushRef="#br3" timeOffset="62024.75">31810 17371 23951 0,'0'-1'1056'0,"0"1"224"0,0-3-1024 0,0 2-256 0,0 0 0 0,-1 0 0 0,2 1 672 0,1 0 80 15,-1-4 16-15,1 1 0 0,1 1 192 0,-1 0 32 16,-1-2 16-16,2 1 0 0,-2 1-528 0,0-1-96 16,1 3-32-16,-1-3 0 0,-1 1-576 0,1 1-112 15,-1-1-32-15,0 1 0 0,0-2 736 0,0 3 144 16,0 0 16-16,-1-2 16 0,1 2 512 0,-3 0 96 15,2 0 32-15,0 0 0 0,-2 2-208 0,3-2-32 16,0 0-16-16,0 0 0 0,0 0-320 0,0 0-64 0,-19 17-16 16,15-14 0-16,-2 3-16 0,0 0 0 0,-2 3 0 0,1-4 0 15,-2 3-32-15,-1 1-16 0,-1 2 0 0,-1 0 0 16,-1 2-336-16,-2-1-128 0,1 4 0 0,-4 1 144 16,0 2-144-16,-2 2 0 0,3-1 0 0,-3 1 0 15,-1 1 0-15,1 0 0 0,-1 1 0 0,1-4 0 16,3-1 0-16,1-3 240 0,2 1-64 0,2-8-16 15,2 2-32-15,1-5-128 0,4 0 192 0,0-2-64 16,3-3-320-16,2-3-64 0,0-1 0 0,0-1-16 16,2-2-400-1,1-3-80-15,1 1-16 0,-1-4-12224 0,1 1-2432 0</inkml:trace>
  <inkml:trace contextRef="#ctx0" brushRef="#br3" timeOffset="62479.81">31497 17289 16575 0,'-2'0'1472'0,"1"0"-1168"0,1-2-304 0,1 1 0 0,0 1 2896 0,0-1 528 0,1 1 96 0,0-3 32 15,1 2-1712-15,-1 0-352 0,2-1-64 0,-4 2-16 16,0 0 336-16,0 0 64 0,0 0 16 0,0 0 0 16,0 0-864-16,0 0-160 0,0 0-32 0,8 23-16 15,-6-17-240-15,-2 1-32 0,0 1-16 0,0 0 0 16,0 3 176-16,0 1 48 0,0-1 0 0,0 1 0 15,2-1-176-15,1 3-16 0,0-1-16 0,1 0 0 16,1 3-160-16,1-4-16 0,-1 2-16 0,1 1 0 16,2-3-288-16,0 3 0 0,1-2 0 0,1 2 0 0,0-2 0 15,0-1 0-15,0-1 0 0,0 0 0 16,-1-1 0-16,1 1 0 0,0-3-192 0,-1 2 192 0,-1-4-400 16,1 0 16-16,0 0 0 0,-2-1 0 15,1 0-256-15,-1-4-32 0,-1 1-16 0,2-2 0 16,-2-2-208-16,0 1-64 0,-1-3 0 15,0-1-18704-15</inkml:trace>
  <inkml:trace contextRef="#ctx0" brushRef="#br3" timeOffset="63264.93">32296 16873 25791 0,'-1'-1'2304'0,"1"1"-1856"16,0 0-448-16,0 0 0 0,0 0 768 0,0-2 64 0,0 4 16 0,-1-2 0 16,1 0 480-16,-1 0 80 15,-1-2 32-15,2 2 0 0,0 0 0 0,0 0 0 0,0 0 0 0,0 0 0 16,0 0-864-16,0 0-192 0,0 0-16 0,0 0-16 16,0 0-176-16,0 0-48 0,0 0 0 0,-18 10 0 0,15-7 64 0,-2 2 16 15,2 0 0-15,-1 1 0 16,-1 4 0-16,-1-3 0 0,1 4 0 0,-1 2 0 0,-2-1-80 0,1 3-128 15,-2-2 176-15,1 2-176 0,-1 1 160 0,0-1-160 16,1 2 128-16,0-1-128 0,1 1 192 16,-1-1-32-16,2 1-16 0,1-1 0 0,0-2-144 0,3 0 160 15,0-2-160-15,1-1 160 0,1 0-160 0,1-3 0 16,1 1 0-16,-1 0 0 0,1-1-288 0,0 0 64 16,0 2 16-16,1-4 0 0,-1 0-32 0,1 2 0 15,-1-2 0-15,2-1 0 0,1 0 64 0,0 0 16 16,0 0 0-16,1-3 0 0,0 0-112 0,1-2-32 15,2 2 0-15,0-4 0 16,1 2-608-16,-1-3-128 0,3 2-32 0,-3-4-15808 0</inkml:trace>
  <inkml:trace contextRef="#ctx0" brushRef="#br3" timeOffset="64488.5">32535 17029 11967 0,'0'0'1072'0,"1"-4"-864"0,0 3-208 0,1 1 0 0,-1-2 1072 0,0 2 160 16,0-2 48-16,2-1 0 15,1 0 224-15,-1 0 48 0,0-2 16 0,-1 4 0 0,1-1 720 0,-3 2 144 16,1 0 16-16,-2 2 16 0,-1-1-704 0,1 2-144 16,-1 0-16-16,-1 2-16 0,3-5-560 0,0 0-96 15,0 0-32-15,-16 18 0 0,12-13-208 16,-1 1-48-16,1-1-16 0,0 1 0 0,-1-1-240 0,1-1-32 0,2 1-16 0,-2 0 0 16,2-2-160-16,-1 1-48 0,1 1 0 0,0 0 0 15,0 0-128-15,1 1 0 0,-1 0 144 0,0 0-144 16,1 1 0-16,-1 1 128 0,2 0-128 0,-1 0 0 15,1 0 0-15,0 2 0 0,0-4 0 16,0 2 0-16,0 1 0 0,1-4 0 0,1 1 0 0,-1-1 128 16,0-2-128-16,0 0 0 0,2 2 0 0,-1-2 0 15,1 0-320-15,-1-3 32 0,2 2 0 0,-2-1 0 16,2 0-96-16,-1 2 0 0,0-3-16 0,1 0 0 16,0 0 0-16,-1-3 0 0,2 2 0 0,-1 0 0 15,0-1-512-15,1-1-112 0,-1 0 0 0,0-2-10288 16,0 2-2048-16</inkml:trace>
  <inkml:trace contextRef="#ctx0" brushRef="#br3" timeOffset="64928.33">32640 16779 19343 0,'-4'0'1728'0,"2"1"-1392"0,1 0-336 0,1 2 0 0,0-3 2288 15,0 0 384-15,-2 1 80 0,0 1 0 0,-1 1-304 0,0 2-64 16,0-3-16-16,1 2 0 0,1-2-1072 0,-1 2-208 15,1-3-64-15,1 1 0 0,0-2-352 0,1 2-80 16,-1-4-16-16,2 2 0 0,-1 0-320 0,-1 0-80 16,0 0-16-16,0 0 0 0,0 0-432 0,0 0-96 15,0 0-16-15,0 0 0 16,0 0-384-16,0 0-64 0,0 0-32 0,0 0-11296 16,0 0-2272-16</inkml:trace>
  <inkml:trace contextRef="#ctx0" brushRef="#br3" timeOffset="65918.7">32800 16742 24879 0,'0'2'2208'0,"0"-2"-1760"0,0 0-448 0,1 0 0 16,0 0-384-16,-1 0-144 0,0 0-48 0,1 0 0 0,0 0 1504 0,1 0 288 15,-1 0 64-15,-1 0 16 0,0 0 816 0,0 0 176 16,0 0 16-16,0 0 16 0,0 0-1008 0,0 0-208 16,0 0-32-16,0 0-16 0,6 20-416 0,-6-16-96 15,1 1-16-15,1-3 0 0,-1 2-208 0,0 1-32 0,2-2-16 0,-2 2 0 16,1 2-272-16,1-1 0 0,-2 1 0 0,1-1 0 15,1 3 160-15,-1 0-160 0,1-2 128 0,-1 3-128 16,2-1 0-16,0 1 0 0,-1 1 128 0,1-1-128 16,0 1 0-16,0 0 0 0,1 0 0 15,-2 0 128-15,1 1-128 0,-2 1 0 0,1-1 0 0,-1 3 0 16,0-1 128-16,-1 0-128 0,-1 0 0 0,0-2 128 0,0 2-128 16,0-3 160-16,-1 0-160 0,-1 2 160 0,1-2-160 0,-1 0 0 15,-1-2 0-15,-1 0 0 0,1 1-144 0,-2 1-16 16,-1 4 0-16,-1-1 0 0,1-1-192 0,-1 2-32 15,-2-4-16-15,2 1 0 0,-1-5 160 16,2 0 48-16,1 2 0 0,0-4 0 31,0-2-1344-31,2 0-272 0,-1-3-48 0</inkml:trace>
  <inkml:trace contextRef="#ctx0" brushRef="#br3" timeOffset="69608.98">32327 15321 13823 0,'1'0'1216'0,"1"-1"-960"0,-1 1-256 16,0 0 0-16,0 0 144 0,1-2-16 0,-1 2 0 0,1 0 0 0,2 0 704 15,0-2 144-15,-1 1 32 0,0 1 0 0,-2 0 624 0,0-2 128 16,1 2 32-16,-2 0 0 0,-2 0-800 0,2 0-160 16,-1-1-16-16,0 1-16 0,0 0-224 0,-2 0-32 15,3 0-16-15,0 0 0 0,0 0 16 0,0 0 0 16,0 0 0-16,0 0 0 0,-21 1-288 0,17-1-48 15,0 2-16-15,-1-2 0 0,-2 0 160 0,1 1 32 16,0-1 0-16,-1 2 0 0,0 0-240 0,0-1-144 16,-2 3 192-16,1-3-192 0,-1 0 0 0,-1 1-224 15,-1 1 16-15,-1 1 0 0,-1-3 208 0,1 3-176 16,-2-2 176-16,-1 2-160 0,1-3 576 0,-1 4 112 0,0-4 32 16,0 3 0-16,0-2 144 0,-1 2 16 15,3-1 16-15,-2 0 0 0,1 2-288 0,1-2-64 0,1 0-16 0,3-1 0 16,0-2-368-16,1 1 0 0,1 1 0 15,2-2-128-15,0 0 128 0,3 0 0 0,-1-2-144 0,3 1 144 16,0-1 0-16,3 1 0 0,-1-1 0 0,3-1 0 16,0 0 352-16,2 0-16 0,2-1 0 0,1 1 0 15,1 0-336-15,3-1 128 0,1 2-128 0,1-2 0 16,0 3 176-16,1 0-48 0,2-2 0 0,-1 1 0 16,1 1-128-16,0 1 0 0,1 0 0 0,0-3 0 15,-1 3 0-15,-1 0 0 0,-1-1 0 0,1 0 0 16,-2-2 0-16,-3 2 0 0,2-2 0 0,-2 0 0 0,-1-1 0 15,-1 2 0-15,-2-2 0 0,-1 0 0 0,0 2 0 16,-2 0 0-16,-1 1 128 0,0 1-128 0,-1 0 176 0,-2 0 0 16,1 0 0-16,-1 0 0 0,-1 1-176 0,-1-1 160 15,2 4-160-15,-2-4 160 0,-2 3-160 0,1 0 0 16,0-3 0-16,-2 3 128 16,3-3-128-16,0 0 0 0,0 0 0 0,-18 8-176 0,10-5 176 0,0 1 0 15,-1-2-144-15,-2 1 144 0,0-2 0 0,-3 1 0 16,1 2 0-16,-2-2 0 0,0 2 0 0,-1 0 0 15,0-4 0-15,-2 2 0 0,1 0 0 0,0-2 0 16,0 2 0-16,-1-2 0 0,2 0 0 0,-1 1 0 0,1 3 0 16,-2-3 0-16,1 2 0 0,0-1 0 0,-2 3 0 0,1-1 0 15,0 1 0-15,1 0 0 0,1 1-224 0,1-1 80 16,4 0 144-16,1 0 0 0,2-3 0 0,1 2 0 16,4-2 128-16,-1 1-128 0,3-2 128 0,-1 0-128 15,4 1 0-15,-1-2 0 0,3 2-160 0,-1-2 160 16,4 0 0-16,0-2 0 0,3 0 0 0,3 0 0 15,2-1-208-15,3 1 64 0,3-3 16 0,1 0 0 16,3 0-416 0,-1 0-80-16,4 1-16 0,-1 0 0 0,0-3 80 0,-2 4 16 15,-3 0 0-15,-1-2 0 0,-4 3 304 0,-2-2 64 0,-1 2 16 0,-4 0 0 16,-3 1 416-16,-1-1 96 0,-2 2 16 0,-3-2 0 16,0 2 272-16,-2 0 48 0,0 2 16 0,-2-2 0 0,0 0-560 15,-2 0-144-15,1 2 0 0,-1-4 0 16,0 2-1408-16,0 0-336 15</inkml:trace>
  <inkml:trace contextRef="#ctx0" brushRef="#br3" timeOffset="70787.39">32659 15119 911 0,'1'-5'0'0,"-1"3"0"0,0-1 0 0,0 2 0 0,0-1 1200 0,0 2 144 0,0-2 48 0,0 1 0 15,-1 0-496-15,1-4-112 0,-2 3-16 0,0-1 0 16,-1 2 368-16,1-3 64 0,-1 3 16 0,1 1 0 0,0-3 896 0,-1 2 192 16,2 0 48-16,-2 1 0 15,2-1-80-15,0 1-16 0,0 0 0 0,-1 0 0 0,1-3-352 0,0 3-80 31,-2 3-16-31,2-3 0 0,-1 1-512 0,1 1-96 16,-2 1-32-16,2 2 0 0,0-1-528 0,-1 0-128 16,1 3 0-16,1 1-16 0,0 0-128 0,0 0-32 15,1 5 0-15,1-5 0 0,-1 4-144 0,0 1-48 16,2-2 0-16,-1 2 0 0,0-2-144 0,2 0 192 16,0 0-192-16,1 0 192 0,-1-2-48 0,2 2 0 15,0 0 0-15,1-1 0 0,1 1-144 0,0 0 0 16,2 0 0-16,-1 0 0 0,1 1 0 0,0 0 0 15,0-3 0-15,0-1 0 0,-2 2-144 0,1-4-64 0,-1 2-16 16,0-2 0 0,-2 0-256-16,-1-1-48 0,0 1-16 0,-1-1 0 15,-3 0-512-15,0 0-96 0,0 0-32 0</inkml:trace>
  <inkml:trace contextRef="#ctx0" brushRef="#br3" timeOffset="71228">33099 14977 12895 0,'-1'-2'576'0,"-1"2"112"0,1 0-560 0,1-2-128 0,0 2 0 0,0 0 0 15,0 2 448-15,-1-2 64 0,-2 2 16 0,1-1 0 0,-2 2 1456 0,-1 0 272 16,2 2 64-16,-2 0 16 0,-2-2-288 0,2 2-64 16,-1 1-16-16,1-1 0 0,-1 1-864 0,1 0-160 15,-1 3-48-15,1-3 0 0,-1 3-64 0,-1 1-32 16,0 1 0-16,-1 1 0 0,0 3-192 0,0-1-32 0,-1 2-16 0,-1 2 0 15,0 3 96-15,-3 4 32 0,-1 1 0 0,0 1 0 16,1 2-352-16,-2-1-64 0,-2 4-16 16,-3 2 0-16,1 3-64 0,-3 0-32 0,1 5 0 0,-1-1 0 15,-1 3-32-15,2-3-128 0,2 1 192 0,0-2-64 16,3-2-128-16,1-5 192 0,2 1-192 0,-1-6 192 16,3 1-320-16,-2-3-64 0,2-1-16 0,0-2 0 31,0-1-576-31,2-5-112 0,2 1-32 0,0-5 0 0,2-2-1376 15,2-2-288-15</inkml:trace>
  <inkml:trace contextRef="#ctx0" brushRef="#br3" timeOffset="72123.89">33381 14631 13823 0,'0'-5'608'0,"0"5"128"0,1-1-592 0,-1-2-144 16,0 3 0-16,0 0 0 0,0 0 0 0,0 0 0 0,0 3-192 0,0-2 192 15,-1 0 1552-15,1-1 432 0,0 0 96 0,0 0 16 0,0 0 176 0,-10 19 32 16,6-11 16-16,0-3 0 0,-1 4-848 16,-1 1-192-16,-1 1-16 0,-2 1-16 0,1 3-144 0,-1 2-16 15,-1 1-16-15,-1-2 0 0,1 1-432 0,0 0-64 16,1 1-32-16,1-1 0 0,-1-1-320 0,2-1-64 15,-1 1-16-15,2 0 0 0,0 0-144 0,1-1 0 16,0 0 0-16,1 1 128 0,2-4 64 16,-1 3 0-16,3-2 0 0,0-1 0 0,2 0-192 0,-1 1 0 15,3-2 144-15,-1-1-144 0,2 0 0 0,1-2 0 16,1 1 0-16,0-2 0 0,0-1 0 0,1 1 0 16,0-2 0-16,1 0-128 0,0-2-128 0,1 3-32 15,-2-3 0-15,2 1 0 16,0 1-464-16,-1-3-80 0,-1 2-32 0,0-4 0 15,-1 1-1312-15,-1 0-256 0,1 2-48 0</inkml:trace>
  <inkml:trace contextRef="#ctx0" brushRef="#br3" timeOffset="72515.92">33518 14858 35007 0,'-5'0'1552'0,"1"0"320"0,2 0-1488 0,2 2-384 0,0-1 0 0,0-1 0 0,-1 2 352 0,-1 0 0 16,1 2 0-16,-1 0 0 0,-2 4 672 0,-1-1 144 16,1 3 32-16,-1-3 0 0,2 3-528 0,-2 1-96 15,1-2-32-15,0 0 0 0,2 2-288 0,-1-3-64 0,1 4-16 0,-1 1 0 16,1 0-176-16,-1 0 0 0,2 2 0 0,0-1 0 16,1 0 0-16,0-1 0 0,1-1 0 0,2 1 0 15,-2-2 0-15,3-1-176 0,-1-1 176 0,1-1-192 16,1-1-112-16,0 1-16 0,1-5-16 0,-1 2 0 31,1-2-448-31,0-1-96 0,2-2-16 0,-2-1 0 16,1 1-912-16,2-4-192 0,0 2-48 0</inkml:trace>
  <inkml:trace contextRef="#ctx0" brushRef="#br3" timeOffset="72783.14">33605 14707 43311 0,'-3'-6'1920'0,"1"1"384"0,0 3-1840 0,4-2-464 0,0 3 0 0,-1 0 0 0,2-2-640 0,0 1-208 0,2 0-48 0,2-2-16 15,-1-1 384-15,-1 3 80 0,-2-1 0 0,0 1 16 0,-2 2 176 0,-1 0 48 0,0 0 0 0,-1 3 0 32,-2 1-1456-32,1-2-304 0,-2 2-48 0</inkml:trace>
  <inkml:trace contextRef="#ctx0" brushRef="#br3" timeOffset="73442.83">33668 14475 17503 0,'-3'-1'1552'0,"2"0"-1232"0,2 1-320 0,-1 0 0 0,1 0-240 0,-1-2-96 0,0 0-32 0,0-1 0 0,0 1 1840 0,0-1 384 0,0 2 64 0,0 1 0 16,0 0 656-16,0 0 128 0,0 0 32 0,0 0 0 0,0 0-1296 0,0 0-256 15,0 0-48-15,0 0-16 0,23 9-432 0,-17-1-96 16,1 5-16-16,1 3 0 16,-1-2-192-16,0 3-32 0,2 0-16 0,0 3 0 0,-2 0-144 0,2-1-16 31,-2 5-16-31,2-2 0 0,0 0-32 0,0 2-128 0,0 4 192 0,0-3-64 0,-1 1-128 0,0-2 0 15,1 0 144-15,-1 2-144 0,0-1 0 0,-1 4 0 16,-1-1 0-16,-1 4 0 0,-1-2 0 0,-3 2 0 16,-2-1-128-16,-3 1 128 0,-2-4-384 0,-3 1 16 31,-2 2 0-31,-5 0 0 16,-1 1-608-16,-3-1-128 0,-1 0-32 0</inkml:trace>
  <inkml:trace contextRef="#ctx0" brushRef="#br3" timeOffset="78041.58">31350 16102 24879 0,'-5'-2'2208'0,"2"1"-1760"16,0-1-448-16,2 1 0 0,1 1 656 0,1 0 48 15,2-2 16-15,-2 0 0 16,1 1-3776-16,2-4-752 0,0 2-160 0,-1 0-16 16,1-1 1648-16,-3 2 336 0,1-2 64 0,-2 3 16 0,0-3 1920 0,0 2 384 15,0-1 64-15,0 2 32 0</inkml:trace>
  <inkml:trace contextRef="#ctx0" brushRef="#br3" timeOffset="78232.89">31270 15825 31327 0,'-6'-1'2784'0,"1"1"-2224"0,1 0-560 0,4 0 0 0,0 0 720 16,0-2 48-16,-1 2 0 0,-2-2 0 15,2 0-2240-15,-1-2-448 0,2 3-96 0,1-3-16 16,1 2-64-16,1-1-16 0,1 1 0 0,-1 1-7680 15</inkml:trace>
  <inkml:trace contextRef="#ctx0" brushRef="#br3" timeOffset="78435.61">31279 15699 19343 0,'-5'-3'848'0,"1"0"192"0,1-1-832 0,2 3-208 0,1 1 0 0,1 0 0 16,1 0-912 0,0-2-240-16,1 0-32 0,-1 1-16 15,2 0-1152-15,-4 1-224 0,0 0-48 0,0 0-16 0,0 0 2192 0,0 0 448 0,0 0 0 0,0 0 192 0,0 0-64 16,21 1-128-16</inkml:trace>
  <inkml:trace contextRef="#ctx0" brushRef="#br3" timeOffset="79139.5">31808 15390 11055 0,'-9'3'976'0,"3"-2"-784"15,-1 2-192-15,3-3 0 0,1 2 2576 0,2-1 480 0,1-1 80 0,-2 1 32 16,-1 2-2816-16,-1-1-560 0,2 2-112 0,1-4-32 31,0 1-1376-31,1-2-288 0,0 1-48 0,1 0-16 0</inkml:trace>
  <inkml:trace contextRef="#ctx0" brushRef="#br3" timeOffset="79349.7">31698 15404 37775 0,'-16'-4'1664'0,"5"1"368"0,1 3-1632 0,3 0-400 0,6 0 0 0,1 0 0 0,0 0-496 16,-2-2-176-16,-1 1-32 0,0 0-16 0,0 1-912 15,-1-4-176-15,2 3-48 0,1-1 0 0,1 0-848 0,0 1-176 16,0-1-48-16,1 2 0 0</inkml:trace>
  <inkml:trace contextRef="#ctx0" brushRef="#br3" timeOffset="79447.19">31622 15393 5519 0,'-12'1'496'0,"7"-1"-496"0,3 0 0 0,0 0 0 0,2 0 1600 0,0 0 240 15,-1 0 32-15,0-1 16 0,1 1-592 0,-1 0-112 16,1-3-32-16,1 2 0 0,0 1-944 0,2-1-208 16,-3 1 0-16,0 0 0 0</inkml:trace>
  <inkml:trace contextRef="#ctx0" brushRef="#br4" timeOffset="120274.95">15977 9174 4607 0,'-2'0'400'0,"1"0"-400"0,1 0 0 0,-1 0 0 0,1 0 944 0,0 0 96 0,0 0 32 0,-2-2 0 0,1 2-512 0,0-1-112 0,0 1 0 0,1 0-16 0,0 0-432 0,0 0 0 0,0 0 128 0,0 0-128 16,0 0 0-16,0 0 0 0,0 0 0 0,0 0 0 15,0 0 704-15,18-8 96 0,-14 8 32 0,0 0 0 32,1 2 544-32,-2-2 112 0,2 0 32 0,0 1 0 0,1 1-240 0,-1-2-32 0,1 1-16 0,1-1 0 15,-1 2-624-15,0-2-128 0,1 0-32 0,1 0 0 16,0-2-192-16,1 2-64 0,0 0 0 0,-1 2 0 15,1-1 224-15,1 1 32 0,-1-4 16 0,-1 1 0 16,2-1-208-16,-2 1-32 0,0 1-16 0,1 0 0 16,0 0 112-16,0 1 0 0,3-1 16 15,-1 0 0-15,-1 2-32 0,1-2-16 0,1 0 0 0,0 0 0 0,1-2 112 0,-2 2 32 16,1-1 0-16,-1-2 0 0,2 1-112 0,-1 0-32 16,-1 1 0-16,0 1 0 0,-1-2 64 0,0-1 16 15,1 2 0-15,-1 1 0 0,0 0-80 0,0 0-16 16,-1 0 0-16,1 0 0 0,-2 0-32 0,1 0-16 15,0 0 0-15,-1 0 0 0,0-3 32 0,-1 1 16 16,2 1 0-16,-2-3 0 0,2 3 48 0,-2-3 16 16,2 2 0-16,-2-1 0 0,2 2-80 0,0 0-32 15,0-2 0-15,0 1 0 0,1 0-96 0,0 0 0 16,0 1-128-16,0 0 192 0,0-1-192 0,-1 2 0 16,1-2 0-16,-1 1 0 0,1-1 0 0,-1 2 0 15,0 0 0-15,-1 0 0 0,-1 2 0 0,1-1 128 0,0 3-128 16,0-2 0-1,-1 0 0-15,1 2 0 0,-1 0 0 0,0 0 0 0,2-3 128 0,0 1-128 0,-1 1 0 0,1-1 0 16,0 2 0-16,-2-4 0 0,1 1 0 0,-1-1 0 16,0 0 0-16,0-1 0 0,0 1 0 0,0 0 0 15,1 0 128-15,1-1-128 0,-2 1 0 0,0-3 0 16,1 3 224-16,-1 0-48 0,3 0-16 0,-1 3 0 16,1-2-32-16,0-1 0 0,-2 2 0 0,3 1 0 15,-3 1-128-15,2-2 0 0,-2 3 0 0,0-2 0 16,-1 0 0-16,1 0 0 0,-1 0 0 0,0-3 0 15,2 3 0-15,-2-1 0 0,2-2 0 0,-1 0 0 0,0 0 0 16,0 0 0-16,-1 0 0 0,-1-2 0 16,2 1 176-16,0-1 0 0,1 2 0 0,1 0 0 0,-1-1-176 15,-1-1 160-15,2 0-160 0,0 1 160 0,-1 1-160 0,0-2 0 32,1 1 0-32,-1 1 0 0,0 0 0 0,1 0 0 0,-1 0 0 0,0 1 0 0,0 1 0 0,-1 1 0 15,1 0 0-15,1 2 0 0,1-2 0 0,1 2 0 16,0 0 0-16,0 0 0 0,-1 0 0 0,1-4 0 15,1 0 0-15,-2 0 0 0,0-2 0 0,1 0 0 16,0-3 0-16,-1-1 0 0,0 1 128 0,1 0 0 16,1-3 0-16,-1 2 0 0,0-1-128 15,-1 0 0-15,2 1 0 0,-2-1 0 0,1 2 0 0,1 2 0 0,-1-2 0 16,-1 0 0-16,2 3 0 0,-2 0 0 0,0 1 0 16,1-1 0-16,1 1 0 0,-1 0 0 0,-1 0 0 15,0 0 0-15,0-3 0 0,2 2 0 0,-1 0 0 0,0-2 0 16,1 1 0-16,-1 0 0 0,2 2 0 0,-2 0 0 15,0-2 0-15,1 1 0 0,-1 0 0 0,1 1 0 16,-1-2 0-16,0 2 0 0,1 0 0 0,-1 0 0 16,0 2 0-16,1-2 0 0,-1 1 0 0,-1 2 0 15,-1-3 0-15,1 3 0 0,-1 1 0 0,0-3 0 16,1 3 0-16,0-3 0 0,-1 1 0 0,1 1 0 16,0-2 0-16,1 0 0 0,0 2 0 0,-1-3 0 15,1 0 176-15,1-3-48 0,0 3-128 0,2-2 192 16,-1 2-192-16,-1-4-128 15,2 3 128-15,-1 0-208 0,-1 1 208 0,1-3 0 0,0 3 0 0,-1 0 0 0,1 0 0 0,-1 3 0 16,1-2 0-16,0 0 0 0,-1 3 0 0,-2-4 0 16,2 2 0-16,-2 2 0 0,0-2 0 0,-1 1 0 15,1-2 0-15,-1 0 0 0,-1 1 0 0,-1-2 0 16,1 0 0-16,0-2 0 0,-1 1 0 0,0 0 0 16,0 1 0-16,0-3 0 0,-1 2 0 0,1 0 0 15,-1 1 0-15,0-1 160 0,1-2-160 0,-1 1 0 16,1 2 144-16,-1-4-144 0,2 2 0 0,-2 2 0 15,1-3 0-15,-1 2 0 0,-1 1 0 0,0 0 0 32,1 1 0-32,-1 2 0 0,0-2 0 0,0 1 0 15,0 2 0-15,-1 0 0 0,1-2 0 0,1 2 0 0,-2-2 0 0,-1 2 0 0,1-4 0 0,2 1 0 0,-2-1 0 16,1 0 0 0,0 0 0-16,0 0 0 0,0-1 0 0,2 1 0 15,-2 0 176-15,1-2-48 0,1 0 0 0,-1 0 0 16,1 2-128-16,-1-4-176 0,0 3 48 0,1 1 0 15,-2 0 128-15,0 0 0 0,0 0 0 0,1 0 0 16,-2 1 0-16,-1 0 0 0,1 2 0 0,2-2 0 16,-2 2 0-16,1-1 0 0,-1 1 0 0,0 0 0 15,0 0 0-15,-1-1 0 0,3-2 0 0,-2 1 0 16,0-1 0-16,0 0 0 0,1 0 0 0,0-1 0 16,1-2 0-16,-1 0 0 0,2 1 0 0,-2-1 0 15,-1 1 0-15,1 0 0 0,2 0 0 0,-2-2 0 0,1 3 0 16,-1 1 0-16,1 0 0 0,-2 0 0 0,1 1 0 15,-1 0 0-15,1 2 0 0,0-3 0 0,0 0 0 0,-1 0 0 16,3 1 0-16,-2-1 128 0,0 0-128 16,0 0 0-16,0 0 0 0,2-1 0 0,-2 1 0 0,1-3 0 15,2 2 0-15,-2 0 0 0,1 0 0 0,0-3 144 16,0 3-144-16,-2 1 160 0,2-3-160 0,-2 2 0 16,-1 1 0-16,1 0 0 0,-1-1 0 0,0 1 0 15,1-1-176-15,-2 1 176 0,1 2 0 0,-2-2 0 16,2 0 0-16,-1 0 0 0,1 0 0 0,0 1 144 15,0-1-144-15,0 3 160 0,1-3-160 0,0 1 0 16,1 0 0-16,0 3 0 0,0-4 0 0,1 0 0 0,-1 1 0 16,0-2 0-16,2 1 0 0,-2-1 0 0,1-2 0 15,-1 2 0-15,-1 0 0 0,1-2 0 0,-2 2 0 0,0 0 0 16,-1 0 0-16,0-2 0 0,1 3 0 0,-1-1 0 16,0 0 0-16,-1 1 0 0,2 0 128 0,-1 0-128 15,0-3 0-15,1 2 0 0,1 0 0 0,-1-1 128 16,0 2-128-16,0-2 0 0,1 1 0 0,0 0 0 15,0 1 0-15,2 0 0 0,-2-2 128 0,-1 2-128 16,1 0 0-16,0 0 0 0,-1 0 0 0,1-2 0 16,-2 2 0-16,2-1 0 0,-1-1 0 0,1 0 0 15,-1 1 0-15,0-1 0 0,1 1 0 0,-1 1 0 16,0 0 0-16,-1-2 0 0,1 0 0 0,0 1 0 16,0 1 0-16,0 0 0 0,0 0 0 0,0-2 0 0,-1 1 0 0,3-1 0 15,-2 1 0-15,0 1 0 0,0-2 0 0,-1 0 0 16,0 1 0-16,0-1 0 0,0 2 0 0,-1-2 0 15,0 1 0-15,0 1 0 0,0 0 0 0,1 0 0 16,-2 1 0-16,2-1 0 0,-2 2 0 0,2-2 0 16,0 2 0-16,-1-2 0 0,1 0 0 0,0 0 0 15,0 0 0-15,1 0 0 0,-1-2 0 0,1 0 0 16,0 1 0-16,0 0 0 0,0 1 0 0,0-3 0 16,-1 2 0-16,1 0 0 0,-1 0 0 0,1 1 0 15,-2 0 0-15,0-3 0 0,0 6 0 0,0-3 0 16,-1-3 0-16,0 3 0 0,0 3 0 0,-1-3 128 15,1 0-128-15,-1 1 128 0,1 0-128 0,-1 3 128 0,2-4-128 16,-2 1 128-16,0 2-128 0,2-1 0 16,-2-1 0-16,2 3 0 0,-2-3 0 0,0 1 0 0,-1-1 0 0,1 1 0 15,-1-2 0-15,2 0 0 0,-2 0 0 0,0 0 0 16,0 0 0-16,0 0 0 0,0 0 0 0,0 0 0 16,0 0 0-16,0 0 0 0,0 0 0 0,0 0 0 15,0 0 0-15,0 0 0 0,0 0 0 0,0 0 0 16,0 0 0-16,0 0 0 0,0 0 0 0,0 0 0 15,0 0 0-15,0 0 0 0,0 0 0 0,0 0 0 16,0 0 0-16,0 0 0 0,0 0 0 0,0 0-176 16,-20 16-432-16,11-10-96 15</inkml:trace>
  <inkml:trace contextRef="#ctx0" brushRef="#br4" timeOffset="123528.05">19401 7501 1839 0,'-3'0'160'0,"-1"0"-160"0,2 0 0 0,0 0 0 0,1 0 864 0,0 0 144 0,1 0 16 15,0-3 16-15,-1 2 64 0,-1 0 16 0,1-3 0 0,1 1 0 0,0 0-608 0,1 0-128 0,-1-2-32 0,2 3 0 0,-2-2-352 0,1 2 128 16,0-1-128-16,0-1 0 0,-1 3 144 0,2 0-144 15,-2-3 192-15,1 2-192 0,-1 2 832 0,0-4 64 16,1 3 16-16,-1-2 0 0,3 1 432 0,-1 1 96 16,0-3 16-16,2 3 0 0,0-2-176 0,-2 3-16 15,3-1-16-15,-1 1 0 0,1 0-576 0,-1-1-112 16,-1 1-32-16,2 0 0 0,-1 0-336 0,0 0-192 0,-1 0 192 0,0 0-192 16,1 1 352-16,-2-1-32 0,2 1-16 0,-2 2 0 15,2-3 128-15,-1 0 16 0,0 0 16 0,1 0 0 16,0 0 128-16,-1 0 32 0,1 0 0 0,0 0 0 15,-2 0-64-15,2-3-16 0,-2 6 0 0,2-3 0 16,1 0-64-16,0 0-16 0,-1 0 0 0,1 1 0 16,0 0 0-16,0 2 0 0,1-2 0 0,0 1 0 15,1 1-144-15,1-3-16 0,-1 1-16 0,1 0 0 16,0 2-32-16,1-2 0 0,0 0 0 0,-1 1 0 16,1 0-112-16,0-2-16 0,0 0-128 0,1 0 192 15,-1 0-192-15,0 0 128 0,-1 0-128 0,2 0 0 0,-1 0 192 16,-1 0-64-16,1 0-128 0,0 0 192 15,-2-2-16-15,1 0-16 0,2 1 0 0,-1 0 0 0,1-2-32 16,1 2 0-16,-1 0 0 0,0-2 0 0,0 3-128 16,-1-1 160-16,1 1-160 0,0 0 160 0,-1 0-160 0,1 0 0 15,0 0 144-15,1 0-144 16,-1 1 0-16,0 2 128 0,1-3-128 0,-1 0 0 0,0 0 128 0,0 0-128 16,2 0 128-16,-1 0-128 0,2 0 128 0,-1 0-128 15,1 0 160-15,-2 0-160 0,0 0 0 0,-1 0 128 16,1 0-128-16,-1 1 0 0,0 0 0 0,-2 2 128 15,1-3-128-15,0 1 0 0,-1 2 128 0,0-1-128 0,-1-1 0 16,1 0 0-16,-2 1 0 0,0 0 128 0,0-1-128 16,-1 3 0-16,2-3 0 0,-2 1 128 0,5 1-128 15,-6-3 128-15,0 0-128 0,2 0 0 16,-1 0 0-16,1 0 224 0,-1-3-48 0,0 1-16 0,0 1 0 16,0 1-32-16,-2-2-128 0,2 0 192 0,-1 1-64 15,0 1-128-15,1-2 160 0,-1 0-160 0,-1 1 160 16,1 1-160-16,1-1 0 0,-1 1 0 0,1 0 128 15,-2 0-128-15,1 0 0 0,-2-2 0 0,2 2 0 16,0 0 0-16,-2 0 0 0,2-2 0 0,-2 1 0 16,3 1 128-16,-1-1-128 0,0 1 0 0,0-3 128 15,-1 3-128-15,0-1 128 0,0 0-128 0,0 1 128 16,-1-3-128-16,1 2 0 0,-1 1 0 0,1-1 128 16,1 0-128-16,-2 1 0 0,0-3 0 0,2 2 0 0,-1 0 0 15,0 1 0-15,0-3 0 0,1 2 0 16,-2 0 0-16,1 0 0 0,-1 1 0 0,0-3 0 0,1 2 0 0,-1 0 0 15,1 1 0-15,-1 0 0 0,0 0 0 0,0 0 0 16,-1 0 0-16,1 1 0 0,-1 0 0 0,0 2 0 16,-1-3 128-16,1 2-128 0,-1-2 0 0,0 0 0 15,0 0 0-15,0 0 0 0,0 0 0 0,0 0 0 16,0 0 0-16,0 0 0 0,0 0 0 0,0 0 0 16,0 0 0-16,0 0 0 0,0 0 0 0,0 0 0 15,18 11 0-15,-17-12 0 0,1 0 0 0,-1 1 0 0,2-3 0 16,-2 1 0-16,2 2 0 0,-2-3 0 15,0 2 0-15,0 1 0 0,-1 0 0 0,0 0-176 0,0 0 176 16,0 0-192 0,0 0-544-16,0 0-112 0</inkml:trace>
  <inkml:trace contextRef="#ctx0" brushRef="#br4" timeOffset="124841.37">20522 9436 9215 0,'0'-4'816'0,"0"2"-656"0,0-1-160 0,0 3 0 0,0-2-528 0,0 0-144 0,0 0-32 0,0-3 0 0,0-1 704 0,-1 0 0 0,-2 1 0 0,-1 0 0 0,2 1 0 16,-2 2 0-16,2 2 0 0,-2-2 0 0,3 0 0 0,-2 2 0 0,0 0-128 0,-1 0 128 16,0 2 0-16,-1 0 0 0,2-2 0 15,-1 2 0-15,3 1 0 0,-2-2-144 0,1 0 144 0</inkml:trace>
  <inkml:trace contextRef="#ctx0" brushRef="#br4" timeOffset="127188.03">20411 9388 11055 0,'-4'-2'976'0,"1"2"-784"0,2 0-192 0,1 0 0 0,0 0 464 0,-1 0 48 0,-2 0 16 0,1 0 0 0,-3 0 880 0,0-2 160 0,0 2 32 0,0 0 16 0,1 0-976 0,2 0-192 16,-1-1-32-16,2-1-16 0,0-1 1200 0,0 0 256 16,1 0 32-16,0-1 16 0,0 1-64 0,0 0-16 15,1 0 0-15,-1-1 0 0,1 2-224 0,0-4-32 16,3 2-16-16,-1 0 0 0,0 2-800 0,0 1-176 0,1-4-16 0,-2 1-16 15,2 2-208-15,-1-1-32 16,1 2-16-16,-1 0 0 0,0-1-144 0,0 2-16 0,1 0-128 16,-2 2 192-16,0-2-192 0,1 2 176 0,-2 1-176 0,2-1 160 15,-2 2 0-15,1-3 0 0,0 3 0 16,0-3 0-16,-1 1 80 0,2 1 16 0,-1-3 0 0,1 1 0 16,-1 0 0-16,2-1 0 0,-2 3 0 0,1-3 0 15,1 0-80-15,-1 1-16 0,1 2 0 0,0-1 0 16,1 0-160-16,-2 2 0 0,1-3 144 0,1 3-144 15,-1-4 0-15,-1 1 0 0,2 1 0 0,-1-2 0 16,1 0 0-16,-1 0 144 0,1 1-144 0,0-1 0 16,-2 2 192-16,1-2-64 0,1-2 0 0,0 2-128 15,0 0 144-15,0 2-144 0,1-2 0 0,0 2 144 0,2-2-144 16,-2 1 128-16,1 1-128 0,-1-2 128 0,3 0-128 16,-2 0 0-16,1 0 0 0,-1-2 0 0,2 1 0 15,-2-3 0-15,2 1 0 0,1 0 128 0,-1 0-128 0,-1-1 192 16,1 2-192-16,-2 0 192 0,2-1-192 0,-2 2 160 15,1-3-160-15,-2 3 160 0,0-2-160 0,2 2 160 16,-2 0-160-16,1 1 160 0,-1 0-160 0,-1 0 0 16,2 1 0-16,-1 0 0 0,0 2 0 0,0-2 0 15,0 3 0-15,0 0 0 0,1-1 0 0,-1 2 0 16,1-2 0-16,-1 0 0 0,2 2 0 0,-2-3 0 16,0 1 0-16,0-3 0 0,2 1 0 0,-1-1 0 15,1 2 0-15,-1-4 0 0,0 2 0 0,1-1 0 16,-1 1 0-16,-1 0 0 0,2-2 0 0,-2 1 0 15,3-1 0-15,-2 2 0 0,2 0 0 0,-2 0 0 0,1 0 144 0,-1 0-16 16,-1 0-128-16,2 0-160 0,-2 2 160 0,1-1-208 16,-1 1 208-16,1-2 0 0,-1 1 0 0,0 2 0 15,0-1 0-15,0 0 0 0,1-2 0 0,-1 0 0 16,1 0 0-16,-1 0 0 0,2 0 0 0,-1-2 0 16,1 2 0-16,0-2 0 0,0 1 0 0,0-1 0 15,1 1 0-15,-2-1 0 0,2-1 0 0,0 3 0 16,-1-3 0-16,0 0 0 0,-1 3 0 0,1-2 0 15,0-1 0-15,-2 3 0 0,1-1 160 0,-1 2-160 16,-1-1 128-16,0 0-128 0,-2 0 0 0,2 0 128 16,-1 0-128-16,0 0 0 0,0 0 0 0,-1 0 0 0,0 0 0 0,0 0 0 15,-1 0 0-15,0 0 0 0,1 0 0 0,-1 0 0 16,1-1 0-16,-1 1 0 0,2-3 128 0,-2 2-128 16,2 0 128-16,-2-3-128 0,1 3 0 0,1 0 128 15,-2 1-128-15,-1-3 0 0,2 6 128 0,-2-3-128 16,1 0 128-16,0 0-128 0,-1 2 0 0,1 2 128 15,1-4-128-15,-1 2 0 0,1 1 0 0,-1-2 0 16,1-1 0-16,-1 0 0 0,1 0 0 0,0 1 0 16,1-2 128-16,0 1-128 0,1 0 0 0,-2 0 0 15,2-1 0-15,-1-2 0 0,0 2 0 0,0 0 0 16,-1-1 0-16,0 0 0 0,-2 1 0 0,0 1 0 16,0 0 0-16,-1 0 0 0,2 0 0 0,-2 0 0 15,0 0 0-15,-2 0 0 0,2 0 0 0,0 0 0 0,0-1-144 0,0 1 144 16,0 0-288-16,2 0 48 0,-2-3 16 0,2 1 0 15,-2 2 224-15,0 0 0 0,0 0 0 0,0 0 0 16,16-12 0-16,-12 8 0 0,0 3 0 0,-1-3 0 16,1 1 0-16,-1 1 0 0,-1 1-128 0,0-1 128 15,0 2 0-15,-2 0 0 0,1 0 0 0,-2 2 0 16,1 1-176-16,-2-1 16 0,2-1 0 0,-1 3 0 16,0-2-48-16,1-2-16 0,0 0 0 0,0 0 0 15,0 0 96-15,0 0 128 0,0 0-208 0,0 0 80 16,0 0 128-16,0 0 0 0,0 0 0 0,0 0 128 0,0 0-128 15,0 0 0-15,0 0 0 0,0 0 0 0,0 0 128 0,19 10 0 16,-18-11 0-16,1 1 0 0,0 0-128 0,-1 0 0 16,0 0 0-16,-1 0 0 0,1 1 0 0,-1 0 0 15,0 0 0-15,0 2 0 0,0-3 0 0,0 0 0 16,0 0 0-16,0 0 0 0,0 0 0 0,0 0 0 16,0 0 0-16,0 0 0 0,0 0 0 0,0 0 0 15,0 0 0-15,0 0 0 0,0 0 0 0,0 0 0 16,0 0 0-16,0 0 0 0,10 18 0 0,-10-18 192 15,0 2-64-15,0-2 0 0,0 2 32 0,0-2 16 16,0 0 0-16,0 1 0 0,0 2-176 0,0-1 0 16,0-2 0-16,0 2 0 0,0-2 0 0,0 0 0 0,0 0 0 15,0 0 0-15,0 0 0 0,0 0 0 0,0 0 0 0,0 0 0 16,0 0 0-16,0 0 0 0,0 0 0 0,0 0 0 16,0 0 0-16,19 7 0 0,-17-8 0 0,2-1 0 15,-2 1 0-15,1 1 0 0,-1 0 0 0,1 0 0 16,-1 0 0-16,-1 0 0 0,2-2 0 0,-2 2 0 15,2 2 0-15,-2-2 0 0,1 0 0 0,1 0 0 16,1 1 0-16,-2-1 0 0,2 2 0 0,-2-2 0 16,2 0 0-16,0 0 0 0,-2 0 0 0,2 0 0 15,-1 0 0-15,0-2 0 0,1 2 0 0,-1-1 0 16,1 1 160-16,-1-2-160 0,0 2 192 0,0-1-192 16,-1 1 128-16,-1-2-128 0,2 2 0 0,-1 0 0 15,1 0 0-15,-1 0 0 0,2 0 0 0,-1 0 0 0,-1 0 0 0,2 2 0 16,-1-1 0-16,1 1 0 0,0-2 0 0,0 0 0 15,-1 1 0-15,1-1 0 0,0 0 0 0,-1 0 0 16,1-1 0-16,0-1 0 0,0 1 128 0,-2-1-128 16,0 0 192-16,2-1-192 0,-1 2 224 0,-1 1-64 15,1-2-16-15,-2-1 0 0,1 3-144 0,0 0 128 16,-1 0-128-16,1 0 128 0,-1 0-128 0,1 1 0 16,0 3 0-16,-1-4 0 0,1 3 0 15,-1 0 0-15,1-1 0 0,0-1 0 0,-1 1 0 0,1-2 0 16,0 1 0-16,-1 1 0 0,0-2 0 0,2 0 0 15,-1 0 0-15,-1-2 0 0,2 2 0 0,-1-1 0 0,1 1 0 16,0-2 0-16,0 4 0 0,1-4 0 0,-1 1 0 16,0 1 128-16,3 0-128 0,-2 0 0 0,-1 1 144 0,1-1-144 15,1 0 0-15,-3 2 0 0,2-2 0 0,0 1 0 16,-2-1 0-16,2 2 0 0,-1-2 0 0,0 0 0 16,0 0 0-16,-1 0 0 0,1 0 0 0,-1-2 0 15,1 2 0-15,-1-1 0 0,1 1 0 0,-1 0 128 16,0 0-128-16,1 0 0 0,-1 0 0 0,1 0 0 15,-1-2 0-15,1 2 0 0,-1 0 0 0,2 0 0 16,-1 0 0-16,-1 0 0 0,0-1 0 0,1-1 0 16,1 2 0-16,-1 0 0 0,1-2 0 0,-1 2 0 15,0 0 0-15,0 0 0 0,0-1 0 0,0-1 0 0,-1 4 0 16,0-2 0-16,0 0 0 0,1 0 0 0,-2 0 0 0,1 0 0 16,0 1 0-16,0-1 0 0,-1 2 0 0,0-2 0 15,1 2 0-15,-1-2 0 0,0 1 0 0,0-1 0 16,2 0 0-16,-2-1 0 0,2 1 0 0,-1-2 0 15,1 2 0-15,-1-2 0 16,0 2 0-16,1-1 0 0,-1-1 0 0,1 2 0 0,-1-1 0 0,0 1 0 16,-1 0 0-16,1 0 0 0,0 1 0 0,0-1 0 15,0 0 0-15,1 0 0 0,-1 0 0 0,1 0 0 16,-1 0 0-16,1 0 0 0,1 0 0 0,-2 2 0 16,1-1 0-16,0 1 0 0,0-2 0 0,0 0 0 15,0 2 0-15,1-1 0 0,-1-1 0 0,0 0 0 16,0-1 0-16,1-1 0 0,0 2 0 0,0-2 0 0,-1 1 0 15,1-1 0-15,0 1 0 0,-1-1 0 0,1-1 160 0,0 3-160 16,0-1 128-16,-2-2-128 0,2 2 0 0,-1 0 144 16,0 1-144-16,1 0 0 0,-1 0 0 0,1 1 0 15,-1-1 0-15,0 1 0 0,0 2 0 0,0-2 0 16,0-1 0-16,1 1 0 0,-1 1 0 0,1-2 0 16,0 0 0-16,-1-2 0 15,1 2 0-15,0 0 0 0,-2-1 0 0,2 1 0 0,-1 0 0 0,0-1 0 16,0 1 0-16,-2 0 0 0,1 0 0 0,1 0 0 15,-2 1 0-15,0 2 0 0,1-1 0 0,-1-2 0 16,0 1 0-16,0-1 0 0,1 2 0 0,-1-1 0 16,0 1 0-16,0-2 0 0,2 0 0 0,-2 0 0 0,1 0 0 15,0 0 0-15,0 0 0 0,1 0 0 0,-1 0 0 16,-1 0 0-16,1-2 0 0,0 1 0 0,-1 1 0 0,1-2 0 16,-2 2 0-16,1 0 0 0,-1 0 0 0,1 0 0 15,-1 0 0-15,0 0 0 0,0 0 0 0,0 0 0 16,0 0 0-16,0 0 0 0,0 0 0 0,0 0 0 15,0 0 0-15,0 0 0 0,0 0 0 0,0 0 0 16,0 0 0-16,0 0 0 0,0 0 0 0,0 0 0 16,11 16 0-16,-8-16 0 15,-2 0-256-15,0-2 32 0,0 1 0 0,2-2 0 16,0 1-464-16,0-1-80 0,-1 0-32 0,2-2-20288 0</inkml:trace>
  <inkml:trace contextRef="#ctx0" brushRef="#br4" timeOffset="129642.12">22208 9343 1839 0,'3'0'160'0,"-2"0"-160"0,0 0 0 0,-1-1 0 0,0 1 480 0,0 0 64 0,2 0 16 0,-1 0 0 0,0 0 464 0,0 0 112 0,1 0 16 0,-2 0 0 0,0 0-192 0,0 0-48 0,0 0 0 0,0 0 0 15,0 0-80-15,0 0-32 0,0 0 0 0,0 0 0 16,0 0-128-16,0 0-32 0,0 0 0 0,0 0 0 16,12-17-384-16,-10 13-64 0,0 4-32 0,-1-1 0 15,-1-1 288-15,1 0 64 0,-1 1 16 0,0-1 0 16,0 2 528-16,-1 0 96 0,1 0 32 0,-1 0 0 15,1 0 128-15,0 0 32 0,0 0 0 0,0 0 0 0,0 0-352 0,0 0-64 16,0 0-16-16,-14 18 0 16,12-13-416-16,-1 1-96 0,1-1-16 0,0-4 0 0,0 2-240 15,1-3-144-15,-1 2 160 0,2-2-160 0,0 0 576 0,-1 0 0 16,1 0 16-16,0 0 0 0,0 0 64 0,0 0 16 16,1 0 0-16,-2 0 0 0,1 0-256 0,0 0-48 15,0 0-16-15,0 0 0 0,0 0-224 0,0 0-128 16,0 0 128-16,0 0-128 0,0 0 0 0,0 0 0 15,0 0 0-15,0 0 128 0,-20 5 64 0,19-8 0 16,0 2 16-16,0 0 0 0,-1 1-208 0,1-2 176 16,1 0-176-16,-1 2 160 0,1-1-32 0,0 0 0 15,0 1 0-15,-1 0 0 0,1 0 32 0,0 0 0 16,0 0 0-16,0 0 0 0,0 0-160 0,-21 12 0 16,16-7 0-16,-1-1 128 0,1 0-128 0,0-1 0 0,1-2 0 0,0 1 0 15,2-1 0-15,-1-1 0 0,1 0 0 0,-2 0 0 16,2-1 0-16,-1 1 0 0,0 0 0 0,-1 0 0 15,1 0 0-15,0-2 0 0,0 2 0 0,1-1 0 16,-1 1 224-16,1 0-32 0,-1 0-16 0,0 1 0 16,0 2-48-16,1-1 0 0,-1-2 0 0,1 2 0 15,0-1-128-15,0 3 160 0,-1-3-160 0,1 3 160 16,0-2-160-16,-1 2 0 0,2-2 144 0,0 1-144 16,1-1 0-16,0 2 0 0,0-4 0 0,0 1 128 15,2-1-128-15,-1 0 192 0,2 0-64 0,-1 0 0 16,-2 0 0-16,0 0 16 0,0 0 0 0,0 0 0 0,25-5 0 15,-19 5 0-15,2-1 0 0,-1 0 0 0,2 1-16 0,-1 0-128 16,1 0 192-16,-2 0-64 0,3 0-128 0,-1 0 0 16,0 0 144-16,-1 0-144 0,1 0 128 0,-2 0-128 15,-2 0 160-15,3 0-160 0,-1 0 256 0,3 0-64 16,0 1 0-16,0-1 0 0,-2 1-64 0,2-1 0 16,0 1-128-16,-1-1 192 0,1 0-192 0,1-1 176 15,0 1-176-15,0-1 160 0,0 0-16 0,0-2 0 16,1 1 0-16,-1-1 0 0,1 1 0 0,2-2 0 15,-1 2 0-15,1-3 0 0,1 1-144 0,-3 1 160 16,2 2-160-16,-2 1 160 0,0 0-160 0,1 0 0 16,-2 1 0-16,0 2 128 0,0 1-128 0,0-1 0 15,-1-1 0-15,1-1 0 0,-1 0 0 0,0 2 0 16,-1-3 0-16,1 0 0 0,-2 1 0 0,1-1 0 0,0-1 0 16,-2 1 0-16,2 0 0 0,-2 0 0 0,2 0 144 0,-2-3-144 15,1 3 144-15,-1 3-144 0,0-3 192 0,2-3-192 16,-2 3 128-16,1-1-128 0,-1 0 0 0,0 1 0 15,0 0 0-15,0-4 0 0,0 1 0 0,-1 1 0 16,1 1 144-16,-1-2-144 0,2 3 0 0,-1-3 144 16,1-1-16-16,-1 3 0 0,0-2 0 0,1 3 0 15,-1 0-128-15,1-2 192 0,-2 2-192 0,1 2 192 16,-1-2-192-16,1 3 0 0,0-2 0 0,-1 1 128 16,0 1-128-16,1-1 128 0,0-2-128 0,-1 0 128 0,2 0-128 15,-1 0 0-15,0-2 0 0,2-1 0 0,2 1 160 0,-1-2 0 16,0 0 0-16,0 3 0 0,0-4-160 0,0 2 0 15,0 0 0-15,0 2 0 0,-1-3 0 0,0 3 0 16,1-2 0-16,-1 3 0 0,-1 0 0 0,1-1 0 16,1 1 0-16,-2 1 0 0,1-1 0 0,0 0 0 15,-1 3 0-15,1-3 0 0,0 1 0 0,-2-1 0 16,2 0 0-16,-1 0 0 0,0 1 128 0,-1-2 0 16,2 0 0-16,0 1 0 0,1-4 0 0,-2 2-128 15,1-1 192-15,-1 1-64 0,1 2-128 0,0-1 192 16,-1-2-192-16,0 1 192 0,1 2-192 0,-2-3 0 15,0 3 0-15,0 0 128 0,0 3-128 0,0-3 0 0,0 2 0 16,1 2 0-16,0-4 0 0,-1 2 0 0,0 1 0 16,0-2 0-16,0 1 0 0,1 1 0 0,-1-3 0 0,0-3 0 15,1 3 0-15,-1-1 0 0,1 0 0 0,-2 0 0 16,0 1 128-16,0 0 0 0,0-3 0 0,-1 3 0 16,1-1-128-16,1 1 0 0,-2 0 0 0,0 1 0 15,1 2 0-15,-1-3 0 0,0 1 0 0,0 1 0 16,0 1 0-16,-1-2 0 0,1 0 0 0,0 2 0 15,2-2 0-15,-3-1 0 0,3 0 0 0,-1 0 0 16,-1 0 0-16,1-1 0 0,0 1 0 0,-1 0 0 16,1-3 0-16,0 3 0 0,1-1 0 0,-1 0 0 15,-2 1 0-15,0 0 160 0,3 0-160 0,-2 0 160 16,1-3-160-16,0 3 160 0,-1 0-160 0,-1 0 160 0,2-1-160 16,-1 1 128-16,0-1-128 0,-2 1 128 0,2-1-128 0,0 1 128 15,-1 0-128-15,1 0 128 0,-1 0-128 0,1 0 0 16,0 0 144-16,0 1-144 0,1 1 0 0,-1 1 0 15,1-2 0-15,0 0 0 0,0 2 0 0,0-3 0 16,1 0 0-16,-1 0 0 0,0 0 0 0,-1 0 0 16,1 0 0-16,-1 0 0 0,2 0 0 0,-2 0 0 15,-1-3 0-15,0 2 0 0,-1 1 0 0,1 0 0 16,0 0 0-16,0 0 0 0,-2 0 0 16,2 0 0-16,-2 0 0 0,1 0 0 0,-2 0 0 0,1 0 0 15,0 0 0-15,-1 0 0 0,0 1 0 0,0-1 0 16,-1 0 0-16,0 3 0 0,0-3 0 0,0 0-240 15,0 0 64-15,0 0 16 16,0 0-672-16,0 0-144 0,0 0-32 0,0 0-14096 0,0 0-2816 0</inkml:trace>
  <inkml:trace contextRef="#ctx0" brushRef="#br4" timeOffset="131459.54">23581 9395 3679 0,'-4'0'320'0,"2"0"-320"0,1 0 0 0,-1 0 0 0,2 0 768 0,-1-1 64 0,-1 0 32 0,-2-2 0 0,-1 1 544 0,-1-2 96 0,0-1 32 0,1-1 0 16,1 1-304-16,2-3-48 0,-1 2-16 0,1-1 0 16,2 2-128-16,-2-4-16 0,1 3-16 0,1-1 0 15,0 0-768-15,0 2-240 0,0 2 128 0,0 0-128 16,1 3 128-16,-1-2-128 16,0 4 144-16,0-2-144 0,2 3 448 0,-2-1 0 0,0 1 0 0,0 0 0 15,0-3 80-15,0 0 16 0,0 0 0 0,0 0 0 16,0 0 528-16,0 0 96 0,0 0 32 0,0 0 0 15,0 0 144-15,0 0 48 0,18 12 0 0,-14-16 0 0,1 3-336 16,1-1-64-16,0 2-16 0,2 0 0 0,0-2-496 0,1 2-96 16,0-1-32-16,0 1 0 15,3-2-64-15,-1 2-16 0,1-2 0 0,0-1 0 0,3 2-80 16,-1-1 0-16,1-1-16 0,-2 0 0 0,2 1 64 0,-1 1 16 16,1-1 0-16,-2 0 0 0,1 2-256 0,-2 0 176 15,2 0-176-15,1 2 160 0,-2 0-160 0,1 1 160 16,1 0-160-16,-1-3 160 0,1 2-160 0,0-2 160 15,0 0-160-15,0 0 160 0,1-2 16 0,0-1 0 32,-1 0 0-32,1-1 0 0,-1 2-48 0,0-2 0 15,1-1 0-15,0 3 0 0,0-3 0 0,-1 2 0 16,1 1 0-16,-3 1 0 0,2 1-128 0,-2 0 0 0,0 0 0 16,-2 1 0-16,-1 0 0 0,-1 0 0 0,1 2 0 0,-2-1 0 15,0 1 0-15,-1-1 0 0,1 2 0 0,-1-2 0 16,-1 1 0-16,-1 1 0 0,1-2 0 0,-1 1 0 15,-1 0 0-15,1 2 0 0,-1-4 0 0,1 4 0 16,-2-2 0-16,2-1 0 0,-1 1 0 0,0-3 0 16,1 1-128-16,-3-1 128 0,2 0 0 0,-1-1 0 15,1 1 0-15,-3-1 0 0,1-1 0 0,-1 2 0 16,0-2 0-16,-1 1 0 0,0-1-176 0,0 2 176 16,0-3-368-16,0 1 16 0,0 4 0 0,0-2 0 15,0 0-416-15,0 0-96 16,0 0-16-16,0 0-16720 0</inkml:trace>
  <inkml:trace contextRef="#ctx0" brushRef="#br4" timeOffset="137221.17">24622 12555 6079 0,'-4'2'0'0,"1"-2"0"0,2 1 0 0,-1 0 0 0,1 3 0 0,-1-4 0 0,-3 3 0 0,-3 0 0 0,-2 2 0 0,-2 2 0 15,0-3 128-15,2 0 16 16,1 0 16-16,2-3 16 0,0 2 112 0,4-3 32 0,0 0 0 0,1-4 32 16,1 3-1136-1,-1-3-240-15,1 1-32 0,1-1-16 0,-1-1 192 0,0 0 48 0,-1 0 0 0,1 0 0 16,1 1 832-16,0-1 320 0,0-1-16 0,-1 2 0 0,1 2 720 0,-1-2 128 15,-2 3 48-15,1-2 0 0,-1 3-128 0,-2 0-32 16,0 3 0-16,-2-2 0 16,0 3-352-16,0-4-80 0,2 1-16 0,-1 1 0 0,1 1 704 0,-1-2 144 15,1 3 32-15,1-3 0 16,1 0 96-16,-1 1 32 0,0 0 0 0,1-2 0 0,-1 1-944 0,0 0-176 16,0-1-32-16,1 0-16 0,-1 2-432 0,0-2 0 15,1-2 0-15,-1 1 0 0,0 1 448 0,2-1 128 16,1 1 0-16,-1-4 16 0,2 3 160 0,2 1 16 15,0-1 16-15,0-3 0 0,2 4-16 0,1-1 0 16,-5 1 0-16,0 0 0 0,21 1-256 0,-12-1-64 16,-1 1-16-16,1 2 0 0,0-2-32 0,-1 0 0 15,0 1 0-15,-1 0 0 0,-1 0 160 0,2 2 16 0,-2-3 16 0,0 3 0 16,2-3-64-16,0 1-16 0,2-1 0 0,1 1 0 16,2-2-48-16,0 0-16 0,1 0 0 0,1 0 0 15,-2 0-208-15,3 2-48 0,0-1-16 0,3-1 0 16,-2 4-176-1,1-4 0-15,-1 2 144 0,-1 0-144 0,1 1 0 0,-1 1 0 16,0-2 0-16,-1 1 128 0,1-2-128 0,2 1 144 0,0 1-144 0,1-2 160 16,1 4-16-16,-1-4 0 0,2 3 0 0,-1-2 0 15,1 2-16-15,-1-1-128 0,1-1 192 0,0 2-64 16,1-2-128-16,-1-1 0 0,0-1 0 0,2 0 0 16,-2-1 0-16,-2-1 0 0,2-1 0 0,-1 2 0 15,0-4 0-15,-1 3 128 0,-2-1-128 0,-1 2 128 16,0-3-128-16,-1 3 0 0,0 1 144 0,0-4-144 0,-1 3 0 0,2 0 144 15,1 1-144-15,-3-3 0 0,5 2 176 0,-3 1-176 16,-1 0 160-16,1 0-160 0,-1 0 160 0,0 1-160 16,-1-1 160-16,0 0-160 0,0 0 144 0,-2 0-144 15,0 0 128-15,-1 0-128 0,-1 0 128 0,1-1-128 16,-1 1 0-16,0-1 128 0,0 0 0 0,0 1-128 16,0 0 192-1,-1-3-64-15,0 2-128 0,1 0 192 0,0-2-192 0,0 2 192 0,1 0-192 0,0-1 192 16,1 0-192-16,0 0 192 0,-1 2-192 0,0-2 0 15,0 0 0-15,-1 1 128 0,0-1-128 0,-1 2 0 16,-1 0 0-16,-1 0 0 0,-1-2 0 0,0 1 0 0,-1 1 0 16,-1 0 0-16,1 1 0 0,0-1 0 15,-1 2 0-15,1-2 0 0,0 0 0 0,2 2 0 16,-1-1 0-16,0 1 0 0,0-2 0 0,1 2 0 0,0-2 0 0,-1 0 0 16,0 0 0-16,-1 0 0 0,0 0 0 0,-1-2 0 31,-2 2-640-31,-1-2 0 0,1 2 0 0,-4 0-18784 0</inkml:trace>
  <inkml:trace contextRef="#ctx0" brushRef="#br4" timeOffset="141526.49">26170 14808 447 0,'-1'0'0'16,"0"0"0"-16,1 0 0 0,-1-2 0 0,1 2 0 0,0 0 0 0,-2 0 0 0,0-2 0 0,-1-1 128 0,0 3 0 0,0-3-128 0,0 1 192 0,0 2-192 0,2-1 0 0,-2 1 0 0,2 0 0 0,0 0 256 0,0 0 96 0,-1 1 32 0,1 1 0 0,0-1 896 0,0 1 192 15,-2 1 48-15,0 1 0 0,-2 1 32 0,-2-2 16 0,1 5 0 0,-1-6 0 16,-1 4-384-16,1-2-80 0,0-1-16 0,-1-1 0 0,2-1 48 0,0 0 0 16,1 1 0-16,0 0 0 0,1-2-608 0,0 0-112 15,1 0-32-15,-1-2 0 0,2 0 256 0,-2 1 64 16,1 0 0-16,0 1 0 0,-1 0 304 0,2 0 64 15,-2-2 16-15,1 2 0 16,2 0 0-16,-1 0 0 16,0 2 0-16,1-2 0 0,1 0-768 0,-1 1-160 15,2 2-32-15,-1-1 0 0,0-1-128 0,0 3 0 16,1-4 0-16,-1 1-176 0,2 1 176 0,-2-2 176 16,0 0-48-16,0 0 0 0,0 0 528 0,0 0 112 15,0 0 0-15,0 0 16 0,0 0-64 0,0 0-16 16,0 0 0-16,0 0 0 0,0 0-336 0,0 0-80 15,0 0-16-15,0 0 0 0,0 0-272 0,0 0 0 0,0 0 0 0,12-18 0 16,-10 18 0-16,1-1 0 0,1 0 0 0,1-3 0 16,-2 3 160-16,1-2-32 0,1 1 0 0,-1 1 0 15,-1 1 0-15,1 0 0 0,0-3 0 0,0 3 0 16,-1 0-128-16,1 0 0 0,1 0 0 0,0 0 0 16,0-1 128-16,0 0-128 0,1 1 192 0,-1-4-64 15,1 2 32-15,0 2 0 0,2-4 0 0,-1 3 0 16,2-3 16-16,-2 3 0 0,1-1 0 0,-1 2 0 15,0 0-48-15,1 0-128 0,-1 2 192 0,1-1-64 16,-1 3-128-16,-1-3 0 0,2 3 0 0,-1-2 128 0,0 2-128 0,2-3 0 16,-1 3 0-16,0-3 0 15,1 0 128-15,0 0-128 0,0-2 0 0,0 0 128 0,0 0 48 16,1 1 0-16,0-4 0 0,-1 3 0 16,1-2-176-16,1 1 192 0,-1 1-192 0,-1 1 192 0,1-3-192 0,-1 2 128 15,0 0-128-15,0 1 128 0,0 0 0 0,-2 0 0 16,1 0 0-16,-1 0 0 0,0 1-128 0,1-1 0 15,-1 1 0-15,1 2 0 0,0-2 160 0,1 0-160 16,1 0 192-16,0-1-192 0,-2 3 208 0,1-3-64 16,1 0-16-16,1 0 0 0,-1 0-128 0,0 0 0 15,0 0 0-15,1 0 0 0,-1 1 0 0,0-1 128 16,-2 1-128-16,1 2 0 0,0-3 0 0,-2 1 0 16,2 0 0-16,-2 0 0 0,2-1 0 0,-2 0 0 0,1 3 0 15,-1-6 0-15,0 3 0 0,1-1 240 0,1 0-64 16,-1 0-16-16,1-2-160 0,-2 2 128 0,2 1-128 0,-2-1 128 15,2 1-128-15,-3 0 0 0,3 0 0 16,-3 1 0-16,-1 3 0 0,1-3 0 0,-1 1 0 0,0 1 0 16,0-1 0-16,0 2 0 0,0-4 0 0,0 0 0 15,0 1 0-15,0-2 0 0,0 1 0 0,1-4 0 16,0 2 128-16,0-1-128 0,2 0 0 0,-1-1 128 16,2 0-128-16,-1 1 128 0,2-2-128 0,-1 1 128 15,1 1-128-15,-2 0 0 0,0 0 0 0,1 3 128 16,-2-2-128-16,-1 1 0 0,0 2 0 0,-1-1 0 15,0 2 0-15,0-2 0 0,0 1 0 0,-1 1 0 16,1-1 0-16,-2 1 0 0,4-2 0 0,-2 0 0 0,1 0 0 16,0-2 0-16,0 1 0 0,0-2 128 0,1 1-128 15,0-1 192-15,0 3-192 0,1-3 192 0,0 0-192 0,0 1 0 16,-1 0 0-16,1 1 128 0,-1 1 0 0,-1 0 0 16,0 0 0-16,1 0 0 0,-2 1-128 0,0 1-176 15,-2 1 48-15,1 0 0 0,1 1 128 0,0-1 0 16,-1 1 0-16,-2 0 0 0,2-1 0 0,-2-1 0 15,1-1 0-15,0 0 0 0,1-1 0 0,0 3 0 16,0-3 0-16,-1-3 0 0,2 2 0 0,-1 0 0 16,0 1 0-16,-1-2 128 0,2 0-128 0,-1 1 176 15,0-1-176-15,-1 2 192 0,0 0-192 0,-1 0 0 0,1 0 0 16,-1 0 0-16,0 0 0 0,0 0 0 16,-1 2 0-16,0-2 0 0,1 1 0 0,0 1 0 0,-1 0 0 0,1-2 0 15,0 1 0-15,1 0 0 0,-1-1 0 0,-1 3 0 16,3-3 0-16,-1 0 0 0,-1 1 0 0,2-1 0 15,-1 0 0-15,1 0 0 0,-1 0 0 0,-1-1 0 16,2 1 0-16,-2 0 0 0,2-3 0 0,-2 3 0 16,1-1 0-16,-2 1 0 0,0 0 0 0,2 0 0 15,-2-1 144-15,0 1-144 0,-1 0 160 0,0 0-160 16,2 0 128-16,-1 0-128 0,0 0 0 0,-1 0 144 16,0 0-144-16,0 0 0 0,0 0 144 0,0 0-144 15,0 0 0-15,0 0 0 0,20-4 0 0,-16 4 128 0,0 0-128 16,0 0 0-16,-1 0 0 0,0 0 0 0,0 2 0 0,1 0 0 15,-2-2 0-15,0 0 0 0,1 1 0 0,-1-1 0 16,1 0 0-16,-2-1 0 0,2 1 0 0,-1 0 0 16,1 0 0-16,-1 0 0 0,1-2 0 0,-1-1 0 15,0 1 0-15,2 0 0 0,-1 1 0 0,-1-1 0 16,1 1 0-16,-1 1 0 0,1 0 0 0,-2-2 0 16,0 4 0-16,1-2 0 0,0 0 0 0,-2 1 0 15,1-1 0-15,0 2 0 0,0-2 0 0,-1 1 0 16,2-1 0-16,-1 0 0 0,1 0 0 0,0 0 0 15,0-3 0-15,2 2 0 0,0-1 0 0,-1-1 0 16,3-3-144-16,1 1 144 16,0-1-640-16,2-5-48 0,2 1-16 0,1-4-13360 0,4 1-2672 15</inkml:trace>
  <inkml:trace contextRef="#ctx0" brushRef="#br4" timeOffset="142313.14">27563 15069 6447 0,'-5'-3'576'0,"0"3"-576"0,1 0 0 0,2 0 0 16,0 0 0-16,1 0 0 0,-1-1 0 0,-2 0 0 0</inkml:trace>
  <inkml:trace contextRef="#ctx0" brushRef="#br4" timeOffset="144369.87">27477 15043 1839 0,'-1'-3'160'0,"0"3"-160"0,0 0 0 0,1-2 0 0,0 2 0 0,0 0 160 0,0 0-160 15,0 0 160-15,0 0-16 0,-2-2 0 0,1 4 0 0,1-2 0 0,0 0-144 0,0 0 160 0,0 0-160 0,0 0 160 0,-23 0-160 0,18-2 128 16,-1 1-128-16,-1 0 160 0,0-3 1104 0,0 3 208 16,0-1 64-16,1 0 16 0,0 1 16 0,1 0 0 15,1 1 0-15,1 0 0 0,0 0-592 0,1-3-112 16,0 1-32-16,2 2 0 0,2-4-208 0,-1 3-48 15,0 0-16-15,0-2 0 0,1 2 368 0,-2 0 80 0,0 1 16 16,0 0 0-16,0 0-32 0,0 0 0 0,0 0 0 16,0 0 0-16,0 0 352 0,0 0 80 0,0 0 16 15,0 0 0-15,0 0-64 0,0 0-16 16,-19 10 0-16,19-10 0 0,0 1-464 0,1-1-112 0,2 1-16 0,1-1 0 16,0-1-320-16,3 1-80 0,1-1-16 0,1-4 0 15,2 2-96-15,0 1 0 0,2-2-16 0,-1 2 0 16,0-2-48-16,1 1-16 0,-1 1 0 0,0 1 0 15,1-1 16-15,-1 2 16 0,2 0 0 0,-3 0 0 16,1 0-16-16,-1 2 0 0,1 1 0 0,0-3 0 16,-1 2-192-16,0-1 0 0,0 0 128 0,0 2-128 15,1-2 176-15,0 0-16 0,-1 1 0 0,1 1 0 16,0-2 80-16,0 2 16 0,-1-3 0 0,1 0 0 16,1 0 0-16,-1 0 0 0,2 0 0 0,-2-4 0 0,0 3-48 15,1-1 0-15,0-1 0 0,1 2 0 0,-2-2-64 0,1 2-16 16,-1 0 0-16,0 2 0 0,1-1-128 0,-1 4 0 15,1-2 144-15,-2 2-144 0,0 1 128 0,0-3-128 16,0 3 128-16,-1-1-128 0,0-2 0 0,0 2 128 16,-2-4-128-16,2 1 0 0,-1-1 224 0,0 0-32 15,-1 0 0-15,1-1 0 0,0 1-64 0,-1 0-128 16,2 0 176-16,-1-2-176 0,-1 0 0 0,2 2 0 16,-1-1 0-16,1 0 0 0,-1 1 128 0,0-3-128 15,0 3 0-15,0-1 0 0,-1 0 0 0,1 1 0 16,0 0 0-16,-1 0 0 15,1-1 336-15,-2 1-32 0,2 0-16 0,-1 0 0 0,-1 0-288 0,0 0 0 16,2 1 0-16,-2-1 0 16,1 0 0-16,-2 0 0 0,1 0 0 0,0 0 0 0,0-1 0 0,-1 1 0 0,2-3 0 0,-2 2 0 15,0 0 128-15,0-2 0 0,0 2 16 0,1 0 0 16,-2-1-16-16,1 0-128 0,-1 0 192 0,0 2-64 16,1-4 0-16,-1 1-128 0,-2 3 192 0,2-3-64 15,0 1-128-15,0 2 0 0,1-1 0 0,-1-3 0 16,0 4 0-16,0-1 0 0,1 1 0 15,-1 0 0-15,2 0 0 0,-2 0 0 0,-1 1 128 0,1-1-128 16,-1 2 0-16,1 0 0 0,-1-1 0 0,0-1 0 0,-2 0 0 0,0 0 0 16,1 2-192-16,-1-2 192 0,2 0 0 0,0-2 0 15,-2 2 0-15,1 0 0 0,-1 0 0 16,2-3 0-16,1 1 0 0,-1 1 128 0,2-1-128 16,-1 1 0-16,1-2 144 0,0 1-144 0,0-1 0 0,0 1 128 15,1 0-128-15,-2 0 0 0,1 2 0 0,-1 0 0 16,1 0 0-16,-2 0 0 0,1 0 0 0,-2 1 0 15,0 2 0-15,-1-1 0 0,2-1 0 0,-3 1 0 16,2 0 0-16,-2-1 0 0,1 2 0 0,0-1 0 16,-1-2 0-16,1 1 0 0,0 1 0 0,-1 0 0 15,0-1 0-15,0-1 0 0,2 0 0 0,-1 0 0 16,2 0 0-16,-2 0 0 16,1 0 128-16,-1 0-128 0,2 0 128 0,0-1-128 0,-1 1 0 0,1-2 0 15,0 2 0-15,0-2 0 0,-2 2 0 0,2-1 0 0,-2 1 0 0,1 0 0 16,0 0 0-16,-1 0 0 0,0 1 0 0,1 1 0 15,-1 0 0-15,1-1 0 0,-1-1 0 0,0 2 0 16,2 1 0-16,-1-3 0 0,0 2 0 0,1-1 0 16,0 0 0-16,-2-1 0 0,2 3 0 0,0-3 0 15,-1 0 0-15,0-3 0 0,1 3-128 0,-1 0 128 16,1-1 0-16,-2 1 0 0,2 0 0 0,-1-1 0 16,-1 2 0-16,2-1 0 0,-2 0 0 0,1 0 0 15,1 1 0-15,-2 2 0 0,2-3 0 0,-2 1 0 16,2 0 0-16,0 1 0 0,-1-2 0 0,1 2 0 15,1-1 0 1,-1-1 0-16,-1 1 0 0,2-1-128 0,0 0 128 0,0-1 0 16,0 1 0-16,0-1 0 0,0 1 0 0,0-2 0 15,0 2 0-15,-1 0 0 0,-1 0 0 0,2-2 0 16,-1 2 0-16,0 0 0 0,-1-1 0 0,1 1 0 16,0 0 0-16,0 0 0 0,1 1 0 0,-2-2 0 15,2 1 0-15,0 0 0 0,0-1 0 0,0 1 0 16,0 0 0-16,0-3 0 0,2 2 0 0,-1 0 128 15,1-1-128-15,0 2 128 0,-1-2-128 0,2 1 0 16,-1-1 0-16,-1 2 0 0,2 0 0 0,-1-1 0 16,-1-1 0-16,2 0 0 0,-2 2 0 0,1-1 0 15,0-1 0-15,0-1 0 0,-1 2 0 0,0-1 0 16,2-1 0-16,-2 1 0 0,3 0 0 0,-2 0 0 0,0-1 0 0,1 2 0 16,0 0 0-16,0 1 0 0,1 0 0 0,-2-3 0 15,0 3 0-15,1 0 0 0,-1 0 0 0,1 0 0 16,-2 0 0-16,0 0 0 0,1 0 0 0,0 3 0 15,0-3 0-15,-1 0 0 0,0-3-160 0,1 3 160 16,-1 0 0-16,-1-1 0 0,1 1 0 0,-1-1 0 16,0 1 0-16,0-1 0 0,0 1 0 0,0 0 0 15,-2-3 0-15,2 2 0 0,0 1 0 0,-1-1 0 16,0 0 0-16,1 1 0 0,-2 0 0 0,1 0 0 16,0 0 0-16,-1 0 0 0,1 0 0 0,-1 0 0 15,0 0 0-15,1 1 0 0,-1 0 0 0,-1 3 0 16,2-4 0-16,-2 1-128 0,2 0 128 0,1 3 0 0,-1-4 0 15,-1 0 0-15,6 1 0 0,-4-1 0 0,0 0 0 16,0 0 0-16,1-1 0 0,-1 1 0 0,0 0 0 16,1 0 0-16,-1-3 0 0,1 2 0 0,-1 1 0 15,1-1 0-15,0 0 0 0,-1 1 0 0,2 0 0 16,-1 0 0-16,0-3 0 0,0 3 0 0,-1-1 0 16,1 1 0-16,-1 0 0 0,0 0 0 0,0 0 0 15,0 0 0-15,0 0 0 0,0 0 144 0,0 0-144 16,0 0 128-16,0 0-128 0,-2 0 0 0,2 0 0 15,0 0-144-15,0 1 144 0,0-1 0 0,0 0-128 16,-1 0 128-16,1 3 0 0,0-3 0 0,0 0 0 16,0 0 0-16,0 1 0 0,-2 0 0 0,2-1 0 0,-1 1 0 15,1-1 0-15,-1 3 0 0,-1-3 0 0,0 0 176 0,1 0-176 16,-2 0 0-16,-1 1 0 0,2-1 0 0,-1 0 0 16,1 0 0-16,-1 0 0 0,1 0 0 0,-1 0 0 15,2 0 0-15,-2 0 0 0,1 0 0 0,-1 1 0 16,2-1 0-16,-2 0 0 0,1 0 0 0,1 0 0 15,-2 3 0-15,-1-3 0 0,2 0 0 0,-1 0 0 16,1 0 0-16,-2 0 0 0,1 0 0 0,1 0 0 16,-1 0 0-16,1 0 0 0,-1 0 0 0,1 0 0 15,-2 0 0-15,2-3 0 0,0 3 0 0,0-1-192 16,-1 0 192-16,2 1 0 0,-2-3 0 0,1 2 0 0,1 1 0 16,-2-1 0-16,0 0 0 0,2 1 0 0,0-3 0 0,-2 2 0 15,1 0 0-15,-1 1 0 16,2-1 0-16,-3 1 0 0,2 0 0 0,-2 0 0 0,1 0 0 0,0 0 0 15,-1 1 0-15,1-1 0 0,0 0 0 0,0 1 0 16,-1-1 0-16,1 0 0 0,-1 1 0 0,1-1 0 16,0 3 0-16,0-3 0 0,-1 0 0 0,0 0 0 15,1 0 0-15,-2 0 0 0,0 0 0 0,0 0 0 16,0 0 0-16,0 0 0 0,0 0 0 0,0 0 0 16,0 0 0-16,0 0 0 0,0 0 0 0,0 0 0 15,0 0 0-15,0 0 0 0,0 0 0 0,0 0 0 16,0 0 0-16,0 0 0 0,0 0 0 0,0 0 0 0,18 6 0 15,-17-6 0-15,-1 0 0 0,2 1 0 0,-2-1 0 0,0 0 0 16,1 1 0-16,-1-1 0 0,0 3 0 0,0-3 0 16,0 0 0-16,0 0 0 0,0 0 0 0,0 0 0 15,0 0 0-15,0 0 0 0,0 0 128 0,0 0-128 16,0 0 0-16,0 0 0 0,0 0 0 0,0 0-144 16,0 0 144-16,0 0 0 0,0 0 0 0,0 0 0 15,0 0-256-15,0 0 48 0,0 0 0 0,0 0 0 16,0 0-720-1,0 0-144-15,-5-22-16 0,4 18-13312 0,-2 1-2640 0</inkml:trace>
  <inkml:trace contextRef="#ctx0" brushRef="#br4" timeOffset="147892.29">29890 15350 4015 0,'0'-1'352'0,"-1"0"-352"0,-1 0 0 0,2 1 0 0,-1 0 256 0,0 0-32 0,0 0 0 0,-1 1 16 0,0-1 656 0,-2 1 144 0,1-1 32 0,-1 1 0 0,0 2-720 0,0-3-144 0,2 1-16 0,0-1-16 16,-1 1-176-16,1-1 192 0,-1 3-192 0,1-3 192 15,-1 0-16-15,-1 0 0 0,2 0 0 0,-2 0 0 16,1 0 576-16,-1 0 112 0,0 1 32 0,0-1 0 16,1 0 384-16,-1 0 64 0,2 0 32 0,-1-1 0 0,2 1-64 0,0 0-16 15,-1-3 0-15,1 2 0 0,1 1-368 0,-1-1-80 16,0 1-16-16,1 0 0 0,-2 0-112 0,1 0-16 16,0 0-16-16,1 0 0 0,0 0 192 0,0 0 32 15,0 0 16-15,0 0 0 0,-17 11 80 0,14-10 16 16,1 3 0-16,-1-4 0 0,2 3-16 0,0-3 0 15,0 1 0-15,1 1 0 0,0-2-368 0,0 0-80 16,1 0-16-16,-1 0 0 0,0 0-208 0,0 0-32 16,0 0-16-16,0 0 0 0,0 0-96 0,20-2 0 15,-14 1-16-15,0 1 0 0,0 0-176 0,1 0 0 16,1 0 144-16,1 0-144 0,0 0 176 0,1 0-48 16,1 1 0-16,1-1 0 0,0 2 80 0,0-2 16 0,1 0 0 0,-1 0 0 31,2 0 32-31,-1 0 16 0,2 0 0 0,-1 0 0 0,-1 0 16 0,1 0 0 0,1-2 0 0,1 1 0 15,0-1-96-15,0 2-32 0,0-1 0 0,-1 1 0 16,-2 1 80-16,2-1 16 0,0 2 0 0,-1 1 0 16,-1-3-256-16,0 3 0 0,-1 0 0 0,-1 0 0 15,0 1 128-15,-1 1 0 0,0-3-128 0,0 2 192 16,0 1-32-16,-1-4-16 0,0 0 0 0,0 3 0 16,0-4 0-16,1 0 0 0,-2 0 0 0,1 0 0 15,1 0-144-15,0-1 192 0,1-2-192 0,-1 1 192 16,1-1-192-16,1 2 160 0,-1-2-160 0,2 3 160 0,-2 0-160 0,0 0 128 15,0 0-128-15,0 0 128 0,-1 0-128 0,0 0 0 16,-1 0 0-16,-1 0 0 0,0 2 0 0,-1-2 0 16,1 1 0-16,-2-1 0 0,0 0 128 0,1 1 0 31,0-1 0-31,-1 0 0 0,1 3-128 0,1-3 0 0,-2 0 0 0,1 0 0 0,2 0 0 0,-2-3 0 16,2 2 0-16,0-2 0 0,1 1 0 0,-2 0 0 15,3-2 0-15,-1 1 0 0,1-2 0 0,-1 2 0 16,1-2 0-16,-1 1 0 0,-1 0 0 0,1 1 0 15,-3 0 0-15,2 2 0 0,-3-2 0 0,1 2 0 16,0 1 0-16,-1 0 0 0,0 0-128 0,-1 1 128 16,1 2 0-16,0-3 0 0,1 1 0 0,-1 0 0 0,0 1 0 15,-2-2 128-15,2 0-128 0,-3 0 0 0,2 0 0 0,-1-2 0 16,0 2 0-16,0-2 0 0,-1 2 0 0,1-4 0 31,0 3 0-31,-1-2 0 0,0 1 0 0,1 1 0 0,-2 1 0 0,1-3 0 0,0 2 0 0,1 1 0 16,0 0 0-16,-1 0 0 0,1 1 0 0,0-1 0 15,1 3 0-15,-2-2 0 0,2 0 0 0,2 3 0 16,-2-4 0-16,1 2 0 0,1 1 0 0,-1-3 0 16,0 0 0-16,1 1 0 0,-1-1 0 0,0 0 0 15,0-1 0-15,-1 1 160 0,0-3-160 0,0 3 160 16,-1-1-160-16,-1 0 0 0,1 1 0 0,-1-3 0 16,0 2 0-16,0 0 0 0,-1 0 144 0,1 1-144 15,1-3 0-15,-2 3 0 16,2-1 0-16,-1 0 0 0,1 0 0 0,0 1 0 0,0 0 0 0,-1 0 0 0,1 0 0 0,0 0 0 15,-1 0 0-15,1 1 0 0,-1 0 0 0,0 0 0 16,1 2 0-16,-2-3 0 0,2 1 0 0,-1 0 0 16,-1 0 0-16,-1 2 0 0,2-2 0 0,-1 0 0 15,1 2 0-15,-1-3 0 0,1 0 0 0,-1 0 0 16,2 0 0-16,0 0-128 0,-1-3 128 0,1 1 0 16,0 2 0-16,1-4 0 0,-2 3 0 0,2 0 0 15,0-2 0-15,-1 1 0 0,0 1 0 0,1 1 0 16,-2 0 0-16,1-3 0 0,0 3 0 0,-1 0 0 15,0 3 0-15,1-3 0 0,-2 0 0 0,-1 1 0 16,2 0 0-16,-1 0 0 0,0 2 0 0,0-3 0 0,0 0 0 0,1 1 0 16,-2-1 0-16,2 1 0 0,0-1 0 0,0 0 0 31,-1 0 0-31,2 0 0 0,0-1 0 0,1 0 0 0,-2 1 0 0,2 0 0 0,0-4 0 0,0 4 0 16,1-1 0-16,-1 1 0 0,0-1 0 0,-1 1 0 15,1 0 0-15,-1-3 0 0,-2 6 0 0,2-3 0 16,-2 0 0-16,0 1 0 0,0 1 0 0,-1 1 0 15,1-3 0-15,-1 2 0 0,0-1 0 0,0 2 0 16,0-3 0-16,1 1 0 16,0 0 0-16,-1 2 0 15,3-3 0-15,-1 0 0 0,-1 0 0 0,2 0 0 16,-1 0 0-16,0 0 0 0,1 0 0 0,-1-3 0 0,1 2 0 16,-1 0 0-16,0 1 0 0,0 0 0 0,-1-3 0 0,1 2 0 15,-2 1 0-15,1-1 0 0,0 1 0 0,-1-1 0 16,-1 1 0-16,0 0 0 0,0 0 0 0,0 0-128 15,0 0 128-15,0 0 0 0,0 0-192 0,0 0 64 16,0 0 0-16,0 0 0 0,0 0-64 0,0 0 0 16,0 0 0-16,0 0 0 0,0 0 192 0,0 0-128 15,0 0 128-15,0 0-128 0,0 0 128 0,0 0-208 16,0 0 80-16,0 0 128 0,0 0-176 0,21-6 176 16,-19 6-128-16,1 0 128 0,1 0 0 0,-2 0 0 15,0 1 0-15,1-1-128 0,-2 1 128 0,0 0-160 16,1 2 160-16,-1-3-160 0,-1 0 160 0,1 0 0 0,-1 0 0 15,1 0 0-15,-1 0 0 0,2 0 0 0,-2 0 0 16,1 0 0-16,0 0 0 0,-1 0 0 0,0 0 0 0,0 0 0 16,0 0 0-16,0 0 0 0,0 0 0 0,0 0 0 15,0 0 0-15,0 0 0 0,0 0 0 0,0 0 0 16,0 0 0-16,0 0 0 0,0 0 0 0,0 0 0 16,0 0-128-16,0 0 128 0,0 0-128 0,0 0 128 15,0 0 0-15,0 0-160 0,0 0 160 0,0 0 0 16,0 0 0-16,0 0 0 0,0 0 0 0,0 0 0 15,0 0 0-15,0 0 0 0,0 0 0 0,0 0 0 16,0 0-192-16,0 0 64 0,0 0 128 0,0 0-208 16,0 0 208-16,0 0 0 0,0 0 0 0,0 0 0 0,0 0 0 15,0 0 128-15,0 0 0 0,0 0-128 0,0 0 0 0,0 0 0 16,0 0 0-16,0 0 0 0,0 0 0 0,0 0 0 16,0 0 0-16,0 0 0 0,0 0 0 0,16 11 0 15,-13-10 0-15,-1-2 0 0,2 1 0 0,0 0 0 16,0 0 0-16,0-3 0 0,0 3 0 0,0-1 0 15,-1 1 0-15,1 0 0 0,-1-1 0 0,0 1 0 16,-2 0 0-16,2 0 0 0,-2 0 0 0,0 0 0 16,1-3 0-16,-1 3 0 0,-1 0 0 0,1 0 0 15,0-1 0-15,1 0 0 0,-1 0 0 0,-1 1 0 16,0 0 0-16,0 0 0 0,0 0 0 0,0 0 0 16,0 0 0-16,0 0 0 0,22 0 0 0,-18-3 0 0,1 3 0 15,-2-1 0-15,2 1 0 0,0 0 0 0,0-1 0 0,0 1-144 16,-1 0 144-16,1-1 0 0,-1 1 0 0,-2 0 0 15,1 0 0-15,-2-3 0 16,1 3 144-16,-1-1-144 0,2 0 0 0,-2 1 0 0,2 0 0 0,-2-3 0 16,1 3 0-16,0-1 0 0,1 0 0 0,0-1 0 15,1 2 0-15,-1 0 0 0,2 0 0 0,0 0 0 16,0 0 0-16,0 0 0 0,0 0 0 0,0 0 0 16,-1 0 0-16,1 0 0 0,-2 0 0 0,1 2 0 15,-2-1 0-15,2-1 0 0,-1 1 0 0,-2-1 0 16,1 3 0-16,0-3 0 0,-1 0 0 0,1 0 0 0,0-3 0 0,-1 2 0 15,0 0 0-15,1-1 0 0,0 2 0 0,0-3 0 16,1 2 0-16,0-2 0 0,1 1 0 16,0 0 0-16,1-1 0 0,-2 0 0 0,2 1 0 0,0 0 0 15,0 1 0-15,0 1-144 0,0-2 144 0,-1 2 0 16,0 0 0-16,-2 0 0 0,1 2-160 0,-1-2 160 16,0 1-192-16,0 3 192 0,-1-4-128 0,1 0 128 15,1 1 0-15,-2-1 0 0,2 0 0 0,-1-1 0 16,1 1 0-16,-1 0 0 0,2-2 0 0,-2 0 0 15,2 1 0-15,0-1 0 0,-1 1 0 0,1-2 0 16,1 3 0-16,-1-4 0 0,1 3-128 0,0-1 128 16,0-1 0-16,-2 2 0 0,2 1-272 0,-1-3 48 15,0 3 16-15,-2 0 0 0,1 3-48 0,-2-3 0 16,0 0 0-16,0 0 0 0,1 1 256 0,-1 0-192 0,0 1 192 0,1-2-192 16,1 0 192-16,-1 2 0 0,2-2 0 0,-1 0 0 15,2 0-128-15,-2 0 128 0,1 0 0 0,0 0-144 16,-1 0 144-16,1 0 0 0,-1 0 0 0,-1 0 0 15,0 0 0-15,0 0 0 0,-1 0 0 0,0 0-128 16,0 0 128-16,-1 0-128 0,2 0 128 0,-2 0-128 16,0 0 128-16,0 0-192 0,0 0 192 0,0 0-192 15,0 0 192-15,0 0 0 0,0 0 0 0,0 0 0 16,0 0 0-16,0 0 0 0,0 0 0 0,19 5 0 16,-16-4 0-16,-2 1 0 0,2-1 0 0,-1-1 0 15,1 2 0-15,-2-2 0 0,3-2 0 0,-2 1 0 0,2-1 0 16,-2 1 0-16,2 1 0 0,0-2 0 0,-2 0 160 15,1 1-32-15,-1 1-128 0,-1-2 192 16,1 2-192-16,-1-2 176 0,0 2-176 0,-1 0 160 0,0 0-160 0,1 0 0 16,-1 2 0-16,-1-2 0 0,1 2 0 0,0-2 0 15,0 1 0-15,0-1 0 0,0 0 0 0,0 0 0 16,0 0 0-16,0 0 0 0,0 0 0 0,0 0 0 16,0 0 0-16,0 0 0 0,0 0 0 0,16 15 0 15,-13-15 0-15,-1 0 0 0,2 1 0 0,-1-1 0 16,0 2 128-16,1-2-128 0,-1 0 0 0,0 1 0 15,0-1 0-15,0 0 0 0,-1-1 0 0,1 1 0 16,-1 0 128-16,1-2-128 0,-2 2 0 0,0 0 0 0,1 0 0 16,-1 0 128-16,-1 0-128 0,1 0 192 0,-1 0-192 0,1 0 192 15,-1 2-192-15,2-2 0 0,-1 1 0 0,0 1 0 16,-1-2 0-16,0 0 0 0,0 0 0 0,0 0 0 16,0 0 0-16,0 0 0 0,0 0 0 0,20 3 0 15,-15-4 144-15,-2 1-144 0,2-2 160 0,-1 2-160 16,1-2 240-16,-1 1-48 0,-2-1-16 0,2 1 0 15,-2 1-176-15,1-2 0 0,-1 0-192 0,1 1 192 16,-2 1 0-16,0 0 0 0,2 0 0 0,-2 0 0 16,0 0 0-16,0 0 0 0,1 0 0 0,-1 0 0 15,1 0 0-15,0 0 0 0,0 0 0 0,1 0 0 16,-1 0 0-16,1 0 0 0,0 0-224 0,0 0 80 0,2 0 144 16,-2 0 0-16,2-2 0 0,0 2 0 0,0-1-144 0,1-1 144 15,-1 1-160-15,2 1 160 0,-3-2 0 0,3 0 0 16,-1 1 0-16,-1 1 160 0,1 0-160 0,0-2 0 15,-1 2-192-15,0-2 192 0,0 2-368 0,1-1 48 16,-1 1 16-16,0-1-12992 16,0 1-2592-16</inkml:trace>
  <inkml:trace contextRef="#ctx0" brushRef="#br4" timeOffset="150573.65">27433 14769 11967 0,'-3'0'1072'0,"1"0"-864"0,2 2-208 0,0-2 0 0,0 0 560 0,0-2 64 0,-1 2 16 0,-1-1 0 0,2 0 288 0,-1-2 64 0,1 1 16 0,0 2 0 0,0 0 48 0,0 0 16 15,0 0 0-15,0 0 0 0,16-11-288 0,-13 11-48 16,0 1-16-16,-1 3 0 0,-1-2-240 0,-1 2-48 0,-1 1-16 0,-2 1 0 15,1 0 224-15,-1-1 64 0,0 3 0 0,-1-2 0 16,0 2-16-16,0-1 0 0,1-1 0 0,-2-1 0 16,2 1 96-16,1 0 32 15,-1 0 0-15,1 0 0 0,-1 2-144 0,2 1-32 0,-1-3 0 0,1 1 0 16,-1 2-256-16,2 2-48 0,-1-4-16 0,0 3 0 16,0-1-128-16,-1 0-16 0,0 2-16 0,1-3 0 15,-2 2-160-15,1 0 0 0,0-1 0 0,0-1 128 16,-1 4-128-16,2-5 0 0,-1 3 0 0,-1-3 0 15,1 2 0-15,-1-3 0 0,1 0 0 0,1-1 0 16,-2-4 0-16,2 2 0 0,0-1 0 0,-1-2 0 0,1 0 0 0,1-3 0 16,0 1 0-16,0-1-176 0,1 0-16 0,1-2 0 15,1-1 0-15,1 0 0 16,2-3-624-16,0 1-128 0,3-3-16 0,1-1-14528 16</inkml:trace>
  <inkml:trace contextRef="#ctx0" brushRef="#br4" timeOffset="151579.94">29763 14972 5519 0,'-3'-2'496'0,"2"0"-496"0,-2 2 0 0,2-1 0 0,1 1 1600 0,-1 0 208 0,0 0 48 0,-1 0 16 0,1 0-160 0,-1 0-48 0,-1 0 0 0,1 1 0 15,-1 1-400-15,1 0-96 0,1-1-16 0,-1 3 0 16,2-4-144-16,0 3-48 0,0-2 0 0,2 1 0 16,-1-1 256-16,0 3 64 15,2-3 0-15,-2 2 0 0,1 2-208 0,1-1-48 0,-2 0 0 0,1 3 0 16,1-1-128-16,-2 1-16 0,2 2-16 0,-2-2 0 16,1 3-256-16,0-1-48 0,-1 2-16 0,0 1 0 15,-1 2-224-15,1 1-32 0,-1 0-16 0,2 1 0 16,-2 0-272-16,0 4 0 0,0 2 128 0,0 0-128 15,-2 3 0-15,0 0 0 0,-1-2 0 0,1-1 0 16,1-2 0-16,-3 1 128 0,1 1-128 0,1-3 0 0,-1 2 176 16,0-4-176-16,0 1 160 0,0-5-160 0,0 1 0 0,1-7 128 15,-1 3-128-15,1-6 0 0,0-2 0 0,2-2 0 16,0-2 0-16,2-2 0 16,1-6-1312-16,2-1-160 0</inkml:trace>
  <inkml:trace contextRef="#ctx0" brushRef="#br4" timeOffset="153969.21">25997 12610 3679 0,'-1'0'320'0,"0"-1"-320"0,0 1 0 0,1-1 0 0,0 1 512 0,-2-3 48 0,2 2 0 0,-1 0 0 0,0-3 80 0,0 2 32 0,1-3 0 0,-2 1 0 0,2 1 240 0,0-1 48 0,2 2 16 0,-4 0 0 16,2-1-144-16,-1 1-48 0,1 1 0 0,-1-1 0 16,0 2 256-16,-2-1 48 0,2 1 16 0,0 0 0 15,-2-2-16-15,3-1-16 0,0 3 0 0,0-4 0 16,1 3-416-16,-1 1-80 0,0 0 0 0,0 0-16 16,0 0 144-16,0 0 16 0,0 0 16 0,0 0 0 0,0 0 16 0,0 0 0 15,0 0 0-15,0 0 0 16,0 0-16-16,0 0 0 0,0 0 0 0,-9 24 0 0,5-14-272 0,-1 1-48 15,-1 0-16-15,1-2 0 0,0-1-224 0,1 1-48 16,-1 2-128-16,1-1 192 0,2 0-32 0,0-3-16 16,-1 3 0-16,2-4 0 0,0 0-144 0,-1 1 128 15,2-4-128-15,0 4 128 0,-1-3-128 0,2 0 0 16,-1 1 0-16,0 0 0 0,0 0 0 0,0 1 128 16,2 2-128-16,-2 0 128 0,0 1 192 0,1 1 48 15,0 0 0-15,0 1 0 0,1 1 16 0,-1-1 0 16,0 0 0-16,1 1 0 0,1-1-256 0,-1 1-128 15,2-1 160-15,-1 2-160 0,0-1 0 0,1 2 0 16,-1-2 0-16,-1 2 0 0,0-1 0 0,1 2 0 16,-2-1 0-16,2-1 0 0,-2 2 0 0,0-3 0 0,2 1 128 0,-2 2-128 15,0-3 256-15,0 4 0 0,-1-4 0 16,2 2 0-16,-1 1-32 0,0-2 0 0,0 2 0 0,2-1 0 16,-1 1-96-16,1-4 0 0,-2 1-128 0,1-1 192 15,3 2-192-15,-1-2 0 0,0 4 128 0,1-4-128 16,0 1 0-16,-2-3 0 0,1 2 0 15,0 0 0-15,-2 3 0 0,-1-2 128 0,1-1-128 0,-1 3 0 16,-1 1 0-16,0-2 0 0,-1 2 0 0,-1-1 0 16,0 1 0-16,1-3 0 0,-2 0 0 0,2 3 0 15,-1-4 0-15,0-2 128 0,1 2-128 0,0 0 0 16,1-2 160-16,0 2-160 0,1-1 160 0,0 1-160 0,2 0 0 0,-2-1 128 16,0 1-128-16,2-1 0 0,-2 1 0 0,1-5 0 15,1 5 0-15,-1-3 0 0,1 2 0 0,-1-3 0 16,1 3 0-16,-2-1 0 0,0 1 0 0,-1-2 128 15,2 2-128-15,-4-1 0 0,2 1 0 0,-1 0 0 16,1 1 0-16,-2 0 0 0,0 0 0 0,1 0 0 16,0-1 0-16,0 0 0 0,-1-1 0 0,2-1 0 15,-1 0 0-15,1-1 0 0,1 0 160 0,1 1-160 16,0-1 160-16,-1 2-160 16,2-3 0-16,-1 2 128 0,1 0-128 0,-1-2 0 0,-1-1 0 0,2 4 0 15,-1-3 0-15,0 0 0 0,-1 2 0 0,1-2 0 16,0 0 0-16,-2 0 0 0,1 2 0 0,0 0 0 0,0-1 0 15,-1 3 0-15,2-2 0 0,-1 1 0 0,0-1 0 16,0 1 0-16,1-3 0 0,0 2 0 0,0 0 0 0,1-1 0 16,1 0 0-16,-2 0 0 0,2 1 0 0,0-2 0 15,-1 0 0-15,1-1 0 0,0 1 0 0,-2-1 0 16,1 1 0-16,-2 1 0 0,0 0 0 0,-1 2 0 16,0-1 0-16,-1 1 0 0,0 2 0 0,-1-2 0 15,0 2 0-15,-1 0 0 0,0 0 0 0,-1 0 0 16,0-1 0-16,2 1 0 0,-1-2 0 0,1 0 0 15,1-1 0-15,-1 1 0 0,2-3 0 0,-1 0 0 16,1 1 0-16,0-1 0 0,1 0 0 0,1 0 0 0,-2 1 0 16,0 0 0-16,0-1 0 0,0 0 0 0,-2 1 0 15,2 2 0-15,-1-1 0 0,0 1 0 0,0-2 0 0,-1 3 0 16,2-4 0-16,-2 1 0 0,1-1 0 0,0 3 0 16,-2-3 0-16,2 0 0 0,0-1 0 0,-1 1 0 15,2-1 0-15,-1-1 0 0,0 1 0 0,1 0 0 16,-1 0 0-16,1 0 0 15,0 1 0-15,0-1 0 0,0 1 0 0,0-1 0 0,0-1 0 0,0 1 0 16,1 1 0-16,-1-1 0 0,1 0 0 0,-1 0 0 16,1 0 0-16,-1 0 0 0,2-3 0 0,-2 2 0 15,1 0 0-15,-1-1 0 0,1 1 0 0,-1 0 0 16,1-1 0-16,-1 1 0 0,0 0 0 0,0 0 0 16,-1 1 0-16,1-1 0 0,0 3 0 0,-1-2 0 0,1-2 0 0,-1 2 0 15,1 0 0-15,0-1 0 0,0 2 0 0,0-1 0 16,1-1 0-16,-1 1 0 0,1 1 0 0,0-1 0 15,1 0 0-15,0 0 0 0,-1 0 0 0,0 1 0 16,2-1 0-16,-2 1 0 0,0-1 0 0,2-1 0 16,-2 1 0-16,-1 0 0 0,1-1 0 0,1 1 0 15,-2 0 0-15,0 2 0 0,0-3 0 0,0-1 0 16,1 2 0-16,-1 0 0 16,1-3 0-16,-1 1 0 0,1 3 0 0,1-4 0 0,-1 3 0 0,0-1 0 15,1 2 0-15,0-3 0 0,-1 2 0 0,0 0 0 16,2 1-144-16,-2 0 144 0,0 0 0 0,0 0-144 15,1-1 144-15,-2 0 0 0,0 0-144 0,0 0 144 0,0 0 0 16,-2-1 0-16,1 0 0 0,0-1 0 0,-2 1 0 0,1-2 0 16,-1 3-144-16,1-3 144 0,0 0 0 15,-1 1 0-15,2-3-128 0,-2 1 128 0,2 0 0 0,0-1-128 16,0 0 128-16,1 0 0 0,0-1-384 0,1 0 48 16,0-2 0-16,0 1 0 15,2-2-1184-15,-1 1-224 0,2-3-48 0,-2 1-13952 0</inkml:trace>
  <inkml:trace contextRef="#ctx0" brushRef="#br4" timeOffset="156025.87">24235 9423 3679 0,'0'-6'320'0,"1"1"-320"0,-1 3 0 0,2-2 0 0,-1 3 128 0,0 0-128 0,0-7 128 0,2 0-128 0,2-5 192 0,0 2-16 0,0 1-16 0,0 3 0 0,-2 2 96 0,1 0 0 0,0 1 16 0,-2 2 0 0,2 1 16 0,-2-3 0 0,1 3 0 0,-1-4 0 15,0 3 352-15,-1-1 80 0,0 1 16 0,0 0 0 16,-1 1 752-16,0-1 160 0,0 1 16 0,-1 1 16 15,0 0 144-15,-2 0 32 0,3 0 0 0,0 0 0 16,0 0-512-16,0 0-80 0,0 0-32 0,-21 11 0 16,16-7-240-16,2 4-48 0,-1-2-16 0,0 0 0 15,2-1-224-15,-1 1-32 0,1 0-16 0,2-1 0 0,-1 1-112 0,1-1-32 16,0 3 0-16,0-2 0 0,1 4-160 0,-1-3-32 16,1 3-16-16,-1 2 0 0,1 1-16 15,-1 2 0-15,0-3 0 0,2 2 0 0,-2 0 208 0,0 3 32 16,-2-1 16-16,2-3 0 0,2 3-176 0,-2 0-48 15,0 2 0-15,1-3 0 0,-1 1-48 0,0 0-16 32,0 1 0-32,1-1 0 0,-1 1-96 0,1-1-32 0,-1 1 0 0,1-3 0 0,-1 1-128 0,0 1 0 15,2-1 0-15,-2 1 0 0,0-1 0 0,0 0 160 16,-2 0-160-16,1 1 160 0,0-3-160 0,-1 2 0 0,0 3 0 16,1-2 0-16,-1-2 0 0,0 3 0 15,0-1 0-15,1 0 0 0,1-1 0 0,0-1 160 0,0 2-160 0,1 0 160 16,0-2-160-16,0 1 128 15,1 0-128-15,-1-2 128 16,0 1-128-16,0-2 0 0,1 3 0 0,0-1 128 16,-1 1-128-16,2-3 128 0,-2 4-128 0,0-4 128 15,2 5-128-15,-2-4 0 0,1 2 0 0,0-1 0 16,0 0 0-16,-1 0 0 0,2 0 0 0,1-2 128 16,-2-1-128-16,0 0 0 0,2 0 144 0,-1-2-144 15,0 1 0-15,1 1 128 0,-1 0-128 0,-1 0 0 16,-1 3 0-16,0-1 0 0,-1 2 0 0,0 1 0 15,0 0 0-15,-2 1 0 0,1 0 0 0,-2-4 0 16,1 4 0-16,-1-1 0 0,0-3 0 0,0 2 0 0,2-1 0 0,-2 1 0 16,2-3 0-16,0 3 0 0,1-2 128 0,-1 2-128 15,1-1 128-15,-1 1-128 0,1 2 0 0,0-2 144 16,1 2-144-16,0 2 0 0,0-5 0 0,2 4 0 16,-2-1 0-16,1 0 0 0,1 2 0 0,-2-2 0 15,2 1 0-15,-1-4 0 0,1 2 0 0,0-1 0 16,1 1 0-16,-2-2 0 0,2 1 0 0,0-3 0 15,0 2 0-15,-2-2 0 0,0 2 0 0,0 1 0 16,0-1 0-16,-2 3 0 0,1-1 0 0,-2-2 0 16,0 3 0-16,-2-1 0 0,2 1 0 0,0-1 0 15,-1-2 0-15,-1 0 0 0,2 0 0 0,0 1 0 16,1-2 0-16,0 0 0 0,1 0 0 0,0-1 0 0,2-1 0 16,-2-3 0-16,2 1 0 0,0 2 0 0,1-3 0 0,-1 1 0 15,1-1 0-15,0 2 0 0,0-3 0 0,-1 3 0 16,1-1 0-16,-2 1 0 0,2 1 0 0,-3 0 0 15,1 4 192-15,-1-3-192 0,-1 0 192 0,-1 5-192 16,-2-4 0-16,2 2 0 0,-2-1 0 0,1 0 0 16,-2 2 0-16,2-2 0 0,-1 1 0 0,2-1-192 15,-1 0 192-15,0-1 0 0,1-2 0 0,1 0 0 16,0 0 0-16,1-3 0 0,1-1 0 0,0 0 0 16,2 1 0-16,-1-2 0 0,1 1 0 0,2 1 0 15,-1-2 0-15,1 1 0 0,-1 1 0 0,2 1 0 0,-2 0 0 0,1 0 0 16,-1 1 0-16,-2 1 0 0,1 1 0 0,0 0 0 15,-2 0 0-15,0-1 0 0,-1 1 0 0,-1 2 0 16,0 0 0-16,-1 0 0 0,1-1 0 0,-2-1 0 16,1 3 0-16,1-5 0 0,-1 1 0 0,0-1 0 15,-1 0 0-15,1 1 0 0,1-2 0 0,0 1 0 16,0-1 0-16,1-1 0 0,1 1 0 0,-1-2 0 16,1 0 0-16,1 2 0 0,-1 0 0 0,2-1 0 15,0 1 0-15,-1-2 0 0,1 2 0 0,0-3 0 16,1 3 0-16,-2-4 0 0,1 2 0 0,0 1 0 15,0 0 0-15,-1 0-144 0,1 2 144 0,-3-3 0 16,0 2 0-16,1-2 0 0,-2 1 0 0,1 0 0 16,-1 3 0-16,0 0-128 0,-1 1 128 0,1-4 0 0,-2 2 0 15,1 0 0-15,0-3 0 0,1 1 0 0,1 1 0 0,-1-3 0 16,0-1 0-16,1 0 0 0,-1 1 0 0,2 0 0 16,0 0 0-16,-1-1 0 0,1 1 0 0,-1-1 0 15,0 1 0-15,-1 1 0 0,0-2 0 0,0 1 0 16,0-1 0-16,0 1-128 0,-1 0 128 0,0 0 0 15,-1 0 0-15,1 1-160 0,0 1 160 0,-2 1 0 16,2 0 0-16,-1-1-128 0,-1 2 128 0,1 0 0 16,-1-3 0-16,1 3 0 0,-1-4-128 0,1 1 128 15,1-1 0-15,-1-1 0 0,1 0 0 0,0 0 0 0,1-3 0 16,0 2 0-16,1 1 0 0,2-3 0 0,-2 2 0 0,3 0 0 16,-2-1 0-16,2 2 0 0,2 0-240 15,-4 0 64-15,2 1 16 0,-1 1 0 0,-1-2-144 0,2 1-16 16,0 0-16-16,-2 0 0 15,2 0-368-15,-2 0-80 0,1 1-16 0,-1-2 0 16,1 0-416-16,-2 0-64 0,1-5-32 0,0 1 0 16,0-1-608-16,2-1-112 0</inkml:trace>
  <inkml:trace contextRef="#ctx0" brushRef="#br4" timeOffset="158726.37">20411 7496 911 0,'-2'0'0'16,"2"0"0"-16,0 1 0 0,0-2 0 0,0 1 256 0,-1 0-48 0,1 0 0 0,0-4 0 0,-1 1-208 0,0 0 0 0,1-2 128 0,-2 2-128 0,1-2 144 0,0 0-144 0,1 2 160 0,-1-1-160 0,1 2 0 0,-2-1 0 15,1 2 0-15,0-2 0 16,0 2 144-16,1 0-144 0,-2-2 0 0,2 2 192 0,0 1 720 0,0-1 160 16,0 0 16-16,2 1 32 0,0-3-240 0,-2 3-48 15,0 0-16-15,0 0 0 0,0 0-304 0,0 0-48 16,16-17-16-16,-13 14 0 0,0 1-288 0,0-1-160 15,-2 2 160-15,0-1-160 0,1 2 0 0,-4 0 0 16,2 2 0-16,-2-2 0 0,1 1 432 0,-2 2 144 16,3-3 16-16,0 0 16 0,0 0 384 0,-15 15 80 15,13-13 16-15,-2 2 0 16,2 0-304-16,-1-2-48 0,2 2-16 0,-2 1 0 0,2-3 32 0,0 2 0 16,1 2 0-16,0-3 0 0,1 0-432 0,-1 2-64 0,3 0-32 15,-2-1 0-15,3 1-224 0,-2 0 0 0,3 1 128 0,-1-2-128 16,0 1 0-16,-2-2 176 0,0 2-176 0,2 0 160 15,-1 0-160-15,-2 0 0 0,0 0 0 0,0 1 0 16,-1-1 128-16,-1 1-128 16,1 2 128-16,-1-1-128 0,0 3 448 0,-1 0 0 0,0 1 0 0,1 0 0 15,-1 0-112-15,1 1-16 0,0 0 0 0,1-1 0 16,-1 3 320-16,1-2 48 0,0 2 16 0,-1-3 0 16,1 0-192-16,0 1-16 0,-2-3-16 0,2 0 0 15,0 2-112-15,0-4-32 0,-1 3 0 0,1-3 0 16,-1 2-208-16,0-1-128 0,-1-1 160 0,2 0-160 15,-1 0 128-15,0-1-128 0,0-1 0 0,-2 1 0 0,2-1 256 0,-2 1-64 16,2-2 0-16,-1 3 0 0,-2-1 16 0,2 2 0 16,-1 2 0-16,2-4 0 0,-2 4-32 0,2-2-16 15,0 2 0-15,1 0 0 0,0 1-160 0,0-2 0 16,2 1 0-16,0 0 0 0,-1-2 0 0,1 1 0 16,1 0 0-16,-2-1 0 0,1-1 0 0,1 0 0 15,-1-2 0-15,0 1 0 16,0-1 0-16,1 0 0 0,-2-4 0 0,1 3 0 0,0 0 0 0,-1-1 0 15,-1 1 0-15,0 2 0 0,0-2 0 0,-1 0 0 16,1 1 0-16,-3 1 0 0,1 0 0 0,-1 1 0 16,-1 1 0-16,2-1 0 0,-2 3 240 0,1-4 16 15,-1 3 0-15,0 0 0 0,-1 1-96 0,1-3-16 0,1 3 0 16,0-2 0-16,1 2-16 0,1 0 0 16,-1-1 0-16,2 0 0 0,0-1 96 0,2 1 16 0,0-3 0 0,1 0 0 15,0 0-240-15,1 1 0 0,1 1 0 0,0-2 0 31,0 1 0-31,-2-2 0 0,2 1 0 0,-1 0 0 0,0 3 0 0,-2-2 0 0,1-1 0 0,1 2 0 16,-2 0 0-16,-1-2 0 0,0 1 0 0,1 0 0 16,-1 2 0-16,-1-3 0 0,0 1 0 0,0 1 0 15,0 0 0-15,0-3 0 16,-1 3 0-16,1-1 0 0,0 1 0 0,-2-2 0 0,2 0 0 0,0 1 0 16,0 0 192-16,0-1 0 0,0 2 0 0,2-1 0 15,0 0-32-15,1 2-16 0,0-1 0 0,0 1 0 0,1-3-144 16,-1 2 0-16,0 0 0 0,0-2 0 0,1-1 0 15,-1 2 0-15,-1-1 0 0,1 1 0 0,-2 2 0 0,-1-3 0 16,1 1 0-16,-2 1 0 16,1 0 0-16,-1 0 0 0,-1 1 0 0,1 2 0 0,-1-4 0 0,-1 3 0 15,2-1 0-15,0 1 0 0,-2-1 0 0,2 3 0 16,1-4 0-16,-1 1 0 0,-1 0 0 0,2-1 0 16,0 0 0-16,0-2 0 0,2 0 144 0,-2-1-144 15,1-1 160-15,-1 1-160 0,1-3 192 0,0 2-48 16,1 1-16-16,-2-3 0 0,1 2-128 0,-1-2 0 15,0 2 0-15,0 1 0 0,-1-1 0 0,1-1 0 16,-2 2 0-16,1 0 0 0,1 2 0 0,-1-3 0 16,0-1 128-16,-1 2-128 0,2 0 0 0,0 0 0 0,-1-1 0 15,1 0 0-15,-1 3 0 0,1 0 0 0,-1-3 0 16,1 1 0-16,-1 1 0 0,1 0 0 0,-2 1 0 0,1 0 0 16,0-1 0-16,0 0 0 0,-1 1 0 0,2 2 0 15,-1-3 0-15,1 0 0 16,0 2 0-16,0-2 0 0,0-1 0 0,1 1 0 0,1-1 0 0,-1 0 128 15,0 0-128-15,-1 0 0 0,3 0 0 0,-1-3-176 16,0 3 176-16,1 0 0 0,-1 0 0 0,1 1 0 16,-1 1 0-16,1-2 0 0,-1-2 0 0,0 5 0 15,0-5 0-15,-1 2 0 0,1 2 0 0,-2-4 0 16,1 2 0-16,-1 0 0 0,0-1 0 0,0 0 0 31,0 2 0-31,1 0 0 0,-1 0 0 0,0 3 0 0,1-3 0 0,-1 0 0 16,1 4 0-16,-1-4 0 0,0 0 0 0,0 2 0 15,2 0 0-15,-2-1 0 0,1-2 0 0,-1 1 0 16,1 0 0-16,-1-1 0 0,0 1 0 0,0-1 0 16,-1-1 0-16,1 3 0 0,-1-3 0 0,-1 1 0 15,1 0 0-15,0-2 0 0,0 1 0 0,0 0 0 16,-1 1 0-16,1-4 0 0,1 3 0 0,-1-3 0 16,1 0 128-16,0 3-128 0,0-4 0 0,-1 0 0 15,-1 1 0-15,2 0 0 0,-1 2 0 0,0-2 0 16,0 2 0-16,-1-1 0 0,1 3 0 0,-1-2 0 15,0 1 0-15,1 1 0 0,-1 0 0 0,0 2 0 16,2-3 0-16,-1 0 0 0,1 0 0 0,0 1 0 0,1-4 0 16,-1 3 0-16,2-3 0 0,-2 2 0 0,1-1 0 15,-1 0 0-15,1 1 0 0,-1-2 0 0,1 0 0 0,-1 1 0 16,0 0 0-16,0-2 0 0,0 3 0 0,-1-2 0 16,1 1 0-16,-2 1 0 0,0 0 0 0,1 2 0 15,-1-3 0-15,1 3 0 0,-2 0 0 0,1 0 0 16,-1 1 0-16,1-3 0 0,-1 5 0 0,2-4 0 15,-2 3 0-15,3-3 0 0,-1 1 0 0,1 1 0 16,0-3 0-16,1 2 0 0,1 3 0 0,-1-2 0 16,1 0 0-16,1-1 0 0,1 1 0 0,-3-2 0 0,0 1 0 15,2-4 0-15,-2 2 0 0,0-1 0 0,0-1 0 16,0-1 0-16,2 0 0 0,-1-1 0 16,0 1-432-16,-1-2 0 0,-1 2 0 0,1-2 0 15,-1 2-368-15,0 0-80 0,0 0-16 0,0 0 0 16,0 0-1360-16,0 0-288 0</inkml:trace>
  <inkml:trace contextRef="#ctx0" brushRef="#br4" timeOffset="160392.25">19363 7564 911 0,'-1'-3'0'0,"1"1"0"0,0 0 0 0,0 0 0 0,0 2 352 0,-1 0-16 0,1-2 0 0,0-2 0 0,-2 1 0 0,2-3 0 0,0 1 0 0,0-1 0 0,0 1-16 0,2-1 0 0,-1 1 0 0,0 0 0 16,0-1-320-16,2 1 128 0,-2 1-128 0,2 0 0 0,-2-2 256 0,0 3 0 16,2 1-16-16,-3-1 0 0,1 1-96 0,-1 2-16 15,0-1 0-15,-1 1 0 0,-1 1 288 0,1-1 48 16,-1 2 16-16,0-2 0 0,1 1 400 0,0 1 80 16,1-2 0-16,0 0 16 0,0 0-64 0,0 0-16 15,0 0 0-15,0 0 0 0,0 0-224 0,0 0-48 16,0 0-16-16,0 0 0 0,9-22 64 0,-7 17 16 0,0 0 0 0,1 0 0 15,-1 3-224-15,1-3-32 0,-2 4-16 0,0-3 0 16,1 3-48-16,-1 1-16 0,-1 0 0 0,0-2 0 16,0 2 144-16,0 0 16 0,0 0 16 0,0 2 0 15,0-2 128-15,0 0 32 0,0 0 0 0,0 0 0 16,0 0-304-16,0 0-64 0,0 0-16 0,0 0 0 16,0 0-16-16,0 0 0 0,0 0 0 0,0 0 0 15,0 0 64-15,0 0 16 16,0 0 0-16,0 0 0 0,0 0 16 0,0 0 0 15,0 0 0-15,-3 22 0 0,5-16 48 0,-1 0 16 0,0 0 0 0,0 2 0 16,2-1 48-16,-1 2 16 0,1 0 0 0,0-1 0 16,0 1-192-16,1 0-48 0,-2-1 0 0,2-2 0 0,-2 6 112 0,2-5 0 15,0 4 16-15,-1 0 0 0,1 2-96 0,0-2-32 16,0 4 0-16,0-4 0 0,0 1-144 0,0 2-128 16,0-1 192-16,-1 1-192 0,1 1 128 0,0-2-128 15,-2 3 0-15,1 0 0 0,-1-2 0 16,-1 2 0-16,2 1 128 0,-2-1-128 0,-1 1 320 0,1 0 0 15,-1 0 0-15,0-1 0 0,2-2-128 0,-2 1 0 16,0-7-16-16,0 3 0 0,1 2-16 0,0 0 0 16,0 1 0-16,-1-2 0 0,2 2-160 0,-1-2 0 15,0 0 144-15,-1-4-144 0,1 2 0 0,-1 0 144 16,1-4-144-16,-2 2 0 0,2 0 128 0,-1 1-128 0,2 0 0 16,-2-1 0-16,1 2 128 0,-1 1-128 0,0 0 0 0,1 0 0 15,-1 1 0-15,0 0 0 0,1 0 128 0,-1 2-128 16,2-4 0-16,-2 3 128 0,1-1-128 0,0 0 0 15,0 2 128-15,1-1-128 0,0-2 0 0,1 2 0 16,-2-2 0-16,1 0 0 0,2-2 128 0,-2-1-128 16,2 3 0-16,0-4 0 0,1 1 128 0,-1 0-128 15,-1-1 0-15,1 3 0 0,0-3 0 0,-1 3 0 16,1-2 128-16,-1 2-128 0,-1-3 0 0,0 2 0 16,1-2 0-16,-2 0 0 0,0 2 0 0,-1-3 0 15,2 2 0-15,-2-2 0 0,0 3 0 0,-2-3 0 0,2 2 128 16,-1 0-128-16,1 0 0 0,-1 1 0 0,0 0 128 0,-1 1-128 15,1 0 192-15,0-3-192 0,1 3 144 0,-1-1-144 16,1 0 0-16,0 1 144 0,0-1-144 0,0 0 0 16,1-1 0-16,-1 2 0 0,1-1 0 0,-1-1 0 15,1 4 0-15,-1-2 0 0,0 1 0 0,2-4 0 16,-2 3 0-16,0-1 0 0,1 0 0 0,-1 0 0 16,1 0 0-16,-1-1 0 0,1 0 0 0,1 2 0 15,-2-3 0-15,1 1 0 0,0-1 0 0,-1 2 0 16,1-1 0-16,1 0 0 0,-2 2 0 0,1-2 0 15,-1 2 0-15,0 0 0 16,0 1 0-16,0-2 0 0,0 1 0 0,0 1 0 0,0 0 0 0,-1 0 0 16,1 0 0-16,1-2 0 0,-1 0 0 0,0 1 0 0,1-4 0 15,0 0 0-15,1 1 128 0,-2-1-128 0,1 1 0 16,-1-1 128-16,0 1-128 0,0-1 0 0,-1 1 0 0,-1 0 0 16,1-1 0-16,-1 3 0 0,-1-2 0 0,1-1 0 15,-2 3 0-15,0-3 0 0,1 1 128 0,-1 0-128 16,1 2 0-16,0-2 0 0,-1 3 0 0,0-3 128 15,2 1-128-15,-2-1 0 0,2 1 144 0,-1-2-144 16,1 0 0-16,-1 0 0 0,2 0 0 0,-2-2 0 16,2 1 0-16,0 0 0 0,0-3 0 0,-1 2 0 15,1 1 0-15,0-1 0 0,-1 3 0 0,0-3 0 16,1 1 0-16,-1 1 0 0,2 0 0 0,-2 2 0 0,1-2 0 16,1 0 0-16,0 1 0 0,0 2 0 0,0-2 0 15,0 1 0-15,0 1 0 0,1-3 0 0,1 1 0 0,-1 2 0 16,3-5 0-16,-2 3 0 0,3-5-192 0,0 2-16 15,2-1 0-15,2 0 0 16,3-6-688-16,3-4-128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3:04.097"/>
    </inkml:context>
    <inkml:brush xml:id="br0">
      <inkml:brushProperty name="width" value="0.05292" units="cm"/>
      <inkml:brushProperty name="height" value="0.05292" units="cm"/>
      <inkml:brushProperty name="color" value="#FF6699"/>
    </inkml:brush>
  </inkml:definitions>
  <inkml:trace contextRef="#ctx0" brushRef="#br0">28551 11821 13823 0,'0'-2'1216'0,"0"-1"-960"0,1 2-256 0,0 0 0 0,0 1 1296 0,1-1 224 0,-1-2 32 0,1-2 16 15,3-1-64-15,0-1-16 0,0-1 0 0,1-1 0 16,-1 3 256-16,0-1 48 0,0 2 16 0,-1 0 0 15,1 0-336-15,-1 3-64 0,-2-1 0 0,2 2-16 16,-2 2-544-16,1 2-96 0,0-2-32 0,1 4 0 16,0 1-448-16,1 4-80 0,0 0-32 0,1 3 0 15,0 1-160-15,3 3 0 0,-1 4 0 0,2 3 0 16,1 5 176-16,2 4-48 0,0 2-128 0,0 3 192 16,0 1 16-16,0 2 0 15,0 1 0-15,-2 0 0 0,-1-2-16 0,-1 0-16 0,0-3 0 0,-1-1 0 0,-1-1-16 16,-3-2 0-16,1-3 0 0,0 0 0 0,-1-1 32 15,0-1 0-15,1-1 0 0,0 0 0 16,-2-3-64-16,2-2-128 0,0 0 192 0,-1 2-64 0,0-5-128 16,-2 1 0-16,1-1 0 0,-1-3 0 0,-1 0 0 15,2-5 0-15,-2 0 128 0,-1-4-128 16,0 0 0-16,1-4 128 0,-1-1-128 0,0-2 128 0,0-2 0 0,-1-1-128 16,-1-4 192-16,0 1-64 0,0-6 32 0,-1-2 0 15,0-4 0-15,-2-3 0 0,1-4-160 0,-1-5 0 16,0-2 144-16,1-2-144 15,0-2 0-15,0-4 0 0,1 1 0 0,2-1 128 0,0 3-128 0,1 0 0 16,1 1-128-16,0 4 128 0,3 3-176 0,0 1 176 16,1 3-208-16,1 4 80 15,1 0 128-15,1 3 0 0,0 0 0 0,2 3-128 0,0 3 128 0,0 0 0 0,1 2 0 0,0 0 0 16,2 2 0-16,-1 4 0 0,0 0 0 0,1 3 0 16,-1 2 0-16,2 1 0 0,-2 3 0 0,0-1 0 15,2 3 0-15,0 3 0 0,-1 1-160 0,1 3 160 16,-2-2-160-16,1 4 160 0,0 2-128 0,0 4 128 15,0 0 0-15,0-1-128 16,0 4 128-16,0-1 0 0,-2 0 0 0,0-1 0 0,-1 0 0 0,-3-1 0 16,0-1 0-16,0-3 0 0,-2 0 0 0,-2-2 0 15,0 0 0-15,-2 0 0 0,-2-2 0 0,0 1 0 16,-2-3 0-16,-2 1 0 0,-1 0 0 0,-1 1 0 0,-1-2 0 16,-3 4 0-16,-1-2 0 0,-3 1 0 0,-3 2 0 0,-1-3 0 15,-4 2-192-15,-1 0 64 16,0 0-320-16,-1-4-48 0,0 1-16 0,-1-1 0 15,1-1-304-15,0-2-64 0,2-1-16 0,-1 1 0 16,3-4-656-16,3 1-144 0,1-1-32 0,5-5 0 16,2 0-1120-16,3 0-224 0</inkml:trace>
  <inkml:trace contextRef="#ctx0" brushRef="#br0" timeOffset="502.22">29331 12416 8287 0,'1'-4'368'0,"0"2"80"0,1-1-448 0,-1 1 0 0,0 1 0 0,0 1 0 16,3-4 1408-16,0 3 208 0,1-5 48 0,2-1 0 15,2-1 832-15,1 0 192 0,1-2 16 0,-1 3 16 16,0-4 192-16,0 5 32 0,1-1 16 0,0-2 0 0,0 2-1088 0,-1-1-208 31,1 0-64-31,0 1 0 0,0-3-1008 0,0 3-208 0,0-2-32 0,-1 2-16 0,-1-3-160 0,0 0-48 16,-1 1 0-16,0-1 0 0,-2 0 48 0,-1 2 0 16,-1-3 0-16,-1-2 0 0,0 2-176 0,-2-5 0 15,-1 4 0-15,1-6 0 0,-2 2 0 0,1-1 128 16,-1 0-128-16,-2 0 0 0,0 3 144 0,-1 0-144 15,-1 2 160-15,0 1-160 16,-1 1 0-16,0 3 0 0,-2 3 0 0,1 2 0 0,-1 2 0 0,0 5 0 16,-1 1-208-16,0 3 64 0,1 2 144 0,-2 3-192 15,1 3 192-15,1 0-192 0,-1 2 192 0,0 3-128 16,1 3 128-16,-2 1-128 0,1 1 128 0,0 2 0 16,3-1 0-16,0 0 0 0,0 1 0 0,2-4 0 15,2 1 0-15,2-3 0 0,1 1 0 0,0-2 0 16,2-4 0-16,0 1 0 0,2-2 0 0,3-1-128 0,-1-1 128 0,3-4 0 15,0 0-288-15,2-2 32 0,1 0 0 0,0-4 0 32,1-4-576-32,1 0-128 0,1-2 0 0,0-4-16 15,0-1-1600-15,-1 0-320 0</inkml:trace>
  <inkml:trace contextRef="#ctx0" brushRef="#br0" timeOffset="1020.26">29837 11968 12895 0,'0'-2'1152'0,"0"-3"-928"0,1 3-224 0,-1 0 0 0,1 2 1008 0,0-1 144 15,1 0 48-15,0-4 0 0,1-1 464 0,-1 1 80 16,2 0 32-16,-3 1 0 0,0 2 704 0,-1 0 144 15,-1 4 16-15,-1 0 16 0,-1 3-848 0,-3 1-160 16,0 3-48-16,-2 2 0 0,0 0-768 0,-2 1-144 16,0 5-48-16,-2 0 0 0,-1 0-432 0,1-1-80 15,-2 3-128-15,2-1 176 0,1-2-176 0,0-1 0 16,2-2 0-16,1-2 0 0,4-3 0 0,0 1 0 16,1-3 0-16,2-1 0 0,1 0 0 0,0-2 0 0,1 0 0 15,1-1 0-15,-1 1 0 0,0-1 0 0,2-1-144 0,-1 2 144 16,2-3-144-16,-1 0 144 0,1 2 0 0,1-2-144 15,1 1 144-15,0-1 0 0,2 1 0 0,-2 2 0 16,0-1 0-16,2 1 0 0,-2 3 0 0,1-4 128 16,1 3-128-16,0 1 0 0,2 1 0 0,-1 1 0 15,1-2 0-15,-2 3 0 0,2-2 0 0,0 1 0 16,0-1 0-16,0 2 0 0,-1 0 0 0,-2-2 0 16,0 2 0-16,1 1 128 0,-3-1-128 0,1 3 0 15,-2 0 192-15,-1-1-48 0,1 1 0 0,-3 1 0 0,2 2 96 16,-3-4 16-16,1 4 0 0,-2-1 0 0,1 3-128 0,-3-4 0 15,1 2-128-15,-2 0 192 0,1 0-192 0,-2 1 0 16,-2 1 0-16,-1-3 0 0,-1 1 0 0,-1 1-128 16,-2-3-16-16,1 0 0 15,-3 0-320-15,2-4-64 0,-2-1-16 0,1-1 0 16,0-5-1648-16,1-2-336 0</inkml:trace>
  <inkml:trace contextRef="#ctx0" brushRef="#br0" timeOffset="1365.28">30056 11591 23951 0,'-3'-5'1056'0,"2"-1"224"0,1 2-1024 0,0 2-256 0,1 2 0 0,-1-3 0 0,1 2 576 0,2 0 48 0,1-1 16 16,1-1 0-16,1-1 1536 0,0 3 320 0,0 2 64 0,1 2 16 16,1 3-912-16,-1 0-192 0,1 7-48 0,-1 1 0 15,3 4-768-15,-1 4-144 0,1 1-48 0,-1 1 0 16,3 4-208-16,-1 2-32 0,-1 0-16 0,1 2 0 16,-1 3-80-16,-2-1 0 0,1 3-128 0,-2 3 192 15,1-3-192-15,-2 1 0 0,-1 1 0 0,1-5 0 16,-1 0 0-16,-1-4 0 0,1 0 0 0,-2-3 0 0,1-1 0 0,-1-2 0 15,-2-2 0-15,0-2 0 16,0-3-400-16,-2 1-32 16,0-5 0-16,0-2 0 0,-2 0-832 0,-1-2-160 0,1 0-48 0,-1-6-15632 15</inkml:trace>
  <inkml:trace contextRef="#ctx0" brushRef="#br0" timeOffset="1617.06">29967 12099 34095 0,'-2'-13'1504'0,"2"2"320"0,3 1-1456 0,-1 2-368 0,1 5 0 0,0 0 0 0,1-2 800 0,4-3 96 0,3-5 0 16,2-4 16-16,3 0 112 0,3-2 0 16,-3 2 16-16,0 2 0 0,-2 3-400 0,-1 0-64 0,1 5-32 0,-2-3 0 15,2 4-48-15,-1-3-16 0,1 3 0 0,2-1 0 16,0 1-288-16,2-4-48 0,0 2-16 0,1 0 0 15,2-1-528-15,0 0-112 16,0 1-32-16,-2-4 0 0,1 1-736 0,1 0-128 0,0-1-48 0,2-2-16336 16</inkml:trace>
  <inkml:trace contextRef="#ctx0" brushRef="#br0" timeOffset="6189.06">30883 12616 20271 0,'-3'-1'1792'0,"2"0"-1424"0,1 1-368 0,0 0 0 15,0 1 752-15,0 0 80 0,0-1 0 0,0 2 16 16,-1 0 928-16,1-1 176 0,-1 3 32 0,1-4 16 15,0 0-304-15,0 0-64 0,2 24-16 0,-1-17 0 16,1 4-576-16,0 1-112 0,1 5-32 0,0 1 0 16,0 3-496-16,2 0-96 0,-3 4-32 0,1 1 0 15,-1 2-80-15,-1 2-32 0,1 6 0 0,-2 2 0 0,0 7-160 16,-2 0 0-16,1 6 0 0,0 0 0 0,-2 1 0 16,1 1 0-16,-2-1 128 0,2-1-128 0,-2-1 144 0,0-2 0 15,2 1 0-15,-1-4 0 0,2 0 112 0,0-2 32 16,0 1 0-16,-1-2 0 0,2-2-32 0,0 0 0 15,0-3 0-15,0-1 0 0,0 1-128 0,0 1-128 16,-1 1 192-16,1 0-192 0,0 1 256 0,0-3-48 16,1 1-16-16,1 2 0 0,0-1-64 0,-1-1 0 15,2-3-128-15,-2 2 192 0,2 1-192 0,-2-1 0 16,1 1 128-16,0 3-128 0,0 0 0 0,0 1 0 16,1 2 0-16,-1-2 0 0,2 1 0 0,-3-2-192 15,-1-1 48-15,0-4 0 0,-1-3 144 0,0 1-208 0,0-5 80 0,-1 1 128 16,1-2 128-16,0 0 160 0,1-3 32 0,-1-1 0 15,1-1-320-15,0 0 0 0,-2-1 0 0,2 1 0 16,-1 0 128-16,0-5-128 0,0 5 0 0,-2-2 0 16,2-2 0-16,-1 4 0 0,-1 0 0 0,1 1 0 15,-1 0 0-15,1-1 0 0,-1 0 0 0,1 1 0 16,1 0 0-16,-1 1 0 0,2-1 0 0,0-2-144 16,2 1 144-16,-1 0 0 0,1-1 0 0,1-2 0 15,0 1 0-15,0-3 144 0,1-1-144 0,-2 1 0 16,2-2 128-16,-2 0-128 0,1 0 0 0,-1-2 0 15,1 0 0-15,-2 4 0 0,0-3 0 0,-1 1 0 0,0 3 0 16,-1-1 0-16,0 2 0 16,-1 1 0-16,0 2 0 0,1-1 0 0,-2 3 0 0,2 0 0 0,0 1 0 0,0-3 0 15,1-2 0-15,0 0 0 0,0-2 0 0,0-2 0 16,1-1 0-16,-1 0 0 0,0-3 0 0,0 0 0 16,0-2 128-16,0 1-128 0,-1-1 0 0,-1-1 0 15,2-1-192-15,-1-2 48 0,0 4 144 0,0-4-192 16,-1 3 192-16,2-4-192 0,-1 3 192 0,0 0 0 15,0 1 0-15,-1-3 0 0,1 3-160 0,1-3 160 16,-1 3-192-16,1-1 192 0,-1 1-160 0,1 0 160 16,0-4-128-16,0 2 128 0,0 0 0 0,0-2 0 0,0-2 0 15,0-1 0-15,0 1 0 0,0-1 0 0,0 0 0 0,0 0 0 16,-2-1 0-16,2 1 0 0,-1 0 0 0,0 2-128 16,0-2 128-16,0 1-128 0,-1 3 128 0,1-3-128 15,0 2 128-15,1-4-160 0,-1 2 160 0,1 1-160 16,0-3 160-16,0 2 0 0,0-4 0 0,0 3 0 15,-2-1 0-15,1-2 0 0,1 1 0 0,-1 1 0 16,1-1 0-16,-3 1 0 0,2 0 128 0,-1 1-128 16,-2 0 0-16,1 0 0 0,-1 4 0 0,0-2 128 15,0 1-128-15,-1 0-128 0,1 1 128 0,1 0-192 16,-1-1-48-16,0-1-16 16,1 1 0-16,0-2 0 0,1 1 256 0,-1-3 0 0,2 2 0 0,-2-2 0 0,2 1 224 15,0-2-64-15,0 0-16 0,0 2 0 0,-1-3-144 16,0 1 0-16,2-1 144 0,-1 0-144 0,1 0 176 0,-2-1-48 15,1 1 0-15,0-3 0 0,0 1 48 0,-1-2 0 16,0 1 0-16,1-1 0 0,-2-3-176 0,1 2 160 16,-2 0-160-16,2-1 160 0,-1 0-160 0,-1-3 192 15,1 2-192-15,-1-3 192 0,-1-1-192 0,0 0 160 16,-1-2-160-16,0 1 160 0,-2 0-160 0,0-4 160 16,-1 1-160-16,0 1 160 0,2 2-160 0,-2-3 0 15,2 4 0-15,-1 0 0 0,3 2 0 0,1 3 0 16,-1-3 0-16,0 4 0 0,2 0 0 0,1 2 0 0,0-1 0 15,2 2 0-15,-1-3 0 0,1 2 0 0,0-1 0 16,0 2 0 0,0 1 0-16,0-1 0 0,1 2 0 0,-1 0 0 0,0-2 0 0,2 2 0 0,-2 2 0 0,0-2 0 15,0 0 0-15,0 0 0 0,0 0 0 0,0 0 0 16,0 0 0-16,0 0 0 0,15 17 0 0,-11-14 0 16,3 2 0-16,-1 1 0 0,1 3 0 0,1-3 0 15,-1 2 0-15,1 0 0 16,0 3 0-16,0-2 0 0,-1 1-144 0,2 1 144 0,-2 0-192 15,2 0 192-15,-2 2-256 0,-1-1 48 0,1 0 16 0,-1 0 0 16,-1-3-16-16,-2 1 0 0,1-1 0 0,1 0 0 16,-1-4 208-16,-1 1 0 0,1 0 0 0,0-1 0 0,0-1 0 15,-1-1 0-15,0 2 208 0,0 0-64 0,1-4-144 0,-1 3 128 16,0-1-128-16,0 0 128 0,-1-3-128 0,1 2 0 16,-1-1 0-16,1-2 0 0,-1 1 128 0,1-2-128 15,-1-1 192-15,2 0-64 0,-2 1 48 0,1-1 0 16,-1 0 0-16,2-2 0 0,-2 0 80 0,2-2 0 15,1 0 16-15,0 0 0 0,0-1-16 0,1 0 0 16,2-2 0-16,-1 0 0 0,2 1 32 0,1-2 0 16,-1 1 0-16,1 1 0 0,1 0-32 0,-1-3 0 15,3 2 0-15,-1 2 0 0,-1-3-96 0,0 2-32 16,0 2 0-16,1 0 0 16,-2-1-304-16,-2 0-64 0,1 2-16 0,-2 0 0 15,-1-3-528-15,-1 2-112 0,-1 1-32 0,-1-4-13104 0,-3 0-2624 16</inkml:trace>
  <inkml:trace contextRef="#ctx0" brushRef="#br0" timeOffset="12527.27">30584 12405 21183 0,'-4'1'1888'0,"1"-1"-1504"0,2 0-384 16,1 1 0-16,0-1-352 0,0 0-144 0,0 0-16 0,-1 3-16 0,-2-3 720 16,1 0 160-16,1 1 32 0,1-1 0 0,0 0 80 0,0 0 32 15,0 0 0-15,0 0 0 16,0 0 1296-16,0 0 272 0,0 0 48 0,0 0 16 0,0 0-288 0,0 0-64 16,0 0-16-16,0 0 0 0,0 0-736 0,0 0-128 15,0 0-48-15,0 0 0 16,0 0-464-16,0 0-80 0,0 0-32 0,0 0 0 15,0 0-16-15,0 0 0 0,0 0 0 0,0 0 0 16,0 0 112-16,0 0 16 0,0 0 0 0,0 0 0 16,0 0-112-16,0 0-16 0,0 0 0 0,0 0 0 15,0 0 0-15,0 0 0 0,0 0 0 0,22 1 0 16,-15-3 0-16,2-2 0 0,1 2 0 0,2-3 0 16,3-1 112-16,1-1 16 0,2-1 0 0,0 0 0 15,3-2-384-15,0 3 144 0,1-4-144 16,1 2 0-16,-1 2 128 0,-2-1-128 0,0 0 0 0,-3 2 0 15,-1-1 0-15,0 1 0 0,-2 1 0 0,-2 0 0 16,-1 3 0-16,-2-3-272 0,-2 4 48 0,-2-2 16 0,0 2-48 0,-1 0-16 16,-2 1 0-16,1 0 0 15,-2-3-128-15,-1 3-32 0,0-1 0 0,-1 0 0 16,-2-1-304-16,1 2-64 0,-1-2-16 0,3 2-17872 16</inkml:trace>
  <inkml:trace contextRef="#ctx0" brushRef="#br0" timeOffset="13354.18">31427 11830 8287 0,'-1'-3'736'0,"1"2"-592"0,0 0-144 0,0 1 0 0,0-1 704 0,-2-2 128 16,2 2 0-16,0-3 16 0,-1 1 336 0,1-5 64 15,-1 2 16-15,0 0 0 0,1 1 608 0,-1 1 128 16,1-1 32-16,0-1 0 0,-2 1 432 0,2-1 96 0,0 1 0 0,0 0 16 15,2 0-560-15,-2 0-112 0,0 1-32 0,0-1 0 16,0-1-1136-16,0 1-224 0,-2 2-64 0,1 0 0 0,-1 1-240 16,-1-1-48-16,-1 1-16 0,1-2 0 15,-2 4-144-15,0 0 0 0,-1 0 0 0,-2 2 128 16,2 2-128-16,-3-1 0 16,2 3 0-16,-3 1 0 0,0-1 0 0,-1 3 128 15,0 1-128-15,-1 2 0 0,-1 1 128 0,2 0-128 0,-1 1 128 16,-1 2-128-16,3 0 176 0,-1-2-48 0,1 3-128 0,-1 0 192 15,3 3-192-15,-1-3 0 0,2 1 0 0,0 0 0 16,2 0 0-16,2-2 0 0,0 0 0 0,3-3 0 16,1 1 0-16,1-4 0 0,1 1 0 0,1-2 0 15,2-1 176-15,0 0-176 0,1-2 192 0,1-1-192 0,1-1 192 0,1-2-192 16,1-1 192-16,1-2-192 16,2 1 240-16,0-4-64 0,0 2-16 0,0-3 0 15,0-1 0-15,-1 1 0 0,0-4 0 0,-1 2 0 16,-1-1 160-16,0-2 16 0,-1 3 16 0,-1-4 0 0,-2 2-32 0,1 1 0 15,-2-4 0-15,0 1 0 0,-1 0 32 0,-1-2 0 16,-1-1 0-16,-1-1 0 0,-1 0-96 0,-1-2 0 16,-1-3-16-16,-2 0 0 0,-1-4-240 15,-1-2 0-15,0-5 128 0,-1-4-128 0,1-2 0 0,-2-5 0 0,2-4 0 16,-1-2 0-16,2-4 0 0,0-1 0 16,2 0 0-16,-1 1 0 0,1 2-352 0,1 0-16 0,-1 1 0 0,0 1 0 31,1 6-80-31,0 0-32 0,1 5 0 0,0 5 0 15,0 6-64-15,1 0-16 0,1 7 0 0,-1 2 0 16,2 6-64-16,-2 2-16 0,2 4 0 0,-2 5 0 16,0 3-1904-16,-2 3-384 0</inkml:trace>
  <inkml:trace contextRef="#ctx0" brushRef="#br0" timeOffset="13776.18">31729 11642 33167 0,'-2'-5'2944'0,"2"1"-2352"16,2 2-464-16,-1 2-128 0,0-3 336 0,0 2 48 15,2-3 16-15,-1-2 0 0,3-1 512 0,0-1 112 0,0 1 0 0,0 3 16 0,0-1-368 0,-1 4-80 16,-1-1-16-16,1 4 0 0,-1 1 32 0,0 1 0 16,0 4 0-16,-1 1 0 0,1 2-32 0,-2 0-16 15,0 2 0-15,-1 3 0 0,1 2-96 0,-2 0-16 0,1 2 0 0,-1 2 0 16,1-2-256-16,1 1-64 15,0 1-128-15,2-3 192 0,-1 0-192 0,1 0 0 0,-1-1 0 0,1-1 0 16,1-1-128 0,-1-2-32-16,0-2 0 0,0-2 0 0,1 0-480 15,0-4-112-15,0-1-16 16,-1-4 0-16,0 0-256 0,-1-1-64 0,1-1-16 0,-2-4-17024 0</inkml:trace>
  <inkml:trace contextRef="#ctx0" brushRef="#br0" timeOffset="13977.03">31844 11383 41471 0,'-9'-8'1840'0,"4"0"368"0,1 5-1760 0,2-2-448 0,1 2 0 0,-1 1 0 0,1 1 800 0,0-3 80 16,-2-1 16-16,0-2 0 16,0 0-80-16,1 1-16 0,-1-1 0 0,2 3 0 0,0 0-800 0,0 2 0 15,1 2 0-15,0 0-144 16,1 1-544-16,-1 0-96 0,1 3-32 0,0-3 0 15,2 4-400-15,-2-2-64 0,3 3-32 0,-1 1-17056 0</inkml:trace>
  <inkml:trace contextRef="#ctx0" brushRef="#br0" timeOffset="14650.84">32362 11350 38703 0,'-5'0'1712'0,"1"0"352"0,2 3-1648 0,0-3-416 0,2 0 0 0,0 0 0 16,0 0 256-16,0 0-48 0,0 0 0 0,0 0 0 0,0 0 112 0,0 0 32 0,0 0 0 0,0 0 0 15,0 0-352-15,0 0 0 0,0 0 0 0,0 0-128 16,-14 14 288-16,10-9 64 0,-2 2 16 0,0-1 0 16,-1 1 208-16,0 1 32 0,-1 1 16 0,1-1 0 15,-2 2-160-15,1-2-16 0,-1 1-16 0,0 0 0 16,0-1-48-16,0 4 0 0,-1-4 0 0,0 2 0 15,0 0-128-15,2 1-128 0,-2-2 192 0,2 1-192 16,0 0 128-16,0-2-128 0,2 1 0 0,-1-2 0 16,2 2 0-16,0-3 0 0,1 0 0 0,1-1 0 15,2-1 0-15,0 0 0 0,2-1 0 0,-1-1 0 0,3 0 0 0,-1 1 0 16,1-3 128-16,-1 0-128 0,2 1 0 0,0-2 0 16,1 1 0-16,-1 0 0 0,1-3 0 0,2 1 0 15,-1 0 0-15,0 0 0 0,1-1 0 0,1 1 160 16,0-1-160-16,0 2 128 0,1-1-128 0,-1-1 0 0,1 3 0 0,1-1 128 15,0-1-128-15,0-1 0 0,1 3 0 0,1-4 0 16,-1 3 0 0,2 0 0-16,-2 1 0 0,0 0 0 0,0 0 0 0,0 1 0 15,-1 2 0-15,0 0 0 0,-2 2 0 0,0 0 0 16,1 1 0-16,-3 6 0 0,0-4 0 0,-1 3 0 16,-1 0 0-16,-3 2 0 0,-1-2 0 0,-3 3 0 15,0-3 192-15,-1 1-64 0,-2 0 64 0,0 3 0 16,-2-2 0-16,1-2 0 0,-1 0 80 0,0 0 32 0,0 0 0 15,0-2 0-15,0 1-16 0,-1-3 0 0,1 2 0 0,-1-3 0 16,1-1-160-16,-1-1-128 0,-1-1 144 0,1 1-144 16,1 0 0-16,-1-2-320 0,0-2 64 0,-1-2 0 31,2 1-736-31,-1-2-144 0,2-2-16 0,-1 0-16 16,3-1-304-16,0-3-48 0</inkml:trace>
  <inkml:trace contextRef="#ctx0" brushRef="#br0" timeOffset="14997.89">32781 10895 43311 0,'-6'0'1920'0,"1"0"384"0,1 4-1840 0,3-3-464 15,1 3 0-15,1-3 0 0,0 4 272 0,2 0-32 0,-2 2-16 0,2 6 0 0,0 4 160 0,2 4 48 16,0 2 0-16,0 2 0 0,0 2-432 0,-1 2 128 16,2 0-128-16,-1 2 0 0,0 3 0 0,-1-3 0 15,0 3 0-15,0-2 0 0,0 2 0 0,-2-4-224 16,0 2 80-16,-2-4 16 0,0 1 128 0,0-3-160 15,-2 0 160-15,1-2-160 0,0 0-160 0,0-3-16 32,-1 1-16-32,1-3 0 0,0 0-256 0,0-1-48 0,-1-7-16 0,0 0 0 15,0-5-1568-15,-1-2-304 0</inkml:trace>
  <inkml:trace contextRef="#ctx0" brushRef="#br0" timeOffset="15238.97">32495 11236 40543 0,'-7'-2'1792'0,"4"-3"384"0,2 4-1744 0,4-3-432 0,0 3 0 0,2-1 0 0,2 0 320 0,2 0-32 16,7-3 0-16,7-2 0 0,6-2 352 0,5-3 64 0,3 0 0 15,2 0 16-15,1 1-96 0,0-1-32 0,-3 3 0 0,-1-3 0 16,-2 2-80-16,0 1-32 0,-1-3 0 0,-1 1 0 31,-1 0-320-31,-3-2-160 0,-2 0 160 0,-1 0-160 16,-3 0-544-16,-4-2-208 0,-3-1-32 0</inkml:trace>
  <inkml:trace contextRef="#ctx0" brushRef="#br0" timeOffset="18442.16">31709 12944 20271 0,'0'-5'1792'0,"1"1"-1424"0,-1 2-368 0,1 1 0 0,1-2 0 0,-1 1-128 15,0-3 0-15,2-4 0 0,-1-1-48 0,0-1 0 16,2-2 0-16,-1 4 0 0,-1 0 656 0,1 3 128 0,-2 0 32 0,0 3 0 0,0 0 944 0,1 1 192 16,-1 2 32-16,-1 0 16 15,1 0-224-15,0 2-32 16,2-1-16-16,-2 3 0 0,1-3-224 0,-2-1-48 0,0 0-16 0,0 0 0 15,14 21-464-15,-10-15-96 0,-1 3 0 0,2 2-16 16,-1 0-432-16,0 3-96 16,0-1-16-16,-1 2 0 0,1 2-16 0,0 2-128 15,-1-1 192-15,0 3-64 0,2 0-128 0,-1 3 192 0,0-2-192 16,0 0 192-16,1 2-64 0,0-2 0 0,-1 1 0 16,-1-2 0-16,1 1 0 0,-1-1 0 0,-1 0 0 0,1-1 0 15,-2-3-128-15,0-2 192 0,0 0-192 0,1-2 192 16,-1-2-16-16,0 0 0 0,-1-2 0 0,0 0 0 15,0-2 0-15,0 1 0 0,0-3 0 0,0 0 0 16,0-2-176-16,0 0 128 0,0-1-128 0,-1-2 128 16,1 0-128-16,0-4 128 0,-1 3-128 0,-1-5 128 15,1 1 16-15,0-5 0 0,0 0 0 0,-2-2 0 0,2-2-144 16,0-2 192-16,1-1-192 0,-2-4 192 16,2-1-192-16,2-2 0 0,-1-1 0 0,0-1 0 15,2 2-224-15,-1 1 32 0,2 5 0 0,3-15-176 16,-3 18 208-16,1 2 0 0,0 2 0 0,1 0 160 15,-1 4 0-15,2-3 0 0,1 2 0 0,-1 2-128 0,1-1 128 16,0 1-128-16,0 1 128 0,0 1-192 16,1 1 32-16,-2 3 16 0,2 0 0 0,0 3 144 0,-1-2-192 0,1 4 192 15,-2 0-192-15,1 2 64 0,-2 1 0 16,0 1 0-16,0 2 0 0,-1-3 128 0,-1 3 0 16,0 3 0-16,-2-2 0 0,0 2 0 0,-2 1-160 15,-2-2 160-15,1 2 0 0,-1-2 0 0,-2 2 0 16,1-3 0-16,-2 0 0 0,2 2 0 0,-2-1 0 15,1-1 0-15,-2 0-160 0,1-1 160 0,-1 0 0 0,1 0 0 0,-3 2 0 16,2-2 0-16,-2 0 128 16,0 0-128-16,-1 0 0 0,1 0 0 0,-1 0 144 15,-1 1-144-15,0 0 0 0,0-1 0 0,-1 0 0 16,0 2 0-16,0-4 0 0,0 0 0 0,0 0-176 16,2-3 32-16,-1-1 0 0,2-4-176 0,0 0-48 0,1-2 0 15,-1 0 0-15,2-4-1232 16,1-1-240-16,0-3-48 0,2 2-14432 0</inkml:trace>
  <inkml:trace contextRef="#ctx0" brushRef="#br0" timeOffset="19011.38">32244 13122 25791 0,'2'-2'1152'0,"-2"-2"224"0,1 1-1104 0,0 3-272 0,1-2 0 0,0 1 0 0,0 0 480 0,2-2 32 0,1-1 16 0,2 1 0 0,2-2 400 0,2-1 80 16,-1 1 16-16,-1 0 0 0,1 1 80 0,-2-1 32 15,1 1 0-15,-2-1 0 0,2 3-112 0,0-4 0 16,-1-1-16-16,1 3 0 0,-2-5-432 0,1 3-64 16,-2-2-32-16,1 2 0 0,-2 0-256 0,0-4-48 15,1 3-16-15,-1-5 0 0,-1 3-160 0,0-3 192 16,-1 3-192-16,0-3 192 0,-1 1-192 0,0 0 128 0,-1 1-128 0,-1-1 128 15,0 0-128-15,-1 0 0 0,-2 2-192 0,-1 2 192 16,1 2-304-16,-2 0 64 0,-1 2 16 0,-2 3 0 0,0 0 96 16,-1 0 128-1,-1 5-208-15,0-1 80 0,-1 2-64 0,0 3 0 0,0 1 0 16,-2 2 0-16,3 2 320 0,-1 1 48 0,1 1 16 0,2 1 0 16,-1-2-192-16,2 2 128 0,1 3-128 0,1-3 128 0,0 3-128 0,1 0 0 15,1-3 0-15,1 2 0 0,2-2 128 0,0 0-128 16,1-1 192-16,2-1-64 0,-1 0 0 0,3-1-128 15,1 1 192-15,0-2-64 0,2-2-128 0,-1 0 0 16,2-1 0-16,0 0 0 16,1-1-304-16,-1-2-80 0,1-1-32 0,-1-2 0 15,2-1-912-15,-1-2-176 0,0-2-32 16,1-1-14688-16</inkml:trace>
  <inkml:trace contextRef="#ctx0" brushRef="#br0" timeOffset="19557.86">32801 12684 32255 0,'-6'0'1424'0,"1"0"304"0,1 0-1392 0,3 0-336 0,-1-1 0 0,2 1 0 0,0 1-560 0,-1 3-176 0,-1-3-32 0,-3 4-16 16,0 0 976-16,-3 3 192 0,0 3 32 0,-3 1 16 16,0 1 912-16,-2 0 192 0,-2 4 48 0,-1 0 0 0,3-4-368 0,-3 3-64 0,1-2 0 0,1 1-16 31,2-4-672-31,1 0-128 0,3 0-16 0,1-4-16 15,3 0-48-15,2-1 0 0,0-2 0 0,2-2 0 16,0 0-400-16,2-2-96 0,0 0-16 0,2 0 0 0,-1-2-16 0,1 0-16 16,1 0 0-16,0 0 0 0,1 1-16 0,0-1 0 15,1-1 0-15,0 0 0 0,0 1 304 0,2 0 0 16,1 1-128-16,0 1 128 0,1 0 0 0,0 0 0 16,2 0 0-16,-1 0 0 0,0 1-128 0,1 3 128 15,-1 0 0-15,-1 1 0 0,-1 0-432 0,-1 0 32 16,-2 0 0-16,1 2 0 0,-4-1 80 0,1 3 0 15,-1-2 16-15,0 1 0 0,-2-1 304 0,1 2 0 16,-2-1 176-16,0 0-176 0,0-1 384 0,-1 2-48 16,-1 0 0-16,0 1 0 0,-1 1-112 0,-2 0-32 15,-1 0 0-15,0 0 0 0,-1 1-192 0,-2 0 128 0,1-1-128 0,-3 1 0 16,0 0 128-16,-1 2-128 0,-1-3 0 0,-1 1 0 16,1 1-128-16,-2-3-128 15,1 1-32-15,-1-4 0 16,2-1-1680-16,-1-1-336 0</inkml:trace>
  <inkml:trace contextRef="#ctx0" brushRef="#br0" timeOffset="20040.89">32940 12337 21183 0,'2'-1'1888'0,"0"-3"-1504"0,1 3-384 0,-2-1 0 0,0 2-144 0,0-2-112 0,3 1 0 0,0-3-16 16,2 0 1008-16,0 1 208 0,0 1 32 0,-1 0 16 16,0 2 1200-16,-1 2 240 0,0 3 64 0,-2 4 0 15,1 1-400-15,-1 4-80 0,1-1-16 0,-1 4 0 0,2 2-1152 0,-1 3-224 16,2 3-48-16,0 0-16 0,2-1-272 0,-1 4-48 15,0 1-16-15,1 3 0 0,1-3-224 0,-2 1 0 16,1-1 0-16,2 1 0 16,-2-2 0-16,1-2-288 0,-1-2 64 0,-1-3 16 15,1 1-304 1,-2-5-64-16,1 2-16 0,-3-4 0 0,1-2-1504 0,0 0-288 16,-2-2-64-16</inkml:trace>
  <inkml:trace contextRef="#ctx0" brushRef="#br0" timeOffset="20310.18">32871 12776 27647 0,'-3'-1'2448'0,"0"1"-1952"0,3 0-496 0,0-2 0 0,1 2 2720 0,2 0 448 0,0-2 96 0,4-1 0 0,3 0-2096 0,3-1-416 15,3-3-96-15,3-1-16 0,2 1-224 0,1-3-48 32,2 0-16-32,0 1 0 0,1-1-32 0,-1 1 0 15,-1-3 0-15,1 1 0 0,-1-1-320 0,-1 1 0 0,-1-2 0 0,-1 1 0 32,-3 1-496-32,-1 0-160 0,1 1-48 0</inkml:trace>
  <inkml:trace contextRef="#ctx0" brushRef="#br0" timeOffset="21151.9">33431 12378 23951 0,'2'0'2128'0,"0"0"-1696"15,1 1-432-15,-2-1 0 0,0 0 1152 0,0 0 128 0,2 2 48 0,0 0 0 16,4 1 800-16,-1 4 176 0,1-1 16 0,1 1 16 0,-2 2-896 0,0 2-176 15,0-1-48-15,0 1 0 0,2 3-400 0,-2-3-96 16,3 1-16-16,-1 0 0 0,2 1-384 0,0 2-64 16,-1-3-32-16,-1 3 0 0,1-3-496 0,0-1-112 15,-1-2 0-15,1 0-16 16,1-3-352-16,-1 0-64 0,2-1-16 0</inkml:trace>
  <inkml:trace contextRef="#ctx0" brushRef="#br0" timeOffset="21495.66">33741 12161 41471 0,'-7'2'3680'0,"4"0"-2944"0,1 0-592 0,2 2-144 15,2-4 0-15,-2 5 0 16,0 1-192-16,-4 5 192 0,-1 8-144 0,0 5 144 0,1 3 0 0,1 2 0 16,-2 1 0-16,1 6-128 0,0 0 128 0,-1 5 0 15,0 7 0-15,-1 0 0 0,0 2 0 0,0-6 0 16,0 2 192-16,-2-3-48 0,1 0-16 0,-1-2 0 15,2-4-128-15,-1-5 0 0,-1 4 0 0,1-1 0 32,-2 4-784-32,1-4-96 0,-1-2-16 0</inkml:trace>
  <inkml:trace contextRef="#ctx0" brushRef="#br0" timeOffset="21919.66">33315 13012 28559 0,'-4'0'2544'0,"2"0"-2032"16,1 0-512-16,0-2 0 0,1 2 768 0,0-2 48 0,1 2 16 0,-1-1 0 0,0 0-16 0,0-2 0 15,1 2 0-15,-1 1 0 0,0 0 48 0,0 0 16 16,0 0 0-16,0 0 0 0,0 0 16 0,0 0 16 16,19-10 0-16,-13 7 0 0,0-1-576 0,3 0-112 31,-1-2-32-31,2 0 0 0,1-2-192 0,2 2-192 0,0-2 48 0,1-1 0 16,1 0-1584-16,-1 1-320 0,3-2-64 0</inkml:trace>
  <inkml:trace contextRef="#ctx0" brushRef="#br0" timeOffset="23143.64">32855 13637 35935 0,'-2'-5'3200'0,"-1"3"-2560"16,3-1-512-16,1 1-128 0,1 0 576 0,-1-1 80 0,0-1 32 0,-1-4 0 15,1-2-112-15,2-1-32 0,-1 0 0 0,1 1 0 16,-2 3-368-16,0 0-176 0,1 4 160 0,-2 0-160 15,0 3 336-15,-2 3-16 0,1 2-16 0,0 1 0 16,0 5-80 0,-2 1-16-16,2 4 0 0,0 4 0 0,1 0 48 0,0 4 0 0,1 0 0 0,0 1 0 0,0 2 80 0,1-2 32 15,-1 2 0-15,1 0 0 16,1-1-224-16,-1 2-144 0,-1-1 192 0,1 0-192 0,0 1 0 0,-2 1 0 16,1-3 0-16,1 2 0 0,-2-1 0 0,1 1 0 15,-1 0 0-15,-1-3 0 0,-1 1 0 0,1-4 0 16,0-1 0-16,1-1 0 0,-1-2 256 0,1 0-64 15,-2-3-16-15,2-3 0 0,-1-2-176 0,0 1 160 16,0-5-160-16,0 2 160 0,-1-2-160 0,0 0 0 16,-1-1 0-16,1-1 0 0,-1 2 0 0,0-4 0 15,-1 2 0-15,0-2 0 0,1 3 0 0,0-1 128 16,-1 1-128-16,2-3 0 0,-1 2 0 0,1-1 128 16,-1 0-128-16,1 2 0 0,0 0 0 0,-1-2 0 15,1 0 0-15,0 2 0 16,1-2-176-16,0 1 48 0,0-2 0 0,-1 2 0 0,1-3 128 0,1 0 0 0,-1 2 0 0,1-2 0 15,-1 0 0-15,1 0 128 0,0-1-128 0,0 3 128 16,-2-3 0-16,2 0 0 0,0 0 0 0,-1 0 0 16,1 0 80-16,0 0 32 0,0 0 0 0,0 0 0 15,0 0 16-15,0 0 0 0,0 0 0 0,0 0 0 16,0 0-32-16,0 0 0 0,0 0 0 0,-16-15 0 16,12 13-96-16,2-2 0 0,-2 1-128 0,1-2 192 15,-1-1-192-15,-1 1 176 0,1 0-176 0,-1-1 160 16,0 0-160-16,-1-3 128 0,0 2-128 0,0 1 128 0,0-5-128 15,-3 2 192-15,1 0-192 0,0-2 192 16,-1 1-192-16,1 0 160 16,-2 0-160-16,-1-1 160 0,1-2-160 0,-2 2 160 0,3 2-160 0,-3-2 160 0,4 1-160 15,-1 3 128 1,2 0-128-16,-1 2 128 0,1 0-128 0,2 2 0 0,1 0 0 0,2 2 0 0,1-3 0 0,-1 4 0 16,2-1 0-16,2 1 0 0,-1 0-272 0,1 0-96 15,2 1-16-15,2 3 0 0,0-1 192 0,2 3 16 16,0 0 16-16,2 3 0 0,1-1 32 0,2 3 0 15,-1 3 0-15,1 0 0 0,0 0-16 0,-1 0 0 16,2 3 0-16,-3-1 0 16,0 3 144-16,-1-2 0 0,0 3 0 0,-2-3-128 0,8 14 128 15,-10-16 160-15,0 1-160 0,0-3 240 0,-1-2-48 16,0-3-16-16,0 1 0 0,0-2 144 0,0-2 48 0,0 0 0 16,0-2 0-16,0-1 80 0,0-2 32 0,1 0 0 0,1-2 0 15,1-1-112-15,0-2-32 0,1-2 0 0,1-2 0 16,1-2-80-1,1-2 0 1,1-4-16-16,0 0 0 0,1 0-240 0,2-2 0 0,1-1 0 0,2 1 0 31,1-2-512-31,-1 2-160 0,1-2-32 0,-1 3 0 16,1-5-448-16,-2 1-112 0,-1-1-16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04:12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30188 17222 30399 0,'-3'-14'2704'0,"1"2"-2160"0,0 6-544 0,0 3 0 0,0 0 640 0,-2-4 0 0,-1-5 16 0,-4-7 0 0,-3-4-400 0,-3-5-64 0,-3-1-32 0,-2 4 0 16,0 1-384-16,0 4-80 0,-1 4-16 0,0 1 0 16,-1-1 320-16,-1 3-192 0,-1 1 192 0,1 2-160 15,-3 2 608-15,-3 0 112 0,-2 2 16 0,-1 2 16 16,-2 2 112-16,-5-1 32 0,-3 2 0 0,-2 2 0 15,-2 2-544-15,-10 3-192 0,-12 0 144 0,-10 4-144 16,-6 5-464 0,-4 1-176-16,1 3-48 0,-1 0 0 0,5 7-560 0,0 3-112 0,3 2-32 15,4 4 0-15,5 3 2048 0,4 2 416 0,4 1 80 0,1 1 0 0,4 5-128 0,1 4-16 16,1 6-16-16,3 0 0 0,4 2-768 0,5 2-224 16,5 2 0-16,4 0 128 15,9-3-864-15,5 1-160 0,6 1-48 0,7-2 0 0,4 3 528 0,8-6 96 16,6-3 32-16,6-3 0 0,5-1 800 0,7-2 144 15,6 0 48-15,4 2 0 0,5-2 256 0,3-1 48 16,5 0 16-16,4-2 0 0,2-5-592 0,5 1-112 16,5-5-32-16,3 1 0 15,4-2-704-15,4-6-144 0,3 2-16 0,4-6-16 0,5 4 224 0,3-7 48 16,3 3 16-16,0-8 0 0,-5-2 304 0,4-3 0 0,4-2 0 16,3-4 144-16,-3-2 48 0,1-4 0 15,4-3 0-15,-2-2 0 0,1-1-64 0,-7-2 0 0,0-2 0 16,-1-3 0-16,2-2-128 0,-4-1-144 0,-2 0 144 0,-7-3-208 15,-8-2 432-15,0 1 96 0,-3-5 0 0,-3 1 16 16,-3 1 128-16,-3-3 32 0,-3-2 0 0,-2-1 0 16,-3 3-224-16,-3-2-32 0,-1-3-16 0,-5 2 0 15,-6 1-80-15,-4-4-16 0,-4 1 0 0,-4-1 0 16,-7 1 160-16,-5-1 32 0,-3 1 0 0,-8 1 0 16,-1-1-128-16,-8 0 0 0,-4 2-16 0,-4-4 0 0,-5 5-176 0,-6-3 0 15,-9-4 0-15,-8 1 0 0,-3-3 0 0,-11-3 0 16,-9-3 0-16,-7-2 0 0,-6-3 0 0,-8 1 0 15,-4-4 0-15,-3 2-176 0,3 4 176 0,-2 1 0 16,-2 2 0-16,-2 1 0 0,0 3 0 0,2 4 0 16,1 5 0-16,2 0 0 0,4 4 0 0,1 1 0 15,0-1 0-15,0 3 0 0,0 2-288 0,3 0-32 16,1-1 0-16,2-1 0 16,4 2-304-16,-1-1-64 0,2 1-16 15,-2-1-11472-15,-4-1-2304 0</inkml:trace>
  <inkml:trace contextRef="#ctx0" brushRef="#br0" timeOffset="2167.92">29296 17242 9215 0,'5'-5'816'0,"-1"-1"-656"0,-1-1-160 0,0 1 0 0,0 1 160 0,0-2 0 0,5-6 0 0,3-9 16 0</inkml:trace>
  <inkml:trace contextRef="#ctx0" brushRef="#br0" timeOffset="2432.05">29622 17072 22111 0,'14'4'976'0,"-6"0"208"0,-2-2-944 0,-2-2-240 0,-2 1 0 0,-2-1 0 0,0 3 448 0,1-3 32 0,2 2 16 0,1-2 0 15,-2 2-1136-15,3-2-208 0,0-2-48 0,0 0-16 0,1-2 560 0,0-2 112 16,2 0 32-16,0 2 0 15,1-2-272-15,-2 0-48 0,0 1-16 0,-1 0 0 16,-2 2 16-16,-2 3 0 0,-2-2 0 0,-4 4 0 0,-2 0 1632 0,-5 3 336 16,-4-2 64-16,-7 3 16 0,-7 3 256 0,-5-5 48 15,-2 2 16-15,-15-2 0 0,-16-1-416 0,-13 0-80 16,-4-1 0-16,-9-2-16 0,-8 0-736 0,-8-5-144 16,-6 2-16-16,-4-3-16 0,3 2 144 0,0-2 16 15,1-1 16-15,7 4 0 0,9 0 0 0,7 3 0 16,1 0 0-16,4-2 0 0,3 1-160 0,2-2-48 15,8 2 0-15,2-2 0 0,1 1-624 0,7-2-128 16,6 0-16-16,9 2-16 16,8-2-1488-16,10 2-288 0</inkml:trace>
  <inkml:trace contextRef="#ctx0" brushRef="#br0" timeOffset="3185.78">29963 17153 27647 0,'11'-2'2448'0,"-4"0"-1952"0,-3-1-496 0,-1 2 0 0,-2-1 1744 0,1-1 256 0,3 2 48 0,4-5 16 16,1 0-5472-16,-2 0-1104 0,-4-3-224 0,-6 5-32 16,-8 0 992-16,-8 4 208 0,-5 0 48 0,-10 0 0 0,-11 4 5584 0,-8-1 1136 15,-7 3 208-15,-10 0 48 0,-8 1-864 0,-12 0-176 16,-10-1-48-16,-7 0 0 0,-3 0-1856 0,-1 2-384 15,4 0-128-15,-3 1 0 0,0-2 0 0,-1 2-288 16,-1-3 48-16,-3 0 16 0,-2-2 912 0,-2 0 176 16,1-2 32-16,-3 2 16 0,-1-2-432 15,-2-2-96-15,1 2 0 0,-1-2-16 0,5 0-368 0,6-2-208 16,7 0 16-16,8-1 16 0,6 0-16 0,8-3-16 16,8 2 0-16,8-5 0 15,10 3-272-15,4-1-48 0,6 0-16 0,4 4 0 16,6-3-944-16,6 3-192 0,5-1-48 0,4 1 0 15,1 0-384-15,3 3-96 0,2-2-16 0,3 0 0 0,2 2 1456 0,1-2 304 0,1 2 48 0,2 0 16 32,2-3-80-32,0 3-16 0</inkml:trace>
  <inkml:trace contextRef="#ctx0" brushRef="#br0" timeOffset="3872.29">29850 17247 6447 0,'13'3'576'0,"-6"0"-576"0,-1 1 0 0,-1-4 0 0,-1 2 2944 0,-3-2 496 0,2 0 80 0,0 0 32 16,4 1-2240-16,-1 2-448 15,1-3-96-15,-1 2 0 0,-1-2-208 0,-2 1-48 0,-2 2 0 0,-5-3 0 16,-1 1 480-16,-2 2 96 0,-4-1 0 0,-3 2 16 16,-3 0-32-16,-5 0-16 0,-4 3 0 0,-5 0 0 15,-4-1-736-15,-3 3-128 0,-8-3-48 0,-5 1 0 0,2 2-304 16,-8-3-64-16,-10 2-16 0,-4 0 0 0,-5-1 240 0,-4-4 0 15,-6 0 0-15,-8 0 160 0,-5 1 256 0,-7-1 48 16,-3-2 16-16,-6-1 0 0,-6 2-192 0,-3-2-32 16,0 3-16-16,-1-3 0 0,1 4-240 0,2-2 128 15,3 2-128-15,-1-4 0 0,1 2 0 0,2-1 0 16,2 3 0-16,0-4 0 0,0-1 0 0,-3 1 0 16,0 0 0-16,0-4 0 0,4 2 0 0,1-2-160 15,-1 2 32-15,6 2 0 0,11-3 128 0,3 2 0 16,3 1 0-16,8 0 0 0,7 1 384 0,8 2 144 15,8-3 48-15,6-3 0 0,6 2-224 0,6 1-32 0,6 0-16 16,5 0 0-16,6 0-304 0,2 1 0 0,1 2-208 16,4-1 80-16,1 2 128 0,2-2 128 0,1-1-128 15,3 2 176-15,1-3-432 0,2 1-96 0,3-2-16 16,4 1 0 0,2-4-1936-16,4 2-400 0</inkml:trace>
  <inkml:trace contextRef="#ctx0" brushRef="#br0" timeOffset="4896.67">29722 17433 27647 0,'5'-3'2448'0,"-2"-2"-1952"0,0 3-496 0,-3 2 0 0,0 0 128 0,1-2-128 0,2 0 0 0,0-2 0 16,2 0-624-16,0-1-208 0,0 1-64 0,-1 3 0 0,-2-1 1728 0,-2 2 352 0,0 2 64 0,-1-2 16 15,-4 4 112-15,-1-2 32 0,-4 2 0 0,-2 0 0 16,-6 2-832-16,-4-2-176 0,-5 2-16 0,-9 0-16 16,-4 3-368-16,-6-2 0 15,-5 2 0-15,-6-2 0 0,-7 4 0 0,-3-3 0 0,3 0 0 0,-6-1 0 16,-5-1 0-16,-8 0 0 0,-6-2 0 0,-3-3 0 16,0 0 304-16,-5-2 32 0,-3 0 16 0,-5-5 0 15,-3 2 272-15,-2-5 48 0,3-1 16 0,-7 2 0 16,-2 0-256-16,-3-4-48 0,2-1-16 0,-2-1 0 15,-3 2-368-15,-1-4 0 0,2 2 0 0,-3-3 0 16,2 1-128-16,-3 2-112 0,-2 0-16 0,-3 2 0 16,0 2-464-16,1 4-112 15,2-1 0-15,3 7-16 0,2 4 0 0,4 0 0 0,7 1 0 0,2 1 0 0,5 0 848 0,4 1 0 16,4 6 208-16,4-4-32 0,4-2 384 0,6-1 80 16,4 3 0-16,2 1 16 0,5 0-112 0,3-4-32 15,3 0 0-15,1-2 0 0,2-1-224 0,0 2-48 16,1-3-16-1,0 0 0-15,0-2-224 0,1-4-288 0,3-1 64 0,-3 0 16 16,1-1-880-16,-1 1-192 0,0 4-16 0,0-1-16 16,0 4-800-16,2-1-144 0,5 2-48 0,-1 0 0 15,-1 2 1024-15,4 0 208 0,7 2 48 0,2-1 0 0,1 2 2352 0,4-1 464 0,1 0 112 16,6 2 16-16,4-3-128 0,4 0-32 0,2-2 0 0,3-1 0 31,2 2-1760-31,3 2-448 0,1-4-32 0,1-2-9552 0,1 4-1904 0</inkml:trace>
  <inkml:trace contextRef="#ctx0" brushRef="#br0" timeOffset="5932.63">29529 17750 23039 0,'-19'2'2048'0,"1"0"-1648"0,3 0-400 0,4-2 0 0,0 0 0 0,-8-2 0 15,-14 2 0-15,-24 0-176 16,-21-2-2080-16,-14 2-432 0,-4-2-64 0,1-1-32 0,1 2 3184 0,4-1 640 0,2 1 128 0,2-4 32 16,2 1 2032-16,-1 0 416 0,-4-2 64 0,-1 1 32 15,2 0-1680-15,-4-1-336 0,-4 0-64 0,-7 0 0 16,-6-3-1664-16,-7 3-160 0,-7-2-112 0,-6 2-32 31,-2-3-1216-31,-3 2-240 0,-3 2-48 0,-1-1-16 16,0 2 448-16,-4-2 96 0,-3 2 0 0,1 1 16 0,0 0 1264 0,0 1 416 0,-1 0 0 0,2 2 0 15,0 2 800-15,4-2 144 0,-1-2 48 0,9 2 0 16,13 0-432-16,-4 2-80 0,-2-4 0 0,2 2-16 16,4 4-640-16,3-4-240 0,0 0 176 0,3 3-176 15,2 0-896 1,1-3-256-16,-1 3-64 0,4-3-16 0,3 1 272 0,-1-1 48 0,0-1 16 0,4 1 0 16,4-3 720-16,4 3 176 0,7-2 0 0,4 1 0 0,4-2 1008 0,2 1 192 15,6-2 32-15,2 0 16 0,5 2 144 0,2-2 16 16,-1 0 16-16,3-1 0 0,5-1-704 0,-1 0-144 15,0-1-16-15,5-3-16 0,2 1-208 0,1 0-32 16,3 2-16-16,-2-2 0 0,2 2-16 0,5 2 0 16,4 1 0-16,-5 3 0 0,-8 1-272 0,-4 1-256 15,-1 3 64-15,2 2 0 0,3 3-176 0,0-3-16 16,3 1-16-16,2 2 0 0,1 0 400 0,2 1 128 16,1-3 0-16,0 2 0 0,3-1-128 0,0 0 0 0,4-2 128 15,1-4-128-15,1 2 0 0,1-1-160 0,4-3 16 0,-2-3 0 16,4 3-128-16,-1-4-32 0,3-1 0 0,2 2 0 31,1-3-832-31,2 2-160 0,2 0-48 0,4-2-13824 0</inkml:trace>
  <inkml:trace contextRef="#ctx0" brushRef="#br0" timeOffset="7063.11">29582 17855 37775 0,'-9'0'3360'0,"1"-1"-2688"0,-1 1-544 0,3-3-128 0,0 2-448 0,-5-1-128 0,-8-1-32 0,-11-1 0 16,-14 1-2496-16,-11-3-496 0,-5-1-112 0,-4 1 0 0,-4 0 3216 0,-2 0 656 15,0 2 128-15,-4 2 32 0,-8-2 2480 0,-3 0 496 16,-3-1 96-16,-5 2 32 0,-3-4-1984 0,-6 1-400 15,-3 2-80-15,-4-2 0 0,5 0-704 0,-7-3-128 16,-8 5-128-16,-2-5 192 0,3 0-192 0,-4 2 0 16,2-2-160-16,-1 2 160 0,3-2 0 0,-1-1 0 15,1 0 0-15,1 2 0 0,2-2 0 0,-3-3 0 0,-2 1-128 0,2 0 128 16,3 2 0-16,-8-3 0 0,-5 3 0 0,-1 1 0 16,1-1 0-16,-2 4 160 0,-4-3-160 0,2 5 128 15,4 0-128-15,1 2 0 0,-1 2 0 0,11 0 0 16,16 2 0-16,-7-2-176 0,-4 0 48 0,1 2 0 15,3-2-48-15,3 2 0 0,5-1 0 0,1 2 0 16,1-1 176-16,2 0 0 0,4 0 0 0,2 2-128 16,1-2-64-16,2 1 0 0,2-2 0 0,5 1 0 0,4 1 192 15,-1 1 128-15,-2 2-128 0,3-3 176 16,0 4-176-16,2-1 0 0,1 1 0 0,1 2 128 0,3 1-320 0,2 0-80 16,5 1-16-16,2-4 0 0,2 2-64 0,2-2-16 15,3 2 0-15,0-3 0 0,1 0 672 0,0 1 128 16,-2-4 16-16,-1 1 16 0,4 1 176 0,-2-5 48 15,0 1 0-15,-1-2 0 0,0 1-464 0,0 0-96 16,0 0 0-16,-3 0-128 0,-3-3-192 0,1 3-128 16,0-3-48-16,-1 0 0 0,2 0-16 0,4-2-16 15,2 3 0-15,4-1 0 0,-1 0 400 0,5-1-128 16,2 0 128-16,1 0 0 0,2-2 320 0,1-1 128 16,4 0 48-16,0-2 0 0,3 3-48 0,3-4-16 15,1 2 0-15,0 4 0 0,2-2-192 0,0 2-48 0,-2 2 0 16,2 0 0-16,1 0-192 0,-2 2 0 0,-3 0 0 0,-1 0 0 15,1 2-128-15,-1-2-80 0,0 4-16 0,-1-4 0 16,3 4 96-16,-2-2 128 0,2 2-208 0,1-4 80 16,1 2 128-16,1-2 0 0,2 2 0 0,2-4 128 15,1 4 144-15,0-4 48 0,-2 0 0 0,3-4 0 16,2 0-320-16,0-1 160 16,0 1-160-16,3 0 128 0,1 0 64 0,3 1 0 0,0 0 0 0,1 1 0 15,1 2-192-15,-1 1 0 0,2 1 144 0,0 0-144 16,0 1-160-16,3 1-96 0,0 1-32 0,0 0 0 15,3 4-352-15,0-6-80 0,2 4-16 0,0 1 0 16,3-2-608-16,-2 2-112 0,4 0-16 0,1-2-9152 16,0 2-1808-16</inkml:trace>
  <inkml:trace contextRef="#ctx0" brushRef="#br0" timeOffset="8350">29693 18002 38703 0,'5'13'3440'0,"-4"-7"-2752"0,-2-1-560 0,-1-3-128 0,1-2 576 0,-2 0 64 0,-1-2 32 0,-2 0 0 16,-4-1-3680-16,-2-6-752 0,-5 0-144 0,-3 0-16 0,3-1 3072 0,-1 1 608 0,3 3 240 0,1 1-144 15,-3 0 0-15,0 1 0 0,-1 2 0 0,-3 1 144 16,-5-2 3776-16,-7 3 896 16,-2-2 160-16,-7 2 48 0,-3 0-3616 0,-3-2-736 0,-3 2-144 0,-1 0 0 31,1 0-720-31,-3 4-144 0,-3-1-32 0,-2 0 32 0,-2 0 480 0,-1 0 0 0,2 0 0 0,-4-3 0 16,-6 1 384-16,-4-2 16 0,-1 1 0 0,-3-3 16 15,0 0-416-15,-4-2 0 0,-1-1 0 0,-2-1 0 16,-3 2-128-16,-6-3 128 0,-5 2 0 0,-5-7-128 15,1 3 128-15,-5-3 0 0,-4 0 0 0,0 1 0 0,5-4 0 0,-2 1-304 16,-1 5 48-16,2 0 32 0,4 2-64 0,-2 0-16 16,-5 0 0-16,-1 4 32 0,2 1 16 0,-3 3 0 15,-2-2 0-15,-2 4 0 0,0 5 48 0,-2-4 0 16,0 0 0-16,0 3 16 0,-4 0 192 0,2 0 0 16,-3-2-160-16,2-2 160 0,-1 6 0 0,1-6 0 15,0 0 0-15,0 0 0 0,0 2 0 0,3-2 0 16,6-2 0-16,0 0 0 0,0 3-224 0,7 0 16 15,6-3 0-15,5-2 0 0,4 1 208 0,1 1 0 16,2-3-160-16,3 1 160 0,5-3 0 0,-1 0 0 16,1-1 0-16,-3 2 0 0,-2 2 128 0,1 0 64 15,3-3 0-15,-2 2 0 0,3-1-16 0,0 0 0 0,3 2 0 0,3-2 0 16,6-1-176-16,1-1 0 16,3-2-160-16,-1 2 160 0,9 3 0 0,-4 0 0 0,2-1 0 0,1 2 0 15,4 2 0-15,2-4 0 0,1 1 0 0,1 0 0 16,2-1 0-16,0 2 160 0,2-1-160 0,-2 3 192 15,1 0-192-15,1 0 128 0,2 3-128 0,2-1 128 16,2 2-128-16,-1-1 128 0,-1 0-128 0,1 1 128 16,0 2-128-16,0-3 0 0,0 3 0 0,0-3 128 15,2 4-128-15,1-4 0 0,1 4 0 0,1-5-176 16,2 2 176-16,1-1-160 0,0 1 160 0,1-3-160 16,-2 3 160-16,3-4-160 0,-1 0 160 0,1 0-160 0,3 0 160 0,-2 0 0 15,5-2 0-15,-1-1 0 0,1 2 0 0,1-3 144 16,1 2-144-16,-1-2 160 0,4-1-160 15,-2 1 0-15,-2-2 144 0,1 2-144 0,0 1 0 0,-3-3 0 16,-1 3 0-16,-2-1 0 16,-1 2 0-16,-1 2 0 0,-4 0 0 0,0 2 0 0,2 0 0 0,-1 0 0 15,-2 2 0-15,2 1 0 0,1-2 0 0,0 0 0 16,1 1 0-16,1-3-128 0,2 1 128 0,-1 1 0 16,1-2 0-16,1 2 0 0,1-3 0 0,0 2 144 15,0-2-144-15,0 1 0 0,0 2 160 0,1-1-160 16,0-1 128-16,0 2-128 0,3-2 208 0,0 4-32 15,0-1-16-15,-1-2 0 0,4 0-160 0,-1 0 160 0,0 0-160 16,2 0 160-16,1 0-160 0,3-2 0 0,-1 3 0 0,1-3 128 16,3 0-336-16,1 0-80 0,3 0-16 0,1-3 0 31,2 3-368-31,-1-2-80 0,4 2-16 0,1-2-17152 0</inkml:trace>
  <inkml:trace contextRef="#ctx0" brushRef="#br0" timeOffset="13655.87">31245 15041 17503 0,'-16'-7'1552'0,"3"1"-1232"0,4 2-320 0,4 4 0 0,2 0 0 0,-3-3 160 0,-7-2-160 0,-11-3 160 0,-7-3-160 0</inkml:trace>
  <inkml:trace contextRef="#ctx0" brushRef="#br0" timeOffset="13734.42">30903 14945 4095 0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8:54.86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11919 4849 43311 0,'5'0'3840'0,"0"2"-3072"0,0 0-608 0,-1-1-160 0,-1 2-384 0,4 0-128 0,4 5 0 0,7 2-16 0,8 5 288 0,4 2 64 0,5 3 16 0,-2-1 0 16,2 3 32-16,-2-3 0 0,-1 0 0 0,0-1 0 15,2 2-448-15,0 0-64 0,3 2-32 0,2 3 0 16,1 0-208-16,2 2-32 0,2 1-16 0,2 1 0 16,3 4 672-16,3-2 128 0,2 2 128 0,1 0-192 0,-3-4 368 0,5 0 64 15,4 5 16-15,6 5 0 0,2 0 336 16,2 2 80-16,-2-1 16 0,2 0 0 0,2 5 112 0,0-3 32 16,1 3 0-16,-1-1 0 0,-2 1-432 0,-3-6-80 15,-5 1 0-15,7 1-16 0,5 3-48 0,4 5 0 16,4 2 0-16,1 2 0 0,4-1-112 0,0-1-16 15,0-3-128-15,-2 0 192 0,2 3-192 0,0-3 0 16,-3-2 0-16,-1 0 0 0,0 2 0 0,2-1 0 0,3 4 144 16,-2 0-144-16,0-4 0 0,-2-1 0 15,-1 1 0-15,2-1 0 0,0 5 0 0,2-2 0 0,-1 1 0 0,2 1 0 16,3 1 0-16,-1 2 0 0,-1-2 0 0,-2 0 0 16,-7-8-128-16,5 5 128 15,1 5 0-15,0 2 0 0,-3 0 0 0,0 1 0 16,-1 0 0-16,2 0 0 0,-4-2 0 0,-1-1 0 0,-2-1 128 0,-4-1-128 15,-1-4 144-15,4 4-144 0,3 4 160 0,2 1-160 16,-1 0 144-16,0-5-144 0,-1-3 128 0,-4-2-128 16,-2 2 0-16,5 3 0 0,1 2 0 0,1 0 0 0,-2-1 0 0,0-1 0 15,1 0 0-15,-1-2 0 16,-2-1 0-16,0 2 0 0,-1-1 0 0,-5-4 0 16,-7-4 0-16,8 5 0 0,6 6 0 0,1 1 0 15,-2 0 0-15,-2-2 0 0,-1-1 128 0,0-4-128 0,-2 3 208 0,4 3-32 16,0 4-16-16,2-1 0 15,-1-2-160-15,0-2 160 0,-2-1-160 0,3-4 160 16,1 4-160-16,-1-1 128 0,-4-4-128 0,3 2 128 16,3 3-128-16,2 0 0 0,2 1 0 0,1 1 0 15,0-2 0-15,1 1 0 0,-1-2 0 0,4 1 0 0,1 6 0 0,1-3 0 16,-1 2 0-16,0 0 0 0,4-1 0 0,0-3 0 16,-2 0 144-16,-2-1-144 0,-2-1 128 0,0 1-128 15,1 1 160-15,2 1-160 0,-3 2 192 0,0-1-48 16,-1 2-16-16,-1-2 0 0,-2-3 32 0,-1 1 0 15,0 2 0-15,-1 3 0 0,5 0-160 0,1 0 0 16,1-2 0-16,0 1 0 0,1 2 0 0,2-3 0 16,2-3 0-16,1 1 0 0,4 4 0 0,-2-2 0 0,2 2 0 0,2-2 0 15,1-2 0-15,1 2 0 16,-2 1 0-16,-1-4 0 16,-1-1 0-16,-2 1 0 0,-1 1 0 15,-2 2 0-15,1 1 256 0,-2 1-16 0,1-3-16 0,-1 3 0 0,1 4-224 0,-1-1 144 16,-2 1-144-16,2-2 128 0,2 1-128 0,-2 0 0 0,1 0 0 0,-2-3 0 0,1-3-176 0,0-1 48 31,1 4 0-31,0 2 0 0,2-2 128 0,0 0 0 0,1 0 0 0,1 0 0 0,0 1 0 16,-1-1 0-16,1 1 0 0,3 3 128 15,2 2 48-15,0 0 16 0,-3 0 0 0,0-1 0 0,-5-5-192 0,0 2 0 16,2 0 0-16,-6 2 0 0,0-4 0 0,-1 2 0 16,3 0 0-16,-3 0 0 0,-4-4 0 0,-1 0 0 15,1-1-160-15,3 3 160 0,4 5-192 0,-2-4 192 0,1 0-208 16,1 1 80-16,-2-4 128 0,4 0 0 0,4 6 0 15,1-3 0-15,-1 0 0 0,-2-1 0 16,-3-2 0-16,2-3 0 16,3-1 0-16,-2 0 0 0,-1 0 0 0,-4-3 0 0,-1 3 0 0,-3-2 176 15,-3 2-48-15,-2 0 0 0,-5-4 64 0,0 0 0 16,1 1 0-16,0-1 0 0,-1 0-192 0,0 0 0 16,0-4 0-16,1 2 0 0,1 2 0 0,1-3-192 0,2 1 32 0,-2-1 16 0,2 1 144 15,1 0-192-15,3 1 192 0,-2-1-192 16,0 0 192-16,-4 1 0 0,-6-4 0 0,1 3 128 0,0-1 128 0,-4 1 16 15,-3-2 16-15,-6-1 0 0,-2-1-32 0,-5 0 0 16,-3-3 0-16,-3-1 0 0,-3-1-256 0,-1-1 0 16,-1 1 0-16,-5-2 0 0,0-2 0 0,-4-1 0 31,-2 0 0-31,0-5 0 0,-1 0 0 0,-1-2 0 16,1-1-176-16,-1-1 176 0,-3-1-208 0,1-2 64 15,1-2 16-15,-3-1 0 16,0 0-256-16,-1-3-64 0,-4 0 0 0,-2-3 0 15,-2 0-400-15,-3-4-96 0,-4-1-16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9:03.62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1622 8400 10127 0,'0'-2'896'0,"0"-3"-704"0,0 5-192 0,1-1 0 0,0 1 928 0,0-3 160 16,1 2 16-16,-2-8 16 0,4 3-400 0,-2-2-80 15,2 1 0-15,-3 1-16 0,0 0 144 0,1-1 16 16,-1 2 16-16,0 1 0 0,-1-2 144 0,0 2 16 16,0-1 16-16,-1 0 0 0,1-1 176 0,-1 2 48 15,-1-3 0-15,1 4 0 0,0-4-240 0,-2 3-32 16,1-2-16-16,-2 1 0 0,1-2-288 0,-2 1-64 0,1 3-16 0,-2-1 0 16,1-2-208-16,-1 2-32 0,1 1-16 0,-4-1 0 15,1 4 96-15,1-2 0 16,-1 2 16-16,-2 2 0 0,0 5-192 0,-3-3-32 0,-1 3-16 0,-1 3 0 15,0 2-160-15,-2 2 128 0,-3 1-128 0,1 1 128 16,4-1-128-16,1 0 0 0,0 1 0 0,2 1 0 16,-2 4-128-16,2 3 128 0,0 0 0 0,2 1 0 15,1-2 0-15,0 0 0 0,4-1-144 0,1-1 144 16,2-1-128-16,0 0 128 0,2 1-192 0,0-2 192 16,0-1 0-16,2 0 0 0,-1-1 0 0,2-2 0 0,1-3-160 0,3 0 160 15,-1 0-128-15,4-2 128 16,-1 0 0-16,1-3-128 0,2 3 128 0,-2-5 0 0,-1 0 0 15,-1-4 0-15,4 1 0 0,0-4 0 0,0 1 192 0,0-4-16 16,0 0-16-16,-2-5 0 0,2 1 256 0,-1-4 48 16,1-1 16-16,0-2 0 0,0-3 80 0,1-1 16 31,-2-2 0-31,1-1 0 0,-3-1-112 0,-2 1-16 0,0-2 0 0,-1 1 0 0,-2-2-144 0,-2-2-48 16,0 1 0-16,-4-1 0 0,1-1-96 0,0 0-32 15,-2 1 0-15,-1-3 0 0,2-1-128 0,-1 1 128 16,1-2-128-16,-1 0 128 0,2-6 0 0,-1 5 0 15,1-1 0-15,0 2 0 0,1 2-128 0,0-6 0 16,0 2 144-16,1-1-144 0,1 5 0 0,0-1 0 16,0 3-192-16,-4 0 64 0,1 0-112 0,1 2-16 0,4 5 0 0,0-1 0 31,2 2-368-31,-2 3-80 0,2 2 0 0,-1 3-16 16,3 6-1280-16,-3 1-256 0,1 2-48 0,0 4-12768 0</inkml:trace>
  <inkml:trace contextRef="#ctx0" brushRef="#br0" timeOffset="676.15">1940 8596 28559 0,'0'-9'2544'0,"2"2"-2032"0,-1 4-512 15,1 1 0-15,0 1 832 0,2-1 64 0,2-4 0 0,3-4 16 32,3-2-1056-32,1-1-224 0,1 1-32 0,0 1-16 0,-2 5 416 0,-2 0 0 0,-1 2 0 0,-1-1 0 31,-2 4 176-31,1-1 16 0,-3 2 0 0,-2 0 0 16,2 0 304-16,-1 2 64 0,0-2 16 0,1 0 0 15,0 0-128-15,2-3 0 0,-1 2-16 0,4-5 0 16,-2 0 272-16,2-1 48 0,0-3 16 0,0 1 0 15,1 0-288-15,-2-1-48 0,2-1-16 0,-1-2 0 16,-2 2-416-16,1-1 0 0,-2 2 0 0,-2-1 0 16,-2 2 0-16,-3 2 0 0,0-1-192 0,-4 0 192 15,0 0-272-15,-5 3 64 0,0-1 16 0,-1 1 0 0,-2 1-64 16,-4 0 0-16,-2 2 0 0,-1 1 0 0,1 1 96 0,-3 0 16 16,0 0 0-16,0 0 0 0,3 2 144 0,2-1 128 15,3 1-128-15,1 3 176 0,4-3 208 0,1 2 32 16,1 4 16-16,2-1 0 0,0 6-176 0,1 1-16 15,1 3-16-15,0 2 0 0,0-3-224 0,2 4 0 16,0 5 0-16,-1 2 0 0,1 1 0 0,0 2 0 16,-3 4 0-16,1 3 0 0,-1-4-128 0,-3 1-32 15,1-5 0-15,-1 0 0 0,0-4-144 0,2 2-16 16,1-7-16-16,1-2 0 0,2 1 336 0,1-7 0 16,2 1-144-16,3-2 144 0,0-2 128 0,3-3 96 0,1 0 16 15,2-1 0-15,1-5-240 0,1 0 0 0,1 0 0 0,1-3 0 31,-3 2-1424-31,3-2-176 0,2-1-48 0,2-2-13584 0</inkml:trace>
  <inkml:trace contextRef="#ctx0" brushRef="#br0" timeOffset="1272.83">2891 7780 24879 0,'0'-18'1088'0,"-1"5"256"0,0 1-1088 0,0 4-256 0,1 2 0 0,0 1 0 0,0-4 864 0,0-3 112 0,0-9 32 15,-2-4 0-15,1-2-688 0,0-1-144 0,-2 5-32 0,1-2 0 16,-2 5-144-16,0 4 0 0,-2-2 0 0,-2 8 0 31,2-1-448-31,-3 4-80 0,-1 4-16 0,-1 0 0 0,-1 4 352 0,-1 3 192 0,2 0-192 0,-2 3 192 16,0 4 512-16,-3 4 192 0,0 0 64 0,1 5 0 15,-2-2 176-15,3 4 32 0,0 0 16 0,2 1 0 16,2 0-272-16,1 3-48 0,3 0-16 0,1 0 0 16,2 0-64-16,1 0-16 0,-1 2 0 0,3-2 0 0,-1 3-128 15,1 2-48-15,-2 0 0 0,2 3 0 0,2 7-80 16,-1 4 0-16,2 2-16 0,2-1 0 0,-2 3-128 15,4-2-32-15,-2-7 0 0,0-2 0 0,0 2-144 0,1 1 0 16,1 1 0-16,-1 1 0 0,0-1 0 0,1-3 0 16,0-1 0-16,-2-4 0 0,0-5 0 0,-1 0 0 15,0-6 0-15,-1-2 0 0,0 0 0 0,-2-2-176 16,2-2 48-16,-2 1 0 16,0-3-384-16,-1 2-64 0,0-5 0 0,-2-1-16 15,1-2-496-15,-2-2-80 0,0-1-32 0,-1-4-9296 16,0-1-1872-16</inkml:trace>
  <inkml:trace contextRef="#ctx0" brushRef="#br0" timeOffset="1508.66">2384 8513 18431 0,'-1'-9'1632'0,"1"2"-1312"0,0 2-320 0,0 0 0 0,1 4 3472 0,2-2 624 0,1 2 128 0,1-5 32 15,3-2-2496-15,5 0-496 0,6-6-112 0,2 3 0 16,5 1-464-16,2 0-96 0,3 0-16 0,2 1 0 16,-1 1-288-16,0-1-64 0,0 4-16 0,-1 0 0 15,1 4-400-15,0-4-64 0,-2 4-32 0,-3-3 0 16,-2 3-1376-16,-2 0-288 0,-1 1-48 0,-3-2-13600 16</inkml:trace>
  <inkml:trace contextRef="#ctx0" brushRef="#br0" timeOffset="2552.27">4100 7931 34095 0,'-2'-4'3024'16,"0"2"-2416"-16,1 0-480 0,1 2-128 0,0 2-640 15,0-2-160-15,-1 0-32 0,-1-2 0 0,-2 1 624 0,1 2 208 0,-1 1-144 0,1 1 144 16,1 1 0-16,1 2-128 0,1 2 128 0,0 0 0 15,1 5 0-15,1 1 0 0,0 2 0 0,2 4 176 16,0 3 832-16,0 5 160 0,0 6 48 0,0-2 0 0,3 6 48 0,-3-1 16 16,2 2 0-16,-1-4 0 0,1 3-800 15,1 5-160-15,0 3-16 0,2 1-16 0,2-2-288 16,-1-7 128-16,-1 0-128 0,-1-4 0 0,0-4 0 0,-2-4 0 16,-1-2 0-16,-1-2 0 0,-2-5 0 0,-1-1 0 15,-2-1-128-15,-1-4 128 16,-2-1-1040-16,0-3-112 0,-2-1-32 0,-1-2-10224 15,-1 0-2048-15</inkml:trace>
  <inkml:trace contextRef="#ctx0" brushRef="#br0" timeOffset="2843.78">3871 8358 41471 0,'0'-11'1840'0,"0"5"368"0,2 1-1760 0,-1 2-448 0,3 0 0 0,1 3 0 15,0 0 192-15,4-2-64 0,6-1 0 0,5 2 0 16,4-1-128-16,4 1 0 0,1 1 0 0,0 0 0 16,-2 3 0-16,0-2 0 15,0 2-176-15,0 0 176 16,-1 0-448-16,-2-1 0 0,-3-2 0 0,-4 0 0 0,1-2-864 15,-4-1-176-15,1 2-48 0,-2-3 0 0,-1 2-512 0,-2-2-96 0,2 0-32 0,-3 2 0 16,1-2-464-16,-1-1-112 0,1 4 0 0,0-2-6336 16</inkml:trace>
  <inkml:trace contextRef="#ctx0" brushRef="#br0" timeOffset="3236.29">4543 8689 28559 0,'-3'2'2544'0,"1"-1"-2032"0,2-1-512 0,0 0 0 0,1 0 416 0,0-1-16 0,2-1 0 0,-1 1 0 16,0-2 48-16,3-2 16 0,0 0 0 0,1-4 0 15,1 1-16-15,-1-2 0 16,-2-1 0-16,2-2 0 0,-2 0 16 0,0-5 0 0,-1 2 0 0,-1-1 0 16,0 1 400-16,1-2 80 0,-1 0 16 0,1 2 0 15,-2-6-128-15,0 2-32 0,1-3 0 0,-1 2 0 16,0-3-208-16,-1 1-32 0,0 0-16 0,0 2 0 16,0-1-224-16,1 2-64 0,1 1 0 0,-1 3 0 15,1-1-128-15,3 3-128 0,-1 3 144 0,3 1-144 16,-2 0 0-16,1 3 0 0,-1 3 0 0,3 0-160 0,-2 2-96 0,2 0-32 15,2 4 0-15,-1-2 0 16,2 5-256-16,0-3-48 0,1 3-16 16,-1 0 0-16,0-1-688 0,1 2-144 0,-1-2-32 0,1 2 0 15,-1-1-1248-15,0 1-256 0,-1-1-48 0,2 0-9776 16</inkml:trace>
  <inkml:trace contextRef="#ctx0" brushRef="#br0" timeOffset="3801.63">5235 8297 13823 0,'5'-6'608'0,"-3"1"128"0,1 2-592 0,-1-1-144 0,-2 3 0 0,1-1 0 0,-1 2 1856 15,0-3 320-15,1-1 80 0,0-1 16 0,-1 1-1264 0,-1-1-256 0,0 3-48 0,-2-2-16 16,-1 3-336-16,-2-2-64 0,1 3-16 0,-3 0 0 15,0 0-272-15,-2 3 0 0,0-3 0 0,0 1 0 16,-1 2 480-16,-2-1 144 0,3 2 16 0,-3 1 16 16,1 1 544-16,-2 1 96 0,3 2 32 0,-1-1 0 15,2 3-112-15,-2 1 0 0,1 5-16 0,1-1 0 16,1-1-720-16,0 3-144 0,3 0-16 0,-2 3-16 16,2-1-304-16,1 0 160 0,-1 2-160 0,3-1 128 0,1-1-128 15,-2 0 0-15,1-2 0 0,1 1 0 0,2 1-256 0,-2-8 64 16,2 2 0-16,2-4 16 0,-1 1-32 0,3-4-16 15,0-3 0-15,0 1 0 0,2-3-48 0,-1-2-16 16,3 0 0-16,0-1 0 0,2-1 288 0,2-6 0 16,0 2-128-16,0-1 128 0,2-2 480 0,0-1 160 15,0-1 16-15,0-3 16 0,-2 2-96 0,-3-2 0 16,1 2-16-16,-1-3 0 0,1 0-320 0,-1-2-64 16,-3 0-16-16,1 3 0 0,-2-4-160 0,-2 4 0 15,0-2 0-15,1 3 0 0,-3 0 0 0,0 3 0 16,-1 0 0-16,-1 0 0 0,1 0-128 0,0 4 128 15,0 2 0-15,-1 2 0 0,1 2 0 0,0 0 0 16,1 0 0-16,-1 3 0 0,2 2 128 0,0 0-128 0,2 4 0 16,-1 1 128-16,1-2-128 0,0 2 0 0,2 4 0 0,-1 0 0 15,3 2 128-15,-1 2 0 0,2 1 0 0,-1 1 0 16,0 1 64-16,-1-3 0 0,1 2 0 0,-3 1 0 16,4-1-192-16,-3-1 128 0,2-1-128 0,-1-3 128 15,2 0-128-15,-1-4 0 0,0 1 0 0,1-5 0 16,1 0-640-1,0-1 0-15,-1-3 0 0,1-3-11328 0,2-2-2256 0</inkml:trace>
  <inkml:trace contextRef="#ctx0" brushRef="#br0" timeOffset="4021.82">5619 8408 22111 0,'-1'2'1968'0,"-2"2"-1584"0,1-2-384 0,1 2 0 0,1 0 3888 0,0-1 688 15,1 4 144-15,0 3 16 0,0 6-3536 0,2 3-720 16,-1 8-144-16,0 1-16 0,2-2-320 0,-2 0 0 16,2 0 0-16,0-5 0 15,1-2-1264-15,0-3-144 0,0-4-48 0,-1-3 0 16,1-1-1840-16,-2-6-368 0</inkml:trace>
  <inkml:trace contextRef="#ctx0" brushRef="#br0" timeOffset="4225.85">5686 8112 28559 0,'0'-3'2544'0,"0"1"-2032"0,0 2-512 0,2 0 0 16,-1 2 432-16,1 1-16 0,1-1 0 0,1 3 0 0,2 1-416 0,0 4 0 16,1 5 0-16,1 0 0 0,1 0-160 0,0-5 16 15</inkml:trace>
  <inkml:trace contextRef="#ctx0" brushRef="#br0" timeOffset="4681.25">5995 8486 40543 0,'-1'1'1792'0,"0"-1"384"0,0 1-1744 0,0 0-432 0,1 2 0 0,0-3 0 0,1 0 192 0,-1 0-64 0,0 2 0 0,-1 0 0 15,1 0-128-15,0-2-144 0,0 0 144 0,0 0-208 31,0 0-368-31,0 0-64 0,0 0 0 0,0 0-16 16,0 0-784-16,-6-16-160 0,6 6-16 0,0-1-16 16,0 1 832-16,1-1 160 0,0-5 48 0,0 0 0 0,3-3 1408 0,-1-1 272 0,2 5 64 15,-1-3 16-15,3 3-208 0,0-1-64 0,1 1 0 0,1-2 0 16,3 2-144-16,-1 0-48 0,1 1 0 0,0 1 0 16,3 1-384-16,-1-2-96 0,0 4-16 0,0-3 0 15,-1 5-208-15,-2-2 144 0,1 5-144 0,0-1 128 16,-1 1-128-16,1 3 0 0,-2 2 0 0,1 2 0 0,-1-1 128 15,2 4-128-15,0 0 128 0,2 5-128 0,0 0 192 0,3 2-64 16,-1-1 0-16,1 4 0 0,-3 0 96 0,1 2 16 16,-1 2 0-16,-1 1 0 0,-1 4-240 0,-1 3 0 15,1 1 0-15,-5 2 0 0,1-4 0 0,-3 6 0 16,0 4 0-16,-2 0 0 0,0 1 0 0,0-6 0 16,-2-4 0-16,1-2 0 0,0-9-240 0,-2-4 16 15,1-3 0-15,-1-3 0 0,1-2-128 0,-1-1-32 16,2-1 0-16,-1-6 0 15,1 2-1248-15,1-6-256 0</inkml:trace>
  <inkml:trace contextRef="#ctx0" brushRef="#br0" timeOffset="5214.85">7462 7273 25791 0,'1'-4'2304'0,"0"-1"-1856"0,-1 1-448 0,2 4 0 0,-2 0 1072 0,1-2 112 16,1-1 32-16,1-3 0 0,0-2-176 0,-1 4-16 15,0 2-16-15,-2 2 0 0,-2 5-400 0,-3 2-80 0,-1 4-16 0,-4 2 0 16,-3 4-160-16,-1 2-32 0,-2 4-16 0,-3 2 0 16,-2 2 128-16,-4 8 16 0,-3 8 16 0,-2 3 0 15,-1 3 96-15,1 5 16 0,-3 0 0 0,1 4 0 16,2-2-224-16,4 0-32 0,2-4-16 0,0 5 0 16,1 0-16-16,0 5 0 0,3 0 0 0,1-2 0 15,4-1-96-15,3-8 0 0,6-1-16 0,2-1 0 16,3-1-176-16,3-5 128 15,2-4-128-15,4-3 128 0,3-4-128 0,1-5 0 0,3 0 0 0,2-5 0 16,2-1-208-16,3-2-80 0,2-4-16 0,5-4 0 16,0-2-656-1,4-3-128-15,2-2-16 0,2-2-16624 0</inkml:trace>
  <inkml:trace contextRef="#ctx0" brushRef="#br0" timeOffset="6581.03">7909 7695 23039 0,'-1'-2'2048'0,"1"0"-1648"0,1 0-400 0,1 2 0 16,-2 0 1424-16,2-1 208 0,1-1 32 0,2 0 16 0,1-1-1168 0,2 0-256 15,0 3-32-15,-1 1-16 0,-1 4 224 0,1 2 32 16,-4 1 16-16,1 6 0 0,-3 1-224 0,-3 1-64 16,-1 6 0-16,0 3 0 15,-4 1-192-15,2 0 0 0,-3 1 0 0,1 2 0 0,-1-3 368 0,0 6 128 16,-1 2 16-16,-3 1 16 0,2 1 336 0,0 1 64 16,-1-1 16-16,1-2 0 0,1 1-192 0,-3-4-48 31,1-2 0-31,0 0 0 0,0-1-240 0,-1 0-48 0,-3 1-16 0,0 1 0 0,1-4-400 0,-4 0 0 15,-1-2 0-15,-1-1-176 0,-2-2 176 16,1-4 0-16,0-2 0 0,0-5 0 0,1 0 0 0,1-3 0 16,-2-3 0-1,1-2 0-15,0 1 0 0,2-6 0 0,-1 0 0 0,3-1 0 0,-2-1 0 0,4-2 144 0,0-3-144 16,2 0 0-16,0 0 160 0,3-3-160 0,2 4 128 16,-1-3-128-16,3 0 0 0,0 1 128 0,3 1-128 0,2 0 0 15,0 3 0-15,2-2 0 0,3 2 0 0,0-1 0 31,3 3 0-31,-1-1 0 0,2 2 0 0,3 2 0 0,2-3 0 0,-2 5 0 0,4-3 0 0,0 6 0 16,0-2 0-16,2 4 0 0,1-1 0 0,-1 3 0 16,1 2 0-16,1 1 0 0,-1 0 0 0,0 2 0 15,0-1 0-15,0 2 0 0,1-2 0 0,0 4 0 16,1-1 0-16,0-1 160 0,1 0-32 0,-2-3-128 0,0 0 144 0,0-2-144 16,3 0 0-1,1 0 144-15,0-2-144 0,-2-5 0 0,-2 4 144 0,-2-1-144 0,-1 0 192 0,0-1-48 16,-2-2 0-16,-1 1 0 0,0-2 112 0,0 0 0 15,-2-2 16-15,-1-1 0 0,2 2-48 0,0-3-16 16,0-1 0-16,-1 0 0 0,2-1-64 0,-2 1-16 16,1-3 0-16,0 1 0 0,0-4-128 0,0 0 0 15,2-2 144-15,0 0-144 0,-2 0 0 0,2-4 0 16,1 1 0-16,-1-4 0 0,3-2 128 0,-3-1-128 16,2-3 128-16,-1 3-128 0,0-3 0 0,-3 0 0 15,0 2 0-15,-3-4 0 0,-1 3 0 0,-1-3 0 16,-1-1 0-16,-4-1 0 0,0 2 0 0,0 1 0 0,-2-2 0 15,-1-1 0-15,1-1 0 0,-2 1 144 0,0-3-144 16,-2 4 0-16,2-1 128 0,-2 4-128 0,1 0 0 0,-2 2 0 31,2 1 0-31,-1 7 0 0,-2-2 0 0,1 5 0 0,-2 3 0 0,-1 0 0 0,0 5 0 0,-1-1 0 16,-2 6 128-16,-2-3-128 0,-3 3 0 0,-3 3 0 16,-1 2 0-16,-5 0-192 0,-1 0 16 0,-2 1 16 15,-2 4-80-15,-3-2-16 0,-2 5 0 0,1-3 0 16,3 1-64-16,2-1-32 0,1-2 0 0,2 2 0 31,-2 0-96-15,1-1-32-16,-1 0 0 0,1 1-18192 0</inkml:trace>
  <inkml:trace contextRef="#ctx0" brushRef="#br0" timeOffset="7398.12">8171 7063 19343 0,'-3'0'1728'0,"1"0"-1392"0,1 0-336 0,1 0 0 16,1 0 1360-16,-1 0 208 0,0 1 32 0,0 0 16 15,0 2-432-15,1-1-96 0,3 2 0 0,-4-4-16 16,0 0 144-16,25 12 48 0,-12-7 0 0,2 2 0 16,3 2-304-16,4 0-48 0,0 4-16 0,6 2 0 15,1 4-352-15,2 2-80 0,1 3-16 0,3 3 0 16,0 4 16-16,-2 0 0 0,-4-5 0 0,3 7 0 16,2 10-272-16,2 7-64 0,-1 3-128 0,-4 2 192 15,-2 1-192-15,-2 0 0 0,-4 0 0 0,-2-1 0 16,-4-1 0-16,-2-1 144 0,-4-1-144 0,1-1 128 0,-3-1 128 0,0 1 0 15,-1 2 16-15,-3-1 0 0,-1-10 32 0,-2-2 0 16,-2 2 0-16,-3-5 0 0,-1-5-176 0,-1 0-128 16,-5 2 144-16,-3 3-144 0,-2 0 0 0,-6 0 0 15,-3 0 0-15,-1-3 0 0,-3-2 0 0,1-7-240 16,-1-2 48-16,3-4 16 0,1-4-112 0,2 0-32 16,0-4 0-16,2-5-12032 15,4-6-2432-15</inkml:trace>
  <inkml:trace contextRef="#ctx0" brushRef="#br0" timeOffset="47588.05">3426 9509 16575 0,'1'-4'1472'0,"0"0"-1168"0,0 2-304 0,0 2 0 0,0 0 704 0,1-2 64 0,1 0 32 0,0-4 0 16,3-2-672-16,-1 1-128 0,0 1 0 0,-1 1 0 15,-1 0 0-15,-1 1 256 0,-2 4-16 0,-1 0-16 16,-1 0 576-16,0 0 112 0,-3 4 32 0,0 1 0 15,1-2 416-15,-2 2 96 0,2 2 16 0,0-2 0 16,1 3 64-16,1 1 0 0,1 2 16 0,0 1 0 0,2 0-368 0,0 1-80 16,0 0-16-16,0 1 0 0,2 4-480 0,0-2-96 15,-1 1-32-15,1 3 0 0,0-1-224 0,-1 3-32 16,0 3-16-16,-2 3 0 0,2 4-208 0,-4 2 144 16,1 5-144-16,-2 3 128 0,-1 3-128 0,-1 1 0 15,-2 2 0-15,-3-2 0 0,1-1 0 0,1-5 0 16,-1-4 0-16,0-2 0 0,1-2 0 0,1-3-176 15,-1-3 16-15,2-4 0 0,2-2 160 0,-1-3-208 16,3-2 80-16,1-5 128 16,0 0-864-16,1-5-48 0,2-2-16 0,-1-3-15968 0</inkml:trace>
  <inkml:trace contextRef="#ctx0" brushRef="#br0" timeOffset="48059.07">3362 9505 11279 0,'-3'-9'240'0,"1"2"48"0,-1 3 16 0,3 0 32 0,0 1-336 0,0 3 0 0,2-2 0 0,-2-1 0 0,1-2 0 0,-1 0-208 15,1-1 16-15,-1-2 16 16,1 3 1008-16,-1 1 208 0,-1 1 48 0,1-1 0 0,-1 2 272 0,1 2 64 16,0-3 16-16,0 2 0 0,1 1 384 0,0 0 80 15,2 0 16-15,-2 0 0 0,4 2-16 0,0 0 0 16,0 1 0-16,3 1 0 0,1 1-864 0,-2-1-160 15,0 0-48-15,3-2 0 0,1-1-320 0,3 2-80 16,1-3-16-16,-1-3 0 0,1 2 16 0,-1-1 0 16,-1-2 0-16,3 0 0 0,3-5-48 0,3 2-16 0,-1-2 0 0,2-3 0 15,1 1-176-15,1 1-48 0,3-4 0 0,-3 3 0 16,2-1-144-16,-4 2 0 0,2 0 0 16,-3 0 0-16,-2 2-320 0,-1 1 0 0,0 0 0 0,-3 2 0 31,-1 1-1072-31,-2 3-208 0,-3 1-32 0,-2 1-16 15,-3 4-944-15,-3-1-192 0,1 4-32 16,-3 1-9568-16</inkml:trace>
  <inkml:trace contextRef="#ctx0" brushRef="#br0" timeOffset="48404.09">3440 9816 8287 0,'-5'-4'736'0,"0"3"-592"0,1-3-144 0,3 3 0 0,1 1 5312 0,0 0 1024 16,1 0 192-16,0 0 64 0,1 0-5168 0,0 0-1024 16,3-3-208-16,2 3-32 0,-2-1-352 0,2 1-64 15,0 1 0-15,-1-1-16 0,-2 3 272 0,0-2 0 16,-1 3 0-16,-1 1 0 0,-1 1 0 0,-1-1 192 15,1 2 0-15,-1-3 0 0,0 2 656 0,0-2 128 0,2-2 32 0,-1 2 0 16,1 0-16-16,2-4 0 0,2 1 0 0,3-2 0 16,1 1-528-16,4-5-96 0,0 0-32 0,4 1 0 15,2-3-208-15,4-1-128 16,0 0 160-16,4-2-160 0,-1-3 0 0,1 4 0 0,0-3-176 0,-1 2 176 31,-2 2-1296-31,-3 2-144 0,-3-2-32 0,-4 4 0 16,-1 2-1280-16,-4-2-272 0</inkml:trace>
  <inkml:trace contextRef="#ctx0" brushRef="#br0" timeOffset="48811.64">3971 10141 30399 0,'-2'-4'1344'0,"-1"2"288"0,1 0-1312 0,2 0-320 0,0 4 0 0,1-2 0 0,2 0 144 0,-1 2-144 0,2 0 192 0,0 1-192 16,1 3 192-16,1-1-64 0,-1 3 0 0,-1 2-128 15,0-1 448-15,-4 0-32 16,1-1 0-16,-2 4 0 0,-1 0 160 0,-1 2 16 0,-2 2 16 0,-2-1 0 16,1 0-112-16,-3 1-32 0,0-2 0 0,2 3 0 15,-1-5-336-15,2-1-128 0,2 1 0 0,1-6 144 16,2 0-1024-16,1-1-208 0,1-3-32 0,2-1-9056 15,1-1-1824-15</inkml:trace>
  <inkml:trace contextRef="#ctx0" brushRef="#br0" timeOffset="48999.97">4094 9809 39615 0,'-10'-8'3520'0,"2"2"-2816"0,3 6-560 0,4 0-144 0,2 2 736 0,-1-2 112 15,-1 0 32-15,-3-1 0 16,3 0-1456-16,1 1-272 0,3-2-64 0,4 4-11216 16,3-1-2240-16</inkml:trace>
  <inkml:trace contextRef="#ctx0" brushRef="#br0" timeOffset="49596.7">4420 10045 28383 0,'-4'0'624'0,"-1"0"128"0,1 0 16 16,1 0 48-16,0 1-656 0,2 0-160 0,0 3 0 0,-2 0 0 0,-2 1 0 0,-1 3 0 0,1 3 0 0,0 2-176 0,1-3-128 0,0 1-16 15,3 1-16-15,-1 0 0 0,2-2-48 0,0 2-16 16,1-5 0-16,0 1 0 0,0-3 400 0,1 1 0 16,-1-2 0-16,0 0 128 0,-1 0 944 0,0-1 192 15,0-3 32-15,0 1 16 0,0-1-32 0,0-1 0 16,0 1 0-16,0-3 0 0,1-1-352 0,0 0-80 15,1-2-16-15,0-1 0 0,2 0-448 0,0-3-112 16,2 0-16-16,-1-2 0 0,4 0-256 0,-1-1 0 16,1-2 128-16,0 0-128 0,2-2 0 0,-1 2 0 0,3-1-208 15,-2 1 80 1,2-1-64-16,-1 1-16 0,0 2 0 0,-1 1 0 0,0 2 208 0,-1-2 0 0,1 2 0 0,0-1 0 16,-1 1 384-16,1 1-48 0,0 1 0 0,0-1 0 15,-1 4-336-15,0-1 0 0,1 2 0 0,0 3 0 16,-1-2 128-16,1 3-128 0,0 3 128 15,1-3-128-15,1 3 192 0,1 0-48 0,0 3 0 0,1 1 0 16,0-1-144-16,-1 3 192 0,0 0-192 16,0 1 192-1,-1 1-192-15,-2 1 128 0,0 1-128 0,-1 2 128 16,-1-2 16-16,-1 3 0 0,-1 0 0 0,-1 1 0 16,1-1 0-16,-2 0 0 0,0 1 0 0,-1 2 0 15,-2-3-144-15,2 2 0 0,-1 0 144 0,-1-3-144 0,1 1 0 0,-1 0 0 16,1-1 0-16,-2-5 0 0,1 1 0 0,0-3-240 15,-1 0 48-15,0-2 0 16,1-1-576-16,-1-1-96 0,-1-1-32 16,1 0 0-16,-2 1-1360 0,0-2-288 0,-1 2-48 0,1-4-11680 15</inkml:trace>
  <inkml:trace contextRef="#ctx0" brushRef="#br0" timeOffset="50162.63">5503 10061 11055 0,'1'-6'976'0,"-1"1"-784"0,0 1-192 0,0 3 0 0,-1-2 3376 0,1 2 624 0,0 2 128 0,-1-2 32 31,-2 0-4160-31,1-4-1040 0,-1-1-112 0,-1 0 0 0,0 2-160 0,1-5-32 16,0 2 0-16,-1 0 0 0,0-2 1344 0,-2 4 144 0,1-3 96 0,-2 1 16 16,-2-1 1328-16,0 2 272 0,-3-1 48 0,0 2 16 15,-2 0 176-15,-1 3 32 0,-3-1 16 0,2 2 0 0,-1 1-576 0,0 1-112 16,-1 3-32-16,1 5 0 0,0 0-720 16,-1 2-128-16,0 2-48 0,2 3 0 0,-1-1-400 15,2 0-128-15,3 2 0 0,0-4 0 0,2 2 0 0,2-1-224 16,2 0 16-16,1 2 0 0,1-3 32 0,2 3 16 15,-1-1 0-15,2 3 0 0,0 1 160 0,-1 1 0 16,1 3 0-16,2-4 0 0,1 0 0 0,-1 1 0 16,3-5 0-16,0-1 0 0,2-1 0 0,1-3-128 15,2-2 128-15,1-2 0 0,3-2 0 0,0-2-128 16,1-6 128-16,2 1 0 0,2-5 0 0,0-3 128 16,0 1 0-16,0-4 0 0,-1 0 32 0,1-3 16 15,1 0 0-15,3-9 0 0,-1 2 144 0,0-4 48 16,-1 3 0-16,0-3 0 0,-1 3-96 0,-4-4-16 15,2 1 0-15,-3 0 0 0,0-2-96 0,-3 0-32 0,-2-2 0 16,-2 2 0-16,0-4 0 0,-3-3 0 0,-2-5 0 0,-2 3 0 16,-1 6 32-16,-2 2 0 0,-3-1 0 0,-2 4 0 15,1-2-160-15,-4 3 192 0,0 2-192 0,1-2 192 16,-3 2-192-16,0-2 0 0,-3 3 0 0,1-1 0 16,-1 2-240-16,-1-1-80 0,0 1 0 0,0 2-16 15,2 1-688 1,-1 1-144-16,2 4-32 0,2 2-10528 0,4 4-2112 0</inkml:trace>
  <inkml:trace contextRef="#ctx0" brushRef="#br0" timeOffset="64344.36">6239 9343 4607 0,'-4'-4'400'0,"0"2"-400"16,1-1 0-16,1 2 0 0,1-2 3312 0,1 3 576 0,0-1 112 0,0 0 32 0,-1 1-2544 0,1-3-496 16,0 2-96-16,1 0-32 0,2 1-320 0,0 0-64 15,4 1-16-15,-4 3 0 0,4 1 304 0,-1 0 48 16,0 4 16-16,-1 1 0 0,2 2-128 0,-1 1-32 16,-1 2 0-16,1 4 0 15,-2-1 480-15,0 5 80 0,0 1 32 0,-2 1 0 0,0 4-432 0,-2-1-64 16,0 2-32-16,-2 1 0 0,2-3-352 0,-2 3-64 15,-1 7 0-15,0 0-16 0,0-1-304 0,2 1 160 16,-1-3-160-16,1-3 128 0,1-1 48 0,1-2 0 16,1-2 0-16,-1-2 0 0,-1-1 160 0,3-1 48 15,-2-5 0-15,0 1 0 0,2-2-64 0,-1-3-16 16,1-1 0-16,-1-3 0 0,2-1-304 0,-1-3 0 0,0-3 0 0,1-2 0 16,-1-1 176-16,0-1-176 0,1-3 160 0,-1-2-160 15,-1-3 224-15,1-1-48 0,-1 0-16 0,1-3 0 16,-2-1-160-16,2-4 0 0,0 1 0 0,1-4 0 15,0 1 0-15,1 1 0 0,-2-4 0 0,2 3 0 16,-2 3 0-16,0-1 0 0,2-2 0 0,0-1 0 16,-1 3 0-16,1 1 0 15,0 4 0-15,1-1 0 0,2 3-144 0,-2 1 144 16,3 0 0-16,0 3 0 0,0 4 0 0,0 2-128 0,-2-2 128 0,3 4 0 16,1 1 0-16,1 2 0 0,1 2 0 0,1 0 0 0,-2 4-128 15,4-4 128-15,0 5-192 0,2-1 192 0,-3 0-144 16,2 1 144-16,-1 0 0 0,-1 2-144 0,0-3 144 0,-3 3 0 15,0 1 0-15,-2-3 0 16,-2-3 0-16,1 4 0 0,-3-2 0 0,-1 3 0 0,-2 0 0 0,-2-2 0 16,-2 1 0-16,-1-1 0 0,-2 2 128 0,-2-2-128 15,0 0 128-15,-3 1-128 0,-2 2 0 0,-2-4 128 16,0 0-128-16,1 0 0 0,0-2 128 0,-2-1-128 16,2-1 128-16,-1-2-128 0,1 3 0 0,0-4 0 15,-1 0 0-15,0-2 128 0,-1 2-128 0,0-3 0 16,-3 0 0-16,1-3 0 0,-3 2 0 0,-1-2-208 0,1 2 48 15,0-1 16 1,-2-1-432-16,1-1-64 0,-1 0-32 0,2 1 0 16,1-2-1072-16,4 2-224 0,0-2-32 0,5 2-13232 0</inkml:trace>
  <inkml:trace contextRef="#ctx0" brushRef="#br0" timeOffset="64956.94">6771 10027 14735 0,'-4'-6'640'0,"2"2"160"0,0 0-640 0,0 2-160 0,2 1 0 0,0-1 0 16,0 2-752-16,0-2-176 0,-1-1-32 0,0-2-16 31,-1 1-544-31,1-1-96 0,1 3-32 0,0-1 0 0,1 1 1648 0,1-1 416 0,-1 1 32 0,0 2 16 0,2-2 1536 0,-1 2 304 16,1-1 64-16,-1 1 16 0,2 0 160 0,1 0 16 0,0 0 16 16,3-1 0-16,1 0-848 0,-1 1-160 0,5-4-32 0,-1 3-16 15,0-5-416-15,3 2-80 0,1-2 0 0,0 0-16 16,1-2-176-16,-1 2-16 0,-1-3-16 0,1-1 0 15,0 3-480-15,-1-1-112 16,-1 0-16-16,-2-1 0 16,1 0 0-16,0 1-16 0,-1 0 0 0,0 1 0 15,-2 0-176-15,-1 1 0 0,-2-1 144 0,0 3-144 16,-2-3 0-16,-2 3 0 0,1 0 0 0,-3 1 0 16,-1-2 0-16,-1-1 176 0,0 2-176 0,-3-1 192 15,-1 2-192-15,-4-1 0 0,-1-1 144 0,-1 0-144 16,-3 2 0-16,-1 0 0 0,-1-1 0 0,-1 4-128 15,-1 0-64-15,-1 0-16 0,0 3 0 0,1 1 0 16,2 2 208-16,-3 1 0 0,4 1 0 0,0 2 0 0,2 2 160 0,2 0 128 16,1 1 32-16,3 1 0 0,2 2-192 0,1 1-128 15,2 1 192-15,1 0-192 0,1 1 288 0,0 0-48 16,2 1-16-16,-1-1 0 0,2 0-224 0,-2-2 0 16,1 3 0-16,0-4 0 0,0 0 0 0,1-1 0 15,1 0 0-15,1-2 0 0,0-2 0 0,1 0 0 16,2 1 0-16,1-2 0 0,0-3-160 0,2 2-80 15,0-5-16-15,6 0 0 16,0-2-560-16,3-2-112 0,1-3-32 0,2-2 0 16,-1-2-592-16,0 1-128 0,1-4-32 0,-2 0-12432 0</inkml:trace>
  <inkml:trace contextRef="#ctx0" brushRef="#br0" timeOffset="65522.64">7487 9655 1839 0,'-3'-2'160'0,"0"1"-160"16,-1-1 0-16,2 1 0 0,1 1 5104 0,0 0 976 0,0 1 208 0,-2-1 48 15,0 3-4032-15,-3-1-816 0,0 1-144 0,0 2-48 0,-2 3-656 0,1-3-128 16,-1 2-16-16,-1 1-16 0,0 0-304 0,-1 1-176 15,-1 0 192-15,-1-1-192 0,0 2 448 0,1 0 0 16,0-1-16-16,0 1 0 0,0-1 592 0,1-1 128 16,2 0 32-16,1-2 0 0,1 0-320 0,2-1-64 15,2 0-16-15,1 0 0 0,1-2-528 0,1-1-96 16,1 1-32-16,2 0 0 0,2-3-128 0,1 0-176 16,1 0 48-16,0 0 0 0,3 0-16 0,0 0 0 15,0 0 0-15,1 0 0 0,-1 1 144 0,0 2 0 16,0-2 0-16,0 4 0 0,0-1 0 0,1 0 0 15,0-1 0-15,-3 2 0 0,1 0-144 0,-2-3 144 16,0 3-160-16,-1 1 160 0,-2-2 0 0,1 2 0 16,-2 2 0-16,1-1 0 0,-1 0 0 0,-1 1 0 0,0 1 0 15,0-3 0-15,0 3 0 0,-1-3 192 0,0 2-64 16,2 0-128-16,-1 0 144 0,1 0-144 0,1 1 0 0,-4-3 144 16,2 2-144-16,-2-1 0 0,0-2 0 0,-2 2 0 15,0-1 0-15,-2 0 0 0,-1 1 0 0,-1-1 128 16,-1 1 64-16,-2 1 16 0,-2-2 0 0,1 1 0 15,0-2-80-15,-1 4 0 0,-2-4-128 0,-1 1 192 16,0 3-192-16,-1-4 128 0,1 1-128 0,0-2 0 16,-1 1 0-16,-1-2 0 0,1-1 0 0,-3-1 0 15,2-2-448 1,1 1-64-16,-2-2-32 0,1 0 0 0,0-3-912 0,0 2-176 0,3 0-32 16,-1-2-16-16,3 3-928 0,0 0-176 0,0 2-32 0,1 0-9104 15</inkml:trace>
  <inkml:trace contextRef="#ctx0" brushRef="#br0" timeOffset="66199">7960 9300 18431 0,'0'0'1632'0,"0"3"-1312"0,0-3-320 0,0 1 0 0,1 1 576 0,1 0 64 0,-1 4 0 0,0-1 0 15,3 6 448-15,0 2 80 0,0 2 32 0,2 2 0 16,-1 0 192-16,1 3 32 0,1 1 16 0,-1 3 0 16,3 2-496-16,-3 1-112 0,0 1 0 0,2-2-16 15,-2 1-112-15,0-2 0 0,-2 2-16 0,1 1 0 16,-2 0 192-16,-2 3 32 0,1 1 16 0,-2-2 0 16,-2-1-416-16,2-2-96 0,-1-2-16 0,1 1 0 15,-1-4-400-15,-1-2 0 0,4 0 0 0,-1-4 0 16,-1-4 0-16,3 0-176 0,-2-3 176 0,1-2-192 15,1-3-384-15,-2 1-96 0,0-5-16 0,-1 0 0 16,0-1-864-16,0-3-176 0,-2-1-48 0,-2-3 0 16,-1 0-1120-16,0-3-240 0</inkml:trace>
  <inkml:trace contextRef="#ctx0" brushRef="#br0" timeOffset="66434.42">7732 9719 13823 0,'-6'-5'1216'0,"1"1"-960"0,3 1-256 0,1 3 0 0,1 0 2688 0,-1-2 512 16,-1-1 80-16,-3-2 32 0,-2-1-784 0,2-2-160 16,0 3-16-16,4-1-16 0,1 1-768 0,4 0-160 0,1 0-16 0,4 1-16 15,3 0-688-15,3 0-144 0,4-2-32 0,5 2 0 16,2-1-144-16,4 1-48 0,2 3 0 0,2 0 0 16,1-2-96-16,1 2-32 15,-2 0 0-15,3-3 0 0,-3 3-192 0,1-2 0 0,2 1 0 0,-1-3 0 16,1 4-256-16,-4-3-112 0,-3 2-16 0,1 0 0 31,0 1-1408-31,-3 0-272 0,-2 2-64 0,-4 0-14128 0</inkml:trace>
  <inkml:trace contextRef="#ctx0" brushRef="#br0" timeOffset="69136.2">9350 9558 10127 0,'6'-6'896'0,"-2"3"-704"0,-3 1-192 0,2 0 0 0,-2 0 1872 0,0 1 352 0,-1 1 64 0,3-2 16 15,-2 1-992-15,3-2-192 0,1 0-32 0,-1 0-16 16,0-1-512-16,-1 1-112 0,1 0 0 0,0-1-16 16,0 1-240-16,-2-1-32 0,1 1-16 0,-2-2 0 15,0 3 144-15,1 2 32 0,-2-2 0 0,-2 2 0 16,0 2 464-16,-3 0 112 0,0 3 0 0,-2 0 16 15,-1 3-80-15,-1-1-32 0,0 0 0 0,-3 0 0 16,0 4-272-16,-1-1-48 0,2-3-16 0,-3 2 0 16,0 1-176-16,0 0-32 0,3-3-16 0,-2 3 0 15,2-4-240-15,0 0 144 0,4 1-144 0,-2-1 128 16,4-2-128-16,0 0 0 0,1 1 0 0,0-2 0 16,2 0 0-16,-1 1 160 0,3-1-160 0,-1-3 160 15,1 2-32-15,0-2 0 0,1 1 0 0,-1-1 0 0,0 3-128 0,3-3 0 16,-2 0 0-16,2 2 0 0,-1 3 0 0,1-1-144 15,2 2 144-15,0-1-160 0,4 3-64 0,-1 1-16 16,4 1 0-16,0-1 0 0,0 0-112 0,-1-2-32 16,3 2 0-16,1 0 0 0,-1 0 240 0,0 1 144 15,0-3-192-15,-3 0 192 0,0 3 0 0,-3-5 0 16,-1 3 0-16,0 0 0 0,-3-1 0 0,0 2 144 16,-2 1-144-16,0 0 192 0,-4 0 160 0,0 3 32 15,-3 3 16-15,-3-2 0 0,-1 4-16 0,-2-1-16 16,-3 1 0-16,0 0 0 0,-2 3-224 0,1-3-144 15,-3-2 192-15,1 2-192 0,1-3 0 0,2-5-272 16,1 2 16-16,0-2 16 0,-3 0 96 0,1-2 16 0,0 0 0 0,1-4 0 16,1-2 0-16,0-1 0 0,0-1 0 0,0-4 0 31,-1 1-448-31,2-3-96 0,-1-1-16 0,2-1 0 16,2-2-1456-16,2-3-288 0,4-1-64 0,0-1-9024 0</inkml:trace>
  <inkml:trace contextRef="#ctx0" brushRef="#br0" timeOffset="69606.89">9711 9079 7359 0,'6'-15'656'0,"-3"4"-528"0,0 3-128 0,0 2 0 0,-1 4 960 0,-1-1 176 15,2 1 16-15,-1-3 16 16,5-4-2000-16,0 1-416 0,0 0-80 0,0 2-16 16,-3 3 144-16,0 0 32 0,-2 3 0 0,-2 1 0 0,0 4 1696 0,-2-3 352 0,-2 4 64 0,1 0 16 15,0 1 1248-15,-1 3 256 0,3 0 48 0,0 0 16 16,1-1 544-16,1 4 96 0,2-1 32 0,1 6 0 15,0-3-864-15,2 4-160 0,1 1-48 0,-1 2 0 16,0-2-1152-16,-1 4-224 0,3-2-48 0,-4 2-16 16,2 0-512-16,-2 4-176 0,-2-1 0 0,2 4 144 15,-1 2-144-15,-2 2 0 0,-1 3 0 0,-1 1 0 16,-1 0 0-16,0-1 0 0,-1-2 0 16,1-4 0-16,0-4 160 0,1-1 0 0,-1 0 0 0,1-1 0 15,1 2 48-15,-3-5 16 0,1-2 0 0,-1-2 0 16,-2 0-224-16,1 1 144 0,-3-1-144 0,0 0 128 15,1 1-352-15,-4-2-80 0,1 0-16 0,0 0 0 16,1-2-656-16,1-2-144 0,-2 1-32 0,3-3 0 16,0-1-640-16,0-1-128 0,2 0-16 0,1-1-16 15,0-6-800-15,2 0-176 0,0-1-16 0,1-4-5760 16</inkml:trace>
  <inkml:trace contextRef="#ctx0" brushRef="#br0" timeOffset="70109.13">10007 9624 23439 0,'6'-5'512'0,"-3"0"96"0,1 0 32 16,-4 2 32-16,2 1-544 0,-2 1-128 0,1 1 0 0,0-2 0 0,1 0 832 0,1-2 144 15,-1 2 32-15,0 2 0 16,0 0-1616-16,-2 2-320 0,2 3-64 0,-4 1-16 16,1 3 400-16,-1 1 80 0,-1 4 16 0,-2 0 0 0,0 1 768 0,-1 4 176 0,-2 1 16 0,0 0 16 15,0 3 336-15,-1-1 64 0,1 1 16 0,0-1 0 16,0 0-176-16,1-2-16 0,2 0-16 0,1-3 0 16,2-1-224-16,1-3-64 0,2-3 0 0,1 0 0 15,3-1-32-15,1-2-16 16,0 0 0-16,3-1 0 0,-2-1-336 0,2-1 0 0,1 0 0 0,2-4 0 0,0 0-384 15,0-2 16-15,0 0 0 0,0-2 0 0,0 0-16 0,0-2-16 16,0-2 0-16,1-2 0 0,0 0 272 0,-2-1 128 16,0-4-128-16,0 2 128 0,-1 0 0 0,0-2 256 15,-1 0-48-15,0-1 0 0,-2 1 128 0,2-2 32 16,-3 1 0-16,-1-3 0 16,-1 2 176-16,0-2 32 0,-2 2 16 0,-1-2 0 0,-1 2-128 0,-2-3-16 15,1 3-16-15,-4 2 0 0,1 0-48 0,-2 1 0 16,-1 1 0-16,-1 2 0 0,-2 1-96 0,-1 0-32 15,0 2 0-15,-2 2 0 0,-1 0-256 0,-1 3 0 16,3 0-208-16,-2 2 80 16,1 2-672-16,-1 2-128 0,3 0-32 0,0 2 0 15,1-1-672-15,2-1-144 0,1 2-16 0,1-1-10848 0</inkml:trace>
  <inkml:trace contextRef="#ctx0" brushRef="#br0" timeOffset="70830.84">10380 9764 17967 0,'2'0'384'0,"-1"-1"96"0,0 0 16 0,-1 1 16 0,2 0-512 0,-2 1 0 0,1 0 0 0,0 1 0 0,3 2 0 0,-1 3 0 16,0 1 0-16,2 2 0 15,-2 2-704-15,-1 2-64 0,1 3-32 0,-2 3 0 0,1 1 1440 0,-1 3 304 16,0 4 48-16,0-1 16 0,-1 2 848 0,-1 1 192 16,1 0 16-16,-3 2 16 0,0 2-736 0,-2 0-160 15,0 4-32 1,-2-2 0-16,0 0-848 0,-1 1-176 0,2-1-128 0,-2-5 144 0,3-3-144 0,0-4 0 0,3-3 144 15,0-5-144-15,2-4 960 0,0-2 128 0,0-2 32 16,0-2 0-16,0-4-128 0,-1-1-32 0,1 1 0 0,0-5 0 16,-1 1-528-16,-1-1-112 0,1-3-32 0,0-1 0 15,-2-3-16-15,2-5 0 0,-3 1 0 0,1-4 0 16,0 0-32-16,0 1-16 16,0-5 0-16,-1-3 0 0,0-2-224 0,0-7 176 0,2 0-176 0,1-2 160 15,0-4-160-15,2 2 0 0,0-2 0 0,0-5 0 16,2 1 0-16,0 0 0 0,-1 5 0 0,3-2 0 15,0 6 0-15,-1 2 0 0,2 1-192 0,-1 2 192 16,1 3 0-16,1 1 0 0,0-2 0 0,1 5 0 16,0-3 0-16,1 4 0 0,0-3 176 0,0 3-176 0,1 1 0 0,-2-1-256 15,2 3 16-15,-3 0 16 0,1 4 32 16,-1-1 16-16,2 4 0 0,-2 2 0 0,1 3 176 0,0 3 0 16,1-1 0-16,0 5 0 0,0 1-144 0,0 3 144 15,1 2-160-15,1-1 160 16,3 5-640-16,0 3-48 0,-2 1 0 0,0 0 0 15,0 2-80-15,-1 1-32 0,-1 3 0 0,-2 0 0 16,0 2 496-16,-3-1 112 0,0 1 0 0,-2-1 16 16,1 2 416-16,-2-1 80 0,0 0 0 0,-2 0 16 15,1-6 48-15,-2 2 16 0,-3 2 0 0,0 0 0 0,1-2-16 0,-3 1-16 16,0-3 0-16,-1 0 0 0,-2-1-240 0,0 0-128 16,0-4 128-16,-1-1-128 0,-1 1 192 0,0-4-16 15,0 2-16-15,-3 0 0 0,0 0-160 0,-2-4 128 0,0 1-128 16,0-2 128-16,-1 0-128 0,1-3-224 15,1-1 48-15,-2 0 16 32,3 0-640-32,-1 0-128 0,1-1-32 0,2-1 0 15,1 0-1456-15,2 0-288 0</inkml:trace>
  <inkml:trace contextRef="#ctx0" brushRef="#br0" timeOffset="71442.97">10823 9755 13823 0,'-1'-5'608'0,"0"0"128"0,0 1-592 0,0 2-144 0,1-2 0 0,0 3 0 0,1 0-192 0,-1-2-64 16,1-2 0-16,-1 0-16 0,1-1 272 0,0 2-160 16,-1 1 160-16,0-2 0 0,-1 4-192 0,1-1 192 15,-1 1-192-15,0 0 192 0,0 1 0 0,0 0 192 16,0 1 0-16,0-1 0 0,-1 1 2896 0,2 1 576 16,2-2 112-16,0 1 64 0,-2-1-1136 0,0 0-208 15,0 0-64-15,23-1 0 0,-13-1-1648 0,3 0-336 0,3-4-64 16,-1 2 0-16,3-2-512 0,0 1-112 0,-1-3-16 15,3 1 0-15,-2 1 256 0,1-2-192 0,0 0 192 0,-1 0-192 16,-7 2 192-16,2 1 192 0,0-1-48 0,-1 1 0 16,1-5 288-16,-3 2 48 0,-1-1 16 0,-3 0 0 15,2 0-208-15,-4 2-32 0,1-3-16 0,-3-1 0 16,0 0-240-16,-2 1 0 0,0-4 128 0,0 3-128 16,-2-1 0-16,-2 2 0 0,1-1 0 0,-1 2 0 15,-1 1 0-15,0 1 0 0,-3-2 0 0,2 4 0 16,-2 0 0-16,-1 3-128 0,-2 1 128 0,1 2-160 15,-3 3 16-15,-1 1 0 0,-1 2 0 0,0 2 0 0,-1 2 144 0,2 2-208 16,-2 2 80-16,3 3 128 0,1-3-304 0,-2 2 64 16,4 0 16-16,-1-1 0 0,1 0 16 0,1 0 0 15,-1-3 0-15,3 2 0 0,1-1 208 0,0 2 0 16,3 0 0-16,1 2 0 0,3 0 0 0,0 1 0 16,2-1 208-16,0-1-64 0,2 4 16 0,2 1 0 15,-1 2 0-15,2-1 0 0,-2 0-160 0,2-2 160 16,0 0-160-16,1-5 160 0,1 2-400 0,2-4-80 15,-1 0 0-15,3-4-16 16,3-3-496-16,2 0-112 0,5-3-16 0,1-1-9152 16,5 2-1824-16</inkml:trace>
  <inkml:trace contextRef="#ctx0" brushRef="#br0" timeOffset="71945.45">11458 10092 13823 0,'3'0'1216'0,"-1"1"-960"0,-1-1-256 0,1 3 0 0,-1-2 1568 0,-1 1 272 16,1 1 48-16,0 0 16 0,1 4-1120 0,1 3-208 0,2 1-64 0,-2 1 0 15,2 2-320-15,-4 1-64 0,1-2 0 0,-4 2-128 16,0 1 1136-16,-3 2 112 0,0-2 32 0,-3 0 0 16,-2 1-272-16,-1 0-48 0,-3 0-16 0,-1 1 0 15,1 1-288-15,-4-2-48 0,1-1-16 0,-1-1 0 16,0 0-720-16,0 0-160 0,0-4-32 0,1 0 0 15,-1-1-1664 1,1-5-352-16,2 0-64 0,2-5-9376 0</inkml:trace>
  <inkml:trace contextRef="#ctx0" brushRef="#br0" timeOffset="75635.13">4571 11416 12895 0,'1'-5'1152'0,"1"-1"-928"0,1 3-224 15,-2 2 0-15,1-3 768 0,1 0 96 0,3-3 32 0,2-5 0 16,1-3-1776-16,1-1-336 0,-1 2-80 0,-3 2-16 0,-2 2 1984 0,-1 0 400 16,-3 4 80-16,-3 1 0 0,-1 3-320 0,-1 0-64 15,-1 1 0-15,-4-3-16 0,1 3 160 0,-2 1 48 16,-1 0 0-16,-1 0 0 0,0 1 144 0,1-1 48 15,2 0 0-15,2-2 0 0,0 2-208 0,3-3-48 16,1 1 0-16,1-3 0 0,1 5-240 0,-1-3-48 16,0 1-16-16,1 2 0 0,-3 0-352 0,0 2-80 15,-1 1-16-15,-2 0 0 0,0 4-144 0,-3 1 0 16,0 2 0-16,-4 4 0 0,1 1 0 0,-2 3 0 16,1 1 0-16,1 1 0 0,0-3 0 0,3 2 0 15,1-3-144-15,0 1 144 0,2 2 0 0,2-3 0 16,4 0 0-16,0 0 0 0,6-4 320 0,2 2 0 15,3-2 16-15,2 1 0 0,2-2-96 0,-1 0-32 0,2-2 0 16,-2 1 0-16,1-4-208 0,-2-1 176 0,-1 1-176 0,0-2 160 16,0-1-160-16,1-1 0 0,-1-2 0 0,0 0-176 15,0-3 176-15,0 0 0 0,1-1 0 0,2-5 0 16,0 3 0-16,0-5 304 0,3 1-48 0,0-6-16 16,2 1 64-16,1-2 16 0,0-1 0 0,-1 1 0 15,-2 2-320-15,-1 0 160 0,2-2-160 0,-2 1 128 16,1 0-128-16,-2 2 0 0,-4-1 0 0,-2 1 0 0,-3 3 0 15,-2 0 0-15,-3 0-176 0,-2 1 176 0,1 0-160 16,-4-1 160-16,0 1-192 0,-1 3 192 0,0-2 128 0,-1 3 144 16,-1 1 32-16,2-1 0 0,-3 4-80 0,3 1-16 15,0 1 0-15,-1 1 0 0,2 1 224 0,-1 4 32 16,1-3 16-16,0 1 0 0,1 5-112 0,3-4-32 16,-2 1 0-16,3 4 0 0,-1 1-336 0,1 0 0 15,0 2 0-15,0-1 0 0,1 2 0 0,0 0 0 16,2 1 0-16,-1 2 0 0,3-1 176 0,1 0-48 15,1 1 0-15,3 2 0 0,2-2 0 0,-1 3 0 16,2-3 0-16,1 0 0 0,-1 2-128 0,1-3 0 16,-3-1 0-16,0-1 0 0,0 0-192 0,-1-1-128 15,1-3-32-15,-3-4 0 16,0 2-704-16,-2-2-144 0,-1-2-16 0,-1 0-16 16,0 0-944-16,-2-3-192 0,1 3-48 0,-3-4-10864 0</inkml:trace>
  <inkml:trace contextRef="#ctx0" brushRef="#br0" timeOffset="76184.23">4916 11382 37775 0,'-5'0'1664'0,"1"0"368"0,0 0-1632 0,2 2-400 0,0 0 0 0,2-1 0 16,2 3-1536-16,-2-2-384 0,1 3-64 0,0 2-32 15,3 3 240-15,0-2 48 0,2 1 16 0,0 0 0 0,1 3 1568 0,-1-2 304 16,0 0 64-16,1 1 16 0,-3 2-240 0,-1-1 144 16,2 0-144-16,-3 2 128 0,0-2 1104 0,-1 0 224 15,2-2 32-15,-2 0 16 0,0-1-224 0,-1 0-32 16,1-3-16-16,0-2 0 0,0-3-496 0,2-1-96 0,-2 0-32 0,1-3 0 15,1-1-320-15,1-3-64 0,-1 0-16 0,0-2 0 16,2-3-208-16,0 1 128 0,-1-2-128 0,1 1 0 16,0-3 0-16,0-1 0 0,0 2 0 0,1-1 0 15,-2 0 224-15,1 1-48 0,0-2-16 0,0-1 0 16,-1 3 208-16,0-1 32 0,1 0 16 16,-1 0 0-16,1 0-416 0,0 3 0 15,2-2 0-15,1 3 0 0,2-2 0 0,0 2 0 0,3 0 0 0,0 0 0 16,1 1 0-16,2 0 0 0,-1 3 0 0,4-2 0 15,0 2 0-15,0 1 0 0,0 2-144 0,0 4 144 16,-4 0-128-16,0 2 128 0,-1 0 0 0,0 4 0 16,-1 5 0-16,-2-1 0 0,-1 1 0 0,-1 3 0 15,-2 2-128-15,0 1 128 0,-2 1 0 0,1 2 0 16,0 4 0-16,0-1-128 0,0 1 128 0,1-2 0 0,1-1 0 16,0-2 0-16,1 2 0 0,0-1 0 0,0 0-208 0,1-2 16 15,1 1 0-15,0-2 0 16,2-2-1088-16,-2 0-224 0,1 0-32 0,-2-2-16 15,0-2-1072-15,-2-2-192 0,-1-1-64 0,1-4-9152 16</inkml:trace>
  <inkml:trace contextRef="#ctx0" brushRef="#br0" timeOffset="76780.14">6019 11349 35007 0,'0'0'1552'0,"-2"-4"320"0,1 2-1488 0,1 2-384 0,1 0 0 0,1-3 0 32,-1 3-2816-32,1-1-624 0,1-4-128 0,0 0-16 0,0-2 1072 0,0 2 208 15,-3-2 64-15,0 2 0 0,-3-2 1968 0,0 3 400 0,-1-2 64 0,-4 2 32 16,2 1 1504-16,-2-3 320 0,-1 3 48 0,0-4 16 15,-2 4 704-15,1-2 128 0,-3-1 48 0,1 0 0 16,-2 1-1424-16,0-1-288 0,0 2-48 0,0-1-16 0,0 3-768 16,2-2-176-16,0 1-16 0,1 2-16 0,0 0 80 0,1 1 0 15,0 1 16-15,0 3 0 16,3 0-144-16,-2 2-48 0,-1 0 0 0,-2 3 0 0,1 4 0 0,-2 0 0 16,2 3 0-16,0 3 0 15,2 1-144-15,1 1 0 0,2 2 144 0,1-3-144 0,1 2 0 0,2-2 0 16,2-1 0-16,2-1 128 0,3-1-128 0,1 0 0 15,4 0 0-15,1-4 0 0,1 2-160 0,1-1 0 16,1-4 0-16,-1 2 0 0,2-5 160 0,-2 1-128 16,2-2 128-16,0-2-128 0,0 1 128 0,-2-5 0 15,2 0 0-15,0-2 0 0,-1-1 192 0,0-2-48 16,1-3 0-16,-1 0 0 0,1-1-144 0,-1-1 192 0,-2-2-192 16,1-2 192-16,-2 3-192 0,2-5 192 0,1 0-192 15,-3-4 192-15,1 0-48 0,-1 0 0 0,-1-2 0 16,-1-1 0-16,-1-1-144 0,-3-2 128 0,-3 0-128 0,-1-1 128 15,-1 1-128-15,-3-3 0 0,-1 3 144 0,-3-2-144 16,-2 0 0-16,0 1 0 0,-1 1-192 0,-1 3 64 16,1-2 128-16,1 3-160 15,-1 0 160-15,3 0-160 0,-3 2 160 0,2-1 0 0,2 0 160 0,-2-2-160 16,2-3 0-16,1-2 0 0,-3 2-128 0,3 2 128 16,1 5-368-16,1 2 48 0,2-2 0 0,0 1 0 15,1 4-1472 1,0 2-272-16,2 2-64 0,0 2-13680 0</inkml:trace>
  <inkml:trace contextRef="#ctx0" brushRef="#br0" timeOffset="78524.75">7188 11202 13823 0,'0'0'1216'0,"0"-1"-960"0,2 1-256 15,-1 0 0-15,0 1 2672 0,-1-1 480 0,1 3 112 0,2 0 0 16,-1 1-1456-16,2 3-288 0,0 3-64 0,0-3-16 15,1 3-480-15,-1 2-80 0,-2 0-32 0,2 2 0 16,0 0-192-16,-3 3-32 0,0 0-16 0,1 1 0 16,-1 1-192-16,0-4-32 0,0 2-16 0,1-2 0 15,0-2-224-15,0-1-144 0,1 0 192 0,0-1-192 0,0-1 0 0,0-1 0 16,1-3-192-16,-2 2 48 16,0-4-1392-16,-1-1-288 0,0 2-48 0,-1-5-8048 15,0 1-1600-15</inkml:trace>
  <inkml:trace contextRef="#ctx0" brushRef="#br0" timeOffset="78713.57">7078 10950 28559 0,'-2'-12'1264'0,"-2"3"272"16,1 3-1232-16,1-1-304 0,1 5 0 0,1 1 0 0,-2 0 1024 0,1-2 160 15,-1-2 32-15,-1 1 0 16,2 0-1536-16,1 0-288 0,2 3-64 0,1 2-16 16,2 3-544-16,0-1-112 0,3 2-32 0,-2 3-6816 0,3-1-1376 0</inkml:trace>
  <inkml:trace contextRef="#ctx0" brushRef="#br0" timeOffset="78980.25">7556 10933 21183 0,'-7'0'1888'0,"-1"0"-1504"0,1 0-384 0,2 1 0 0,3 0 928 0,1 2 112 16,-2-2 32-16,0 3 0 0,-2 1-816 0,-3 1-256 0,-1-1 160 0,3 2-160 15</inkml:trace>
  <inkml:trace contextRef="#ctx0" brushRef="#br0" timeOffset="79498.32">7438 11059 4831 0,'0'1'0'15,"1"2"192"-15,0-3-48 0,0 0 16 0,0 0-160 0,0 1 0 0,1 3 0 0,2-1 0 0,1-1 1552 0,0 4 288 0,3 1 48 0,-1 2 16 0,0-3-224 0,-1 2-32 0,1 0-16 0,0 3 0 16,0 1 528-16,1 0 96 16,-2 0 32-16,2 3 0 0,1-1-48 0,-3 3-16 0,2-1 0 0,-1 2 0 15,-1 0-688-15,0-2-144 0,-1 3-32 0,0-3 0 16,-1 3-720-16,-1-2-160 0,0-2-32 0,1 0 0 0,-1-2-320 15,1 0-128-15,-2-3 0 0,0 0 144 0,0-4-144 16,1-1 0-16,-1 0 0 0,-1-5 0 0,1 1 224 0,-1-2-32 16,2-1-16-16,-3-2 0 0,1 0-16 0,-2-2 0 15,0-2 0-15,-3-1 0 0,1 2-160 0,-2-3 0 16,-1-2 0-16,-2 0 128 0,2 0-128 0,-3 0 0 16,0-2 0-16,-1-2 0 0,0 1 0 0,0-1 128 15,1 1-128-15,0-1 0 0,0-1 0 0,0-2 0 16,1-1 0-16,3-1 0 0,0 4 144 0,3-2-144 15,1 2 160-15,2 1-160 0,0 1 176 0,2 1-176 16,3 1 192-16,0 3-192 0,1 1 160 0,1 1-160 16,0 0 128-16,1 1-128 0,-1 3 0 0,2 1 0 0,-1 1 128 15,0 2-128-15,-2 4 0 0,1-3 0 0,1 5 0 16,-2 2 0-16,1 0 0 0,0 2 0 0,1 1 0 16,0 2 0-16,2 2 0 0,-1-1 0 0,1 0 0 0,-1 5 0 15,3-4 0-15,-2 6 0 0,3 0 0 0,0-1 0 16,0 4 0-16,-1-3 0 15,-2-1 0-15,-1 0 0 0,0-2 0 0,-1 1 0 0,-1 2 0 0,-2-2 0 16,-1 1 0-16,-1-2 0 0,-2 1 0 0,2-2 0 16,-1 2-368-16,-2-3 48 0,0-3 16 0,2-3 0 15,-1-1-176-15,1-3-32 0,-2-2-16 16,2-2 0-16,-2 1-848 0,0-3-160 16,0 0-48-16,1-4-14528 0</inkml:trace>
  <inkml:trace contextRef="#ctx0" brushRef="#br0" timeOffset="80443.84">8029 10727 23039 0,'-1'-3'2048'0,"0"3"-1648"0,1 0-400 0,0 0 0 0,1 0 1504 0,0 0 224 15,1 0 32-15,1 1 16 0,2 1-1168 0,3 3-224 16,1-1-64-16,1 3 0 16,0 2 336-16,0 1 64 0,0 1 16 0,2 5 0 0,-2 3 160 0,0 1 16 15,0 6 16-15,-2 2 0 0,-1 6-192 0,-3-1-32 16,1 3-16-16,-2-2 0 0,-2 5-368 0,-1-2-64 0,-1-2 0 16,-2 3-16-16,1 0-240 0,0 0 0 15,1-5 0-15,1-3 0 16,1-5-496-16,2-4-32 15,-1-2-16-15,1-2 0 0,-2-3-144 0,0-5-16 0,0-3-16 0,-2-1-10064 0,0-2-2016 0</inkml:trace>
  <inkml:trace contextRef="#ctx0" brushRef="#br0" timeOffset="80675.55">7978 11073 42383 0,'-2'-5'1872'0,"1"3"400"0,0-1-1824 0,2 3-448 0,0 0 0 0,2-3 0 0,2 3 0 16,1-1 0-16,6 0 0 0,4-4 0 16,7 2-416-16,5-3-176 0,2-2-48 0,0 1 0 15,1-1-416-15,-2 1-96 0,2-1 0 0,-3 2-16 16,-1 1-144-16,0 0-32 0,-2 1 0 0,0 0 0 15,0 3-144-15,-2 1-48 0,0 4 0 0,-2-3-10720 0</inkml:trace>
  <inkml:trace contextRef="#ctx0" brushRef="#br0" timeOffset="81083.62">8605 11160 16575 0,'4'-2'1472'0,"-3"2"-1168"0,0-1-304 0,0 1 0 16,1-3 3968-16,-1 2 720 0,3-2 160 0,1 1 16 16,4-3-4208-16,2-3-848 0,4-1-160 0,4-2-32 15,-2-3-496 1,0 1-80-16,1-2-32 0,-3 1 0 0,2-1 864 0,-3 2 128 0,-1-2 0 0,0-1 160 16,-3 2 32-16,-1 0 16 0,-2 1 0 0,-3 2 0 0,-1 2 384 0,-3 3 80 15,-3-3 16-15,-1 1 0 0,-3 2-368 0,-2 0-64 16,-1 4 0-16,-3-1-16 15,0 1-640-15,-1 2-128 0,-4 5-32 0,-1-1 0 16,0 6-48-16,-1-1-16 0,-2 5 0 0,2 1 0 0,-2-1 448 0,3 3 176 16,-1-2-128-16,5 1 128 0,0 0 384 0,2 1 176 15,3 2 16-15,1-1 16 0,4 1 624 0,1 1 112 16,1-1 16-16,3 4 16 0,0-2-528 0,2 2-96 16,2 0-32-16,1 0 0 0,3 1-288 0,-1-3-64 15,1 4-16-15,2-3 0 0,1-2-336 0,-1 0 144 16,3-4-144-16,-2 0 0 0,2-3 0 0,-2-2-192 15,1-2 0-15,0-3 0 16,0 2-400-16,-1-3-80 0,2 0-16 0,1-4 0 16,0 0-1536-16,-2-2-304 0,1-2-64 0,0 0-11168 0</inkml:trace>
  <inkml:trace contextRef="#ctx0" brushRef="#br0" timeOffset="81475.86">9001 11387 35007 0,'1'7'1552'0,"-1"0"320"0,1-3-1488 0,0-3-384 0,1 1 0 0,-1 1 0 16,0-2 224-16,2 3-32 0,1 1 0 0,1 3 0 15,1-1-1184-15,-1-1-240 0,-1-2-48 0,-1 0-16 16,0-1 560-16,-2-2 112 0,2-1 32 0,-2-1 0 0,0 1 1728 0,1-4 336 15,0 1 80-15,-1-2 16 0,1 0 176 0,-1 0 48 16,0-3 0-16,-1 1 0 0,1-4-1040 0,1 0-208 16,-2-1-32-16,1-1-16 0,-1-1-224 0,0-1-32 15,0 0-16-15,-1-3 0 0,-1-2-32 0,1 1-16 16,-1-3 0-16,0 0 0 0,1 0-48 0,0-3 0 16,1-6 0-16,0 1 0 0,1-3 32 0,0 2 0 15,1-1 0-15,0 7 0 0,1 4-160 0,-1 1 0 0,1 4 0 16,1 2 0-16,-1 3 0 0,-1 1-224 0,-1 3 32 15,-1 2 0-15,1 0-176 0,-1 1-16 0,0 4-16 0,2-1 0 32,-1 1-368-32,1 1-64 0,-1 3 0 0,2-2-16 15,1 4-1456-15,1 2-272 0,1 3-64 0,1 0-12544 0</inkml:trace>
  <inkml:trace contextRef="#ctx0" brushRef="#br0" timeOffset="82903.59">8988 11187 1839 0,'3'-3'160'0,"-1"2"-160"0,2 0 0 0,-3 1 0 0,2-2 1376 0,-2 2 240 0,1-1 48 0,2 1 16 31,0-2-1968-31,3 2-400 0,0-4-80 0,-2 3 0 16,0 0 224-16,0-1 48 0,-4 1 16 0,1 0 0 0,-2 2 1376 0,0-1 288 0,-2 1 48 0,1 2 16 15,-2-2 368-15,2 3 80 0,1-3 16 0,0 0 0 16,1 0-80-16,2 1-16 0,-3-2 0 0,0 0 0 16,0 0-784-16,0 0-144 0,21 0-48 0,-15 0 0 15,-1 0-480-15,-3 1-160 0,2-1 0 0,0 1 0 16,-3 2 576-16,0-2 0 0,1 0 0 0,-2 0 0 0,-2 1 448 16,2-2 80-16,-1 1 32 0,1 1 0 0,-1-2 16 0,-2 0 0 15,1 0 0-15,2 0 0 0,0 0-240 0,0 0-32 16,0 0-16-16,0 0 0 0,0 0-320 0,-8-18-64 15,8 10-16-15,0 1 0 0,1-1 0 0,-1 0 0 16,2-2 0-16,-2 0 0 0,0 0-32 0,-2 0-16 16,2-1 0-16,-1 0 0 0,-1 0-144 0,0-3-16 15,1 3-16-15,0-1 0 16,0-1 32-16,1 1 16 0,0 1 0 0,0 1 0 0,1 0-32 0,0 0 0 16,2 1 0-16,-1-2 0 0,1 1-64 0,1-1-32 15,0 1 0-15,-1 1 0 0,2-1-160 0,0 1 0 0,0 0 144 16,0-1-144-16,-1 4 0 0,1-2 0 15,-1 1 0-15,1 1 0 0,-1 0 0 0,-2 4 0 16,2-1 0-16,-1-1 0 0,-1 3 0 0,1 1 0 16,0 0 0-16,0 1 0 0,1 3 0 0,0 1-256 0,0 0 32 15,2 1 16-15,-1 1-128 0,0 2-32 0,0 1 0 0,0 0 0 32,1 0-32-32,-3 0-16 0,2 2 0 0,-2-2 0 15,0 1-864-15,0-1-192 0,-2 0-16 0,1-1-16 16,-1 0-1632-16,0-1-336 0,1-1-64 0,0 1-16 0</inkml:trace>
  <inkml:trace contextRef="#ctx0" brushRef="#br0" timeOffset="83547.98">9501 11083 9215 0,'8'-8'816'0,"-5"2"-656"15,2 1-160-15,-3 4 0 0,-1-3 1744 0,-1 3 320 0,3-3 64 0,-1 2 16 0,2-3-1680 0,0-6-336 16,1 1-128-16,-1 1 0 16,-3-1 800-16,0 3 48 0,-2-3 16 0,0 0 0 0,-2 1 976 0,0-1 192 15,-1-1 32-15,-1 1 16 0,-2 0-160 0,1 0-16 16,0 2-16-16,-3-1 0 0,0 2-624 0,0 3-128 16,-1 3-32-16,0 1 0 0,-1 1-688 0,-2 3-144 15,0 2-16-15,1-1-16 0,-2 6-240 0,-2-1 0 16,0 1 0-16,0 0 0 0,0 3 0 0,1-1 0 15,3 0 0-15,-1 4 0 0,2 2 0 0,-1 2 192 16,3-2-16-16,0 3-16 0,3-1 32 0,1 0 0 16,0 6 0-16,3-2 0 0,0 1-192 0,4 0 0 15,3 3 0-15,0-5 128 0,3 1-128 0,1-2 0 0,0-3 0 16,1-1 0-16,0-1-176 0,1-4 48 0,-3 2 0 0,1-3 0 31,0-2-624-31,-1 0-112 0,1-3-32 0,-1 0 0 16,1-5-1200-16,1-1-240 0,1-1-48 0,1-2-11568 0</inkml:trace>
  <inkml:trace contextRef="#ctx0" brushRef="#br0" timeOffset="84050">9658 11277 35935 0,'1'0'3200'0,"-1"-1"-2560"0,1 0-512 0,0 1-128 0,0-2 832 0,2 1 128 31,1-1 48-31,4-3 0 0,2 0-2160 0,4-1-448 0,3-4-64 0,0 1-32 16,2-2-992-16,0-1-192 0,-2 2-32 0,0-2-16 15,-1 4 1664-15,-1-2 336 0,-2 0 64 0,-1 0 16 0,0 1 2768 0,-2 1 576 16,-1-1 96-16,-1-1 32 0,0 3-576 0,-4-2-96 0,1 4-32 0,-2-4 0 15,-1 2-1408-15,-2 1-304 0,-3-1-48 0,0 0-16 47,-1 1-912-47,-5 1-176 0,0 0-32 0,-2 2-16 16,-2 1-96-16,-4 0-32 0,2 2 0 0,0 2 0 0,-1 2 640 0,2 1 128 0,1 0 32 0,1 2 0 16,1 3 448-16,1 0 80 0,1 2 32 0,-1 2 0 15,1-3 992-15,1 3 208 0,-1 2 32 0,1 0 16 16,0 2-528-16,1 2-96 0,1-1-32 0,1-2 0 15,2 2-576-15,1-1-112 0,0-3-16 0,2 2-128 16,2-3 0-16,0 1 0 0,1 0 0 0,0-4 0 16,4 1 128-16,-1 0 128 0,2-2 32 0,1 1 0 15,1-3 224-15,0 0 64 0,2-2 0 0,2 2 0 16,2-4-368-16,0 1-64 0,2-1-16 0,1-2 0 16,3 1-432-16,-1-2-80 0,1-1-32 15,4-1 0-15,0-3-1312 0,1-1-272 0,1-2-48 16,2 1-13440-16</inkml:trace>
  <inkml:trace contextRef="#ctx0" brushRef="#br0" timeOffset="84882.67">10179 11095 23039 0,'2'0'2048'0,"-1"0"-1648"0,0 0-400 0,-1 0 0 0,1 3 2032 0,1-1 320 15,0 3 64-15,2 2 16 16,2 6-2784-16,-1 2-544 0,3 2-128 0,-2 3 0 16,0 1-192-16,0 4-16 0,-1 1-16 0,-3 2 0 0,2 5 1408 0,-3 2 288 15,2 2 48-15,-3-2 16 0,1 1 864 0,-1 0 176 16,0-3 48-16,1 6 0 0,2-1-176 0,-2 2-16 16,0 0-16-16,1-2 0 0,-2 0-496 0,-2-3-80 15,1 3-32-15,-1-6 0 0,-1-4-368 0,2-6-80 0,-2 0-16 16,1-3 0-16,0-7-176 0,1 0-144 0,1-6 192 0,0-2-192 15,0-2 0-15,-1-4 0 0,0-4 0 0,-1-4 0 16,0-2 176-16,-1-2 16 0,1-4 16 0,-1-3 0 16,-1-6-208-16,1 1 176 0,1-4-176 0,-1-2 160 15,0 2-32-15,-1-6-128 0,2-7 192 0,-2-1-64 16,0 1-128-16,2-3 0 0,-2 0 0 0,0 2 0 16,2 3 0-16,2 2 0 0,-1 2-144 0,2 4 144 15,1-1-128-15,1 2 128 0,-1 2 0 0,1-1 0 16,2 1 0-16,1 0 128 0,0-2 0 0,1 7 16 0,1 2-144 15,0 3 160-15,1 6-160 0,-1-1 160 0,-1 5-160 0,1 3 0 16,-2 0-192-16,1 4 192 16,0-2-176-16,-3 4 176 0,2 1-128 0,-1 1 128 0,0 1-176 0,0 1 176 15,3 1-208-15,-2 0 80 0,2 4-64 0,2 2-16 16,0 6 0-16,0-1 0 0,2 6 208 0,-1 0 0 16,0 2-160-16,-1 0 160 0,0 1 0 0,0 3-144 15,2 2 144-15,-3 1 0 0,0 1-208 0,-2-3 64 16,0 1 16-16,-2-4 0 0,-2-1-16 0,0-1 0 15,-3-4 0-15,0-4 0 0,-1-2 144 0,-2-2 0 16,-1-2 0-16,0-1 0 0,-3-3 0 0,-1 0 0 16,0-2 0-16,-4-1 0 0,0-1 0 0,-4-1 0 0,2-2-176 15,-4 1 176 1,-1-3-608-16,-4-2-32 0,1-3 0 0,-1 0 0 16,-2-1-1072-16,-1-3-208 0,2 2-64 0,0-2-12304 0</inkml:trace>
  <inkml:trace contextRef="#ctx0" brushRef="#br0" timeOffset="85274.19">10660 10700 35935 0,'1'-4'3200'0,"0"-1"-2560"0,-1 3-512 0,2 2-128 0,-1 0 624 0,0-4 96 16,2 0 32-16,-1-1 0 16,4-2-2288-16,0 1-464 0,0 1-96 0,0 5-16 15,2 0 560-15,-2 2 96 0,-1 6 32 0,1 0 0 0,-2 5 1680 0,1 2 352 16,0 5 64-16,-1 4 16 0,2 5 1728 0,0 3 336 0,0 4 80 0,-2 1 16 15,2 4-1536-15,-1-3-304 16,1 2-64-16,-1 2-16 0,2 1-640 0,2-1-128 16,-2 2-32-16,2-5 0 0,-1-4-128 0,0 0 0 0,1-4-160 0,-2 0 160 15,-1-5-304-15,0-2 48 0,-2-1 0 0,-2-4 0 16,-1-1-112-16,-2-4-16 0,-1-1 0 0,1 0 0 31,-2-5-576-31,-2-2-112 0,3-4-16 0,-5-2-10064 0,4-3-2016 0</inkml:trace>
  <inkml:trace contextRef="#ctx0" brushRef="#br0" timeOffset="85509.39">10493 10997 43311 0,'-3'1'1920'0,"3"-1"384"0,0 0-1840 0,0-1-464 0,2 0 0 0,1 1 0 0,2-1 384 0,3-2-32 15,5 1 0-15,8-3 0 16,7-2-672-16,5 0-144 0,4 0-32 0,2 1 0 16,0 2 48-16,0-2 0 0,0 2 0 0,-2 0 0 0,-2 2 224 0,-2-2 48 15,-2 3 16-15,-3-2 0 0,1 3 160 0,-5-1-208 16,0 2 80-16,-2 2 128 16,-1-3-720-16,-2 2-32 0,-1 1 0 0,-2-2-16368 0</inkml:trace>
  <inkml:trace contextRef="#ctx0" brushRef="#br0" timeOffset="86153.12">11363 11425 36863 0,'0'1'3264'0,"0"0"-2608"0,0 1-528 0,0 0-128 0,1-2 384 15,1 3 64-15,0-1 0 0,2 4 0 16,0 2-1056-16,1 2-208 0,0 3-32 0,-2-1-16 16,1 4-1184-16,-3 4-256 0,0 1-32 0,-2 3-16 15,-1 3 688-15,-4 3 128 0,1 2 16 0,-4 2 16 0,-4 2 1328 0,-1 0 176 16,-1 1 224-16,-1-6-48 0,1-3 304 0,2-8 64 16,0 0 16-16,2-7 0 15,1-1-224-15,2-5-32 0,2 0-16 0,1-7-11280 0</inkml:trace>
  <inkml:trace contextRef="#ctx0" brushRef="#br0" timeOffset="94811.87">11973 9444 21183 0,'-3'0'1888'0,"2"0"-1504"0,0 0-384 0,1 0 0 0,0 0 2016 0,-2 0 336 15,2 0 64-15,-1 0 16 0,0-1-1664 0,1-2-320 16,1 1-64-16,-1 2 0 0,0 0-176 0,0 0-16 16,15-11-16-16,-10 7 0 0,1 2 208 0,0 0 32 15,-1 1 16-15,0 1 0 0,-1 3 400 0,-2-2 64 16,1 4 32-16,-2-1 0 0,0 3-96 0,-1 2-32 16,0-2 0-16,0 3 0 0,-1-1-384 0,-1 1-80 15,0 2-16-15,1-2 0 0,0 1-160 0,-1 1-32 0,0-1-128 16,1-1 192-16,1 0-64 0,1 0-128 0,0 0 176 0,3 1-176 15,0 0 256-15,1 2-64 0,1-1-16 16,2 2 0-16,1 1-48 0,1 1 0 0,1 0 0 0,-1-1 0 16,1 2 0-16,0-1-128 0,0 0 192 0,-2 0-64 15,0 2-128-15,0-2 0 0,0-1 0 0,-2-2 128 16,1-1-128-16,-2 0 0 0,-1-2 0 0,-1-2 0 16,0-1 0-16,-1-4 0 0,0 0 0 0,-1-1 0 15,1-1 0-15,-1-2 128 0,0-1-128 0,2-1 128 16,-1 1 160-16,1-6 32 0,1 1 0 0,-1 1 0 15,1-4-192-15,0-4-128 0,0 1 192 0,1-1-192 16,-2 2 176-16,3-2-176 0,-3-1 160 0,2 2-160 16,-2 1 176-16,2 1-176 0,-2 2 192 0,1 0-192 0,-1 4 0 0,1-1 0 15,-2 2 0-15,0 2 0 0,-1-2 0 0,1 4 0 16,-1 1-192-16,1 2 48 0,-2 0 144 0,2 3 0 16,-1 1 0-16,2 1-128 0,0 2 128 0,0 0 0 15,0 2 0-15,2 1 0 0,-2-3 0 0,2 3-128 16,2 1 128-16,0-2-128 0,0 2 128 0,1-3 0 15,-2 1 0-15,2 1 0 0,0-3 0 0,-1 0 0 16,-2 1 0-16,0 0 0 0,1-1 0 0,-2-2 0 16,-1 0 0-16,1-2 0 0,-3 2 0 0,2-2 0 15,1-2 0-15,-2 0 0 0,2 1 144 0,-2-2 64 16,1-2 16-16,1 3 0 0,0-4-96 0,2 0-128 16,-2 1 176-16,1-1-176 0,-1 1 192 0,1 0-192 0,-2-1 192 15,1 0-192 1,-2 0 160-16,-1 0-160 0,2-1 128 0,0-1-128 0,-3-2 192 0,2-1-64 0,-1-1 0 0,1-3 0 15,-1 0 192-15,2-3 16 0,1 0 16 0,0-2 0 16,0-3 16-16,-1 1 0 0,2-2 0 0,-2-1 0 16,2-1-64-16,0-5-16 15,-1 3 0-15,-2-4 0 0,2-4-96 0,0 0 0 0,-1-1-16 0,1-1 0 16,-2-1-176-16,1 0 0 0,-2 0 0 0,2 0 0 16,-3 3 0-16,2 0 0 0,1 2-192 0,-1-1 192 15,0 1-464-15,-1 7 16 0,1-4 16 16,-2 9 0-16,0 3-272 0,0 2-48 15,1 1-16-15,-1 4-13376 0,1 1-2672 0</inkml:trace>
  <inkml:trace contextRef="#ctx0" brushRef="#br0" timeOffset="97691.72">12010 10491 30399 0,'-3'-3'2704'0,"0"1"-2160"0,3 2-544 0,0-2 0 31,1 1 1152-31,1-1 112 0,-2 1 16 0,1-3 16 0,3-2-528 0,0 2-128 0,0 4 0 0,2-2-16 0,1 2-336 0,1 2-64 16,-2-1-16-16,2 3 0 0,-1 2-16 0,0 1-16 15,0 2 0-15,0 1 0 0,-2 2 256 0,0 2 48 16,0 0 16-16,0 3 0 0,0 3-192 0,0-2-48 16,0 6 0-16,0-2 0 0,1 2-48 0,1 2-16 15,-1 1 0-15,3 4 0 16,1 2-64-16,-1 1-128 0,0 3 176 0,0-1-176 0,1 0 128 0,-1-5-128 15,-1 1 0-15,0-3 0 0,-1 0 128 0,0 0-128 16,0-1 0-16,-1 1 0 0,0-1 208 0,-1-2-64 16,0-1-16-16,-2-5 0 0,0-3-128 0,0 0 192 15,-1-2-192-15,0-1 192 0,-1-4-192 0,-1-4 0 16,1 0 0-16,-2-3 0 0,1 2 144 0,-2-3-144 16,0-2 160-16,-2 1-160 0,2-2 192 0,-1-1-64 0,-2-3-128 0,1 0 192 31,0-4-16-31,1-1-16 0,-1 0 0 0,0-3 0 0,0-4-160 0,1-1 192 0,0-1-192 0,-1 0 192 31,2-1-64-31,1-2 0 0,1 2 0 0,0 2 0 0,1 2-128 0,0 5 0 0,0-1 144 0,0 0-144 31,2 4 128-31,-2-2-128 0,1 4 160 0,1-2-160 0,1 1 0 0,0 1 0 16,2 0 0-16,-1 2 0 16,2-2 0-16,-1-2 0 0,1 3 0 0,1-2 0 15,0 2-192-15,2 0 32 0,-1-1 0 0,1 0 0 0,0 4 160 16,0-2-192-16,0 1 192 0,-1 2-192 0,0 1 192 15,0 0 0-15,0 0 0 0,0 0 0 0,-1 1 0 16,1 1 0-16,0-1 0 0,1 1-128 0,1-2 128 0,0 3 0 16,-1-2 0-16,0 3 0 0,-1 1 0 0,0 0 0 15,0 3 0-15,0 0 128 0,-1 1-128 0,-2 1 0 16,2 1 0-16,-3 0 0 0,1 0 0 0,-2 2-160 16,2 0 160-16,-3 2 0 0,1-1 0 0,0-3-128 15,-3 4 128-15,3-2 0 0,-2 0 0 0,-1-2 0 16,2 3 0-16,-3 2 0 0,3-2 0 0,-2 3 0 15,-1-3 0-15,0-3 0 0,0 3 128 0,-3-1-128 16,2-3 0-16,-2 0 0 0,0 1 192 0,-2-4-64 16,0 3-128-16,-2-2 192 0,0-1 64 0,-2-1 0 0,0 3 0 15,-1-4 0-15,0 0 0 0,-3 0 16 0,3 0 0 0,-1 0 0 16,-2-2-144-16,0 1-128 0,1-1 192 0,-2-1-192 16,0 0 160-16,-3 1-160 0,1-3 128 0,-2 0-128 15,0-3 128-15,-1 1-128 0,-2-2 128 0,1-1-128 16,0-2 0-16,-1-1 0 0,1 0-224 0,2-1 80 31,1 0-336-31,1 2-64 0,1-5-16 0,3 2-13216 0,2 0-2656 0</inkml:trace>
  <inkml:trace contextRef="#ctx0" brushRef="#br1" timeOffset="103422.13">1663 14218 17503 0,'-1'0'1552'0,"1"0"-1232"15,0 0-320-15,-1 2 0 0,1-2 0 0,0 1 0 0,0 0-128 0,0 2 128 0,0-3 224 16,1 1 144-16,0-1 16 0,-1 0 16 0,0 0 672 0,0 0 128 15,0 0 16-15,0 0 16 0,0 0-496 0,0 0-96 16,17-8-32-16,-17 5 0 0,-1 1 416 0,-2-1 64 16,2-1 32-16,-2 1 0 15,1-2 240-15,-1 0 48 0,2-1 16 0,-2-1 0 0,2 0-144 0,-1 1-48 16,0-2 0-16,0 0 0 0,-1-2-544 0,-2 0-112 16,3 0-32-16,-3 1 0 0,0 2-288 0,-3-2-64 15,0 1-16-15,0-2 0 0,-3 2-176 0,0 2 0 16,-2 0 0-16,-1-2 0 0,-3 2 0 0,0 0 0 0,-1 0 0 15,-2 3 0-15,4 0 0 0,-3 1 0 0,3 2 0 16,-1 2 0-16,1 4 0 0,-1 1 0 0,-2 4 0 0,2 4 0 16,0 1 128-16,-2 3-128 0,3 3 192 0,0 4-64 15,0 0-128-15,1 4-176 0,2 1 48 0,2 3 0 16,2 1 128-16,0 2 0 0,5 1 0 0,1 0 0 16,3-3-128-16,1-2 128 0,3-1-128 0,1-3 128 15,1-1 0-15,3-4-160 0,-2-3 160 0,2-3 0 16,3 0 0-16,0-6 0 15,1 2 0-15,0-4 0 0,1-4 0 0,-1-2 144 0,1-4-144 0,0-2 192 16,-1 0-64-16,2-4 0 0,2 0 0 0,2-4 0 16,0-3-128-16,1 1 128 0,-1-6-128 0,-2 2 128 15,0-1-128-15,-3-2 0 0,0 1 144 0,0-3-144 0,-3 1 256 16,0-4-32-16,-1 0 0 0,-1-2 0 16,0-3 16-16,-1-1 0 0,1-2 0 0,-1-2 0 15,1 1-112-15,-2 0 0 0,-1 3-128 0,-2-2 192 0,1 1-192 0,-2-2 0 16,0-3 0-16,-2 0 0 0,1 4 0 0,-2 1 0 15,-2-2 0-15,0-1 0 0,-1-2 0 0,-2 0 0 16,2 1 0-16,-1 3 0 0,-1 0 0 0,1 1 0 16,-4-3 0-16,3 3 0 0,0 2 0 0,1 1 0 15,2 5 0-15,-1 3-160 0,2 3 32 0,-1 1 0 16,0 2 0 0,1 3 0-16,0 2-112 0,-2 2-16 0,2 1 0 0,0 2 0 15,-1 3-288-15,2-1-64 0,0 4-16 0,2 2 0 16,0-2-2016-16,1 3-416 0,1 1-80 0,2 3-11712 0</inkml:trace>
  <inkml:trace contextRef="#ctx0" brushRef="#br1" timeOffset="104129.21">1952 14311 23951 0,'-6'-8'1056'0,"0"4"224"0,2 2-1024 0,1-2-256 0,0 3 0 0,2 1 0 15,-1 0-368-15,-2-1-128 0,-4-1-16 0,-1 0-16 0,-1-1 928 0,1 1 192 0,3 0 48 0,1 2 0 16,1 0 608-16,0 0 128 0,2 3 32 0,1 1 0 16,-1-2-400-16,1 1-80 15,2 3-16-15,1-2 0 16,0 2-592-16,2-1-112 0,0 2-16 0,3-4-16 15,0 2 544-15,1 0 112 0,3-3 32 0,0 2 0 16,2-4-64-16,-1 0-16 0,1 0 0 0,1 0 0 16,1-4-304-16,-1 3-64 0,0 0-16 15,1-2 0-15,-2 1-240 0,2-3-160 0,0 3 192 0,0-2-192 16,0-1 0-16,1 1 0 0,0-2 0 0,-1 1 0 16,0-1 128-16,-2-1-128 0,-1 0 0 0,-1-2 0 15,-1-1 0-15,-3 0 0 0,0-1 0 0,-2 0 0 0,-3-2 0 16,-1 3 0-16,-1-4 0 0,-2 2 0 0,-2-2 192 15,0 2-64-15,-4-3 0 0,-1 4-128 0,-1-2 144 16,-2 2-144-16,0 1 0 0,-2 0 144 0,-1 2-144 0,0-2 0 16,2 3 0-16,-2 0 0 0,1 2-144 0,1 0 144 15,0 2 0-15,-1 3 0 0,3 2 0 0,-2 3-128 16,1-2 128-16,-1 5 0 0,3 1 0 0,-3 1 144 16,2 5-16-16,-2 3 0 0,2-2-128 0,-2 5 0 15,2 3-192-15,-3-2 192 0,1 4 0 0,1-1 0 16,0 0 0-16,2-2 0 0,4 0-128 0,2-1 128 15,3-1 0-15,2-4 0 0,2 2 0 0,0-2 0 16,2 1 0-16,2-1 0 0,1 0 0 0,1-1 0 16,0 3 0-16,1-3 128 0,1 2-128 0,0 0 0 0,2 3 144 15,-1-5-144-15,1 0 0 0,-2-2 0 0,2-1 0 16,2 0 0 0,2 0-768-16,2 0-64 0,2-5 0 0,2-2-16 15,2-1-2208-15,0-5-432 0,2-2-96 0,1-2-9984 0</inkml:trace>
  <inkml:trace contextRef="#ctx0" brushRef="#br1" timeOffset="104678.74">2725 13704 21183 0,'0'-10'1888'0,"0"4"-1504"0,1 2-384 0,0 2 0 15,0 1-768-15,1-2-208 0,0-4-48 0,1-6-16 16,2-3-560-16,0-2-96 0,0 2-32 0,0 0 0 0,0 4 2208 0,-1-1 432 0,0 1 96 15,-2 3 16-15,0 1 1472 0,0-2 320 0,-1 1 48 16,-2 2 16-16,-2-2 128 0,1 2 48 0,-1 0 0 0,-2-1 0 16,0-1-1520-16,0 3-288 0,-1-3-64 0,-2 2-16 15,1 1-656-15,-2-1-144 0,-2-1-32 0,0 3 0 16,-3 0-336-16,0 0 0 0,-2 5 0 0,-1 0 128 16,1 4-288-16,-1 2-48 0,-1 1-16 15,0 3 0-15,2 0 96 0,-1 2 128 0,1 3-208 0,-1 3 80 16,3-1 128-16,2 2 0 0,1 3 0 0,2-1 0 15,1-2 0-15,1 5 0 0,1 6 0 0,1 3 128 16,0-2-128-16,2 4 192 0,0 1-64 0,1 5 0 16,2-1-128-16,3 1 128 0,1-2-128 0,1-2 128 15,4 1-128-15,-1-3 176 0,1-1-176 0,0-1 192 16,1 4-192-16,2-1 128 0,0 5-128 0,0-6 128 0,-1 2-128 0,2-4 0 16,1-3 0-16,-2-3 0 0,1-6-256 0,-2 1 0 15,1-3 16-15,-2-5 0 16,-1-2-208-16,-2 0-64 0,0-3 0 0,-1-1 0 15,-2-1-1024-15,1-3-192 0,-2-1-64 0,-1 0-8704 16,-1-2-1760-16</inkml:trace>
  <inkml:trace contextRef="#ctx0" brushRef="#br1" timeOffset="104929.76">2186 14143 47919 0,'-2'-7'2112'0,"2"1"448"0,3 3-2048 0,2 2-512 0,4 1 0 0,1 0 0 0,2 0-720 0,9-1-256 0,11-2-48 0,17-1-16 16,13-3 192-16,6-2 32 15,3-4 16-15,-2 2 0 0,-1-2-1088 16,-5 1-224-16,0 3-32 0,-6-1-16 0,-8 3-112 0,-4 2-32 15,-8-1 0-15,-4 3 0 0,-6 2 448 0,-3 1 96 16</inkml:trace>
  <inkml:trace contextRef="#ctx0" brushRef="#br1" timeOffset="106295.9">3914 14105 10127 0,'-1'-4'896'0,"0"1"-704"0,-2 3-192 0,3-1 0 0,0 1 1504 0,2 0 272 16,-1 0 48-16,0-1 16 15,2-1-2464-15,-1 2-480 0,2-2-112 0,-4 2 0 0,0 0 1984 0,0 0 384 0,0 0 96 0,0 0 16 16,19-4 1168-16,-16 5 256 0,-1 4 32 0,-1-2 16 15,1 2-240-15,1 3-64 0,0 0 0 0,-1 4 0 16,1 1-896-16,2 5-176 0,0 0-32 0,3 6-16 16,-2 2-800-16,1 3-144 0,2 4-48 15,-2 3 0-15,-1 2-320 0,0-2 144 0,-2 1-144 0,0-2 0 16,-1 1 0-16,-1 1 0 16,-2 5 0-16,-1-1 0 0,0 1 0 0,-2 0-144 0,-1-4 144 0,3-3-192 15,-2-2 192-15,1-5 0 0,2-7 0 0,0 0 0 16,2-5 256-16,2-2-32 0,-1-4 0 0,2-4 0 15,-2 0 0-15,-1-5 0 0,0 0 0 0,1-2 0 16,-3-2-224-16,0-3 144 0,-1-2-144 0,-3-4 128 16,1-2-128-16,-3-4 0 0,1-2 0 0,-4-3 0 15,0-3 128-15,0-3 0 0,1-1 0 0,-1 0 0 0,-1-7 0 0,-1 1 0 16,3-5 0-16,-2-1 0 0,2 0-128 16,0-3 0-16,2 3 0 0,-2-1 128 0,3-1-128 0,-1 2 0 15,2 1 0-15,-1 2 0 0,3 3 0 0,0-1 0 16,1 1 176-16,1 2-176 0,2 1 320 0,1 2-16 15,2 0-16-15,-1 4 0 0,2 2-112 0,1 0-32 16,-1 3 0-16,2 4 0 16,-1 4-144-16,2 4 0 0,2 3 0 0,2 2 0 0,2 2 0 0,0 2-192 15,3 3 64-15,4 2 128 0,0 1-304 0,4 3 64 16,-1 1 16-16,2 1 0 0,0 1 96 0,1 2 128 16,1 3-208-16,-1 0 80 0,1 1 0 0,-5 0 0 0,0 2 0 15,-2-3 0-15,-3 3 128 0,-3-1 0 0,-1 1-144 0,-2-3 144 16,-3 1 0-16,0-2 0 15,-1 4-144-15,-3-3 144 0,-1 0 0 0,-4-1 0 0,-1-2 0 0,-2 0 0 16,-3-3 0-16,-3 0 144 0,0 2 16 0,-4-5 0 16,-3 2-160-16,0 0 0 0,-4-1 144 0,-2-3-144 15,0 0 0-15,-1-3 0 0,-1 2 0 0,-1-1 0 16,0-3 0-16,0 0 0 0,1-3-144 0,0 2 144 16,-1-2-384-16,-1 1 0 0,2-1 0 0,0-2 0 15,-2 1-320-15,1-1-80 16,1 4-16-16,4 1-17264 0</inkml:trace>
  <inkml:trace contextRef="#ctx0" brushRef="#br1" timeOffset="106798.48">4582 14412 22111 0,'3'5'1968'0,"-1"-4"-1584"15,0 3-384-15,-1-1 0 0,1-1 352 0,1-1-16 0,1 4 0 0,2 4 0 31,3-1-784-31,0 1-144 0,-2-3-48 0,0-1 0 0,-2-2 3200 0,-2-3 624 0,0 0 128 0,-1 0 16 16,0-3-832-16,-4 1-160 16,1-3-32-16,0 1-16 0,-2-3-1200 0,1 2-256 0,0-4-32 0,0 0-16 15,0 2-96-15,-1-3-32 0,-1-5 0 0,0-2 0 16,-1-2-368-16,0-1-80 0,0-1-16 0,1-2 0 16,-2-1-64-16,2-2 0 0,-2-3-128 0,2 0 192 15,-1 2 16-15,0-4 0 0,-1 2 0 0,1 0 0 0,-2-1-64 16,2 3-16-16,0 3 0 0,1 2 0 15,1 1-128-15,-2 0 0 0,2 0 0 0,1 1 0 0,2 0 0 0,1 1 0 16,2 2 0-16,1 1 0 0,2 1 0 0,0 3 0 16,1 2 0-16,2 0 0 0,0 4 0 0,2 1-176 15,-2 1 48-15,1 3 0 0,1 0-208 0,-1 1-48 16,1 1 0-16,0-1 0 16,2 1-480-16,-1 3-96 0,0-2-32 0,0 3 0 31,-1-1 160-31,2 1 16 0,-1 2 16 0,1 1 0 0,1 2-1824 0,0-2-384 0</inkml:trace>
  <inkml:trace contextRef="#ctx0" brushRef="#br1" timeOffset="107253.43">4970 14038 24879 0,'-2'-2'2208'0,"-1"0"-1760"0,1 0-448 0,1 2 0 15,1 0 3696-15,0 0 656 0,1 2 128 0,0-2 16 16,3 2-4048-16,0-2-832 0,2 0-144 0,-6 0-48 16,18-2-336-16,-8 0-80 0,1-3-16 15,-1 2 0-15,2 1 816 0,-2-4 192 0,1 1 0 0,-1 0 0 0,1 0 1056 0,-3-1 256 32,3-2 48-32,-1 2 16 0,0-1-736 0,-3-2-128 15,1 3-48-15,0-4 0 0,-1 1-160 0,-1-1-48 16,1 0 0-16,-3-3 0 0,-1 2-256 0,1-1 0 15,-4 0 0-15,0 0 0 0,-1 0 0 0,-2 4-256 16,0-2 64-16,-1 1 0 0,-3 4 16 0,2 0 16 16,-3 0 0-16,-1 3 0 0,0 2 160 0,0 0-128 15,0 0 128-15,-1 2-128 0,-2 3 128 0,1 0 0 16,0 3 0-16,-2 2 0 0,-1 0 0 0,1 0 0 16,1 4 0-16,-3 0 0 0,1 0 176 0,1 0-48 15,1 1 0-15,-1-1 0 0,3 1-128 0,0 1 160 16,2 0-160-16,-1 0 160 0,4 1-160 0,0 0 128 0,1 1-128 15,1 1 128-15,0 0-128 0,2 0 0 0,2 0 0 0,2 2 128 16,0-3-128-16,2 0 0 0,2-1 0 0,-1-1 128 16,1-1-128-16,1-2 0 0,1-1 0 0,0-2 0 15,1 0 0-15,3-1-272 0,0-1 64 0,3-3 16 32,1 0-208-32,1 0-48 0,2 0 0 0,2-1-11760 0,-1-2-2352 0</inkml:trace>
  <inkml:trace contextRef="#ctx0" brushRef="#br1" timeOffset="107818.4">5701 14053 24879 0,'-3'-10'2208'0,"-1"3"-1760"0,-1 0-448 0,1 2 0 0,4 5 3264 0,-1-2 576 16,-2-3 128-16,-2 1 0 16,0-5-6560-16,-4-3-1312 0,0 1-272 0,-2 0-48 15,1 1 784-15,-1 0 176 0,0 4 16 0,0 1 16 0,-2-1 3904 0,-1 2 784 16,1 3 144-16,0-2 48 0,-4 3 2688 0,2 1 528 16,1 2 128-16,-2 2 0 0,1 0-2848 0,-2 2-576 15,2 1-112-15,0 2-32 0,-2 0-992 0,0 7-208 0,-1-1-32 0,0 3-16 16,1 5-176-16,-1 1-176 0,3 5 48 15,1-4 0-15,1 5-32 0,2 0 0 0,1-3 0 0,3-3 0 16,1-2 160-16,5-4 0 0,1 0 0 0,1-5 0 16,5 0 0-16,-1-4 0 0,4-1 0 0,2-3 0 15,0-1 0-15,1-5 176 0,2 0-48 0,2 0 0 16,3-5-128-16,1-1 0 0,0 1 144 0,1-3-144 16,1 0 0-16,-2-3 0 0,0 1 0 0,-1 0 0 15,-1-1 0-15,2-3 0 0,-2 0 192 0,0-2-64 16,0 0 192-16,-1-2 64 0,1-2 0 0,-1 0 0 15,-1 0-48-15,-1-2 0 0,0-3 0 0,2-3 0 0,-3-4-80 16,-3 2-32-16,-1-2 0 0,-1-3 0 0,-4 0-48 0,-3-3-16 16,0 2 0-16,-4 1 0 0,0 2 16 0,-2-2 0 15,1 0 0-15,-1-1 0 0,-2 0-48 0,1-3 0 16,1 4 0-16,-2-1 0 0,0 0 112 0,-2 0 16 16,1 4 0-16,-1 4 0 0,0 2-256 0,2 2 0 15,0 6 0-15,0 0 0 16,-1 5-512-16,1 3-160 0,0 2-32 0,-1 3 0 15,0 3-144-15,0 2-48 0,0 0 0 0,-1 1 0 16,-1 0-576-16,3 2-128 0,-1 3-32 0,0 0-15456 0</inkml:trace>
  <inkml:trace contextRef="#ctx0" brushRef="#br1" timeOffset="108179.86">5967 13954 36863 0,'5'1'1632'0,"-2"-1"336"0,0 2-1584 0,0 0-384 0,0-2 0 0,0 2 0 16,2 1 448-16,2 3 16 0,3 1 0 0,4 3 0 0,0 5 272 0,1 0 48 16,-3 2 16-16,-3-1 0 0,-1 2-160 0,-2 2-16 15,-2 1-16-15,0-3 0 0,-2 1-32 0,-1-1 0 16,-1 2 0-16,0 1 0 0,0 3-224 0,0-5-48 16,-1 3-16-16,1-3 0 0,-1 1-288 0,1-1 0 15,0-4 0-15,1-2-144 16,-1 0-352-16,1-7-64 0,1 1-16 0,0-4 0 15,1-3-256-15,-1-2-48 0,2-2-16 0,-4-4 0 16,3-2-1024-16,-4-5-224 0</inkml:trace>
  <inkml:trace contextRef="#ctx0" brushRef="#br1" timeOffset="108353.18">6068 13688 36863 0,'5'-7'3264'0,"-4"2"-2608"0,-2 2-528 0,1 1-128 16,0 0 2032-16,0 2 368 0,1 2 80 0,-1-2 16 16,2 0-3040-16,-1 1-608 0,2 0-112 0,2-1-16 15</inkml:trace>
  <inkml:trace contextRef="#ctx0" brushRef="#br1" timeOffset="108777.6">6535 13940 36863 0,'-5'-4'3264'0,"1"-2"-2608"0,0 4-528 0,2-1-128 0,-1 0 960 0,0-1 144 16,-4-5 48-16,-4-4 0 15,-1-2-1856-15,-3-4-352 0,0 1-80 0,2 3-16 16,1 1-144-16,0 4-48 0,2 3 0 0,0 4 0 0,1 1 912 0,0 4 176 0,0 1 48 0,2 1 0 16,-1 4 1952-16,-2 2 400 0,3 4 80 0,-1 2 16 15,2 2-1280-15,-2 2-240 0,3 2-48 0,0 1-16 16,2-1-416-16,2 0-96 0,1 2-16 0,1-4 0 15,3-1-128-15,2 0 0 0,2 3 0 0,1-2 0 16,0 0 0-16,2 0 0 0,2 2 0 0,1-1 128 0,0 0-128 0,1-1 160 16,-1 0-160-16,-2-5 160 0,1 2-160 0,0-3 0 15,0 2 0-15,-1-5 0 0,-1 2-128 0,0-1-16 16,1-1 0-16,1-5 0 16,1 3-560-16,0-7-128 0,3 2 0 0,2-4-16 15,2-2-1664-15,-1-2-336 16</inkml:trace>
  <inkml:trace contextRef="#ctx0" brushRef="#br1" timeOffset="109107.56">6876 13538 44223 0,'-1'-2'3936'0,"1"0"-3152"0,0 2-624 16,1 2-160-16,0 0 608 0,2 2 96 0,2 0 0 0,3 4 16 31,3 4-1552-31,4 7-304 0,4 2-64 0,0 3-16 0,-1 0 256 16,0 3 32-16,-2 0 16 0,-1 1 0 0,-1 3 496 0,-2 0 96 0,0 0 32 0,0 0 0 0,0 5 1024 0,-2-3 208 15,-1 2 32-15,-1-1 16 0,-2 0-256 0,-2 0-48 16,-4 0-16-16,0-4 0 0,0 2-416 0,-1-5-96 15,1 0-16-15,-2-2 0 16,1-3-560 0,0-3-112-16,0-3-32 0,-1-3 0 0,0-4-784 0,0-4-144 0,-1 0-48 0,-2-5-15872 0</inkml:trace>
  <inkml:trace contextRef="#ctx0" brushRef="#br1" timeOffset="109327.24">6647 13912 44223 0,'4'-5'1968'0,"-3"1"400"15,1 1-1904-15,2 0-464 0,-1 3 0 0,1 0 0 0,4 2 256 0,3-4-64 0,7 2 0 0,8-1 0 16,7 1-192-16,1 0-288 0,5-4 64 0,1-1 16 31,3 1-192-31,3-3-48 0,3-3 0 0,-2 2 0 0,-1 0 128 0,1-2 32 16,-1 1 0-16,0-1 0 0,0 3 288 0,-1-2 0 0,2-1 0 0,-1 1 0 15,-3 1-240-15,-3-2 16 0,-2 0 0 0,-3 3-11936 16,-2-2-2400-16</inkml:trace>
  <inkml:trace contextRef="#ctx0" brushRef="#br1" timeOffset="110065.14">8083 13102 15663 0,'7'-7'1392'0,"-4"1"-1120"0,1 3-272 0,-1-2 0 0,0 3 1488 0,-3-1 240 15,1 3 64-15,3-5 0 0,1-1-1184 0,0-3-224 0,1 3-64 0,-3 1 0 16,1 0-320-16,-3 2 0 16,-2 3-192-16,-2 3 64 0,-2 0 640 0,-2 4 128 0,-2-1 16 0,-1 4 16 15,-3 5 1104-15,0 2 208 0,-3 3 64 0,-1 3 0 16,-1 6-208-16,0-2-48 0,0 3 0 0,-3 4 0 15,-1 4-848-15,-3 5-176 0,-2 8-48 0,-2-3 0 16,0 2-304-16,1 3-64 0,-1 3-16 0,4 5 0 16,0 4-32-16,3-3-16 0,4 0 0 0,3-5 0 31,4 0 16-31,2-2 0 0,4-1 0 0,1-1 0 16,5 0 80-16,6-3 0 0,3-1 16 0,5-4 0 15,3 1-400-15,4-4 0 0,4-5 0 0,2-2 0 16,2-4-160-16,5 1-112 0,6-1-32 0,2-5 0 15,0-2-480-15,1-6-112 0,3-2 0 16,1-6-18368-16</inkml:trace>
  <inkml:trace contextRef="#ctx0" brushRef="#br1" timeOffset="111716.5">8882 13881 12895 0,'-2'0'1152'0,"1"0"-928"0</inkml:trace>
  <inkml:trace contextRef="#ctx0" brushRef="#br1" timeOffset="111999.53">8892 13852 25791 0,'0'0'2304'0,"-1"-2"-1856"0,1 2-448 0,0 0 0 0,0 0 1696 0,0 0 240 0,0 0 48 0,0 0 16 0,0 0-1424 0,2-2-304 16,2-1-48-16,-4 3-16 0,0 0 208 0,0 0 32 15,0 0 16-15,0 0 0 0,0 0 368 0,0 0 80 0,0 0 16 16,0 0 0-16,0 0-192 0,7 18-32 0,-14-9-16 16,-2 2 0-1,0 2-112-15,-3 3-32 0,-2 0 0 0,-1 1 0 0,-3 3-96 0,-1-1 0 0,-1 3-16 0,-3 2 0 16,-3 4-176-16,-2 1-48 0,4-5 0 15,-2 4 0-15,-1 0-208 0,0-2 0 0,2-1 0 16,1-4 0-16,2 0 0 0,1-4-320 0,2-3 64 0,1-2 0 31,1 0-240-31,1-5-32 0,1-1-16 0,1-4 0 16,1-1-96-16,3-5 0 0,0-3-16 0,2-2-11600 0,3-3-2320 0</inkml:trace>
  <inkml:trace contextRef="#ctx0" brushRef="#br1" timeOffset="112250.49">8525 13800 43311 0,'-1'5'1920'0,"0"1"384"0,-2-1-1840 0,3 0-464 0,2 3 0 15,-1-3 0-15,3 2 128 0,-1 6-128 0,6 9 0 0,3 5 0 0,4 3 0 0,3 1-256 16,3 0 16-16,0-2 16 0,4 0 224 0,-2-1 0 15,0 0 0-15,-2-2 0 16,1 1 0-16,-1-2 0 0,-2-1 0 0,-2 0 0 0,-3-3 0 0,-1 0 0 16,-4-1 0-16,-1-4 0 0,0 5 0 0,-2-1-176 15,0-4 176-15,1-1-160 16,-3-3-624-16,2-2-128 0,-2 0-32 0,0-5-16928 0</inkml:trace>
  <inkml:trace contextRef="#ctx0" brushRef="#br1" timeOffset="112564.45">9045 14517 39615 0,'7'-3'3520'0,"-1"-2"-2816"0,-3 3-560 0,0-1-144 0,1 3 304 0,1-1 16 15,8-3 16-15,5-2 0 16,5-3-576-16,5 4-112 0,-2-4-32 0,-3 3 0 0,-1 1 576 0,-4 1 128 16,-1 1 0-16,-3 1 16 0,0-1-336 0,0 3 0 15,-1-2 0-15,-2 2 0 0,1 0-192 0,-1-1-96 16,0-1-32-16,2 0 0 15,0 1-624-15,-2 0-128 0,0-2-16 0,-1-1-15376 0</inkml:trace>
  <inkml:trace contextRef="#ctx0" brushRef="#br1" timeOffset="113114.1">9634 13939 13823 0,'3'-3'1216'0,"-3"3"-960"0,0 0-256 0,0 0 0 0,0 3 4640 0,0-3 880 16,0 1 176-16,1 4 48 0,1 4-3824 0,0 1-752 16,0 3-144-16,1 2-48 0,2 4-640 0,-1 2-128 15,-1 0-16-15,0 1-16 0,0 3 32 0,-1 1 16 16,-2 4 0-16,-1-2 0 0,0 1 80 0,-3-3 16 16,2 0 0-16,-1-3 0 0,0-3 16 0,0-3 16 15,1-1 0-15,1-6 0 0,1-1-32 0,0-4 0 0,0-1 0 0,1-4 0 16,1-3-192-16,0 2-128 0,1-8 128 0,-1-1-128 15,0-2 0-15,1-2 0 0,0-3 0 0,0 1 0 16,-1-1-176-16,0-3 0 0,1-4 0 0,-1 1 0 16,0-2-32-16,0 0-16 0,1-2 0 0,-1-1 0 15,-1 3 224-15,2-2 0 0,0 5 0 0,0-1 0 16,2 3 0-16,1 3 0 0,-1 3 0 0,1 3 0 16,0 2 0-16,2 1 0 0,-1 3 144 0,2 0-144 15,4 0 192-15,-1 5-48 0,3-2-16 0,2 2 0 16,1 2 0-16,3 1 0 0,2 4 0 0,1-2 0 15,-2 3-128-15,-2 1 0 0,1 1 144 0,0 0-144 16,-1 1 0-16,-2 0 144 0,0 0-144 0,-4 3 0 16,0 2 0-16,-4-2 0 0,-2 0 0 0,-3 2 0 0,-2 2 208 0,-4 3-64 15,-1-1-16-15,-5 1 0 16,-1 1-512-16,-2-2-96 16,0-2-32-16,-4 2-12128 0,-1 1-2432 0</inkml:trace>
  <inkml:trace contextRef="#ctx0" brushRef="#br1" timeOffset="113569.27">10278 14130 43311 0,'8'1'1920'0,"-3"0"384"0,-1-1-1840 0,-2 0-464 0,1-1 0 0,0 0 0 16,3 1 0-16,3-4 0 0,4-2 0 0,8-2 0 16,4-2-976-16,1-1-240 0,-2-2-64 0,-1 3 0 15,-3 0-512-15,-1-2-96 0,-5 2-32 0,-2 0 0 0,-3 1 2720 0,-2 3 544 0,-1-3 96 0,-1 3 32 16,-1-2-112-16,0 1-16 0,-1 0 0 0,-1 2 0 16,1-3-656-16,-1 1-144 0,-1-2-32 0,1-1 0 15,-2 1-512-15,0-2 0 0,-2 1 0 0,-1-2 0 0,-2 2 0 0,-1 3-256 16,0 2 80-16,-4 1 16 0,0 4 160 0,-1 4-128 15,-1 1 128-15,-2 5-128 0,-2 0 128 0,1 3-208 16,0-2 80-16,-2 3 128 0,-1 1-128 0,-1 5 128 16,2-2 0-16,0 1 0 0,2 1 0 0,1 2 0 15,3 0 0-15,2 0 0 0,5 1 192 0,2-2-64 16,2 4 0-16,2-2 0 0,2 1-128 0,2-1 192 16,1 1-192-16,0-2 192 0,1-5-192 0,0 1 0 15,1-2 0-15,0-1 128 0,0-2-128 0,1 0 0 16,2-5 0-16,-1 0 0 0,2-3-176 0,0 0-16 15,3-3 0-15,1-2 0 16,1-2-256-16,1-3-48 0,3 0-16 0,-1-3-11824 16,2 0-2368-16</inkml:trace>
  <inkml:trace contextRef="#ctx0" brushRef="#br1" timeOffset="114213.23">10768 13961 23951 0,'-2'0'2128'0,"2"0"-1696"0,0-1-432 0,2 0 0 16,-1 1 2192-16,1 0 368 0,1-2 64 0,2 0 0 15,2 1-3056-15,2 1-608 0,3-2-128 0,-2 2-32 0,1 0 752 0,1 2 128 16,-2 1 48-16,-3 2 0 0,1 4 2064 0,-1 1 400 15,0 4 96-15,-3-2 16 0,1 5-448 0,-2 2-64 16,0 1-32-16,0 3 0 0,-2 1-992 0,1 1-208 16,1-4-48-16,-2 0 0 0,2-4-384 0,-1 2-128 15,2-3 0-15,0-4 0 0,1 2 0 0,0-6 0 16,1-1 0-16,1 0 0 0,-1-4-128 0,1-3 128 16,2-1-208-16,3-1 80 0,-1-3 128 0,-1-1 0 15,0 0 0-15,-1 1 0 0,-1-3 0 0,-2 1 0 16,0 2 0-16,-1-4 0 0,-1 4 0 0,-2 0 0 15,0 2 0-15,-1-2 0 0,2 3 0 0,-1-1-160 0,0 3 160 0,1 0 0 16,1 0-256-16,0 3 48 0,3 4 16 16,0 5 0-16,1-2 32 0,0 3 16 0,1 2 0 0,0-1 0 15,0 0 144-15,0-3 0 0,-2-1 0 0,2-2-128 16,-1 0 128-16,-2-3-192 0,0 1 192 0,0-6-192 16,-2 1 192-16,0-1 0 0,0-1 0 0,0-3 0 15,0 2 320-15,1-4-16 0,0 1 0 0,1 0 0 16,-1-1-80-16,1-3-16 0,1 4 0 0,-1-5 0 15,2 3-208-15,-2 0 128 0,0 0-128 0,0 1 0 16,1 1 0-16,-1 0 0 0,0 1 0 0,0 0 0 16,-2 3 0-16,1 0 0 0,-2 1 0 0,0 0 0 15,1 0 0-15,-2 0 0 0,1 0 0 0,-3 0 0 16,2 0 0-16,1-1 224 0,-1 1-64 0,2-2-16 0,-1 0 80 16,2-3 16-16,-1 0 0 0,2-2 0 0,0 2-16 0,2-2 0 15,1-1 0-15,-2 3 0 0,1-4-80 0,1-1-16 16,0 0 0-16,-1 0 0 0,0-1-128 0,-3-2 0 15,1 1 0-15,-2-1 0 0,-2-3 0 0,-1 1-224 16,-1-1 48-16,-1 2 16 16,-2-3-512-16,-1 2-96 0,-1 0-32 0,-1-1 0 15,1 2-576-15,-3-1-112 0</inkml:trace>
  <inkml:trace contextRef="#ctx0" brushRef="#br1" timeOffset="115139.9">11320 12980 22111 0,'8'3'1968'0,"-4"-2"-1584"0,-1 3-384 0,1-4 0 0,-2 1 3456 0,1 1 592 0,3 1 128 0,3 2 32 32,7 2-2592-32,8 4-512 0,5 3-96 0,6 1-32 0,2 3-608 0,1 1-128 0,0 6-32 0,2 0 0 15,-1 6-80-15,1 3 0 0,0 6-128 0,-1 6 192 16,-3 3-192-16,-2 6 144 0,-1 3-144 0,-6-1 128 15,-1 4 256-15,-7 1 32 0,-2 6 16 0,-4 0 0 16,-5 0 0-16,-2-5 0 0,-1-2 0 0,-3-8 0 16,-2-1-224-16,-1-1-32 15,-2 1-16-15,-3-4 0 0,0-3-160 0,0 1 0 0,-3-6 0 0,-3-4 0 16,2-2-432-16,-3-3-64 16,-4 0-16-16,-1-4 0 0,1-1-960 0,-4-1-208 0</inkml:trace>
  <inkml:trace contextRef="#ctx0" brushRef="#br1" timeOffset="117682.85">2638 16080 20271 0,'-4'-1'1792'0,"2"1"-1424"0,0 0-368 0,2 0 0 0,0-3 192 0,0 2-48 15,-2 0 0-15,-1-3 0 16,2 0-640-16,0 0-128 0,1-1-16 0,2 0-16 0,2 0 656 0,0 1 0 15,-1 3 176-15,2-3-48 0,-2 3 944 0,1 1 176 16,0 0 32-16,-1 1 16 0,0 3 208 0,0 1 32 16,-1 0 16-16,0 0 0 0,-1 3 160 0,0-1 16 0,2 4 16 0,-1 1 0 15,1 2-608-15,-2-1-128 0,3 3-32 0,1 2 0 16,-1 2-352-16,2 1-80 0,0-1-16 16,1-1 0-16,1 0-336 0,-1-2-64 0,2 3 0 15,-1-1-128-15,-1-2 0 0,-2-1 0 0,1 0 0 0,-2-1 0 16,0-4 0-16,0 0 0 0,-2 1 0 0,-2-5 0 15,3 4 144-15,-3-6-144 0,1 0 0 0,-1 0 144 16,1-5 48-16,-1 0 16 0,1-3 0 0,-1-2 0 16,0-1-16-16,0-2-16 0,0-2 0 0,0-1 0 15,-1-3-176-15,-1-3 128 0,-1 0-128 0,1 1 128 16,-3 0-128-16,1-2 128 0,-3-1-128 16,1 2 128-16,-1-1-128 0,-1 0 0 0,2-1 0 0,-2-1 128 0,2 1 48 15,-1-4 0-15,1 3 0 0,1-1 0 0,-1 0-16 0,2 0 0 16,0 1 0-16,0-1 0 0,3 2-160 0,0-2 160 15,-2-1-160-15,1 2 160 0,0 1-160 0,2 4 160 16,-1-1-160-16,2 1 160 0,-1 3-32 0,2 2 0 16,0-3 0-16,2 3 0 0,0 2-128 0,2-3 0 15,-1 2 0-15,1 1 0 0,2 0 0 0,-2 0 0 16,2 2 0-16,2 0 0 0,0-1 0 0,0 2 0 16,0 0 0-16,-1 1 0 0,0 3 0 0,-2-1 0 15,0 2 0-15,-2 0-176 16,1 2-304-16,0 2-64 0,-1-1-16 0,-2 4 0 15,2 1-512-15,-1 0-96 0,-1-1-32 0,1 2-16880 0</inkml:trace>
  <inkml:trace contextRef="#ctx0" brushRef="#br1" timeOffset="118232.6">3196 15994 27647 0,'-6'3'2448'0,"2"2"-1952"0,0-1-496 0,3-3 0 15,-1 0 416-15,1 1-16 0,-2 4 0 0,-3 2 0 16,-1 1-3008-16,1 0-592 0,0-1-128 16,3-1-32-16,1-4 3824 0,2 1 768 0,0 1 160 0,0-5 16 0,2 3 1376 0,0-3 272 15,2 3 48-15,0-2 16 0,-1 2-736 0,2-3-144 16,-1 4-16-16,2-4-16 0,-2 2-1328 0,3-1-272 15,-1-1-48-15,2-1-16 0,1 0-288 0,2 0-48 16,-1-3-16-16,1-3 0 0,1 4-32 0,2-4-16 16,-1 0 0-16,1-1 0 0,0-1-144 0,0 2 0 15,0-3 0-15,-2 1 0 0,-2 2 0 0,1-4 0 16,-2 2 0-16,-2 0 0 16,0 2 0-16,-1-3 0 0,-2-1 0 0,-2 1 0 0,0 0-144 0,-4 0 144 15,1-1 0-15,-3 1 0 0,-1 1-320 0,-2-1 64 0,-2 2 0 16,-3-2 0-16,1 1 64 0,-4 3 0 0,0 1 16 15,-4 0 0-15,2 4 176 0,0 1-208 0,-3 1 80 0,1 4 128 16,-1 0-224-16,3 5 80 0,-1 0 16 0,3-1 0 16,0 5 128-16,1 0-160 0,4 2 160 0,0 1-160 15,1 0 160-15,1 1 0 0,2 2 0 0,-2 3 0 16,2 1 0-16,1 1 0 0,3 2 0 0,0-2 0 16,2-1 0-16,1 1 0 0,2 2 0 0,3-2 176 15,-1-1-16-15,4-2 0 0,1-1 0 0,1-2 0 16,1 0-160-16,2 0 0 0,2 0 144 0,-2-1-144 15,1-3 0-15,-1-1 128 0,1 1-128 0,2-2 0 16,-3-3 0-16,1-1 0 16,-1 0 0-16,0-3 0 0,0 0-384 0,-2-5 0 0,2-1 0 0,-1-1 0 15,0-2-1216-15,-2-2-256 0,0-2-32 0,2-3-14432 16</inkml:trace>
  <inkml:trace contextRef="#ctx0" brushRef="#br1" timeOffset="118640.39">3679 15488 7359 0,'-2'1'656'0,"0"-1"-528"15,-2 0-128-15,2 3 0 0,1-3 5056 0,1 2 992 0,0 0 192 0,-2 2 32 16,1 2-3104-16,-2 3-624 16,3 1-128-16,2 3-32 0,1-1-1296 0,3 4-256 0,0 2-48 0,3 4-16 15,2 0-512-15,-1 3-96 0,0 6-32 0,2-3 0 16,-2 6-128-16,1-2 160 0,0 3-160 0,-3-3 160 15,0 1-160-15,-2 3 0 0,2 4 0 0,-4 0 0 0,2 3 0 16,-2-1 0-16,-1-1 0 0,2-3 0 0,2-1 0 0,0-5 0 16,2-3-160-16,1-4 160 15,1-2-848-15,-1-3-80 0,1-1-16 0,-2-4 0 32,0-2-1024-32,-4-2-208 0,1-1-32 0,-2-2-12640 0</inkml:trace>
  <inkml:trace contextRef="#ctx0" brushRef="#br1" timeOffset="118923.07">3574 16016 50687 0,'2'-6'2240'0,"1"2"464"15,0-2-2160-15,5 4-544 0,1-1 0 0,1 2 0 16,4-3-1248-16,9-5-352 0,17-3-80 0,15-9-16 16,8-5 832-16,-2 1 160 0,-3-1 48 0,-8 5 0 0,-7 2 80 0,-8 3 32 0,-5 0 0 15,-7 4 0-15,-3-1 544 0,-4 2 0 0,-2 1 0 0,0 1 0 16,-2-2 144-16,-1 3-144 0,2 0 128 0,-3 1-128 16,0 1-560-16,-1-2-192 15,1 3-32-15,-1-1-16512 0</inkml:trace>
  <inkml:trace contextRef="#ctx0" brushRef="#br1" timeOffset="119503.85">4311 15770 40543 0,'-2'0'3600'0,"-1"0"-2880"0,-1 2-576 0,3-2-144 0,1 2 320 0,0 0 16 15,0 1 16-15,0 0 0 16,0 4-1008-16,1 2-208 0,1 1-32 0,-1 1-16 0,0 2 656 0,-1 0 256 0,0 2-176 0,-1-1 176 16,0 2 512-16,-1 2 192 0,0 2 32 0,-1 2 16 15,2 0-304-15,0 0-48 0,1 0-16 0,0-1 0 16,1 0 0-16,0 0 0 0,2 0 0 0,-1-4 0 15,2-1-192-15,-1-3-64 0,3-2 0 0,-1-2 0 32,1-1-128-32,1-5 0 0,0 0 0 0,2-1 0 0,1-4 0 0,0-1 0 0,2 0 0 0,-2-5 0 15,3-1 0-15,-1-2 0 0,2-1 0 0,0 0 0 16,-1 1-208-16,1-1 80 0,1-3 128 0,-3 1-208 0,0 1 48 16,-1-2 16-16,-1-1 0 0,-1 2 0 0,1-1-64 0,-3 2-16 15,-2-1 0-15,-2 0 0 0,1 0 224 0,-4 0 0 16,1 3 0-16,-1 1 0 15,0-3 0-15,-1 3 0 16,-1 0 0-16,-1-2 0 0,2 5 256 0,-1-3-16 16,1 0 0-16,1 1 0 0,0 1-64 0,0 3-16 15,1-2 0-15,0 4 0 0,0-1-160 0,1 3 192 16,0 1-192-16,-1 1 192 0,0 3-16 0,0 4 0 16,1-1 0-16,-1 5 0 0,2 3 16 0,-2 0 16 15,2 2 0-15,0 4 0 0,2 3-80 0,1-2-128 0,-1-1 176 16,1 2-176-16,1 2 0 0,2-1 0 15,0 3 0-15,1-2 0 0,1-2 0 0,1-1 0 0,0-2 0 0,1-2 0 16,-2 3 0-16,1-6-304 0,-2 1 64 0,0-3 16 31,-2 0-240-31,-2-1-48 0,1 2-16 0,-3-3 0 16,1-2-64-16,-2-1-16 0,0 1 0 0,-1-5 0 16,-1-2-864-16,2-2-160 0</inkml:trace>
  <inkml:trace contextRef="#ctx0" brushRef="#br1" timeOffset="119959.26">4898 16132 15663 0,'1'2'1392'0,"-3"-2"-1120"0,-1 0-272 0,1 0 0 0,2 3 5776 0,0 1 1104 15,0-3 224-15,-2 3 32 16,0 1-8800-16,1 1-1744 0,-1 3-368 0,2 1-64 15,0 0 48-15,2 1 0 0,1-2 0 0,-1 0 0 0,0 0 3792 0,1-1 928 16,0 1 96-16,-1 0 32 0,2-1 2688 0,-2 0 544 16,2-2 96-16,-2 3 32 0,2-4-1920 0,-1 0-384 15,-1-2-80-15,-1 1-16 0,0-1-1408 0,0-1-288 16,0-1-48-16,-1-1-16 0,0 0 80 0,0-1 16 0,-1-1 0 0,0-1 0 16,0-1 160-16,-1 1 16 0,-1-4 16 0,0 0 0 15,-1 1-96-15,0-4-32 0,0 0 0 0,0-2 0 16,-1 0 32-16,2-2 0 0,-2-5 0 0,0 0 0 15,2-2 0-15,-2-1 0 0,2-1 0 0,1-3 0 16,-2-2-160-16,2-1-32 0,-1 0 0 0,2 1 0 16,-2 1-256-16,1-1 0 0,-1 0 0 0,2-2 0 15,1 4 0-15,0 4 0 0,0 2 0 0,2 2 0 16,1 4 0-16,1 2 0 0,-2 1 0 0,3 4 0 16,0 1 0-16,4 2 0 0,0 0 0 0,1 3 0 15,4 0-416-15,1 2 16 0,3 2 0 0,1-1 0 16,1 2-48-16,-1 1-16 0,3-2 0 0,-1 1 0 15,2 0-160-15,1 0-16 0,0 0-16 0,3-1 0 16,-2 1-176-16,3 2-48 0,-3-2 0 0,0 3-18240 16</inkml:trace>
  <inkml:trace contextRef="#ctx0" brushRef="#br1" timeOffset="122299">5357 15769 22111 0,'3'-3'1968'0,"-1"1"-1584"15,1 1-384-15,-2 1 0 0,1 0 432 0,1-2 0 0,2 2 0 0,3-2 0 16,2-1 736-16,1 3 160 0,-1 1 16 0,-1 1 16 16,-1 0 352-16,-3 3 64 0,0 1 16 0,-1-2 0 15,-2 4-320-15,1 2-64 16,-2 2-16-16,0 0 0 0,0 0-752 0,1 3-128 0,-1 0-48 0,0 2 0 15,3 4-272-15,0 0-48 0,-2 0-16 0,2-1 0 16,1 3-128-16,-2-3 0 0,2 0 0 0,-1-1 128 16,-1-2-128-16,1-2 0 0,-1 0 144 0,0-4-144 15,1-1 144-15,0 0-144 0,-1-3 192 0,-1-2-192 0,2-1 256 16,-3-2-64-16,1 1-16 0,-2-6 0 16,1 1 16-16,-1-1 16 0,0-2 0 0,0-1 0 0,-1-2-80 0,-1-2 0 15,2 1-128-15,-4-2 192 0,2-1-192 0,-2-1 128 16,1 1-128-16,0-3 0 0,-1 1 0 0,1-1 0 15,0-3 0-15,-2 2 0 0,2-2 0 0,-1-1 0 16,0 0 0-16,1 3 0 0,0-5 128 0,1 3-128 16,-1 0 0-16,3 0 144 0,0 0-144 0,0 3 192 15,3 0-192 1,-1 1 192-16,3 0-192 0,-1-1 128 0,2 4-128 0,-2 2 128 0,2 2-128 0,-1 1 0 16,3 4 144-16,-3 1-144 0,2 1 0 0,0 3 128 0,-1 3-128 15,2 0 0-15,1 1 0 0,0 6 0 0,-1-2 0 16,3 2 0-16,-3 1 0 0,1 0 0 0,3 2 0 0,-2-1 0 15,1 3 0-15,2 1 128 0,-2-1-128 16,3 4 176-16,1 2-48 0,2 2 0 16,-3-4 0-16,1 0 0 0,0 2 112 0,0 0 16 0,-1-3 0 0,-1 1 0 15,-2-2-256-15,1-1 0 0,-2-1 0 0,0-4 0 16,-1 1 0-16,-2-2 0 0,2-2 0 0,-3-1 0 16,-1 0-176-16,0-2-80 0,-2-1 0 0,1-2-16 15,-2 1-416-15,0-3-80 16,-2 2 0-16,0-5-16 0,0 0-736 0,-2 0-144 15,2-2-16-15,-2-1-16000 0</inkml:trace>
  <inkml:trace contextRef="#ctx0" brushRef="#br1" timeOffset="125267.57">8633 15683 22111 0,'-2'0'1968'0,"-1"-1"-1584"0,2 1-384 0,1 0 0 16,-1 0 768-16,0 0 64 0,-2 0 0 0,-1 0 16 0,0 0 176 0,-3 0 48 16,4 1 0-16,-3 3 0 0,3-2 784 0,0 3 176 15,1 0 16-15,0 4 16 0,-1-1-656 0,1 4-144 16,-1 0-32-16,0 2 0 0,0 5-624 0,-1 6-128 15,0-2-32-15,-1 2 0 0,1-2-160 0,-4 3-32 16,2 9-16-16,-4-1 0 0,-3 4-240 0,1 1 0 16,-2-5 128-16,-1 2-128 0,-2 3 0 0,-3-3 0 15,1-1 0-15,0-7 0 0,2-1 0 0,0-4-128 0,3-1 128 0,2-10-160 32,2 0-208-32,0-4-32 0,1-4-16 0,0-4 0 15,-1-2-544-15,0-3-96 0</inkml:trace>
  <inkml:trace contextRef="#ctx0" brushRef="#br1" timeOffset="125565.61">8186 15683 40543 0,'-1'-2'1792'0,"-1"-2"384"0,1 3-1744 0,1-3-432 0,0 3 0 0,1 1 0 0,2 0 0 16,1-1-224-16,2 1 32 0,1-3 0 15,4 6-1024-15,3-2-192 0,2 5-32 0,0 4-16 0,-1 1 1856 0,1 7 368 16,0 2 80-16,0 4 16 0,-2 4 160 0,3 2 16 16,1 3 16-16,3-1 0 0,0 0-608 0,-1 0-112 15,1 1-16-15,0-3-16 0,0-2-112 0,0 2 0 16,-1-2-16-16,0-3 0 0,0 3-176 0,-3-6 0 15,2 1-192-15,-3-6 192 16,-3 1-512-16,1-5 32 0,-1-4 0 0,1-2 0 16,-3 0-992-16,0-3-208 0</inkml:trace>
  <inkml:trace contextRef="#ctx0" brushRef="#br1" timeOffset="126147.11">8856 16255 23951 0,'2'-1'2128'0,"-2"0"-1696"0,0 1-432 0,1-2 0 16,1 2 2064-16,1 0 336 0,1-3 64 0,3 2 16 0,3-4-464 0,4 0-96 16,1 1 0-16,0-2-16 0,1 2-1168 0,1-1-224 15,-2-2-64-15,-1 3 0 0,1 3-576 0,-3-3-128 16,0 2-32-16,0-1 0 16,-2 1-1152-16,1 1-224 0,1-4-64 0,-3 0 0 15,3 0-1216-15,-3-1-256 0</inkml:trace>
  <inkml:trace contextRef="#ctx0" brushRef="#br1" timeOffset="126963.1">9256 15775 23039 0,'2'6'2048'0,"-1"-4"-1648"0,-1 0-400 0,0 0 0 0,0-1 3968 0,0 0 704 15,2 2 128-15,-2-2 48 0,2 3-3680 0,2-1-720 16,1 2-160-16,0 0-32 0,0 1-400 0,-2 1-96 16,1 1-16-16,0-2 0 0,-2 6 256 0,1 0 0 0,-2 3 0 0,0 4 0 15,-1 1 256-15,0 6 112 0,0-1 16 0,-1 2 0 16,1 0-112-16,-1-1-16 0,-1 2 0 0,1-6 0 16,2-1 0-16,1-2 0 0,-1-3 0 0,1-3 0 15,1 0-96-15,1-7-32 0,-1 0 0 0,1-2 0 16,0-3 48-16,-1-2 0 0,1-2 0 0,0-2 0 15,-1-1 48-15,0-3 16 0,0-2 0 0,1 0 0 16,-1-6-48-16,-1 0-16 0,1 1 0 0,-2-2 0 16,0-1 0-16,-1-5 0 0,0 2 0 0,-2-4 0 15,0 2-176-15,-1 0-176 0,0 0 48 0,-1 1 0 16,1 0-16-16,-2 0 0 0,2-1 0 0,0 3 0 0,-2-1-16 0,2-1 0 16,2 4 0-16,0-2 0 0,0 0 160 0,2 0 0 15,0 3 0-15,2-2-128 0,3 0 128 0,-1 3 0 16,0 2-144-16,1 1 144 0,1 3 0 0,1 0 0 15,-1 4 0-15,2 2 0 0,2 1 0 0,0 3 128 16,2 2 0-16,0 3 0 0,-1 2-128 0,0 4-176 16,2 7 48-16,-1 1 0 0,1 4 128 0,-2 4 0 15,1 1 0-15,-1 1 0 0,-1 2-160 0,1-2 0 16,-2-2 0-16,0 3 0 0,0 2 160 0,-1-2 0 16,1-3 0-16,-3 0 0 0,-1-1 0 0,1 1 0 15,-1-2 0-15,-1-1 128 0,0-3-128 0,0 1 0 16,2 2-128-16,-3-4 128 0,0-1-400 0,0-2 0 15,0 3 0-15,-2-5 0 16,1 2-112-16,-3-3-32 0,0-1 0 0,-2-1 0 16,2-3-1040-16,-2-2-208 0,1-1-32 0,-2-4-14592 0</inkml:trace>
  <inkml:trace contextRef="#ctx0" brushRef="#br1" timeOffset="127434.34">9765 16020 35935 0,'2'2'3200'0,"1"-1"-2560"0,-2-1-512 0,0 0-128 0,2 0 1152 0,3-1 192 16,2 1 64-16,7 0 0 15,10-4-3648-15,3 0-704 0,2-4-160 0,-1 1-32 16,-3-4 560-16,-2 1 96 0,-3 1 32 0,-4-1 0 0,-5 3 4400 0,1-4 880 15,-4 1 176-15,2-1 48 0,-2 2-464 0,-2-4-96 16,2 2 0-16,0-3-16 0,-1 2-1584 0,0-3-320 16,0 0-64-16,-1 0-16 0,0-1-496 15,-3-1 0-15,1 1 0 0,-2 0 0 0,-2 6-320 0,-1-2 0 16,0 1 0-16,-2 3 0 0,-2-3 320 0,-2 5 0 0,-1 0 0 16,-1 1 0-16,0 0 272 0,-2 4-32 15,-1 1-16-15,-2 0 0 0,1 2-224 0,-3 5 0 0,3 1 128 0,-1-2-128 16,0 7 0-16,0 0 0 0,1 2 0 0,0 1 0 15,2 1 0-15,2 2 0 0,0-1-192 0,2 3 192 16,0-1 0-16,1 1-128 0,0-1 128 0,-1 2 0 16,1 2 0-16,0 0 0 0,0 1 0 0,3 0 144 15,-1-1 0-15,3 2 0 0,2 3 0 0,1-3 0 16,2 2 32-16,4-2 0 0,1-1 0 0,-1-3 0 16,3-5-176-16,0-1 0 0,0-3 0 0,0-1 0 15,2-1-448-15,-3-5 16 0,0-1 16 16,-1-4 0-1,1 1-416-15,-1-4-64 0,1 1-32 0,-1-5-10864 0,-1-1-2176 0</inkml:trace>
  <inkml:trace contextRef="#ctx0" brushRef="#br1" timeOffset="128124.77">10308 15736 42383 0,'3'3'1872'0,"-3"-6"400"0,0 2-1824 0,-1 0-448 0,1 1 0 0,0-4 0 15,0 3-320-15,-2-3-176 0,2-2-16 0,0-1-16 16,2-3-3056-16,-1 1-624 0,0 3-112 0,2 1-32 16,-2 1 2112-16,2 3 432 0,0 2 80 0,-1 3 0 0,2 3 4160 0,0 2 816 0,2 5 160 0,-1-3 48 15,1 5-688-15,0 1-128 0,0 2-16 0,0 3-16 16,2 1-1776-16,-2 1-368 0,1 1-64 0,0 1-16 15,-1-2-240-15,1-1-144 0,-1 1 160 0,2-2-160 16,-2 0 0-16,0-5 128 0,1-2-128 0,1 0 0 16,-1-1 0-16,2-2 0 15,-2-4 0-15,1-2 0 0,-4-1 144 0,1-5-144 0,-1 0 128 0,0-3-128 16,0 0 0-16,-1-4 0 0,0 1 0 0,-1-3 0 16,1-3 0-16,-1-3 0 0,1-1 0 0,-1-1 0 15,1-3-128-15,-1 1 128 0,1 2-160 0,-2-3 160 0,1 6-176 0,2-1 176 16,-2 6-192-16,2 4 192 0,0 2-176 15,0 5 176-15,0 1-160 0,0 4 160 0,0 2-176 0,1 3 176 16,-2 4-192-16,2-3 192 0,-1 2 0 0,0 0-128 16,1 2 128-16,0-2 0 0,0 0 0 0,-2-2 176 15,2-1-32-15,-1 0 0 0,1 0 64 0,1 0 16 16,1 3 0-16,1-1 0 0,0 1-224 0,1-2 176 16,0 3-176-16,0-3 160 0,1 3-160 0,-1-7 192 15,1 6-192-15,-3-7 192 0,1-1-192 0,-1-2 0 16,2-1 0-16,-2-2 0 15,0 1 0-15,0-3 128 0,0-3-128 0,-1 2 128 0,1-2 128 0,1 1 0 16,-1-1 16-16,1-3 0 0,-1 1-80 0,0-1 0 0,2-1-16 16,-3-1 0-16,2 2-16 0,-2-1 0 15,2-1 0-15,0 0 0 0,-2-1 16 0,0 1 0 0,-1 0 0 0,0-4 0 16,1 0 64-16,0-4 16 0,-1-1 0 0,-1-1 0 16,1-3 0-16,-1-4 0 15,-2 2 0-15,1-5 0 0,-1 0 0 0,-2 3 0 0,0-4 0 0,-1 1 0 16,0 0-256-16,-2-2 0 0,1 2 0 0,-2-1-160 31,2 5-224-31,-2-2-64 0,1 6 0 0,0-3 0 0,-2 3-256 0,0-1-48 16,0 4-16-16,-3-1 0 0,1 4-64 0,-3 0 0 15,-1 2-16-15,-2 2-17952 0</inkml:trace>
  <inkml:trace contextRef="#ctx0" brushRef="#br1" timeOffset="129066.5">11483 15532 18431 0,'4'-7'1632'0,"-2"3"-1312"0,0-3-320 0,0 4 0 0,-1 1 4224 0,-1 2 784 0,1-2 160 0,2-1 16 0,-1-1-3360 0,3 1-672 16,0-2-144-16,1 5-32 0,0 0-976 0,1 3-192 16,-1 2-32-16,0 2-16 0,0 3 240 0,-1 2 0 15,0 3-160-15,-1 5 160 0,0 1 192 0,0 3 96 16,0 3 32-16,-2 2 0 0,2-1 0 0,-2 3 0 0,1 1 0 0,-3 0 0 16,0 0-160-16,-1-3-32 15,1 0 0-15,-2-3 0 0,2 0-128 0,0-3-272 16,0-1 64-16,2-1 16 15,-2-1-352-15,1-3-64 0,-1-1-16 0,0-3 0 16,0 1-1104-16,0-1-208 0,1-3-48 0,-2 0-8512 0,1-6-1680 0</inkml:trace>
  <inkml:trace contextRef="#ctx0" brushRef="#br1" timeOffset="129317.83">11334 15962 12895 0,'-3'5'1152'0,"1"-3"-928"0,-1-1-224 0,2-1 0 0,1 0 6784 0,1 0 1328 15,2-1 256-15,1 1 48 0,4-3-6960 0,8-1-1456 16,8-2-176-16,4-3-80 16,6 3-1440-16,2-5-288 0,1 0-48 0,-1 1-16 15,-2 2 1216-15,-5 2 224 0,-1 0 48 0,-7 1 16 0,-2 1 1552 0,-5 2 304 16,1-2 64-16,-4 2 16 0,-2 2-624 0,-1-4-112 15,-1 3-16-15,-2 0-16 16,0-2-1552-16,-3 1-304 0,1 2-64 0,-1-4-16 0</inkml:trace>
  <inkml:trace contextRef="#ctx0" brushRef="#br1" timeOffset="130025.42">12012 15100 6447 0,'8'-6'576'0,"-3"0"-576"0,0 1 0 0,-1 0 0 15,-2 4 3680-15,0-2 624 0,0 3 128 0,2-2 32 16,2 1-4704-16,3-3-928 0,3 4-192 0,-2 4-48 0,-1 2 1408 0,-1 2 336 15,-1 7 48-15,-2 3 0 0,0 5 2672 0,0 0 528 16,-2 6 128-16,-1 6 0 0,1 4-1136 0,-2 3-224 16,3 3-48-16,-1-3-16 0,1 4-1328 0,2 4-256 15,0 1-48-15,1 3-16 0,2 3-400 0,-1-3-96 16,0 0-16-16,0-7 0 0,-2-2-128 0,-2-4 0 16,-2 0 0-16,-1-2 0 0,-1 2 128 0,-1-4 0 15,-1-4 0-15,-1-3 0 0,1 1 112 0,-1-5 16 16,1-4 0-16,2-3 0 0,0-4 0 0,0-6 0 0,1-3 0 15,-1-2 0-15,2-3 0 0,0-1 0 0,-1-2 0 0,1-5 0 16,1 0-256-16,-1-3 0 0,1-2 0 0,-1-4 0 16,2-1 144-16,-3-4-16 0,0-3 0 0,0-2 0 15,1-2-128-15,-1-7 0 0,1 3 0 0,0-2 0 16,0 1 0-16,1-1-176 0,-1 6 48 0,0 1 0 16,2 2-32-16,0 3 0 0,2 2 0 0,1 4 0 15,1 0 160-15,-1 4 0 0,3 1 0 0,0 0 0 16,0 2 0-16,-2-1 0 0,1 4 0 0,-2-1 0 15,1 3-144-15,-2-1-112 0,0 4 0 0,0 1-16 16,1 1 16-16,-3 2 16 0,0 0 0 0,0 3 0 0,-1 2 96 16,1 2 16-16,1 1 0 0,-1 0 0 0,1 2 128 0,0 2 0 15,0 5 0-15,0-2 0 0,0 2 0 0,-2-3 0 16,2 4 0-16,-1-1 0 0,0-1 0 0,-1 2 0 16,1-3 0-16,-2 0 0 0,0 1 0 0,-1-2 144 15,-2 3-16-15,-1-3-128 0,0-3 224 0,-2 1-64 16,2-3-16-16,-2 0 0 0,0 0 48 0,0 1 16 15,-1-1 0-15,-2-2 0 0,1 1 80 0,-1 1 16 16,1-2 0-16,-2 1 0 0,1 0-304 0,-1 1 0 16,1-5 0-16,0 3 0 0,-2-3 0 0,2-1 0 15,-1-1 0-15,1-2 0 0,-2-2 160 0,2-1-32 0,-3-1 0 16,-1-2 0-16,0-3-128 0,-3-4-176 0,-1-2 48 16,-2-3 0-1,-2-2-512-15,-1-2-80 0,0-3-32 0,-3 1-12560 0,-1-5-2528 0</inkml:trace>
  <inkml:trace contextRef="#ctx0" brushRef="#br1" timeOffset="138691.4">6727 15806 13823 0,'-2'-2'1216'0,"1"1"-960"0,1 1-256 0,0 0 0 15,0 0-992-15,-1 0-240 16,0 0-48-16,-2-3-16 0,1 3 112 0,-2 0 32 0,0 3 0 0,1 0 0 16,-2 0 304-16,0 2 64 0,0-3 16 0,0 2 0 0,0 1 768 0,-1-4 144 0,0 4 48 0,-1-5 0 15,3 3 912-15,0-3 192 0,0 0 48 0,2-3 0 16,2 3-208-16,2-5-48 0,1 4 0 0,-1-4 0 16,3-1 32-16,0 1 0 0,0-1 0 0,0 1 0 15,0 1-352-15,0-1-80 0,0 1-16 0,-3 1 0 16,2 2 368-16,-3 1 80 0,0 0 16 0,-1 0 0 15,0 2 560-15,-2 0 112 0,1 0 32 0,-3 3 0 0,0 0-608 0,-1-3-112 16,0 2-32-16,2-2 0 0,-1 2 128 0,1-3 32 16,1 0 0-16,2 2 0 0,0-3-304 0,1-3-64 15,0 3-16-15,3-1 0 0,0 0-624 0,1 1-240 16,1-3 176-16,0 1-176 0,2 1 128 0,0-3-128 31,2 2 0-31,0 2 0 0,-2-3 240 0,0 3-48 0,-2 0-16 0,-1 0 0 0,0 3 64 0,-1-2 16 16,-3 4 0-16,0 1 0 0,0 0-112 0,-2 4-16 15,1-1 0-15,-1-1 0 0,0 4 0 0,-1 0 0 16,2-2 0-16,0 1 0 0,4 2-128 0,0-2 128 16,2 4-128-16,1 0 128 0,2 0 64 0,2 1 0 15,-2 1 0-15,-1-1 0 0,-2-4-192 0,1 4 0 16,1 2 0-16,0 5 0 0,-1-1 0 0,-1-3 0 0,0 2 0 0,-3-3 0 16,-1-3 0-16,-2 1 0 0,0-1 144 0,0-4-144 15,-1 1 288-15,1-5-16 0,0 0 0 0,0-4 0 16,1 1-16-16,2-4-16 0,-1 0 0 0,3-4 0 15,0-1-112-15,1-1-128 0,2 0 176 0,0-6-176 16,0 1 128-16,0-3-128 0,0 1 0 0,0-2 0 16,-3 0 0-16,1-1 0 0,-2 2 0 0,1 0 0 31,-3-2 176-31,0 2-176 0,-1 1 160 0,0 3-160 16,-1 2 0-16,0 3 0 0,1 0 0 0,1 4 0 15,-1-1 0-15,0 2 0 0,-1 0 0 0,1 2 0 0,2-2 0 0,-1 3 0 0,1-2-176 0,2 1 176 0,-2 3-160 31,4-2 160-31,-1 2 0 0,0 1-144 0,2 4 144 0,0-1-128 16,-1 3 128-16,2 1-128 0,0 2 128 16,-2 1 0-16,2 1 0 0,-1-1-128 0,2 2 128 0,-1-1-128 15,-1 2 128-15,1-3-128 0,-2 2 128 0,1-2 0 16,-1-3 0-16,-1 3 0 0,1-5 0 0,0 1 0 16,0-1 0-16,-1-4 0 0,2 1 0 0,-2-4 0 15,1 1 0-15,0-1 176 0,0-2-176 0,-1 0 160 16,2-2-160-16,-2 0 160 0,0-2 16 0,1-2 0 15,-1 1 0-15,-1-3 0 0,0 0-48 0,-2-2 0 16,0 0 0-16,1-3 0 0,0-1 0 0,-2 0 0 16,2-5 0-16,-2 0 0 0,2-1 96 0,0-3 16 15,-2-2 0-15,1-2 0 0,-1-1-80 0,1-3-16 0,-2 3 0 0,0-6 0 16,-1 1-16-16,0-2 0 0,0 6 0 16,-1-3 0-16,1-4-128 0,-1 2-176 0,-1-2 48 0,1 5 0 15,-1-3 128-15,1 3-128 0,-1 1 128 0,1 1-128 16,1-1-160-16,1 3-32 0,2 3 0 0,-1 2 0 31,1 6-368-31,-1 3-80 0,1 4 0 0,-2 1-16 0,1 2-128 16,1 3-32-16,-2 1 0 0,-1 2-11840 0,0 2-2368 0</inkml:trace>
  <inkml:trace contextRef="#ctx0" brushRef="#br1" timeOffset="139460.75">7937 15763 15663 0,'0'0'1392'0,"0"0"-1120"0,0 2-272 0,0-2 0 0,1 0 800 0,1 0 96 15,-1 2 32-15,1-2 0 0,3 0-624 0,1 0-128 0,-1 1-32 0,0-2 0 16,0 1 80-16,-1 0 16 0,-1 0 0 0,0 1 0 15,-2 1 1040-15,-2-1 192 0,1 3 64 0,-3 2 0 16,1 1 320-16,-3 2 64 0,0-2 0 0,-1 3 16 16,-3 1-480-16,2 1-112 0,-2 2 0 15,1-2-16-15,-2 3-848 0,0-1-160 0,0 0-48 0,0 0 0 16,0 2 16-16,1 0 0 0,-3 1 0 0,1 1 0 16,1-3 96-16,1 3 32 0,-1 0 0 0,-1-3 0 15,2 1-224-15,0 0-64 0,0 1 0 0,-1-3 0 16,1 1-304-16,-1-2-64 0,1 0-16 0,0-5 0 15,3 0-832-15,-1-3-192 0,2-3-16 0,2 0-16 16,0-2-112-16,0-2-32 0,1 0 0 0,0-1 0 16,-1-1-352-16,0-2-80 0</inkml:trace>
  <inkml:trace contextRef="#ctx0" brushRef="#br1" timeOffset="139774.97">7598 15811 30399 0,'-9'-8'1344'0,"2"2"288"0,2-2-1312 0,1 4-320 0,3 1 0 0,1 2 0 16,0-4-720-16,-1-1-224 0,0-4-32 0,1-3-16 16,0 1 384-16,2 2 80 0,2 3 16 0,0 2 0 0,-1 2 384 0,3 3 128 0,-1 3 0 0,1 2 0 15,-1 5 976-15,0 2 304 0,1 2 64 0,1 5 16 16,0 2 560-16,2 0 96 0,1 1 32 0,3-1 0 15,1 0-944-15,-2 0-176 0,3-3-32 0,2 0-16 16,5 2-464-16,0-1-96 0,4-1 0 0,1 0-16 16,-1-1-304-16,0 1 0 0,1-1 0 0,-2 0-144 15,-3-1 144-15,0-1 0 0,-3 0 0 0,-2 2 0 16,-2-3-160-16,-2 0-48 0,-2-3-16 0,-3 2 0 16,-1-2-768-1,-2 1-160-15,-1-4-16 0,0-1-16 0,-2 0-992 0,-1 0-192 0,1-6-32 0,-2 2-11264 16</inkml:trace>
  <inkml:trace contextRef="#ctx0" brushRef="#br1" timeOffset="140183.12">7501 16041 28559 0,'0'-1'2544'0,"-2"-1"-2032"0,2-1-512 0,0 1 0 16,2 2 2464-16,-1 0 400 0,3-2 80 0,2-1 0 16,3 0-4080-16,5-4-816 0,5 0-160 0,0 1-48 15,5-3 688-15,-1 2 128 16,2 2 16-16,2 1 16 0,-1 1 1824 0,2 1 352 0,3 2 80 0,0 0 16 0,0 0 624 0,-1 2 128 16,1 1 16-16,-1-1 16 15,0 0-1104-15,-1 1-208 0,1-3-48 0,-1 0-16 16,-2-3-1456-16,-2 1-304 0,1 0-48 0,-3-3-16 15,-1 3-768-15,-1-2-144 0,-3 2-48 0,-4-1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42:30.2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14894 17017 11967 0,'-2'-5'1072'0,"1"2"-864"0,1 2-208 0,0-1 0 0,0 2-192 0,-2-1-96 16,1-4-16-16,0 0 0 16,0-1-656-16,-1-4-144 0,1 3-32 0,0 0 0 0,0 3 1136 0,-1-3 448 15,2 5-32-15,0-1 0 0,0 0 752 0,-1 1 160 16,1 1 16-16,0 1 16 0,0 0 256 0,0 0 48 0,0 0 16 0,0 0 0 16,0 1-320-16,1 1-64 0,-1-2-16 0,0 0 0 15,0 0 96-15,0 0 16 0,0 0 0 0,0 0 0 16,0 0-160-16,10 19-16 0,-7-16-16 0,-2 1 0 15,0 2-304-15,2-1-64 0,-1 1-16 0,-1-1 0 16,2 1-288-16,-2-1-48 0,2 1-16 0,-1 0 0 16,1 2-16-16,0 1 0 0,0-2 0 0,-1 4 0 15,3 1-112-15,0 1-16 0,1 3-16 0,0 0 0 16,1 4-304-16,0-2 128 0,-1 0-128 0,3 1 0 16,1 4 176-16,0-2-176 0,0 1 160 0,1-4-160 15,-1 3 144-15,0-3-144 0,1-1 128 0,-3 0-128 16,2-1 208-16,-2 2-32 0,0-1-16 0,0-2 0 0,-1 0-160 15,-1 1 128-15,-1-3-128 0,0 2 128 0,0-4-128 0,-1 1 0 16,0-4 0-16,-1 1 128 0,0-4-128 0,0-3 128 16,0 2-128-16,-1-4 128 0,2 0 16 0,-1-4 0 15,-1 2 0-15,1-3 0 0,0 0-144 0,0-4 128 16,2 1-128-16,-3-5 128 0,2 2-128 0,-2-4 0 16,1 2 144-16,0-2-144 0,0 2 0 0,-2 4 0 15,2 0 0-15,-1 2 0 0,1 3 0 0,-1 0 0 16,2 3 0-16,0 1 0 0,0 2 0 0,1 2 0 15,0 3 0-15,3 2 0 0,-1 0-144 0,1 2 0 16,1 3 0-16,0-2 0 0,1-1 144 0,-3 0-160 0,0-5 160 16,-1 5-160-16,1-2 160 0,-1 2 0 0,2 3 0 0,-2-4 0 15,0 1 0-15,0-1 0 0,-1 0 0 16,0-2 0-16,-1 1 0 0,0-3 0 0,-1-1 0 0,0 0 128 16,-1-3 64-16,0 2 0 0,0-4 16 0,1 0 0 15,-1-4-16-15,2 2 0 0,-2 0 0 0,2-3 0 16,-2 1-48-16,2-2-16 0,0-2 0 0,1 1 0 15,-2 1 0-15,1-2-128 0,0 1 192 0,0-2-64 16,1-1-128-16,-1 0 0 0,0-1 144 0,1-1-144 16,0-2 176-16,0-1-48 0,0-1 0 0,0 2 0 15,1-4 128-15,-1-2 0 0,0 1 16 0,0-2 0 16,0 0 112-16,-1 0 0 0,-1 0 16 0,0-2 0 0,-1 2-144 0,-1 0-16 16,-1-1-16-16,-1 0 0 0,0 1-96 0,-1-3-128 15,-1 1 176-15,-1-3-176 0,-1 0 160 0,0-3-160 16,1 5 128-16,-1-2-128 0,-2-3 0 0,1 1 0 15,1 3-224-15,-1 4 80 16,2 1-304-16,1 3-48 0,0 3-16 0,1 3 0 16,-1 1-256-16,3 3-48 0,0 2-16 0,1 4 0 15,3-2-96-15,1 6-32 0,4 0 0 0,1 6-17600 0</inkml:trace>
  <inkml:trace contextRef="#ctx0" brushRef="#br0" timeOffset="863.98">16018 17570 22111 0,'4'-1'1968'0,"-3"0"-1584"0,0 1-384 0,-1 0 0 0,2 1 2880 0,0 0 512 0,1 0 80 0,-1 2 32 0,4 1-2496 0,2 3-496 0,2 0-112 0,0 3-16 16,-2 1-256-16,1 1-128 0,-2 0 128 0,1 4-128 15,-1 1 272-15,-2 1-16 0,1 4-16 0,-2 3 0 16,-2 2 112-16,0 1 32 0,-2 1 0 0,0-1 0 16,-3 1 16-16,-1 2 16 0,-2-1 0 0,-2 1 0 15,-1 2-96-15,-2-3-32 16,-2 1 0-16,0-1 0 0,-1-3-288 0,1-2 160 0,-1-4-160 0,0-6 128 15,2-2-128-15,-2-4 0 0,1 0 0 0,-1-7 0 16,2-2-192-16,0-2-32 0,-2-4 0 0,-1-6-11872 16,0-2-2384-16</inkml:trace>
  <inkml:trace contextRef="#ctx0" brushRef="#br0" timeOffset="3771.23">16569 16480 34095 0,'-2'-3'3024'0,"1"-1"-2416"0,1 3-480 15,0 1-128-15,1 0 0 0,-1 0-256 0,2 0 64 0,-2-2 0 16,1 0-208-16,0 4-48 16,1 1-16-16,-2-3 0 0,0 0 848 0,10 30 192 0,-6-14 16 0,0 3 16 0,1 3 48 0,-2 4 16 15,0-1 0-15,1 6 0 0,-1-1-112 0,1 4-32 16,0 2 0-16,-1-2 0 0,1 2-16 0,-3-1-16 15,2 4 0-15,-1 1 0 0,0 1-112 0,-1 4 0 16,-1 6-16-16,0 0 0 0,0-3-176 0,-1 2-48 16,-1 0 0-16,1-5 0 0,1-6-144 0,0-4 0 15,1-5 0-15,2-3 0 0,-2-5 224 0,2-2-32 16,-2 0-16-16,0-7 0 0,-1 2 16 0,0-6 16 16,1-4 0-16,-1-2 0 0,0-3-80 0,-1-3-128 15,1 0 176-15,-1-5-176 0,-2-4 128 0,1-1-128 0,1-4 0 16,-2-3 0-16,2-2 176 0,0-3-176 0,-1 1 160 0,1-4-160 15,1-1 128-15,0 1-128 0,1 1 0 0,2-2 0 16,2 2 0-16,1 1 0 0,1 1 0 0,1 3 0 16,2 2 0-16,1 2-128 0,1-2 128 0,2 3 0 15,1 1 0-15,-2 1 0 0,2 4 0 0,0-3 144 16,1 3-144-16,1 2 0 0,1-1 0 0,-1 3-176 16,0 1 176-16,-1 2-128 0,-1 3 128 0,0 1-128 15,0 2 0-15,0 2 0 0,3 3 0 0,-2 2 0 16,2 3 128-16,0 5 0 0,1-3 0 0,-1 6 0 15,1-1-160-15,-1 2 0 0,1 1 0 0,-2 2 0 0,-1-1 160 16,0 0 0-16,-1 1 0 0,-2 2 0 0,-1-4 0 16,-2 2 0-16,-1-2 128 15,-3 0-128-15,-1 2 160 0,-2-2-32 0,-1-2-128 0,-2 0 192 0,-2-1-64 0,1-1 0 16,-3-1-128-16,-2-1 192 0,0 4 16 0,-3-3 0 16,-2 2 0-16,-1-1 0 0,0 0-64 0,-5 1-16 15,0 0 0-15,-3-1 0 0,1 2-128 0,-4-2 0 16,2-1 0-16,0-4 0 0,-1 1 0 0,0-7 0 15,0 1 144-15,-2-3-144 0,2-1 192 0,-3-7-16 16,2 1-16-16,-1-3 0 0,-1-3-160 0,1-7 192 16,-1 2-192-16,-1-7 192 0,0 1-400 0,0 1-80 0,-1-4-16 15,0 2 0 1,-2 0-384-16,3-2-80 0,0 5 0 0,1-1-18432 0</inkml:trace>
  <inkml:trace contextRef="#ctx0" brushRef="#br0" timeOffset="4900.85">18683 17183 31327 0,'-1'-1'2784'0,"0"-3"-2224"0,1 2-560 0,0 2 0 0,0 0 224 0,0-4-64 0,1 0-16 0,-1-2 0 31,1-1-848-31,0-4-160 0,2 1-32 0,-3-1-16 16,0 2 192-16,-1-1 32 0,-1 3 16 0,-1-2 0 0,-2 1 224 0,-4 2 32 0,2 3 16 0,-5 0 0 16,3 1 1360-16,-3 4 288 0,0-1 48 0,0 4 16 15,-2 0 128-15,-1 3 32 0,2 2 0 0,-2-2 0 16,-1 6-624-16,1-1-112 0,-1 2-32 0,0 3 0 15,-2 1-576-15,4 1-128 0,-1 4 0 0,1-2 0 16,2 1-160-16,1 2-32 0,0 1 0 0,2 0 0 16,1 0 192-16,1-1 0 15,2 1 160-15,1-3-160 0,2 1 304 0,1-2-48 0,1-1 0 0,1-2 0 0,0-1-64 0,3-3 0 16,1-1-16-16,0-3 0 0,1-1-176 0,0-4 160 16,2-1-160-16,0-3 160 0,2-3-160 0,0-2 128 15,1-3-128-15,0-2 128 0,2 0 0 0,-1-5 0 16,2-2 0-16,-1-3 0 0,1 1-128 0,-1-3 128 31,0 1-128-31,-1-2 128 0,-1 0-128 0,-1 1 192 0,-1-1-192 0,-2 1 192 0,1-1-192 0,-1 0 0 16,-1 1 0-16,0 3 0 0,1-1 0 0,-4 2 0 15,1-1 0-15,0 2 0 0,-3 4 160 0,0 2 0 16,-1 3 0-16,1 1 0 0,-1 2-32 0,0 3-128 16,-1 3 192-16,1 0-64 0,0 5 48 0,0 0 0 0,0 3 0 0,1 3 0 15,3 2-48-15,0 0-128 0,1 2 192 0,0 2-64 31,2-3-128-31,1 3 0 0,1 1 144 0,0 0-144 0,1 3 0 0,-1-2 128 0,1-2-128 0,-2 0 0 16,1-2 0-16,0-1 0 0,-1 1 0 0,1-2 0 31,-2 0-272-31,1-5 16 0,-3 0 16 0,1-3 0 0,-1-2-416 16,-2-3-96-16,4-3-16 0,-1-2 0 0,0 0-1712 0,0-5-336 16</inkml:trace>
  <inkml:trace contextRef="#ctx0" brushRef="#br0" timeOffset="5293.41">18981 17518 27647 0,'-2'8'2448'0,"-1"-2"-1952"0,1-2-496 0,0-3 0 0,2 1 1776 0,-1 0 256 15,0 2 48-15,-2 5 16 16,0 2-3776-16,-1 2-752 0,3-4-160 0,0 0-32 16,1-3 1376-16,1-1 272 0,-1-1 48 0,0-2 16 0,1 1 1360 0,-2-3 256 15,1 0 64-15,0 0 16 0,-1-1 1392 0,-1-1 288 16,1 2 48-16,0-4 16 0,0-3-528 0,-2 1-96 16,1-5-32-16,-1 0 0 0,1-3-1024 0,-1-1-208 15,1-4-32-15,-1-1-16 0,1-4-272 0,-1-3-48 0,1-1-16 16,1-1 0-16,-1 2-96 0,2-1-32 0,0-2 0 0,3 2 0 15,-1 2-128-15,2 0 0 0,3 1 0 0,0 4 0 16,1-1 192-16,2 2-64 0,1 1 0 0,0 1 0 16,2 3-128-16,0 1 0 0,2 3 0 0,0 0 0 15,1 0 0-15,0 2-272 0,-1 2 32 0,0 1 16 16,0 1-224 0,-2 0-64-16,0 2 0 0,-1 3 0 0,0 0-320 0,1 3-64 15,0 2 0-15,1 1-16 0,2 4-2224 16,-1 1-432-16</inkml:trace>
  <inkml:trace contextRef="#ctx0" brushRef="#br0" timeOffset="5748.73">19547 17365 11055 0,'3'1'976'0,"-3"-1"-784"0,0 1-192 0,0-1 0 0,1 0 5968 0,0 0 1152 15,2 0 240-15,-1-1 32 0,4 1-5920 0,2-1-1168 16,3 0-304-16,1-3 0 16,2 1-576-16,1 0-192 0,-2-1-16 0,1 0-16 15,0-1 240-15,-3 0 48 0,-1 1 16 0,0-3 0 0,-2 2 1088 0,-2 0 224 16,1 0 32-16,-1 2 16 0,-1-3 336 0,0 1 64 0,-2-2 16 0,1-1 0 16,0 2-736-16,-2-2-144 0,2-2-16 0,-2 0-16 15,0-2-368-15,-2 0 0 0,0-1 0 0,-2-4 128 16,-1 2-128-16,-2-1-256 0,-3 1 64 0,-2 0 0 15,-1 2 192-15,-4-1-192 0,1 6 192 0,-2 1-192 16,-2 4 192-16,-2 1-160 0,2 7 160 0,-3 2-160 16,1 1 160-16,0 6-192 0,1-1 192 0,-1 6-192 15,1 1 192-15,1 2 224 0,0 2-48 0,1-2-16 16,1 1 48-16,4 1 16 0,0 3 0 0,3-4 0 0,1-2-16 16,2 3 0-16,0 2 0 0,2 0 0 0,2 1-16 0,3-3-16 15,1 3 0-15,5-2 0 0,1-1 48 16,3 1 16-16,5 1 0 0,3 0 0 0,4-4-16 15,2 0 0-15,4-2 0 0,2-2 0 0,2-4-224 0,2-2 176 16,3-4-176-16,0-4 160 16,4-2-656-16,2-4-128 0,0-2-16 0,4-3-18832 15</inkml:trace>
  <inkml:trace contextRef="#ctx0" brushRef="#br0" timeOffset="7429.75">20914 17221 5519 0,'-4'-2'496'0,"0"1"-496"0,2 0 0 0,2 1 0 0,0-2 5312 0,0 0 960 16,1 1 192-16,0-1 32 16,1-3-5728-16,1-1-1152 0,1 0-240 0,1 1-32 15,0-1-384-15,0 1-80 0,-1 1-16 0,-1 2 0 0,0 2 1776 0,-2 0 336 16,1 2 80-16,0 2 16 0,-2 3 640 0,0 2 128 15,0 2 16-15,-2 2 16 0,1-1-384 0,-1 4-80 0,1 0 0 16,-2 3-16-16,2-1-576 0,-2 3-112 0,1 1-32 0,1-2 0 16,-2 2-432-16,-1 1-96 15,1-2-16-15,-1 1 0 0,0 0 0 0,1-2 0 0,-1 0 0 16,0-3 0-16,2-2 0 0,-1-1 0 0,1-3 0 0,1-1 0 16,-2-2 64-16,1 0 0 0,-1-3 0 0,1-2 0 15,0 0-64-15,1-4 0 0,0-1 0 0,0-1 0 16,1-2 80-16,-2-3 16 0,1 2 0 0,0-5 0 15,1-1-48-15,-1-6-16 0,1 0 0 0,0-2 0 16,0-1-160-16,0-1 0 0,1-2 144 0,1-1-144 16,1 2 0-16,2 1 0 0,0-1 0 0,1 1 0 15,3 4 0-15,1 2 0 0,-1 1 0 0,3 4-128 0,1 2 128 16,0-1 0 0,1 4 0-16,2 0 0 0,1 2 0 0,-1 1 0 0,1 1 0 0,1 2 0 0,3 2 0 15,-1 1 0-15,0 2 0 0,0 2 0 0,-3 3 0 0,2 1 0 16,-2 2 0-16,-3-1 0 0,0 3 0 15,-1 1 144-15,-1-2-144 0,-1 2 0 0,-1-2 256 0,0 1-48 16,-1 0-16-16,-2-2 0 0,1 1-64 0,-1-2 0 16,-1-5-128-16,0 0 192 0,-1 0-192 0,0-5 0 15,-1-1 0-15,-2-1 0 0,2-1 144 0,-1-3-144 16,0-2 128-16,0-1-128 16,-1-4 0-16,1-1 0 0,0 0 0 0,0-4 0 0,-1 1 0 0,2-1 0 15,0-1-224-15,1-2 80 0,-2 2 0 0,2-2 0 16,-1 2 0-16,1 0 0 0,1-2-48 0,0 2-16 15,2 2 0-15,-2 0 0 0,3 4 32 0,-2 1 16 0,3 2 0 16,0-1 0 0,0 1 160-16,0 1 0 0,0 1 0 0,-1-2 0 0,1 2 0 0,-1 1 0 0,1 2 0 0,-1-2 0 15,0 1 0-15,1 1 0 0,-1 3 0 0,1 0 128 16,-1 0 0-16,2 0 0 0,0 3 0 0,1 1 0 16,2-2 0-16,1 3 16 0,1 1 0 0,0 3 0 15,1 2-144-15,0 3 192 0,1 0-192 0,-2 1 192 16,0 5-192-16,-3 0 160 15,2 5-160-15,-1-4 160 0,-2 1 64 0,-1 0 16 0,-1 4 0 0,-1-4 0 16,-2 3-112-16,-2-1 0 0,0-1-128 0,-2-1 192 0,-1 1-192 0,-1-1 0 16,1-1 0-16,-2-1 0 0,1-3 0 15,0-2-240-15,-1-2 48 0,1 1 16 16,2-3-352-16,-1-3-80 0,2-2-16 0,-1-1 0 16,-1 1-256-16,2-5-48 0,-1 2-16 0,4-7-17616 15</inkml:trace>
  <inkml:trace contextRef="#ctx0" brushRef="#br0" timeOffset="7900.42">22373 17240 42383 0,'-9'0'3776'0,"2"0"-3024"16,3 1-608-16,4-1-144 15,0-1-432-15,0 0-112 0,-2-2-32 0,-5 0 0 16,3-2-4288-16,-3-4-848 0,4 0-176 0,-1 3-48 16,1 1 3312-16,0 5 640 0,-2 1 144 0,-1 4 32 0,-3 7 3104 0,-2-1 624 0,0 6 128 0,-3-1 32 15,1 5 1184-15,-2 1 256 0,1 1 32 0,2 0 16 16,1 2-1264-16,1-3-240 0,3-2-48 0,4 2-16 16,2-1-1360-16,1-1-288 0,2 1-48 0,3 1-16 15,2 0-288-15,3-3 0 0,1 2 0 0,3-4 0 16,1 1 0-16,1-1 0 0,1-5 0 0,1-1 0 15,-1-1 0-15,1-3 0 0,1-3 0 0,0-4 0 0,0 0 0 16,1-3 0 0,-1-2 0-16,-2-3 0 0,-1 0 0 0,-1-1 128 0,1-3-128 0,-2-4 160 0,-2 3-160 0,-1-5 0 15,0 3 144-15,-3-5-144 0,-2 3 0 0,0-3 0 16,-2-2 0-16,-3-2 128 0,-1-3-128 0,-3 4 128 16,0-6-128-16,-3 2 128 0,-1 0-128 0,0-1 0 15,-2 3 0-15,-2-1 128 0,0 0-128 0,-1 1 0 16,-2 4 0-16,-1-1 0 15,0 1 0-15,1 2 128 0,-15-16 128 0,15 19-128 0,2 5 16 16,-1-1 0-16,1 1 0 0,1 1-144 0,3 2 0 0,1 3 0 16,2-1 0-1,3 4-480-15,1 1-80 0,1-1-16 0,1 4 0 16,1 1-1984-16,3 0-384 0</inkml:trace>
  <inkml:trace contextRef="#ctx0" brushRef="#br0" timeOffset="8450.16">23132 17392 11055 0,'1'-2'976'0,"-2"-1"-784"0,1 2-192 0,0-3 0 0,1 3 5504 15,1-1 1040-15,1-1 224 0,1-2 32 16,2-5-9632-16,2-2-1936 0,2-2-384 0,-3-2-80 0,0 4 3952 0,-3-2 768 16,-1 3 176-16,-5 2 16 0,-3 1 2944 0,-2 2 592 15,-2-1 112-15,-3 5 32 0,-2-2 32 0,-2 3 0 16,-1 1 0-16,0 0 0 0,-3 5-2176 0,-18 6 288 16,17-4-800-16,1 3-432 0,0 1-80 15,0 3 0-15,2 1-16 0,0 0-176 0,1 2 0 16,2 0 0-16,2 2 0 0,0 1 0 0,1 2 0 15,1 1 0-15,0 1 0 0,1 1 0 0,1-2 0 16,2 1 0-16,0-1 0 0,2 1 0 0,2-1-144 0,0 2 144 16,3-3 0-16,0-2-128 0,2 1 128 0,2-4 0 0,1-1 0 15,3-5 0-15,-1-1 0 0,4-2 0 0,1-2 0 16,1-5 0-16,2-2 144 0,1-1-144 0,0-5 128 16,3-1-128-16,-2-3 160 0,3-1-160 0,-2-5 160 15,2 0 16-15,-1-4 0 0,-2-1 0 0,0-2 0 16,2-3-48-16,-3-4-128 0,1 0 192 0,-2-1-64 15,0-2 64-15,-3 0 16 0,-1 0 0 0,-2 0 0 16,-3 0-16-16,0-3 0 0,-2 0 0 0,0 0 0 16,-2 0-64-16,-1-3 0 0,-2 2-128 0,-2 0 192 15,0 1-192-15,-3 0 0 0,0 2 0 0,-3 0 0 16,2 2 0-16,-4 2 0 0,1-1 0 0,0 3 0 0,-1 2-288 0,1 1 48 16,0-1 16-16,0 4 0 0,2-2-112 0,1 4-32 15,2 1 0-15,3 3 0 16,0 1-352-16,2 2-80 0,2 2-16 0,3 1-11696 15,4-4-2336-15</inkml:trace>
  <inkml:trace contextRef="#ctx0" brushRef="#br0" timeOffset="8936.39">23400 17427 39615 0,'-7'0'1760'0,"3"0"352"0,2 0-1680 0,1 0-432 0,2 0 0 0,1 0 0 32,1-1-2256-32,2-4-544 0,2 0-96 0,4-2-32 15,3-2 32-15,2-3 0 0,3 3 0 0,-2 0 0 0,0 0 3632 0,-1 2 736 0,-1-1 128 0,0 1 48 16,-1 0 1168-16,-1-1 224 0,1-1 48 0,-2 1 16 15,2-1-1376-15,-1 0-288 0,1 1-48 0,0-3-16 16,-2 2-880-16,0-2-176 0,1 0-48 0,-2-3 0 0,-1 2-272 16,-2-1 0-16,0 1 128 0,-2-3-128 0,-1 2 0 0,-3-2 0 15,0 2 0-15,-5 1 0 0,2 1 0 16,-4 0-176-16,-1 5 176 0,-2-1-208 0,-3 1 16 0,-1 6 0 16,-3 0 0-16,-2 6 0 0,-1 2-144 0,-1 7-32 15,0-2 0-15,0 5 0 0,2 0 368 0,1 2 0 16,1 2-144-16,2 3 144 0,-1 1 272 0,2 2 112 15,1 3 32-15,1 1 0 0,1-3-288 0,3 4-128 16,1-1 128-16,2 2-128 0,3-2 128 0,2 1-128 16,1 1 128-16,4 0-128 0,0-4 0 0,2-2 0 15,-1 0 128-15,2-5-128 0,0-1 0 0,0-4 0 16,1-2 0-16,-1-4 128 0,2 1-128 0,-1-6 0 0,1-2 0 16,1-1 0-16,2-4-160 0,1-2-112 0,1-3-32 15,3-4 0 1,2-3-1568-16,3-1-320 0,2-5-64 0,3-6-13392 0</inkml:trace>
  <inkml:trace contextRef="#ctx0" brushRef="#br0" timeOffset="9265.9">24119 16566 37775 0,'-6'-6'1664'0,"0"1"368"0,1 1-1632 0,1-1-400 0,3 4 0 0,1-1 0 0,0 0 0 0,0 1 0 15,-3-4-224-15,2-1 80 0,0 1-176 0,1 1-16 16,1 3-16-16,1 1 0 0,2 5 1008 0,0 5 208 16,1 4 32-16,-1 4 16 0,0 7-48 0,0 6-16 15,0 6 0-15,0 9 0 0,-1 2-16 0,1 6 0 16,-2 4 0-16,2 5 0 0,0 5-336 0,0 2-80 15,1 0-16-15,-2-6 0 0,3 1-256 0,-2-5-144 16,1 1 160-16,0-7-160 0,-1 2 0 0,-2-3 128 16,1-2-128-16,-1-3 0 0,-1-2-208 0,-1-5-96 15,2-2-16-15,-2-3 0 16,0-5-592-16,0-8-128 0,1-5-32 0,0-6-18320 0</inkml:trace>
  <inkml:trace contextRef="#ctx0" brushRef="#br0" timeOffset="11387.83">25330 17455 9215 0,'1'-4'816'0,"-1"2"-656"0,1-2-160 0,-1 3 0 0,0 0 1760 0,1 1 320 16,0-5 64-16,1 0 16 0,0-1 336 0,1 0 80 16,-1-1 16-16,1 2 0 0,-1 2 16 0,-1 1 0 15,2 2 0-15,0 3 0 0,0 2-896 0,1 1-176 16,-1 3-48-16,2 2 0 0,0 2-768 0,0 5-144 0,0 2-48 0,1 6 0 15,-1 2-208-15,1 5-32 0,1 4-16 0,-4 3 0 16,1 3-128-16,0 1-16 0,-3 0-128 16,0-2 192-16,0-2-192 0,1-3 176 0,-1-1-176 15,0-3 160-15,2 0-32 0,-1-4-128 0,1-6 192 0,-1 0-64 16,-1-6 0-16,2-3 0 0,-2-2 0 0,0-2 0 16,-1-2-128-16,0-5 192 0,0 1-192 0,-1-7 192 15,0 2-48-15,0-4 0 0,-1-2 0 0,0-3 0 16,-1-4 96-16,0-2 16 0,-1-1 0 0,0-4 0 15,-1-3-128-15,0-3-128 0,0-3 176 0,0 1-176 0,1-5 0 16,-1 1 0-16,1-2 0 0,0 1 0 0,0-1 0 0,2 0-144 16,1-3 16-16,-2 2 0 0,2-2-64 0,1 1 0 15,-1 1 0-15,2 0 0 0,2 3 48 0,0-2 0 16,2 0 0-16,3 4 0 0,1 2 144 0,1 0 0 16,1 5 0-16,2-2 0 0,0 3-128 0,2 1 0 15,1 0 0-15,0 2 0 0,3-2-96 0,-3 0-16 16,5 3 0-16,0-3 0 0,-1 4 16 0,0 2 0 15,-2 4 0-15,0 2 0 0,-1 4 64 0,-1 2 16 16,-1 4 0-16,0 3 0 0,-2 4-48 0,0 4 0 16,-1 7 0-16,-2 3 0 0,-2 3-32 0,-1 5-16 15,-2 3 0-15,-3 3 0 0,-1-2 240 0,-1 2-176 16,-1-7 176-16,-1 0-160 0,-2 1 288 0,-1-2 48 0,0-3 16 16,-1-1 0-16,-2-1 176 0,1 1 32 0,0-4 16 0,-3 1 0 15,1-3-112-15,-2 1-32 0,-1-1 0 0,-3-3 0 16,1 1-64-16,-1-4-16 0,-1 0 0 0,0-3 0 15,-1-1-16-15,1-2-16 0,0-3 0 0,0-2 0 16,1-4-160-16,0-2 0 0,0-1 144 0,-1-4-144 16,1-4-224-16,0 1-112 0,2-4-32 0,-1-2 0 15,3 3-336 1,0-3-64-16,3 1 0 0,2 1-16 0,3 3-864 0,3 1-160 0</inkml:trace>
  <inkml:trace contextRef="#ctx0" brushRef="#br0" timeOffset="12023.17">26247 17365 21183 0,'3'-10'944'0,"-3"3"192"0,0 0-912 0,0 1-224 0,1 0 0 0,0 2 0 0,0 1 272 0,0-6 16 15,1-3 0-15,0-7 0 0,-1-1 1040 0,-1 3 208 0,0 0 32 0,-2 4 16 16,-1 2 560-16,-1 0 112 0,0 5 32 0,-2-2 0 16,-1 5-752-16,1 0-160 0,0 2-32 0,-1 2 0 15,-1 2-752-15,1-1-144 0,-2 2-48 0,1 2 0 16,-1 3 32-16,-2 1 0 0,1 2 0 0,-3 3 0 15,2 1-144-15,-2 1-32 0,-1 3 0 0,2 0 0 16,2-3-256-16,0 5 0 0,0-1 128 0,1 4-128 16,2 0 0-16,0 2 0 0,-1 1 0 0,2 0 0 15,1 0 0-15,0-3 0 0,1 0 0 0,2-3 0 16,1-1 0-16,1-3 0 0,1-1 0 0,1-5 0 0,0-1-128 16,1-2 128-16,1-3 0 0,1-1-144 0,0-4 144 15,0 2 0-15,1-5-144 0,1 0 144 0,2-3 0 0,1-1 0 16,0-4 0-16,1-3 0 0,0 1 0 0,3-4 128 15,-1-4 0-15,2-1 0 0,0-1-128 0,-1 0 128 16,-1-2-128-16,-2-1 128 0,-1 4-128 0,-1-1 0 16,-3 0 0-16,-1 2 0 0,-1 2 0 0,-1 0 0 15,0 3 0-15,-2 1 0 0,-1 2 192 0,1 3-64 16,-1 2 0-16,0 2 0 0,0 3-128 0,0-1 0 16,0 3 144-16,0 3-144 0,0-1 0 0,2 2 0 15,-1 4 0-15,1 1 0 0,2 3 0 0,0 0 0 16,1 4 0-16,0 1 0 0,1-1 0 0,0 2 0 15,1 0 0-15,0 3 0 0,0-3 0 0,0 1 0 0,1 1 0 16,-1-1 0-16,1-1 0 0,-2-3 0 0,1 1 0 0,0-3-128 16,-1-5-112-16,0 0-16 0,1-1 0 0,-2-2 0 31,0-4-320-31,0-2-64 0,-1 1 0 0,1-6-16 16,-1 0-624-16,-1-4-112 0,1-1-16 0,0-4-16016 0</inkml:trace>
  <inkml:trace contextRef="#ctx0" brushRef="#br0" timeOffset="12377.38">26515 17471 35935 0,'-5'14'1600'0,"3"-4"320"0,1-3-1536 0,-1-1-384 0,2-2 0 0,2-3 0 0,-1 3-208 16,1 2-112-16,2 2-32 0,1 4 0 0,0 2 1040 0,0-3 208 15,0-1 32-15,0-1 16 0,-1 0-112 0,-1-3 0 16,1 1-16-16,0-3 0 0,-2-1-288 0,1-2-48 15,-1-1-16-15,-1 0 0 0,2-1-64 0,-2-2-16 16,0-1 0-16,1-3 0 0,-2-1 48 0,0-1 0 16,0-2 0-16,-2-3 0 0,2 1 144 0,-2-3 48 15,-1-2 0-15,1 0 0 0,-1-3-224 0,0-2-32 16,0-1-16-16,0-5 0 0,-1 1-48 0,0-1-16 16,2-2 0-16,-1 2 0 0,2 0-288 0,0 2 0 0,1 1 0 15,2 0 0 1,1 6-352-16,2 1-128 0,2 0-32 0,2 3 0 0,2 2 192 0,1-3 16 0,3 6 16 0,1-4 0 31,3 4-288-31,0-1-48 0,1 1-16 0,1 1 0 16,1 1-16-16,-1 3-16 0,0 1 0 0,2 1 0 15,-2 2-416-15,0 3-64 0,1 4-32 0,-1 0-16544 0</inkml:trace>
  <inkml:trace contextRef="#ctx0" brushRef="#br0" timeOffset="12910.59">27187 17207 32255 0,'0'-3'1424'0,"-1"-2"304"0,1-1-1392 0,0 2-336 0,0 3 0 0,0 0 0 0,1-4 944 0,-1 0 112 16,0-1 32-16,-1-5 0 0,-1-4 96 0,-1 1 32 15,-1 2 0-15,-2 1 0 0,-3 2-496 0,0 2-80 16,-2 2-32-16,0 1 0 0,0 4-160 0,-1 2-48 15,-1 3 0-15,0 2 0 0,0 4-400 0,0 0 128 16,0 6-128-16,0 0 0 0,2 6 0 0,1-4 0 16,0 5 0-16,2 2 0 0,2-4 0 0,0 3 0 15,2 1 144-15,1-1-144 0,0-2 160 0,2-1-32 16,0 4-128-16,2-7 192 0,0 2-192 0,0-4 0 0,2 1 0 16,1-5 0-16,-1 0 0 0,2-2 0 0,0-3 0 15,1-3 0-15,2-1 0 0,0-4 128 0,2-1-128 0,1-4 0 16,1-1 0-16,0-2 0 0,0-4 0 0,1-3 0 15,-1 1 0-15,-1-4 0 0,0 1 0 0,0-3 0 16,1 0 0-16,-3 0 0 0,0 0 0 0,0 1 0 16,-2 0 0-16,-1-2 0 0,-1 2 144 0,-1 2-144 15,0-1 256-15,-2 3-48 0,1 1 0 0,-1 4 0 16,-1 3-32-16,1 3-16 0,-1 4 0 0,0 1 0 16,0 7-160-16,1 2 0 0,-1 3 0 0,0 2-176 0,2 2 48 15,-2 1 0-15,2 0 0 0,1 2 0 0,0-3 128 16,1-1 0-16,0-1 0 0,0 0 0 0,0-1 0 15,-2-1 0-15,2 0 144 0,0-2-144 16,-1 1 208-16,0-2-64 0,-1 1-16 0,1-2 0 0,0 2-384 0,0 0-96 16,-1 2-16-16,0 0 0 15,0 0-176-15,1-1-32 0,-1-1-16 0,-1 0 0 16,1-1-96-16,-1-3-16 0,-1-2 0 0,1-2 0 16,-1-3-784-16,0-3-176 0</inkml:trace>
  <inkml:trace contextRef="#ctx0" brushRef="#br0" timeOffset="13601.49">27456 17272 2751 0,'0'1'256'0,"-1"2"-256"0,0-1 0 0,1 1 0 0,1 1 7360 0,0-3 1408 0,2 2 304 0,-1 1 48 15,3 4-7184-15,1 4-1424 0,3 2-304 0,-1 2-48 16,-2 2 928-16,-1 0 192 0,0 0 48 0,-2-3 0 15,0 1-560-15,-2 0-96 0,0-2-32 0,1-1 0 16,-2-4-128-16,0 0-48 0,0-3 0 0,0-1 0 16,0-4-128-16,0 0-16 0,1-2-16 0,-1 0 0 15,0-2-144-15,1-2-32 0,0 2 0 0,0-6 0 16,2 0-128-16,-1-1-176 0,2-2 48 0,0-5 0 0,0 1 128 0,-1-3 0 16,3-3 0-16,-1-3 0 15,0-1 0-15,1-2 0 0,-1-1 0 0,0 2-128 0,3 4 0 0,-2-1 0 16,1 7 0-16,1 1 0 0,-2 3 128 0,1 2 0 15,0 0 0-15,-1 5 0 0,1-3 0 0,-1 4 144 16,2 3 0-16,-2-1 0 0,0 3-144 0,0 3 0 16,2-1 0-16,-2 7-176 0,3-2 176 0,-2 6 0 15,2 0 0-15,-1 2 0 0,1 1 0 0,1 1 128 16,-1 3 0-16,-1-1 0 0,1-1 48 0,-2 0 16 16,1-2 0-16,-2-1 0 0,-1-6-64 0,-1 3-128 15,-1-4 192-15,1-2-64 0,0-1-128 0,-2 0 128 16,-1-3-128-16,2-2 128 0,-2 1 32 0,-1-4 0 0,1 1 0 15,-1-1 0 1,2-3-160-16,-1 0 160 0,-1-3-160 0,1 2 160 0,-1-3-160 0,0 0-176 0,0-1 48 0,0-1 0 16,0 1-176-16,-1-2-16 0,1 0-16 0,-1-5 0 15,-1 0 16-15,2 3 0 0,0-2 0 0,2 1 0 16,-1 1 320-16,0 0-176 0,2 0 176 0,0-1-128 16,2 2 128-16,1-3 0 0,2 1 0 0,0-1 0 15,2 1-128-15,0-1 128 0,3 0-128 0,0 1 128 16,1 1 0-16,-1 2 0 0,2 0 0 0,0 5 0 15,0-1 0-15,0 6 0 0,0 1 0 0,-1 4 0 16,2 5 272-16,-1 4-16 0,1 1 0 0,0 4 0 16,-1 2 0-16,0 4 0 0,0 0 0 0,0 2 0 0,0-2-112 15,-2 3-16-15,2 2-128 0,-1-4 192 0,-1 0 48 16,0-1 0-16,0 2 0 0,0-1 0 0,0-2-112 0,-2-3-128 31,1-2 176-31,-3 0-176 0,0-4 0 0,-2-3 0 0,1 1-240 0,-3-1 80 16,0 0-448-16,-3-1-96 0,1 1 0 0,-3 0-16 15,-3-3-304-15,0 1-48 0,-2 2-16 0,-2-3-18016 0</inkml:trace>
  <inkml:trace contextRef="#ctx0" brushRef="#br0" timeOffset="14026.72">28352 17341 38703 0,'-2'5'1712'0,"1"-2"352"0,-1 1-1648 0,2-4-416 0,1 0 0 0,1 0 0 32,2 0-256-32,0 0-144 0,2 0-32 0,3 0 0 0,3-3 432 0,-1 2 0 0,2 0 0 0,-1-1 0 15,1-1 832-15,0-1 160 0,0 0 32 0,4-1 0 16,-1-1-112-16,1 0-16 0,1-2 0 0,1 1 0 16,1 0-512-16,0-2-96 0,-2 2-32 0,1-1 0 15,-2-2-256-15,-1 2 0 0,-2-2 0 0,-1-1 0 16,-2-1 0-16,-2 1 0 0,0 0 0 0,-3-1 160 15,-1-3 32-15,0 3 16 16,-1-4 0-16,-2-1 0 0,-1 0-208 0,-1 0 128 0,0-2-128 16,-2 2 0-16,-2 2 0 0,-1 2 0 0,-2-2-208 0,-2 4 64 0,-1 2 16 15,-3 0 0-15,-2 4 0 0,-4 4 0 0,1 2 128 16,-5 6-160-16,-3 6 160 0,-1 4-160 0,-1 6-32 0,-1 6-16 16,2 6 0-16,1 3 0 0,1 4-112 0,4-2 0 15,4 0-16-15,5-3 0 0,2-5 336 16,5-4 0-16,2-1 0 0,2-1 0 0,4-5 368 0,0 0 144 15,3 0 16-15,1-3 16 0,1-2-224 0,1-4-32 16,1-1-16-16,1-3 0 0,3-1-96 0,0-2-32 16,1-2 0-16,3-2 0 0,-1-2-336 0,3-4-64 15,-1-2 0-15,1 1-16 16,0-2-432-16,0-4-96 0,1 1-16 0,0-1-12160 0,-1 0-2432 16</inkml:trace>
  <inkml:trace contextRef="#ctx0" brushRef="#br0" timeOffset="14354.33">29131 16582 36863 0,'-3'3'3264'0,"2"-2"-2608"0,0 0-528 0,1 3-128 16,0-2 1040-16,0 2 176 0,0 2 48 0,-3 5 0 0,1 5-608 0,-2 8-112 16,0 1-32-16,-1 4 0 0,0 3 32 0,2 3 0 15,-2 2 0-15,1 4 0 0,2 0-48 0,0 3-16 16,1 1 0-16,2-2 0 0,1 0-176 0,0-2-48 16,2 0 0-16,0-3 0 0,-1-2-256 0,1-4 0 15,0 2 0-15,-2-5 0 16,2-1-384-16,-2-4-128 0,1-1-16 0,-2-4-16 31,0-4-80-31,2-1-16 0,-2-3 0 0,-1-5 0 16,1 0-192-16,-2-3-64 0,0-1 0 0,-2-2-17584 0</inkml:trace>
  <inkml:trace contextRef="#ctx0" brushRef="#br0" timeOffset="14574.07">28728 17108 41471 0,'-4'0'3680'0,"3"-3"-2944"0,1 2-592 0,3 0-144 16,2-3 128-16,0 2-128 0,3-3 192 0,3-5-64 15,5-1-128-15,4-2-272 0,2 1 64 0,1 0 16 16,3 2 320-16,2 1 80 0,2 3 16 0,4 2 0 16,0 0 304-16,2 4 64 0,3 0 16 0,0 2 0 0,0 1-352 0,-1 0-80 15,-1 0-16-15,-2 2 0 16,-2 0-512-16,-3-1-96 0,-1 1-32 0,-1 0 0 15,-2 0-480-15,0 1-112 0,-3 0-16 0,-1 0-16944 16</inkml:trace>
  <inkml:trace contextRef="#ctx0" brushRef="#br0" timeOffset="14982.73">29575 17088 11055 0,'-12'2'976'0,"4"0"-784"0,-1-2-192 0,4 1 0 0,2 0 4704 0,0 2 896 15,1-3 176-15,-3 2 48 0,-3 2-2672 0,-3 2-528 16,0 0-96-16,1 2-32 0,0-2-1664 0,3 1-320 15,2-3-80-15,1 1-16 0,3-3-112 0,0 1-32 16,3-2 0-16,2-1 0 0,1-1-64 0,3-2-16 0,2-2 0 0,4-1 0 16,2-1-192-16,1-3 0 0,3-1 0 0,1 0 0 15,3-4 0-15,2 1 0 0,2-2 0 0,0 0 0 16,1-1 0-16,-1 1 0 0,1 2 0 0,-3-1 0 16,-3 3 0-16,-2 2 0 0,-2 1 0 0,-3-2 0 15,-3 5 0-15,-4-2 192 0,-1 2 0 0,-5 3 0 16,-2 0 112-16,-2 1 16 0,-2-1 0 0,-5 2 0 15,-2 0-96-15,-3-1-16 0,-2 2 0 0,-4 2 0 16,-2-1-208-16,-4 3 0 0,-2-3 0 0,-1 3 0 16,-1 2 0-16,-3 1 0 0,-2 4 0 0,-1 0 0 0,5 3-304 15,3 1 48-15,4 1 16 0,4 1 0 0,3 1 240 16,4 0-144-16,0 6 144 0,3 2-128 0,1 1 128 0,3 1 0 16,0 2 0-16,3 1 0 0,2 0 0 0,1 0 0 15,2 0 0-15,3-3 128 0,1 0 96 0,1-3 32 16,1 0 0-16,3 0 0 0,1-6-256 0,3-1 0 15,3-2 0-15,1-4 0 16,-1-3-496-16,2-2-80 0,3-5-32 0,3-4 0 16,-1-3-176-16,4-2-48 0,-3-4 0 0,1-4-17968 0</inkml:trace>
  <inkml:trace contextRef="#ctx0" brushRef="#br0" timeOffset="15405.88">30028 17161 33167 0,'2'6'2944'0,"0"0"-2352"0,2-1-464 0,0-1-128 16,-2-2-960 0,0 3-224-16,3 5-32 0,2 4-16 0,3 6 592 15,-2 3 112-15,1 3 16 0,-3 0 16 0,-1 1 3088 0,-1-2 608 0,-2 2 128 0,-1-2 32 16,1-2-2048-16,-4-2-416 0,0 0-64 0,-1-2-32 15,0 2-96-15,-1-4 0 0,0-2-16 0,1-1 0 16,-2-2-320-16,0-2-64 0,1 1-16 0,0-5 0 16,1-1 0-16,0-3 0 0,1-2 0 0,-1-2 0 15,2-3 80-15,-2-1 16 0,1-3 0 0,1-4 0 0,-2-3 96 0,3-3 32 16,-1-5 0-16,1-5 0 0,-1-1-224 0,1-4-32 16,-1-2-16-16,-1-4 0 0,2-2-240 0,-1-1 176 15,1-1-176-15,0-2 160 0,3 0-160 0,-2 1 0 16,2 6 0-16,1 4 0 0,1 7 0 0,0 1-176 15,0 3 48-15,1 2 0 0,2 3 128 0,-1 2 144 16,2-3-16-16,-1 4-128 0,1 3 0 0,0 0 0 16,1 2 0-16,-2 1 0 15,2 3-384-15,0 1-16 0,1-3-16 0,2 4 0 16,0 1-144-16,2 2-16 0,1 2-16 0,0 0 0 16,3 2-144-16,-1 1-32 0,1 3 0 0,1 3 0 15,-1-3-448-15,0 5-112 0</inkml:trace>
  <inkml:trace contextRef="#ctx0" brushRef="#br0" timeOffset="15940.46">30937 16906 37775 0,'-2'-2'1664'0,"-1"-3"368"0,2 1-1632 0,0 2-400 0,1 2 0 0,-1 0 0 0,-1-3-160 0,-1 1-112 15,-1 0-32-15,-3-3 0 0,-2 2 880 0,-2 1 192 16,-2 2 16-16,0 4 16 0,-1-1 224 0,-2 2 32 16,1 0 16-16,-1 1 0 0,1 1-368 0,2-1-64 15,-2 3 0-15,1-3-16 0,2 4-304 0,0-4-64 16,-1 5-16-16,0-4 0 0,-1 4-80 0,0 0-16 15,-2 0 0-15,2 1 0 0,0-1 48 0,0-2 0 16,2 0 0-16,1-1 0 0,2 0 64 0,3-2 32 16,0 0 0-16,1-1 0 0,2-4-128 0,1 2-32 15,1-3 0-15,2 0 0 0,0 0-128 0,2-1-176 0,2-2 48 0,1 3 0 16,1-4-208-16,2 3-48 0,3 1 0 0,1-1 0 16,1 1 0-16,2 1 0 0,1 0 0 0,1 4 0 15,1 3 48-15,-2 2 0 0,1 2 0 0,1 3 0 16,-2 0 176-16,1 3 160 0,-2 0-208 0,-1 1 80 15,-2 2 128-15,1 2 0 0,-2-4 0 0,-1 1 0 16,-1-1 0-16,0 2 0 0,-1-3 0 0,-3 1 128 16,0 1 32-16,-2-2 16 0,-2 3 0 0,-1-2 0 15,-2 2-176-15,0-1 0 0,-4 2 0 0,0-1 0 16,-2 1-192-16,-2-2 48 0,-1 0 0 0,-2-3 0 16,-1 0 144-16,-1 1 0 0,-2-5 0 0,-3 2 0 0,-1-4 160 15,-2 0 16-15,-2 0 0 0,-2-3 0 0,-1-2-336 0,-2-2-64 16,-4-3-16-16,-1-2-19648 15</inkml:trace>
  <inkml:trace contextRef="#ctx0" brushRef="#br0" timeOffset="30066.41">14819 15187 11055 0,'0'-2'976'16,"0"1"-784"-16,0-1-192 0,0 2 0 0,0 0 1360 0,0 0 240 15,0-2 32-15,0-1 16 0,-1 2-112 0,1-4 0 16,0 0-16-16,1 4 0 0,-1-3-304 0,0 3-48 16,0 0-16-16,1-2 0 0,-1 3-272 0,0-2-64 15,1 2-16-15,1-3 0 0,-1 3-80 0,0-1-16 16,0 1 0-16,-1 0 0 0,0 0-144 0,0 0-48 0,0 0 0 0,0 0 0 16,0 0 48-16,21 11 0 0,-15-7 0 0,1 3 0 15,0 1-144-15,2 0-32 0,-1 4 0 0,3-1 0 16,-1 1-80-16,0 2-32 0,1 1 0 0,-1-2 0 15,0 2-272-15,1 1 128 0,-1-2-128 0,0 2 0 16,1 0 160-16,-1 0-160 0,1 1 128 0,-1-2-128 16,1 1 0-16,-2 0 0 0,1 2 0 0,0 0 0 15,-2 2-160-15,1 0 160 0,0-1 0 0,-2 0-144 16,1 0-288-16,-1-2-48 0,-1-1-16 0,0-1 0 16,0-2-144-16,2-3-16 0,-2 0-16 15,0-1 0-15,0-3-592 0,-1 0-112 0,2-1-32 16,0-2-12304-16</inkml:trace>
  <inkml:trace contextRef="#ctx0" brushRef="#br0" timeOffset="30600.09">15456 15080 911 0,'0'-4'0'0,"-2"3"0"0,1 1 0 0,0-2 0 16,0 2 5600-16,-1 0 1040 0,2 0 208 0,-1 0 32 15,0 0-5344-15,-1 0-1056 16,0 2-224-16,2-2-32 0,0 0-928 0,0 0-176 0,0 0-32 0,0 0-16 0,0 0 608 0,0 0 112 16,0 0 16-16,0 0 16 0,9 17 864 0,-10-12 160 15,1 1 48-15,-3 0 0 0,1 4 592 0,-2-2 128 16,0 3 32-16,1 1 0 0,-2 3-224 0,0 4-32 15,0 2-16-15,-1 2 0 0,-2 1-752 0,1 3-160 16,-3-1-16-16,-1 5-16 0,-2 0-432 0,-1 3 0 16,-1 3 0-16,-3 3 0 0,1-1 0 0,-1 1 128 15,-1 3-128-15,-2 2 0 0,0-2 256 0,0-3-48 16,0-1 0-16,0-3 0 0,1-3 48 0,0-2 0 16,-1 0 0-16,0-1 0 0,3-2-64 0,-2 0-16 15,3-1 0-15,-1-6 0 0,5 0-176 0,0 1 0 0,2-3 0 16,1-2 0 15,3-2-384-31,-1-3-48 0,4-1-16 0,1-3 0 0,2 0-1280 0,2-5-272 0,2 1-48 0,0-3-13200 0</inkml:trace>
  <inkml:trace contextRef="#ctx0" brushRef="#br0" timeOffset="31039.51">15672 15333 39615 0,'-2'-2'3520'0,"-1"0"-2816"0,2 2-560 0,1-2-144 0,1 2 336 0,0-1 48 15,1 1 0-15,0-4 0 16,4 0-896-16,3-2-160 0,3 1-32 0,2-1-16 15,2 1-352-15,0-1-64 0,3 1-16 0,-1 0 0 16,-1 4 160-16,1-3 32 0,-1 4 0 0,-1 0 0 0,0 1 960 0,0 2 0 16,0-1 144-16,0 1 0 0,0-1 752 0,1 2 128 0,-1-3 48 0,-2 2 0 15,3-1-624-15,-1-2-128 0,0 0-32 0,0 0 0 16,1 0-848 0,2-2-160-16,-1-1-48 0,1-1 0 0,2 2-1888 0,-3-3-384 15</inkml:trace>
  <inkml:trace contextRef="#ctx0" brushRef="#br0" timeOffset="31463.2">15713 15579 13823 0,'0'0'1216'0,"-1"-2"-960"0,-1 2-256 0,2 0 0 0,2 0 2192 0,-1-1 400 0,0 1 80 0,0 0 16 16,3-2-2480-16,1 2-480 0,1-3-112 0,2 0 0 16,-1 1 672-16,0-1 144 0,1-1 16 0,1 2 16 15,0-2 16-15,3 2 0 16,-3-1 0-16,3 1 0 0,1 2 528 0,1-3 96 0,2 2 32 0,1 0 0 16,0 0 112-16,2-2 32 0,3 2 0 0,-1-3 0 0,2 2-912 0,0-2-176 15,1 0-48-15,-1-1 0 16,-1 2-1840-16,1-2-368 0,0 0-80 0,-1 1-6832 15,2-1-1376-15</inkml:trace>
  <inkml:trace contextRef="#ctx0" brushRef="#br0" timeOffset="33267.68">16666 15092 5519 0,'0'-1'496'0,"-1"-3"-496"0,0 3 0 0,1-2 0 15,0 2 3680-15,0 1 640 0,1-1 128 0,0 0 32 16,0-2-2720-16,3-1-544 0,0 0-96 0,1-3-32 16,1 2-240-16,1-1-48 0,0 1-16 0,0 0 0 15,-1 2 272-15,2-1 48 0,-2-1 16 0,-1 3 0 16,0-1 320-16,-2 2 64 0,1 2 16 0,-1 2 0 16,-1 1-496-16,-1 3-112 0,1 3-16 0,-1 1 0 0,0 3-480 0,0 4-96 15,1 2-32-15,-1 6 0 0,1 2-288 16,1 2 128-16,-1 3-128 0,1-3 0 0,0 2 0 0,1-4 0 15,1 1 0-15,1-3 0 0,2-2 0 0,-1-2 0 16,-1-3 0-16,3-3 0 0,-2-1 0 0,-1-4 0 16,2-2 0-16,-2-2 0 0,0-3 128 0,-1-1-128 15,1-3 0-15,-1-2 0 0,0-1 144 0,0-4-144 16,1-1 0-16,-1-3 144 0,2-3-144 0,-1-1 0 16,1-2 144-16,1 0-144 0,-1 1 0 0,-1-2 128 15,2-2-128-15,-3 3 0 0,2 1 128 0,-1 2-128 16,2 3 128-16,-2 4-128 0,1 1-208 0,1 6-112 15,-2 0-32-15,1 3 0 0,1 6 144 0,-1 2 16 16,0 0 16-16,1 3 0 0,0 1 176 0,1 0 0 16,0-1 160-16,-2-1-160 0,1-3 240 0,-2 1-48 0,1-4-16 15,1 2 0-15,-2-3-48 0,1-3 0 0,1 0 0 16,-2 0 0-16,1-1-128 0,-1-1 192 0,2 2-192 16,-2-1 192-16,0 1-192 0,-1-1 0 0,0 2 144 15,0 0-144-15,3 2 0 0,-2 1 0 0,1 2 0 0,-1 1 0 16,2-1 0-16,-1-1 0 0,1-2 0 0,-1-1 0 15,0 2 144-15,1-6-144 0,-1 0 192 16,1-2-192-16,-1 0 272 0,0-6-48 0,1 2-16 0,-1-1 0 16,1-2 48-16,-2-1 0 0,1-2 0 0,0 0 0 15,-1-4 192-15,-1 1 32 0,1-1 16 0,-2-1 0 16,1 1-176-16,-1-1-48 0,0-1 0 0,1 0 0 16,0-3 48-16,0 0 16 0,1 3 0 0,-1-3 0 15,1 2-64-15,0 0-16 0,-1 0 0 0,0 2 0 0,0-2-64 0,-1-1-32 16,-1 1 0-16,0-2 0 0,1-1 64 0,0-1 16 15,-2 0 0-15,1 2 0 0,-2-6-240 0,0 3-128 16,-1-2 128-16,0-2-208 16,0 3-240-16,-1 1-64 0,1-3 0 0,-3 3 0 15,3 4-192-15,-1 3-64 0,0 3 0 0,1 5 0 16,-1 1-208-16,1 5-48 0,0-1-16 0,2 6-18592 0</inkml:trace>
  <inkml:trace contextRef="#ctx0" brushRef="#br0" timeOffset="33786.25">18123 14852 23039 0,'-1'-2'1024'0,"-1"-1"192"0,2 1-960 0,0 0-256 0,0 1 0 0,2 1 0 16,-1-1-960-16,0-1-224 0,2-1-48 0,-1-3-16 16,3 0-688-16,-1 1-144 0,-1-1-32 0,0 1 0 0,-1 1 1824 0,0 3 288 15,-2-1 192-15,-2 2-16 0,1 2 2208 0,-3 1 448 16,1 1 96-16,-2 2 16 0,0 2 48 0,-3-2 16 16,2 3 0-16,-2 2 0 0,0 0-1168 0,0 4-240 15,-2 1-32-15,-2 1-16 0,1 2-848 0,-2 2-160 0,-2 2-32 16,-1 6-16-16,-3-3-208 0,0 4-32 0,-3 0-16 15,-1 2 0-15,1 3 0 0,-3-2 0 0,2-1 0 0,-1-1 0 16,3-2-64-16,1-6-16 0,4 0 0 0,3-1 0 16,0-5-160-16,5-5 0 0,-1 0 0 0,1-5 0 15,2-1-160-15,1-2-112 0,0 0-32 0,2-4 0 32,-2 0-640-32,1-3-128 0,2 2-16 0,-2-4-16 15,1 2-1808-15,1-4-352 0</inkml:trace>
  <inkml:trace contextRef="#ctx0" brushRef="#br0" timeOffset="34084.58">17716 14787 18431 0,'-4'-2'1632'0,"2"2"-1312"0,-1 0-320 0,2 0 0 0,1 0 4096 0,1 2 768 15,-1 1 128-15,2 0 48 0,1 2-3360 0,1 5-656 16,3 1-144-16,3 2-32 0,2 2-592 0,0 4-128 16,3 2-128-16,0-1 176 0,1 3-48 0,0 4-128 0,-1 0 192 0,2 2-64 15,-1 3-128-15,1 3 128 0,2-1-128 0,-1 3 128 16,1 0 80-16,-2-3 16 0,2-1 0 0,-1-4 0 16,0-6-224-16,0-1 176 0,2-1-176 15,0-2 160 1,0-2-464-16,-1-2-80 0,0 0-32 0,1-3 0 15,-2 1-1440-15,1-2-304 0,1 0-48 0,-4-2-13440 16</inkml:trace>
  <inkml:trace contextRef="#ctx0" brushRef="#br0" timeOffset="34429.8">18699 14904 35935 0,'1'-2'1600'0,"-2"-1"320"0,0 2-1536 0,0 1-384 0,1 0 0 0,0 0 0 0,1 1 336 0,-1 2 0 16,1 2 0-16,-1 3 0 15,1 6-992-15,2 3-208 0,-2 4-32 0,2 6-16 0,-2-1 1056 0,0 6 224 16,-1 2 32-16,-1 2 16 0,-2 1 704 0,1 2 144 16,-2-3 16-16,2-1 16 0,-1-3-576 0,2-4-112 15,0 1-32-15,1-6 0 0,-2 2-320 0,4-3-80 16,-2-1-16-16,1-3 0 0,0-7-416 0,0 0-64 0,1-2-32 16,-1-1 0-1,0-2-800-15,-1-1-176 0,0 0-16 0,-1-3-15712 0</inkml:trace>
  <inkml:trace contextRef="#ctx0" brushRef="#br0" timeOffset="34649.56">18457 15163 43311 0,'-1'0'1920'0,"-1"0"384"0,0 0-1840 0,1-2-464 0,1 2 0 0,1 0 0 0,3 0 288 0,-1 0-32 16,3-1-16-16,4 1 0 0,5-1-240 0,4-3-160 15,0 3 32-15,5-4 0 16,-1 0-32-16,3 0 0 0,-1 0 0 0,0 1 0 16,-2 2-208-16,0-1-32 0,-2 1-16 0,-4 1 0 15,-1 1-112-15,-1-2-32 0,-3 1 0 0,2-1 0 16,1-1-1008-16,0-2-208 0,1 0-32 0,1-2-13984 0</inkml:trace>
  <inkml:trace contextRef="#ctx0" brushRef="#br0" timeOffset="35309.68">19065 14387 33167 0,'-2'-11'1472'0,"-1"5"304"0,1 0-1424 0,0 1-352 0,2 5 0 0,0 0 0 0,2 0 0 0,-2-1 0 0,1 1 0 0,1 1-128 16,2 0-1056-16,1 6-208 16,0 5-32-16,0 4-16 0,2 5 992 0,0 1 192 0,0 6 32 0,-2 2 16 0,1 8 1392 0,-2 2 288 15,1 3 48-15,-3 3 16 16,2 1 320-16,-2 1 64 0,0 2 0 0,0 0 16 0,-1 1-1072 0,1 1-224 16,-2 1-32-16,0-2-16 0,1 0-400 0,-1-4-64 15,2-2-128-15,-2-3 176 0,2-2-176 0,-1-8 192 16,0-1-192-16,0-3 192 0,-1 0 48 0,0-7 16 15,2-2 0-15,-2-1 0 0,0-7 0 0,0 1 0 16,0-4 0-16,0-3 0 0,-2-2 48 0,2 0 16 16,-1-3 0-16,1-1 0 0,-1-3-128 0,0-2-32 15,-1-3 0-15,1-2 0 0,1-4 32 0,-1-4 16 16,1-2 0-16,0-3 0 0,1-3-208 0,0-3 0 16,3-4 0-16,0 0 0 0,2-1 0 0,0 1-160 15,2 1 0-15,-1 4 0 0,2 5-176 0,-1 2-48 0,1 5 0 16,0 2 0-16,2 2 240 0,0 2 144 0,0 4-192 15,3-3 192-15,0 4 0 0,2 0 0 0,2 1 0 0,-2 0 0 16,1 0-192-16,0 0 64 0,1 2 128 0,-2-2-208 16,-1 4 48-16,-3-1 16 0,0 4 0 0,0-1 0 15,-4 4 144-15,2 2 0 0,0 4 0 0,1 2 0 16,-1 3 0-16,1 2 0 0,-1 1 0 0,1 1-128 16,-1 3 128-16,0 0 0 0,0 3 0 0,0-1 0 15,-2 1 0-15,-1-8 0 0,0 3 0 0,-2-6 0 16,1 1 0-16,-1-1 144 0,-1-3-144 0,0 1 0 0,-2-3 368 0,-2 1-48 15,0-4 0-15,-1 1 0 0,0-1 0 16,-2 0 0-16,1 1 0 0,-3-2 0 0,1-1-160 0,-2 0-32 16,-2 0-128-16,0 0 192 0,-2-4-192 0,-3 3 0 15,1-4 0-15,-4 0 0 0,-3 0 0 0,0-3 0 16,-5 1 0-16,1-3 0 0,-1 1 0 0,-3 0-192 16,-2-3 16-16,0 1 0 0,-1-2-112 0,0-1-32 15,2-3 0-15,2-1 0 16,3-2-352-16,-1-2-80 0,2 1-16 0,2-2-18304 0</inkml:trace>
  <inkml:trace contextRef="#ctx0" brushRef="#br0" timeOffset="36093.94">20408 15138 19343 0,'-4'-4'1728'0,"1"0"-1392"15,0 2-336-15,2 1 0 0,1-1 2448 0,-1 2 432 0,-2-5 64 0,-1-1 32 0,0-2-2096 0,-1-1-432 16,2-2-64-16,1 2-32 0,0 2 736 0,2 1 128 16,2 1 48-16,-1 1 0 0,1 3-96 0,1 2-16 15,-1 1 0-15,1 6 0 0,0 2-528 0,1 6-112 16,0 1-32-16,0 7 0 0,-2 4-240 0,1 3-48 16,-2 1-16-16,0 2 0 0,-2-4-176 0,0 4 0 15,-2-2 0-15,-1-2 128 0,2-2-128 0,-1-1 0 16,1 2 0-16,-1-7 0 15,2-2-400-15,0-4-16 0,1-4 0 0,-1-3 0 16,1-4-1472-16,1-5-288 0</inkml:trace>
  <inkml:trace contextRef="#ctx0" brushRef="#br0" timeOffset="36283.87">20300 14720 45151 0,'-2'-8'2000'0,"-2"3"416"0,-1 1-1936 0,3 1-480 0,1 2 0 0,1 1 0 15,1 0 0-15,0-3 0 0,3 1-176 0,1-2 176 16,3 2-1520-16,5-2-176 0,0 1-32 0,6 1-16 16,2 0 1504-16,-3-3 240 0</inkml:trace>
  <inkml:trace contextRef="#ctx0" brushRef="#br0" timeOffset="36752.81">20815 14909 29487 0,'1'-2'1296'0,"-1"2"288"0,0 0-1264 0,0-2-320 0,0 2 0 0,1 2 0 16,1 0-448-16,-1-2-160 0,0 3-32 0,2 0 0 15,-1 2-624-15,-2-5-128 0,0 0-16 0,0 0-16 0,0 0 1136 0,-10 24 288 0,4-17 0 0,-4 0 0 16,0 2 1152-16,-3 1 304 0,0 2 48 0,-2 0 16 16,2-1 720-16,-1-3 128 0,2 2 48 0,1-2 0 15,1 0-1040-15,0-3-208 0,2 1-32 0,1-1-16 16,1-2-848-16,2 1-272 0,-1-2 160 0,3 2-160 16,0-2-512-1,1 1-176-15,1-2-32 0,0 1-16 0,1 1-64 16,2-3-16-16,-1 2 0 0,3 1 0 0,0-1 816 0,1 0 0 0,2 0 144 0,-1 0-16 15,3 1 432-15,-1-1 80 0,2 2 0 0,-1-1 16 16,2 0-384-16,-1 2-80 0,1-2 0 0,-1 0-16 0,2-1-176 0,0 1 0 16,-1-1 0-16,2 0 0 15,-2 1-288-15,0 3 64 0,1-1 16 0,-1 1 0 0,0 1 208 16,0 3 0-16,-1 1 0 0,-1 0-144 0,-2 3 144 0,0 1 0 16,-2 2 160-16,-2-1-160 0,0 2 224 0,-1-1-48 15,-2 0-16-15,0 1 0 0,-2-1 80 0,-1 1 16 16,-2 2 0-16,-2-3 0 0,-2 2 96 15,0 3 32-15,-5-2 0 0,0 2 0 0,-2-1-256 0,-1 0-128 16,-1-2 128-16,-2-2-128 0,2 1 0 0,-1-4 0 16,1-4 0-16,0-1 0 15,1-2-384-15,-2-3-32 0,4 1-16 0,-1-5-17184 0</inkml:trace>
  <inkml:trace contextRef="#ctx0" brushRef="#br0" timeOffset="38353.6">22008 15234 10127 0,'-1'-3'896'0,"1"0"-704"15,0-1-192-15,0 3 0 0,1 0 1232 0,0-3 224 0,1-1 32 0,-1-3 16 0,1-4-384 0,2-1-80 16,1 0-16-16,-1 2 0 0,1 3 128 0,-2 0 0 16,1 2 16-16,-1 2 0 0,-2 2 880 0,1-1 192 15,-1 3 16-15,1-2 16 0,-1 2-432 0,0 0-96 16,2 2-16-16,-1 1 0 0,-1-1-816 0,2 2-160 16,1 1-48-16,-1 0 0 0,1 2-320 0,0 2-64 15,1 2 0-15,0 2-16 0,-2 3-144 0,2 2-32 0,-1 3 0 0,0 1 0 16,-2 1-128-16,1 0 0 0,-1-1 144 0,-1 2-144 15,2-2 224-15,-2 0-32 0,0-3 0 16,-1 0 0-16,3-5 64 0,-2-2 0 0,0-1 0 0,0-4 0 16,2-1 16-16,-1-1 16 0,2-4 0 0,-1-2 0 15,0 0-128-15,2-5-32 0,1 1 0 0,2-6 0 16,-1-2-128-16,2-3 0 16,0-1 0-16,0-7 0 0,1 2 0 0,1 0 0 0,1-4 0 0,-3 1 0 15,1 2-128-15,0-1-16 0,-1-2 0 0,-2 3 0 16,2 2-32-16,-2 1 0 0,2 3 0 0,-2 1 0 15,3 3 32-15,-1 2 0 0,1 1 0 0,1 4 0 16,0 2 144-16,0 2 0 0,0 2 0 0,1 0-128 16,-1 0 128-16,-1 2 0 0,-1 2 0 0,0 2 0 15,1 2 128-15,0 2-128 0,0-1 128 0,-2 4-128 0,1 0 176 0,-1 1-48 16,0 0 0-16,-2-2 0 0,1 2-128 0,-2-2 0 16,-1 2 0-16,-1-1 0 0,-1-2 144 0,0-1-144 15,-1 0 160-15,-1-1-160 0,-1-2 144 0,-1 1-144 16,1-2 128-16,1-3-128 0,-1 1 144 0,0-1-144 15,1-3 160-15,1 0-160 0,-1 0 0 0,0-2 0 16,1 1 0-16,0-1 0 0,2-1 192 0,-2-3-48 16,2 1-16-16,0-1 0 0,1 0-128 0,0-4 192 15,-1 1-192-15,2-1 192 0,2-1-192 0,-1-4 0 16,1 2 0-16,2-3 0 0,-1 3 0 0,2 2 0 0,0-2 0 16,-1 4 0-16,0-1 0 0,-1 3 0 0,0 0 0 15,-1 2 0-15,0-1 0 0,0 3 0 0,0-2 0 0,1 2 0 16,-1 1 0-16,0 0 160 15,1 1-32-15,-1 2-128 0,2 3 128 0,-2-1-128 0,1 2 0 0,0 2 0 16,1 2 0-16,1 2 0 0,0 0 128 0,0 2-128 16,-2 5 160-16,3 2-32 0,-1-1 0 0,1 5 0 15,-1 1 0-15,0-2 0 0,0 2 0 0,0 1 0 32,-1-4-128-32,-1 3 0 0,0 2 0 0,0-2 128 0,0 1-128 0,-2-2 0 0,0 0 0 0,2-2 0 15,-2-1-480-15,-1-5-128 0,1-2-32 0,-1-3 0 16,0-1-16-16,0-4-16 0,0-1 0 0,1-4 0 15,-1 2-560-15,0-5-112 0,3 0-32 0,1-4-16224 16</inkml:trace>
  <inkml:trace contextRef="#ctx0" brushRef="#br0" timeOffset="38825.18">23373 15292 37775 0,'-5'-2'1664'0,"0"2"368"0,2-3-1632 0,1 2-400 0,1 1 0 0,1 0 0 16,0 1-1056-16,-2 2-288 0,-1-3-64 0,0 2-16 15,-4 2-80-15,1-1-16 0,0 0 0 0,-1 3 0 0,-1 1 976 0,0 3 192 0,-1-2 32 0,-2 6 16 16,0-1 1616-16,-2 5 320 0,1-1 64 0,-2 3 16 15,2 2-48-15,1-2-16 0,0 1 0 0,2 1 0 16,2 0-800-16,2-2-144 0,2 1-48 0,2-1 0 16,3 0-432-16,2-3-96 0,1-1 0 0,2-3-128 15,3-2 0-15,0-4 0 0,3-1 0 0,-1-1 0 16,2-1-192-16,-1-4 16 0,2 0 0 0,0-3 0 0,0 1 176 16,1-3-160-16,0-1 160 0,0 0-160 15,0-1 160-15,0-2 0 0,1-3 0 0,1 0 128 0,-2-3 112 16,1 0 16-16,-1-4 16 0,-1-1 0 0,0-1-112 0,-3-1-32 15,2-3 0-15,-3-1 0 0,-4 1 0 0,1 2-128 16,-3-3 192-16,-3 1-64 0,-1-2-128 0,-3 1 128 16,-2 1-128-16,-2 2 128 0,-4-1-128 0,0 3 0 15,-2 4 144-15,-2 1-144 0,2 2 192 0,-3 3-48 16,-1 1 0-16,0 3 0 0,-1 2-144 0,-1 0 0 16,1 1 0-16,1 1 0 0,0 3 0 0,0 2-144 15,2-2 144-15,2 0 0 0,-1 1-384 0,4 1 16 16,-1 0 16-16,2 1 0 15,2 0-832-15,1 1-160 0,1 2-48 0,3 1-15552 0</inkml:trace>
  <inkml:trace contextRef="#ctx0" brushRef="#br0" timeOffset="39483.68">24045 15286 39615 0,'-6'-2'1760'0,"1"-2"352"0,0 3-1680 0,1-3-432 0,3 3 0 0,-1 0 0 15,2 1-576-15,-2-4-192 0,-2 3-32 0,-1-4-16 16,0-1 112-16,0 4 32 0,1 0 0 0,-1 2 0 0,-2 2 480 0,0 1 192 16,0 0-128-16,-2 4 128 0,-1 0 128 0,-1 2 128 0,-1 3 0 0,-2 0 16 15,-2 5 752-15,0-1 160 16,0 1 32-16,0 1 0 0,-2 3-576 0,2-2-96 0,1 3-32 15,2-3 0-15,-1 2-320 0,3-1-192 16,1-1 192-16,1-1-192 0,2 0 0 0,1 1 0 0,1 1 0 0,2-4 0 16,1 1 0-16,2-3 0 0,1 0-128 0,0-1 128 15,2-2-128-15,1 0 128 0,1-3 0 0,2-2-144 16,0-3 144-16,2 0 0 0,1-1-144 0,0-2 144 16,1-3 0-16,3 0-144 0,-1-5 144 0,2 0 0 15,0-1 0-15,1 1 0 0,0-3 0 0,-1 0 0 16,0-2 0-16,0-3 0 0,-2 1 0 0,1-2 0 15,-1 0 160-15,1-3-16 0,0-2 0 0,-1-1 0 16,0 0 80-16,-2-2 16 0,0 0 0 0,-1 1 0 0,-3-2-32 16,1 1 0-16,-4-2 0 0,0 1 0 0,-1 1-16 15,-2 0 0-15,-2-2 0 0,-2 0 0 0,-1 2 0 0,0-6 0 16,-1 5 0-16,-2 4 0 0,1 0 0 0,0-2 0 16,-3-3 0-16,-1 1 0 0,1 0-48 0,-1 3-16 15,1 0 0-15,0 2 0 0,1 3-128 0,0-2-176 16,2 3 48-16,0 2 0 15,1 1-368-15,0 3-64 0,3 4-16 0,-1 0 0 16,2 6-208-16,1-1-48 0,1 2-16 0,0 2-17440 0</inkml:trace>
  <inkml:trace contextRef="#ctx0" brushRef="#br0" timeOffset="41400.6">24384 15512 1839 0,'-3'-4'160'0,"1"0"-160"0,0 1 0 0,2 2 0 16,2-1 3008-16,-1 0 560 0,1 1 112 0,1-3 32 15,1 2-3376-15,2-3-656 16,1 0-144-16,1 0-32 0,0 0 752 0,1-1 128 16,-1 1 48-16,1 1 0 0,1 1 1616 0,-1-2 336 0,2 2 64 0,0 1 16 0,1-1 112 0,2 2 32 15,1-3 0-15,1 3 0 0,2-3-944 0,2 2-192 16,1-2-48-16,1 1 0 0,2-1-784 0,-1-2-144 16,2-3-48-16,-3 2 0 0,1-2-320 0,-4 0-128 15,0-1 0-15,-3 0 144 0,-2 2-144 0,-3-2 160 16,-3 2-160-16,-1-1 160 0,-4 1 16 0,0-2 0 15,-2 4 0-15,-3-3 0 0,-1 3-176 0,-2-1 192 16,-1 1-192-16,-4-1 192 0,0 1-192 0,-3-1 0 0,-2 1 0 16,-4-1 0-16,2 3 0 0,-3 1-144 15,2-1 144-15,-2 4-160 0,1 0 160 0,1 3 0 0,-2-2-144 0,1 4 144 16,2-1 0-16,0 3 0 0,2-1 0 0,0 5 0 16,0 1 176-16,0 2 0 0,1 3 0 0,0 4 0 31,2 1 0-31,-1 3 0 0,3 0 0 0,3 0 0 0,2 2-176 0,1-1 128 0,4 2-128 0,1-2 128 15,4-2 64-15,2 0 0 0,1-3 0 0,2 0 0 16,0-6-192-16,1 0 160 0,3-2-160 0,-1-2 160 16,2-1-160-16,0-2 0 0,1-2 0 0,1-1-176 15,2 1-272-15,1-2-64 16,2 1-16-16,2-5 0 16,2 0-1152-16,1-3-240 0,2 1-32 0,1 0-14464 0</inkml:trace>
  <inkml:trace contextRef="#ctx0" brushRef="#br0" timeOffset="41840.37">25123 14825 34095 0,'-5'-4'3024'0,"1"3"-2416"0,2 1-480 0,2 0-128 15,0 1 624-15,0-1 96 0,-1 0 32 0,-3 0 0 16,1 0-752-16,0 3-336 0,-1-3 16 0,2 2 16 0,0 3 672 16,1 1 128-16,0 4 16 0,0 3 16 0,-1 3 304 15,1 6 64-15,-1 1 16 0,0 7 0 0,0 5-400 0,-1 3-64 16,3 7-32-16,0-2 0 0,2 4-96 0,0 1 0 16,2 0-16-16,1-2 0 0,1 0-144 15,0 0-32-15,0-1 0 0,-1 0 0 16,-1-2-128-16,-1-1 0 0,-2 0 0 0,0-3 0 0,-1-6-192 0,-1-2-32 15,0-3 0-15,-2-2 0 16,2-4-224-16,-2-3-64 16,1-2 0-16,1-3-11936 0,-1 0-2400 0</inkml:trace>
  <inkml:trace contextRef="#ctx0" brushRef="#br0" timeOffset="42515.18">26023 15201 17503 0,'-1'-1'768'0,"0"-3"176"0,1 1-752 0,0 3-192 0,0 0 0 0,0 0 0 0,0 2 128 0,0-2-128 16,0 1 192-16,-1-1-64 0,1 2 512 0,0-2 112 15,0 0 16-15,0 0 0 0,0 0 1168 0,0 0 240 16,0 0 64-16,-12 15 0 0,6-11-64 0,-1 2 0 16,-2 0 0-16,-1 2 0 0,2-1-1072 0,-2 2-208 15,0-1-64-15,1 0 0 0,0 2-416 0,-2-3-96 0,1 4 0 0,-1-1-16 16,1 1-304-16,1-2 0 0,0 2 128 0,-1-2-128 16,1-1 0-16,3 1 0 0,0-3 128 0,1 0-128 15,1-1 0-15,3-3 0 16,0 1 0-16,0-3 0 0,2 2 144 0,1-2-144 0,1 0 0 0,2-2 144 15,0 2-144-15,2 0 0 0,2-2 0 0,1 1 0 16,1 1-224-16,1 0 80 0,2 0 16 0,2 3 0 16,-1-3-16-16,1 4 0 0,1 0 0 0,0-1 0 15,1 4-80-15,-5-1-16 0,1 1 0 0,-4 2 0 16,-2 3 32-16,-1-1 0 0,-2 1 0 0,-3 0 0 16,-1 2 208-16,-1 0 0 0,-1 0 192 0,-1 2-192 15,-1 0 272-15,-2 0-48 0,0 0-16 0,-3 2 0 0,0-1 112 16,-2 0 32-16,2-3 0 0,-2 1 0 0,-1-3-208 0,-1 0-144 15,1 0 192-15,-1 0-192 0,1-2 128 0,-2 0-128 16,-1 1 0-16,-1 0 0 0,1 0 0 0,-2-2 0 16,0 2-160-16,-1-3 160 15,1 1-624-15,0 0 0 0,-1-3 0 0,3-1 0 16,0-3-400-16,2 0-96 0,1-2-16 0,1-3-9600 16,0-2-1920-16</inkml:trace>
  <inkml:trace contextRef="#ctx0" brushRef="#br0" timeOffset="42829.06">26309 15008 43311 0,'2'-3'1920'0,"0"1"384"0,-1 1-1840 0,0 0-464 0,2 1 0 0,0 1 0 31,2 2-640-31,3-1-240 0,4 3-32 0,4 1-16 16,3 5-1616-16,0 5-320 0,1 1-64 0,-5 7-16 0,-3 1 1856 15,-3 4 384-15,-3 5 64 0,-3 3 0 0,-3-1 1792 0,-2 1 368 0,0 1 64 0,-3 4 16 16,0-2 384-16,-1 0 64 0,0 3 32 0,0-5 0 0,2 0-1392 0,0-4-288 16,2-5-48-16,0 0-16 15,1-2-336-15,1-5 0 0,0 2 0 0,0-6 0 16,0 0-592-16,0-2-48 0,0-3 0 0,0-2 0 15,-1-1-928-15,1-2-192 0,-1-3-32 0,-2 0-8704 16,1-2-1744-16</inkml:trace>
  <inkml:trace contextRef="#ctx0" brushRef="#br0" timeOffset="43064.97">26258 15321 1839 0,'4'-3'160'0,"-3"1"-160"0,0 1 0 0,-1-1 0 0,2 2 9152 0,-1 0 1808 0,3 0 368 0,0 0 64 16,4 2-8784-16,4-4-1760 0,6 2-336 0,3-1-80 15,2-1-432-15,2-1-176 0,1 0 16 0,-1-2 0 16,-1 0-80-16,1-2-16 0,-3 1 0 0,0 0 0 16,0-1 0-16,-5 0 0 0,0 3 0 0,-3-3 0 15,-1 4-128-15,0 0-16 0,-1 1-16 0,-1 0 0 16,-1 2-1008-16,-1 0-208 0</inkml:trace>
  <inkml:trace contextRef="#ctx0" brushRef="#br0" timeOffset="43426.1">26752 15590 25791 0,'-2'3'2304'16,"0"1"-1856"-16,2-2-448 0,0-1 0 0,0 2 2000 0,1-3 304 0,0 5 64 0,1-2 16 16,-1 6-5488-16,1-2-1104 0,2 2-208 0,0-3-64 15,-1-1 2112-15,0-3 432 0,-1 2 80 0,0-1 0 0,-1-2 4176 0,-1 2 832 16,0-3 176-16,0 0 16 0,0 0 288 0,-1-3 48 16,2-1 16-16,-1 0 0 0,1-6-1968 0,-1-2-384 0,1 0-64 0,1-4-32 15,-1-1-768-15,1-2-160 0,-1-3-16 0,1-2-16 16,0-2-288-16,-1 2 160 0,2-5-160 0,-1 0 128 15,1 0-128-15,1-1 0 0,-1 5 144 0,1 1-144 16,1 2 0-16,-1 1 0 0,1 2 0 0,1 2 128 16,0 2-128-16,1 1 0 0,1 3 0 0,0 0 0 15,1-4 0-15,1 7 0 0,0-1-160 0,1 2 160 16,0 0-448 0,-1 2 0-16,1 1 16 0,-2 0 0 0,-2 1-400 15,1 3-96-15,-3-1-16 0,0 2 0 0,-2 2-1552 0,1 2-320 0</inkml:trace>
  <inkml:trace contextRef="#ctx0" brushRef="#br0" timeOffset="43944.45">27108 15370 9215 0,'2'3'816'0,"-1"-1"-656"0,1-2-160 0,-2 1 0 0,1 1 3968 0,-1 0 752 15,1-1 144-15,0 2 48 0,2 1-2672 0,-1 2-544 16,1 1-96-16,-1 3-32 0,2 1-528 0,-3 2-96 16,2 1-32-16,-3 2 0 0,1-1 240 0,-1 1 64 0,0 5 0 0,0-2 0 15,-1 0-560-15,1 0-96 0,1 4-32 0,-1-4 0 16,1 1-192-16,2 0-32 0,-1 0-16 0,2-3 0 16,-1 0-288-16,4 1 128 0,-1-4-128 0,1 0 0 15,2-2 0-15,0 0 0 0,-1-3 0 16,2-2 0-16,-1-2 0 0,-1-3 0 0,2 2 0 0,-1-4 0 15,1-3 0-15,0 2-144 16,-2-1 144-16,2-3 0 0,0-2-192 0,-1-1 32 0,0-1 16 0,-1-2 0 16,0-3-80-16,-2 0-16 0,0-2 0 0,0-2 0 15,-2 1-64-15,1-4-16 0,-1 2 0 0,-3-3 0 16,0 0-48-16,-1 1-16 0,0 1 0 0,-1 0 0 16,0 5-64-1,1-1-32-15,-2 4 0 0,1 1 0 0,2 3 288 0,-1 1 48 0,2 2 16 0,-1 3 0 16,1-2 368-16,-1 1 80 15,2 3 0-15,1 2 16 0,-1 0 256 0,1 2 48 0,0 2 16 0,1 1 0 0,0 3-144 0,0 3-48 16,1 0 0-16,0 2 0 0,1 2-16 0,1 3-16 16,-1-1 0-16,2 2 0 0,-2-3-128 0,2 3-32 15,0-2 0-15,-1-1 0 0,0 2-96 0,0-5-32 16,0 1 0-16,0 0 0 0,0-1-144 0,-1-3 0 16,1 1 0-1,0-3 0-15,0 1-512 0,-1-4-48 0,1-1 0 0,-2 3 0 16,0-3-208-16,-1-3-64 0,0 0 0 0,-1-1-17456 0</inkml:trace>
  <inkml:trace contextRef="#ctx0" brushRef="#br0" timeOffset="44321.12">27881 15561 35935 0,'2'-3'1600'0,"-1"0"320"0,0-1-1536 0,2-1-384 0,-2 1 0 0,2 2 0 16,0-2-1344-16,2-2-320 0,4-2-80 0,1-8-16 0,3-1 1360 15,2-4 272-15,-1 0 128 0,-2 1 0 16,-2 3-5440-16,-2 0-992 0,-3 0-192 16,-3 5 0-16,-1 1 8736 0,-2 1 1728 15,-1 3 368-15,-2 0 96 0,-1 3 384 0,-1 1 80 0,-1 1 16 0,-1 2 0 0,-1 1-3184 0,-2 3-640 16,-1-2-128-16,-1 7-32 0,-2-2-640 0,1 5-160 15,-4 5 0-15,2 1 0 16,0 3 0-16,1 3 0 0,2 2 0 0,-1-2 0 0,3 2 0 0,1-1 336 16,3 0-32-16,2-1-16 0,0 0-16 0,1 1 0 15,2-3 0-15,0 1 0 0,2 2-128 0,2-4-16 16,1 1-128-16,1 1 192 0,2-2-192 0,-1-1 176 16,3-2-176-16,0-3 160 0,1 0-160 0,1-2-176 15,2 1 48-15,2-5 0 16,-1-1-336-16,3-2-64 0,2-1-16 0,2-3 0 15,3-2-1088-15,1-2-224 0</inkml:trace>
  <inkml:trace contextRef="#ctx0" brushRef="#br0" timeOffset="44681.84">28381 15286 22111 0,'0'-2'1968'0,"2"-1"-1584"0,-2 2-384 0,1 0 0 0,0 1 3376 0,2 0 592 16,0 0 112-16,2-4 16 0,1 2-3072 0,3 2-608 15,1 0-128-15,0 0-32 0,0 3 384 0,-2 5 64 16,0 0 0-16,-1 5 16 0,-1 4-48 0,-1 4-16 15,-1 3 0-15,-2 4 0 0,0 3-16 0,-1 0 0 16,-1 3 0-16,-1 5 0 0,-1-1-224 0,1-2-48 16,0 0-16-16,1-3 0 0,-1-2-352 0,1-2 128 15,-1-6-128-15,1-1 0 16,-2 1-336-16,2-6-144 0,-1-2-32 0,0-2 0 16,-2 0-192-16,2-6-64 0,-1 2 0 0,0-5 0 15,0-1-192-15,-1 1-64 0,1-4 0 0,-2 0-16560 0</inkml:trace>
  <inkml:trace contextRef="#ctx0" brushRef="#br0" timeOffset="44917.5">28134 15512 43311 0,'2'-1'1920'0,"1"1"384"16,-1-5-1840-16,2 5-464 0,1-2 0 0,0 2 0 0,2-1 0 0,3-2 0 0,8-1 0 0,8-2-160 0,7-1-144 0,4-2-16 16,3 0-16-16,-1-2 0 0,1 0 176 0,1 1 160 15,-1 0-208-15,0 2 80 0,-3-2 128 0,-2 2 144 16,-4 4-16-16,-3-3-128 0,-1 4 256 0,-3-2-64 16,-2 0-16-16,-2 1 0 15,-2-1-576-15,-2 1-112 0</inkml:trace>
  <inkml:trace contextRef="#ctx0" brushRef="#br0" timeOffset="46094.85">28770 15508 23951 0,'0'-4'2128'0,"1"1"-1696"16,0 2-432-16,0 1 0 0,1 0 640 0,-1 0 64 0,0 0 0 0,1 0 0 15,2-2 608-15,0 4 128 0,1 4 32 0,-1 2 0 16,-1 3-64-16,0 4-16 0,-2 2 0 0,0 3 0 16,-1 3-208-16,0 2-32 0,-1 1-16 0,-1 1 0 15,-1 2-496-15,1-3-112 0,-2 0-16 0,1-4 0 16,0-1-240-16,1-3-48 0,1 1-16 0,1 0 0 15,0-6-208-15,1-1 0 0,2-2 0 0,1-2 0 16,-1 0 0-16,1-3 0 0,2-2 0 0,0-2 0 0,1-1 0 16,0-2 0-16,3 0 128 0,-1-3-128 0,2-1 0 0,0-5 0 15,2 1 0-15,1-2 0 0,0 0-192 16,-1-3 192-16,2-1-192 0,-1 0 192 0,-2 1-160 0,0-3 160 16,0 1-128-16,-3-2 128 0,-1 2 0 0,-2-1 0 15,-1-1 0-15,-3 2-128 0,1-1 128 0,-3 1 0 16,1 1 160-16,-2 0-160 0,0 4 128 0,-1-1-128 15,1 5 0-15,-1 0 144 0,2 2-144 0,-2 1 0 16,1 4 0-16,1-2 0 0,0 3 160 0,0 4-160 16,0 2 192-16,1 4-192 0,1 1 208 0,-1 3-64 15,0 1-16-15,3 2 0 0,-2 3 128 0,3 0 32 16,-1 1 0-16,1 1 0 0,0 0-80 0,0 2-16 0,1-2 0 16,0 3 0-16,2-4-192 0,-1 1 128 0,2 0-128 15,1-1 0-15,0-2 0 0,-1 2-128 0,4-4-16 0,-2-1 0 31,1-2-336-31,1 1-64 0,0-4-16 0,0-3 0 16,-2 1-240-16,-3-5-48 0,1-2-16 0,0-1 0 16,-2-2-1056-16,-1-3-192 0</inkml:trace>
  <inkml:trace contextRef="#ctx0" brushRef="#br0" timeOffset="46644.41">29421 15796 12015 0,'2'5'256'0,"-2"-2"64"0,0 1 16 0,0 1 0 0,0-4-336 0,0 3 0 0,-2-3 0 0,1 4 0 16,-1 1 1232-16,0 5 176 0,1-2 48 0,-1 5 0 0,-1-3 848 0,2 0 160 16,0 1 32-16,1 1 64 0,-2-2 48 0,1 0 16 15,1 0 0-15,0 0 0 0,1 0-848 0,1-2-176 0,-1 0-16 0,0-1 16 16,0 1-848-16,2-3-176 0,-2 0-48 0,2-1 0 16,-1 0-128-16,-1-4-16 0,2 1-16 15,-2-2 32-15,1 2-400 0,1-4 0 0,-2 2 0 0,0-2 128 16,2 1-128-16,-2-3 0 0,2 2 0 0,-2-4 0 15,0-2 0-15,2 1 144 0,-2 0-144 0,0-5 144 16,0 1-144-16,-1-5 128 0,0 1-128 0,-1-2 128 16,1 0-128-16,-1-3 160 0,0 0-160 0,-1-2 192 15,2 1-192-15,-1-1 144 0,1-1-144 0,0 0 128 16,3-2 0-16,-3 0 0 0,2 1 0 0,-1-3 48 0,2-1-176 0,-1 0 0 16,1 1 144-16,0 1-144 0,1 1 0 0,0 1 144 15,1 2-144-15,0 0 0 0,1 2 128 16,-1 2-128-16,1-1 0 0,0 4 0 0,0 2 0 0,1-1 0 15,0 3-160-15,2 0 160 0,-1 1-336 0,2 1 48 16,1-1 16-16,2 0 0 16,-2 3-272-1,1 0-48-15,-1-1-16 0,2 2 0 0,-3 0-32 0,-1 3-16 0,1-2 0 0,-1 4 0 16,-2 1-1200-16,1 3-224 0,-1 3-48 0,2 2-13904 0</inkml:trace>
  <inkml:trace contextRef="#ctx0" brushRef="#br0" timeOffset="47225.44">29933 15677 20271 0,'1'0'1792'16,"-1"-1"-1424"-16,2-2-368 0,-1 3 0 0,0-1 1968 0,0 1 320 0,2 0 64 0,-1-1 16 15,2 1-4608-15,1 0-928 0,2-3-176 0,2 2-48 0,-2 0 3552 0,1 0 704 16,1 1 144-16,-2 0 16 0,0-3 2112 0,2 3 400 15,1-1 96-15,0 1 16 0,-2-1-1360 0,4 1-272 16,0-4-48-16,0 1-16 0,3 1-1376 0,-1-2-256 16,-1-1-64-16,1-1-16 0,0 1-240 0,-1-3 0 15,1 1 0-15,-1-1 0 0,1-1-144 0,-2 0 144 16,2-2 0-16,-4 0-144 0,0 0 144 0,-2 0 256 16,0 0-64-16,-3-2-16 0,-2 2-48 0,0 1 0 0,-2 0 0 15,-2 2 0-15,0-1-128 0,-3 2 0 0,0-2 0 0,-3 3 128 16,-1 1-128-16,-1 1 0 0,-3 2 0 0,-2 1 0 15,-2 1-144-15,-2 3 144 0,-2 0 0 0,-1 3 0 16,0 3 0-16,2 2-128 0,-2 1 128 16,2 4 0-16,3 1 0 0,0 1 0 15,1 4-128-15,3 0 128 0,-2 2 0 0,2-1 0 0,1 4 0 0,-2 2 0 16,3-1 176-16,0 1-16 0,3 0 0 0,0 0 0 16,2-1 240-16,2 2 48 0,2-2 16 0,2 1 0 15,0-3-48-15,3-1-16 0,2-2 0 0,3-2 0 16,3-2-208-16,4-4-64 0,7-3 0 0,6-2 0 15,10-4-128-15,6-5-224 0,11-2 48 0,7 1 16 16,8-5-640-16,9 1-128 0</inkml:trace>
  <inkml:trace contextRef="#ctx0" brushRef="#br0" timeOffset="73756.28">12264 17683 25791 0,'-9'-2'2304'0,"3"2"-1856"0,4 0-448 0,1 0 0 0,1 0 0 0,-2-2-256 16,-1 2 16-16,-5-2 16 15,0-1-176-15,0-1-48 0,3 1 0 0,0 1 0 0,3-1 800 0,-1 0 160 16,3 3 16-16,-1-2 16 0,2 4 160 0,-1-2 16 0,3 1 16 0,-1 3 0 16,1-1 544-16,2 0 128 0,2 1 0 0,0-1 16 15,5 1-144-15,0-1-48 0,3-2 0 0,3 2 0 16,3-3-448-16,4 0-80 0,1-3-32 0,4-1 0 15,3 1-320-15,3-2-64 0,2-1-16 0,4-2 0 16,2-2-272-16,0 3 0 0,1-4 0 0,2 1 0 0,-2 0 192 16,0 1-64-16,1-2 0 0,1 1-128 0,1 3 160 0,0-4-160 15,-3 1 128-15,-5 2-128 0,-1-1 128 16,2-1-128-16,3 1 128 0,-1-2-128 0,-3 2 128 0,2 1-128 16,3-6 128-16,0 5-128 0,0-2 128 15,-3 1-128-15,-1 3 0 0,-5-2 128 0,-3 6-128 0,-2-5 128 16,-2 4-128-16,-1-3 128 0,-2 1-128 0,-2-2 192 15,0 2-192-15,-1 1 192 16,1-1-192-16,-3 0 160 0,0 0-160 0,-1 1 160 0,-2 1-160 0,0-1 0 16,-2 1 0-16,-3 2 128 0,1-1-128 0,-3 3 0 15,-1-2 0-15,0 1 0 0,-2 1 0 0,0 0 192 16,0 0-192-16,0-2 192 0,-1 2-192 0,2-1 0 16,-2 1 0-16,0-2 128 0,0 1-128 0,-1-1 0 15,-1 1 0-15,0 1 128 0,0 0-128 0,-1-2 0 16,1 2 0-16,-3-3 0 0,2 3 0 0,0-2 0 0,-2 0 0 0,1 1 0 15,-1 0 0-15,-1 1 128 0,0-4-128 0,1 3 0 16,-1-2 208-16,-1 1-32 0,0 1-16 0,-1-2 0 16,-1 2-16-16,2 0 0 0,-1 0 0 0,1-2 0 15,0 2-144-15,0 0 0 0,0-3 0 0,0 1 128 16,0 1-128-16,0 0 0 0,0-1 0 0,0 2 0 16,0-2 0-16,0 0 0 0,-1 1 0 0,1-1 0 15,0 0 0-15,0 1 0 0,-1-2 0 0,0 2 128 16,-1-1 64-16,1 3 0 0,0-4 0 0,0 2 0 0,-2-1-192 0,1 1 160 15,0-2-160-15,-1 2 160 0,-1 2-160 0,-1-4 0 16,-1 2 0-16,-3-1 0 0,1 2 0 0,-2 0 0 16,-1-2 0-16,-2 2 0 0,0 0 128 0,-2-1-128 15,1 2 128-15,-2-2-128 16,1 2 240-16,-2 0-48 0,1 2 0 0,-2-4 0 0,1 2 0 0,0 0 0 16,0-1 0-16,-1 1 0 0,2-1-48 0,-1-1-16 15,1 0 0-15,1-1 0 0,1 0-128 0,1 0 160 16,-1-2-160-16,1 1 160 0,1 2-32 0,1-3-128 15,1 0 192-15,2 1-64 0,0 1-128 0,3-1 0 16,0 0 0-16,3 1 0 0,1 0 128 0,1 1-128 16,1-2 0-16,3 1 128 0,-1 0-128 0,4 0 0 15,1 1 0-15,2 2 0 0,2 0 0 0,2 2-192 0,2 1 32 16,3 0 16-16,0 1-80 0,4 0-16 0,4 1 0 0,0 1 0 16,-1 0 48-16,1 0 0 0,2 1 0 0,-2-1 0 15,1 1 64-15,0 1 128 0,-1-1-208 0,-1 2 80 16,-1 2 128-16,-3-4 0 0,-1 4 0 0,-3-1 0 15,0 1-128-15,-4-3 0 16,1 2 0-16,-2-5 0 0,-2 1 128 0,-1-3 0 0,0 2 0 0,-3 0 0 16,0-1 0-16,1 1 0 0,-1 1 0 0,-1-2 0 15,-1 1 144-15,-1 1-144 0,0 1 192 0,0 0-192 16,-3-1 192-16,0 0-64 0,-1 1 0 0,-1 2-128 16,-2-3 288-16,0 3-48 0,-2 1-16 0,-2 0 0 0,0 1 32 15,0 0 16-15,0-2 0 0,0 1 0 16,-2 4 32-16,-1 0 0 0,1 1 0 0,-3 0 0 0,1 0-96 0,0 1-16 15,-1 1 0-15,-2 0 0 0,1 2-64 0,-2-2-128 16,0 0 176-16,-1-1-176 0,2 2 0 0,-2-2 0 16,0 0 0-16,0-4 0 15,1 2-304-15,-1-1-160 0,1-3-48 0,0 0-21728 16</inkml:trace>
  <inkml:trace contextRef="#ctx0" brushRef="#br0" timeOffset="78576.53">15982 16196 17503 0,'-5'-6'1552'0,"2"0"-1232"0,0 3-320 0,1 0 0 0,1 2 144 0,-2-4-16 0,-2-4-128 0,-3-3 192 16,-4-2-1136-16,-2-3-224 0,0 3-48 0,-1 2-16 0,0 3 1232 0,-1-2 0 16,0 5 208-16,-1-2-16 0,-1 5 48 0,0-1 0 15,1 3 0-15,-3 1 0 0,-1 0 400 0,0 0 64 16,-3 1 32-16,1 0 0 0,-1 2 384 0,0 0 80 15,-1 2 16-15,-1 0 0 0,0 0-160 0,-3 1-32 16,-1 2 0-16,-5 0 0 0,-1 4-32 0,-3-1-16 0,-2 1 0 16,-3 2 0-16,0 3-656 0,-2 1-144 0,0 4-32 15,2-3 0-15,1 4-144 0,1-6 0 0,1 1-160 0,4 1 160 16,1 1 0-16,2 2 0 0,2 0-128 0,3 3 128 16,-1 3 192-16,1 2 64 0,5 4 32 0,0 3 0 15,2-2 192-15,0 6 32 0,2 3 16 0,0 3 0 16,2 2-272-16,2-2-48 0,-1-2-16 0,4-1 0 15,0-3-192-15,4 1 0 0,-1 4 0 0,1 2 0 16,2-2-192-16,-2 6 32 0,2 1 0 0,0 0 0 16,1 1 160-16,1 1-128 0,2 3 128 0,0-3-128 15,2-1 128-15,2 3 0 0,4 2 0 0,5-2 0 16,2-5 128-16,3-2 16 0,4-4 0 0,-1-6 0 0,2-3 64 0,5 2 16 16,7 7 0-16,5-1 0 0,5 0-224 0,1-3 144 15,4-1-144-15,0-5 128 0,3-2-128 0,-2-2 0 16,1 0 0-16,1-1 128 0,2 3-384 0,0-4-96 15,1 2-16-15,-4-7 0 16,-2-3-272-16,8 3-64 0,8 0-16 0,2-1 0 16,5-1 176-16,-2-2 32 0,0-4 16 0,0 0 0 0,1 1 496 0,-1-2-144 15,1-3 144-15,-1-2 0 0,-1 1 768 0,-4-5 224 16,-1-2 48-16,-3-4 16 0,1-2-48 0,-1-4-16 16,3-1 0-16,-2-3 0 0,1-2-176 0,0-5-48 15,-2-1 0-15,-6 2 0 0,-5 1-320 0,8-7-64 0,9-4 0 16,6-7-16-16,-2 1-368 0,-2-2 0 0,-3 2 0 15,-3-1 128 1,-2 0-448-16,-3 2-64 0,-4-2-32 0,-3 2 0 16,-2 2-96-16,-3-1-32 0,-6 0 0 0,-5-3 0 0,-4-2 544 0,-5 0 0 0,0-2 0 0,-6 1 0 15,-3-2 576-15,-2-3 64 0,-2-2 0 0,-4-3 16 16,-2-1-64-16,-1-2-16 0,-4-1 0 0,0-4 0 16,1 1-272-16,-1-1-64 0,3-4-16 0,0-2 0 15,2 1-224-15,3 0 176 0,-1 1-176 0,2-1 160 16,-1-2-160-16,1 3 0 0,-2 4-160 0,2-4 160 15,-1 2-368-15,-4 5 32 0,0 4 0 0,-4 6 0 0,-2 4 336 16,-3 1-144-16,-4 3 144 0,-3 2 0 0,-3 2 0 16,-2-1 304-16,-4-3-48 0,-3 3 0 0,-2-1-256 15,-2 1 0-15,-3 1 0 0,-3 2 0 0,1 1 0 0,-7 2 0 16,-7-3 0-16,-3 1 0 0,-6 0-144 0,-3 1 16 16,-2 1 0-16,-2-1 0 0,0-1-208 0,-1 0-48 15,-1 0 0-15,-1 1 0 16,-1 1-144-16,-4 2-48 0,1 0 0 0,-2 4 0 15,2 2-944-15,-6 4-192 0,0 5-32 0,-6 5-12960 0</inkml:trace>
  <inkml:trace contextRef="#ctx0" brushRef="#br0" timeOffset="88288.93">11358 17121 9215 0,'0'-1'816'0,"0"0"-656"16,0-3-160-16,0 3 0 0,0 1 688 0,0-3 96 0,1 0 32 0,0-2 0 31,0-5-2224-31,-1 0-448 0,3 1-96 0,-3-2-16 0,1 1 1392 0,0 3 288 0,-1-3 48 0,0 3 16 15,0-3-96-15,-1 2 0 0,0 0-16 0,0 0 0 16,-1 2-128-16,0 0-32 0,-1 1 0 16,0 1 0-16,-1 2 880 0,-1-3 160 0,1 3 32 0,-1 2 16 15,1 0 48-15,-3 0 0 0,2 2 0 0,-2 0 0 0,1 1-224 0,0-2-32 32,-2 4-16-32,2-4 0 0,-1 4 400 0,-2 0 96 0,0 0 16 0,1-3 0 0,0 3-368 0,0 0-80 15,0 0-16-15,-1 1 0 0,1 2-208 0,-1 1-32 16,-1-2-16-16,2 3 0 0,-2-2 320 15,0 2 64-15,0 1 16 0,-1 2 0 0,1-1 112 0,-1 2 32 16,0 1 0-16,-2 0 0 0,0 3-64 0,-1 2 0 16,-1-2 0-16,0 2 0 0,-1 0-448 15,0 0-192-15,3 0 128 0,-2-2-128 0,1 3 0 0,1-1 0 16,-1 2 0-16,-1 2 0 0,2 0 0 0,-1 0 0 16,0-2 0-16,2 2 0 0,-2-2 0 0,3 1 192 15,-1 2-192-15,2-1 192 0,3-2 848 0,-2 0 176 16,0 2 48-16,2 0 0 0,-2 0-240 0,2-2-64 0,1 2 0 15,1-2 0-15,-2 0-384 0,3-5-96 0,1 2-16 16,-1-2 0-16,3 2-464 0,-1-1 0 0,2 1 0 0,-2-1 0 16,2-1 0-16,-1-1 192 0,2 1-48 0,1 0-16 15,-1 2 160-15,1-3 32 0,1-1 0 0,1-3 0 16,-2-1 32-16,2-2 16 0,-1 0 0 0,2-2 0 16,2 2 128-16,-1-3 16 0,0 0 16 0,0-4 0 15,2 2-208-15,-1-1-64 16,2-1 0-16,-1-1 0 0,1 1 144 0,0 0 32 15,-1-1 0-15,-2 1 0 0,1-1-96 0,-2 1-16 0,2-2 0 0,0 0 0 16,1 1-80-16,0 1-32 0,0-4 0 0,1 1 0 0,-2-2 96 16,0 0 16-16,2-2 0 0,0-1 0 0,-1 1-32 0,2-4 0 15,0 3 0-15,1-1 0 0,-1 1-288 0,1-4 128 16,2 0-128-16,0 1 0 0,0-2 144 0,-1 1-144 16,0-1 0-16,1 4 144 0,-3-6-144 0,1 3 128 15,1 0-128-15,-1 2 128 0,-1-3-128 0,0-1 0 16,0 1 0-16,-1 1 0 0,-1 1 0 0,0 0 128 15,-1-2-128-15,0 0 0 0,2-1 176 0,-1 0-48 16,0 1-128-16,0 0 192 0,-1 0-64 0,0 0 0 16,1 1-128-16,-3 1 192 0,1-2-192 0,0 0 144 15,-1-3-144-15,-1 2 128 0,1-1-128 0,-2 1 0 16,1-4 144-16,0 1-144 16,0 2 0-16,-2 0 128 0,2 0-128 0,-1-1 0 0,1 2 0 0,-1 1 0 0,0-2 0 0,-1 2 0 15,0 0 0-15,-1 0 128 0,2 0-128 0,-2-2 0 16,0 0 128-16,1-1-128 0,-2 2 128 0,0-4-128 15,0 1 128-15,-2 0-128 0,1-1 128 16,0-1-128-16,-2 2 0 0,2-3 0 0,-1 2 0 0,-2-1 0 16,1 0 0-16,0-1 0 0,0 2 0 15,1 1 0-15,-1-1 0 0,1-1 128 0,1 2-128 0,-2-2 0 16,-1 0 256-16,1 1-32 0,0 2 0 0,0 3 0 16,1 2-32-16,0 1 0 0,1 1 0 0,-2-1 0 15,1 1-192-15,-1 3 0 0,1-3 0 0,-1 2 0 16,1 2-224-16,-2-1 64 0,2 0 16 0,-2 1 0 15,0 0 144-15,0 1-128 0,1-2 128 0,-1 1-128 0,-1 1-48 16,-2-1-176 0,3 2 176-16,1 1-128 0,0-2-16 0,0 1-16 0,0-1 0 0,0-1 16 0,-1 0 0 15,1 1 0-15,-1-1 0 16,1-3-240-16,0 0-32 0,-2 1-16 0,0-1 0 16,1 3-1056-16,0 1-192 0</inkml:trace>
  <inkml:trace contextRef="#ctx0" brushRef="#br0" timeOffset="89090.14">10862 17659 11055 0,'-4'0'480'0,"0"0"112"0,2 3-464 0,2-3-128 0,0 0 0 0,0 0 0 15,0 0-736-15,0 0-160 0,0 0-48 0,1 0 0 16,-1-2 224-16,0 2 32 0,0 0 16 0,0 0 0 16,0 0-160-16,0 0-48 0,0 0 0 0,0 0 0 0,0 0 1168 0,0 0 224 15,0 0 64-15,0 0 0 0,-20 5 816 0,18-3 160 16,-1-2 48-16,2 0 0 0,1 0 336 0,-1 0 80 15,2-2 16-15,0 2 0 0,1-3-432 0,-1 0-96 16,1 0-16-16,0 0 0 16,-2 3-272-16,0 0-64 0,0 0-16 0,0 0 0 0,0 0 208 0,15-16 64 0,-14 12 0 0,0 2 0 31,0 2-368-31,0-3-64 0,1 2-16 0,-1 0 0 16,0 0-448-16,0 1-112 0,1 0-16 0,-1 0 0 15,0 0 32-15,2 0 0 0,-2-3 0 0,1 2 0 16,1 0-256-16,0-2-160 0,0 1 192 0,1-2-192 15,1 2 128-15,1-5-128 0,0 1 0 0,1 1 0 16,0 0 336-16,-2 0-32 0,1 2-16 0,1-1 0 16,-1 1-128-16,2 1-32 0,-2 1 0 0,1-2 0 15,-1 2-128-15,1 1 0 0,-2-1 0 0,1 1-176 0,-1 1 176 16,1 0 0-16,-1 2 0 0,-1-1 0 0,-1-1 0 16,1 2 0-16,-2 1 0 0,0-2 128 0,0 3-128 0,-1-4 176 15,2 2-176-15,-2-1 192 0,2-1-192 0,-2 1 192 16,1 0-192-16,1-2 192 0,-1 3-192 0,2-2 0 15,0 1 0-15,-1 0 128 0,1-1-128 0,0 1 0 16,0 0 0-16,-1-2 0 0,1 1 128 0,0 2-128 16,-1-1 0-16,1 0 128 0,-1 1-128 0,-1 2 192 15,1-3-192-15,-2 2 192 0,0 2-192 0,0-1 0 16,-1-1 144-16,1-1-144 0,2 2 0 0,-2 0 0 16,0-2 0-16,1 0 0 0,-1-1 0 0,1-2 0 15,1 1 0-15,1-2 0 0,-1 1 0 0,1-2-160 16,0-1 160-16,1 0 0 0,0 0-208 0,-1 0 64 15,3-1 16-15,-4 1 0 0,2-1-128 0,-1-1-32 0,0 0 0 16,1 0 0 0,1-1-1200-16,0-2-240 0</inkml:trace>
  <inkml:trace contextRef="#ctx0" brushRef="#br0" timeOffset="90944.46">11344 17286 15663 0,'-6'3'1392'0,"1"-3"-1120"0,1 0-272 0,2 0 0 0,2 0 512 0,0 0 64 15,-1 0 0-15,-1 0 0 16,1-2-2944-16,-1 0-576 0,0-1-112 0,1-1-16 0,0 1 2160 0,1 0 432 16,1-2 96-16,-1 0 0 0,1 0 576 0,1 0 128 15,-1 3 0-15,0-3 16 0,0 0 1440 0,1 1 272 16,-1 1 64-16,0-1 16 0,-1 3-208 0,0-3-32 16,0 3-16-16,-1-1 0 0,1 2-960 0,-1 0-192 0,-1-2-32 0,1 1-16 15,0 0-672-15,0-3 0 16,-1 1 0-16,2-2 0 0,-1 2 0 0,0-2 288 0,0 1-48 0,1-1-16 15,-2-1 480-15,1 0 80 0,0 1 32 0,0-1 0 16,-1 1-112-16,1-2-32 0,0 3 0 0,0-1 0 16,0 1-240-16,-1 0-48 0,1-1-16 0,-1-1 0 15,0 1-48-15,1 1-16 0,0 2 0 0,-2-3 0 16,2 4-96-16,0-3-16 16,-2 3 0-16,1-3 0 0,0 2-64 0,-1-1 0 15,1 2-128-15,-1 0 192 0,-1-1-192 0,2-1 0 0,-2 1 0 0,2-1 0 0,-1 0 0 16,1 1 128-16,-1-1-128 0,2 0 0 0,-1-2 304 15,-1 2-48-15,1-1 0 0,-1 2 0 0,1-3 128 16,0 1 0-16,0 2 16 0,1 2 0 0,-2-4-128 0,1 3-16 16,-2 0-16-16,2 1 0 0,-1-3-96 0,-1 3-16 15,1 0 0-15,-1 0 0 0,0 0 96 0,1 0 16 16,-2 3 0-16,0-2 0 0,0 1-240 0,1 1 0 16,-1-2 128-16,1 3-128 0,-1-4 0 0,2 1 0 15,-2 0 128-15,0 1-128 0,1 0 144 0,0-2-16 16,0 1 0-16,-1 3 0 0,0-3-128 0,0 0 0 15,1 3 0-15,0-3 0 0,1 2 0 0,-2 1 128 16,1 0-128-16,-1 1 0 0,1 2 192 0,-1 0-64 16,0 2 0-16,-1-1 0 0,1 1-128 0,-1 0 0 15,-1 1 0-15,0-1 0 0,2 0 0 0,-1 2 0 0,0-1 0 0,0 1 0 16,0 0 0-16,-2 1 0 0,2-1 0 0,-3-3 128 16,2 3 16-16,-2-1 0 0,2 0 0 0,-2-1 0 15,2 0-16-15,-2-1-128 0,2 2 192 0,-1 0-64 16,1-4-128-16,0 4 192 0,0-3-192 15,1 1 192-15,0 1-192 0,0-3 160 0,0 1-160 0,-1 3 160 16,1 0-160-16,0 1 0 0,0-1 0 0,-1 4 0 16,-2 3 0-16,0-1 0 0,2-1 0 0,-1 0 0 15,2 1 0-15,0-1 0 0,-1 2 0 0,-1 0-176 16,1 2 176-16,1-2-208 16,-2-2 80-16,2 1 128 0,0 0-448 0,-2 0 16 0,2-4 16 15,-1 5 0 1,1-5-448-16,-2 2-96 0,2-1 0 0,-1-2-15120 0</inkml:trace>
  <inkml:trace contextRef="#ctx0" brushRef="#br0" timeOffset="91982.19">11162 17707 11055 0,'-1'0'976'0,"0"0"-784"16,0 0-192-16,1 3 0 16,0-3-448-16,0 0-128 0,0-3-16 0,-2 2-16 15,4 0-432-15,-2-1-96 0,0-1-16 0,0 3 0 0,0 0 1392 0,0 0 272 0,0 0 48 0,0 0 16 16,0 0 0-16,0 0 0 0,0 0 0 0,-2-19 0 16,2 17 144-16,0 2 48 0,2 0 0 0,-2 0 0 15,1 0-32-15,0 0 0 0,0 2 0 0,1-2 0 16,-1 2-32-16,0 0-16 0,0 1 0 0,-1-3 0 15,0 0-224-15,0 0-32 0,0 0-16 0,0 0 0 16,0 0 32-16,6 17 0 0,-3-12 0 0,-2-4 0 16,2 4 0-16,-2-2 16 0,1 0 0 0,0-1 0 15,1 1-192-15,0-3-32 0,0 0-16 0,0 0 0 16,1 0 176-16,-2-2 48 0,2 1 0 0,-2-1 0 0,2 1-16 16,-1 1 0-16,-1 0 0 0,0-2 0 0,1 0 16 0,2-1 0 15,0 0 0-15,1 2 0 0,0-4-192 0,0 1-48 16,2 2 0-16,-1-3 0 0,-1 1-208 0,2 2 0 15,-1-2 0-15,-1 1 0 16,2 0-608-16,-2 2-64 0,0-3-16 0,0 1-10960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05:55.13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14035 14815 46991 0,'1'-1'4176'0,"-2"1"-3344"0,0-5-656 0,1 2-176 0,0 0 320 0,0 0 48 0,2-5 0 0,1-1-21632 0,3-4 17008 0,-1 4-15712 0,1 1 16224 0,-3 4 2992 16,0 4 608-16,-4 4 144 0,-2 4 3600 0,0-3 752 15</inkml:trace>
  <inkml:trace contextRef="#ctx0" brushRef="#br0" timeOffset="1">22235 14683 5519 0,'-1'-4'496'0,"-2"2"-496"0,3-1 0 0,-1 3 0 0,0-2 1424 0,1 0 192 0,0 1 48 0,0-3 0 0,-1 1 784 0,1-4 176 0,1-2 16 0,0-1 16 0,0-1-320 0,1 0-64 0,1 0-16 0,-1 1 0 0,2 0-720 0,-2 1-160 16,2 2-32-16,0 1 0 0,-3 0-176 0,-1 1-32 16,0 4-16-16,0 1 0 0,-2 0-416 0,-1 1-64 15,-2 4-32-15,2 1 0 0,-1-2-336 0,-1 1-64 16,-1 2-16-16,1 1 0 0,0 2-192 0,1 1 144 15,2 1-144-15,1 3 128 0,1 2-128 0,1-1 0 16,1 4 0-16,1 2 128 0,0 1-128 0,1 2 0 16,0 0 0-16,1 0 0 0,-1 2 0 0,-1 2 0 15,0-3 144-15,-1 2-144 0,0-3 144 0,-2 3-144 0,0-4 192 0,-1 0-192 16,0-1 128-16,-1-3-128 0,0-1 0 0,1-2 0 16,0-2 0-16,0-3 0 0,1-2 128 0,0-3-128 15,0 0 176-15,0-6-32 0,1 0 0 0,0-2 0 16,0 0-16-16,0-4-128 0,0-1 192 0,1-5-64 15,-1-1-128-15,0-7 0 0,1 0 0 0,-1-5 128 16,0 0-128-16,2-6 128 0,-1-2-128 0,2-3 128 16,-2-3-128-16,1 0 0 0,0-2 0 0,0-2 0 15,-1 2-176-15,3 2 176 0,-2-4-128 0,1 6 128 0,0 3 0 0,0 0 0 16,-2 8 0-16,2 1-128 16,-2 5 128-16,-1 6 0 0,0 3 0 0,-2 3 0 0,0-2 0 0,-1 4 0 15,-2 2 0-15,2 1 0 0,-1 2 0 0,-1 0 144 16,1 0 0-16,-1 2 0 0,2 1-16 0,-1 2 0 15,2-1 0-15,1 2 0 0,0 4-128 0,-1 0 0 16,0 3 0-16,1-3-176 0,-2-1 48 0,2 1 0 16,0 6 0-16,0 7 0 0,0 3 128 0,0 2-128 15,0 2 128-15,0 0-128 0,0 0 128 0,2-1 0 16,-1 0 0-16,0 0-128 0,-1 0 128 0,-1 0 0 16,0-2 0-16,-1-1 0 0,0-4 0 0,-1-1 0 15,0 0 0-15,0-5 0 0,0 0 224 0,-1-5-32 0,2-1 0 0,-1-4 0 16,2-2-48-16,1-3-16 15,0-1 0-15,0-1 0 0,0-5 0 0,0-1 0 16,1-3 0-16,0-2 0 0,2-3-128 0,-2-4 0 0,1-3 0 0,0-5 0 16,1-4 0-16,-1-5 0 0,0-1 0 0,-1-2 0 15,0 0 0-15,-1 1 0 0,1-4-144 0,1 1 144 0,-2 0 0 0,0 2 0 16,0 3-128-16,0 3 128 0,-2 4 0 0,2 4 0 16,-1 7 0-16,1 3 0 15,0 6 0-15,0 4 0 0,0 1 0 0,0 4 0 16,1 4-192-16,1 1 192 0,-2 3-192 0,2 3 192 15,2 5-256-15,-3 1 64 0,3 2 16 0,-2 3 0 0,-1 0 176 0,0 2-128 16,0 2 128-16,-1-1-128 16,0-1 128-16,0 2 144 0,1 0-16 0,-1 1-128 15,2 2 256-15,-1 0-48 0,2-1-16 0,-2-1 0 16,2 2-192-16,-2-1 176 0,0 0-176 0,1 0 160 0,-1-4-160 0,-1-2 0 16,-1-1 0-16,-1-3 0 0,1-1 0 0,0-2 0 15,0-3 0-15,-1-3 0 16,1-2 0-16,1-1 0 0,0-2 128 0,0-3-128 0,0 0 160 0,0-1-160 15,0 0 192-15,0 0-192 0,0 0 128 0,0 0-128 16,0 0 0-16,-1 1 0 0,-1 1 0 0,2-2 0 16,0 0 0-16,0 0 0 0,0 0 0 0,0 0 0 0,0 0 0 0,0 0 0 15,0 0 0-15,-14 9 0 0,14-9 0 0,-2 1 0 16,2 0 144-16,-2 1-144 16,1 0 0-16,0 0 144 0,1 0-144 0,0 0 0 15,0 1 0-15,1-2 0 0,-1 0 0 0,0 1 0 0,1-1 0 0,-1 1 0 16,2-1 0-16,-2 0 0 0,0-1 0 0,1 2 0 0,-1-1 0 0,0 0 0 31,0 1 0-31,0-2 0 0,0 0 0 0,0 0 0 16,0 0 0-16,0 0 0 0,0 0 0 0,0 0 0 15,0 0 0-15,0 0 0 0,0 0 0 0,0 0 0 16,0 0 0-16,0 0 0 0,0 0 128 0,0 0 0 0,1-20 0 0,-1 14 0 16,0-2-128-16,0 0 0 0,0-2 0 0,0 1 0 15,0-3 0-15,1 2 0 0,-1-4 0 0,2 2 0 16,-2-2 0-16,1 0 0 0,-1 1 0 0,0-2 0 15,0 1 0-15,0-2 128 0,-1 0-128 0,-1 0 0 16,1-1 0-16,1 0 128 0,-4 3-128 0,2-4 0 16,0 2 0-16,-1-1 128 0,0 0-128 0,0-1 0 15,-2 2 0-15,3-2 0 0,-2 2 0 0,0-2 0 16,2 0 0-16,-1 0 0 0,1 0 0 0,0-3 0 16,1 3 0-16,-2-1 0 0,2-2 0 0,-2 1 0 15,2 0 0-15,-2 0 0 0,2 0 0 0,-1 2 0 0,1-2 0 16,1 1 0-16,0 1 0 0,0 1 0 0,0 3 0 0,0-3 0 15,0 4 0-15,0-1 0 0,1 0 0 0,1 2 0 16,-1-1 0-16,0 2 0 0,1-1 0 0,-2 2 0 16,1 0 0-16,2-2 0 0,-2 2 0 0,2-2-176 15,-1 1 176-15,-1 0-128 0,2 0 128 0,0 0-208 16,-1 0 80-16,1 0 128 0,-2 2-160 0,0 0 160 16,1 3 0-16,-2 0-144 0,0-1 144 0,-2 3 0 15,2 0 0-15,-1 0 0 0,0 0 0 0,-1 3 0 16,1-2 0-16,0 2 128 0,-1 0 0 0,1-3 0 0,0 3 0 0,1-3 0 15,0 1-128-15,0 1 0 0,0-4-128 0,0 3 128 16,1-1 0-16,0-2 0 0,0 1 0 0,0 0 0 16,0 3 0-16,0-1 0 0,-1-1 0 0,0 3 0 15,0-2 0-15,-1 3 0 16,1-1 0-16,-1 1-128 0,1 0 128 0,-1 0 0 0,0 1 0 0,0-1 0 16,0 3 0-16,0-1 0 0,1-2 0 0,0 0-128 15,-3 20 128-15,2-9 0 0,1 4 0 0,0 0-128 16,2 2 128-16,-2 4-208 15,3-1 80-15,-1 5 128 0,1 2-240 0,0-1 80 0,1 2 16 0,-2 0 0 16,2 2-96-16,-3 0-16 0,3 2 0 0,-3-2 0 16,0-1 16-16,-1 0 0 0,-1-1 0 0,0-6 0 0,0-1 240 0,-2-1-144 15,3-4 144-15,-1-3-128 16,0-1 128-16,1-2 0 0,0-4 128 0,0-1-128 0,0-2 128 0,1 0-128 16,0-3 160-16,-1 0-160 15,3-4 192-15,-2 2-64 0,1-5-128 0,0 0 192 0,-1-1-16 0,1-3-16 16,0-2 0-16,-2-2 0 0,2 0-32 0,-1 0 0 15,-1-4 0-15,0-1 0 0,-1-2 48 0,-1-1 0 16,1-2 0-16,0 1 0 0,-1 1-48 0,0-3-128 16,0 1 192-16,0 1-64 0,-1 1 0 0,2-1-128 15,-1 4 192-15,-1-4-64 0,-2 1-128 0,1-1 0 16,-1 2 0-16,-2-1 128 0,1 1-128 0,0 0 192 16,1 0-192-16,-1 0 192 0,0 0-192 0,2 1 128 15,0-1-128-15,1 2 128 0,3 0-128 0,0 4 0 16,0-3 0-16,3 2 0 0,-1 1 0 0,0-1 0 15,0 2 0-15,0 1 0 0,0 2-144 0,-1 0 144 16,2 4-192-16,-3-2 192 0,-1 1-160 0,1 1 160 16,-2 2-128-16,0 1 128 0,1-1 0 0,-1 3 0 15,1-3 0-15,0 1 0 0,0 1 0 0,1 0 0 0,0 1 0 0,1-1 0 0,0 0 0 0,1 1 0 16,1 1 0-16,1-1 0 0,0 3 0 0,0 0 0 16,0 0-128-16,1 4 128 15,0 1-288-15,0 3 32 0,1 2 0 0,-2 1 0 16,2 2 48-16,-1 2 16 0,-1 2 0 0,1 1 0 15,-1 1 192-15,0 3 0 0,-2-1-160 0,1-2 160 0,-2 0 0 0,0 2 0 16,-1 4 0-16,1-1 0 0,-1 3 0 0,-1-3 0 16,1 0 0-16,-1 1 0 15,1-2 0-15,0 0 0 0,-1-2 0 0,1-2 0 0,-2 0 0 0,2-2-176 0,-1 0 176 16,1-3-128-16,0-4 128 0,-1 1-160 16,0-3 160-16,-1-3-160 0,1 0 160 0,1-4 0 15,0 3 128-15,0-4-128 0,0-2 272 0,0-1-16 16,1-2 0-16,1 0 0 0,0-4-256 0,-1-3 160 15,2-1-160-15,0-1 128 16,0-4 0-16,0-2 0 0,1 0 0 0,-1-2 0 16,-1 1-128-16,-2-5 0 0,3-1 144 0,-3 0-144 0,1 1 144 0,-2-3-144 0,-1-3 192 0,1 0-192 0,0 4 0 15,-2-2 0-15,2 2 0 0,-3 0-144 0,2 0 144 0,0 3 0 32,0-3 160-32,0 2-160 0,1 0 0 0,0 0 128 15,2 0-128-15,1 2 0 0,0 1 0 0,0 0 0 16,1 3 128-16,0 2-128 0,-2 2 0 0,2 3 0 15,-2 1 0-15,0 2 0 0,-1 1 0 0,0 4-208 0,0 0 64 0,0 1 16 0,-1 4 0 0,-2-3 0 32,2 3 0-32,-2 0 0 0,1 3 128 0,0-3-208 15,0 0 80-15,0 1 128 0,1 2-208 0,0-1 80 16,0 1 128-16,1-2-208 0,0 0 208 0,0 0 0 16,1 1-160-16,0 2 160 0,2 2-128 0,1 3 128 0,1 0-160 0,0 4 160 15,0 2-192-15,0 1 192 0,1 4-208 0,-3-1 80 16,1 3 128-16,1 0 0 0,-2-1-144 0,0 1 144 15,-2 0 0-15,0-1 0 0,0 3 0 0,-1-4 0 16,2 4 0-16,-5-3 0 0,2 2 0 0,0 0 0 16,-2 1 0-16,0-2-176 0,2 0 176 0,-1-1-128 15,0-3-80-15,0-3-16 0,-1-2 0 0,2-2 0 16,-2-2 224-16,1-3 0 0,0-3 0 0,1-1 0 16,0-2 176-16,1-1 16 0,-1-2 16 0,1-2 0 0,0 0 32 0,-1-2 0 15,0-5 0-15,1-5 0 0,0-2-112 0,0-3-128 16,0-3 176-16,1-1-176 0,1-3 0 0,0-2 0 15,0-2 0-15,2 1 0 0,-3-2 0 0,1 1 0 16,0 1 0-16,-1 0 0 0,0-1 0 0,-1 4 0 16,0 0 0-16,-1 1 0 0,1-1 0 0,-1 3 0 15,-1 3 0-15,1-1 0 0,0 2 0 0,0 1 0 16,-3 4 0-16,2 1 0 0,0 1 0 0,0 2 0 16,0 3 0-16,-2 2 0 0,3 2-160 0,-2 3 160 0,1 3-160 15,-1 0 160-15,0 1-224 0,0 3 48 0,0 3 16 16,-1 0 0-16,3 1-32 0,-3 4-16 0,3-2 0 0,-1 4 0 15,1 1 64-15,1 2 16 0,0 2 0 0,0 3 0 16,3 2 128-16,-3 0 0 0,2 4 0 0,2 0 0 16,-1-1 0-16,1 0 0 15,0 1 0-15,1-2 0 0,-1-2 0 0,-1 0 0 0,3 0 0 0,-1-4 0 16,0-1 0-16,-1-3 0 0,0 0 0 0,-1-3 0 16,1 0 0-16,-1-3 0 0,1-1 160 0,-3-3-160 15,2 1 176-15,-3-1-176 0,0-4 192 0,0-1-192 0,0 1 272 16,-2-2-48-16,2-3-16 0,-1 1 0 15,0-5-80-15,1-2 0 0,0-2-128 0,-2-3 192 0,1-2-192 16,0-3 0-16,0-1 0 0,1-3 0 0,-2-1 0 16,1-2 0-16,0-2 0 0,0 0 0 0,0 2 0 0,-1 1 0 15,1 2 0-15,-1 1 0 0,0 0 0 0,-1 0 0 16,2 4 0-16,0 2 0 0,-1 6 0 0,0 4-208 16,2 2 16-16,-3 5 0 15,1 4-128-15,0 3 0 0,1 6-16 0,0 3 0 16,-1 5 48-16,2 2 16 0,0 5 0 0,3 0 0 15,-1 1-176 1,2-1-16-16,0 0-16 0,1-2-11200 0,3-2-2240 0</inkml:trace>
  <inkml:trace contextRef="#ctx0" brushRef="#br0" timeOffset="2">22510 15524 23951 0,'-2'0'2128'0,"-1"0"-1696"0,3 0-432 0,-1 0 0 0,1 0 768 0,-1 1 80 15,-1 2 16-15,0-2 0 0,-3 0 1088 0,-1 4 224 0,1 2 32 0,-1 0 16 0,0 2-816 0,1 2-144 0,-1 1-48 0,-1-1 0 0,0 2-432 0,-1 2-80 16,-4 0-32-16,2 0 0 0,1-2 16 0,-3 1 0 0,-1 3 0 16,-2 0 0-16,1 2-80 0,-2-3-16 0,-1 4 0 0,1 0 0 15,-1 2-320-15,0 0-64 0,0 2-16 0,-2 1 0 16,0-2-192-16,1 0 0 0,1-1 0 15,-3 3 0-15,2-1 0 0,0-4-208 0,1-1 64 0,1-5 16 32,3 0-240-32,1-6-32 0,3-2-16 0,1-4 0 15,2-4-320-15,2-1-64 0,1-7-16 0,2-2 0 0,2-8-1168 16,2-2-224-16</inkml:trace>
  <inkml:trace contextRef="#ctx0" brushRef="#br0" timeOffset="3">22125 15597 23951 0,'-11'6'1056'0,"4"-3"224"0,0 1-1024 0,3-4-256 0,1 1 0 0,3-1 0 0,-1 0 1040 0,0 0 160 0,-2 2 16 0,0-1 16 0,1-1 256 0,-1 0 48 0,3 1 16 0,3 1 0 0,0 1-160 0,2-2-48 16,4 4 0-16,2 0 0 0,3 3-528 0,2 1-112 15,1 2-32-15,2 1 0 0,2 2-352 0,1 3-64 16,-3 0 0-16,0 2-16 0,1 3-240 0,-2-3 128 0,-1 4-128 0,-2 3 0 15,1-2 0-15,-2 3 0 0,-1-2 0 0,-1 4 0 16,-1-3 0-16,-1 1 0 16,1-3 0-16,-5 1 0 0,3-6-320 15,-1 1-64-15,-3-1-16 0,2-5 0 16,-2 0-1120-16,0 0-208 0</inkml:trace>
  <inkml:trace contextRef="#ctx0" brushRef="#br0" timeOffset="4">22731 15405 17503 0,'-1'-1'1552'0,"0"-1"-1232"0,1 2-320 0,0 0 0 0,1 0 896 0,-1 0 128 0,0 0 32 0,-1 0 0 0,0-2 1008 16,0 2 208-16,1 2 32 0,0-2 16 0,0 0-144 0,0 0-16 0,0 0-16 0,-4 21 0 0,3-15-1168 0,1 3-224 0,0 1-48 0,0 0-16 0,0 1-464 0,0 2-96 0,1 1 0 0,-1-1-128 0,0 2 0 0,2-4 0 15,-2 2 0-15,0 1 0 0,0-1 144 0,0-2-144 31,0 0 0-31,1-3 144 0,-1-2-16 0,0-2 0 0,0 1 0 16,0-5 0-16,0 0-128 0,0 0 0 0,0 0 0 0,0-5 0 16,0 3 192-16,0-4-64 0,0 0 0 0,0-3 0 0,1-2-128 0,0-3 0 0,1-1 0 0,-1 1 0 31,2 1 0-31,-2-4 0 0,3-1 0 0,0-5-176 0,0 1 176 0,-1 4 0 0,1 1 0 16,0 2 0-1,0 3 0-15,1 4 0 0,-2 2 0 0,0 1 0 16,2 1 0-16,-2-1 0 0,3 4 0 0,-1-1-192 15,2 0 192-15,-1 2 0 0,0-1 0 0,0-1 0 16,0 2 0-16,0-1 0 0,2 1 0 0,-3 0 0 16,0 1 0-16,-1 1 0 0,1-1 0 0,-2 1 0 15,1 2 0-15,1 1 176 0,-2 1-176 0,-1 1 192 0,1-1-192 0,-1 3 192 16,0 2-192-16,-1 1 192 0,1-1-192 0,0 2 0 16,-1 0 144-16,0 0-144 0,1-2 0 0,-1 1 0 15,-1 3 0-15,3 0 0 16,-2 0-448-16,0-3-48 0,0-1-16 0,-1 0 0 15,2-4-1792-15,-1-1-384 0,1-1-64 0,-1-1-12240 16</inkml:trace>
  <inkml:trace contextRef="#ctx0" brushRef="#br0" timeOffset="5">23009 15467 22111 0,'-7'2'1968'0,"3"1"-1584"0,0-2-384 0,2 1 0 0,2-2 1328 0,1 0 176 0,0-2 32 0,1 2 16 0,-2-1-1232 0,2 0-320 0,2-1 0 0,1 0 0 0,0-2 1200 0,2 1 128 0,0-1 16 0,1-1 16 0,0-1-320 15,2 1-64-15,0-2-16 0,-1 1 0 0,0-3-384 0,0 1-64 16,-1 0-32-16,-1 1 0 0,-2 0-128 0,1-3-32 15,-2 2 0-15,-1 2 0 0,0-3-80 0,0 4-32 16,-2-1 0-16,-1 0 0 0,0-1-16 0,0 1-16 16,0-3 0-16,-1 1 0 0,-1 2-176 0,1-3 0 15,0 1 0-15,-2 1 128 0,0 3-288 0,0 1-64 16,0-1-16-16,-1 5 0 16,-1 3-736-16,1 4-160 0,0 1-16 0,-1 1-16 15,0 2-48-15,0 2 0 0,-1 0 0 0,1 1 0 0,-1 4 912 0,-1-2 304 16,0 1-192-16,0 1 192 0,2-2 576 0,0-1 224 15,0 0 32-15,1-2 16 0,0 0-144 0,3-2-48 0,-1 1 0 16,1-2 0-16,1-2-352 0,0-1-80 0,3-1-16 0,-1-2 0 16,2 0-208-16,2-2 0 0,0 1 0 0,0-4 0 31,2 0-896-31,0 0-64 0,1-3 0 0,1 2-16 16,-1-5-944-16,1 2-176 0,0-1-32 0,0-2-6432 0,0-1-1280 0</inkml:trace>
  <inkml:trace contextRef="#ctx0" brushRef="#br0" timeOffset="6">23245 15346 23039 0,'-2'0'2048'0,"0"0"-1648"0,2-2-400 0,0 2 0 0,0 0 1472 0,0 0 224 0,0 2 32 0,0-2 16 0,-1 0-112 0,1 1-32 15,0 2 0-15,0-3 0 0,0 0-96 0,0 0-32 0,2 24 0 0,-1-14 0 0,1 4-928 0,0-2-192 16,1 1-32-16,0-2-16 0,1 1-304 0,-2-1 128 16,2-1-128-16,-2-2 0 0,1-2 0 0,0-2 0 15,-1 1 0-15,0-5 0 16,-1 1 128-16,0-2-128 0,2 1 0 0,-2-4 0 16,2 0 192-16,-2-3-64 0,2-1 0 0,0-3-128 0,-1-1 128 0,2 0-128 0,-2-3 0 0,2 3 0 15,-3 0 0-15,3 2 0 0,-2 1-128 0,1 2 128 16,0 1-288-16,2 2 32 0,-1 3 16 0,-1 5 0 15,1 0-128-15,1 3-16 16,0 4-16-16,1 1 0 0,-1 2 144 0,2 0 48 0,-2 1 0 0,2-1 0 16,-1 1 208-16,-1-5 0 15,0 0 192-15,0 0-192 0,-1-2 448 0,0-1-32 16,-1-3 0-16,2-1 0 0,-2-2-96 16,1-1 0-16,-1-1-16 0,-1-2 0 0,1-1 0 0,0-1 0 0,1-2 0 0,-3-1 0 0,3 2-64 15,-1-4-16-15,0 1 0 0,-1-4 0 0,2 0 0 0,-3-3 0 16,2 1 0-16,-1-1 0 0,0-3-224 0,0 1 0 15,0 1 0-15,-1-1 0 0,0 3 0 0,0-2 0 16,2 1 0-16,-3 2 0 0,1 1-288 16,0 0-48-16,1 0-16 0,-2-1 0 31,1 0-512-31,-1-3-96 0</inkml:trace>
  <inkml:trace contextRef="#ctx0" brushRef="#br0" timeOffset="7">25032 15672 35935 0,'0'-3'3200'0,"0"0"-2560"15,0 0-512-15,0 3-128 0,1 0-1024 0,-1-2-240 0,0 0-32 0,2-3-16 0,-2 0 1040 0,0 1 272 0,-2 1 0 0,1 0 0 0,-1 3 1536 0,0 0 416 0,0 1 80 0,-1 3 16 0,-1 0-1024 0,0 2-192 0,2 3-32 0,-4 0-16 0,1 3-592 16,-2 3-192-16,-1 2 128 0,-1 4-128 0,0 2-176 0,-1-1-80 15,-2 2-32-15,-1 2 0 16,-1 0-192-16,1 1-32 0,-1-2-16 0,-3 1 0 16,-2 6-192-16,-4 2-48 15,0 4 0-15,-1-3 0 0,1 1-912 0,-1-1-192 0,1-4-48 0,1-3 0 16,0-1-176-16,3-6-32 0,1-2-16 16,1-4-8560-16</inkml:trace>
  <inkml:trace contextRef="#ctx0" brushRef="#br0" timeOffset="8">24726 15744 44223 0,'-2'12'1968'0,"-1"-3"400"16,-1 0-1904-16,4-5-464 0,0 0 0 0,3-3 0 0,0 3-432 0,0 2-176 0,3 3-32 0,4 4-16 16,2 2 336-16,1 1 80 0,0 1 16 0,0 0 0 0,-4-4 720 0,1 2 144 0,2 3 16 0,1 3 16 0,0 0-96 0,0 1 0 0,1-2-16 0,0 2 0 0,2 2-560 0,1-3 0 15,0 0-240-15,-1 0 80 16,0 1-544-16,-2-3-128 0,0-4 0 0,-1 4-16 16,1-4-736-16,0 2-144 0,-2-3-16 0,1 0-15136 0</inkml:trace>
  <inkml:trace contextRef="#ctx0" brushRef="#br0" timeOffset="9">25075 14778 45151 0,'-4'2'4016'0,"2"-2"-3216"0,2-2-640 0,1 0-160 0,0 1-288 0,1 1-96 0,0-4 0 0,1 0-16 0,1-2-1232 0,2-2-240 0,0-1-48 0,-2 0-16 31,0-1-224-31,-3 3-32 0,-1-2-16 0,-6 3 0 0,-1 1 1952 0,-3 1 400 0,-6 1 80 0,0 2 16 0,-4-1 1136 0,-1 2 224 16,-1 3 64-16,0 0 0 0,2 1-672 0,0-1-128 16,4 3-32-16,2 0 0 0,4-1-192 0,3 1-32 15,3 0-16-15,3 0 0 0,1 0-272 0,1-1-48 16,2 1-16-16,2-1 0 0,0-1-256 0,3 0 0 0,-1 0 0 0,2 1 0 16,2-2 0-16,0-1 0 15,0-1 0-15,-1-1 0 0,2 0 192 0,-2-1-32 0,-1 1 0 0,-1-2 0 16,0-1-16-16,-1 2 0 0,1-2 0 0,-2 0 0 15,0 1 48-15,0-1 0 16,-1-2 0-16,0 3 0 16,2-2-64-16,-2-2 0 0,0 2 0 0,-1 0 0 15,0 1-128-15,-2 0 0 0,-1 2 0 0,-1 0 0 16,-1 1 0-16,-1 1 0 0,-1 2 0 0,-3 1 0 0,-1 1 0 16,-2 1 0-16,-2 3 144 0,-1-1-144 0,0 1 240 0,-2 1-32 15,1-1 0-15,-1 0 0 0,0-1 48 0,2 0 0 16,1-1 0-16,0 0 0 15,4-2 0-15,0-2 16 0,5-1 0 0,-2 3 0 0,4-5-64 0,1 1-16 16,2 0 0-16,2-1 0 0,3-1-64 0,1 1 0 16,4-1-128-16,1-4 192 0,0 2-352 0,1 0-80 15,1-1-16-15,-1-1 0 0,-1 1 256 0,-2-1 0 16,-2 1 0-16,-3 3-144 0,-1-4 144 0,0 1 0 16,-3 0 0-16,-1 0 0 0,-1-1 320 0,-2 3-16 15,0-3 0-15,-1 1 0 0,-2 1 128 0,-1 0 16 16,-1 2 16-16,-1-2 0 0,0 3-272 0,-2 0-48 15,2 0-16-15,-1 1 0 0,3 1-128 0,1-2 0 16,0 1 0-16,1-1 0 0,0 3 128 0,2-1 0 0,-1-1 0 16,1 1 0-16,1 1 0 0,1 1 0 15,1 0 0-15,0 2 0 0,0 1-128 0,0 1 0 0,1 2 0 0,0 1 0 16,0-1 0-16,1-1-176 0,0 3 48 0,0-3 0 16,-1-2 128-16,0 2 0 0,0-2 0 0,2-2 0 15,-2-2 0-15,0 0 0 0,1-3 0 0,0 0 0 16,0 0 352-16,1-3 0 0,2-1 0 0,-1-3 0 15,3 0-80-15,-2 0-16 0,2-2 0 0,-3 0 0 16,2 0-256-16,-1 0 0 0,-1 0 0 0,-4 1 0 16,1 3 0-16,-3 0 0 0,0 0 0 0,-4 5-144 15,-1 0 144-15,-5 5 128 0,-3 0-128 0,-6 4 176 16,0 3-176-16,-3 1 192 0,-1 1-192 0,0 1 192 16,-2-1 176-16,3 1 32 0,3-4 16 0,2-2 0 0,4-1 0 0,3-3 0 15,4-5 0-15,3-4 0 16,2-2-1120-16,3-6-240 0</inkml:trace>
  <inkml:trace contextRef="#ctx0" brushRef="#br0" timeOffset="10">15823 14646 40543 0,'-7'-4'3600'0,"1"2"-2880"0,2 0-576 0,3 1-144 0,0 1-320 0,-2-1-80 0,-2 1-32 0,-3-6 0 0,-3-1-1936 0,2 0-400 0,1-2-80 16,4 1-16-16,1-2 3312 0,3 4 640 0,2-5 144 0,-2 2 32 15,2 1 272-15,0 0 64 0,-1 0 16 0,-1-1 0 16,0 1-736-16,-3-1-160 0,1 1-16 0,-3-1-16 0,-1 2-272 0,2 0-48 31,-2-3-16-31,1 2 0 0,0 1-80 0,0-2-16 0,-1-1 0 0,1 1 0 0,1 0 0 0,-1-2 0 31,3 0 0-31,-2-1 0 0,2 1 112 0,1-1 16 0,0 1 0 0,0-5 0 0,1 3-112 0,-1-2-16 16,0 1 0 0,1-1 0-16,-1 2-64 0,0-2 0 0,-1-2-16 0,0 3 0 0,1-2 64 0,-1 1 16 15,0-4 0-15,-1-1 0 0,2 2-32 0,1 0 0 16,0-1 0-16,0 1 0 0,1 0 16 0,0 1 0 0,2-1 0 16,-2 0 0-16,2 1 16 0,-1-1 0 15,0 0 0-15,0 1 0 16,0 0 64-16,0 0 32 0,1-2 0 0,-3 2 0 0,2 0-112 0,1 1-32 15,-2-1 0-15,0 0 0 16,1 4-80-16,-1-4-128 0,-1-2 176 0,0 0-176 16,-1 2 240-16,-2-4-64 0,1-1-16 0,-2-1 0 15,-2 1 32-15,0-1 16 0,1 1 0 0,-2-1 0 16,2 1-16-16,1-1-16 0,-1-1 0 0,4 0 0 16,0-1-48-16,-1 3 0 0,2-1 0 0,2 0 0 15,-1-2-128-15,0-1 0 0,2 2 144 0,-2 2-144 16,1 2 0-16,-1-1 0 0,-1 4 0 0,-1-1 0 15,0 2 0-15,-1 2 0 0,-1-1 0 0,1 0 128 0,-2 3-128 16,0 0 0-16,0 0 0 0,-1 0 0 0,0-1 0 16,-2-4 0-16,1 0 0 0,-1 2-128 0,1-2 128 15,0 0 0-15,0-1 128 0,0 0-128 0,2 2 144 0,1 0-144 16,1-3 192-16,1 1-192 0,0 3 256 0,1-3-48 16,1 2-16-16,0 1 0 0,3 1 32 0,-3-1 0 15,3 4 0-15,-2-1 0 0,2 2 32 0,-1 1 16 16,0 1 0-16,0 0 0 0,-1-1-192 0,-1 0-80 15,1 1 0-15,0 1 0 0,-1-2 0 0,-1-3 0 16,1 3 0-16,-1-4 0 0,0-2 0 0,0 0 0 0,0-4 0 16,0 0 0-16,-1-3 0 0,1 0 0 0,-1-1 0 0,-1 2 0 15,0 0 0-15,0-1 0 0,1 1 0 16,-1-1 0-16,0 2 0 0,0-1 0 0,1 1 0 0,1 0 0 16,0 1 0-16,2 2 0 0,1-2 0 0,0 1 0 15,1 0 0-15,2-1 0 0,-1 0 0 0,1 0 0 16,1 1 0-16,-1 0 0 0,-1-1 0 0,0 2 0 15,-1 0 0-15,0-2 0 0,0 0 0 0,-1 0 0 16,-1 1 0-16,-1 0 0 0,0-3 0 0,-1 1 0 16,-1-1 0-16,-1-2 0 0,-1 0 0 0,-2-1 0 0,0 2 0 15,0-2 0-15,0 1 0 0,-2-4 0 0,1-4 0 16,-1-2 0-16,0 0 0 0,0-1 0 0,2 4 0 0,-1 1 0 16,2-1 0-16,0 0 0 0,1 3 0 0,1 0 0 15,0 2 0-15,1 1 0 0,0 1 0 0,1-2 0 16,0 1 0-16,-1-1 0 0,1 2 0 0,1-3 0 15,-1 2 0-15,0-3 0 0,1 1 0 0,0 1 0 16,1 2 0-16,-2 0 0 0,1-2 0 0,1 1 0 16,0 0 0-16,-1-1 0 0,2 0 0 0,-1 1 0 15,1-1 0-15,1-3 0 0,-1-1 0 0,0 0 0 0,2-5 0 16,-1 3 0-16,0 2 0 0,0-1 0 0,0 2 0 16,1 2 0-16,-2 1 0 0,1 2 0 0,-1-2 0 0,0 2 0 15,1 4 0-15,-3-3 0 16,3 0 0-16,-3 2 0 0,2-2 0 0,-1 2 0 0,-1-1 0 0,0-1 0 15,0 2 0-15,-2-1 0 0,1 3 0 0,-1-3 0 16,0 2 0-16,0-2 0 0,0 1 0 0,0-1 0 16,1-2 0-16,1-1 0 0,1 4 0 0,-1-3 0 15,1 4 0-15,0-1 0 0,1-6 0 0,0 0 0 16,1-1 0-16,-2 1 0 0,1 1 0 0,-1 0 0 0,2 0 0 16,-3 2 0-16,1 0 0 0,0 1 0 15,-2 4 0-15,0-3 0 0,0 4 0 0,-1-2 0 0,0 4 0 0,0-5 0 16,1 2 0-16,-1 1 0 0,0 1 0 0,1-1 0 15,-1 0 0-15,0 0 0 0,1 1 0 0,0-1 0 16,0 0 0-16,0 0 0 0,0 3 0 0,0-5 0 16,0 1 0-16,0-2 0 0,0 2 0 0,1 1 0 15,0 2 0-15,0-2 0 0,1 0 0 0,0 1 0 16,1 0 0-16,1 1 0 0,0 0 0 0,0 1 0 16,0 0 0-16,2 1 0 0,-1 0 0 0,-1 2 0 15,0 0 0-15,0 1 0 0,1-1 0 0,-3 1 0 0,2 2 0 16,-2 0 0-16,-1 1 0 0,1-3 0 0,-1 2 0 0,-1-1 0 15,0 2 0-15,0-3 0 0,-1 1 0 0,1-1 0 16,-1 1 0-16,1-4 0 16,0 1 0-16,-1-1 0 0,1 2 0 0,1-4 0 15,-1 1 0-15,0 1 0 0,1 2 0 0,0-5 0 16,0 3 0-16,0 3 0 0,0-3 0 0,-1 3 0 16,2-1 0-16,-2 0 0 0,0 1 0 0,1-1 0 0,-1 4 0 0,0-3 0 15,0 1 0-15,0-1 0 16,0 1 0-16,0 0 0 0,-1-2 0 0,1 0 0 0,0 1 0 0,0-2 0 15,-2-1 0-15,1 1 0 0,0-2 0 0,1 4 0 0,-1-3 0 0,1-2 0 16,-1 2 0-16,1-4 0 0,1 3 0 0,-1 0 0 31,2-1 0-31,1 1 0 0,-1-1 0 0,1 0 0 0,2 0 0 16,0 2 0-16,0-1 0 0,-1-2 0 16,1 4 0-16,-1 0 0 0,0-1 0 0,-1 2 0 0,-1 2 0 15,-1 2 0-15,1-1 0 0,-4 2 0 0,2 0 0 0,-2 1 0 16,0 0 0-16,0 1 0 0,0 0 0 0,0 0 0 0,-2 1 0 0,3-3 0 15,-2 1 0-15,1 0 0 16,1 0 0-16,1 1 0 0,-2 0 0 0,2 0 0 16,-1 3 0-16,0-3 0 0,0 3 0 0,1-3 0 0,0 3 0 0,0-2 0 0,1 3 0 0,-1 3 0 15,0-3 0-15,1 0 0 0,-1 0 0 0,1 0 0 16,-1 0 0-16,2 0 0 16,-2 1 0-16,0 0 0 0,0-1 0 0,0 0 0 0,0 0 0 0,0 0 0 15,0 0 0-15,0 0 0 16,0 0 0-16,-3 17 0 0,2-13 0 0,-1-1 0 0,0-1 0 0,-1 3 0 31,2-3 0-31,-2 1 0 0,1 0 0 0,1 0 0 16,-1-2 0-16,2-1 0 0,0 0 0 0,0 0 0 15,2-1 0-15,-2-4 0 0,1 2 0 0,-1-4 0 16,0 7 0-16,4-18 0 0,-2 8 0 0,-2 0 0 0,2 1 0 0,-1-2 0 16,0 1 0-16,-1 0 0 0,1 1 0 0,-1-1 0 15,0-1 0-15,-1 1 0 0,1 2 0 0,0-1 0 16,0 1 0-16,-1 2 0 0,0-2 0 0,-1 3 0 15,0 1 0-15,-1 0 0 0,2 3 0 0,-2-1 0 16,1 1 0-16,-2 2 0 0,0 2 0 0,0 0 0 16,-1 1 0-16,-1 2 0 15,1 2-560-15,-1 1-96 0,1 0-32 0,-1 4-24848 16</inkml:trace>
  <inkml:trace contextRef="#ctx0" brushRef="#br0" timeOffset="11">16482 14841 11055 0,'-19'4'976'0,"5"-1"-784"0,3-3-192 0,4 0 0 0,3 0 3264 0,2 0 592 0,0-3 128 0,-1 1 32 0,-4-3-1008 16,1-3-208-16,1 0-48 0,3-4 0 0,4 2-1216 0,-1 0-240 0,4 0-48 0,0 0-16 0,-1 2-720 0,1-1-128 15,0 2-48-15,1 0 0 0,-1 2 0 0,-1-1 0 16,1 2 0-16,-3-1 0 0,1 2 48 0,0 0 16 15,-1-2 0-15,-2 2 0 0,1-1-64 0,-2 1-16 16,1-4 0-16,-1 2 0 0,0-1 0 0,-1 0 0 16,2-2 0-16,0 2 0 0,3-4 64 0,-1-2 0 15,0-1 0-15,2 0 0 16,2-2 0-16,1 2 0 0,-1 0 0 0,0 0 0 0,2-1-208 0,-3 0-48 16,2 0 0-16,-3 3 0 0,0-2-128 0,-2 3 128 0,-1 0-128 15,-1 3 128-15,0-1 128 0,-2 1 32 16,-1 0 0-16,1-1 0 15,-2 1 0-15,0-1 0 0,0 1 0 0,1 0 0 0,-2-1-32 0,3 0 0 16,-2-1 0-16,2 0 0 0,0 0-32 0,1-1-16 16,2-2 0-16,-1 1 0 0,1-2 128 0,0-1 32 0,1-1 0 0,0-1 0 15,1 3-240-15,0-2-128 0,0 1 160 0,-1 0-160 16,0-1 0-16,0-4 0 0,-1 1 0 0,0 3 0 16,-1-3 0-16,0 1 0 0,-2 0 0 0,1 0 0 15,-1 2 0-15,-1-2 0 0,1 1 0 0,-1-1 0 0,2 0 144 16,-3-1-144-16,3 1 128 0,-2-4-128 0,0 1 144 15,2 0-144-15,-1-3 160 0,1 8-160 0,0 0 0 0,-1-3 0 16,1-2 0-16,-2-7 0 0,0-2 128 0,1 2-128 16,-1 4 0-16,0-2 0 0,2 2 0 0,0 2 0 15,-1-1 0-15,-1 2 0 0,0 1 0 0,2 0 0 16,0 0 0-16,-1 1 0 0,1-1 0 0,-1-1 0 16,0 1 0-16,0 0 0 0,0 3 0 0,0 2 0 31,-1 2 0-31,1-2 0 0,-2-5 0 0,-1-1 0 0,1 1 0 0,0 0 0 0,0-1 0 0,-1 2 144 0,4-1-144 31,-3 0 128-31,3 0-128 0,0 2 0 0,1-2 144 16,0 1-144-16,1 0 208 0,-1 1-16 0,1 1-16 15,1-1 0-15,0 3 48 0,-1-4 16 0,-1 2 0 0,1 1 0 16,0 2-96-16,1-2-16 0,-2 4 0 0,0-2 0 16,1 0-128-16,-1 0 0 0,-1 0 0 0,1 0 0 15,0 0 0-15,0 0 0 0,0 0 0 0,1 2 0 16,-1-3 0-16,1 3 0 0,-1-1 0 0,0 0 0 15,3 0 0-15,-2-2 0 0,0 1 0 0,1 1 0 16,2-2 304-16,-2 1 16 0,1 0 16 0,1-1 0 16,0 3-240-16,0-2-96 0,0-1 0 0,0 1 0 0,-1 1 0 0,1 2 0 15,0-5 0-15,-2 4 0 0,1-1 0 16,-1 2 0-16,-1-3 0 0,0 1 0 0,0 1 0 0,-1-2 0 16,0 1 0-16,-1-2 0 0,0 1 0 0,-1 0 0 15,0-2 0-15,0 1 0 0,0-2 0 0,-1 2 0 16,-1 0 0-16,3-3 0 0,-2 0 0 0,1-1 0 15,1 2 0-15,1-3 0 0,0 0 0 0,2 1 0 16,1-2 0-16,-1 1 0 0,2 1 0 0,1-3 0 16,-1 3 0-16,0-1 0 0,0 2 0 0,0 3 0 15,-1-2 0-15,-1 3 0 0,0-3 0 0,0-1 0 16,-2 0 0-16,0 0 0 0,0 1 0 0,-2 0 0 0,1 2 0 16,-1-1 0-16,1 3 0 0,-1-4 0 0,0 0 0 0,-1-1 0 15,3-2 0-15,-1 0 0 0,1-3 0 0,1 0 0 16,2-1 0-16,0-1 0 0,1 2 0 0,-1 0 0 15,1-1 0-15,0-1 0 0,0 1 0 0,-1 1 0 16,-1 3 0-16,0-3 0 0,0 5 0 0,0-1 0 16,-1 2 0-16,1 1 0 0,-1-2 0 0,0 2 0 15,-1 1 0-15,2 1 0 0,-1 1 0 0,-1-3 0 16,1 0 0-16,1 1 0 0,-1-3 0 0,1 0 0 16,0 2 0-16,-1-3 0 0,2 0 0 0,0-3 0 15,1-1 0-15,0 0 0 0,1-1 0 0,-1 0 0 16,0 0 0-16,1 0 0 0,-1-2 0 0,2 3 0 0,-2 2 0 0,2-1 0 15,0 1 0-15,0-1 0 0,0 1 0 0,0-1 0 16,-1 1 0-16,0 2 0 0,1-2 0 0,-3 2 0 16,1 1 0-16,1 1 0 0,-2 1 0 0,-1 0 0 15,0-2 0-15,-1 0 0 0,2 0 0 0,-3 1 0 16,1-1 0-16,-1 0 0 0,0 1 0 0,-1-1 0 16,1 0 0-16,0-1 0 0,-3 0 0 0,2-2 0 15,-1 0 0-15,1-2 0 0,0-3 0 0,0 1 0 16,1-2 0-16,-1 0 0 0,1 0 0 0,0 2 0 15,0 0 0-15,0 0 0 0,1-4 0 0,-2-2 0 0,1 3 0 16,0 4 0-16,0 2 0 0,0-1 0 0,0 0 0 16,-1-2 0-16,1 0 0 0,-1 1 0 0,0 1 0 15,0-1 0-15,-1 1 0 0,1 0 0 16,1 1 0-16,0-1 0 0,-1 3 0 0,-1-4 0 0,0 2 0 0,1-3 0 16,-1-2 0-16,0 0 0 0,0 3 0 15,0-3 0-15,-1 2 0 0,1-4 0 0,-1 2 0 0,-1-2 0 16,2 0 0-16,-2-2 0 0,1 2 0 0,1 1 0 15,-1 1 0-15,0-3 0 0,1-2 0 0,-2-1 0 16,0 2 0-16,1 1 0 0,1 0 0 0,-2 1 0 16,4 3 0-16,0-1 0 0,0-1 0 0,0 3 0 0,1-1 0 15,2 1 0-15,-1 0 0 0,1 1 0 0,0-2 0 0,-1 0 0 16,0 3 0-16,-1-1 0 0,-1 0 0 0,1 1 0 16,-2-3 0-16,1 3 0 0,-3 1 0 0,1 1 0 15,-2-2 0-15,0 1 0 0,-1-3 0 0,-2 1 0 16,1-2 0-16,-1 2 0 0,1 1 0 0,-1-5 0 15,1-2 0-15,-2 0 0 0,2 0 0 16,-1 0 0-16,1-4 0 0,1 2 0 0,0 4 0 0,0 0 0 16,2 0 0-16,-1 0 0 0,3 2 0 0,-3 1 0 15,0 0 0-15,1 0 0 0,1 1 0 0,-2 1 0 0,0-1 0 16,1-2 0-16,-1-2 0 0,1 3 0 0,0 0 0 16,-1 1 0-16,0 1 0 0,2 4 0 0,-2 1 0 15,1-4 0-15,1 0 0 0,-1-3 0 16,1 1 0-16,0-1 0 0,1 0 0 0,0 2 0 0,1-2 0 0,1-3 0 15,0-3 0-15,2 0 0 0,1-3 0 0,1 1 0 16,1 2 0-16,1 0 0 0,0 1 0 0,1 1 0 16,1 3 0-16,-1-1 0 0,0 1 0 0,-1 3 0 15,0-1 0-15,1 0 0 0,-2 1 0 0,-1 1 0 16,-1 1 0-16,0-4 0 0,1 1 0 0,-2-1 0 16,-1 0 0-16,-1 0 0 0,0 3 0 0,0-1 0 15,0-1 0-15,-1 1 0 0,3 1 0 0,-3 0 0 16,4 0 0-16,-2-1 0 0,4 0 0 0,-2 1 0 0,2 2 0 0,-1 0 0 15,1 1 0-15,0 2 0 0,0 2 0 0,-1 0 0 16,2 1 0-16,-3 4 0 0,2 1 0 0,-3 0 0 16,-1 3 0-16,1 1 0 0,-2 3 0 0,0 1 0 15,-1-3 0-15,0 6 0 16,0-2-512-16,-2 4-80 0,-2 4-32 0,-1 4 0 16,-3-2-1136-16,-2 5-224 0,-3 1-64 0,-5 4 0 15,-3 6-144-15,-3 1-48 0</inkml:trace>
  <inkml:trace contextRef="#ctx0" brushRef="#br0" timeOffset="12">17251 14874 36863 0,'0'-1'3264'0,"-1"0"-2608"0,0 1-528 0,-1 0-128 15,2-2 1120-15,0 1 192 0,0-1 32 0,0 0 16 0,0-1-1504 0,2-5-304 0,-1 2-64 0,2-4-16 0,0 0-480 0,0 1-80 0,1-4-32 0,0 1 0 0,-2 1 784 0,2-2 144 0,-2-1 48 0,0 0 0 0,-1 0 144 0,1 0 0 0,-1 3 0 0,-1-4-128 0,1 1 1040 0,-1-4 224 16,1 2 32-16,-1-3 16 0,3 0-480 0,-2 1-80 16,2-3-32-16,-2 2 0 0,2 0-48 0,-1-1-16 15,1 1 0-15,1-3 0 0,-3 1 32 16,2 1 0-16,-1-5 0 0,1 2 0 0,-1-2-128 0,-1-3-32 15,1 0 0-15,0 2 0 0,0 2-80 0,0-4 0 16,0-4-16-16,0-2 0 0,1 1 16 0,0-2 16 16,-1 1 0-16,0 1 0 0,1-1-336 0,-1 1 0 15,-1 2 0-15,0-3 0 0,-1 0 176 0,0 1-48 16,-2-4 0-16,0 2 0 16,-1 1 112-16,-1 0 16 0,0 1 0 0,-2 2 0 0,2-3-16 0,1 4 0 0,0 2 0 0,1-1 0 15,-1-5 112-15,2-3 32 0,-2-1 0 0,0 1 0 16,2 7-48-16,-1-3 0 0,-1 0 0 0,1-2 0 15,-1-1 16-15,-1 3 0 0,3-1 0 0,-2 1 0 16,1-2-80-16,0-3-16 0,1-1 0 0,-1 0 0 16,1 4-64-16,1-3-32 0,0 2 0 0,-1 0 0 15,1 1-160-15,-1-1 0 16,1 1 0-16,-1-1 0 0,-1 0 0 0,2-1 0 0,-1 3 0 0,-2-5 0 16,1 2 128-16,0-2-128 0,-1 1 0 0,0 1 128 0,0 4 0 15,0-4 0-15,1 2 0 0,-2 1 0 0,2-3 224 0,1-1 32 16,-1-2 16-16,2 1 0 15,0 0-288-15,2 3-112 0,-1-1 0 0,-1 1 0 0,1-1 0 0,-1 1 0 16,1 1 0-16,-1 1 0 0,0-2 0 0,-1-1 0 16,1-4 0-16,0 2 0 0,0 2 0 0,0-1 0 15,0 3 0-15,0-1 0 0,1 4 0 0,1-2 0 16,-1 1 0-16,0-2 0 0,2 2 0 0,-1-2 0 16,1 0 0-16,1 1 0 0,0 1 0 0,0 1 0 0,0 1 0 15,-1 0 0-15,1 1 0 0,0 0 0 0,0 2 0 0,-1-1 0 16,-1 1 0-16,0-2 0 0,0-1 0 15,-1-1 0 1,0 1 0-16,-1 3 0 0,-1-2 0 0,0 4 0 16,-1 0 0-16,0 2 0 0,0-2 0 0,-1-1 0 15,-1 2 0-15,1-2 0 0,0-1 0 0,0-2 0 16,-1-1 0-16,0-2 0 0,2 4 0 0,-2-2 0 16,3 4 0-16,-3-1 0 15,2-1 0-15,0 4 0 0,-1-2 0 0,2 2 0 0,-2 0 0 16,1 2 0-16,1 2 0 0,-2-2 0 0,2 0 0 0,-1 0 0 15,1 1 0-15,0-3 0 0,1 0 0 0,0-1 0 0,0 3 0 16,0 1 0-16,0-1 0 0,1 1 0 16,-1 0 0-16,0 2 0 0,-1-2 0 0,1 1 0 0,-1-1 0 0,1-1 0 15,-1 1 0-15,0 2 0 0,0-2 0 0,-2 1 0 16,3-3 0-16,-1-1 0 0,1 3 0 0,1-2 0 16,3-1 0-16,-2-1 0 0,3-2 0 15,-1 5 0-15,1-4 0 0,0 2 0 0,0 0 0 16,0 2 0-16,-1 1 0 0,1-1 0 0,-2 4 0 0,0-2 0 15,0 0 0-15,-1 2 0 0,-1 0 0 16,0 1 0-16,0-3 0 0,-1 0 0 0,0 3 0 0,0-4 0 16,-1 3 0-16,0 0 0 0,0-1 0 0,-1 1 0 0,1 1 0 15,-2-3 0-15,1 3 0 0,-1-3 0 16,-2 2 0-16,2-3 0 0,0 3 0 0,-2-2 0 16,1 2 0-16,-2-1 0 0,3 1 0 0,-1-2 0 0,-1 3 0 0,1-1 0 15,0 1 0-15,0 2 0 0,0 0 0 0,1 0 0 16,0 4 0-16,1 0 0 0,1 4 0 0,-2 0 0 15,2 4 0-15,1 0 0 0,0 3 0 0,0 1 0 16,-1 0-464 0,1 4-96-16,1 2-16 0,-1 3 0 0,1 3-928 15,2 3-192-15,1 6-32 0,1 3-21824 0</inkml:trace>
  <inkml:trace contextRef="#ctx0" brushRef="#br0" timeOffset="13">15060 14863 14735 0,'0'2'1312'0,"-1"0"-1056"0,-2-1-256 0,2-1 0 0,-2 1 2400 0,2 0 416 0,-3 1 96 16,-1-1 16-16,-4 2-2352 0,-4 3-576 0,-3-1 0 0,-3 0 0 0,0-1 896 0,-3 0 128 0,-3-3 0 0,-2 1 16 0,-3-2 320 0,-3 0 64 16,-5 0 16-16,-3 0 0 0,-2 1-592 0,-3 0-112 15,-1 4-32-15,0-5 0 0,0 2 128 0,2-3 0 16,1-2 16-16,-1 0 0 0,2-2-304 0,-1 1-64 15,-1-1-16-15,1 0 0 0,-1-4-176 0,2 1-32 16,2-1-16-16,1 1 0 0,4 2-240 0,0 1 0 0,4 2 0 0,0 1 0 0,3-1-176 0,3 3 176 16,5 0-160-16,5 0 160 0,1 1 0 0,4-1 0 31,3 0 176-31,4-1-48 0,3 1-128 0,4-2 0 0,3 0 128 0,7-1-128 0,8-1 0 0,7-2-192 31,9 1 32-31,8-3 0 0,6-1 160 0,4 0 0 0,0-1 0 0,9 1 0 16,9-4 0-16,1 2 0 0,3-1 0 0,-5 2 128 0,0 3-128 0,-4 2 0 15,-4 2 0-15,0 2 128 0,3 0-128 0,-1 2 0 0,-1 0 0 0,-1 2 0 32,-3-1 0-32,1 1 0 0,3 2 0 0,-1-3 0 15,0 0 0-15,-4-1 0 0,0 0 0 0,-7-1 0 16,-3-1 192-16,0 0 32 0,-2-1 0 0,-6 0 0 16,-6-3 0-16,-7 2 0 0,-5 1 0 0,-8-2 0 15,-5 1-224-15,-7 1 0 0,-2 1 0 0,-4-1 0 16,-2 0 0-16,-5 2 0 0,-4-3 0 0,-7 0 0 0,-6 0 0 15,-7 1 0-15,-3-2 0 0,-7 1 0 16,-8 1 0-16,-4 2 0 0,1 0-128 0,1-2 128 0,0 2 0 0,2 2 0 16,4-2 0-16,-3 0 0 0,-6 0 432 15,3 0 32-15,2 0 16 0,3 0 0 0,4-2-16 0,3 2 0 16,1-2 0-16,5 1 0 0,3 1-176 0,2-3-32 16,5 1-16-16,2 0 0 0,5 0-96 0,4-2-16 15,2 3 0-15,4-3 0 0,3 0-400 0,4 3-96 16,1-4-16-16,5 1 0 15,0 0-640-15,6 1-128 0,3 0-16 0,8 1-18512 0</inkml:trace>
  <inkml:trace contextRef="#ctx0" brushRef="#br0" timeOffset="14">16420 14806 21183 0,'1'-1'1888'0,"-1"1"-1504"0,-1 0-384 0,1 0 0 0,-2 1 128 0,1 0-128 0,-1 1 128 0,-4-2-128 0,0 5 0 0,-5-4 0 0,-1 4-128 0,-1 0 128 0,0-2-144 0,1 0 144 0,0 0-192 0,1 0 192 0,0-2 256 0,1-1 128 0,1 2 32 0,0-4 0 0,3 2 1392 0,-1 0 288 0,0 0 48 0,-1 0 16 16,1 0-1568-16,-2 0-304 16,0-1-64-16,0 1-16 0,-2 1 320 0,0-1 64 15,0 2 16-15,-4-1 0 0,2 1 944 0,-3-2 192 0,0 0 48 0,-2-2 0 16,1-1-896-16,-1 2-192 0,3-3-16 0,-1 0-16 15,4 1-352-15,1 1-64 0,2-3 0 0,3 1-16 16,2 3-240-16,1-4-160 0,3 5 32 0,1-3 0 16,2 2-96-16,1 1-16 0,2 1 0 0,1 0 0 0,3 2 16 15,0 1 0-15,3 1 0 0,0 0 0 16,3 1 16-16,-2 1 0 0,2-1 0 0,-1 3 0 16,0-3 208-16,1 0 0 0,-3 0 0 0,1 0 160 0,-1-2 32 0,-1-2 16 15,0-2 0-15,-3 4 0 16,1-4 32-16,-2-3 0 0,-1 2 0 0,-2-1 0 0,1-2-16 0,-3 1 0 15,-1 0 0-15,-2-2 0 0,-2 2-96 16,-2-5 0-16,-3 2-128 0,-3-1 192 0,-2-1-192 0,-3 1 128 0,-2 1-128 0,-3 0 0 16,-2 2 176-16,-3 3-176 0,-3 1 192 0,-3 1-192 15,0 3 160-15,1-3-160 0,1 3 128 0,-1-1-128 0,2 0 0 16,2 0 0-16,3 0 0 0,1 0 0 0,2 0 176 16,2-2 0-16,3 1 0 0,1-2 0 0,1 1 144 0,2-2 48 31,0-1 0-31,0 2 0 0,4-2-48 0,-2-3-16 15,2 2 0-15,2-1 0 0,1-1-96 0,1 0-16 16,1-3 0-16,1 3 0 0,0-2-192 0,2 1 0 16,1 1 0-16,1 2 0 15,2-2-480-15,0 1-144 0,4 3-16 0,3 1-16 16,1 4-384-16,3 0-80 0,5 1-16 0,3 2 0 16,4 3-1488-16,3-1-288 0,4 1-64 0,1 0-12240 0</inkml:trace>
  <inkml:trace contextRef="#ctx0" brushRef="#br0" timeOffset="15">16347 14761 46079 0,'-2'3'2048'0,"0"-1"400"0,2 0-1952 0,3 0-496 0,2-2 0 0,2 1 0 0,4 0-480 0,7 1-192 0,15-1-32 0,14 0-16 0,17-2-976 0,9 0-192 0,5-3-32 0,-1-3-16 15,-3 0 560-15,-2-3 112 0,-3 0 32 0,-4 1 0 0,-4 0 1744 16,-7 1 336-16,-3 2 80 0,-9 0 16 0,-7 2 512 0,-4 0 96 0,-5 0 32 0,-4 3 0 16,-5-1-1040-16,-6 2-208 0,-2 2-32 0,-5-2-16 15,-2 3-288-15,-3 0 0 0,-2 0 0 0,-5 1-144 16,0 2 144-16,-6-1 0 0,-4 2 0 0,-8-1 0 15,-4-1 192-15,-7 0 0 0,-2-1 16 0,-5 0 0 16,-3 0-208-16,-2-1-208 0,1 2 32 0,-3-4 16 16,-2 2-96-16,0-3 0 0,4 0-16 0,0 0-12080 15,2 0-2400-15</inkml:trace>
  <inkml:trace contextRef="#ctx0" brushRef="#br0" timeOffset="16">17392 14722 4607 0,'-12'0'400'0,"2"0"-400"0,2 0 0 0,3-2 0 0,3 2 6256 0,0 0 1168 0,2-1 224 0,-4 1 48 0,0 0-4752 0,1-1-960 0,3-1-192 0,3-1-48 16,5 3-1904-16,5-4-384 0,4 2-80 0,3-2-16 16,3 0-208-16,0 0-48 0,2 0-16 0,1 1 0 0,0 0 1296 0,0 1 272 0,0-1 48 0,1 2 16 31,3-1 384-31,1 1 80 0,-2-1 16 0,4 2 0 0,4 0-576 16,1 2-112-16,-1-2-32 0,1-2 0 0,-1 2-224 0,-1 0-64 15,-2 0 0-15,1 0 0 0,1-2-192 0,-3 0 0 16,-3 1 128-16,-3 1-128 0,-4 0 0 0,1-1 176 0,-1 1-176 0,-3-2 160 15,1 1 32-15,-3 0 0 0,-1-2 0 0,-3 2 0 0,0 0-48 0,-2-1 0 16,1 1 0-16,-3 0 0 16,1 1-144-16,-2 0 192 0,-2-3-192 0,1 2 192 0,-2 1-192 0,-2-1 0 15,0 1 0-15,0-4 0 16,-2 4 0-16,0 0 0 16,-1-4 0-16,0 3 0 0,-1 0 192 0,0 1 16 15,0 0 0-15,0 0 0 0,0 0-48 0,0 0-16 16,1 0 0-16,-1 0 0 0,1 0-144 0,-1 0 0 0,2 1 0 15,0-1 0-15,-2 0 0 0,0 0 0 0,0 0 0 16,0 0 0-16,0 0 0 0,0 0 128 0,0 0 0 0,0 0 0 16,18 0 128-16,-14 0 0 0,1 0 16 15,0 0 0-15,1 0-48 0,1 1-16 0,3-1 0 0,1 0 0 16,0 1-208-16,1 2 128 0,1-3-128 0,1 0 0 16,-1 0 128-16,-1 0-128 0,-4 0 0 0,3-3 0 15,2 3 272-15,1-1-32 0,2 0-16 0,-1 1 0 16,-2-1-80-16,0 1-16 0,0 0 0 0,1 1 0 15,-1-1 0-15,-2 1-128 0,1 3 192 0,0-4-64 16,-2 1-128-16,0 2 0 0,-1-2 0 0,0 0 0 0,-1 2 0 0,0-2 0 16,-2 0 0-16,1 1 0 15,-2-1 128-15,1-1-128 0,-1 1 192 0,1 0-64 16,-1 1 16-16,1-2 0 0,0 0 0 0,1-2 0 0,1 2-144 0,1-1 0 16,1 0 0-16,3 1 128 0,1-1-128 0,2-2 0 15,1 2 0-15,0-2 0 0,0 2 128 0,-3 1-128 16,-3-1 192-16,3-2-64 0,1 2-128 0,1 1 0 15,1 0 0-15,-3-4 0 0,-2 4 128 0,-2-1-128 16,-3 1 192-16,-2 0-64 0,0 1-128 0,-4 0 0 0,1 2 0 0,-1-3 0 16,-1 0 0-16,0 1 0 0,-1 2 0 0,-1-2 0 15,2-1 0-15,-1 1 0 0,1-1 0 0,0 0 0 16,0 0 272-16,0 0-16 0,0 0-16 0,0 0 0 16,0 0-112-16,0 0 0 0,0 0-128 15,0 0 192-15,-18 4-192 0,12-4 0 0,-1 0 0 0,-1 1 0 16,2 1-224-16,-4-1 16 0,1 3 0 0,-2 0 0 15,2 0-240 1,1 1-32-16,1 3-16 0,0-3 0 0,2 3-16 0,4-3 0 0,-2 2 0 16,2 1 0-16,2-3 208 0,-1 2 48 0,1-2 0 0,1 2 0 0,-1-3 256 0,2 2 0 15,-1-2 0-15,2 1 0 0,-1-2 0 0,0 0 192 16,1 0-16-16,0 1-16 0,2-3 160 0,-1 2 16 16,0-1 16-16,1-2 0 0,1 0 32 0,-2 0 0 15,1-2 0-15,0-1 0 0,-1 0-208 0,-1-1-48 16,1 0 0-16,-4-2 0 0,3 0 0 0,-3-4 0 15,-1 0 0-15,0 0 0 0,0-2 208 0,0 0 48 16,-2-5 0-16,-2-2 0 0,2 0-32 0,-1-3 0 16,-1-2 0-16,1-1 0 0,-1-2-96 0,2 1-32 0,0 0 0 15,1-2 0-15,0 1-96 0,1-1 0 0,1-1-128 16,0-2 192-16,2 0 0 0,-3 0 0 16,1-1 0-16,2-2 0 0,-1-2-32 0,-2-1-16 0,2-2 0 0,-2 2 0 15,0 1-144-15,0-1 160 0,0 1-160 0,-2-5 160 16,2-1-160-16,-1-2 0 0,-1 0 0 0,-1 0 0 15,0 0 0-15,1 0 0 16,-1 3 0-16,1 1 0 0,1 1 0 0,0 0 128 0,1 2-128 0,-1-2 0 16,1-3 0-16,-1 2 0 0,1 2 0 0,-2 3 0 15,1 3 192-15,-1 1-64 0,-1 1 0 0,0 2 0 16,0 1 224-16,0-2 32 0,0 0 16 0,-2 0 0 0,3 3-288 16,-1-2-112-16,-1 0 0 0,0-2 0 0,2 2 0 15,-1-1 0-15,2 3 0 0,0-2 0 0,-1 2 0 16,2 0 0-16,2 0 0 0,-1 1 0 0,1 0 0 0,0-3 0 15,1-1 0-15,0-2 0 0,1 4 0 0,-1-5 0 16,-1-1 0-16,0-1 0 0,-1 0 0 0,0 1 0 16,-1 2 0-16,-1-2 0 0,0 3 0 0,-1-3 0 15,0 1 0-15,0 0 0 0,1-1 0 0,0 0 0 16,-1-2 0-16,1 0 0 0,0 2 0 0,1 2 0 16,0-2 0-16,1 1 0 15,2 3 0-15,-2 0 0 0,2-2 0 0,-1 0 0 0,2 3 0 0,-1-2 0 0,2-2 0 0,0-2 0 16,2-1 0-16,-2 0 0 0,1 2 0 0,-1-1 0 15,2 1 0-15,-3 1 0 0,1 2 0 0,-3 0 0 16,1 3 0-16,-2 1 0 0,-1-1 0 0,0-2 0 16,-2-1 0-16,-1-1 0 0,-1 0 0 0,1 0 0 15,-2 2 0-15,0-3 0 0,1 3 0 16,2 0 0-16,-2 0 0 0,1-1 0 0,2 0 0 0,0 1 0 16,1-1 0-16,1-2 0 0,-1 0 0 0,2-2 0 0,0-2 0 15,0-2 0-15,1 3 0 0,1 2 0 0,-1 0 0 16,0 3 0-16,1 2 0 0,-1-2 0 0,1 3 0 0,-3-1 0 15,3-1 0-15,-3 1 0 0,0 1 0 32,1-1 0-32,-1-1 0 0,-1 1 0 0,0-1 0 0,-1 1 0 15,1 1 0-15,-2-1 0 0,1 3 0 0,1-3 0 16,0 0 0-16,1 0 0 0,1 1 0 16,-1-1 0-16,0-2 0 0,3 0 0 0,-1-3 0 0,-1 0 0 15,0 2 0-15,0 2 0 0,2-1 0 0,-3 2 0 16,2 0 0-16,-2 1 0 0,0 0 0 0,-1-1 0 0,-1 1 0 15,0 1 0-15,-2-5 0 0,1 4 0 0,-2 1 0 0,1 0 0 16,0-2 0-16,-3 2 0 0,4 3 0 0,-2 0 0 16,-1-1 0-16,1-1 0 0,2 0 0 0,0 2 0 15,1-2 0-15,-1 2 0 0,2 0 0 0,0-2 0 16,0 3 0-16,0-1 0 0,2 0 0 0,-2 0 0 16,1-1 0-16,-2 2 0 0,1 3 0 0,0 1 0 15,-2 1 0-15,2 4 0 0,-1-2 0 0,-1 3 0 16,0 4 0-16,1-3 0 0,0 0 0 0,-1 1 0 15,1-1 0-15,0 2 0 0,1 1 0 0,0-2 0 0,0 2 0 16,1-2 0-16,2 3 0 0,-2-3 0 0,3 5 0 0,-2-3 0 16,3 1 0-16,-1 0 0 0,0 1 0 0,0 2 0 15,1 1 0-15,0-1 0 0,1 2 0 0,-2 1 0 16,1 1 0-16,-1 0 0 0,0 3 0 0,2 1 0 16,-2 2 0-16,1 0 0 0,0 3 0 0,-1 3 0 15,1 2 0-15,0 2 0 0,-1 0 0 0,-1 3 0 16,1 1 0-16,-2 3 0 0,1-1 0 0,-1 4 0 15,0 0 0-15,-1 4 0 0,0 6 0 0,-1 3 0 16,0-1 0-16,-1 4 0 0,1 0 0 0,-1 1 0 0,2 1 0 0,0-2 0 16,-1 2 0-16,3 4 0 0,-1 2 0 0,1 5 0 15,1 0 0-15,0 1 0 0,1 2 0 0,-2-3 0 16,0-2 0-16,-1 5 0 0,1 5 0 0,0 5 0 16,0 1 0-16,-3 1 0 0,0-2 0 0,-2 2 0 15,0 3 0-15,0 0 0 0,0 3 0 0,0-4 0 16,0-2 0-16,0-2 0 0,0 2 0 0,2 0 0 15,0 1 0-15,-1-4 0 0,1-2 0 0,-1-2 0 0,1 1 0 16,-2 2 0-16,2 0 0 0,-1 0 0 0,-2-2 0 16,1 0 0-16,-1 3 0 15,-1-1 0-15,-1-1 0 0,0 0 0 0,1-2 0 0,0-1 0 0,1 3 0 0,-1-1 0 16,1 1 0-16,-2-2 0 0,2-1 0 0,1-6 0 16,-1-1 0-16,0-1 0 0,1 3 0 0,-1-3 0 15,2-1 0-15,-3-1 0 0,2-2 0 0,-2-2 0 16,1-4 0-16,0 2 0 0,1 5 0 0,-2-2 0 15,0 2 0-15,2-3 0 0,0 0 0 0,1-1 0 16,1-3 0-16,3 2 0 0,1-5 0 0,-1 4 0 0,4 2 0 0,-1-3 0 16,2 0 0-16,0-2 0 0,1-1 0 0,-3 0 0 15,1-4 0-15,-2-1 0 0,0-1 0 16,-1 2 0-16,-1 2 0 0,-3 2 0 0,0 1 0 0,-2 0 0 16,-2-2 0-16,0-1 0 0,-1 1 0 0,0-4 0 15,1 2 0-15,-2-2 0 0,2 0 0 0,-1 0 0 16,0-1 0-16,1-2 0 0,0 1 0 0,1-3 0 15,1-1 0-15,2-4 0 0,0 0 0 0,0-1 0 16,2-4 0-16,1-2 0 0,-1 0 0 0,2-1 0 16,1 0 0-16,1 0 0 0,-1-1 0 0,0 1 0 0,-1-1 0 15,0 0 0-15,0-2 0 0,-1 0 0 0,1 4 0 0,0-1 0 16,-1 0 0-16,-1 1 0 0,1 1 0 0,-2-1 0 31,-1 2 0-31,0-1 0 0,0-1 0 0,-1 1 0 0,0-3 0 0,0 0 0 0,0 0 0 0,0-4 0 16,0 1 0-16,1-4 0 0,0 0 0 0,0-1 0 15,0-1 0-15,1-4 0 0,0 2 0 0,1-1 0 16,-1-3 0-16,0 0 0 0,0 0 0 0,0-2 0 16,-1 0 0-16,1-2 0 0,0 2 0 0,0-3 0 0,2 1 0 15,-2-2 0-15,2-2 0 0,-2-2 0 16,2-1 0-16,1 0 0 0,-1 0 0 0,3 1 0 0,-2-1 0 0,0-1 0 16,1 4 0-16,0-1 0 0,1 2 0 0,0 0 0 15,-1-3 0-15,1 0 0 0,1 3 0 0,-1 1 0 31,0-1 0-31,2 0 0 0,-2-1 0 0,1-1 0 16,2 2 0-16,-2 0 0 0,3 0 0 0,-2 1 0 16,1-1 0-16,2 2 0 0,1 0 0 0,2 3 0 15,0-3 0-15,3 1 0 0,2 2 0 0,2-1 0 16,1 0 0-16,4-2 0 0,1 3 0 0,1-4 0 16,1 0 0-16,-1 1 0 0,-1 0 0 0,2-2 0 0,-3 0 0 0,1 3 0 15,0 0 0-15,1 0 0 0,2 1 0 0,0 0 0 16,-1 1 0-16,4-1 0 0,-1 1 0 0,-1 0 0 15,0-2 0-15,3 1 0 0,5 1 0 0,-1 0 0 16,1 1 0-16,-1 1 0 0,2-2-352 0,-1 2-16 16,-1-1 0-16,-2-1 0 0,0 0 368 0,-3 0 0 15,1 0 0-15,0 0 0 0,-2 0-144 0,0 0 144 16,-1 2 0-16,1-1 0 0,3 0 0 0,1 1-128 16,1-1 128-16,-1-1 0 0,-1 0 0 0,-2 0 0 15,-1 0 0-15,-3-1 0 0,-3 1 0 0,-3 0 0 16,-2-2 0-16,-2 0 0 0,-2 0 0 0,-3 1 0 0,0-1 0 0,-4 0 0 15,1 0 0-15,-3 0-192 0,2-2 192 0,-2 1-160 16,-1 1 160-16,1-2 0 0,1-1-144 0,-1 1 144 16,2-1 0-16,-1 1 128 0,0-1 0 0,0 0 0 15,-1 0-128-15,0 3 192 0,-1-2-192 0,-1 1 192 16,0 0 128-16,-2 2 16 0,0 0 16 0,-1-1 0 16,0 2-256-16,-1-1-96 0,-2 2 0 0,1-1 0 15,-1 0 0-15,0 2 0 0,-1-2 0 0,1 1 0 0,0-1 0 16,-2 1 0-16,2-1 0 0,0 0 0 0,0 0 0 15,0 0 0-15,0 0 0 0,0 0 0 0,0 0 0 0,0 0 0 16,-16-6 0-16,13 1 0 0,2 2 0 16,1-5 0-16,0 2 0 0,0-3 0 0,2 0 0 0,1-2 0 15,1 1 0-15,-1-4 0 0,1 0 0 0,2-2 0 16,-1-3 0-16,0-3 0 16,-1 1 0-16,-1-2 0 0,0 0 0 0,0-2 0 15,-3 0 0-15,1-5 0 0,-1-1 0 0,0-5 0 16,0-2 0-16,0-4 0 0,2-4 0 0,-1-5 0 0,0 2 0 15,0-4 0-15,3 1 0 0,0-1 0 0,1 3 0 0,1-8 0 16,0 0 0-16,0-2 0 0,0 5 0 0,-1-2 0 16,-1 5 0-16,1 1 0 0,-3 4 0 0,0-3 0 15,-2-5 0-15,0 0 0 0,-3-1 0 0,0 6 0 16,0 1 0-16,-3 2 0 0,3-1 0 0,-4-1 0 0,1-4 0 0,-2 4 0 16,-1-4 0-16,1 3 0 15,-2 2 0-15,2 1 0 0,-1 6 0 0,1-3 0 16,-1-6 0-16,1-3 0 0,0 0 0 0,1 0 0 15,0 5 0-15,1-1 0 0,0 5 0 0,2 2 0 16,-2 3 0-16,2-2 0 0,-2-1 0 0,0 4 0 0,1 0 0 0,0 5 0 16,-1 3 0-16,0 2 0 0,-3-1 0 15,1 5 0-15,0 0 0 0,1 1 0 16,0 2 0-16,1-2 0 0,0 1 0 0,0-1 0 0,2 4 0 0,-1-1 0 16,1 1 0-16,1 0 0 0,-2 0 0 0,4-1 0 0,-1 2 0 0,-1 0 0 15,3 1 0-15,-1 0 0 0,1 3 0 0,1 0 0 16,-1 1 0-16,1-2 0 0,2 2 0 0,-2 1 0 15,0 0 0-15,3 3 0 0,-2-1 0 0,0 4 0 16,-1-2 0-16,1 1 0 0,-2 3 0 0,1-1 0 16,-1 0 0-16,0 1 0 0,0 2 0 0,0-1 0 15,0 2 0-15,0 1 0 0,-1 0 0 0,1 0 0 0,0 2 0 16,-2 1 0-16,0 2 0 0,1 1 0 0,-1 4 0 16,0 3 0-1,0 2-448-15,2 4-64 0,-1 2-32 0,1 3 0 0,1 4 240 0,1 0 48 16,0 6 16-16,0 1 0 15,1 3 96-15,0 1 16 0,2 5 0 0,-1 0 0 16,-1 2 128-16,-1-3 0 0,1 1 0 0,-2-4-128 0,-1 0 128 0,0 5 0 16,-1 9 0-16,-1 4 0 0,0 3 0 0,-1-4 0 0,-1 1 0 0,3-1 0 0,0 2 0 15,0 0 0-15,3 1 0 0,-1 1 0 16,6-1 0-16,-1-3 0 0,1-4 0 16,1 4 0-16,2 1 0 0,0 0 0 15,-1-1 0-15,0-1 0 0,0-5 0 0,-2 0 0 16,-1 0 0-16,-2 0 0 0,-1-2 0 0,-2 2 0 0,-1 2 0 15,-2-1 0-15,0 0 0 0,-2-9 0 16,2-5 0-16,-4 6 0 0,0 7 0 0,0 0 0 16,-1 1 0-16,1-7 0 0,2-1 0 0,1-7 0 15,1-3 0-15,0-3 0 0,2-3 0 0,3 0 0 0,-1-4 0 16,0 0 0-16,0-2 0 0,0-1 0 16,-1 0 0-16,2-3 0 0,-2 1 0 0,0-2 0 15,0 2 0-15,1 1 0 0,-2-1 0 0,1 3 0 0,0-4 0 16,-1 3 0-16,0-3 0 0,2 2 0 0,-4 0 0 15,2-4 0-15,0 1 0 0,0-2 0 0,0 0 0 0,-1-5 128 16,1-1-128-16,-1 0 0 0,-1 3 128 0,1 1-128 16,0 0 0-16,0-2 128 0,-1 0-128 15,1-2 0-15,0 0 0 0,1-4 144 0,0 1-144 0,0-2 0 16,0 0 272-16,1 0-48 0,2-3-16 0,-2 3 0 16,0-4 272-16,2 5 48 0,-1-3 16 0,1 2 0 15,1-1-416-15,0 0-128 0,-2 2 0 0,1-2 80 0,-2 1-80 16,2 0 0-16,-2-1 0 0,0 5 0 0,-1-3 0 0,0 2 0 15,0-1 0-15,0 1 0 0,0-1 0 0,-1 1 0 16,0-2 0-16,-1 0 0 0,1-1 0 0,0 0 0 16,1-3 0-16,1 2 0 0,0-1 0 0,1-2 0 15,0 1 0-15,2-1 0 0,0 1 0 0,1-2 0 16,4 0 0-16,-1-1 0 0,1 0 0 0,2 1 0 16,0-2 0-16,-1 2 0 0,2 0 0 0,-3 1 0 15,1 0 0-15,0 0 0 0,-2 0 0 0,0 1 0 16,-2 0 0-16,0 2 0 0,-1-2 0 15,1 3 0-15,0-3 0 0,0 1 0 0,0 0 0 0,2 0 0 16,-1 1 0-16,3-3 0 0,0 0 0 0,3 2 0 16,1-4 0-16,2 0 0 0,3 1 0 0,3-1 0 15,0 0 0-15,1-1 0 0,3 1 0 0,1-1 0 16,3 2 0-16,0-1 0 0,0 2 0 0,-1 0 0 16,1 3 0-16,-3-3 0 0,-1 3 0 0,-2-1 0 0,-1 0 0 0,-1 1 0 15,-2-1 0-15,0 1 0 16,-1 1 0-16,-1-2 0 0,-2 0 0 0,1 0 0 0,0-2 0 0,0 0 0 15,-2 0 0-15,3 0 0 0,0-2 0 0,2 0 0 16,-3-2 0-16,1 0 0 0,3-1 0 0,-1-2 0 0,1 1 0 0,-1 0 0 16,0-1 0-16,-2-1 0 15,-2 2 0-15,-2-1 0 0,-3 2 0 0,0 1 0 0,-1 0 0 0,-4 0 0 16,0 1 0-16,-1 0 0 0,0-1 0 0,-1 2 0 16,-2-1 0-16,1 0 0 15,0 0 0-15,-1 1 0 0,0 0 0 0,0-1 0 0,2 0 0 0,-3 0 0 16,3 1 0-16,-2-2 0 0,1 1 0 0,-1 1 0 15,1-2 0-15,-2 2 0 0,1-2 0 0,-2 1 0 0,0 1 0 16,0-2 0-16,0 0 0 0,-3 0 0 0,-1 3 0 16,-1-4 0-1,-3 1 0-15,-1 0 0 0,-1 1 0 0,-3-2 0 16,-1 3 0-16,-3-2 0 0,-1 1 0 0,-3-1 0 0,3 4 0 0,-2-4 0 0,-5 3 0 16,-2 0 0-16,1 1 0 0,1 0 0 0,2 0 0 0,1 1 0 15,0 0 0-15,1 1 0 0,0 0 0 0,0 0 0 16,1 0 0-16,0 0 0 15,0-1 0-15,1 1 0 0,1-2 0 0,0 0 0 0,0 0 0 0,1 0 0 16,2 0 0-16,1 0 0 0,-1-3 0 0,0 1 0 16,2 0-528-16,3-2-112 0,2 0 0 0,4 0-16 31,0 1-624-31,6-2-112 0,3-1-16 0,5-3-16 0,7 1-384 0,6 0-80 0,8 4-16 16,5 1 0-16,6 1-736 0,5 2-160 15,5 0-16-15,-3 1-16 0,-1 2-1680 0,-8 0-336 0,-4-1-64 0,1 2-5456 16</inkml:trace>
  <inkml:trace contextRef="#ctx0" brushRef="#br0" timeOffset="17">22160 14730 18431 0,'-2'-2'1632'0,"-1"1"-1312"0,2 1-320 0,1 0 0 0,1-2-464 0,-1 2-176 0,1-1-16 0,-1-1-16 16,2-2-1568-16,2 0-304 15,1 3-64-15,1-3-16 0,2 3 4240 0,-1 0 848 0,2-1 160 0,0 1 48 0,0 2 1504 0,0-1 304 16,-2 2 64-16,0-1 16 0,-1 1-2160 0,-2 1-432 0,1 2-96 0,-1-1-16 16,-1-1-1088-16,1 0-240 0,-2 0-32 0,1 2-16 15,-1 1-224-15,2-2-64 16,1 2 0-16,-1-5 0 0,3 3 128 0,-1 0 0 15,1-4 16-15,2 2 0 0,1-1 128 0,0-1 32 0,3 0 0 0,0-1 0 16,3 1 0 0,-1-1 0-16,2 1 0 0,0-1 0 0,1 2-192 0,0 0-48 15,0 0 0-15,1 1 0 0,1-2-256 0,-1 1 160 16,2 0-160-16,-1 1 128 0,-1-2-128 0,-1 0 128 16,-2 1-128-16,1-1 128 0,1 1 48 0,0-1 0 15,0 2 0-15,-1-1 0 0,1-1 48 0,0 3 16 16,0-1 0-16,0-2 0 0,1 1 80 0,0 0 32 0,0-1 0 0,2 0 0 0,0-1-352 0,-2 0 144 15,3-1-144-15,-1-1 0 0,-1 0 0 0,0-1 0 16,-4 0 0-16,0 1 0 0,-3-2 224 0,-1 1-64 16,-2-2-16-16,0 2 0 0,-2-2 48 0,0 2 0 15,-1 0 0-15,0-1 0 16,1 0 32-16,-1 0 16 94,2 0 0-94,0-2 0 15,3 1-64-15,1-1-16 0,0 4 0 0,4-3 0 0,1-1-160 0,4 1 0 0,0 2 0 0,-1 1 0 0,-1 0-208 0,-1 2 16 0,-1 1 16 16,-3 0 0-16,-2 0 176 0,-2 0 0 0,-1 1 0 0,-3-1-128 0,-1 1 128 0,-1-1 144 0,-1 0-16 16,-2 0-128-16,-1-1 384 0,0 0-48 0,0 1 0 0,-1-4 0 0,0 3 64 0,0-3 16 0,-1-2 0 0,0-1 0 15,1-1-32-15,-1-1 0 0,1-1 0 0,0-3 0 0,1-1 128 0,0-2 0 0,2 0 16 0,-1-1 0 0,2-3-384 0,0-1-144 0,1-1 0 0,0-6 0 0,2-1 0 0,-2-1 0 0,2-4 0 0,-1-2 0 0,0 3 0 16,-2 0 0-1,0-5 0-15,-1 4 0 0,-3-3 0 0,0 2 0 0,0-1 0 0,-2 0 0 0,-1-2 0 0,0 1 0 16,-1 1 0-16,-1 0 0 0,1 1 0 0,0 1 0 16,0-1 0-16,-1-1 0 0,3 4 0 0,-1-1 0 31,0 4 0-31,2-4 0 0,0 4 0 0,0 0 0 16,1 4 0-16,0 2 0 0,-2 3 0 0,1 4 0 0,0 2 0 15,0 4 0-15,-1 2-320 0,1 7-16 16,-2-2 0-16,-2 6 0 0,1-2 16 0,-2 5 0 0,-1 6 0 0,0 2 0 0,-2 5-64 0,1 2-16 0,0 3 0 15,0 3 0-15,2-1 176 0,1 2 32 0,-2 3 16 16,3 3 0-16,2 3 176 0,1-1 0 0,-1 4 0 16,2 0 0-1,2 3 0-15,-1-2 0 0,1-1 0 0,0-1 0 16,0-2 0-16,0 2 0 0,0 1 0 0,1-1 0 16,-3 0 0-16,2-1 0 0,-2 6 0 0,0-4 0 15,-1 1 0-15,0-2 0 0,-1-3 0 0,0-1 128 16,0-4-128-16,0 0 144 0,-1 0-144 0,0-1 160 15,1-2-160-15,0 2 0 0,-1-2 0 0,0-3 128 16,2-1-128-16,-1-1 160 0,1-5-160 0,1-1 160 0,0-2 48 16,0-4 16-16,2 1 0 0,-1-6 0 15,2 2 0-15,-2-4 0 0,3 0 0 0,-3-2 0 0,2 0 48 16,-2-1 16-16,0 1 0 0,2-4 0 0,-2 1-16 16,0-1 0-16,1-1 0 0,-1-1 0 0,0-1-192 0,1-1-80 15,-1 0 0-15,0-4 0 0,1 3 0 0,-2-3 0 16,0 1 0-16,0 0 0 0,0 1 0 0,-2-2 0 15,1 0 0-15,0-1 0 0,-1 3 0 0,0-1 0 16,-1 4 0-16,1 1 0 0,-1 2 0 0,1-1 0 16,0 2 0-16,1-1 0 0,0 2 0 0,1 0 0 0,0 0 0 0,-2 0 0 15,2 2 0-15,0-2 0 0,0 2 0 0,0 0 0 16,2-1 0-16,-2-1 0 0,0 0 0 0,0 0 0 16,0 0 0-16,0 0 0 0,0 0 0 0,0 0 0 15,0 0 0-15,14 10 0 16,-10-10 0-16,0 0 0 0,-2 2 0 0,3 0 0 0,-2-1 0 0,0 1 0 15,2 1 0-15,-3 0 0 0,2 1 0 0,0-1 0 16,-2 1 0-16,-1-2 0 0,1 1 0 0,-1 2 0 16,0-4 0-16,0 2 0 0,-1-1 0 0,0 1 0 15,0-3 0-15,0 0 0 0,0 1 0 0,0-2 0 0,1 1 0 0,-1 0 0 16,3 0 0-16,-3 0 0 0,0 0 0 0,0 0 0 16,0 0 0-16,16-4 0 0,-11 4 0 0,1 0 0 15,0 0 0-15,1 1 0 0,-2 2 0 0,0-1 0 16,-1 1 0-16,-1 1 0 15,1-3 0-15,-2 3 0 0,2-3 0 0,-3 3 0 0,0-3 0 0,2 0 0 16,-1 2 0-16,1-3 0 0,0 0 0 0,2 1 0 16,0-1 0-16,3 0 0 0,1 0 0 0,4 0 0 15,2 0 0-15,2 0 0 0,1 1 0 0,4-1 0 16,2 1 0-16,2-1 0 0,3 2 0 0,-2-2 0 0,1 0 0 16,-1 0 0-16,-2 0 0 0,-1 0 0 0,2 0 0 0,0 0 0 15,0 0 0-15,-1 0 0 0,0 2 0 0,2 0 0 16,1 2 0-16,0 0 0 15,3 0 0-15,3 0 0 0,4 1 0 0,1 0 0 0,1-1 0 16,1 0 0-16,-1-2 0 0,-1 1 0 0,1-2 0 0,-1-1 0 16,-3 2 0-16,2-2 0 0,1 0 0 0,0-2 0 15,4 1 0-15,-3-1 0 0,-1 0 0 0,-2-1 0 0,3 1 0 16,-1-2 0-16,0 3 0 0,-3-3 0 0,0 3 0 0,1-2 0 16,1 2 0-16,-2 0 0 0,0-2 0 0,-4 0 0 15,-1 3 0-15,-3-2 0 0,-2 2 0 0,-2-1 0 16,-1 1 0-16,-1 0 0 15,0 0 0-15,1 0 0 0,-1 0 0 0,0 0 0 0,0 1 0 0,1 0 0 16,3 0 0-16,1-1 0 0,2 0 0 0,0-1 0 16,0 0 0-16,2 0 0 0,-1-2 0 0,0 0 0 15,0 1 0-15,0-3 0 0,1 3 0 0,-2-3 0 16,4 1 0-16,-3 0 0 0,-1 2 0 0,2-2 0 0,-1 1 0 16,-2 1 0-16,1-1 0 0,-4 1 0 15,-1-1 0-15,-2 3 0 0,-3-1 0 0,-2 1 0 0,-3 0 0 0,0 0 0 16,-2 0 0-16,-2 0 0 0,-1 0 0 0,-1 1 0 15,0-1 0-15,-2 0 0 0,1 0 0 0,-1 0 0 32,-1-1 0-32,-1 1 0 0,2 0 0 0,-3 0 0 15,1-3 0-15,0 3 0 0,-2 0 0 0,2 0 0 16,-1-1 0-16,-1 1 0 0,0 1 0 0,2-1 0 0,-3 0 0 0,-1 3 0 16,1-3 0-16,-1 0 0 0,-1 0 0 0,1 0 0 0,-1 1 0 0,1-1 0 0,0 0 0 0,0 0 0 31,0 0 0-31,0 0 0 0,0 0 0 0,-18-1 0 15,15-2 0-15,2 2 0 0,1-1 0 0,-2-1 0 16,2 0 0-16,0-1 0 0,0-1 0 0,2 1 0 16,-1-3 0-16,2 0 0 0,-2-3 0 0,3-2 0 15,-2 0 0-15,3-5 0 0,-2 1 0 0,0-1 0 16,0-5 0-16,-1-1 0 0,0-2 0 0,1 0 0 16,-2 1 0-16,1-8 0 0,-2-3 0 0,0-5 0 15,2-1 0-15,-2-2 0 0,-1-1 0 0,1 3 0 0,0 2 0 16,-1 3 0-16,-1 3 0 0,0 3 0 0,-1 3 0 0,0 5 0 15,0 0 0-15,0 3 0 0,1 2 0 0,0-1 0 16,0 4 0-16,0-2 0 0,1 2 0 0,-2 1 0 16,2 1 0-16,0 1 0 0,0-1 0 0,-2 3 0 15,2 2 0-15,1-1 0 0,-2 2 0 0,0 2 0 16,0 1 0-16,1 1 0 0,-1 2 0 0,-1 0 0 16,-1 4 0-16,2-1 0 0,-2 5 0 0,2 1 0 15,0 5 0-15,2-1 0 0,0 4 0 0,1 3 0 16,2 2 0-16,2 3 0 0,0-2 0 0,0 3 0 15,2 2 0-15,0 0 0 0,1 2 0 0,-1-2 0 0,-1 2 0 0,1 1 0 16,-2 2 0-16,0-1 0 0,-1-2 0 0,-2 2 0 16,2 0 0-16,-2-1 0 0,1 0 0 0,-1-1 0 15,-1-2 0-15,3-1 0 0,-2 0 0 0,2-1 0 16,2 4 0-16,-1-4 0 0,1 1 0 0,1-2 0 16,-1 0 0-16,0-3 0 0,0-1 0 0,0-2 0 15,-1-2 0-15,-1-2 0 0,0-4 0 0,0 0 0 16,-1-3 0-16,0 1 0 0,-1-4 0 0,0 0 0 15,-1-1 0-15,0 1 0 0,0-3 0 0,0 1 0 0,0-3 0 0,-1 1 0 16,0 0 0-16,0-1 0 0,2-1 0 0,-2 1 0 16,0 0 0-16,1-1 0 0,-1-2 0 0,0 1 0 15,0-3 0-15,0-2 0 0,-1 0 0 0,-1-3 0 16,0 1 0-16,0-2 0 16,0 0 0-16,0-1 0 0,0 2 0 0,0 1 0 0,0 1 0 0,0 0 0 15,0 4 0-15,1 0 0 0,1 1 0 0,0 2 0 16,0 0 0-16,0 2 0 0,1-1 0 0,-1 0 0 15,0 1 0-15,0 1 0 0,0-1 0 0,0 1 0 0,0-2 0 16,0 0 0-16,0 0 0 0,0 0 0 16,0 0-880-16,-13-10-160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05:55.14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2307 8503 23039 0,'-1'-1'2048'0,"1"-1"-1648"0,0-1-400 0,0 3 0 16,0 0 288-16,-1-4-32 0,1 0 0 0,-2-2 0 16,1-2-256-16,-3-1 0 0,0-2 0 0,1 1 0 15,0 1-864-15,0 0-80 0,0 0-16 0,-1 0 0 16,2-1-320-16,-1 2-64 0,0 1 0 16,-1 0-16-16,0-1 1360 0,0-1 0 0,-1 1 256 0,0 0-16 0,0 0 1168 0,-1 1 224 15,0-1 48-15,0 3 16 0,-1-3-224 0,-2 3-32 16,0 0-16-16,-1 2 0 0,0-1-656 0,-2 2-144 15,1 4-32-15,-1 0 0 0,1 2-448 0,-2 2-144 16,1 4 0-16,-1 2 0 0,1 2 0 0,0 2 0 16,1-1 0-16,1 3 0 0,0 3 0 0,-1-3 0 15,1 4 0-15,-1 0 0 0,2 2 0 0,-2-2 0 16,1 0 0-16,1-1 0 0,2 0 0 0,-1 1 0 16,2 0 0-16,3 0 0 0,1-1 288 0,2-1 48 15,3 0 16-15,2 0 0 0,2-5-64 0,2-1-16 0,2-3 0 16,1-2 0-16,1-5-48 0,2-4-16 0,2-2 0 0,-1-3 0 15,1-1 240-15,0-3 32 0,1-2 16 0,-1-1 0 16,-1 1-176-16,1-3-16 0,1 1-16 16,-1-3 0-16,1-3 128 0,1 0 32 0,-3-1 0 0,0-1 0 15,1-1 96-15,-1-1 32 0,0 2 0 0,-1-5 0 16,0-2-144-16,-3-1-32 0,-1 2 0 0,-2-1 0 16,-1-1-192-16,-2-1-32 0,0-2-16 0,-2-1 0 15,-1 0-160-15,0 0 192 0,-3-2-192 0,1 3 192 16,1-2-192-16,-1 2 0 0,1-1 0 0,-1 1 0 15,1 3 0-15,0 4 128 16,-2-1-128-16,1 3 128 0,0 1-128 0,-2 2 128 0,2 4-128 0,-1 1 128 0,0 0-128 16,2 5-192-16,-1 1 32 0,0 4 16 15,2 4-528-15,0 1-96 16,2 2-32-16,-2 3-10992 0,1 3-2208 0</inkml:trace>
  <inkml:trace contextRef="#ctx0" brushRef="#br0" timeOffset="1">2528 8541 19343 0,'-3'-2'848'0,"2"0"192"0,-1 0-832 0,2 1-208 0,0 0 0 0,0 1 0 16,0 0 192-16,-1-2-16 0,0 0 0 0,0 1 0 0,2 1 480 0,-2-3 112 15,1 2 0-15,0 1 16 0,0 0 480 0,0 0 80 16,2-2 32-16,0 0 0 0,3 1-800 0,0-1-144 16,2 0-48-16,1-2 0 0,0 2 320 0,3-1 48 15,-1-1 16-15,1 1 0 0,1-2-208 0,-1 1-48 16,1 0 0-16,-1-2 0 0,0 1-384 0,1 1-128 16,0-4 0-16,0 3 0 0,2-4 144 0,-2-1-144 15,0 2 0-15,1-3 144 0,0 0 240 0,0-2 32 16,1 0 16-16,-2 0 0 0,-2 3 0 0,-1-2 0 15,0 0 0-15,-3 1 0 16,0-3-176-16,-1 1-48 0,-5 2 0 0,0 0 0 0,-4 3-480 0,-1-1-112 0,-5 4 0 0,-3 0-16 31,-2 2-176-31,-4 1-48 0,-2 2 0 0,-3 2 0 0,1 1 352 0,-3 2 64 0,5 4 16 0,2-3 0 16,3 1 192-16,-1 4 0 0,0 2 0 0,0 4 0 16,2 2 0-16,2-2 208 0,1 3-16 0,1 0 0 15,3 0 352-15,-1-1 64 0,2 4 16 16,-1 0 0-16,1-1-208 0,1 2-32 0,0-2-16 0,1 2 0 15,0 1-128-15,1-1-32 0,0 4 0 0,0 0 0 16,2-6-32-16,1 2-16 0,4-2 0 0,-1 0 0 16,2-5-800-16,-1-1-144 0,2 0-48 15,-2-4 0-15,3-3 32 0,1-1 0 0,2-3 0 0,-1-1 0 16,1-2-208-16,2-2-32 0,2-2-16 0,-3-1 0 16,2 0-944-16,0-4-192 0,-2 2-48 0,0-3-8576 15</inkml:trace>
  <inkml:trace contextRef="#ctx0" brushRef="#br0" timeOffset="2">3280 7991 26719 0,'-3'-9'1184'0,"2"3"240"0,-2 0-1136 0,3 1-288 0,0 2 0 0,0 1 0 16,2-1 624-16,-2-2 64 0,1-4 16 0,-1-4 0 15,1-4-704-15,1 3 0 16,-1-2 0-16,0 1 0 0,1 1-384 0,-1 1-128 0,-1-1 0 0,0 2-16 16,0 0 32-16,-2 2 16 0,0 0 0 0,-3 0 0 0,-1 1 784 0,0 0 144 15,-2 3 48-15,1 1 0 0,-1 0 496 0,1 2 96 16,1 1 32-16,-1 1 0 0,0 1-96 0,1 0-32 16,0 1 0-16,0 1 0 0,-1 1-544 0,2 2-96 15,-2 0-32-15,1 3 0 16,-1-1-320-16,-1 2 0 0,0 3 0 0,0-1 0 0,1 0 0 0,0 4 0 15,2 0 0-15,-1 2 0 0,0-1 0 0,1 6 0 16,-2 3 128-16,-1 3-128 0,3 2 512 0,0 3 16 16,-1 2 16-16,2 0 0 0,-1 1-272 0,0 2-48 15,-1 1-16-15,0 0 0 0,-2 0-208 0,1 3 0 16,-1 3 0-16,-1 0 0 0,1-2-256 0,-1-4-112 0,2-6-16 16,-2-3 0-1,1-2 160-15,-2 1 32 0,0-1 0 0,0-1 0 0,0-1 192 0,-3 1 0 0,1-2 0 16,-1 0 0-16,3 0-176 0,-2-5 16 0,1-3 0 0,2-3 0 31,2-4-1040-31,1-3-208 0,1-3-32 0,-1-1-8416 0,3-5-1696 0</inkml:trace>
  <inkml:trace contextRef="#ctx0" brushRef="#br0" timeOffset="3">2824 8494 19343 0,'1'-5'1728'0,"0"-2"-1392"15,2 3-336-15,-2 1 0 0,3 0 4480 0,-1 2 816 0,3-2 160 0,4-2 48 16,5 0-3792-16,6-4-752 16,3-1-160-16,4 0-32 0,-2 3-416 0,1-2-96 15,-1 5 0-15,1-2-16 16,-2 1-544-16,1 1-96 0,-1 1-32 0,-1-1 0 15,-1 1-1488-15,-2 1-320 0,-1-1-48 0,0 1-13728 0</inkml:trace>
  <inkml:trace contextRef="#ctx0" brushRef="#br0" timeOffset="4">4316 8023 23951 0,'0'0'2128'0,"0"1"-1696"15,0 1-432-15,0-1 0 0,0-1 768 0,0 3 64 16,0 3 0-16,-1 1 16 0,0 5 16 0,-1 5 0 0,1 5 0 0,0 1 0 16,-1 2 144-16,1-1 16 0,-2 3 16 0,-2 2 0 15,1-1-544-15,-2 2-112 0,-1 4-32 0,-4 0 0 16,0 0-352-16,-1-2 0 0,-3 2 0 0,1-4 0 15,0-1 0-15,0-2 0 0,-2-1 0 0,1 0 128 16,0 1-128-16,0-1 0 0,0-3 0 0,2-2 0 16,-1 1-640-16,0-3-160 0,-1-2-32 0,2-3-9088 15,-1-4-1840-15</inkml:trace>
  <inkml:trace contextRef="#ctx0" brushRef="#br0" timeOffset="5">3891 8366 33167 0,'0'-4'2944'0,"0"0"-2352"0,0 1-464 0,2 3-128 16,1-2 1152-16,-1 1 192 0,4-3 64 0,2-2 0 0,4-3-720 0,1-3-144 15,6 3-32-15,0 0 0 0,3-1-256 0,-1 1-64 16,3-2-16-16,-1 1 0 0,3 3-176 0,-2-2 0 15,3 2 0-15,0-2 0 0,-1 1 0 0,0 0 0 0,-1 2 0 0,0-2 0 16,-1 1 0-16,2-3 0 0,1 0-176 0,-4 1 176 16,1-3-320-16,-3 2 32 15,-1 1 0-15,-1-2 0 16,-2 4-352-16,-4-2-64 0,2 5 0 0,-6-3-16 16,1 5-1008-16,-4 2-208 0,0 0-48 0,-4 1-12384 0</inkml:trace>
  <inkml:trace contextRef="#ctx0" brushRef="#br0" timeOffset="6">4475 8396 5519 0,'2'1'240'0,"-1"-1"64"0,1 1-304 0,-1-1 0 0,1 1 0 0,-2-1 0 0,1 0 624 0,2 2 64 15,-1 1 16-15,2-1 0 0,0 3-448 0,-1 1-96 16,1-1-16-16,-3 2 0 0,0 2-16 0,-2-1 0 16,-1 4 0-16,-1-2 0 0,-1 2 704 0,0 1 128 15,-1 0 16-15,1-3 16 0,-1 0 848 0,0 1 160 16,1-2 48-16,1 1 0 0,0-4-416 0,0 0-80 0,2-1-16 0,-1-1 0 16,1 0 0-16,1-2-16 15,0 1 0-15,0-3 0 0,1-2-240 0,-1 1-32 0,2 0-16 0,-2 0 0 16,0-3-208-16,1 0-32 0,0 0-16 0,-1 4 0 15,0 0-464-15,-2-16-80 0,-1 9-32 0,2-1 0 16,-3-1-400-16,2-1 0 0,0 0 0 0,-1-2 0 16,2-2 128-16,0-3-128 0,1 2 0 0,1-4 128 15,2 1 64-15,0 0 16 0,0-2 0 0,2-1 0 16,1 0-16-16,-1-2 0 0,4-2 0 0,-1 2 0 16,2 0-16-16,-1 3-16 0,0 2 0 0,1 3 0 15,1 0-160-15,-2 4 128 0,0-2-128 0,0 3 128 16,2 4-128-16,-3-1 0 0,1 4 0 0,-1 0 0 15,0 1 0-15,-1 2 0 0,3 0 0 0,0 2 0 16,0 0-496-16,1 0-128 0,1 0-16 16,0 2-16-1,1 1-1200-15,-2-1-256 0,0 1-32 0,0-2-8544 0,-1 4-1696 0</inkml:trace>
  <inkml:trace contextRef="#ctx0" brushRef="#br0" timeOffset="7">5003 8166 12031 0,'3'-1'256'0,"-2"-2"64"0,0 2 16 0,1 1 0 0,-2-4-336 0,0 3 0 16,1 1 0-16,0 0 0 0,1-4 2448 0,-2 0 432 0,1 1 64 15,-1 0 32-15,0-1-816 0,-1 1-176 0,-2 2-16 0,0 1-16 0,-2 0-928 0,0 0-176 0,-1 0-32 0,-1 4-16 16,-2 2-96-16,0 2 0 0,0 2-16 0,-2 1 0 16,2 0-288-16,-2 5-48 0,2 2-16 0,-4 2 0 15,2 1-336-15,1 4 0 0,-1-2 0 0,1 3-128 16,1-2 128-16,2 0 0 0,1-2 0 0,1-3-128 16,0 1 128-16,3-2 0 0,-1-2 0 15,0-2 0-15,2 0 0 0,0-2 0 0,2 0 160 0,1-3-160 0,0-4 192 0,2 1-48 16,3-2-16-16,1-3 0 0,1-1-128 0,0-3-192 15,2-1 32-15,1-1 16 16,0-3-224-16,0-1-32 0,2 0-16 0,-1-6 0 0,0 2 160 0,-2-3 48 16,-1 0 0-16,0 1 0 0,-3-2 208 0,1 3 0 15,-1-2 0-15,-2 0 0 0,1 0 400 0,-4 1 80 16,2-1 16-16,-2 0 0 0,0-1 208 0,-1 0 64 16,-1 4 0-16,-1-2 0 0,0 3-528 0,0-1-112 15,-1 4 0-15,1 2-128 0,-1 5 272 0,0-1-48 16,1 2-16-16,-1 1 0 0,0 2-16 0,0 2-16 15,2-1 0-15,-1 1 0 0,0 0-32 0,1-1 0 16,1 2 0-16,0-1 0 0,1 1 112 0,-1 0 32 16,2 0 0-16,-1 1 0 15,1 2 0-15,-2-2 0 0,2 2 0 0,0 2 0 0,-2 1-96 0,3 2 0 0,0 1-16 16,-3 1 0-16,4 2-176 0,-2 1 0 0,1 0-160 0,-1-1 160 16,-2 4-304-16,2-3 48 0,-2 4 0 0,2-4 0 31,-3-3-1040-31,1-3-208 0,1-3-32 0,0-1-16 15,0-3-1840-15,-1-2-352 0,1 1-80 0,-2-3-16 0</inkml:trace>
  <inkml:trace contextRef="#ctx0" brushRef="#br0" timeOffset="8">5300 8289 43311 0,'4'-2'1920'0,"-3"0"384"0,0 2-1840 0,2 1-464 0,-2 1 0 0,-1 1 0 15,2 2-496-15,0 2-192 0,0 3-32 0,1 6-16 0,-1 3 736 0,1 3 0 16,-3 4 192-16,-2 0-32 0,0 2-160 0,-2-3 0 16,-2 0 0-16,1-6 0 15,-1 1 0-15,0-3-272 16,-1-4 64-16,2 0 16 15,1-2-1376-15,-1-3-272 0,2-1-48 0,0-2-16 16,-1-5-656-16,2 0-144 0</inkml:trace>
  <inkml:trace contextRef="#ctx0" brushRef="#br0" timeOffset="9">5349 8042 35935 0,'1'-6'3200'16,"0"3"-2560"-16,1 0-512 0,0 2-128 0,0 1 1136 0,1 1 208 0,-1 1 32 0,4-2 16 0,0 1-1264 15,4 2-128-15,1 1-256 0,0 2 64 16,-1 3-2528-16,0-1-512 0,-3 2-96 0,-5 0-32 0</inkml:trace>
  <inkml:trace contextRef="#ctx0" brushRef="#br0" timeOffset="10">5594 8396 30399 0,'-2'2'1344'0,"0"-1"288"0,0 1-1312 0,1-1-320 0,1 0 0 0,1 0 0 0,-1 0 816 0,0 3 80 15,2 0 32-15,-2 2 0 0,0 2-544 0,1 0-96 0,2-1-32 0,-2 1 0 16,-1 0-256-16,0-2 0 0,0 1 128 0,0-2-128 31,0-1-512-31,0-1-144 0,0 1-48 0,0-2 0 0,0-2 320 0,0-2 64 0,0-1 16 0,0-1 0 16,0-1 848-16,2-2 160 0,0 0 48 0,1-3 0 15,-1 1 144-15,1-2 16 0,2-2 16 0,0-1 0 16,1-1-368-16,0-1-80 0,1-2-16 0,0-1 0 16,1 0-304-16,3-1-160 0,1 0 160 0,2 2-160 15,1 5 0-15,0 1-192 0,0 3 16 0,0 2 0 16,-1 3 352-16,-2 3 64 0,1 2 16 0,-4 3 0 15,3 0-16-15,-3 1 0 0,-1 1 0 0,-1 1 0 16,0 0-240-16,-1 1 128 0,-2 0-128 0,2 2 0 0,-1 2 128 0,0 0-128 16,1 4 0-16,0 1 144 0,-1 3-144 0,1 0 192 15,-2 4-192-15,0 2 192 0,-3 3-192 0,2 0 160 16,-2 2-160-16,-1-2 160 0,0-3-160 0,0-4 0 16,0 0 0-16,0-5 0 15,1-2-720-15,-1-3-80 0,3-1-16 0,0-4-10896 16,1-2-2176-16</inkml:trace>
  <inkml:trace contextRef="#ctx0" brushRef="#br0" timeOffset="11">6854 7493 911 0,'-6'0'0'0,"2"0"0"0,1 0 0 0,1 0 0 0,0 3 240 0,1-3-48 16,0 0 0-16,-1 0 0 0,-1 1 832 0,-3 1 144 15,1-2 48-15,0 2 0 0,1 1 1056 0,1-3 224 16,-2 2 32-16,2 1 16 0,-1-3 192 0,0 4 32 16,-1-3 16-16,1 1 0 0,-1 0-592 0,0 2-112 15,-1 1-32-15,-3 3 0 0,2-1-640 0,-2 4-144 16,1-1-32-16,-1 3 0 0,-1 4-608 0,-2 0-128 15,0 5-32-15,-1 2 0 0,-2 7-256 0,-2-1-48 16,-2 2-16-16,0 0 0 0,-4 5 96 0,-1 4 16 16,-3 5 0-16,-6 9 0 0,-2 7-16 0,-3 2 0 0,0-1 0 15,4-6 0-15,4-7-240 0,4 1 0 0,3-6 128 0,3-3-128 16,4 0 0-16,4-3 176 16,4-3-176-16,2-5 160 0,2 0-160 0,2-1 160 0,2-3-160 0,2 1 160 15,3-3-160-15,2 0 0 0,4 3 0 0,3-3 0 31,2 0-592-31,3 0-48 0,5-1-16 0,1-4 0 16,3 1-1040-16,3-3-208 0</inkml:trace>
  <inkml:trace contextRef="#ctx0" brushRef="#br0" timeOffset="12">7190 7847 11967 0,'-2'0'1072'0,"0"0"-864"0,1 0-208 0,1 0 0 0,0 0 832 0,0 0 112 16,-1 0 16-16,-1-1 16 0,1 1-624 0,-2 0-128 15,2 0-32-15,1 0 0 0,0 0 432 0,0 0 80 16,0 0 0-16,0 0 16 0,0 0 656 0,0 0 128 16,0 0 32-16,0 0 0 0,0 0-320 0,0 0-64 15,0 0-16-15,0 0 0 0,4 18-128 0,-9-10-32 0,1-1 0 0,-1 1 0 16,2-2-272-16,-3 4-48 16,0-1-16-16,-2 1 0 0,3 2-32 0,-2-1-16 0,1 2 0 0,-1-1 0 15,2 4-16-15,0-1 0 0,0 2 0 16,1 3 0-16,1 3-144 0,-1 2-48 0,-1 2 0 0,-2 0 0 15,2 2-208-15,-4-1-48 0,0 2-128 0,0-1 192 16,1-1-192-16,-1-4 0 0,0 4 0 0,-2-4 0 16,0 0 144-16,1 1-144 0,-3-3 128 0,-1-1-128 15,1-1 192-15,-2-3-32 0,4 0-16 0,-2-4 0 16,3-3-16-16,-1 0-128 0,0-1 192 0,-1-1-64 0,0 0 0 0,-2-4 0 16,2 4 0-16,-3-3 0 0,-1 0-128 0,0-1 0 15,-1 1 0-15,0-4 0 0,1 0 0 16,0-2 0-16,0 1-176 0,0-3 176 0,0-1 0 0,2-1 0 15,-1 0 0-15,4-1 0 0,-1 1 0 0,2-2 0 16,0 2 0-16,2-3 0 0,1 1 0 0,4 3-128 16,0-5 128-16,1 2 0 0,5 2-176 0,0-4 176 15,1 2-208-15,2-3 80 0,2 3 128 0,-1 0 0 16,1 2 0-16,2-3-128 0,1 4 128 0,0-3 0 16,1 5 0-16,-3 0 0 0,2 2 0 0,-1 1 0 15,1 0 0-15,0 1 0 0,-1 4 0 0,1-3 0 16,0 2 0-16,-1 1 0 0,1 2 0 0,-2-1 0 15,1 0 128-15,0 1-128 0,-2 1 144 0,2-1-144 0,-1 1 192 16,-1 0-192-16,1-1 224 0,-1 3-64 0,0-2-16 0,0 2 0 16,0-1 48-16,0 0 16 0,-3 0 0 0,1 1 0 15,-1-3-208-15,0 2 144 0,1-1-144 0,0-1 128 32,0 2 64-32,0-5 0 0,2 3 0 0,-1-3 0 0,0-3-192 0,3-1 0 0,0 1 0 0,0-2-176 15,1 0 176-15,-2-1 0 0,2 0 128 0,-2 0-128 16,0-1 128-16,-1 2-128 0,0 0 128 0,2-4-128 0,-3 3 208 0,0 1-16 15,3-3-16-15,-1 1 0 0,-1-1-48 16,1-1 0-16,0 3 0 0,0-3 0 0,1-1-128 0,0 0 0 16,1 1 0-16,1-1 128 0,2-3-128 0,0 0 0 15,4-1 0-15,-1-2 0 0,0 1 0 0,3-2 128 32,-3 1-128-32,1-1 128 0,0 0-128 0,0 1 0 0,-2-3 0 0,0 1-176 0,0-2 176 0,-3 0 0 15,-1 0 0-15,-1 1 0 0,-1-3 0 0,1 2 0 16,-3-3 0-16,0 3 0 0,-2 1 0 0,-1-1 0 15,2-3 128-15,-2-2-128 0,0 2 0 0,0-1 144 16,-2-3-144-16,1-1 0 0,1-1 0 0,-2 2 0 16,0-1 0-16,-2 1 0 0,1 1 128 0,-2 1-128 15,0-2 0-15,-2 2 0 0,1-1 0 0,-2 4 160 16,-1 0-160-16,-1 2 128 0,-1 3-128 0,-2-1 0 0,0 1 0 0,-2 2 0 16,-2 0 0-16,-1 1 0 0,-2 4 128 0,-2-2-128 15,-1 2 0-15,-3 2 0 0,-3 1-160 0,0 2 160 16,5 0-288-16,1 1 32 0,-2 3 16 0,0 0 0 15,4 0-48-15,0 1-16 0,2-1 0 0,1-1 0 47,3 0-160-47,0 0-48 0,1-1 0 0,-2 0 0 0,1-2-688 0,0 0-144 0</inkml:trace>
  <inkml:trace contextRef="#ctx0" brushRef="#br0" timeOffset="13">7601 7461 14735 0,'-7'-1'1312'0,"2"-1"-1056"0,1 1-256 0,2 0 0 0,0 1 1840 0,2 0 304 0,0 0 64 0,-1 0 16 16,0-1-1008-16,0 1-192 0,0 0-32 0,2 0-16 16,0 0-592-16,1 0-128 0,-2 0-32 0,0 0 0 15,0 0-96-15,19 9-128 0,-12-4 176 0,1 3-176 16,2 2 672-16,0 0 32 0,-1-1 0 0,3 3 0 16,1 1 96-16,3 3 32 0,1 0 0 0,2 2 0 15,4 0 0-15,1 2 0 0,1-1 0 0,3 3 0 16,4 3-352-16,1 0-64 0,1 1-16 0,0 0 0 15,0 1-80-15,-1 1-32 0,1 6 0 0,-2 2 0 16,-3 7-288-16,-5-1 0 0,-4 1 0 0,-6 0 0 0,-6-1 0 16,-2-2 0-16,-6-2 0 0,-1-3-144 15,-4 1 272-15,0-5 64 0,-1 2 16 0,-5-4 0 0,2 2 112 0,-3-5 0 16,-1 0 16-16,-1 1 0 0,0-1-80 0,2-2 0 16,-3-7-16-16,2 1 0 0,-1-3-112 0,-2 0 0 15,-2 0-128-15,-3 0 192 16,-2 1-656-16,-2 0-144 0,-4 0-32 0,-2 2 0 15,-1-1-2288-15,-4 1-464 0</inkml:trace>
  <inkml:trace contextRef="#ctx0" brushRef="#br0" timeOffset="14">3885 9350 13823 0,'4'-2'1216'0,"-2"-1"-960"16,-2 3-256-16,0-2 0 0,1 0 1360 0,0 1 240 0,3-2 32 0,-2 1 16 16,3-5-528-16,-1 2-96 0,0 1-32 0,-3 2 0 15,-1 0-160-15,0 2-48 0,-2 0 0 0,-1 1 0 16,-1 0-96-16,0 1-32 0,-1 1 0 0,-2 2 0 15,0-4-16-15,-1 4 0 0,-2-1 0 0,-2 4 0 16,-2-3 176-16,1 4 16 16,-3-1 16-16,1 0 0 0,-2 2-432 0,-1 0-96 0,0-1 0 0,1 1-16 15,-1 0 32-15,1-1 16 0,2-1 0 0,2-3 0 16,2 3 192-16,1-3 32 0,1-1 16 0,2 1 0 16,1 0-320-16,1 0-64 0,0-2-16 0,2 2 0 15,2 0-384-15,0 1-96 0,3 0-16 0,0-1 0 16,3 2-272-1,1 0-48-15,2 2-16 0,2-1 0 0,3 1 416 0,1 0 80 0,2 0 16 0,1 1 0 16,0-1 128-16,0-1 0 0,1 1 0 0,-1-1 0 0,1 2 0 0,-3-2 0 16,1 2 0-16,-5-1 0 0,0 3 160 0,-1-4-32 15,-3 3-128-15,0 1 192 0,-1-3 80 0,-2 2 16 16,-1 0 0-16,-1 0 0 0,-2 0-64 0,-1-2-16 16,0 2 0-16,-2-1 0 0,-1 1-64 0,-1-2-16 15,-2 3 0-15,0-3 0 16,0-2 64-16,-3 1 0 0,0 1 0 0,-2-1 0 0,1 0-192 0,-2-3 128 15,-2 3-128-15,1-2 128 16,-1-1-560-16,-2 0-112 0,0-2-32 0,-1 2 0 16,1-2-1104-16,2-2-240 0,-1 0-32 0,0-1-12448 0</inkml:trace>
  <inkml:trace contextRef="#ctx0" brushRef="#br0" timeOffset="15">4065 9664 31327 0,'5'-4'1392'0,"-2"1"272"0,0 1-1328 16,0 0-336-16,0 0 0 0,0 1 0 0,1 0 256 0,0-3-32 0,5 1 0 0,3-2 0 0,0 0-224 0,1-1 0 15,-2 0 0-15,0 1 0 32,-2 0-432-32,2-1-80 0,-2 1 0 0,-1-1-16 0,1 0-160 0,-1 0-16 0,0 1-16 0,0-5 0 0,-1 3 528 0,-2 0 192 15,2-1-144-15,-2 0 144 0,0 1 512 0,-1-2 176 16,-2 1 32-16,1-1 16 0,-2 1 112 0,-1-3 32 16,0 1 0-16,-4-1 0 0,3 3-496 0,-3-1-80 15,-1-3-32-15,-1 2 0 16,-1 0-560-16,0 2-112 0,-2 2-32 0,2 1 0 15,0 3-560-15,-3-1-112 0,-2 6-32 0,-1-1 0 16,1 4 512-16,-1 0 112 0,-1 4 0 0,1 2 16 0,2 0 816 0,1 2 144 0,-1 4 48 0,-1 0 0 16,4 5 560-16,-2 2 112 0,2 1 32 0,1-1 0 15,2 3-512-15,2-3-112 0,3-2-16 0,1-3 0 16,3-3-128-16,-1 1-48 0,2-3 0 0,0 0 0 16,1-1-16-16,-1 0 0 0,3-1 0 0,-2 0 0 15,0-2-384 1,-1 0 128-16,2 0-128 0,-1 0 0 15,0-2-624-15,-1-1-208 0,1-3-32 0,0-2-16 0,4-1-912 0,-2-1-176 0,3-4-32 16,3-2-11440-16</inkml:trace>
  <inkml:trace contextRef="#ctx0" brushRef="#br0" timeOffset="16">4613 9011 35935 0,'-5'-1'1600'0,"-2"0"320"0,2 2-1536 0,1 0-384 0,2 0 0 0,1 1 0 0,1 2 0 0,-1-1 0 0,-3 5 0 0,0 2-128 32,1 0-528-32,0 3-112 0,2-1 0 0,1 1-16 0,0 3 624 0,3 0 160 0,-2 1 0 0,2 3 0 15,1 1 0-15,-3 4-128 0,3 2 128 0,-1-1-128 16,-2 1 896-16,1-1 192 0,0-1 48 0,-1 1 0 16,1 3 208-16,-1 1 32 0,-1 4 16 0,-3 2 0 15,1-4-800-15,-1 3-144 0,0 0-48 0,0 3 0 16,0-2-272-16,-1-1 0 0,2-5 0 0,0 2 0 15,0-1 0-15,2-3-272 0,2-2 48 0,-2-5 16 16,2-1-176-16,1-2-16 16,0-3-16-16,0-3 0 0,-1-1-896 0,1-6-176 0,-1 0-48 0,1-5-9264 15,0 0-1856-15</inkml:trace>
  <inkml:trace contextRef="#ctx0" brushRef="#br0" timeOffset="17">5248 9162 35007 0,'0'-9'1552'0,"0"1"320"0,1 3-1488 15,-1 1-384-15,1-1 0 0,1 2 0 0,-1 0 256 0,1-5-32 0,1-3 0 0,0-5 0 16,2-3-432-16,-1-1-96 0,-2 4-16 0,-1 1 0 16,-3 2-1280-1,0 4-272-15,-3 1-48 0,-3 2-16 0,-2 3 32 0,0 0 16 16,-5 2 0-16,2 3 0 0,-2 0 1888 0,-1 2 464 0,-17 5 576 0,20-3 64 0,-1-1 112 15,1 0 32-15,3-1 0 0,2 2-208 0,-1-1-32 16,2-1-16-16,1 2 0 0,2 1-288 0,-1 2-64 16,1-2-16-16,0 6 0 0,1 0-336 0,1 3-64 15,-1 3-16-15,0 2 0 0,-1 3 368 0,2 5 80 16,-1 2 16-16,0-1 0 0,1 0 48 0,-1 1 16 16,0 0 0-16,-1 2 0 0,0-1-288 0,-1 3-64 15,-1 6-16-15,-3 1 0 0,0 3-368 0,-2-3 0 16,-1 1 0-16,-1-3 0 0,4-7 0 0,-3 0 0 15,1-1 0-15,2-2-128 0,3-7-128 0,1-2 0 0,1 2-16 0,2-9 0 32,0 1-176-32,1-6-48 0,0-2 0 0,1-3 0 15,0 0-720-15,1-4-128 0,0 0-48 0,0-4 0 16,0-1-896-16,0-2-176 0</inkml:trace>
  <inkml:trace contextRef="#ctx0" brushRef="#br0" timeOffset="18">4790 9539 40543 0,'1'-2'1792'0,"-1"1"384"0,2 1-1744 0,2 0-432 0,1 0 0 0,-1 0 0 16,3 0 224-16,3 0-32 0,7 0-16 0,6 0 0 15,5 0-176-15,3-1 160 0,0-2-160 0,-1 2 160 0,-3-3-288 0,-1 0-64 16,-3 1-16-16,-4 0 0 15,-2-2-1600-15,-3 1-320 0,0-1-64 0,-1 1-13696 16</inkml:trace>
  <inkml:trace contextRef="#ctx0" brushRef="#br0" timeOffset="19">5333 9881 46991 0,'0'-1'2080'0,"-3"-2"432"0,1 2-2000 0,1 1-512 0,0 0 0 0,1 1 0 15,0 0-320-15,0 2-176 0,-1-2-16 0,-2 3-16 16,2 1-816-16,-1 0-144 0,-1 2-48 0,0-3 0 0</inkml:trace>
  <inkml:trace contextRef="#ctx0" brushRef="#br0" timeOffset="20">6182 8953 12895 0,'4'-2'1152'0,"-3"1"-928"0,-1 1-224 0,1-2 0 0,0 2 1424 0,0 0 240 16,1 0 64-16,0 0 0 0,2-1-416 0,-3-1-80 15,3 2-16-15,-1 0 0 16,1 0 560-16,-3 3 96 0,3-1 32 0,-2 1 0 0,0 2-944 0,0 0-192 16,0 1-48-16,1 1 0 0,1-1-432 0,-3 2-96 15,1 1 0-15,0-1-16 0,0 2 80 0,-1-1 0 16,0 0 16-16,-1 3 0 0,0-1 192 0,-1 1 48 0,-1 2 0 0,-2 2 0 15,-1 1-48 1,0 3 0-16,-2 1 0 0,2 2 0 0,-2 0-16 0,-1 2 0 0,1-1 0 0,1 1 0 16,-1-3-64-16,0 5-32 0,1-4 0 0,0 0 0 15,1-6-352-15,0 6 0 0,-3 6 0 16,0 3 128-16,-3 1-128 0,1-1 0 0,-3-1 0 0,-1 0 0 16,2-3 0-16,-3 0 0 0,1-2 0 0,-2-2 0 15,0-2 0-15,-1 0 0 0,0 2 0 0,-1-2 0 16,1-1 0-16,-1 2 0 0,2-6 0 0,1 2 0 15,1-2 0-15,0-3 0 0,3 0 0 0,0-2 0 16,2-2 0-16,1-1 0 0,-1-1 0 0,2-2 128 16,0-1-128-16,2-2 128 0,0-2-128 0,-1-1 128 15,1-3-128-15,1 1 0 0,-1-2 0 0,-1-2 128 0,0 1 48 16,-1 1 16-16,-2-4 0 0,1 2 0 0,-3-3-192 16,2 2 0-1,-1-2 0-15,1 0-176 0,2 0 176 0,0-3 0 0,0-2 0 0,2 0 0 0,1 0 0 0,1-3 0 16,2 2 0-16,2 2 0 0,3-3 0 0,0 2 0 15,2 0 0-15,1 2 128 0,1 0-128 0,0 1 128 16,1 1-128-16,0 3 128 0,2 0-128 0,-2 0 0 16,1 3 0-16,1-2 0 0,-1 3 0 0,1 0 0 15,2 0 0-15,-1 3 0 16,0 0 0-16,1 0 0 0,-2 3 0 0,2 0 0 0,1 1 0 0,-1 2 0 16,2-1 0-16,-3 1 0 0,2 2 0 0,0 0 0 15,-1-1 0-15,0 3 176 0,0-1-48 0,0 1-128 0,-3 0 192 16,3-1-64-16,-2 1 32 0,0 0 0 0,-1 1 0 0,0-1 0 15,-1 1 32-15,-1-1 0 0,0 0 0 0,-1-1 0 16,-1-1-192-16,1-1 160 0,0 1-160 0,2-1 160 16,-1 0-160-16,0 0 192 0,-1-2-192 0,1 0 192 15,1 0-64-15,1 0-128 0,-2-2 192 0,2-1-64 16,0 2 0-16,1-3 0 0,1 2 0 0,-3-1 0 16,2-2-128-16,0 0 128 0,-2 0-128 0,1 0 128 15,-1 0-128-15,-1 0 0 0,1 0 0 0,-1 0 0 16,0 0 128-16,0 0-128 0,-1-2 0 0,-1 1 128 15,1-1-128-15,1 2 0 16,0-2 144-16,1-1-144 0,0 0 0 0,4-1 144 0,1-1-144 0,2-2 0 0,1-3 192 0,2 1-192 16,-1-1 192-16,1-1-192 0,1 1 128 15,-2-4-128-15,0 0 0 0,-1 1 0 0,-1-2 0 0,0 0 0 16,0 1 0-16,-2-3 0 0,-2 1 208 0,-1-1-64 16,1-3-16-16,-1-1 0 0,-1-3-128 0,-1 1 0 15,-1-3 0-15,0 3 0 0,-1-2 128 16,0 3 0-16,0-2 0 0,0 0 0 0,-2 0-128 0,1-2 0 15,-1 3-192-15,-1 1 192 0,-2 2-192 0,0 1 192 16,0 2-160-16,-3 1 160 0,-1 1-208 0,-1 1 48 16,-1 1 16-16,-2-2 0 0,0 2 144 0,-2 0-128 15,0-1 128-15,-1 1-128 0,0 1 128 0,0-1 0 16,-2 3 0-16,0-3 0 0,0 3 0 0,1 1-128 0,0-1 128 16,-3 0 0-1,2 1-144-15,-1 0 144 0,1 3-160 0,-1-1 160 0,-1 2-176 0,0 1 176 0,-1 3-192 0,-1-4 192 16,1 3-144-16,-1-1 144 0,0 3 0 0,0-1-144 15,-1 0 144-15,3 0 0 0,0-2 0 0,-1 3 0 16,1 0 0-16,-1 0 0 0,0-2 0 0,0 2 0 16,0 2 0-16,0-2 0 0,2 3 0 0,-2-2 0 15,-1 1-304-15,2 3-80 16,-2 0 0-16,-1-1-16 16,3 1 16-16,-2-1 16 0,2 1 0 0,1 0 0 15,2-1-208-15,1 0-64 0,2-3 0 0,0 0-17728 16</inkml:trace>
  <inkml:trace contextRef="#ctx0" brushRef="#br0" timeOffset="21">7197 9451 4607 0,'9'-5'400'0,"-2"2"-400"0,-2 2 0 0,-1-2 0 0,0 2 3344 16,-3 0 592-16,2 1 112 0,1-3 32 0,3 2-2448 0,2-6-480 15,1 3-112-15,0-2-16 0,1 1 192 0,-2-2 48 16,2 1 0-16,-2 2 0 0,3-1-336 0,0 0-64 15,3 1-16-15,-1 1 0 0,2 1-272 0,2 0-64 16,0 2-16-16,1 0 0 0,0 0-48 0,0 0 0 16,1 0 0-16,0 0 0 0,1-1-192 0,-2-1-64 15,2 0 0-15,-3 1 0 0,2 1-192 0,-4-4-208 16,1 3 32-16,-1-2-10000 16,-2 0-2016-16</inkml:trace>
  <inkml:trace contextRef="#ctx0" brushRef="#br0" timeOffset="22">7193 9608 35935 0,'0'-2'3200'0,"4"0"-2560"0,-1 1-512 0,-1 1-128 15,2-1 912-15,2 0 176 0,6-1 16 0,5 0 16 0,7-6-992 0,5 3-128 16,5-3-144-16,0 2 144 16,1-1-592-16,-2 1 0 0,-2 2 0 0,-1-1 0 15,-3 5-1744-15,-2-1-352 0,-5 2-64 0,-3-1 0 16,-3 1 576-16,-4 3 112 0,-2-2 16 0,-2 0 16 15,-1 0 752-15,0 0 160 0,2 2 32 0,-2-3 0 16,3 1-48-16,1-2 0 0,2 0 0 0,4 0-4944 0</inkml:trace>
  <inkml:trace contextRef="#ctx0" brushRef="#br0" timeOffset="23">8615 8968 2751 0,'-2'-1'256'0,"2"1"-256"0,0-2 0 0,0 2 0 0,0 0 1152 0,1-1 192 16,0 0 48-16,1 0 0 0,-1-1-656 0,3-2-128 16,1 1-32-16,-2 0 0 0,2 1 64 0,0-1 0 0,2 1 0 0,-2 0 0 15,0 2-48-15,1-1 0 0,-1-1 0 16,-1 2 0-16,-1 2 864 0,1-1 160 15,-3 1 48-15,1 0 0 0,-1 4 112 0,-1-1 16 0,-1 2 16 0,-1 0 0 16,2 2-496-16,-3 0-96 16,-1-1-32-16,0 3 0 0,-2-1-400 0,2-2-80 0,1 2 0 0,-2 0-16 15,1-1-288-15,-1 3-48 0,1 0-16 0,-3 1 0 16,3 1 32-16,-1 1 0 0,0 1 0 0,-1 1 0 16,1 0 48-16,-2 0 16 0,2 5 0 0,-2-1 0 15,1-1 0-15,-1 1 0 0,2-1 0 0,-2-1 0 16,0-1-144-16,-1-1-32 0,0 1 0 0,-1 0 0 15,1-1-256-15,-1 3 128 0,-1 0-128 0,-1 2 0 0,-1 1 160 0,-1 2-160 16,-1-1 128-16,-1 2-128 0,2-3 0 0,0 2 0 16,-1-2 0-16,2-1 0 0,1 0 0 0,-1-2 0 15,1-1 0-15,0-2 0 0,1-1 176 0,0-2-48 16,0-1-128-16,-1-1 192 0,2 0-64 0,-1-3 0 16,1-2-128-16,-1 1 192 0,1-1-192 0,0-2 0 15,0-2 128-15,-1 0-128 0,0 0 0 0,-1-1 0 16,-2 1 0-16,0-3 0 0,0 1 0 0,1-1 0 15,-2 0 128-15,1-1-128 0,-1-3 0 0,2 3 0 16,1-6 0-16,1 1 0 0,2-1 128 0,1-2-128 16,2 2 0-16,0-5 0 0,2 1 128 0,1 0-128 15,1 1 0-15,1-3 144 0,2 0-144 0,0 1 0 0,1 1 0 16,2 1 0-16,1-1 0 0,1 2-144 16,2-3 144-16,1 1-208 0,2 1 208 0,0-1 0 0,3-1 0 0,0 2 0 15,-1 0 0-15,2 3 0 0,-1 1 0 0,-1 2 0 16,2 2 0-16,-2 0 0 0,1 2 0 0,0 0 0 15,-1 2 0-15,2 0 0 0,0 2 0 0,1 0 0 16,-4 2 128-16,1 1-128 0,0 3 0 0,-3 0 0 16,0 1 128-16,-2 1-128 0,-2-1 0 0,-1 1 0 15,2-1 160-15,-3 1-32 0,2 0 0 0,-1-1 0 16,3 1 128-16,-1 2 0 0,1-1 16 0,0 1 0 16,2-1-272-16,0 0 0 15,-1 0 128-15,2 0-128 0,-3-3 192 0,3-1 0 0,1 0-16 0,0-1 0 0,-1-2 16 0,1-2 0 16,0-3 0-16,2 1 0 0,-3-2-64 0,2-2 0 15,-1 2 0-15,0-3 0 0,-2-1-128 0,1 0 0 16,-1-1 0-16,0 1 0 16,-1-1 0-16,0-3 0 0,2 2 0 0,1-1 0 0,0-1 144 0,0 0-144 15,1 1 160-15,0-4-160 0,1 2 160 0,0-1-160 16,0 0 160-16,1-4-160 0,0 2 144 0,1-1-144 16,-1-1 128-16,0 1-128 0,1-4 0 0,1-2 0 15,-1 1 0-15,0-2 0 0,-1-2 0 0,-1 0 0 16,1 2 0-16,-2-2 0 0,1-2 0 0,-1 0 192 15,0 2 0-15,-1-1 0 0,1-2-192 0,0 0 0 0,-2 2 0 16,-1-1 0-16,2 3 0 0,-4-2 0 0,1 1 0 16,-2 1 0-16,0 2 0 0,-2 2 0 0,-3 1 0 0,1 0 0 15,-1 3-192-15,-3-3 48 0,1 2 0 0,-2-1 0 16,-1 2 144-16,1 0 0 0,-3 3 0 0,1-2 0 16,-2 2-128-16,-2-1 128 0,-1 0-128 0,-1 0 128 31,0 1-128-31,-2 4 128 0,2-2-128 0,-2 4 128 0,-1-2-144 0,0 5 144 0,-1-2-160 0,-2 4 160 15,1 0-144-15,-4 1 144 0,1 1-128 0,-2 1 128 16,0 1 0-16,0-1 0 0,2-2 0 0,1 3-128 16,-2-4 128-16,1 3 0 0,-3-2 0 0,1 0 0 0,2 2 0 15,-3-2 0-15,1 1 0 0,1 1 0 0,2-2 0 16,-1 1 0-16,-1 0 0 0,0 0 0 16,-1 0 0-16,3 1 0 0,-1-4-144 0,1 1 144 15,3 0-448-15,1 1 0 0,1-2-16 0,1 0-12464 16,3 0-2496-16</inkml:trace>
  <inkml:trace contextRef="#ctx0" brushRef="#br1" timeOffset="24">2167 11658 32255 0,'-2'-4'2864'0,"1"-1"-2288"0,-1 4-576 0,2-1 0 0,2 1 448 0,-2-1 0 15,-2-4-16-15,0-2 0 16,1-2-688-16,-4-1-128 0,3 0-16 0,-2-2-16 0,-1 4 272 0,0 0 144 0,0 1-160 0,-1-2 160 15,-1 4-320-15,0-2 16 0,-2 1 16 0,1 2 0 16,-2 0 288-16,1 1 0 0,0 0 176 0,-1 1-176 16,-2 2 496-16,1 0-16 0,-1 0 0 0,-2 1 0 15,2 2 48-15,1 2 16 0,-1 4 0 0,-1-2 0 16,1 3-176-16,-1 2-48 0,3 2 0 0,-1 1 0 16,1 1-112-16,1 1-16 0,2 2-16 0,1-4 0 15,1 5-304-15,2-1-64 0,0 2-16 0,2-1 0 16,1-1-272-16,1-1-48 15,1 1-16-15,-1-2 0 0,2-2-96 0,-1-4-32 16,2-1 0-16,-3-1 0 0,1-3 416 0,2 0 96 0,-1-2 16 0,2-2 0 0,1-1 528 0,2-1 96 16,2-2 32-16,-1 2 0 0,2-4 528 0,3 1 112 15,0-1 32-15,0 0 0 0,2 0-368 16,-2-1-80-16,0 0-16 0,0-3 0 0,0 1-384 16,-2 0-80-16,1-2 0 0,-1 0-16 0,0-2-112 0,-1 0-128 15,-1 0 176-15,-1-1-176 0,1-3 240 0,-3 2-64 16,0 0-16-16,-1-3 0 0,-2-1 32 0,0-1 16 15,-1 0 0-15,1-1 0 0,0-5 0 0,-2 2 0 16,1 3 0-16,-1 0 0 0,-1-5-80 0,2-3-128 16,-1-4 176-16,-2 0-176 0,3-1 0 0,-3 4 0 15,0 0 0-15,0 3 0 0,0 0-240 0,-1 0 48 16,-1 1 16-16,1 0 0 0,-2 6 176 0,1 0 0 0,0 2 0 16,0 0 0-16,-1 3 0 0,0 1 0 0,1 0-176 15,-2 1 176-15,3 6-416 0,-2-1 16 0,1 0 0 16,-1 4 0-1,1 0-1008-15,1 0-208 0,-2 3-48 0,1 0-9472 0,2 2-1888 0</inkml:trace>
  <inkml:trace contextRef="#ctx0" brushRef="#br1" timeOffset="25">2436 11641 31327 0,'0'-8'2784'0,"0"3"-2224"0,0-3-560 0,2 4 0 0,-1 3 1024 0,3-4 80 15,-2 2 32-15,4-4 0 16,3-6-2432-16,1-3-496 0,3-1-80 0,0-1-32 0,2 1 1904 0,-2 1 192 0,-1 3 128 0,1-1 16 16,-2 0-128-16,-2 2-16 15,0-1-16-15,-1 2 0 0,0 2 144 0,-2-2 48 0,0 3 0 0,-1-2 0 16,-1 1 80-16,-2 1 32 0,1-1 0 0,-3 1 0 16,1 0 288-16,-2 1 64 0,-2-1 16 0,-1 0 0 15,0 3-208-15,-3 0-64 0,0 1 0 0,-4 1 0 16,-1 2-256-16,-3 2-48 0,2 5-16 0,-4-1 0 15,-1 4-432-15,1 0-80 0,0 1-32 0,1 3 0 16,1 1 144-16,1 2 144 0,0 2-208 0,0-1 80 16,1 6 128-16,1-5 0 0,2 4 0 15,1 1 0-15,1 0 0 0,1-1-160 0,6 0 160 0,-2 0 0 16,5-1 0-16,0-7 224 0,-2 2-16 0,5 0 0 16,1-4 32-16,0 0 0 0,2 0 0 0,1-2 0 0,0 1-240 15,1-4 0-15,2 3 0 0,0-5 0 16,3 2-512-16,0-2-32 0,1-1-16 15,3-3 0-15,2-1-1072 0,1 0-224 0,0-3-32 0,0-1-12832 16</inkml:trace>
  <inkml:trace contextRef="#ctx0" brushRef="#br1" timeOffset="26">3164 11025 43311 0,'0'-16'1920'0,"0"4"384"0,1 4-1840 0,1 0-464 0,1 4 0 0,-2 0 0 16,3 1-736-1,1-5-240-15,2-4-48 0,1-6-16 0,1 1 448 0,-4 1 80 16,-1 4 32-16,-2 0 0 0,-4 3 96 0,-2 3 32 0,-1 3 0 0,-6 0 0 0,-1 2-32 0,-1 1 0 16,-3 1 0-16,-1 1 0 0,-2 0 384 0,0 0 160 15,0 4-16-15,-4-1 0 0,3 1 640 0,-3 4 128 16,0 1 32-16,0 2 0 0,1 3-560 16,2 2-96-16,2 1-32 0,3 1 0 0,3 3-256 0,3 1 128 15,1 1-128-15,0 1 0 0,2 0 208 0,-1 2-64 16,1 2-16-16,0-1 0 0,-1 0-128 0,2 0 0 15,-1 0 0-15,1 1 0 0,0-3 0 0,0 4 0 16,2 0 0-16,-1 1 0 0,0-1 0 0,1-3 0 16,1 2 0-16,1-1 0 15,3 0 0-15,1-5 0 0,-1-2 0 0,2-5 0 0,2 0-256 0,-1-3 80 16,0-2 16-16,0-2 0 16,2-1-336-16,-3-3-64 0,1-1-16 0,-2 0 0 15,1-5-448-15,-2 0-80 0,-1-3-32 0,1 0-9392 0,1-3-1888 16</inkml:trace>
  <inkml:trace contextRef="#ctx0" brushRef="#br1" timeOffset="27">2628 11339 42383 0,'1'-5'1872'0,"2"1"400"0,0 1-1824 0,1 2-448 0,1-2 0 0,-1 2 0 16,3 1 256-16,5 0-32 15,6-4-16-15,9 1 0 0,3 1 112 0,2 1 32 0,2-2 0 0,-3 0 0 0,2 2-352 0,-3-1 0 16,-1 0 0-16,-1 2 128 16,0-2-784-16,-1 2-160 0,-3 0-16 0,2 0-11840 15,-2 0-2352-15</inkml:trace>
  <inkml:trace contextRef="#ctx0" brushRef="#br1" timeOffset="28">3931 11505 23951 0,'-1'-2'2128'0,"1"-2"-1696"0,0 4-432 0,1-1 0 16,0 1 1472-16,0-1 192 0,2-2 64 0,2-1 0 16,0-2-1056-16,1 1-208 0,1 2-32 0,-1 1-16 15,3 1 288-15,-3 2 64 0,0 2 16 0,0 2 0 16,-1 3-80-16,0 3-32 0,0 1 0 0,-3 5 0 16,2 0-144-16,-3 6-16 0,0-1-16 0,-1 5 0 0,-1 0-256 0,0 1-48 15,-2 3-16-15,0 3 0 16,-2 0-176-16,0 2 0 0,-3 4 0 0,-1 0 0 0,-2 5 0 0,0-4 0 15,1-2 128-15,2-1-128 0,-1-6 0 0,2-4 0 16,0-2 0-16,3-5 0 0,2-5 0 0,-1-3 0 16,3-2 0-16,0-5 0 0,0-3 320 0,1-3 48 15,-1 0 0-15,3-4 0 0,-2-4-128 0,1-2-32 16,0-3 0-16,-1-5 0 0,0-7-80 0,-1-4-128 16,0-3 176-16,-1-5-176 0,0 0 128 0,0-3-128 15,0 2 0-15,-1-2 0 0,0 3 0 0,0-5 128 16,1 0-128-16,0 0 0 0,1 0 128 0,1 3-128 15,-1 2 0-15,4 0 0 0,-1 3 0 0,0 3 0 0,3 1 0 16,1 2 0-16,0 0 0 0,3 4 0 16,2 1 0-16,2 1 0 0,3 3-192 0,0 2 0 0,3 1 0 15,1 1 0-15,2 3 48 0,-2 2 16 0,1 2 0 0,0-1 0 16,0 1 128-16,-2 4-160 0,2 3 160 0,-3-2-160 16,1 6 160-16,-2-2 0 0,-2 3 0 0,-3 3 0 15,-1 1 0-15,-4 2 0 0,0 2 0 0,-4 3-128 16,1 2 128-16,-2 3 0 0,-2 0-144 0,1 0 144 15,-4 1 0-15,1-1 0 0,-1 4 0 0,0-2 0 16,0 1 0-16,-2-4 240 0,2 1-64 0,-3-1-16 0,0-2-160 16,-1-3 0-16,-2 1 144 0,0-3-144 0,0-2 0 15,-1-1 0-15,1-3 0 0,-3-2 128 0,0-1-128 0,1 0 176 16,-1-3-176-16,2 0 192 16,0-3-192-16,-1 0-272 0,1-1 64 0,1-1 16 15,-2-1-896-15,1-1-192 0,0-4-16 0,1 1-16 16,0-2-1120-16,2 0-240 0,0 1-32 0,1 1-10624 15</inkml:trace>
  <inkml:trace contextRef="#ctx0" brushRef="#br1" timeOffset="29">4427 11526 10127 0,'6'4'448'0,"-2"0"96"0,0-2-544 0,-2 1 0 0,-1 0 0 0,1-2 0 0,-1 3 864 0,2 1 64 0,0 4 16 16,3 1 0-16,-2 2 1392 0,-1-3 288 0,0 0 48 0,0-1 16 15,-3-2-800-15,0-2-160 0,0 0-16 0,-1-3-16 16,-1 1-608-16,0-2-128 0,1 0-32 0,0-2 0 16,0-2 384-16,-1 0 80 0,0-2 16 0,1-1 0 15,1-4-560-15,-2 2-96 0,1-3-32 0,1 2 0 16,0-3-336-16,0 1-64 0,1-2 0 0,1 0-16 15,-1-2-48-15,0 1-16 0,1-1 0 0,1-1 0 0,-2-2-112 0,3 0-128 16,0 0 176-16,-2-1-176 0,4 1 128 0,-4-1-128 16,2 3 0-16,0 0 0 0,2 2 0 0,-4 0 160 15,4 0-160-15,-1-1 128 0,1 5-128 0,0 0 192 16,1 0-192-16,-2 2 192 0,2 2-192 0,0-2 0 16,0 5 0-16,0 0 0 0,1 1-144 0,0 2-64 15,1 0-16-15,3 1 0 16,1 0-608-16,3 1-112 0,3 2-16 0,0 1-16 15,-1 1-1376-15,1 4-272 0,-2-2-48 0,-1 1-16 16,-1 2-192-16,-1 1-32 0</inkml:trace>
  <inkml:trace contextRef="#ctx0" brushRef="#br1" timeOffset="30">4886 11350 11567 0,'4'0'256'0,"-3"0"48"0,0 2 16 0,1-2 0 0,0 0-320 0,-1 0 0 0,1 0 0 0,1 0 0 16,4 0 2464-16,2 0 416 0,0 0 96 0,3 0 16 15,0-2-640-15,-2 1-128 0,3 0-32 0,-1-2 0 16,0-1-864-16,0 1-176 0,2-3-48 0,-2 2 0 16,-1-2-528-16,-1-2-96 0,-1 3-32 0,-2-5 0 15,0 2-160-15,-2-1-32 0,-2-2-16 0,0 0 0 16,-3 1-80-16,-2 2-16 0,0-4 0 0,-3 3 0 16,-1 1-528-16,-1 0-96 0,-2 3-32 0,-1 2 0 15,-4 3-128-15,3 0-16 0,-3 3-16 0,1 1 0 0,-1 3 448 16,-1-1 96-16,-1 3 128 0,1 0-208 15,-1 2 208-15,1 0 0 0,-1 4 0 0,1 0 0 0,-1 1 0 0,2 1 0 16,1-1 192-16,1 0-192 0,1-1 640 0,3 0 0 16,2 0 16-16,1-1 0 0,4-1 160 0,-2 1 16 15,5 3 16-15,-1 1 0 0,2-1-400 0,1-1-64 16,1 0-32-16,2-2 0 0,2 0-352 0,-1-3 0 16,1 0 0-16,2 0 128 15,3-2-464-15,0-4-96 0,1-1-16 0,-1 0 0 16,2-2-1744-16,1-1-368 0</inkml:trace>
  <inkml:trace contextRef="#ctx0" brushRef="#br1" timeOffset="31">5544 11368 26719 0,'0'-4'1184'0,"0"1"240"0,-1 0-1136 0,1 0-288 0,1 0 0 0,0 3 0 15,-1-2-1712-15,1 0-400 0,1-2-64 0,0-4-32 16,2 1-672-16,-3-2-144 0,0 2-32 0,-1-3 0 16,0 1 1920-16,-1 1 384 0,0-1 80 0,-3 1 16 0,0-2 784 0,0 1 144 15,-2 1 48-15,0-1 0 0,-1 2 2416 0,0 1 480 16,1 1 112-16,-4-1 0 0,0 2-528 0,-2 2-112 0,1 2-32 0,-2 0 0 15,0 2-1248-15,-2 2-240 0,0 2-48 0,-1 0-16 32,1 2-400-32,-3 3-96 0,1 1-16 0,0 0 0 0,2 1-320 0,-2 3-64 0,-1 3-16 0,0-1 0 15,0 6-192-15,1 0-160 0,2 0 32 0,1-1 0 16,5-2 128-16,-1-3 128 0,4 0-128 0,0-1 176 16,1-2 192-1,1 1 32-15,2-1 16 0,1-2 0 0,1-1-192 0,2 1-32 0,2-2-16 0,2-1 0 16,0-4 96-16,4 0 32 0,2-2 0 15,0-1 0-15,3-2 16 0,1-2 0 0,1-2 0 0,0 2 0 0,1-3 16 16,0-1 16-16,2 2 0 0,-2-4 0 0,0-1-176 0,2-3-48 16,-2 1 0-16,-2 0 0 0,1-1-128 0,-3-2 0 15,1-1 0-15,-1 0 0 0,-1-1 0 0,-2-2 0 16,0-2 0-16,-1-2 0 0,-3 1 128 0,0-2-128 16,0-5 192-16,-4-2-64 0,-2 3-128 0,-2-1 0 15,1 0 0-15,-4-3 0 0,-2-1-208 0,-1 0 16 16,1 3 16-16,-2 0 0 0,0 3-80 0,2-1 0 15,0 4-16-15,-1 0 0 0,-1-1 96 0,1 2 32 16,1 2 0-16,-2 0 0 16,1 1-464-16,1 3-96 0,0 2 0 0,2 3-16 15,2 4-1568-15,-2 0-304 0,3 5-64 0,1-4-10912 0</inkml:trace>
  <inkml:trace contextRef="#ctx0" brushRef="#br1" timeOffset="32">5767 11250 41471 0,'0'-4'1840'0,"0"2"368"0,1 1-1760 0,0 1-448 0,1 0 0 0,0 0 0 16,0 1-992-16,3 1-288 0,0 1-48 0,3 1-16 0,0 2 800 0,-1 1 160 16,-2 3 16-16,0 0 16 0,-2 2 352 0,0 1 0 15,-3-1 192-15,0 4-64 0,0-1 80 0,0-1 16 16,-1-3 0-16,-1 2 0 0,0 1-32 0,-1 0-16 15,0 0 0-15,3-2 0 0,-4-1-176 0,3 0 0 16,0-2 0-16,-1-3-176 16,2 1-1264-16,0-4-256 0,-1 1-48 0,0-2-12928 0</inkml:trace>
  <inkml:trace contextRef="#ctx0" brushRef="#br1" timeOffset="33">5813 11058 16575 0,'0'-12'1472'0,"0"4"-1168"0,0 1-304 0,0 5 0 15,0-2 3024-15,0 3 560 0,0 1 96 0,0-2 32 16,0-2-2768-16,0-2-560 0,2 6-96 0,-1-5-32 16,2 5-2176-16,1 0-448 0,0 1-96 0,-1 3-16 0</inkml:trace>
  <inkml:trace contextRef="#ctx0" brushRef="#br1" timeOffset="34">6218 11246 15663 0,'0'-4'1392'16,"0"-3"-1120"-16,0 4-272 0,0-1 0 0,0 1 2272 0,-1-1 400 0,-1-5 80 0,2-5 0 15,-4-3-1120-15,1 0-224 0,-1 2-64 0,1 3 0 16,0 4-400-16,-3 1-96 0,1 4-16 0,-1 3 0 16,-1 3-544-16,-2-1-112 0,1 3-32 0,-1 2 0 15,-1-1-144-15,2 1 0 0,0 3 0 0,1-1-176 16,1 4 512-16,0-1 112 0,1 3 0 0,1-1 16 15,0 1 480-15,1 3 80 0,-2-1 32 0,3 2 0 16,-2 1-464-16,0 0-80 0,2 1-32 0,-2 0 0 16,3-1-288-16,1 2-64 0,0 1-128 0,2 1 192 15,1-1-192-15,2-3 0 0,1 0-144 0,2-3 144 16,1 0-272-16,-2-5 32 0,3 0 16 0,1-3 0 16,-1 0-224-16,1-2-64 0,0-3 0 0,2-1 0 15,2-3-640-15,0 0-144 16,2 0-32-16,0-6-9248 0,0 1-1856 0</inkml:trace>
  <inkml:trace contextRef="#ctx0" brushRef="#br1" timeOffset="35">6491 10918 35935 0,'0'0'3200'0,"0"1"-2560"0,0 0-512 0,1 1-128 16,0 1 928-16,1 1 160 0,1 2 48 0,1 4 0 15,2 4-1136-15,1 5-208 0,1 5-48 0,1 3-16 16,-2 1 272-16,-1 2-160 0,0 2 160 0,-1 0-128 16,0 1 128-16,-1-2 0 0,-2 0 160 0,0-3-160 15,-1-1 0-15,-1-2-192 0,-1-3 16 0,-2-2 0 16,-1 0-848-16,-1-1-160 15,-2 0-32-15,1-4-16 0,-2 0-1776 0,-2-3-368 16</inkml:trace>
  <inkml:trace contextRef="#ctx0" brushRef="#br1" timeOffset="36">6338 11215 43311 0,'4'-4'3840'0,"1"-2"-3072"0,-1 5-608 0,1 0-160 0,0-2 304 0,5 1 16 16,4-1 16-16,10-5 0 0,8-1-336 0,6-1 0 15,-1 1-160-15,-2 1 160 16,-1 1-832-16,-3-1-64 0,-1 2-16 0,-3 0-17824 0</inkml:trace>
  <inkml:trace contextRef="#ctx0" brushRef="#br1" timeOffset="37">7238 10511 19343 0,'-4'0'848'0,"0"0"192"0,0 0-832 0,3 0-208 0,0 0 0 0,-1 0 0 0,1 0 448 0,-2 0 32 15,0 3 16-15,-3-2 0 0,1 3-304 0,-2-1-48 0,-1 1-16 0,1 2 0 16,1 0 0-16,-3 0 0 16,2 2 0-16,-3 1 0 0,1 3 1344 0,0 0 256 0,-1-1 48 0,1 3 16 15,-4 5 512-15,2 2 96 0,-1 3 32 0,0 0 0 16,-1 3-1136-16,0 4-208 0,0 2-64 16,0-1 0-16,0-1-624 0,1 0-128 0,2 2-16 0,0-3-16 15,2 2-240-15,1 3 0 0,1 4 0 0,1 0 0 16,3 0 192-16,1 1-48 0,2-1-16 0,2-2 0 15,1 0 208-15,3 2 48 0,-1-5 0 0,2 0 0 16,-1 2-240-16,-1-4-144 0,1 0 192 0,-1-1-192 16,0-5 0-16,3-1 0 0,-1 2 0 0,2-6 0 0,3 1-208 15,0-2-112-15,2-1 0 0,2-5-16 16,2-1-176-16,1-3-48 0,-1-1 0 0,3-2-11792 16,6 0-2352-16</inkml:trace>
  <inkml:trace contextRef="#ctx0" brushRef="#br1" timeOffset="38">7765 11153 18431 0,'1'-3'1632'0,"-1"2"-1312"16,0 1-320-16,0 0 0 0,0 0 464 0,0-2 32 15,0 2 0-15,0-3 0 16,2-1-752-16,-2 0-160 0,1-1-32 0,-1 1 0 16,3 0-224-16,0-1-48 0,0-2-16 0,0 1 0 0,2 0 736 0,-2-1 0 15,2 1 0-15,1-1 0 16,-2 1 1264-16,2 0 192 0,-2 1 32 0,1 0 16 0,1 1 336 0,-3 2 64 0,-1 0 16 0,-2 1 0 16,2-1-528-16,-1 2-112 0,-2 0 0 0,-1 0-16 15,0 5-48-15,-2-3-16 0,-1 3 0 0,-1 2 0 16,1 1-368-16,-1 1-80 0,-3 4-16 0,1 0 0 15,-3 1-416-15,0 1-96 0,0 1-16 0,0-2 0 16,-2 1-208-16,0 0 0 16,0-1 0-16,-2-4 0 0,1 2 0 0,0-1 0 0,-1 0 0 0,0 2-160 15,2-4 160-15,-1 0 0 0,2-1-144 0,1 1 144 16,0 1-256-16,2-3 0 0,-1 2 16 0,0 0 0 16,1-2-1040-1,-2 0-192-15,2 2-64 0,-1-2 0 0,0 0-1728 0,0-3-336 0</inkml:trace>
  <inkml:trace contextRef="#ctx0" brushRef="#br1" timeOffset="39">7545 11052 40543 0,'-1'0'3600'0,"-1"0"-2880"0,2 0-576 0,1 1-144 0,0 2 336 0,1-3 48 0,3 1 0 0,0 2 0 32,4 3-832-32,5 1-144 0,1 0-48 0,2 4 0 0,1-1 512 0,1 3 128 0,1 0 0 0,-2 2 0 31,3 1-576-31,0 1-64 0,-1 5 0 0,1 1 0 15,-4-3-208-15,-1 0-48 0,0 2-16 0,-2-5 0 0,-1 3 656 0,-2-1 256 0,0-2-176 0,-1-2 176 16,-1-1-464-16,1-1 0 0,-2-3 0 0,1 0 0 16,0 1-1104-16,1-4-224 15,0-1-32-15,1-1-10576 0</inkml:trace>
  <inkml:trace contextRef="#ctx0" brushRef="#br1" timeOffset="40">8082 11526 8287 0,'0'-1'736'0,"0"1"-592"0,1 0-144 0,0-2 0 0,2 2 2368 0,-3-1 448 16,4 1 96-16,1-1 16 0,6-2-624 0,3-2-128 0,5 0-32 0,5 0 0 15,2-1-720-15,2-1-144 0,0 0-16 0,1 1-16 16,1-1-848-16,-2 2-160 0,0 0-48 0,-1 0 0 31,-2 1-688-31,-1 0-144 0,-4 1-16 0,-1-1-16 16,-2 0-672-16,-2 2-144 0,-1 0-32 0,-3-2-10000 0</inkml:trace>
  <inkml:trace contextRef="#ctx0" brushRef="#br1" timeOffset="41">8601 11118 30399 0,'1'-3'1344'16,"-1"2"288"-16,0 1-1312 0,1 0-320 0,-1 0 0 0,2 0 0 0,-1 4 0 0,0-4 0 0,2 4-160 0,0 1 160 15,2 2-320-15,-1 1 64 0,1 3 0 0,-2 0 0 16,2 1 96-16,-2 3 32 0,-2-1 0 0,1 2 0 31,-2 0-608-31,0-1-112 0,-2 2-32 0,1 0 0 0,-2 0 1024 0,1 2 208 0,-2-3 32 0,0 0 16 0,1-2 736 0,0 0 144 16,2-3 16-16,0 0 16 0,1-3 32 0,0 0 0 15,1 0 0-15,0-3 0 0,2-2-512 0,-2-1-80 16,1 1-32-16,0-3 0 0,1 0-464 16,-2-3-112-16,2 1-16 0,-2-1 0 0,2-2-128 0,-2-3-256 15,-1 3 64-15,0-4 16 0,0-2-64 0,0 0-16 16,-1-2 0-16,0 1 0 0,-1-2 256 0,2 0 0 15,-1 1 144-15,0-2-144 0,2-1 576 0,0 1 32 16,2-1 0-16,0 2 0 0,2-2-256 0,-1 1-48 16,3 1-16-16,-1-2 0 0,2 1-160 0,0 2-128 15,1-1 144-15,0 4-144 0,1 0 0 0,-2 5 0 16,2-1 0-16,0 3 0 0,-1 0 0 0,-1 2 0 0,2 1 0 16,-4 1 0-16,0 2-192 0,0 1 0 0,-2 5 16 0,0-3 0 15,-1 6 48-15,-2-1 0 0,2 1 0 16,-2 2 0-16,0 1 128 0,-1 1 144 0,2-3-16 0,1 3-128 15,0-3 0-15,0 0 0 0,1 2 0 0,-2-2 0 16,2-1 0-16,-1-1 0 0,1-1 0 0,1 0 0 31,0-1-912-31,-1 0-304 0,4-1-48 0,-4 0-16 0,1 0-2016 16,-1-2-416-16,0 0-64 0,-2-2-8576 0</inkml:trace>
  <inkml:trace contextRef="#ctx0" brushRef="#br1" timeOffset="42">8848 11371 3679 0,'3'-3'320'0,"-1"2"-320"0,0-3 0 0,-1 3 0 0,0 0 2128 0,2-1 368 16,1-1 64-16,3-3 0 0,3 0 288 0,1-4 48 16,2 2 16-16,2-3 0 0,-3 2-608 0,2 0-128 15,0-1-32-15,2 1 0 0,-1 0-928 0,0-1-192 16,0 1-48-16,1 1 0 15,-4-1-544-15,3 0-112 0,-3 1-32 0,0 1 0 0,-1 1-288 0,0-2 0 16,1 1 0-16,-2-1 0 0,-1 1 0 0,-1 0 0 16,0 0 0-16,-4 2-144 0,1 0 144 0,-1-2 0 15,-1 2-144-15,-2 2 144 0,-1-2 0 0,0 0 288 0,-1 0-48 0,-1 1-16 16,-1 0 400-16,-2 1 80 0,0 0 0 0,-1-3 16 16,-2 2-384-16,0 0-80 0,-1 0 0 15,-2 2-16-15,1-1-240 0,0 1-256 0,-2 2 48 0,1 2 16 16,3 1-144-16,-3 1-32 0,2 4 0 0,0 0 0 15,1 1 368-15,0 3-144 0,1-2 144 0,-1 3 0 16,1 2 0-16,0-3 0 0,0 3 0 0,3-2 0 16,0-1 256-16,1 0 48 0,3 2 16 0,0-3 0 15,3 2 176-15,-2 3 32 0,3-5 16 0,1 1 0 16,1 1-192-16,2-1-32 0,0 0-16 0,0 0 0 16,2 1-176-16,-2-3-128 0,2 1 144 0,0-2-144 0,0-2 0 15,-2 1-128-15,2-3-16 0,0 1 0 16,-1 0-288-16,0-2-48 0,1-1-16 0,-2-1 0 15,2 1-1040-15,-2-3-192 0,1 0-64 0,-1-3 0 16,1 1-224-16,-2-1-48 0,2-1-16 0,0-2-6512 16,0-1-1312-16</inkml:trace>
  <inkml:trace contextRef="#ctx0" brushRef="#br1" timeOffset="43">9249 11119 4607 0,'2'-1'400'0,"-2"-3"-400"0,2 4 0 0,-1-3 0 0,0 2 4608 0,-1 0 832 16,2 0 160-16,2 1 32 0,1-2-2688 0,1-2-560 0,1 3-96 0,2-1-32 15,1 2-1424-15,-1 0-304 0,1 6-48 0,0-2-16 16,-1 5-288-16,0 1-176 0,0 2 192 0,-1 3-192 16,0 2 0-16,-2 0 0 0,1 2-192 0,0-3 48 15,-2 2 144-15,0-4 256 0,0 2-64 0,0-1-16 16,0-1 320-16,-2-2 64 15,2-3 16-15,-1 0 0 0,0-1-384 0,-1-3-192 0,2-3 192 0,-2 0-192 16,1-2 272-16,0 0-48 0,0-3-16 0,0-1 0 16,1 1-80-16,-1-3 0 0,3 1-128 0,-2-2 192 15,0 0-384-15,1-1-96 0,-1 0-16 0,-1 2 0 16,-1-1-272-16,0 2-48 0,-1 3-16 0,-1 1 0 16,-1 2 0-16,0 1-16 0,0 3 0 15,0 3 0-15,-1 1 96 0,-2 3 32 16,1 1 0-16,0-1 0 0,1 0 912 0,-1-1 176 0,4 1 32 0,-1-3 16 0,-1-3-96 0,3-1 0 15,1-1-16-15,1-2 0 0,0-2-96 0,1-1-16 16,-1 0 0-16,1-4 0 0,0 1 0 0,-2 0-16 16,2-3 0-16,1 0 0 0,-2-2 64 0,1-2 16 15,1 2 0-15,-1-1 0 0,0 1 64 0,-1 0 32 16,3-1 0-16,-3-1 0 0,2 2-224 0,-2-1-64 16,2 1 0-16,-2 1 0 0,1 0-256 0,0 2 0 15,-1-3 0-15,1 4 0 0,0-2 0 0,0 1 0 0,0 2 0 16,1-2 0-16,1 1 0 0,-1-2-144 0,-1 1 144 15,0-1-128-15,-1-1 128 0,0 0 0 0,1-1 0 0,-2 0 0 16,1-1 128-16,-1-2 0 0,-1 2 0 0,2-3 0 16,-4 1-128-16,2 1 0 15,0-1 128-15,-2-1-128 16,1 0-272-16,-1 2-128 0,-1-2-32 0,0-1 0 16,0 2-1360-16,0 2-288 0</inkml:trace>
  <inkml:trace contextRef="#ctx0" brushRef="#br1" timeOffset="44">9629 10384 15663 0,'-4'0'1392'0,"3"0"-1120"15,-2 2-272-15,2-2 0 0,1 0 1056 0,-1 0 160 0,-1 1 16 0,0-1 16 0,-1 0 272 0,-1 0 48 16,2 1 16-16,2-1 0 0,0-1 352 0,2 1 80 16,2 0 16-16,1 1 0 0,2 3-608 0,2 0-112 15,2 4-32-15,2 2 0 0,3 4-384 0,1 2-64 16,1 4-32-16,2 1 0 0,1 2-512 0,2 2-96 15,2 2-32-15,-2-2 0 0,-1-3-160 0,5 6 0 16,3 0 0-16,4 3 0 0,2 3 0 0,-2 1 0 16,0 0 0-16,-1-1 0 0,-3 0 128 0,-3-1-128 15,-6 0 128-15,-3-2-128 0,-3-1 224 0,-2 6-32 16,-2 4-16-16,-1 5 0 0,-5-1-32 0,-4-2 0 0,-2 1 0 16,-4-2 0-16,-5-2-144 0,0-1 0 0,-2-2 0 0,-5-1 0 15,-5 1 0-15,-5 0-320 0,0 2 48 0,-4 0 16 31,-2-3-816-31,-2-2-144 0,-2 0-48 0,-2-1-16064 0</inkml:trace>
  <inkml:trace contextRef="#ctx0" brushRef="#br1" timeOffset="45">3531 12244 13823 0,'2'-9'1216'0,"-1"5"-960"0,0 0-256 0,1 1 0 0,0 2 1680 0,-1-1 304 15,1 2 48-15,1-4 16 16,1-1-2560-16,2-1-496 0,0-1-96 0,0-1-32 0,-1 3 1312 0,-2 1 256 16,0-1 48-16,-2-2 16 0,-1 4-368 0,0-3-128 15,-1 2 0-15,-2 0 144 16,0 0-16-16,0-1-128 0,-2 1 192 0,0-1-64 0,0 3 560 0,-2-3 96 0,-1 0 32 0,0 0 0 16,-1-1-16-16,0 0 0 0,-1-1 0 0,0 1 0 15,0-3-288-15,0 2-48 0,1-1-16 0,0 0 0 16,-1 0 288-16,2 0 48 0,-1 3 16 0,1-3 0 15,1 2-352-15,-1 0-64 0,4 3 0 0,-1 0-16 16,-1 2-48-16,2 1-16 0,-2 0 0 0,2 2 0 16,-1 2 224-16,-1 1 48 0,-1 3 16 0,1 1 0 15,0 0-32-15,1 2-16 0,1 4 0 0,-1-1 0 16,1 7-48-16,0 1-16 0,1 2 0 0,0 3 0 0,0 4-256 0,1-2-48 16,1 2-16-16,-1-2 0 0,1 4-32 15,-1-2-128-15,0-2 192 0,2 0-64 0,0-1 64 16,2-2 16-16,0-1 0 0,0 3 0 0,0 5 96 0,0 0 16 31,0 0 0-31,1 3 0 0,-2-3-192 0,1 2-128 16,-1-2 144-16,-1-6-144 0,0-1 144 0,-1-1-144 15,-1 1 128-15,1-1-128 16,-1-1-256-16,0-4-128 0,1 0-16 0,-1-6-16 16,0-2-352-16,0-5-80 0,0-3-16 0,-1-1-10448 15,1-3-2080-15</inkml:trace>
  <inkml:trace contextRef="#ctx0" brushRef="#br1" timeOffset="46">3199 12657 38703 0,'-3'-2'1712'0,"2"0"352"0,-1 2-1648 0,2 0-416 0,2 2 0 0,-1 0 0 16,-1-2-256-16,3 3-144 0,2 0-32 0,2 2 0 16,2-1 736-16,1 3 144 0,3-4 16 0,0 2 16 15,2-1-272-15,2-1-48 0,3-1-16 0,0-2 0 16,1 0-144-16,2 0 0 0,2-2-192 0,-2 0 192 0,0 1-352 0,0-3 48 16,-2 1 16-16,-3-2 0 15,1 1-160-15,-2-2-48 0,-1 2 0 0,0-1 0 16,-1 2-336-16,-1-2-80 0,-1 1-16 0,1-1-14240 15</inkml:trace>
  <inkml:trace contextRef="#ctx0" brushRef="#br1" timeOffset="47">3731 12680 10127 0,'-2'-1'896'0,"-1"-1"-704"0,1 2-192 0,1 0 0 0,1-1 1808 0,0 0 336 16,-1 0 64-16,-3-2 16 0,1 0-320 0,0 0-64 0,-1 1-16 0,3 0 0 15,-2 2-400-15,1 0-80 0,0 2 0 0,1 0-16 16,0-1-1104-16,-2 1-224 0,-1 2 0 0,1 0 0 16,-2-1 0-16,1 3 0 0,-2 0 160 0,0 3-160 15,-1-1 960-15,-1 3 96 0,0 3 16 0,0-1 0 16,1 0 144-16,1 0 16 0,0 0 16 0,2 0 0 16,1-2-656-16,2 0-128 0,3 1-16 0,0-1-16 15,0 1-160-15,3-2-16 0,1 1-16 0,2 1 0 16,0-2-80-16,1 2-16 0,3 0 0 0,0 1 0 15,3-1-144-15,-2-2-176 0,0 0 48 0,2-2 0 16,1-2-192-16,0-2-48 0,0-1 0 0,0-5 0 0,-4 1 80 16,1-5 16-16,-1 2 0 0,0-4 0 0,-4 0 272 0,1-1 0 15,-1 0 0-15,0-4 0 0,0 1 0 0,-2-2 0 16,0 1 0-16,-1-3 144 0,-1 2 192 0,-1-2 48 16,1-3 0-16,-2 2 0 0,0-2-160 0,-1 1-32 15,-1-3 0-15,-1 0 0 0,-1 1-192 0,-2 0 0 16,0 0 0-16,-2 3 0 0,1 1-128 0,-2 1-32 15,-1 3 0-15,-1 3 0 0,-2 0 160 0,-2 2-160 16,0 4 160-16,-2 1-160 0,2 0 160 0,-1 4 176 16,0 2-48-16,-1 1 0 0,2 2-128 0,2-5-224 15,2 4 48-15,1-1 16 16,0-2-368-16,3 1-80 0,0-1-16 0,2 0 0 16,2 0-144-16,1-2-48 0,1 2 0 0,1-1 0 15,1-1-416-15,0 1-96 0,1 0-16 0,1 3-12544 0</inkml:trace>
  <inkml:trace contextRef="#ctx0" brushRef="#br1" timeOffset="48">4042 12938 28159 0,'-1'4'624'0,"0"-1"128"0,-2 1 16 0,2 0 16 0,1-3-624 0,0 0-160 0,0 2 0 0,-2 2 0 0,1 3 288 0,0 0 32 15,-1 1 0-15,1 0 0 0,-2-2 1360 0,3 0 288 16,0-4 48-16,0 0 16 0,0 0-1456 0,2-1-304 16,-2-1-48-16,0-2-16 0,0 1 0 0,0-3 0 15,0 1 0-15,0 0 0 0,0-2 496 0,0-3 80 16,-2 0 32-16,1-2 0 0,1 2-240 0,-1-2-64 15,-1 0 0-15,-1 1 0 0,0 0-16 0,1-1-16 16,-3-2 0-16,1-1 0 0,1-1-96 0,0-1 0 16,1 1-16-16,1-2 0 0,-1-2-368 0,2-2 0 0,2 3 0 15,-1-1 0-15,1 0 0 0,1 1 0 0,1-1 0 0,0-1 0 16,1 4-160-16,0-1 160 0,0 0-192 0,2 2 192 16,-1 0 0-16,0 0-128 15,0 2 128-15,1 0 0 0,-1 1 0 0,-1 3 0 0,1 0 0 0,-2-1 0 16,3 3 0-16,0 0-192 0,-1 2 192 0,2 2-160 15,1 1-176-15,1 1-48 0,-2 2 0 0,4 1 0 16,2 1-80 0,2 0-32-16,2 0 0 0,3 0 0 0,1-2-32 15,2-2-16-15,2 1 0 0,2-1 0 0,0-2-96 0,0 1 0 0,1-2-16 0,-1 1 0 16,-3 0-464-16,2-1-96 0,-1 1 0 0,-3-2-14272 16</inkml:trace>
  <inkml:trace contextRef="#ctx0" brushRef="#br1" timeOffset="49">5358 12514 13823 0,'0'-2'1216'0,"0"0"-960"0,0 2-256 0,0-2 0 0,1 2 336 0,-1-2 32 0,0 1 0 0,2-1 0 16,-2 0 1392-16,0-1 288 0,0 1 48 0,0 2 16 16,-1 0 112-16,0 1 16 0,0 1 16 0,-2 1 0 15,1 5-768-15,-3-2-144 0,-2 5-48 0,0 3 0 16,1-1-176-16,-4 5-32 0,1 0-16 0,-3 4 0 15,1 1-464-15,-4 2-96 0,1 2 0 0,-1-1-16 16,-1 2-272-16,-2 0-48 0,-1-1-16 0,-1 1 0 16,-1-1-160-16,0 0 0 0,-2 0 144 0,3-4-144 0,0-1 0 0,0 3 0 15,1-3 0-15,1-2 0 0,3-2-160 0,2-2-48 16,5-5-16-16,3-4 0 16,1-1-672-16,1-4-144 0,2-2-32 0,1-4-16112 15</inkml:trace>
  <inkml:trace contextRef="#ctx0" brushRef="#br1" timeOffset="50">5024 12550 41471 0,'-2'0'1840'0,"0"0"368"16,2 0-1760-16,3 0-448 0,-1 2 0 0,0 0 0 0,3 0 0 0,2 2-272 0,4 2 32 0,3 4 16 16,6 2 224-16,1 3 240 0,2 2-48 0,1 3-16 15,0 1-176-15,-2 0 128 0,0 3-128 0,-5-2 128 16,0 1-128-16,-1-2 0 0,-4 0 0 0,0-2 0 16,-1 1 0-16,-4-4 0 0,1 1 0 0,-1-2 0 15,-1-3-176-15,1 1 48 0,-1-3 0 0,1 2 0 16,-2-6-576-16,1 2-96 0,0 0-32 0,2-2 0 15,0 1-912-15,-1-2-192 0,2 1-48 16,-2-1-12896-16</inkml:trace>
  <inkml:trace contextRef="#ctx0" brushRef="#br1" timeOffset="51">5595 12990 36863 0,'0'-2'1632'0,"2"-1"336"0,0 3-1584 0,0-2-384 0,1 2 0 0,-1 0 0 0,0 2-1168 0,3-2-320 0,3 1-64 0,0 2-16 31,3 3 880-31,-3-1 176 0,1 2 48 0,-4 3 0 0,1 1 272 0,-3 0 48 0,-2 1 16 0,-2 2 0 16,-2 1-768-16,-2 1-160 0,0 1-32 0,-3 0 0 0,-2 2 1600 0,0-2 304 15,0-2 64-15,-2 2 16 0,1-4 784 0,0 1 176 16,-1-2 16-16,1-1 16 0,2 0-1088 0,-1-2-224 16,0-3-32-16,1 1-16 15,0-4-1648-15,0 0-336 0</inkml:trace>
  <inkml:trace contextRef="#ctx0" brushRef="#br1" timeOffset="52">5970 12537 31327 0,'-5'1'2784'0,"2"2"-2224"0,-1-2-560 0,4 0 0 0,0-1 1888 0,0 2 272 0,-2 3 48 0,0-1 16 16,0 4-2096-16,0 2-400 0,4-1-96 0,1 1-16 15,3 2 704-15,2-3 144 0,1 6 32 0,2-3 0 16,1 4-160-16,0-2-16 0,0 4-16 0,-2 0 0 16,0 0-128-16,-2-3-32 0,0 1 0 0,-2-4 0 15,1-1-16-15,0 0-128 0,-1-4 192 0,0 1-64 16,-1-2-128-16,2-1 0 0,-2-1 0 0,2-2 128 16,-1 0-512-16,2-2-96 0,-1-2-32 0,1 2 0 15,0-2-1984-15,1-2-384 0</inkml:trace>
  <inkml:trace contextRef="#ctx0" brushRef="#br1" timeOffset="53">6379 12398 38703 0,'-6'0'1712'0,"1"0"352"0,1 0-1648 0,1 1-416 0,2 2 0 0,0-2 0 0,1 2 144 0,-3 1-144 16,2 4 160-16,-2 3-160 0,-1 5 288 0,0 4-32 15,2 3-16-15,-2 3 0 0,0 3-112 0,-2 2 0 0,1 7-128 0,-3-1 192 16,-3 6-192-16,-2 1 0 0,-2 3 0 0,-5-1 0 16,0 2 288-16,-5 2-32 0,-4 2-16 0,1-1 0 15,0-6-32-15,-2 1 0 0,-2-1 0 0,1-4 0 16,3-4-16-16,1-4-16 0,3-1 0 15,4-7 0-15,4-2-176 0,4-8 0 0,3-2 0 0,6-3 0 16,1-4-512 0,6-4-144-16,2-2-32 0,5-2-17552 0</inkml:trace>
  <inkml:trace contextRef="#ctx0" brushRef="#br1" timeOffset="54">7016 12600 18431 0,'-3'2'1632'0,"0"-1"-1312"0,2-1-320 0,0 1 0 0,0 2 2608 0,1-3 448 0,0 2 80 15,-2 1 32-15,2 3-1440 0,0 2-304 0,0 0-48 0,0 2-16 16,2 3-208-16,-1-2-32 15,0 0-16-15,2 4 0 0,0 1-768 0,-1 0-144 0,1 3-48 0,0 0 0 16,-1-1-144-16,-1 0 0 0,0-3 0 0,-2 2 0 16,1-1-224-16,0 1 32 0,0-2 0 0,-1-3 0 31,0-2-1136-31,0-1-208 0,-1-2-64 0,1 0-13872 0</inkml:trace>
  <inkml:trace contextRef="#ctx0" brushRef="#br1" timeOffset="55">7092 12223 42383 0,'-6'-2'1872'0,"3"0"400"0,-1 2-1824 0,1 0-448 0,3 2 0 0,1 0 0 15,1-2-448-15,0 3-176 0,0 2-32 0,0-2-16 16,3 4-1184-16,1 1-224 0,1 0-48 0,-1 1-16 16,1 2-2592-16,1 2-512 0,0 1-96 0,0-1-32 0</inkml:trace>
  <inkml:trace contextRef="#ctx0" brushRef="#br1" timeOffset="56">7155 12666 32255 0,'-2'-3'1424'0,"1"0"304"15,1 0-1392-15,0 3-336 0,1-2 0 0,0 0 0 0,1 1 0 0,0 0 128 0,1 1-128 0,2-2 0 0,0 2 448 0,0 2 0 31,1-1 16-31,-3 4 0 0,0 1 48 0,-1 2 0 0,0 0 0 0,-1 2 0 0,-1 2-304 0,0-1-48 16,0 2-16-16,-1-2 0 0,-1 2-144 0,1-3-272 16,1 1 64-16,0-3 16 0,0 0 480 0,0-2 96 15,1-2 32-15,-1 0 0 0,2-1 384 0,-1 1 80 16,-1 0 16-16,0-4 0 0,0 1-640 0,0-1-112 16,0-1-16-16,1-1-128 0,1 0 128 0,-1-2-128 15,1-3 0-15,0 1 0 0,1 1 0 0,-2-5 0 0,3 2-192 0,-3-1 48 16,1 0 144-16,0-3 0 0,1 1 0 0,0-2-128 15,1 1 128-15,-2-4 192 0,3-1-32 16,-2 0-16-16,1 1-144 0,2 0 128 0,-1 0-128 16,1 1 128-16,-1 0-128 0,2 3 0 15,0 1 0-15,0 3 0 0,0 2 0 0,2 0 128 0,-1 1-128 0,2 2 192 16,-3 0-64-16,1 2 0 16,5 1 0-16,2 0 0 0,0 0-128 0,0 4 0 0,2-2 0 0,-4 3 0 15,3 3 0-15,-6-2 0 0,1 1 0 0,-3 3 0 16,1 2 0-16,-2 2 0 0,1 2 0 0,-1 1 128 15,0 0 96-15,-2 4 16 0,0-2 0 0,1 1 0 16,-1 0 64-16,0 0 16 0,-2-1 0 0,2 0 0 0,0-3-160 0,-1 1-32 16,1-2 0-16,1 1 0 15,-1-2-128-15,-1-1-176 0,0-2 48 0,-1-1 0 16,1-3-288-16,-1-1-48 0,-1-3-16 16,1 0 0-16,-1-2-304 0,0-2-64 0,0-3-16 15,0 1-17056-15</inkml:trace>
  <inkml:trace contextRef="#ctx0" brushRef="#br1" timeOffset="57">8291 12448 8287 0,'-2'0'736'0,"1"0"-592"0,-2 0-144 0,1 1 0 16,0-1 5936-16,1 3 1152 0,0-3 224 0,-2 3 48 0,-2 1-5664 0,-2 2-1136 16,-2 3-240-16,0-1-32 15,-1 3-608-15,-1-3-112 0,0 1-16 0,-2 0-16 31,0 2-432-31,1 0-96 0,-2-2-16 0,0 0 0 0,1 1 368 0,0-1 80 0,3-2 16 0,2-2 0 0,-1 0 1120 0,3-1 240 16,1-2 32-16,3-1 16 0,0 0-192 0,2-2-32 16,2 0-16-16,0-1 0 0,4-2-624 0,2 3 0 15,-1-3 0-15,3-1 0 0,3 1 0 0,2-1 0 16,-4 1-144-16,6-3 144 0,5 1 288 0,3-2 128 16,0 0 32-16,0 2 0 0,0 2-576 0,-1-2-128 31,2 3 0-31,-5 3-16 15,-1 3-384-15,-4 3-80 0,-2-1-16 0,-2 3 0 0,-4 2 560 0,-2 3 192 16,0 3-144-16,-4 2 144 0,-2 2 624 0,-3 0 208 16,-1-2 32-16,-3 3 16 0,1-2 32 0,-2-2 16 0,-3 1 0 15,-1-3 0-15,1 1-352 0,-2-2-80 0,1-2-16 0,-1 2 0 16,-2-2-304-16,2 1-176 0,-2-2 192 0,-1-1-192 16,3 2 0-16,-3-4 0 0,0 5-160 0,-1-6 160 31,1 0-848-31,1 2-48 0,-2-5-16 0,0 1 0 15,1 2-1168-15,-1-4-224 0,2 2-64 0,0-3-6912 0,3 0-1408 0</inkml:trace>
  <inkml:trace contextRef="#ctx0" brushRef="#br1" timeOffset="58">8555 12709 20271 0,'0'0'1792'0,"0"-1"-1424"0,2 1-368 0,-2-1 0 0,1 1 864 0,2-1 96 15,0 0 32-15,2-3 0 0,4 0-608 0,0 0-112 16,2 0-16-16,0 0-16 0,2-2 1216 0,-2 3 240 15,0-2 48-15,1 2 16 0,-2-2 144 0,1 0 16 0,-2 0 16 0,0 0 0 16,0 0-992-16,0-2-208 0,-2 1-32 0,3 0-16 16,-1-1-432-16,-1-1-64 0,0 2-32 0,0-2 0 15,0-1 32-15,1-1 0 0,-3 1 0 0,2 1 0 16,0-1-64-16,-2 0 0 0,0-3 0 0,-1 2 0 16,-1 1-128-16,-1 0 0 0,-1 2 0 0,-2-2 128 15,-1 0-304-15,-2-2-64 0,-2 3-16 0,0 0 0 16,-3 2 112-16,-2 0 16 0,-2 4 0 0,-1-1 0 15,-2 6-144-15,-2 0-32 0,-2 2 0 0,1 4 0 16,-1 0 304-16,1 2 0 0,3 2 0 0,-2 1 0 16,-2 3 0-16,3 4 272 0,3-3-48 0,0 3-16 0,3 2 112 0,-1-2 0 15,3 4 16-15,2-2 0 0,1 2-96 16,2-2-32-16,3 2 0 0,0-3 0 0,1-3-208 0,2 2 144 16,1-5-144-16,-1 0 128 0,2-2-128 0,-1 2 192 15,1-3-192-15,0 0 192 0,1-3-192 0,1-1 0 16,0-1 0-16,1-4-176 15,2 1-224-15,2-5-48 0,0 1-16 0,1-2 0 16,3 1-640-16,2-5-128 0,2-1-32 0,-1-1 0 16,1-1-1744-16,-1 0-336 0,-2-1-80 0,0 0-16 0</inkml:trace>
  <inkml:trace contextRef="#ctx0" brushRef="#br1" timeOffset="59">9015 11987 34095 0,'0'0'1504'0,"-1"-3"320"0,0 3-1456 0,1-1-368 0,0 1 0 16,1 0 0-16,0 1 0 0,0-1 144 0,1 0-144 0,0 3 0 0,1 2 0 0,-3-5-192 15,0 0 0-15,5 28 0 0,-4-13 912 0,-1 3 192 16,0 6 48-16,0-2 0 0,1-1-32 0,-1 3 0 16,0 14 0-16,0 3 0 0,0 4-224 0,-1 0-64 15,0-1 0-15,-1-3 0 0,1 4-128 0,0-3-16 16,0-2-16-16,0 0 0 0,1 2-192 0,-2-2-32 15,0 0-16-15,0-4 0 0,1-1-240 0,0-2 0 16,0-8 128-16,1-1-128 0,0-5 0 0,0-5 0 16,1 1-192-16,0-7 192 15,1 1-640-15,1-5 0 0,0-2-16 0,0 0 0 16,0-4-880-16,0 0-160 0,-1-2-32 0,1-3-15504 0</inkml:trace>
  <inkml:trace contextRef="#ctx0" brushRef="#br1" timeOffset="60">9647 12148 24879 0,'-1'-8'2208'0,"0"1"-1760"0,0 1-448 0,0 2 0 0,1 1 960 0,0-2 128 16,-1-5 0-16,-1-7 16 15,-2-7-1680-15,2 0-320 0,-3-1-80 0,0 5-16 16,-1 0 304-16,0 4 64 0,-1 1 16 0,-2 5 0 15,1 1-160-15,-1 1-16 0,-2 2-16 0,2 2 0 0,1-1 1168 0,-2 3 224 16,2 0 48-16,-1 2 16 0,1 4 1264 0,0-4 256 0,0 5 64 0,0-1 0 16,0 2-960-16,3 2-176 0,-3-3-32 15,1 6-16-15,2 0-336 0,1 5-64 0,-2 0-16 0,1 4 0 16,1 2-224-16,2 1-48 0,-2 5-16 0,3-1 0 16,-1 2 192-16,-1 2 32 0,-1 9 16 0,-1 0 0 15,-2 4-256-15,0 0-48 16,0 0-16-16,-2-3 0 0,0-2-128 0,1-1-16 0,0 1-128 0,0 0 192 15,-1-1 0-15,1-1 0 0,-1 0 0 0,1-3 0 16,2-3 80-16,-1-6 16 0,2 0 0 0,1-2 0 16,1-2-96-16,-1 0 0 0,0-3-16 0,0 1 0 15,2-2-176-15,-2 0-256 0,0-3 64 0,2-2 16 16,-2-2-304-16,1-2-64 0,-2 1-16 0,-1-3 0 16,0-3-112-16,0-2-32 0,1-1 0 0,-1-3-11088 15,0-2-2224-15</inkml:trace>
  <inkml:trace contextRef="#ctx0" brushRef="#br1" timeOffset="61">9163 12556 42383 0,'6'-1'1872'0,"-2"0"400"0,0-2-1824 0,1 2-448 0,-3 1 0 0,2 0 0 0,2-4 192 0,3 3-64 16,6-3-128-16,6-1 192 0,4-2 64 0,2 1 0 0,2-1 0 0,-1 1 0 15,-1-1-256-15,-2 0-128 16,-2 1 128-16,-3 1-208 16,-1 2-384-16,-1 0-80 0,-2 1-16 0,-1 0 0 15,-3 1-1808-15,-1 1-352 0,-3 0-80 0,-1 0-12272 0</inkml:trace>
  <inkml:trace contextRef="#ctx0" brushRef="#br1" timeOffset="62">9662 12838 29487 0,'-1'5'2624'0,"0"-4"-2112"0,0 2-512 0,1-2 0 0,0 0 2688 0,0 1 448 16,0-2 64-16,1 1 32 0,0 2-2352 0,0 1-480 16,1-2-80-16,0 2-32 0,1-4-288 0,-2 0 128 0,1 0-128 0,-1 0 0 31,0 0-336-31,-2-1-176 0,0-2-48 0,-2 3 0 15,2 0-912-15,-3 3-192 0,0-2-48 0,1-1 0 16,-2 2-240-16,-1 0-48 0</inkml:trace>
  <inkml:trace contextRef="#ctx0" brushRef="#br1" timeOffset="63">10238 12099 16575 0,'0'0'1472'0,"0"0"-1168"0,0 0-304 0,1-1 0 0,0 1 1024 0,0 0 160 16,0 0 32-16,1 0 0 0,2 0-608 0,0 1-112 16,-1-1-32-16,2 2 0 0,-2-1 112 0,0 3 0 0,-1-1 16 0,-1 0 0 15,2 1-32-15,-3 2-16 0,0 0 0 0,0 1 0 16,0 2 400-16,-1 0 80 0,-1-1 0 16,2 0 16-16,-1 1 240 0,-1 0 32 0,1 0 16 0,0 1 0 15,0-3-400-15,-1 1-80 0,2-1-16 0,0-1 0 16,0 0-304-16,0-2-64 0,0-3-16 0,0 2 0 15,2-1-128-15,-1 0-16 0,1-1-16 0,-1-1 0 16,0 1-96-16,0-1 0 0,-1 1-16 0,2-2 0 16,-2 0 0-16,0 1 0 0,0-1 0 0,0-1 0 15,0 2-176-15,0 0 0 0,0 0 144 0,0 0-144 0,0 0 0 0,0 0 0 16,0 0 0-16,0 0 0 0,0 0 0 0,0 0 0 16,0 0 0-16,-10-13 0 0,10 12 0 0,0-1 0 15,0 2 0-15,0-2 0 0,0 2 0 0,0-1 0 16,-1 1 0-16,1 1 0 0,-2 0 0 0,1 0 0 15,0 0 128-15,1-1-128 0,0 0 208 0,0 0-16 16,0 0-16-16,-7 19 0 0,5-13-48 0,-1-1 0 16,3 0 0-16,-3 0 0 0,1 0-128 0,0-1 0 15,1 1 0-15,0-2 0 0,-1 2 0 0,2-2 0 16,0-1 0-16,-1 0 0 0,1 0 0 0,-3 0 0 16,2 1 0-16,0 0 0 0,-2 2 192 0,1-1-32 15,-1 3-16-15,0 0 0 0,0 2 64 0,-1-1 16 16,0 2 0-16,0 2 0 0,-1-1-224 0,1 1 144 15,-3 2-144-15,2-1 128 0,1 0-128 0,-3 0 0 0,2 0 0 0,1-1 0 16,-1 0 0-16,2 2 0 0,0-1 0 0,1-1 0 16,-1 1 0-16,0 0 160 0,1-2-160 0,-1 2 160 15,2-1 16-15,-2 5 0 0,-1-2 0 0,1 3 0 16,-2 0-48-16,0 3-128 0,-2-3 192 0,0 3-64 16,1-2-128-16,-1-2 0 0,2 0 144 0,-1-2-144 15,1-3 0-15,1-1 0 0,-1-1 0 0,1 0 128 16,-1-3-128-16,2 0 0 0,-2-2 0 0,2 2 0 15,-3-2 0-15,3 0 128 0,-3-1-128 0,3-2 128 16,-2 3-128-16,0-1 144 0,0-1-144 0,1 2 160 16,0-2-160-16,-2 0 0 0,2-1 144 0,-1 1-144 15,-1-3 160-15,1 2-32 0,0-1-128 0,1 2 192 0,0-3-192 0,0 0 0 16,-1 0 0-16,2-3 0 0,0 1 0 0,0 0 0 16,0-2 0-16,0-1 0 0,-1 0 0 0,2-1-128 15,-2-1 128-15,1 1-160 0,-1-3 160 0,0 1 0 16,1-2 0-16,-1-1 0 0,1-1-304 0,0 0 32 15,0 1 0-15,0-1 0 0,1-1 112 0,-1 0 32 16,2 4 0-16,1-3 0 0,1 4-32 0,0 1 0 16,2-1 0-16,0 3 0 0,2 0 160 0,-2-3-160 15,2 3 160-15,-1 0-160 0,0 2 160 0,0-1 0 16,1 1 0-16,0-1 0 0,1 4-144 0,-1-3 144 16,-1 3-160-16,3 0 160 0,-1 3-192 0,0-2 192 15,2 4-208-15,0 0 80 0,0 1 128 0,1 1 0 0,0 2 0 0,2-1 0 16,0 1 160-16,-1 1-32 0,2 3-128 0,-1-1 192 15,0 1-192-15,-1-1 0 0,1 2 0 0,-3-1 0 16,0 2 0-16,-2-3 176 0,0-1-176 0,2-1 160 16,-2 2 32-16,2 1 0 0,-1 0 0 0,1-5 0 15,0 2-64-15,1-6 0 0,-1 1 0 0,2-1 0 16,0-1 48-16,0-1 0 0,0-2 0 0,1 0 0 16,-1 0-176-16,1-2 160 0,0 1-160 0,3-1 160 15,0-2-160-15,-3-1 0 0,3 1 144 0,-2-3-144 16,0 3 176-16,0-1-48 0,-1 0 0 0,0-1 0 15,2-3-128-15,1 1 0 0,1-1 0 0,-1 0 0 0,0-2-256 16,1 0 32-16,0 0 0 0,-1 0 0 0,1-6 64 16,1 2 16-16,-1-2 0 0,-1-1 0 0,-1 0 144 0,1-3 0 15,-2 3 0-15,2-4 0 0,-1-3 0 0,-1 0 0 16,0-2 0-16,1 1 0 0,-2-1 0 0,0 1 0 16,-1-1 0-16,-1 1-128 0,-2-2-64 0,0 4-16 15,-2 1 0-15,0 0 0 0,-1 3 32 0,-3 1 16 16,1 1 0-16,-2 1 0 0,-1 3 160 0,0-3-192 15,-2 5 192-15,0-2-192 16,-1 3 192-16,3-1 0 0,-4 2 0 0,2 2 0 0,-1 1-144 0,-1 0 144 16,0 2-160-16,-1 1 160 0,1-3-224 0,-2 2 48 15,-1 1 16-15,0 3 0 0,-3-3 160 0,0 3-192 0,-1 3 192 16,-3 2-192-16,1-1 192 0,-2 2-160 0,-1 1 160 0,0 0-160 16,2-1 160-16,-2 0 0 0,-3 3 0 0,2-2 0 15,0-1 0-15,1 2 0 0,-1-1 0 0,0-1 128 16,1 1 0-16,1-1 0 0,0-1 0 0,1 1 0 15,0-3-128-15,2 1 128 0,-1-3-128 0,0 0 128 32,-1 0-496-32,2-3-80 0,2 1-32 0,-3-3-18576 0</inkml:trace>
  <inkml:trace contextRef="#ctx0" brushRef="#br1" timeOffset="64">4669 14043 21183 0,'0'0'1888'0,"-1"-1"-1504"0,-1-1-384 0,1 2 0 0,1 0 4576 0,0 2 848 15,0-1 160-15,1 0 48 0,-1 1-4560 0,2 2-912 0,-1 2-160 0,2 1 0 16,-1 1 0-16,2 0-176 0,-1 2 176 0,0 2-128 31,-2-1-352-31,2 2-64 0,-1 3-16 0,-2-1 0 16,0 1 64-16,0-2 16 0,-1 1 0 0,-2 1 0 0,2-3 656 0,0 0 128 0,0-4 16 0,1 1 16 15,1-5-336-15,0-2 0 0,3-2 0 0,-1-2-17056 16</inkml:trace>
  <inkml:trace contextRef="#ctx0" brushRef="#br1" timeOffset="65">4689 13600 46991 0,'-5'-3'4176'0,"1"-1"-3344"0,2 3-656 0,2 2-176 16,1 3-448-16,-1-4-112 0,1 1-16 0,-1 1-16 15,2 0-2864-15,0 3-560 0,4 2-112 0,0-1-32 0,4 5 3264 0,-1-4 656 0</inkml:trace>
  <inkml:trace contextRef="#ctx0" brushRef="#br1" timeOffset="66">5262 13573 1839 0,'-4'-9'160'0,"-1"3"-160"0,1 1 0 0,1 0 0 0,1 2 4880 0,2 2 944 16,-1-3 192-16,-2-2 48 15,-1-4-4256-15,0-1-848 0,-1-3-160 0,1-1-32 0,1 1 160 0,0 2 32 16,0 4 16-16,1-2 0 0,0 6-624 0,-3-3-128 16,2 2-32-16,-1 0 0 0,-1 3 496 0,-1-1 80 15,2 3 32-15,-2 0 0 0,1 1-128 0,0 3-32 16,-1 3 0-16,1-1 0 0,1 4-96 0,-3 3-32 0,2-1 0 0,0 5 0 16,-2 2-16-16,3-1-16 0,0 2 0 0,-1 1 0 15,1-1-144-15,1 3-16 0,0-1-16 0,1 2 0 16,2 1-80-16,-2-2-16 0,0 1 0 0,-1 1 0 15,1 3-64-15,0 1-16 0,-3 1 0 0,1 2 0 16,0-2 128-16,1 2 32 0,-1-3 0 0,1 1 0 16,0-3-48-16,1 2-16 0,1 2 0 0,0-1 0 15,-1 0-224-15,4-4 128 0,-1 0-128 0,0-3 0 16,4 1 0-16,-3-6 0 0,3 1 0 0,0-3 0 16,-1-2-304-16,-1-6 0 0,2 2 0 0,-2-5 0 15,1-5-320-15,-1 0-64 0,-1 0-16 16,2 0 0-16,-2-8-1520 15,2 1-304-15,0-1-64 0,-3-4-12512 0</inkml:trace>
  <inkml:trace contextRef="#ctx0" brushRef="#br1" timeOffset="67">4914 14014 42383 0,'1'-8'1872'0,"-1"4"400"0,-1-1-1824 0,1 3-448 0,1-1 0 0,0 2 0 0,2 0 128 0,0-3-128 16,2 0 0-16,3-1 144 0,4-2-144 0,3 3 128 16,2-1-128-16,4 2 128 0,2 1 128 0,2-4 0 0,3 4 16 0,-1-2 0 15,5 0-272-15,-2-2 0 0,2 1 0 0,-2-3 0 16,-1 2 0-16,-1 0 0 16,-1-1 0-16,-1 1 0 15,-3 0-416-15,-1 0-32 0,-3-1-16 0,-2 1 0 16,-2 2-896-16,-2-1-176 0</inkml:trace>
  <inkml:trace contextRef="#ctx0" brushRef="#br1" timeOffset="68">6517 13811 4607 0,'-1'-2'400'0,"-2"-2"-400"0,2 3 0 0,-1-2 0 16,1 2 5600-16,1 1 1040 0,0-2 208 0,-1 0 32 16,0 0-4352-16,0-3-864 0,1 2-192 0,0 0-16 15,1-2-368-15,0 5-80 0,0-2-16 0,0 2 0 16,-1 2-288-16,0-2-48 0,0 3-16 0,-2 0 0 16,0 4-384-16,-2-1-96 0,1 3-16 0,-4 2 0 0,0 3 128 0,-1-1 32 15,-2 3 0-15,-1 0 0 0,-1 3 16 0,-3 1 0 16,-1-1 0-16,-2 3 0 0,0-1-160 0,-3 1-32 15,2 1 0-15,-2-2 0 0,4 0-128 0,-4 0 160 16,1 4-160-16,-1-2 160 0,2-1-160 0,0 0 0 16,1-2 0-16,2-3 0 0,3-1-160 0,0-3-112 15,5-2-32-15,-1-3 0 16,2-2-288-16,2-3-64 0,1-2-16 0,1-3 0 16,-1 0-1440-16,3-3-272 0,-2 0-64 0,-1-3-16 0</inkml:trace>
  <inkml:trace contextRef="#ctx0" brushRef="#br1" timeOffset="69">6129 13789 13823 0,'-2'-6'1216'0,"1"1"-960"0,0 1-256 0,1 1 0 16,0 2 5712-16,1 1 1104 0,0 1 224 0,3-1 32 15,-1 2-6224-15,4-1-1232 0,2 3-256 0,2 4-64 16,0 2 704-16,1 3 176 0,2 1 16 0,-2 5 0 16,1 3-192-16,0 1 160 0,-1 2-160 0,-2 0 160 0,-2-2 32 0,1-1 0 15,-2-1 0-15,-1-1 0 0,-1-3 320 0,0-1 80 16,0 0 16-16,-1-1 0 0,2-3-336 0,-1 0-64 16,0-2-16-16,1-1 0 0,1 2-192 0,0-1 0 15,0 3-192-15,1-3 192 16,-1 2-1216-16,0 1-128 0,0 0-16 0,-3-2-16 15,2 3-1440-15,-2 0-304 0,0-2-48 0,-2 0-16 0</inkml:trace>
  <inkml:trace contextRef="#ctx0" brushRef="#br1" timeOffset="70">6539 14226 29487 0,'-6'0'2624'0,"1"1"-2112"0,1 0-512 0,2-1 0 16,1 2 1936-16,1-2 288 0,0 1 48 0,0 2 16 16,0-2-2288-16,2 3-448 0,3-3-80 0,2-1-32 0,3-1 160 0,1-3 16 15,2-1 16-15,2 1 0 16,0-4-464-16,0 2-112 0,0-1-16 0,-1-1 0 0,0 0 1216 0,-3 3 256 16,0 0 32-16,0 0 16 0,-3 1 288 0,0 2 64 15,-1-1 16-15,1-1 0 16,-2 2-1200-16,1-1-240 0,1 2-64 0,0 1-14976 0</inkml:trace>
  <inkml:trace contextRef="#ctx0" brushRef="#br1" timeOffset="71">6904 13858 23951 0,'-1'1'2128'0,"1"2"-1696"0,-1-3-432 0,1 2 0 15,0 2 1616-15,0-1 240 0,0 2 64 0,-2 5 0 0,2 4-1440 0,0 3-288 16,0 0-48-16,0 1-16 0,0 0 400 0,3 3 80 15,-2-2 16-15,3 2 0 0,-2-4-128 0,1 2-32 16,0-1 0-16,0 0 0 0,1-1 208 0,-2-5 32 16,-1-2 16-16,0 2 0 0,0-5 16 0,0 2 0 15,-1-1 0-15,-1-4 0 0,1 0-352 0,-1-1-80 16,-1-3-16-16,2 1 0 0,0-1-96 0,-1-1-32 16,2-2 0-16,-1-2 0 0,0-2-160 0,2-1 128 15,-1-1-128-15,2 0 128 0,-1-4-128 0,1-1 0 16,1 1-192-16,-1-2 192 0,1-2-160 0,1 0 160 15,0 1 0-15,-2-1-144 0,2 0 144 0,0-1 0 16,0 0 0-16,-2 2 0 0,0-2 0 0,1 1 0 16,0 2 0-16,-1 0 0 0,3 3 0 0,-1 3-240 0,1 0 64 15,-1 3 16-15,1 0 160 0,0 0 0 0,1 4 0 0,0-2 0 16,1 1 0-16,-1 1 0 0,2 1 192 0,-1 0-64 16,1 1-128-16,-2 2 192 0,1 3-64 0,0 1 0 15,-3 2-128-15,2 4 0 0,-2 1 0 0,0 1 0 16,1 1 128-16,-1 0-128 0,1 1 128 0,-1-1-128 15,-1 1 128-15,1-3-128 0,-1 1 128 0,0 0-128 16,-1-1 0-16,0 0 0 0,0 0 0 0,-1-2 0 16,-1 2 0-16,2-2 0 0,-2-1 0 0,0-2-192 15,-1-2-112-15,0-1-16 0,0 0-16 0,0-1 0 16,-1-2-624-16,-2 0-128 16,2-1-32-16,0-1-16016 0</inkml:trace>
  <inkml:trace contextRef="#ctx0" brushRef="#br1" timeOffset="72">7343 14024 9215 0,'8'-5'816'0,"-4"1"-656"0,2 2-160 0,-2-2 0 0,-2 4 4720 0,1-3 912 16,1 2 176-16,3-2 32 0,3-3-4336 0,5 0-864 16,1-3-192-16,0 2-16 0,-3 1 240 0,2-4 48 0,-3 4 16 0,-2 1 0 15,0-3-592-15,-2 0-144 0,1 1 0 0,-1 0 0 32,-1-2-448-32,-2 1-128 0,0 0-32 0,-1 0 0 0,-2 0 912 0,0 0 176 0,1 0 32 0,-3-1 16 15,0 0 112-15,-3 0 32 0,2-1 0 0,-1 0 0 16,0 2-352-16,-1-1-80 0,-1 2-16 0,0 1 0 15,-1 1-224-15,0 0-256 0,-2 1 48 0,-1 4 16 16,1-2-128-16,-3 4-32 0,0-1 0 0,1 2 0 16,-2 2-336-16,1 0-64 15,-1 1-16-15,-1 2 0 0,-4 1 336 0,0 2 64 0,-1 3 16 0,0 0 0 0,0 3 608 0,1 1 128 16,0 4 32-16,2-3 0 0,1 1 656 0,4-1 128 16,1-1 16-16,1 1 16 0,3-2-272 0,1 0-64 15,3 2-16-15,0-1 0 0,3 1-560 0,0-3-128 16,2 1 0-16,2-4-16 0,3 4-176 0,1-2 160 15,1-1-160-15,4-1 160 0,0-2-160 0,2-2 0 16,1-3 0-16,0-1 0 0,1-1-128 0,1-3-16 16,2-1 0-16,2-2 0 15,0-1-1024-15,2-2-208 0,1 1-32 0,-2-1-9840 16,0-1-1952-16</inkml:trace>
  <inkml:trace contextRef="#ctx0" brushRef="#br1" timeOffset="73">7744 13810 37775 0,'0'-1'3360'0,"0"1"-2688"0,0 0-544 0,1 1-128 15,0 0 640-15,1 1 112 0,0 2 16 0,1 2 0 0,4 2-768 0,-1 3-128 16,2 5-48-16,-1-2 0 0,2 5 176 0,-1-1 0 16,2 2-144-16,-5-1 144 0,3 1 0 0,-3-5 0 15,-1-1 0-15,0 2 0 0,0 0 0 0,-1-1 192 16,0-3-32-16,-1-1 0 0,0 2 144 0,0 0 16 16,1-1 16-16,-2-1 0 0,3-1-96 0,-1-1-32 15,0-3 0-15,2 1 0 0,0-5-16 0,-1 0-16 16,3 0 0-16,-2-2 0 0,2-3-176 0,0 1 128 15,2-5-128-15,-2 2 128 0,2-3-128 0,-1-1-192 16,2-4 32-16,0-1 16 0,-3 3 144 0,-1-3-208 16,2-1 80-16,-3 1 128 0,0 1-208 0,-2 4 80 0,0 1 128 15,-2 2-208-15,2 2 208 0,-3 3 0 0,1 2 0 16,1 3-144-16,-2-1 144 0,1 5-192 0,0-4 192 16,-1 4-192-16,1 1 192 0,1 0 0 0,0 0 0 0,0-3 0 15,0 2 0-15,1 0 0 0,1-1 0 0,-1-1 0 16,1 0 0-16,0-1 0 0,2-2 0 0,-1 0 128 15,0-3-128-15,1 2 0 0,1-2 128 0,-2-2-128 16,2 1 176-16,-1 0-48 0,0-1 0 0,1 0 0 16,-1-2 96-16,2 2 16 0,-1-2 0 0,1 2 0 15,-1-2-16-15,-1 1 0 0,0-1 0 0,1-1 0 16,-1 1-32-16,-1-1 0 0,1-3 0 0,0 2 0 16,-2-3 16-16,2 1 0 0,-2-5 0 0,2 1 0 15,-2-3-48-15,0 1-16 0,1-2 0 16,0 1 0-16,0-2-144 0,-2-1 128 0,1 2-128 0,-1 0 128 0,-1-1-128 0,2 5 0 15,-2-5 0-15,1 1 0 0,-1 3 0 0,0-2 0 16,0 2 0-16,-2 2 0 0,1 1 0 0,-2 1 0 16,1 1-128-16,-1 0 128 0,-1 4-160 0,-1-1 160 15,-1 1-208-15,0 3 80 0,0-1-96 0,-1 1-16 16,1 0 0-16,0 1 0 16,0 0-368-16,0-1-80 0,0 1-16 0,0 1 0 15,1-1-1152-15,-1-1-224 0</inkml:trace>
  <inkml:trace contextRef="#ctx0" brushRef="#br1" timeOffset="74">8643 13835 34095 0,'0'-1'3024'0,"0"0"-2416"0,0-1-480 0,1 0-128 0,1 1 2016 0,-1 0 384 0,3 0 80 0,1-2 16 0,2-2-1744 0,8 0-352 0,1-3-64 0,4 1-16 16,1 0-160-16,2-1-32 0,3 0-128 0,1-2 192 15,-2 1-192-15,2 1 0 0,-2-1 0 0,-2 0 0 16,-3 4-496-16,1-3 16 0,-4 5 0 0,-2 0 0 15,-1-1 96-15,-3 2 32 0,0 0 0 0,-1-1 0 16,-2 2-480-16,2 1-80 0,-2 0-32 0,1-1-10768 16,-1 2-2176-16</inkml:trace>
  <inkml:trace contextRef="#ctx0" brushRef="#br1" timeOffset="75">8674 13973 39615 0,'-3'0'3520'0,"2"0"-2816"0,0-3-560 0,2 2-144 16,0 1 528-16,0 0 80 0,1-1 16 0,2-3 0 16,1 0-624-16,3 0-288 0,3-2 32 0,2 3 0 15,3-5 96-15,2 2 32 0,0-1 0 0,2 0 0 16,0 1-640 0,1-1-112-16,-1 3-16 0,2-2-16 0,-1 2 256 15,-3-1 48-15,2 2 16 0,-4-1 0 0,-1 0 384 0,0 1 80 16,-1 1 128-16,-2 2-10432 0,0-3-1952 0</inkml:trace>
  <inkml:trace contextRef="#ctx0" brushRef="#br1" timeOffset="76">9227 13773 41471 0,'4'-4'1840'0,"-2"1"368"0,0 2-1760 0,1-3-448 0,0 4 0 0,-1 0 0 16,2-4-576-1,3 2-208-15,5-1-48 0,3-3 0 0,4 3 672 0,-1-1 160 0,3 1 0 0,-2 1 0 16,1 1-192-16,1 1-16 0,-1-1 0 0,2-2 0 16,2 2-576-16,-1 0-112 0,1 1-32 0,-2-1 0 15,0 1 304-15,-3 0 64 0,-2 0 16 0,-1 2 0 16,-2-1-1184-16,-1 2-224 15,-3-1-48-15,-3 2-16 0</inkml:trace>
  <inkml:trace contextRef="#ctx0" brushRef="#br1" timeOffset="77">9229 13969 43311 0,'4'1'1920'0,"0"-2"384"0,-2 1-1840 0,1 0-464 0,0 0 0 0,0-1 0 16,2-1 192-16,3 1-64 0,5 0-128 0,7-5 192 15,2 5-192-15,3-3-288 0,0 1 64 0,-1 1 16 16,0 1-224-16,-3-2-32 16,2 0-16-16,-5 1 0 0,-1 0-1232 0,-2-1-240 0,0 0-48 0,-4 1-9008 15,-3 2-1808-15</inkml:trace>
  <inkml:trace contextRef="#ctx0" brushRef="#br1" timeOffset="78">10318 13678 35007 0,'-4'2'3120'0,"1"-1"-2496"0,2 2-496 0,0-2-128 16,1 1 128-16,-2-1 0 0,-1 4 0 0,-1 1 0 16,-3 4 64-16,-2 2 32 0,1 1 0 0,-3 2 0 15,1 1 192-15,-1 2 32 0,0 0 16 0,-3 1 0 16,-2 3 16-16,0-2 0 0,0 4 0 0,-3-2 0 15,2-1 32-15,1-2 16 0,-2-1 0 0,1-3 0 16,-1 0-208-16,2-2-64 0,1 0 0 0,0-4 0 0,1 2-256 0,1-5 0 16,3 2 0-16,-1-5 0 15,4 1-1088-15,1-3-128 0,1-2-32 0,1 0-16320 16</inkml:trace>
  <inkml:trace contextRef="#ctx0" brushRef="#br1" timeOffset="79">9894 13684 44223 0,'-2'1'1968'0,"0"-1"400"0,-1 0-1904 0,2 0-464 0,1 2 0 15,3-1 0-15,-1-1 256 0,1 5-64 0,4 0 0 0,2 3 0 16,7 2-576-1,0 2-112-15,5 3-16 0,3-1-16 0,1 3 208 0,1 0 64 0,2 1 0 0,-2 0 0 16,-2-1-320-16,0 1-64 0,-4-1-16 0,-1-3 0 16,-2 2 224-16,-1-4 48 0,-3 0 16 0,-2-3 0 15,-3 1 368-15,1-2 0 0,-1 1 160 0,0-2-160 16,-1-1-208-16,0 2-160 0,0-1-16 0,1-1-16 16,1 0-1456-16,-3-1-304 0</inkml:trace>
  <inkml:trace contextRef="#ctx0" brushRef="#br1" timeOffset="80">10541 13699 41471 0,'-4'-6'1840'0,"2"1"368"0,0 1-1760 0,-1 0-448 0,3 2 0 0,0 1 0 16,1 0-144-16,-1-2-112 0,0 0-32 0,0 0 0 16,2-2-128-16,-2 2-32 0,1 0 0 0,-1 3 0 15,0 0-1216-15,0 3-256 0,-1 0-64 0,-1-1-13280 16</inkml:trace>
  <inkml:trace contextRef="#ctx0" brushRef="#br1" timeOffset="81">11452 14451 43311 0,'0'0'1920'0,"0"0"384"0,0-3-1840 0,0 2-464 0,1 1 0 0,0 0 0 15,1-2-128-15,-1 0-128 16,1 1-32-16,1-4 0 0,3 1-352 0,-2 1-80 0,-1 1-16 0,1-2 0 0,0-3 576 16</inkml:trace>
  <inkml:trace contextRef="#ctx0" brushRef="#br1" timeOffset="82">6306 15090 36863 0,'0'0'3264'0,"0"0"-2608"0,0 0-528 0,0 0-128 0,1 0-272 0,0 1-96 15,0 2-16-15,0-1 0 16,1 3-160-16,1 1-32 0,-2 4-16 0,1-1 0 0,1 4 464 0,-1 0 128 16,0 0 0-16,1 4 0 0,0-1 128 0,-1 3 80 0,0 1 32 15,1-3 0-15,-2 0 656 0,2-1 128 0,-1-3 16 0,1 3 16 16,-1 1-240-16,1-2-48 0,0 0-16 0,-2 0 0 15,3-1-464-15,-1-5-96 16,-1 1 0-16,-1-3-16 0,2 0-176 0,-1-2 128 0,-1 0-128 0,-1-2 128 16,0-1-128-16,0-2 0 0,0 0 0 0,-1 0 128 15,-2-2-128-15,2-1 128 0,-1 0-128 0,1-2 128 16,-2-1 96-16,2-2 16 0,-1 1 0 0,-1-3 0 16,1-2-64-16,0 0-16 0,0 1 0 0,1-3 0 15,0-2 48-15,-2 0 16 0,3-4 0 0,-1 0 0 16,1-4-32-16,0 2-16 0,0 2 0 0,0 1 0 0,0-2-176 0,0-2 160 15,0 3-160-15,-1 1 160 0,1 0-160 16,0 1 0-16,0 1 0 0,0 1 0 0,1 4 0 16,0 0-224-16,-1 0 48 0,3 1 16 0,-1 3 160 0,1 0-160 15,0 0 160-15,1 1-160 0,1 2 160 0,-1 0-208 16,3 3 80-16,0-1 128 0,0 3-384 16,0 0 64-16,2 0 0 0,2 0 0 15,0 0 32-15,1 0 16 0,1 1 0 0,0 3 0 0,1-4 272 0,-2 4-192 16,-1 0 192-16,0 0-160 15,-2 1-64-15,-1 1-16 0,1 0 0 0,1 0 0 16,-2 3-1472-16,0-4-288 0</inkml:trace>
  <inkml:trace contextRef="#ctx0" brushRef="#br1" timeOffset="83">6606 15152 32255 0,'1'-3'1424'0,"-1"0"304"0,1 1-1392 0,0 1-336 0,1 1 0 0,1-2 0 0,1 2-416 0,1-1-160 0,4 0-16 16,4-3-16-16,0 1 288 0,3-1 48 0,0 0 16 0,1 1 0 0,-2-2 1184 0,-2 0 240 15,1 0 48-15,-2 0 16 0,-2 0-272 16,-1 0-48-16,1-1-16 0,-4 0 0 0,0 1-320 0,0 1-80 15,-3 0-16-15,0 0 0 16,-1-1 0-16,0 1 0 0,-1-2 0 0,-1 2 0 0,0-2-480 0,0 2 0 16,0-1 0-16,-1 0 0 15,0 0-672-15,-2 0-32 0,1 2 0 0,-2-1 0 16,-1-1-240-16,-1 4-48 0,-1-1-16 0,-2 4 0 16,0-1 304-16,-1 4 64 0,-2 0 16 0,-1 2 0 0,0 3 800 0,-1 3 144 15,1 1 48-15,-1 1 0 0,1 3 384 0,1 1 80 16,1 0 0-16,3-2 16 0,1 1-384 0,1 1-80 15,4-2 0-15,1-2-16 0,3 0-48 0,2 0-16 0,0 2 0 16,1-5 0-16,0 3-48 0,1-5 0 0,0 2 0 16,0 1 0-16,-1-3-256 0,0 3 0 0,1-3 0 0,-1 1 0 15,3-1-192-15,-2-2-128 0,1 1-48 16,1-4 0 0,0-1-48-16,2 0-16 15,2-3 0-15,3-1 0 0,0-1-1424 0,4-3-272 0,-1-1-64 0,4-2-11824 0</inkml:trace>
  <inkml:trace contextRef="#ctx0" brushRef="#br1" timeOffset="84">7136 14793 33167 0,'0'-5'2944'0,"-1"2"-2352"0,0-1-464 0,0 3-128 15,1 1 2048-15,0 0 400 0,1 2 80 0,0 2 16 16,1 1-2544-16,2 6-288 0,1 1-160 0,1 7-48 0,0 0 112 0,0 5 32 0,0 4 0 0,0 0 0 0,0 4 352 0,-3 1 0 16,1 3 0-16,0-3 0 0,-4-3 0 0,1-2 192 15,-1-2-64-15,0-2 0 0,0-1 160 0,-1-1 32 0,1-3 0 16,0-3 0-16,0 0-320 0,0 0 0 15,0-3 0-15,-1-3 0 16,-1 2-1344-16,2-6-192 0,-1-1-16 0,0-3-15008 0</inkml:trace>
  <inkml:trace contextRef="#ctx0" brushRef="#br1" timeOffset="85">6925 15034 6447 0,'3'-6'576'0,"0"1"-576"0,-2 0 0 0,1 2 0 0,-1 0 8000 0,0 1 1472 0,4-1 320 0,1-2 48 0,6-2-7856 0,4-4-1552 15,4 1-432-15,2-1 128 0,1 2-128 0,0 4 0 16,-1-3 0-16,2 4 0 0,1-1 0 0,0 3-144 31,0-1 0-31,0-1 0 0,-2 1-496 0,0 0-80 0,-1-2-32 0,-2 2 0 16,-3-2-720-16,-3 3-160 0,-1 0-32 0,-3 1-8848 15,1 1-1776-15</inkml:trace>
  <inkml:trace contextRef="#ctx0" brushRef="#br1" timeOffset="86">7406 14949 17503 0,'0'0'1552'0,"0"-2"-1232"0,0 2-320 0,0 0 0 0,0 0 2480 0,0 0 432 0,0 2 96 16,0-2 0-16,0 0-672 0,0 4-144 0,0 2-16 0,0 1-16 15,-1 3-1040-15,-1 0-208 0,0 2-32 0,0 3-16 16,-3 1-640-16,1 2-224 0,-1 3 144 0,1-3-144 31,-1 2 256-31,1-2-16 0,1 1-16 0,0-1 0 0,3 1 32 0,0-2 16 0,1 0 0 0,0-1 0 16,2 0 16-16,1-3 0 0,0 0 0 0,2-2 0 16,0-2-128-16,2-2-32 0,-1-2 0 0,3-2 0 15,0-2-128-15,-1 0 160 0,3-2-160 0,0 0 160 0,0-3-160 16,1 0 0-16,-1-3 0 0,2-2 0 0,-1 0 0 0,0-1 0 31,2 0 0-31,-3-3 0 0,1 0 0 0,-1-1 0 0,1-1 144 0,-3 1-144 0,-1-1 0 0,1-2 0 16,-1 0 0-16,-2 0 0 0,-1 1 0 0,-1 0-128 15,1 1 0-15,-2-1 0 0,-3 5-32 0,0 0 0 16,-1-1 0-16,0 1 0 0,-1 1 160 0,1-1 0 16,-3 3 0-16,1 2 0 0,2-2 0 0,-2 3 192 15,2 2 0-15,0 0-16 0,0 3-176 0,0 0 0 31,0 1 0-31,0 2 0 0,0 2 240 0,2 3 16 16,2 0 0-16,-2 3 0 0,2 2-32 0,0-1 0 16,0 4 0-16,0 0 0 0,1-1 48 0,0 2 16 15,0 0 0-15,-1 0 0 0,2 2-32 0,0-4-16 16,1 1 0-16,-1-2 0 0,0 3-240 0,1-5 0 0,0 0-144 16,-1-1 144-1,0-1-640-15,-2-3-16 0,0-1-16 0,1-2 0 16,-1 0-288-16,-2-4-64 0,2 0-16 0,-2-2 0 15,1 0-1648-15,1-3-336 0,-1 0-64 0,-1-2-11568 0</inkml:trace>
  <inkml:trace contextRef="#ctx0" brushRef="#br1" timeOffset="87">7822 15161 32255 0,'2'4'1424'0,"-4"-3"304"0,1 2-1392 0,1-2-336 0,-1 1 0 0,1 1 0 0,0 2 896 0,0-3 96 15,0 5 32-15,0 2 0 16,2 2-1536-16,1-1-320 0,0-2-48 0,-1 2-16 16,4-4-336-16,-2 1-80 0,1 2-16 0,-1-5 0 0,0 0 1328 0,-3 0 0 15,3 0 240-15,-2-2-32 0,0 3 1840 0,0-5 352 16,-1 4 80-16,0-4 16 0,-1 0-1072 0,1 0-208 16,-1 0-32-16,0-4-16 0,0 2-528 0,0-2-128 15,-1-1 0-15,1 5-16 0,0 0-96 0,-2-22-16 16,2 11 0-16,-2 1 0 0,1-2-32 0,0-1-16 15,-1 0 0-15,1-2 0 0,0 1-160 0,-1-4-48 16,2 2 0-16,0-3 0 0,0 2-128 0,3-1 0 0,-2-4 144 16,1 4-144-16,0-2 0 0,0 2 144 0,3 0-144 0,-1 0 0 15,1 3 0-15,2-2 0 0,-1 3-192 0,1 3 48 16,3 1-48-16,0 0-16 0,-1 3 0 0,0 0 0 16,2 3 64-16,-1-1 16 0,0 3 0 0,-2-1 0 15,-1 3-176-15,1-1-16 0,3 1-16 0,0 2 0 31,1 2-240-31,1 0-64 0,-3 1 0 0,-2-2 0 0,0 2-48 16,-1 1-16-16,-4-1 0 0,1-1-11264 0,-2 2-2272 0</inkml:trace>
  <inkml:trace contextRef="#ctx0" brushRef="#br1" timeOffset="88">8204 15010 23039 0,'0'-2'2048'0,"0"2"-1648"0,1 2-400 0,-1-2 0 0,1 2 800 0,0 1 80 15,1 0 16-15,1 2 0 16,1 5-1296-16,1-1-256 0,-3 4-48 0,2 2-16 0,-2 0 720 0,0 1 0 16,-1 0 0-16,-1-1 0 0,0 1 1120 0,0-1 112 15,0 2 32-15,-1-5 0 0,1 5 848 0,0-3 192 0,-1 0 16 16,1-3 16-16,-1 0-944 0,1 0-192 0,-1-1-48 0,1-4 0 15,-1 2-768-15,1-3-176 0,1-1-16 0,-1-2-16 16,0 1-176-16,1-2 0 0,0-2 144 0,1 0-144 16,-1-2 128-16,0-2-128 0,1-2 160 0,0 1-160 15,-1-5 224-15,0 0-48 0,-1 0-16 0,1-1 0 16,1-4-160-16,-1 0 0 0,1 1 144 0,2-2-144 16,1-1 0-16,-1-1 0 0,2 0 0 0,1-3 0 15,1 1 0-15,1 0 0 0,1 2 0 0,-1 2-128 16,2 2-64-16,-2 2-16 0,2 1 0 0,-2 1 0 15,2 4 208-15,-1 1 0 0,0 1 0 0,0 2 160 16,1 3 112-16,2 0 32 0,0 0 0 0,2 4 0 0,1 2-96 0,1 1-16 16,1 3 0-16,-4-4 0 0,-2 1 192 0,0 4 16 15,3 2 16-15,-1 3 0 0,0 1-96 0,-2 1-32 16,0 0 0-16,-3-1 0 0,-1 1-288 0,0-3 0 16,-1 2 0-16,-1-2 0 0,0-2 0 0,-1 0-256 15,-1 2 32-15,0-4 0 16,-2 0-480-16,-1 0-112 15,1 0-16-15,0-2 0 0,-2-3-400 0,0 0-96 0,1-1-16 0,0-2-16304 0</inkml:trace>
  <inkml:trace contextRef="#ctx0" brushRef="#br1" timeOffset="89">9145 14984 28559 0,'0'-4'2544'0,"-1"3"-2032"0,0-1-512 0,0 1 0 0,1 1 2880 0,1 0 464 0,0 0 112 15,1 0 0-15,1 0-2752 0,4 0-576 0,2 2-128 0,1 1 0 16,5 4 0-16,2 2 160 0,3 2-160 0,1 4 160 16,2 1-160-16,0 4 128 15,1 3-128-15,0-2 128 0,-2 2-128 0,-1-3 0 0,-2 0 0 0,0-1 0 16,-4-3 0-16,-2-1 0 0,1-2 0 0,-4-1 0 16,-1-3-128-16,0 0-16 0,-1-2 0 0,-1-3 0 15,-2-2-1136-15,2 0-240 0,0-4-32 0,0 1-15104 16</inkml:trace>
  <inkml:trace contextRef="#ctx0" brushRef="#br1" timeOffset="90">9826 14802 13823 0,'2'0'1216'0,"-1"-2"-960"0,-1 0-256 0,0 2 0 0,1 0 896 0,-1 0 128 15,1 0 16-15,1 0 16 16,-1-1-1648-16,1 1-336 0,0 0-64 0,-2 0-16 0,0 0 1600 0,0 0 320 0,0 0 64 0,0 0 16 15,0 0 576-15,0 0 112 0,0 0 32 0,-7 20 0 16,2-11 592-16,-2 2 128 0,1 1 32 0,-2 4 0 16,0 1-688-16,-3 5-144 0,1 6-32 0,-4 6 0 15,-1 2-672-15,-3 6-144 0,-2 1-16 0,-4 2-16 32,1-3-208-32,-4 4-32 0,-5 5-16 0,-2 3 0 0,1 1-256 0,-1-1-48 0,0-1-16 0,4-2 0 15,-1-3-176 1,3-3-272-16,3-3 64 0,0 3-18928 0</inkml:trace>
  <inkml:trace contextRef="#ctx0" brushRef="#br1" timeOffset="91">3317 16367 4607 0,'4'-4'400'16,"-3"3"-400"-16,-1 1 0 0,-1 1 0 0,1 1 5392 0,-1 1 1008 0,-2 0 192 0,1 2 32 0,-1 5-4896 0,-1 2-992 16,0 1-192-16,-2 4-32 0,1-1-352 0,2 0-160 15,1-3 160-15,1 1-160 0,-1-1 640 0,1-3 16 16,1 0 16-16,0 0 0 0,1-2-32 0,1-1 0 16,0 1 0-16,1-2 0 0,-2 1 368 0,3 0 64 15,-2-1 16-15,0-2 0 0,1 2-512 0,-2-1-112 16,1-2-16-16,-1 0 0 0,1-1-256 0,-2-1-48 15,0 0-16-15,0-1 0 0,0-1-128 0,0 0 0 16,-1-2 0-16,0-2 0 0,-1 0 0 0,2 5 0 16,-5-14 0-16,3 2 128 0,0 3-128 0,-2-3 0 15,1 0 0-15,2-1 0 0,-1 0 128 0,1-2 0 0,0 2 0 0,1 0 0 16,0 1 0-16,2-4 0 0,0-1 0 0,-1-3 0 16,2 2-128-16,0-3 0 0,-1 3 144 0,-1 0-144 15,1 0 0-15,-1 2 128 0,1-1-128 0,0 1 0 16,-1 3 240-16,1 0-32 0,2 2 0 0,-1 0 0 15,2 3-80-15,2-2-128 0,1 1 176 0,0 1-176 16,2 2 0-16,-1 1 0 0,2 0 0 0,0 3 0 16,-1-2 0-16,2 1 0 0,-1 1 0 0,2 1 0 15,-2 2-176-15,2 0 16 0,-2 0 0 0,0 1 0 16,1 3-176-16,-1-5-48 0,0 5 0 0,1-1 0 16,-1 3-640-16,1-1-144 15,0 0-32-15,-1 1-10400 0,-1-2-2096 0</inkml:trace>
  <inkml:trace contextRef="#ctx0" brushRef="#br1" timeOffset="92">3696 16436 4607 0,'-1'-5'400'0,"-2"2"-400"0,2 1 0 0,0 1 0 0,1 1 7056 0,2 0 1328 16,0-2 272-16,0-1 48 0,2 1-7104 0,3-3-1440 16,1 0-160-16,0 0-272 0,3 0 272 0,-1-2-128 0,1 5 128 0,1-3 0 15,-3 1-176-15,2-1 176 0,-1 0-160 0,0 0 160 16,0 0 0-16,1-1 0 0,-1 2 0 0,0-5 0 16,1 2 0-16,-1-2 0 0,2 0 0 0,-1-2 0 15,1 2 576-15,0-3 96 0,-2 1 32 0,0-1 0 16,-2 3-320-16,0-3-48 0,-2 2-16 0,-1 0 0 15,-2 1-320-15,-2-2 0 0,-1 2 0 0,-3 1 0 16,-3 2-448 0,-2-1-176-16,-2 3-16 0,-4 0-16 15,-3 4-720-15,-1 0-144 0,-2 2-16 0,-1 2-16 0,-1 4 416 0,-1-1 96 0,1 2 16 0,-4 2 0 0,2 0 768 0,-2 3 256 16,-1 1 0-16,3 1-160 0,1 1 496 0,1 3 112 16,2-3 0-16,1 6 16 0,3-1 1056 0,3 0 208 15,3 1 32-15,4 0 16 0,2-1-624 0,3-1-112 16,2-3-16-16,2-1-16 0,2-1-704 0,2-4-144 15,2 0-32-15,2-1 0 0,1-3 0 0,3 0 0 16,2-2 0-16,3 0 0 0,1 0 0 0,3-3-128 16,1-1 192-16,0 1-64 0,2-3-128 0,-2 0 0 15,2-3 0-15,-2-2 0 16,1-1-384-16,-1-1-144 0,0-1-48 0,-1-1 0 16,-1-1-1952-16,0 1-400 0</inkml:trace>
  <inkml:trace contextRef="#ctx0" brushRef="#br1" timeOffset="93">4227 15755 21183 0,'-1'1'1888'0,"-1"3"-1504"0,0-1-384 0,1 2 0 0,0 0 2192 0,1 1 368 16,0 3 80-16,0 2 16 0,-1 9-1520 0,0 6-304 15,-1 11-64-15,1 1-16 0,0 1-176 0,-1 2-48 16,4-4 0-16,-1 1 0 0,-1-3-384 0,1 0-144 15,1-4 0-15,-1-2 144 0,-1 0 480 0,1 0 80 16,1 2 32-16,-2-1 0 0,1 3 32 0,0-3 16 16,1 3 0-16,-2-2 0 0,0 0-544 0,1-4-112 15,2-4-128-15,-1-2 176 0,1-4-336 0,-1-2-64 0,1-2-16 16,0-2 0 0,-2-1-688-16,1-4-144 0,-1 1-16 0,-1-3-16 15,-1-1-1648-15,-2-1-320 0</inkml:trace>
  <inkml:trace contextRef="#ctx0" brushRef="#br1" timeOffset="94">3969 16196 43311 0,'-1'-4'3840'0,"1"0"-3072"0,1 2-608 0,4 2-160 0,-1 0-288 0,1-3-96 0,4 1 0 0,4-3-16 0,5-3 80 0,6 4 32 16,4-3 0-16,2 1 0 0,0 2 288 0,-1 0 0 16,0-1 128-16,-3 1-128 0,-1 0 176 0,0 0-176 15,-2-3 192-15,-3 3-192 0,0-2 192 0,-2 0-64 16,-2 1 0-16,-1 0-128 0,-2-3 0 0,-2 0 0 16,0 1-192-16,0 2 48 15,-2-2-384-15,-1 1-80 0,1-2-16 0,-1 1-11280 16,-2 2-2240-16</inkml:trace>
  <inkml:trace contextRef="#ctx0" brushRef="#br1" timeOffset="95">4489 16066 7711 0,'3'2'336'0,"-2"-2"80"0,0 1-416 0,0 0 0 0,-1-1 0 0,0 0 0 0,0 3 1200 0,0 1 144 0,-1 3 48 0,1 2 0 16,0 1 880-16,0 4 176 0,0-1 48 0,-1 1 0 15,1-1-384-15,0 2-64 0,0-1 0 0,0 0-16 16,-1 1-512-16,0 0-112 0,-1 0 0 0,-1 2-16 16,1-1-224-16,-1 2-32 0,1-1-16 0,1 0 0 15,0-1-384-15,0-2-80 0,1 1-16 0,-1-1 0 0,2-3-384 0,1 0-64 16,-1-4-32-16,2 0 0 16,1-4-160-16,1 0 128 0,-1 1-128 0,1-3 128 0,1-1-128 15,-1 0 192-15,1 0-192 0,-2 0 192 0,3-1-192 0,-2-1 0 16,-1-1 0-16,3-1 0 0,-1-2 0 0,0 2 128 15,-1-3-128-15,3 1 128 0,-1-3 0 0,-1 1 0 16,0-3 0-16,0-1 0 0,-1 2-128 0,1-2 0 16,1-5 144-16,0 2-144 0,0-5 0 0,1 1 0 15,-1 1 0-15,1-2 0 0,-2 3 0 0,1 1 0 16,-2 0 0-16,-2 0 0 0,1 4 0 0,-1 2 0 16,-2 0 0-16,-1 2-128 0,-1 6 128 0,-2-2 0 15,0 0 0-15,1 2 128 0,-1 2 64 0,1 0 32 16,0 2 0-16,1 2 0 15,-1 0-96-15,1 1-128 0,1 2 176 0,0 0-176 0,1 4 0 0,2-2 0 0,-1 0 0 16,2 1 0-16,-1 2 144 0,3 2-16 0,-1 0-128 0,0 2 192 16,4 6 32-16,-1-3 0 0,0 2 0 0,-1-2 0 15,1 2-96-15,0 1 0 0,0-3-128 0,0 2 192 16,-1-2-192-16,1-2 0 0,0-1 0 0,-1-2 0 16,1-1 0-16,-1-3-320 0,0-1 64 15,0-1 0-15,-1-2-336 16,0-1-64-16,1 1-16 0,-1-5 0 0,-2 1-1360 0,0-1-272 15</inkml:trace>
  <inkml:trace contextRef="#ctx0" brushRef="#br1" timeOffset="96">4902 16497 22111 0,'-2'3'1968'0,"2"-2"-1584"0,0 2-384 0,0-2 0 15,1 0 1024-15,0 2 128 0,1-2 32 0,0 3 0 0,0 3-512 0,2-1-96 16,-1-3-32-16,1-3 0 0,-1 0 32 0,0 0 16 16,0-1 0-16,-2-1 0 0,0-4 704 0,-1 3 144 15,-1-2 32-15,-1-2 0 0,0 1 0 0,-1-2 16 16,0-1 0-16,0-1 0 0,0 1-768 0,1-3-144 0,-1 2-48 0,-1-4 0 15,0 0-256-15,0-2-48 0,-1-2-16 0,0 0 0 32,1-3-208-32,1-2 0 0,0 1 0 0,2-2 0 0,1 2 192 0,1 2-64 0,2-1-128 0,2 2 192 15,-1-1-192-15,3 1 176 0,0 2-176 0,1 0 160 16,-1-1-160-16,1 3 0 0,-1 0 0 0,1 3 0 16,-1-1 0-16,-1 5-192 0,0-1 64 0,-1 2 128 15,1 4-336-15,-3 0 48 0,3-2 16 0,-4 4 0 31,1 1-160-31,-1 1-16 0,-1 4-16 0,-1-2 0 0,1 2-736 0,0 0-144 16,1 4-16-16,-1 0-15664 0</inkml:trace>
  <inkml:trace contextRef="#ctx0" brushRef="#br1" timeOffset="97">5198 16254 43311 0,'0'-6'1920'0,"0"3"384"0,1 2-1840 0,1 0-464 0,0 1 0 0,0 0 0 0,-1 0-256 0,3 0-160 0,0 0-32 0,3 1 0 16,-2 3-368-16,1-2-80 0,0 5 0 0,-3 1-16 15,0 1-496-15,-2 1-112 0,-1 3-16 0,-1 3 0 0,0-2 1760 0,-2 1 352 0,1 1 64 0,0-1 0 16,-1-1 656-16,0-1 128 0,3-1 32 0,-2 1 0 16,2-5-752-16,0 1-128 15,1-4-48-15,0-1 0 16,1-2-144-16,-1-2-48 0,3 0 0 0,-3-1 0 16,4-3-192-16,-1-1-144 0,-1-2 192 0,1-3-192 15,0 0 128-15,-1-3-128 0,-1-1 0 0,-1-2 0 16,0-2 0-16,0 0 0 0,-1-1 0 0,0-3 0 0,0 0 0 15,0 0 128-15,3 1-128 0,-2 1 0 0,0 0 176 0,3 1-176 16,0 2 160-16,1 4-160 0,-1-2 0 0,2 5 0 16,2 0 0-16,-1 4 0 0,0-2 128 15,-1 4-128-15,3-1 0 0,0 2 144 0,0 1-144 0,1-1 0 16,1 2 0-16,-2 1 0 0,1 2 0 0,0 1 0 16,1 2 128-16,-2 0-128 0,1 4 0 0,0 0 160 15,1 2-160-15,0-1 160 0,0 3-32 0,-2-3 0 16,1 2 0-16,0 2 0 0,-1 2 0 0,-1 2-128 15,1 4 192-15,-2-2-64 0,-2 0-128 0,2 2 0 16,-2 0 0-16,0 2 0 0,1 1-192 0,-1-3 48 16,1-3 0-16,-2-2 0 15,3-6-416-15,-1 0-80 0,0-3 0 0,1-2-16 16,1 0 176-16,-3 0 32 0,2-2 16 0,-2 1 0 16,0-5-560-16,-1 2-112 0,-1 0-32 0,1-2 0 15,-1 0-2432-15,-2 0-480 0,2-2-112 0,-2 0-8224 0</inkml:trace>
  <inkml:trace contextRef="#ctx0" brushRef="#br1" timeOffset="98">6319 15902 20271 0,'-3'-1'1792'0,"0"0"-1424"0,2 1-368 0,1-1 0 16,0 1-992-16,-1-1-272 0,-1 1-48 0,0-4-16 15,-2 0 96-15,0 0 16 0,0 1 0 0,1-1 0 16,-1 0-448-16,1 2-96 0,1-2-16 0,-1 2 0 0,0 2 1584 0,-1-2 320 15,-1 4 64-15,2-2 16 0,-2 2 1968 0,0 2 400 16,0-2 80-16,0 0 16 0,1 2-496 0,-2 0-80 16,0 1-32-16,2 0 0 0,0 1-800 0,-1 0-176 15,-1 5-16-15,0 2-16 0,1 3-384 0,-2 0-80 16,3 0-16-16,-1 1 0 0,1 4-208 0,0 3-48 16,0-1-16-16,-1 0 0 0,4 0 128 0,-1-2 16 15,1 3 16-15,-1-3 0 0,2-2-144 0,0 3-48 16,0 0 0-16,0-2 0 0,2-1 240 0,1 4 32 0,-1-4 16 0,2 2 0 15,0 0-48-15,1-3-16 0,1 0 0 0,0-5 0 16,1-1-496-16,-2-2 0 0,3-4 0 0,0-1 0 16,0-2 0-16,2-3 0 0,-1 0 0 0,-1-4 0 15,2 0 144-15,-2-2 96 0,2-2 16 0,-1-1 0 16,-1 0 416-16,1-4 96 0,-2-1 0 0,0-1 16 16,-2 1-272-16,0-1-48 0,0 2-16 0,-1-6 0 15,-1-4-176-15,1-1-32 0,-2-2-16 0,-1 1 0 16,-1 2-224-16,-1-1 144 0,0-1-144 0,-4 0 128 15,2 2-128-15,-2 1 0 0,0 0 0 0,-2 0-176 0,-1 2 176 16,0-1-160-16,-1 1 160 0,1 1-160 16,-1 1 160-16,1 3-160 0,-1-2 160 0,2 4-160 0,-1 3 160 0,0 1-208 15,0 3 80-15,0-1 128 16,1 4-1200-16,-2 1-112 0,2 2-32 16,-2 2-15504-16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22:37.80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11411 16641 25791 0,'0'-4'2304'0,"0"-2"-1856"0,0-2-448 0,0 2 0 0,0 4 2976 0,0-2 496 0,1-2 112 0,0-3 0 16,1-4-3296-16,-2-6-672 0,0-3-128 0,-4-3-16 15,-2 0-3280-15,-5 6-656 0,-4-1-128 0,-6 5-16 16,-6 1 2464-16,-8 6 496 16,-6 1 112-16,-6 5 0 0,-6 2 3744 0,-5 2 736 0,-3 1 160 0,-3 1 32 0,-5 2-352 0,-9 4-64 15,-9 2-16-15,2-2 0 16,8-1-1808-16,-3 1-352 0,-5-4-80 0,15 0-16 0,11 0-144 0,-7 0-48 15,-13 4 0-15,-7 0 0 0,-1 0 96 16,7 1 16-16,6 0 0 0,7-2 0 0,4 0-240 0,5-2-128 16,4-1 160-16,7-2-160 31,8 1-256-31,9-2-128 0,7-3-48 0,13 0 0 0,5-2-64 0,11 1-16 0,10-2 0 0,16 3 0 0,14 0 848 0,16 3 176 16,16 0 16-16,17 4 16 15,17 5-864-15,17-2-160 0,12 2-32 0,11-2-16 16,10 3-1408-16,-1-4-288 0,-5 0-48 0,-4-1-11680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47:15.23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14082 16195 46991 0,'1'-1'4176'0,"-2"0"-3344"0,0-4-656 0,1 1-176 0,0 1 320 0,0-1 48 0,2-5 0 0,2-2-21632 0,2-4 17008 0,0 4-15712 0,2 1 16224 0,-5 6 2992 16,0 4 608-16,-4 5 144 0,-2 4 3600 0,-1-3 752 15</inkml:trace>
  <inkml:trace contextRef="#ctx0" brushRef="#br0" timeOffset="13828.92">23749 16039 5519 0,'-1'-5'496'0,"-2"3"-496"0,2-1 0 0,0 2 0 0,0-1 1424 0,1 0 192 0,0 1 48 0,0-4 0 0,-1 2 784 0,1-6 176 0,1-2 16 0,0 0 16 0,1-2-320 0,0 0-64 0,1 0-16 0,0 1 0 0,1 0-720 0,-1 2-160 16,2 2-32-16,-1 0 0 0,-3 1-176 0,0 2-32 16,-1 3-16-16,-1 2 0 0,-1 0-416 0,-2 2-64 15,-1 3-32-15,1 2 0 0,-1-2-336 0,0 1-64 16,-2 2-16-16,1 2 0 0,0 1-192 0,1 3 144 15,2 0-144-15,2 3 128 0,1 3-128 0,1-1 0 16,2 5 0-16,0 2 128 0,1 1-128 0,1 2 0 16,0 0 0-16,0 1 0 0,0 2 0 0,-1 2 0 15,-1-4 144-15,0 3-144 0,-1-3 144 0,-2 3-144 0,0-5 192 0,-1 1-192 16,0-2 128-16,-2-4-128 0,1-1 0 0,1-2 0 16,-1-2 0-16,1-4 0 0,1-2 128 0,0-4-128 15,0 0 176-15,0-6-32 0,1-1 0 0,1-2 0 16,-1 0-16-16,0-5-128 0,0-1 192 0,1-6-64 15,0-2-128-15,-1-7 0 0,1 0 0 0,-1-7 128 16,1 1-128-16,1-7 128 0,0-3-128 0,1-3 128 16,-1-4-128-16,0 1 0 0,1-3 0 0,-1-3 0 15,0 3-176-15,2 2 176 0,-1-4-128 0,1 6 128 0,-1 4 0 0,1 1 0 16,-2 8 0-16,1 2-128 16,-2 6 128-16,0 6 0 0,-1 4 0 0,-2 4 0 0,-1-2 0 0,0 4 0 15,-2 2 0-15,1 2 0 0,-1 2 0 0,0 0 144 16,0 0 0-16,-1 2 0 0,3 2-16 0,-1 1 0 15,2 0 0-15,0 2 0 0,1 5-128 0,-1 0 0 16,0 3 0-16,1-3-176 0,-2-2 48 0,2 2 0 16,0 7 0-16,0 8 0 0,0 4 128 0,0 2-128 15,0 2 128-15,0 0-128 0,0 1 128 0,2-2 0 16,-1 0 0-16,0 0-128 0,-1 1 128 0,-1-2 0 16,0-1 0-16,-1-1 0 0,0-5 0 0,-2-1 0 15,0-1 0-15,1-5 0 0,-1 0 224 0,0-6-32 0,1-1 0 0,0-5 0 16,1-2-48-16,2-4-16 15,0-1 0-15,0-2 0 0,0-4 0 0,1-3 0 16,0-2 0-16,0-4 0 0,2-2-128 0,-2-6 0 0,2-3 0 0,-1-5 0 16,2-6 0-16,-2-5 0 0,1-2 0 0,-2-2 0 15,0 0 0-15,-1 1 0 0,1-4-144 0,1 1 144 0,-2-1 0 0,0 3 0 16,0 4-128-16,0 3 128 0,-2 5 0 0,2 5 0 16,-1 7 0-16,1 5 0 15,0 6 0-15,0 5 0 0,0 2 0 0,0 4 0 16,1 4-192-16,1 2 192 0,-1 4-192 0,1 3 192 15,2 5-256-15,-2 3 64 0,2 1 16 0,-1 4 0 0,-2 0 176 0,0 2-128 16,0 2 128-16,-1 0-128 16,0-2 128-16,0 3 144 0,2-1-16 0,-2 2-128 15,2 2 256-15,-1 1-48 0,2-2-16 0,-1-2 0 16,1 3-192-16,-1-1 176 0,-1 0-176 0,1 1 160 0,-1-6-160 0,-1-3 0 16,-1 0 0-16,-1-3 0 0,1-2 0 0,-1-3 0 15,1-3 0-15,-1-3 0 16,1-3 0-16,1-1 0 0,0-2 128 0,0-4-128 0,0 0 160 0,0-1-160 15,0 0 192-15,0 0-192 0,0 0 128 0,0 0-128 16,-1 0 0-16,0 1 0 0,-1 2 0 0,2-3 0 16,0 0 0-16,0 0 0 0,0 0 0 0,0 0 0 0,0 0 0 0,0 0 0 15,0 0 0-15,-16 11 0 0,15-11 0 0,-1 1 0 16,2 0 144-16,-2 1-144 16,1 0 0-16,0 1 144 0,1-1-144 0,0 1 0 15,0 0 0-15,1-2 0 0,-1 1 0 0,0 0 0 0,1-1 0 0,-1 1 0 16,2-1 0-16,-2 1 0 0,0-2 0 0,1 2 0 0,-1-1 0 0,0 0 0 31,0 2 0-31,0-3 0 0,0 0 0 0,0 0 0 16,0 0 0-16,0 0 0 0,0 0 0 0,0 0 0 15,0 0 0-15,0 0 0 0,0 0 0 0,0 0 0 16,0 0 0-16,0 0 0 0,0 0 128 0,0 0 0 0,1-24 0 0,-1 17 0 16,0-2-128-16,1-1 0 0,-1-1 0 0,0 0 0 15,0-3 0-15,1 2 0 0,-1-4 0 0,2 1 0 16,-2-1 0-16,1-1 0 0,-1 2 0 0,0-3 0 15,0 2 0-15,0-3 128 0,-1 0-128 0,-1 0 0 16,1 0 0-16,0-1 128 0,-3 3-128 0,2-4 0 16,-1 2 0-16,0-1 128 0,-1 0-128 0,0-1 0 15,-1 2 0-15,2-2 0 0,-2 2 0 0,1-3 0 16,1 1 0-16,0 0 0 0,0 0 0 0,1-4 0 16,1 4 0-16,-2-1 0 0,1-3 0 0,-1 1 0 15,1 1 0-15,-1-1 0 0,2 1 0 0,-2 1 0 0,2-1 0 16,1 1 0-16,0 1 0 0,0 1 0 0,0 3 0 0,0-3 0 15,0 5 0-15,0-2 0 0,1 1 0 0,2 1 0 16,-2 0 0-16,0 2 0 0,1-1 0 0,-1 2 0 16,0 1 0-16,2-3 0 0,-1 2 0 0,1-2-176 15,-1 1 176-15,0 0-128 0,1 0 128 0,1 0-208 16,-2 0 80-16,1 0 128 0,-1 2-160 0,-1 1 160 16,1 2 0-16,-2 1-144 0,0-1 144 0,-2 3 0 15,2 1 0-15,-1-1 0 0,0 1 0 0,-2 2 0 16,2-1 0-16,0 1 128 0,-2 1 0 0,2-3 0 0,0 3 0 0,1-4 0 15,0 1-128-15,0 2 0 0,0-5-128 0,0 3 128 16,1-1 0-16,0-2 0 0,1 2 0 0,-1-1 0 16,0 3 0-16,0 0 0 0,-1-2 0 0,0 4 0 15,0-2 0-15,-1 2 0 16,1 0 0-16,-1 1-128 0,1 0 128 0,-1 0 0 0,-1 1 0 0,1 0 0 16,0 2 0-16,0-1 0 0,1-2 0 0,0 0-128 15,-4 24 128-15,3-11 0 0,1 5 0 0,0-1-128 16,2 3 128-16,-1 5-208 15,2-1 80-15,-1 5 128 0,2 3-240 0,0-2 80 0,0 3 16 0,-1 0 0 16,1 2-96-16,-2 1-16 0,2 2 0 0,-3-3 0 16,1-1 16-16,-2 0 0 0,-2-1 0 0,1-7 0 0,0-1 240 0,-2-2-144 15,2-4 144-15,0-3-128 16,0-2 128-16,1-3 0 0,0-3 128 0,0-3-128 0,0-1 128 0,1-1-128 16,1-3 160-16,-2 0-160 15,3-4 192-15,-2 1-64 0,2-5-128 0,-1 0 192 0,-1-2-16 0,2-2-16 16,-1-4 0-16,-2-1 0 0,2-1-32 0,-1 0 0 15,-1-4 0-15,0-2 0 0,-1-2 48 0,-1-1 0 16,1-2 0-16,0 1 0 0,-2 0-48 0,1-2-128 16,-1 1 192-16,1 0-64 0,-1 2 0 0,1-1-128 15,0 4 192-15,-2-4-64 0,-1 1-128 0,0-1 0 16,-1 2 0-16,-2-1 128 0,1 1-128 0,-1 0 192 16,2 0-192-16,-1 0 192 0,1 0-192 0,1 1 128 15,0 0-128-15,2 1 128 0,2 1-128 0,1 3 0 16,1-2 0-16,2 2 0 0,-1 1 0 0,1-1 0 15,-1 3 0-15,1 0 0 0,-1 3-144 0,-1 0 144 16,2 4-192-16,-3-1 192 0,-1 0-160 0,1 2 160 16,-2 2-128-16,0 1 128 0,1-1 0 0,-2 3 0 15,2-3 0-15,0 1 0 0,0 1 0 0,1 1 0 0,0 0 0 0,1 0 0 0,0-1 0 0,1 1 0 16,2 2 0-16,0-1 0 0,1 2 0 0,0 1 0 16,0 1-128-16,0 3 128 15,1 2-288-15,0 4 32 0,1 1 0 0,-2 2 0 16,2 3 48-16,-1 1 16 0,-1 3 0 0,1 1 0 15,-1 2 192-15,-1 3 0 0,-1-2-160 0,0-1 160 0,-2-1 0 0,0 3 0 16,-1 4 0-16,1 0 0 0,-1 2 0 0,-1-2 0 16,1-1 0-16,-1 1 0 15,1-2 0-15,0 1 0 0,-1-4 0 0,1-2 0 0,-2 1 0 0,2-3-176 0,-1 0 176 16,1-4-128-16,-1-4 128 0,0 1-160 16,0-3 160-16,-1-4-160 0,1-1 160 0,1-3 0 15,0 2 128-15,0-4-128 0,0-2 272 0,0-2-16 16,1-1 0-16,1-1 0 0,0-5-256 0,0-3 160 15,1-1-160-15,1-2 128 16,-1-4 0-16,1-3 0 0,0 1 0 0,0-3 0 16,-2 1-128-16,-1-6 0 0,2 0 144 0,-3-1-144 0,1 1 144 0,-2-3-144 0,-1-4 192 0,1 1-192 0,-1 4 0 15,-1-2 0-15,1 2 0 0,-2 0-144 0,2 0 144 0,-1 3 0 32,1-3 160-32,-1 2-160 0,2 1 0 0,0-1 128 15,2 1-128-15,1 1 0 0,1 2 0 0,-1 0 0 16,2 4 128-16,-1 2-128 0,-1 2 0 0,1 3 0 15,-2 2 0-15,0 3 0 0,0 0 0 0,-1 5-208 0,-1 0 64 0,1 2 16 0,-1 3 0 0,-2-2 0 32,1 3 0-32,-1 0 0 0,1 3 128 0,-1-3-208 15,1 0 80-15,-1 2 128 0,2 1-208 0,0-1 80 16,0 2 128-16,1-3-208 0,0 0 208 0,0 1 0 16,1 0-160-16,0 3 160 0,3 2-128 0,1 3 128 0,0 1-160 0,1 4 160 15,0 3-192-15,0 1 192 0,1 4-208 0,-3 0 80 16,1 2 128-16,0 1 0 0,-1-1-144 0,-1 1 144 15,-1 0 0-15,-1-1 0 0,0 3 0 0,-1-5 0 16,2 6 0-16,-5-5 0 0,2 4 0 0,-1-1 0 16,-1 1 0-16,-1-2-176 0,3 0 176 0,-1-1-128 15,-1-4-80-15,1-4-16 0,-1-1 0 0,1-3 0 16,-1-3 224-16,1-3 0 0,-1-3 0 0,2-2 0 16,0-2 176-16,1-1 16 0,-1-3 16 0,1-2 0 0,0 1 32 0,-2-4 0 15,1-5 0-15,1-6 0 0,0-2-112 0,0-4-128 16,0-3 176-16,1-2-176 0,2-3 0 0,-1-3 0 15,1-2 0-15,1 2 0 0,-2-3 0 0,0 1 0 16,0 1 0-16,-1 0 0 0,0 0 0 0,-1 4 0 16,0-1 0-16,-1 2 0 0,1-1 0 0,-1 4 0 15,-1 2 0-15,1 0 0 0,-1 2 0 0,1 2 0 16,-3 3 0-16,1 3 0 0,1 0 0 0,-1 3 0 16,1 3 0-16,-2 3 0 0,2 2-160 0,-1 3 160 0,0 4-160 15,0 0 160-15,-1 1-224 0,1 4 48 0,-1 3 16 16,0 0 0-16,2 2-32 0,-2 4-16 0,2-2 0 0,0 4 0 15,1 2 64-15,1 2 16 0,0 2 0 0,0 4 0 16,3 2 128-16,-2 1 0 0,1 4 0 0,2-1 0 16,0 0 0-16,1 0 0 15,0 1 0-15,0-2 0 0,0-3 0 0,-1 0 0 0,3 1 0 0,-2-6 0 16,1 0 0-16,-1-5 0 0,0 1 0 0,-2-4 0 16,2 1 0-16,-1-5 0 0,0 0 160 0,-2-4-160 15,1 1 176-15,-3-1-176 0,0-4 192 0,0-2-192 0,0 1 272 16,-2-2-48-16,2-3-16 0,-1 0 0 15,0-5-80-15,0-2 0 0,1-3-128 0,-2-4 192 0,1-2-192 16,0-3 0-16,0-1 0 0,0-5 0 0,-1 0 0 16,1-2 0-16,0-3 0 0,0 0 0 0,-1 2 0 0,0 2 0 15,1 2 0-15,-2 0 0 0,1 2 0 0,-1-1 0 16,2 4 0-16,-1 4 0 0,0 6 0 0,0 5-208 16,1 2 16-16,-2 6 0 15,1 5-128-15,-1 4 0 0,2 6-16 0,0 4 0 16,-1 6 48-16,2 2 16 0,0 7 0 0,3-2 0 15,-1 3-176 1,3-2-16-16,0 0-16 0,1-2-11200 0,3-2-2240 0</inkml:trace>
  <inkml:trace contextRef="#ctx0" brushRef="#br0" timeOffset="14492.05">24074 17030 23951 0,'-3'0'2128'0,"0"0"-1696"0,2 0-432 0,0 0 0 0,1 0 768 0,-1 1 80 15,-1 2 16-15,-1-2 0 0,-2 1 1088 0,-2 4 224 0,1 2 32 0,-1 0 16 0,-1 2-816 0,2 3-144 0,-1 2-48 0,-1-3 0 0,0 4-432 0,-2 1-80 16,-3 1-32-16,1 0 0 0,1-3 16 0,-3 2 0 0,-2 3 0 16,-1 0 0-16,0 2-80 0,-2-3-16 0,-1 4 0 0,2 1 0 15,-2 2-320-15,0 0-64 0,-1 2-16 0,-1 1 0 16,0-1-192-16,1-1 0 0,0-1 0 15,-2 3 0-15,1-1 0 0,1-4-208 0,1-2 64 0,2-5 16 32,2-1-240-32,2-7-32 0,3-1-16 0,2-6 0 15,2-4-320-15,2-2-64 0,2-8-16 0,2-2 0 0,2-9-1168 16,2-3-224-16</inkml:trace>
  <inkml:trace contextRef="#ctx0" brushRef="#br0" timeOffset="14745.21">23619 17116 23951 0,'-12'7'1056'0,"3"-4"224"0,1 2-1024 0,3-5-256 0,2 1 0 0,3-1 0 0,-1 0 1040 0,0 0 160 0,-3 2 16 0,0 0 16 0,2-2 256 0,-1 0 48 0,3 1 16 0,3 1 0 0,1 1-160 0,2-1-48 16,4 3 0-16,3 1 0 0,3 4-528 0,3 1-112 15,2 1-32-15,1 2 0 0,3 3-352 0,0 3-64 16,-2 0 0-16,-1 3-16 0,2 2-240 0,-3-2 128 0,-1 4-128 0,-2 3 0 15,1-1 0-15,-3 2 0 0,-1-1 0 0,0 4 0 16,-2-3 0-16,-2 1 0 16,2-4 0-16,-5 1 0 0,2-6-320 15,-1 0-64-15,-2-1-16 0,1-5 0 16,-2 0-1120-16,0-1-208 0</inkml:trace>
  <inkml:trace contextRef="#ctx0" brushRef="#br0" timeOffset="15819.98">24334 16889 17503 0,'-1'-1'1552'0,"0"-1"-1232"0,1 2-320 0,0 0 0 0,1 0 896 0,-1 0 128 0,0 0 32 0,-1 0 0 0,-1-2 1008 16,1 2 208-16,1 2 32 0,0-2 16 0,0 0-144 0,0 0-16 0,0 0-16 0,-5 25 0 0,4-18-1168 0,1 3-224 0,0 2-48 0,0 0-16 0,0 1-464 0,0 2-96 0,1 1 0 0,0 0-128 0,-1 1 0 0,2-3 0 15,-2 1 0-15,0 1 0 0,0 0 144 0,0-3-144 31,0-1 0-31,1-2 144 0,-1-3-16 0,0-2 0 0,0 0 0 16,0-5 0-16,0 0-128 0,0 0 0 0,0 0 0 0,0-5 0 16,0 2 192-16,0-4-64 0,0 0 0 0,0-4 0 0,1-1-128 0,0-5 0 0,2 0 0 0,-2 0 0 31,2 2 0-31,-1-5 0 0,2-2 0 0,1-5-176 0,0 2 176 0,-2 3 0 0,2 2 0 16,0 3 0-1,0 3 0-15,0 4 0 0,-1 3 0 0,0 1 0 16,1 1 0-16,-1 0 0 0,3 3 0 0,-1 0-192 15,2 0 192-15,-1 2 0 0,0-2 0 0,0 0 0 16,1 2 0-16,-1-1 0 0,2 1 0 0,-3 0 0 16,0 1 0-16,-1 1 0 0,0 0 0 0,-1 0 0 15,1 3 0-15,0 0 176 0,-1 2-176 0,-2 2 192 0,2-2-192 0,-2 3 192 16,1 3-192-16,-2 1 192 0,1-1-192 0,1 3 0 16,-2-1 144-16,0 0-144 0,1-2 0 0,-1 2 0 15,0 2 0-15,2 1 0 16,-2-1-448-16,0-2-48 0,0-2-16 0,0-1 0 15,1-3-1792-15,-1-2-384 0,1-1-64 0,0-1-12240 16</inkml:trace>
  <inkml:trace contextRef="#ctx0" brushRef="#br0" timeOffset="16278.46">24662 16962 22111 0,'-8'3'1968'0,"3"0"-1584"0,0-2-384 0,3 2 0 0,2-3 1328 0,1 0 176 0,0-3 32 0,1 3 16 0,-1-1-1232 0,1 0-320 0,2-1 0 0,2-1 0 0,0-1 1200 0,2 0 128 0,1-1 16 0,0-1 16 0,1 0-320 15,1-1-64-15,1-1-16 0,-1 1 0 0,0-3-384 0,-1 0-64 16,0 1-32-16,-2 1 0 0,-2-1-128 0,1-2-32 15,-2 1 0-15,-2 3 0 0,1-3-80 0,-1 4-32 16,-2-1 0-16,-1-1 0 0,0 0-16 0,0 1-16 16,0-3 0-16,-1 0 0 0,-1 3-176 0,1-4 0 15,-1 2 0-15,-1 1 128 0,-1 3-288 0,1 1-64 16,-1 0-16-16,-1 5 0 16,0 4-736-16,0 4-160 0,0 2-16 0,-1 0-16 15,0 4-48-15,0 1 0 0,-1 1 0 0,1 0 0 0,-1 6 912 0,-1-3 304 16,0 1-192-16,0 1 192 0,2-2 576 0,0-1 224 15,0 0 32-15,1-2 16 0,1-1-144 0,2-2-48 0,0 1 0 16,1-2 0-16,1-2-352 0,0-2-80 0,3 0-16 0,0-3 0 16,2-1-208-16,2-1 0 0,-1 1 0 0,2-5 0 31,1 0-896-31,1 0-64 0,0-4 0 0,2 3-16 16,-1-6-944-16,0 2-176 0,1-1-32 0,0-2-6432 0,0-1-1280 0</inkml:trace>
  <inkml:trace contextRef="#ctx0" brushRef="#br0" timeOffset="16742.86">24940 16820 23039 0,'-2'0'2048'0,"-1"0"-1648"0,3-2-400 0,0 2 0 0,0 0 1472 0,0 0 224 0,0 2 32 0,0-2 16 0,-1 0-112 0,1 1-32 15,0 3 0-15,0-4 0 0,0 0-96 0,0 0-32 0,2 28 0 0,0-16 0 0,0 4-928 0,0-2-192 16,2 1-32-16,0-2-16 0,0 2-304 0,-1-2 128 16,1-2-128-16,-2-1 0 0,2-3 0 0,0-2 0 15,-2 0 0-15,0-4 0 16,0 0 128-16,-1-2-128 0,2 0 0 0,-1-3 0 16,1-1 192-16,-2-3-64 0,3-2 0 0,-1-3-128 0,0-1 128 0,1 0-128 0,-1-3 0 0,1 2 0 15,-2 1 0-15,2 3 0 0,-1 0-128 0,0 2 128 16,1 2-288-16,1 3 32 0,0 3 16 0,-1 5 0 15,1 1-128-15,0 3-16 16,1 5-16-16,1 1 0 0,-1 3 144 0,2-1 48 0,-1 2 0 0,1-2 0 16,-1 2 208-16,-1-6 0 15,-1 0 192-15,1-1-192 0,-1-1 448 0,0-2-32 16,-1-3 0-16,1-2 0 0,-1-1-96 16,1-2 0-16,-2-2-16 0,0-1 0 0,0-2 0 0,1-1 0 0,0-2 0 0,-2-1 0 0,2 1-64 15,0-3-16-15,-1 0 0 0,0-4 0 0,1-1 0 0,-2-2 0 16,1 0 0-16,-1-1 0 0,1-3-224 0,-1 1 0 15,0 1 0-15,0-2 0 0,-1 5 0 0,0-3 0 16,2 1 0-16,-2 3 0 0,0 0-288 16,0 1-48-16,1-1-16 0,-2 0 0 31,1-1-512-31,0-2-96 0</inkml:trace>
  <inkml:trace contextRef="#ctx0" brushRef="#br0" timeOffset="22008.74">27047 17204 35935 0,'0'-4'3200'0,"0"1"-2560"15,0-1-512-15,0 4-128 0,1 0-1024 0,-1-2-240 0,0-1-32 0,2-3-16 0,-2 1 1040 0,0 0 272 0,-2 1 0 0,1 1 0 0,-1 3 1536 0,-1 0 416 0,1 1 80 0,-2 4 16 0,0 0-1024 0,-1 1-192 0,2 5-32 0,-4 0-16 0,1 3-592 16,-2 4-192-16,-1 2 128 0,-2 4-128 0,1 3-176 0,-2-1-80 15,-2 2-32-15,-2 3 0 16,0 0-192-16,0 0-32 0,0-1-16 0,-4 1 0 16,-2 6-192-16,-6 3-48 15,1 5 0-15,-1-4 0 0,1 2-912 0,-2-2-192 0,2-5-48 0,1-3 0 16,1-1-176-16,2-7-32 0,2-3-16 16,1-4-8560-16</inkml:trace>
  <inkml:trace contextRef="#ctx0" brushRef="#br0" timeOffset="22277.77">26686 17289 44223 0,'-2'14'1968'0,"-2"-4"400"16,0 1-1904-16,3-6-464 0,2-1 0 0,2-2 0 0,0 2-432 0,1 3-176 0,3 4-32 0,5 4-16 16,2 3 336-16,1 1 80 0,1 1 16 0,-1 0 0 0,-4-5 720 0,0 3 144 0,4 3 16 0,0 4 16 0,0-1-96 0,1 2 0 0,0-2-16 0,1 2 0 0,2 2-560 0,1-3 0 15,0-1-240-15,-2 1 80 16,1 1-544-16,-2-4-128 0,-1-4 0 0,0 4-16 16,0-4-736-16,0 2-144 0,-1-4-16 0,0 1-15136 0</inkml:trace>
  <inkml:trace contextRef="#ctx0" brushRef="#br0" timeOffset="39177.81">27097 16151 45151 0,'-4'2'4016'0,"1"-2"-3216"0,3-2-640 0,2 0-160 0,-1 1-288 0,1 1-96 0,1-5 0 0,0 0-16 0,2-2-1232 0,2-2-240 0,0-2-48 0,-2 0-16 31,-1 0-224-31,-2 2-32 0,-3-1-16 0,-5 3 0 0,-3 1 1952 0,-3 1 400 0,-6 1 80 0,-1 3 16 0,-5-1 1136 0,-1 2 224 16,-1 3 64-16,0 1 0 0,3 1-672 0,-1-2-128 16,5 5-32-16,3-2 0 0,4 0-192 0,4 2-32 15,3-2-16-15,4 2 0 0,1-1-272 0,1-1-48 16,3 0-16-16,2 0 0 0,0-1-256 0,3 0 0 0,-1 0 0 0,3 1 0 16,2-3 0-16,0-1 0 15,0-1 0-15,-1-1 0 0,2 0 192 0,-3-1-32 0,0 1 0 0,-1-2 0 16,-1-1-16-16,-1 1 0 0,1-1 0 0,-1-1 0 15,-1 2 48-15,0-2 0 16,-1-1 0-16,0 2 0 16,2-2-64-16,-2-2 0 0,0 3 0 0,-2-1 0 15,1 1-128-15,-3 1 0 0,0 2 0 0,-2-1 0 16,-2 2 0-16,0 2 0 0,-2 1 0 0,-3 2 0 0,-1 1 0 16,-2 1 0-16,-3 3 144 0,-1 0-144 0,-1 1 240 0,-1 0-32 15,0 0 0-15,0 0 0 0,0-2 48 0,1 0 0 16,2-1 0-16,0 1 0 15,5-3 0-15,0-3 16 0,5 0 0 0,-1 2 0 0,4-5-64 0,1 2-16 16,3-1 0-16,2-1 0 0,3-1-64 0,2 1 0 16,4-2-128-16,1-3 192 0,1 1-352 0,0 1-80 15,2-2-16-15,-1-1 0 0,-2 1 256 0,-1-1 0 16,-4 2 0-16,-2 2-144 0,-2-3 144 0,0 0 0 16,-4 0 0-16,0 0 0 0,-2 0 320 0,-2 2-16 15,0-3 0-15,-2 1 0 0,-2 2 128 0,0 0 16 16,-2 1 16-16,-2-1 0 0,1 3-272 0,-2 0-48 15,1 0-16-15,0 1 0 0,3 1-128 0,1-2 0 16,0 2 0-16,2-2 0 0,-1 3 128 0,3-1 0 0,-1-1 0 16,1 2 0-16,1 0 0 0,1 2 0 15,1 0 0-15,0 2 0 0,1 1-128 0,-1 2 0 0,2 1 0 0,-1 2 0 16,1-1 0-16,1-1-176 0,-1 3 48 0,1-3 0 16,-2-3 128-16,1 2 0 0,0-2 0 0,1-2 0 15,-1-2 0-15,0-1 0 0,0-3 0 0,1 0 0 16,0 0 352-16,1-3 0 0,2-2 0 0,-1-3 0 15,3 0-80-15,-1-1-16 0,1-1 0 0,-2-1 0 16,1 1-256-16,-1-1 0 0,-1 1 0 0,-4 0 0 16,0 4 0-16,-3 0 0 0,0 1 0 0,-5 4-144 15,-1 2 144-15,-5 4 128 0,-5 1-128 0,-6 5 176 16,0 3-176-16,-4 1 192 0,-1 2-192 0,-1 0 192 16,-1 0 176-16,3 0 32 0,4-4 16 0,2-2 0 0,4-1 0 0,5-5 0 15,4-5 0-15,3-4 0 16,3-3-1120-16,3-8-240 0</inkml:trace>
  <inkml:trace contextRef="#ctx0" brushRef="#br0" timeOffset="43491.42">16190 15995 40543 0,'-8'-4'3600'0,"0"2"-2880"0,4-1-576 0,2 2-144 0,1 1-320 0,-2-1-80 0,-3 1-32 0,-4-7 0 0,-2-1-1936 0,1-1-400 0,2-1-80 16,4 0-16-16,1-1 3312 0,4 3 640 0,2-4 144 0,-1 1 32 15,1 1 272-15,0 1 64 0,0 0 16 0,-2-2 0 16,-1 1-736-16,-2 0-160 0,0 1-16 0,-2-2-16 0,-2 3-272 0,2-1-48 31,-2-2-16-31,1 1 0 0,0 2-80 0,0-3-16 0,-1 0 0 0,1 0 0 0,1 0 0 0,0-1 0 31,2-1 0-31,-1-2 0 0,1 3 112 0,2-3 16 0,0 2 0 0,0-5 0 0,1 2-112 0,-2-1-16 16,1 0 0 0,1 0 0-16,-1 1-64 0,0-2 0 0,-2-1-16 0,1 2 0 0,1-2 64 0,-2 1 16 15,1-4 0-15,-1-1 0 0,2 1-32 0,0 1 0 16,1-1 0-16,1 0 0 0,0 1 16 0,0 1 0 0,2-1 0 16,-1 0 0-16,1 1 16 0,-1-1 0 15,1 0 0-15,-1 0 0 16,1 1 64-16,-1 0 32 0,1-2 0 0,-2 2 0 0,1 0-112 0,1 1-32 15,-1-1 0-15,-1 0 0 16,1 5-80-16,-1-5-128 0,-1-2 176 0,0-1-176 16,-1 3 240-16,-2-5-64 0,0 0-16 0,-2-2 0 15,-2 1 32-15,0-2 16 0,1 2 0 0,-2-1 0 16,2 1-16-16,1 0-16 0,0-3 0 0,3 1 0 16,1-1-48-16,-1 2 0 0,2 1 0 0,2-2 0 15,-1-1-128-15,1-2 0 0,1 3 144 0,-2 2-144 16,2 3 0-16,-2-2 0 0,-1 5 0 0,-1-1 0 15,-1 2 0-15,0 2 0 0,-1 0 0 0,0-1 128 0,-1 4-128 16,-1 0 0-16,0 0 0 0,-1 0 0 0,0-2 0 16,-2-4 0-16,1 0 0 0,-1 3-128 0,1-4 128 15,0 2 0-15,-1-3 128 0,2 1-128 0,1 2 144 0,1 1-144 16,2-5 192-16,1 2-192 0,-1 3 256 0,2-3-48 16,2 2-16-16,-1 2 0 0,3 0 32 0,-2-1 0 15,2 5 0-15,-1-1 0 0,1 3 32 0,0 0 16 16,0 1 0-16,-1 1 0 0,0-2-192 0,-2 1-80 15,1 0 0-15,0 2 0 0,-1-3 0 0,0-2 0 16,0 2 0-16,-1-5 0 0,0-1 0 0,0-1 0 0,0-4 0 16,0-1 0-16,-1-2 0 0,0-1 0 0,0-1 0 0,-1 2 0 15,0 0 0-15,-1-1 0 0,2 2 0 16,-1-2 0-16,-1 2 0 0,1-1 0 0,1 2 0 0,1-1 0 16,0 2 0-16,2 2 0 0,2-2 0 0,-1 0 0 15,2 1 0-15,2-1 0 0,-1-1 0 0,1 1 0 16,1 1 0-16,-1-1 0 0,-1 0 0 0,0 2 0 15,-1 0 0-15,0-2 0 0,-1-1 0 0,0 1 0 16,-2 1 0-16,-1 0 0 0,1-4 0 0,-2 1 0 16,-2 0 0-16,0-4 0 0,-2 2 0 0,-1-3 0 0,-1 3 0 15,0-2 0-15,0 1 0 0,-2-5 0 0,1-4 0 16,-2-3 0-16,1 0 0 0,0-1 0 0,2 4 0 0,-1 2 0 16,2-1 0-16,1 0 0 0,0 3 0 0,2 0 0 15,-1 3 0-15,2 0 0 0,0 2 0 0,1-2 0 16,0 1 0-16,-1-2 0 0,1 3 0 0,1-3 0 15,-1 1 0-15,0-3 0 0,1 2 0 0,0 0 0 16,1 3 0-16,-1 0 0 0,0-2 0 0,1 1 0 16,0-1 0-16,0 0 0 0,1 0 0 0,-1 0 0 15,2 0 0-15,1-4 0 0,-2-1 0 0,1 0 0 0,2-6 0 16,-2 3 0-16,1 3 0 0,0-1 0 0,0 2 0 16,0 2 0-16,-1 2 0 0,1 1 0 0,-2-1 0 0,1 2 0 15,0 4 0-15,-2-3 0 16,2 1 0-16,-2 1 0 0,1-2 0 0,-1 3 0 0,0-2 0 0,-1-1 0 15,0 2 0-15,-2 0 0 0,1 2 0 0,-1-2 0 16,-1 2 0-16,1-3 0 0,0 1 0 0,0-1 0 16,1-2 0-16,1-1 0 0,1 4 0 0,0-2 0 15,0 3 0-15,0-1 0 0,2-6 0 0,-1-1 0 16,2 0 0-16,-3 0 0 0,2 2 0 0,-1-1 0 0,1 1 0 16,-3 1 0-16,2 1 0 0,-1 2 0 15,-2 3 0-15,0-2 0 0,0 3 0 0,-1-1 0 0,0 4 0 0,0-5 0 16,1 2 0-16,-2 1 0 0,1 1 0 0,1-1 0 15,-1 0 0-15,0 0 0 0,1 1 0 0,0-1 0 16,0 0 0-16,0 0 0 0,0 3 0 0,0-5 0 16,0 1 0-16,0-3 0 0,0 3 0 0,1 1 0 15,0 2 0-15,0-2 0 0,2 1 0 0,-1 0 0 16,2 0 0-16,0 1 0 0,1 0 0 0,0 2 0 16,0 0 0-16,1 0 0 0,0 1 0 0,-1 2 0 15,0 0 0-15,0 1 0 0,0-1 0 0,-2 2 0 0,1 1 0 16,-1 1 0-16,-2 0 0 0,1-2 0 0,0 1 0 0,-2 0 0 15,0 1 0-15,0-2 0 0,-2 0 0 0,2-1 0 16,-1 1 0-16,1-4 0 16,0 1 0-16,-1-1 0 0,1 2 0 0,1-5 0 15,-1 2 0-15,0 0 0 0,1 3 0 0,1-5 0 16,-1 2 0-16,0 4 0 0,0-3 0 0,-1 3 0 16,2-1 0-16,-1 0 0 0,-1 2 0 0,1-2 0 0,-1 5 0 0,0-4 0 15,0 1 0-15,0 0 0 16,0 0 0-16,0 0 0 0,-1-2 0 0,1 0 0 0,-1 1 0 0,1-2 0 15,-2-1 0-15,1 1 0 0,0-2 0 0,1 4 0 0,-1-4 0 0,1-1 0 16,-2 1 0-16,2-3 0 0,2 2 0 0,-2 1 0 31,2-2 0-31,1 1 0 0,0 0 0 0,1-1 0 0,1 0 0 16,1 3 0-16,0-2 0 0,-1-1 0 16,1 4 0-16,-1 0 0 0,-1-2 0 0,0 3 0 0,-2 2 0 15,-1 3 0-15,1-1 0 0,-4 2 0 0,2 0 0 0,-2 1 0 16,0 0 0-16,-1 1 0 0,1 0 0 0,-1 1 0 0,-1 0 0 0,2-3 0 15,-1 1 0-15,1 1 0 16,1-1 0-16,0 1 0 0,-1 0 0 0,2 1 0 16,-1 2 0-16,0-2 0 0,0 2 0 0,1-2 0 0,0 2 0 0,0-1 0 0,1 3 0 0,-1 3 0 15,0-3 0-15,1 0 0 0,-1 0 0 0,1 0 0 16,-1 0 0-16,2 0 0 16,-1 2 0-16,-1-1 0 0,0-1 0 0,0 0 0 0,0 0 0 0,0 0 0 15,0 0 0-15,0 0 0 16,0 0 0-16,-4 20 0 0,3-15 0 0,-2-2 0 0,1 0 0 0,-1 2 0 31,1-2 0-31,-1 0 0 0,1 1 0 0,0-1 0 16,0-2 0-16,2 0 0 0,0-1 0 0,0-1 0 15,2 0 0-15,-2-4 0 0,1 1 0 0,0-4 0 16,-1 8 0-16,4-22 0 0,-2 11 0 0,-1-1 0 0,1 1 0 0,-1-2 0 16,0 2 0-16,-1-1 0 0,1 1 0 0,-1-1 0 15,0-1 0-15,-1 2 0 0,1 1 0 0,0 0 0 16,0 0 0-16,-1 3 0 0,0-2 0 0,-2 3 0 15,1 1 0-15,-1 1 0 0,1 2 0 0,-1 0 0 16,0 1 0-16,-1 2 0 0,-1 3 0 0,0-1 0 16,-1 2 0-16,0 2 0 15,-1 2-560-15,0 2-96 0,1 0-32 0,0 4-24848 16</inkml:trace>
  <inkml:trace contextRef="#ctx0" brushRef="#br0" timeOffset="45908.75">16967 16225 11055 0,'-23'5'976'0,"7"-2"-784"0,3-3-192 0,4 0 0 0,5 0 3264 0,2 0 592 0,-1-3 128 0,-1 0 32 0,-4-2-1008 16,1-5-208-16,1 1-48 0,4-5 0 0,4 2-1216 0,0 0-240 0,3 0-48 0,1 1-16 0,-1 1-720 0,1 0-128 15,0 1-48-15,1 1 0 0,-1 2 0 0,-1-1 0 16,0 3 0-16,-2-3 0 0,0 4 48 0,1-1 16 15,-2-1 0-15,-2 1 0 0,1-1-64 0,-2 2-16 16,1-5 0-16,-1 2 0 0,0-1 0 0,-1-1 0 16,2-1 0-16,0 2 0 0,3-5 64 0,-1-2 0 15,1-1 0-15,2-1 0 16,2-1 0-16,1 2 0 0,-1-1 0 0,0 1 0 0,2-2-208 0,-3 1-48 16,2 0 0-16,-3 2 0 0,0-1-128 0,-3 3 128 0,-1 1-128 15,0 2 128-15,-2 0 128 0,-1 1 32 16,-1-1 0-16,0 0 0 15,-1 1 0-15,-1-1 0 0,0 0 0 0,1 1 0 0,-1-1-32 0,2-1 0 16,-1 0 0-16,1-1 0 0,1 0-32 0,1-1-16 16,2-2 0-16,-1 1 0 0,1-2 128 0,0-1 32 0,2-2 0 0,-1-1 0 15,2 4-240-15,-1-3-128 0,0 2 160 0,0-1-160 16,-1 0 0-16,1-6 0 0,-2 2 0 0,0 3 0 16,-1-3 0-16,0 1 0 0,-2 0 0 0,0 0 0 15,0 3 0-15,-2-4 0 0,2 3 0 0,-1-2 0 0,1 0 144 16,-2-2-144-16,2 2 128 0,-1-4-128 0,-1 0 144 15,3 0-144-15,-1-2 160 0,1 8-160 0,-1 0 0 0,0-3 0 16,1-3 0-16,-3-8 0 0,1-2 128 0,1 3-128 16,-2 3 0-16,1-1 0 0,1 2 0 0,1 2 0 15,-1-1 0-15,-2 3 0 0,1 1 0 0,1-1 0 16,1 1 0-16,-1 0 0 0,1 0 0 0,-1-2 0 16,-1 2 0-16,1 0 0 0,-1 3 0 0,1 3 0 31,-1 1 0-31,0-1 0 0,-1-6 0 0,-2-2 0 0,1 2 0 0,0-1 0 0,0 0 0 0,0 1 144 0,3 0-144 31,-2 0 128-31,3-1-128 0,-1 3 0 0,2-2 144 16,0 1-144-16,2 0 208 0,-2 1-16 0,1 1-16 15,1-1 0-15,0 3 48 0,-1-4 16 0,0 2 0 0,0 2 0 16,0 1-96-16,1-1-16 0,-2 4 0 0,0-3 0 16,1 1-128-16,-1 0 0 0,-1-1 0 0,1 1 0 15,0 0 0-15,0-1 0 0,0 1 0 0,1 2 0 16,-1-3 0-16,1 3 0 0,-1-1 0 0,1 0 0 15,2-1 0-15,-2-1 0 0,0 1 0 0,2 0 0 16,1-1 304-16,-1 1 16 0,1-1 16 0,0 0 0 16,1 3-240-16,0-3-96 0,-1 0 0 0,1 1 0 0,-1 1 0 0,0 2 0 15,1-6 0-15,-3 5 0 0,2-1 0 16,-2 2 0-16,0-3 0 0,-1 1 0 0,0 1 0 0,-1-2 0 16,0 0 0-16,-1-1 0 0,0 1 0 0,-2-1 0 15,1-1 0-15,-1 0 0 0,1-1 0 0,-1 1 0 16,-2 0 0-16,3-3 0 0,-1 0 0 0,1-1 0 15,1 2 0-15,1-3 0 0,0 0 0 0,2 0 0 16,1-1 0-16,0 1 0 0,2 0 0 0,0-2 0 16,0 2 0-16,0 0 0 0,0 2 0 0,-1 3 0 15,0-1 0-15,-2 2 0 0,0-3 0 0,1 0 0 16,-3-1 0-16,0-1 0 0,0 3 0 0,-3-1 0 0,2 2 0 16,-1 0 0-16,1 2 0 0,-2-3 0 0,1-1 0 0,-1-1 0 15,2-2 0-15,0-1 0 0,1-3 0 0,2 0 0 16,1-1 0-16,0-1 0 0,2 2 0 0,-1 0 0 15,1-1 0-15,-1-1 0 0,1 1 0 0,-2 1 0 16,0 3 0-16,-1-2 0 0,1 4 0 0,-1 0 0 16,-1 2 0-16,2 2 0 0,-2-3 0 0,0 2 0 15,-1 2 0-15,2 0 0 0,-1 2 0 0,-1-3 0 16,2-1 0-16,0 1 0 0,-1-3 0 0,1 0 0 16,1 3 0-16,-2-4 0 0,3-1 0 0,-1-2 0 15,2-2 0-15,-1 0 0 0,2-1 0 0,-1 0 0 16,0-1 0-16,1 2 0 0,-1-4 0 0,1 4 0 0,-1 2 0 0,2 0 0 15,0 0 0-15,0 0 0 0,0 0 0 0,0-1 0 16,-1 2 0-16,0 1 0 0,1-1 0 0,-3 2 0 16,1 1 0-16,0 1 0 0,-1 1 0 0,-1 1 0 15,-1-4 0-15,-1 2 0 0,2-2 0 0,-2 3 0 16,0-2 0-16,-1 0 0 0,0 1 0 0,-1-1 0 16,1 0 0-16,-1-2 0 0,-2 1 0 0,2-2 0 15,-1-1 0-15,0-2 0 0,1-3 0 0,0 1 0 16,1-3 0-16,-1 0 0 0,1 1 0 0,0 2 0 15,0-1 0-15,0 1 0 0,1-5 0 0,-2-2 0 0,1 3 0 16,0 5 0-16,0 2 0 0,0-1 0 0,0 0 0 16,-2-2 0-16,2 0 0 0,-1 1 0 0,0 1 0 15,0-1 0-15,-1 1 0 0,1 0 0 16,0 1 0-16,1-1 0 0,-1 4 0 0,-1-5 0 0,0 2 0 0,0-3 0 16,0-3 0-16,0 1 0 0,-1 2 0 15,1-2 0-15,-2 2 0 0,2-5 0 0,-2 2 0 0,0-2 0 16,1 0 0-16,-1-2 0 0,0 2 0 0,2 1 0 15,-2 1 0-15,1-3 0 0,0-2 0 0,-1-2 0 16,-1 3 0-16,1 1 0 0,2 0 0 0,-2 1 0 16,3 3 0-16,1-1 0 0,0 0 0 0,0 2 0 0,2 0 0 15,1 1 0-15,-1-1 0 0,2 2 0 0,0-2 0 0,-2 0 0 16,0 2 0-16,-1 1 0 0,0-2 0 0,0 2 0 16,-2-3 0-16,0 3 0 0,-2 1 0 0,0 2 0 15,-1-3 0-15,-1 1 0 0,-1-3 0 0,-2 1 0 16,1-2 0-16,-1 1 0 0,1 2 0 0,-2-5 0 15,2-3 0-15,-2-1 0 0,2 1 0 16,-2 0 0-16,2-5 0 0,1 3 0 0,1 4 0 0,-1 0 0 16,2 0 0-16,0 1 0 0,2 1 0 0,-2 2 0 15,-1-1 0-15,1 1 0 0,2 1 0 0,-3 1 0 0,1-1 0 16,0-2 0-16,-1-3 0 0,2 4 0 0,-1-1 0 16,-1 2 0-16,1 2 0 0,1 3 0 0,-1 2 0 15,0-5 0-15,2 1 0 0,-2-4 0 16,2 0 0-16,-1 0 0 0,2 0 0 0,0 2 0 0,1-2 0 0,1-4 0 15,0-3 0-15,3-1 0 0,1-3 0 0,1 2 0 16,1 1 0-16,1 1 0 0,0 1 0 0,2 1 0 16,0 4 0-16,0-2 0 0,-1 2 0 0,-1 3 0 15,1-2 0-15,0 2 0 0,-2 0 0 0,-1 1 0 16,-1 1 0-16,0-4 0 0,0 1 0 0,-1-1 0 16,-2-1 0-16,0 1 0 0,-1 3 0 0,0 0 0 15,0-2 0-15,-1 1 0 0,3 1 0 0,-2 0 0 16,3 0 0-16,-1 0 0 0,4-2 0 0,-2 3 0 0,2 2 0 0,-1-1 0 15,0 2 0-15,2 2 0 0,-1 2 0 0,-1 1 0 16,2 1 0-16,-3 4 0 0,1 2 0 0,-2-1 0 16,-1 4 0-16,0 2 0 0,-2 2 0 0,0 2 0 15,-1-3 0-15,0 6 0 16,0-1-512-16,-2 4-80 0,-3 4-32 0,-1 5 0 16,-3-1-1136-16,-3 4-224 0,-3 2-64 0,-6 5 0 15,-4 7-144-15,-3 1-48 0</inkml:trace>
  <inkml:trace contextRef="#ctx0" brushRef="#br0" timeOffset="47477.86">17873 16264 36863 0,'0'-1'3264'0,"-1"0"-2608"0,0 1-528 0,-1 0-128 15,2-3 1120-15,0 2 192 0,0-1 32 0,0-1 16 0,0 0-1504 0,2-6-304 0,-1 1-64 0,3-3-16 0,-1-1-480 0,1 1-80 0,1-4-32 0,-1 1 0 0,-1 1 784 0,1-2 144 0,-1-2 48 0,-1 1 0 0,-1-1 144 0,2 1 0 0,-2 3 0 0,-1-5-128 0,1 1 1040 0,-1-4 224 16,1 3 32-16,-1-5 16 0,3 1-480 0,-1 0-80 16,1-2-32-16,-1 1 0 0,1 1-48 0,-1-1-16 15,2 0 0-15,0-3 0 0,-2 2 32 16,1 0 0-16,0-5 0 0,0 2 0 0,-1-3-128 0,0-3-32 15,0 0 0-15,0 3 0 0,1 1-80 0,-1-4 0 16,1-4-16-16,-1-3 0 0,1 1 16 0,1-2 16 16,-2 1 0-16,1 0 0 0,0 0-336 0,0 2 0 15,-2 1 0-15,0-3 0 0,-1 0 176 0,0 1-48 16,-2-4 0-16,-1 1 0 16,0 2 112-16,-2 0 16 0,0 2 0 0,-2 1 0 0,2-3-16 0,2 5 0 0,-1 2 0 0,2-2 0 15,-1-4 112-15,1-5 32 0,-1-1 0 0,-1 2 0 16,3 7-48-16,-1-2 0 0,-2-2 0 0,2-1 0 15,-2-1 16-15,0 3 0 0,2-1 0 0,-1 1 0 16,1-2-80-16,-1-4-16 0,2-1 0 0,-1 1 0 16,0 3-64-16,2-2-32 0,0 1 0 0,-1 1 0 15,1 0-160-15,-1 0 0 16,1 1 0-16,-1-1 0 0,-1-1 0 0,1 0 0 0,0 2 0 0,-2-4 0 16,1 1 128-16,-1-2-128 0,0 1 0 0,-1 2 128 0,0 4 0 15,1-5 0-15,0 3 0 0,-1 1 0 0,2-4 224 0,0 0 32 16,0-3 16-16,2 1 0 15,0 0-288-15,2 3-112 0,-1 0 0 0,-1 0 0 0,2 0 0 0,-2 1 0 16,1 0 0-16,-1 2 0 0,0-2 0 0,-1-2 0 16,1-4 0-16,0 2 0 0,0 2 0 0,0 0 0 15,0 2 0-15,0 0 0 0,1 4 0 0,1-2 0 16,-1 1 0-16,1-2 0 0,1 2 0 0,-1-2 0 16,2 0 0-16,1 1 0 0,-1 1 0 0,1 2 0 0,0 0 0 15,-2 1 0-15,2 0 0 0,0 1 0 0,-1 2 0 0,0-1 0 16,-2 1 0-16,1-3 0 0,-1 0 0 15,-1-2 0 1,1 2 0-16,-2 3 0 0,-2-2 0 0,1 4 0 16,-1 0 0-16,-1 3 0 0,1-3 0 0,-2 0 0 15,0 1 0-15,0-2 0 0,1-1 0 0,-1-2 0 16,-1-1 0-16,1-3 0 0,1 4 0 0,-1-1 0 16,2 4 0-16,-2-1 0 15,1-1 0-15,1 5 0 0,-1-3 0 0,1 2 0 0,-1 1 0 16,1 2 0-16,0 2 0 0,-1-2 0 0,2 0 0 0,-2 0 0 15,2 1 0-15,0-3 0 0,1-1 0 0,0 0 0 0,0 3 0 16,0 1 0-16,0-2 0 0,1 3 0 16,-1-1 0-16,0 2 0 0,-1-2 0 0,1 1 0 0,-1-1 0 0,1-1 0 15,-2 1 0-15,1 3 0 0,0-3 0 0,-2 1 0 16,3-3 0-16,-1-1 0 0,1 3 0 0,1-2 0 16,3-2 0-16,-1 0 0 0,2-3 0 15,0 5 0-15,1-3 0 0,0 1 0 0,0 1 0 16,0 2 0-16,-1 1 0 0,0-1 0 0,-1 4 0 0,0-1 0 15,-1-1 0-15,0 2 0 0,-2 1 0 16,0 1 0-16,0-4 0 0,-1 1 0 0,0 2 0 0,0-4 0 16,-1 4 0-16,0 0 0 0,0-2 0 0,-2 2 0 0,2 0 0 15,-3-2 0-15,2 2 0 0,-2-2 0 16,-1 2 0-16,1-4 0 0,0 3 0 0,-1-2 0 16,0 3 0-16,-2-1 0 0,3 0 0 0,-1-2 0 0,0 4 0 0,0-1 0 15,0 1 0-15,0 2 0 0,1 0 0 0,0 0 0 16,1 5 0-16,0 0 0 0,2 4 0 0,-2 1 0 15,2 4 0-15,0 1 0 0,1 2 0 0,0 2 0 16,-1 1-464 0,1 3-96-16,1 3-16 0,0 4 0 0,0 3-928 15,2 3-192-15,2 8-32 0,1 3-21824 0</inkml:trace>
  <inkml:trace contextRef="#ctx0" brushRef="#br0" timeOffset="48446.16">15290 16251 14735 0,'0'2'1312'0,"-1"1"-1056"0,-2-2-256 0,1-1 0 0,-1 1 2400 0,1 0 416 0,-2 2 96 16,-2-2 16-16,-5 3-2352 0,-4 2-576 0,-4 0 0 0,-3 0 0 0,-1-1 896 0,-3 0 128 0,-3-4 0 0,-3 1 16 0,-3-2 320 0,-4 0 64 16,-6 0 16-16,-3 0 0 0,-3 1-592 0,-3 1-112 15,-2 3-32-15,1-5 0 0,0 3 128 0,2-4 0 16,0-3 16-16,1 1 0 0,1-3-304 0,-1 1-64 15,-1-1-16-15,1 0 0 0,-1-4-176 0,2 0-32 16,3-1-16-16,1 2 0 0,4 2-240 0,1 1 0 0,4 3 0 0,1 0 0 0,2 0-176 0,5 3 176 16,5 0-160-16,6 0 160 0,1 1 0 0,5-1 0 31,4 0 176-31,4-1-48 0,4 1-128 0,5-2 0 0,3-1 128 0,8-1-128 0,10 0 0 0,8-3-192 31,10 1 32-31,10-3 0 0,8-2 160 0,3 0 0 0,1 0 0 0,11 0 0 16,10-5 0-16,1 4 0 0,4-3 0 0,-6 4 128 0,-1 3-128 0,-3 2 0 15,-6 2 0-15,0 3 128 0,5 0-128 0,-3 2 0 0,0 0 0 0,-1 3 0 32,-5-2 0-32,3 2 0 0,2 1 0 0,-1-2 0 15,1-1 0-15,-5-1 0 0,-1 1 0 0,-7-2 0 16,-4-2 192-16,0 1 32 0,-2-1 0 0,-8-1 0 16,-6-2 0-16,-9 1 0 0,-6 2 0 0,-9-3 0 15,-6 1-224-15,-8 2 0 0,-3 1 0 0,-4-2 0 16,-3 1 0-16,-6 2 0 0,-4-4 0 0,-9 1 0 0,-7 0 0 15,-7 0 0-15,-5-2 0 0,-8 2 0 16,-9 0 0-16,-4 3 0 0,0 0-128 0,2-2 128 0,-1 2 0 0,3 2 0 16,4-2 0-16,-3 0 0 0,-6 0 432 15,2 0 32-15,3 0 16 0,3 0 0 0,5-2-16 0,4 2 0 16,1-2 0-16,6 1 0 0,3 1-176 0,3-4-32 16,5 2-16-16,3 0 0 0,6-1-96 0,4-2-16 15,3 4 0-15,5-4 0 0,3 1-400 0,5 2-96 16,1-3-16-16,5 0 0 15,1 0-640-15,7 2-128 0,4-1-16 0,9 2-18512 0</inkml:trace>
  <inkml:trace contextRef="#ctx0" brushRef="#br0" timeOffset="49272.04">16894 16184 21183 0,'1'-1'1888'0,"-1"1"-1504"0,-1 0-384 0,0 0 0 0,-1 1 128 0,1 0-128 0,-1 2 128 0,-5-3-128 0,-1 5 0 0,-5-3 0 0,-1 4-128 0,-1-1 128 0,0-1-144 0,0 0 144 0,1-1-192 0,1 1 192 0,0-3 256 0,2-1 128 0,0 2 32 0,1-4 0 0,3 2 1392 0,-2 0 288 0,1 0 48 0,-1 0 16 16,0 0-1568-16,-1 0-304 16,-1-1-64-16,0 1-16 0,-1 1 320 0,-2-1 64 15,1 2 16-15,-4-1 0 0,1 1 944 0,-2-2 192 0,-1 0 48 0,-2-2 0 16,0-1-896-16,0 2-192 0,3-4-16 0,0 0-16 15,4 1-352-15,1 2-64 0,2-4 0 0,4 2-16 16,2 2-240-16,2-3-160 0,3 5 32 0,1-4 0 16,2 3-96-16,2 1-16 0,2 1 0 0,2 0 0 0,2 3 16 15,1 1 0-15,3 0 0 0,1 1 0 16,2 1 16-16,-1 2 0 0,2-2 0 0,-1 3 0 16,-1-3 208-16,2 0 0 0,-3 0 0 0,0 1 160 0,-1-4 32 0,0-2 16 15,-2-1 0-15,-2 3 0 16,1-4 32-16,-3-3 0 0,0 2 0 0,-3-2 0 0,1-1-16 0,-4 0 0 15,0 0 0-15,-3-2 0 0,-3 3-96 16,-2-6 0-16,-3 1-128 0,-4 0 192 0,-2-1-192 0,-4 0 128 0,-1 2-128 0,-5 1 0 16,-2 1 176-16,-4 4-176 0,-3 1 192 0,-3 1-192 15,0 4 160-15,0-4-160 0,2 3 128 0,-1 0-128 0,2-1 0 16,2 1 0-16,4 0 0 0,1-1 0 0,2 1 176 16,3-3 0-16,3 1 0 0,2-2 0 0,1 1 144 0,1-2 48 31,1-1 0-31,1 2 0 0,3-3-48 0,-1-2-16 15,2 1 0-15,2-1 0 0,1-1-96 0,1 0-16 16,2-3 0-16,1 3 0 0,-1-2-192 0,4 1 0 16,0 1 0-16,2 2 0 15,1-1-480-15,2 0-144 0,3 4-16 0,4 1-16 16,1 4-384-16,4 1-80 0,6 1-16 0,4 2 0 16,3 4-1488-16,5-1-288 0,4 0-64 0,2 1-12240 0</inkml:trace>
  <inkml:trace contextRef="#ctx0" brushRef="#br0" timeOffset="49745.49">16807 16131 46079 0,'-2'3'2048'0,"0"0"400"0,2-1-1952 0,3 1-496 0,3-3 0 0,3 1 0 0,4 0-480 0,8 1-192 0,17 0-32 0,18-1-16 0,19-2-976 0,11-1-192 0,6-2-32 0,-1-5-16 15,-3 1 560-15,-4-4 112 0,-2 1 32 0,-6 0 0 0,-4 0 1744 16,-8 2 336-16,-4 2 80 0,-11 0 16 0,-7 2 512 0,-6 0 96 0,-5 1 32 0,-5 2 0 16,-6 0-1040-16,-7 2-208 0,-3 2-32 0,-5-1-16 15,-2 2-288-15,-5 0 0 0,-1 1 0 0,-6 1-144 16,-1 2 144-16,-6-1 0 0,-6 2 0 0,-8-1 0 15,-6-1 192-15,-7 0 0 0,-3-1 16 0,-6-1 0 16,-3 1-208-16,-3-1-208 0,1 1 32 0,-3-4 16 16,-2 3-96-16,-1-4 0 0,5 0-16 0,0 0-12080 15,3 0-2400-15</inkml:trace>
  <inkml:trace contextRef="#ctx0" brushRef="#br0" timeOffset="54297.59">18039 16085 4607 0,'-14'0'400'0,"3"0"-400"0,1 0 0 0,4-2 0 0,4 2 6256 0,0 0 1168 0,1-2 224 0,-3 2 48 0,-1 0-4752 0,2-1-960 0,3-1-192 0,3-1-48 16,7 2-1904-16,5-3-384 0,5 2-80 0,3-3-16 16,5 0-208-16,-1 0-48 0,2 1-16 0,2 0 0 0,-1 1 1296 0,1 0 272 0,0 0 48 0,1 1 16 31,3 0 384-31,1 1 80 0,-1-1 16 0,4 2 0 0,4 0-576 16,2 2-112-16,-1-2-32 0,1-2 0 0,-2 2-224 0,-1 0-64 15,-1-1 0-15,0 1 0 0,1-2-192 0,-3 0 0 16,-3 1 128-16,-5 1-128 0,-3 0 0 0,0-2 176 0,-1 2-176 0,-3-2 160 15,0 1 32-15,-3 0 0 0,-1-3 0 0,-3 3 0 0,-1 0-48 0,-1-2 0 16,0 2 0-16,-3 0 0 16,1 1-144-16,-2 0 192 0,-3-3-192 0,1 2 192 0,-2 0-192 0,-2 0 0 15,0 1 0-15,-1-4 0 16,-1 3 0-16,-1 1 0 16,-1-4 0-16,0 3 0 0,-1 0 192 0,0 1 16 15,0 0 0-15,0 0 0 0,0 0-48 0,0 0-16 16,2 0 0-16,-2 0 0 0,1 0-144 0,-1 0 0 0,2 1 0 15,0-1 0-15,-2 0 0 0,0 0 0 0,0 0 0 16,0 0 0-16,0 0 0 0,0 0 128 0,0 0 0 0,0 0 0 16,22 0 128-16,-17 0 0 0,0 0 16 15,1 0 0-15,1 0-48 0,2 1-16 0,2-1 0 0,2 0 0 16,0 1-208-16,1 2 128 0,2-3-128 0,0 0 0 16,0 0 128-16,-2 0-128 0,-5 0 0 0,4-3 0 15,2 3 272-15,2-1-32 0,2 0-16 0,-2 1 0 16,-1-1-80-16,-1 1-16 0,1 0 0 0,0 1 0 15,-1-1 0-15,-2 1-128 0,2 3 192 0,-2-4-64 16,-1 2-128-16,0 1 0 0,-1-2 0 0,-1 1 0 0,0 1 0 0,-1-2 0 16,-2 0 0-16,1 2 0 15,-2-2 128-15,1-1-128 0,-1 1 192 0,1 1-64 16,-1 0 16-16,1-2 0 0,1 0 0 0,0-2 0 0,1 2-144 0,2-2 0 16,1 1 0-16,3 1 128 0,1-1-128 0,3-3 0 15,1 3 0-15,0-2 0 0,1 2 128 0,-5 0-128 16,-3 0 192-16,3-2-64 0,2 2-128 0,1 0 0 15,1 1 0-15,-3-4 0 0,-3 4 128 0,-3-1-128 16,-2 1 192-16,-3 0-64 0,-1 1-128 0,-3 0 0 0,0 2 0 0,-1-3 0 16,-1 1 0-16,0 0 0 0,-1 2 0 0,-1-2 0 15,2 0 0-15,-1 0 0 0,1-1 0 0,0 0 0 16,0 0 272-16,0 0-16 0,0 0-16 0,0 0 0 16,0 0-112-16,0 0 0 0,0 0-128 15,0 0 192-15,-22 4-192 0,15-4 0 0,-1 0 0 0,-1 1 0 16,1 2-224-16,-3-2 16 0,0 4 0 0,-2-1 0 15,3 1-240 1,0 1-32-16,2 3-16 0,0-3 0 0,2 4-16 0,4-4 0 0,-1 2 0 16,2 1 0-16,2-3 208 0,-1 2 48 0,1-2 0 0,1 3 0 0,0-5 256 0,1 3 0 15,0-2 0-15,1 1 0 0,0-3 0 0,-1 1 192 16,2 0-16-16,0 0-16 0,2-2 160 0,-1 1 16 16,0-1 16-16,1-2 0 0,1 0 32 0,-2 0 0 15,1-2 0-15,0-1 0 0,-1-1-208 0,-1-1-48 16,0 0 0-16,-3-2 0 0,2 0 0 0,-3-4 0 15,0-1 0-15,-1 0 0 0,0-2 208 0,-1 0 48 16,-1-6 0-16,-2-2 0 0,1-1-32 0,0-3 0 16,-2-2 0-16,1-1 0 0,0-3-96 0,1 1-32 0,1 0 0 15,1-2 0-15,0 2-96 0,1-2 0 0,1-2-128 16,0-1 192-16,2-1 0 0,-2 1 0 16,0-2 0-16,2-2 0 0,-1-2-32 0,-1-2-16 0,1-1 0 0,-2 1 0 15,0 2-144-15,0-2 160 0,0 2-160 0,-2-7 160 16,1 0-160-16,0-3 0 0,-1 0 0 0,-1 0 0 15,-1 0 0-15,1 1 0 16,0 2 0-16,1 2 0 0,0 1 0 0,1 1 128 0,1 1-128 0,-1-2 0 16,1-3 0-16,-1 2 0 0,1 2 0 0,-3 4 0 15,2 3 192-15,-1 1-64 0,-1 2 0 0,-1 2 0 16,1 1 224-16,-1-2 32 0,0 0 16 0,-1 0 0 0,2 3-288 16,-1-2-112-16,0 0 0 0,-1-2 0 0,3 2 0 15,-2-1 0-15,3 3 0 0,0-2 0 0,-1 3 0 16,2-1 0-16,2 0 0 0,-1 2 0 0,1 0 0 0,1-4 0 15,0-2 0-15,1-1 0 0,0 4 0 0,0-6 0 16,-2 0 0-16,1-2 0 0,-2 0 0 0,0 1 0 16,-1 2 0-16,-1-2 0 0,0 4 0 0,-2-4 0 15,1 1 0-15,0 1 0 0,0-2 0 0,1 0 0 16,-1-2 0-16,1 0 0 0,0 2 0 0,1 2 0 16,0-2 0-16,1 2 0 15,2 3 0-15,-2-1 0 0,3-1 0 0,-2-1 0 0,3 4 0 0,-1-2 0 0,2-3 0 0,0-2 0 16,2-1 0-16,-2 0 0 0,1 2 0 0,-1-1 0 15,2 1 0-15,-3 2 0 0,0 1 0 0,-2 1 0 16,0 3 0-16,-2 1 0 0,0-1 0 0,-2-1 0 16,-1-3 0-16,-1 0 0 0,-2-1 0 0,1 1 0 15,-1 1 0-15,-1-2 0 0,1 3 0 16,2-1 0-16,-1 1 0 0,0-1 0 0,3 0 0 0,0 0 0 16,1 0 0-16,1-3 0 0,-1 1 0 0,2-3 0 0,1-3 0 15,-1-1 0-15,2 3 0 0,0 2 0 0,0 0 0 16,-1 3 0-16,2 3 0 0,-1-2 0 0,0 3 0 0,-2-1 0 15,2-1 0-15,-3 1 0 0,1 2 0 32,0-2 0-32,-1-2 0 0,-1 2 0 0,0-1 0 0,-1 1 0 15,1 1 0-15,-2 0 0 0,1 2 0 0,1-3 0 16,0 0 0-16,1 0 0 0,1 1 0 16,-1-1 0-16,1-2 0 0,2 0 0 0,0-4 0 0,-2 0 0 15,1 3 0-15,-1 1 0 0,2 0 0 0,-2 2 0 16,1 0 0-16,-2 1 0 0,0 0 0 0,-1 0 0 0,-1 0 0 15,0 1 0-15,-2-5 0 0,0 4 0 0,-1 1 0 0,0 0 0 16,1-2 0-16,-4 3 0 0,4 3 0 0,-2 0 0 16,0-2 0-16,0 0 0 0,2 0 0 0,1 1 0 15,1-1 0-15,-1 2 0 0,1 0 0 0,1-2 0 16,1 3 0-16,-1-1 0 0,2-1 0 0,-2 1 0 16,1-1 0-16,-2 2 0 0,1 4 0 0,0 1 0 15,-2 1 0-15,1 4 0 0,0-1 0 0,-1 3 0 16,0 4 0-16,1-3 0 0,-1 0 0 0,0 1 0 15,1 0 0-15,0 1 0 0,1 1 0 0,0-1 0 0,0 1 0 16,1-1 0-16,2 2 0 0,-1-2 0 0,2 5 0 0,-1-4 0 16,2 2 0-16,0 0 0 0,0 1 0 0,0 2 0 15,1 1 0-15,-1 0 0 0,2 1 0 0,-2 2 0 16,1 1 0-16,-1 0 0 0,0 4 0 0,1 0 0 16,-1 3 0-16,1 0 0 0,0 4 0 0,-1 3 0 15,1 3 0-15,-1 2 0 0,0-1 0 0,-1 5 0 16,1 0 0-16,-3 4 0 0,2-1 0 0,-2 5 0 15,0-1 0-15,-1 6 0 0,0 6 0 0,-1 4 0 16,0-1 0-16,-1 4 0 0,1 1 0 0,-1 1 0 0,2 0 0 0,0-1 0 16,0 2 0-16,2 4 0 0,-1 3 0 0,2 6 0 15,1-1 0-15,-1 3 0 0,2 1 0 0,-2-3 0 16,-1-3 0-16,0 6 0 0,0 6 0 0,1 6 0 16,-1 2 0-16,-3 0 0 0,0-2 0 0,-2 3 0 15,0 3 0-15,-1 0 0 0,1 3 0 0,0-4 0 16,-1-3 0-16,1-2 0 0,0 3 0 0,1-1 0 15,1 2 0-15,-1-5 0 0,1-3 0 0,-1-2 0 0,1 2 0 16,-2 1 0-16,2 1 0 0,-2 0 0 0,-1-3 0 16,1 1 0-16,-2 2 0 15,-1 0 0-15,0-1 0 0,-1-1 0 0,1-2 0 0,0 0 0 0,2 2 0 0,-2-1 0 16,1 2 0-16,-1-3 0 0,1-1 0 0,1-7 0 16,0-1 0-16,-1-1 0 0,2 2 0 0,-1-2 0 15,1-1 0-15,-2-2 0 0,1-2 0 0,-1-3 0 16,0-4 0-16,0 2 0 0,2 6 0 0,-3-2 0 15,1 2 0-15,1-3 0 0,1-1 0 0,1-1 0 16,1-3 0-16,3 2 0 0,2-5 0 0,-1 4 0 0,4 2 0 0,-1-3 0 16,3 0 0-16,-1-3 0 0,1-1 0 0,-3 0 0 15,2-4 0-15,-3-1 0 0,0-2 0 16,-2 2 0-16,0 3 0 0,-4 2 0 0,0 2 0 0,-3-1 0 16,-1-1 0-16,-1-2 0 0,-1 0 0 0,0-3 0 15,1 2 0-15,-1-3 0 0,1 1 0 0,-1-1 0 16,0-1 0-16,1-2 0 0,0 1 0 0,2-3 0 15,1-2 0-15,2-5 0 0,0 1 0 0,0-2 0 16,2-4 0-16,1-2 0 0,0-1 0 0,2-1 0 16,0 0 0-16,2 0 0 0,-1 0 0 0,0 0 0 0,-1-1 0 15,0 0 0-15,0-3 0 0,-2 1 0 0,2 4 0 0,-1 0 0 16,0-1 0-16,-2 1 0 0,2 2 0 0,-3-2 0 31,-1 3 0-31,0-2 0 0,0 0 0 0,-1 0 0 0,0-3 0 0,0 0 0 0,-1 0 0 0,1-4 0 16,0 0 0-16,1-4 0 0,0 0 0 0,0-2 0 15,0 0 0-15,1-5 0 0,0 1 0 0,2 1 0 16,-2-5 0-16,0 0 0 0,0 0 0 0,1-2 0 16,-2 0 0-16,1-2 0 0,0 2 0 0,0-3 0 0,2 0 0 15,-1-2 0-15,1-1 0 0,-1-4 0 16,1 0 0-16,2-1 0 0,-2 0 0 0,4 2 0 0,-2-2 0 0,0 0 0 16,1 3 0-16,0 0 0 0,0 2 0 0,2 0 0 15,-2-3 0-15,1 0 0 0,1 3 0 0,-1 1 0 31,0-1 0-31,2 0 0 0,-2-1 0 0,2-1 0 16,1 2 0-16,-1 0 0 0,2 0 0 0,-1 1 0 16,1 0 0-16,2 1 0 0,1 1 0 0,2 2 0 15,1-2 0-15,3 1 0 0,2 2 0 0,3-1 0 16,1-1 0-16,4-1 0 0,2 3 0 0,1-5 0 16,1 0 0-16,-1 2 0 0,-1-1 0 0,2-1 0 0,-3-1 0 0,1 3 0 15,0 1 0-15,1 0 0 0,2 0 0 0,0 1 0 16,0 1 0-16,4-1 0 0,-2 1 0 0,0 0 0 15,-1-3 0-15,5 2 0 0,4 1 0 0,0 0 0 16,1 1 0-16,-1 2 0 0,2-3-352 0,-1 2-16 16,-1 0 0-16,-2-2 0 0,-1 0 368 0,-3 0 0 15,1 0 0-15,0 0 0 0,-2 0-144 0,0 0 144 16,-2 2 0-16,2-1 0 0,3 0 0 0,1 2-128 16,2-2 128-16,-2-1 0 0,0 0 0 0,-3 0 0 15,-2 0 0-15,-3-1 0 0,-3 1 0 0,-4 0 0 16,-2-3 0-16,-3 1 0 0,-2 0 0 0,-3 0 0 0,-1 0 0 0,-4-1 0 15,1 1 0-15,-3 0-192 0,1-3 192 0,-1 2-160 16,-2 0 160-16,2-2 0 0,0 0-144 0,0 0 144 16,1-1 0-16,0 1 128 0,0-1 0 0,-1 0 0 15,0 1-128-15,-1 2 192 0,-1-1-192 0,0 0 192 16,-2 1 128-16,-1 1 16 0,0 1 16 0,-1-1 0 16,-1 2-256-16,-1-1-96 0,-1 2 0 0,0-1 0 15,-1 0 0-15,0 2 0 0,-1-2 0 0,1 1 0 0,-1-1 0 16,-1 2 0-16,2-2 0 0,0 0 0 0,0 0 0 15,0 0 0-15,0 0 0 0,0 0 0 0,0 0 0 0,0 0 0 16,-19-8 0-16,16 3 0 0,2 1 0 16,0-5 0-16,1 2 0 0,1-4 0 0,1 0 0 0,1-2 0 15,2 2 0-15,-1-6 0 0,0 1 0 0,3-3 0 16,-1-3 0-16,0-4 0 16,-1 1 0-16,-1-2 0 0,-1 0 0 0,0-3 0 15,-2 1 0-15,0-6 0 0,-1-2 0 0,0-5 0 16,0-3 0-16,0-5 0 0,2-4 0 0,-1-6 0 0,0 2 0 15,1-4 0-15,2 1 0 0,1-1 0 0,1 2 0 0,1-8 0 16,0 0 0-16,0-3 0 0,0 6 0 0,-1-1 0 16,-1 4 0-16,1 2 0 0,-4 5 0 0,1-4 0 15,-3-6 0-15,-1 0 0 0,-2 0 0 0,-1 5 0 16,1 3 0-16,-4 1 0 0,3 0 0 0,-4-2 0 0,1-4 0 0,-3 4 0 16,0-4 0-16,0 3 0 15,-1 2 0-15,1 2 0 0,0 7 0 0,0-4 0 16,0-7 0-16,0-3 0 0,1-1 0 0,0 1 0 15,1 5 0-15,1 0 0 0,0 5 0 0,2 2 0 16,-2 4 0-16,3-2 0 0,-3-1 0 0,0 4 0 0,1 0 0 0,0 6 0 16,-2 4 0-16,1 2 0 0,-3-1 0 15,0 6 0-15,1-1 0 0,1 2 0 16,-1 2 0-16,2-2 0 0,0 2 0 0,0-2 0 0,2 4 0 0,0-1 0 16,0 2 0-16,1 0 0 0,-1 0 0 0,3-2 0 0,0 3 0 0,-1 0 0 15,2 1 0-15,0 0 0 0,1 3 0 0,1 0 0 16,0 2 0-16,0-2 0 0,2 1 0 0,-2 2 0 15,1 0 0-15,2 3 0 0,-1 0 0 0,-1 4 0 16,-1-3 0-16,1 2 0 0,-1 3 0 0,0-1 0 16,-1 0 0-16,0 2 0 0,0 1 0 0,0 0 0 15,0 2 0-15,0 1 0 0,-1 0 0 0,0 0 0 0,1 2 0 16,-2 2 0-16,0 1 0 0,1 2 0 0,-2 5 0 16,1 4 0-1,0 1-448-15,1 5-64 0,0 3-32 0,1 3 0 0,1 5 240 0,2 1 48 16,-1 6 16-16,1 1 0 15,0 3 96-15,1 3 16 0,1 4 0 0,0 1 0 16,-1 2 128-16,-2-3 0 0,2 1 0 0,-3-5-128 0,-1 0 128 0,0 6 0 16,-1 11 0-16,-2 4 0 0,1 4 0 0,-2-5 0 0,0 1 0 0,2-1 0 0,1 2 0 15,0 1 0-15,3 1 0 0,0 0 0 16,6 0 0-16,-1-4 0 0,1-4 0 16,2 4 0-16,2 1 0 0,-1 0 0 15,0 0 0-15,0-3 0 0,-1-4 0 0,-1-2 0 16,-2 2 0-16,-3-1 0 0,0-3 0 0,-3 3 0 0,-1 3 0 15,-2-2 0-15,-1 0 0 0,-1-10 0 16,1-6 0-16,-4 7 0 0,0 7 0 0,0 2 0 16,-1 0 0-16,1-8 0 0,2-1 0 0,1-9 0 15,2-3 0-15,0-3 0 0,2-4 0 0,3 0 0 0,-1-5 0 16,1 0 0-16,-1-2 0 0,0-1 0 16,0-1 0-16,1-2 0 0,-2 0 0 0,1-2 0 15,-1 2 0-15,1 2 0 0,-2-1 0 0,1 2 0 0,0-3 0 16,0 2 0-16,-1-2 0 0,2 1 0 0,-4 0 0 15,2-4 0-15,0 1 0 0,-1-2 0 0,1 0 0 0,-1-6 128 16,1-2-128-16,-1 1 0 0,-1 3 128 0,1 1-128 16,-1 1 0-16,1-4 128 0,-1 1-128 15,1-2 0-15,0-1 0 0,0-3 144 0,1-1-144 0,0-1 0 16,1 0 272-16,0 0-48 0,2-4-16 0,-2 3 0 16,1-3 272-16,1 4 48 0,-1-2 16 0,2 1 0 15,1 0-416-15,-1 0-128 0,-1 1 0 0,0-1 80 0,-1 1-80 16,1 0 0-16,-2-2 0 0,0 6 0 0,0-3 0 0,-1 2 0 15,0 0 0-15,-1 0 0 0,1-1 0 0,-1 1 0 16,0-2 0-16,-1 0 0 0,1-1 0 0,0-1 0 16,1-2 0-16,1 1 0 0,0-1 0 0,1-2 0 15,1 1 0-15,1-1 0 0,1 2 0 0,1-4 0 16,4 1 0-16,0-1 0 0,1 0 0 0,1 1 0 16,1-3 0-16,-1 3 0 0,2 0 0 0,-3 1 0 15,1 0 0-15,-1 0 0 0,-1 0 0 0,-1 1 0 16,-2 0 0-16,1 3 0 0,-2-3 0 15,1 3 0-15,0-3 0 0,0 2 0 0,0-1 0 0,2 1 0 16,0 0 0-16,2-3 0 0,1 0 0 0,3 2 0 16,2-4 0-16,2 0 0 0,3 1 0 0,4-2 0 15,0 1 0-15,1-2 0 0,4 2 0 0,1-1 0 16,3 1 0-16,0 0 0 0,1 2 0 0,-2 0 0 16,1 4 0-16,-3-4 0 0,-1 3 0 0,-3-1 0 0,-1 1 0 0,-1 0 0 15,-2 0 0-15,-1 0 0 16,0 2 0-16,-2-3 0 0,-2 0 0 0,1 1 0 0,0-3 0 0,0 0 0 15,-2 0 0-15,3 0 0 0,0-3 0 0,2 1 0 16,-2-2 0-16,0-1 0 0,3-1 0 0,0-2 0 0,1 1 0 0,-2-1 0 16,1 0 0-16,-3-1 0 15,-2 2 0-15,-2-1 0 0,-4 2 0 0,0 1 0 0,-2 0 0 0,-3 0 0 16,-1 2 0-16,-1-1 0 0,-1 0 0 0,0 2 0 16,-3-2 0-16,2 0 0 15,-1 1 0-15,0 0 0 0,-1 1 0 0,1-2 0 0,1 1 0 0,-2 0 0 16,2 0 0-16,-2-2 0 0,2 2 0 0,-2 0 0 15,2-1 0-15,-3 1 0 0,1-1 0 0,-1 0 0 0,-1 2 0 16,0-3 0-16,-1 1 0 0,-2-1 0 0,-2 3 0 16,-1-3 0-1,-3 0 0-15,-2 0 0 0,-1 2 0 0,-3-3 0 16,-1 3 0-16,-4-1 0 0,-2 0 0 0,-2 0 0 0,3 3 0 0,-3-3 0 0,-6 3 0 16,-1 0 0-16,0 1 0 0,1 0 0 0,3 0 0 0,1 1 0 15,0 0 0-15,2 1 0 0,-1 0 0 0,0 1 0 16,2-1 0-16,-1 1 0 15,1-2 0-15,0 1 0 0,2-2 0 0,-1 0 0 0,1 0 0 0,1 0 0 16,3 0 0-16,0 0 0 0,-1-3 0 0,1 0 0 16,2 1-528-16,3-3-112 0,2 1 0 0,5-1-16 31,1 1-624-31,6-2-112 0,4-1-16 0,6-3-16 0,8 0-384 0,7 1-80 0,9 4-16 16,7 2 0-16,7 0-736 0,5 3-160 15,6 0-16-15,-3 1-16 0,-2 3-1680 0,-8-1-336 0,-6 0-64 0,2 2-5456 16</inkml:trace>
  <inkml:trace contextRef="#ctx0" brushRef="#br0" timeOffset="56983.04">23661 16094 18431 0,'-3'-2'1632'0,"0"1"-1312"0,2 1-320 0,1 0 0 0,1-2-464 0,-1 2-176 0,1-1-16 0,-1-2-16 16,3-2-1568-16,1 1-304 15,2 2-64-15,1-2-16 0,2 3 4240 0,0 0 848 0,2-2 160 0,-1 2 48 0,1 2 1504 0,-1-1 304 16,-2 3 64-16,1-2 16 0,-2 1-2160 0,-2 2-432 0,1 1-96 0,-2 0-16 16,0-1-1088-16,0-1-240 0,-1 1-32 0,0 2-16 15,0 1-224-15,1-3-64 16,2 3 0-16,-1-5 0 0,3 2 128 0,-1 1 0 15,2-5 16-15,1 2 0 0,2-1 128 0,0-1 32 0,3 0 0 0,1-1 0 16,2 1 0 0,0-1 0-16,2 1 0 0,0-1 0 0,1 2-192 0,0 0-48 15,1 0 0-15,0 2 0 0,2-3-256 0,-2 1 160 16,3 0-160-16,-2 2 128 0,0-3-128 0,-2 0 128 16,-2 1-128-16,1-1 128 0,1 1 48 0,0-1 0 15,1 2 0-15,-2 0 0 0,1-2 48 0,0 3 16 16,0-1 0-16,0-2 0 0,2 1 80 0,-1 1 32 0,1-2 0 0,1 0 0 0,1-2-352 0,-2 1 144 15,3-1-144-15,-2-1 0 0,0-1 0 0,-1-1 0 16,-4 0 0-16,0 2 0 0,-3-3 224 0,-2 1-64 16,-2-2-16-16,-1 3 0 0,-1-3 48 0,-1 2 0 15,-1 0 0-15,1-1 0 16,0 0 32-16,-1 0 16 94,3 1 0-94,0-4 0 15,3 2-64-15,1-1-16 0,0 4 0 0,5-3 0 0,2-1-160 0,4 1 0 0,0 3 0 0,-2 0 0 0,0 0-208 0,-2 3 16 0,-1 1 16 16,-3 0 0-16,-2 0 176 0,-4 0 0 0,0 1 0 0,-3-1-128 0,-2 1 128 0,-2-1 144 0,0 0-16 16,-2 0-128-16,-2-1 384 0,0 0-48 0,0 1 0 0,-1-5 0 0,0 4 64 0,0-4 16 0,-1-1 0 0,0-3 0 15,1 0-32-15,-1-2 0 0,1 0 0 0,0-5 0 0,1 0 128 0,0-3 0 0,2 0 16 0,0-1 0 0,1-4-384 0,1 0-144 0,1-2 0 0,0-7 0 0,2-1 0 0,-2-2 0 0,3-4 0 0,-2-2 0 0,-1 3 0 16,-1 0 0-1,0-5 0-15,-2 3 0 0,-2-2 0 0,-1 2 0 0,0-2 0 0,-3 1 0 0,0-3 0 0,-1 2 0 16,-1 0 0-16,0 1 0 0,0 1 0 0,0 0 0 16,0 0 0-16,0-1 0 0,2 4 0 0,-1-1 0 31,1 5 0-31,2-5 0 0,0 5 0 0,0 0 0 16,1 5 0-16,-1 2 0 0,-1 3 0 0,1 5 0 0,0 3 0 15,0 4 0-15,-2 3-320 0,2 7-16 16,-3-1 0-16,-1 6 0 0,0-2 16 0,-2 7 0 0,-1 6 0 0,-1 2 0 0,-1 6-64 0,0 3-16 0,1 4 0 15,-1 2 0-15,3 0 176 0,1 2 32 0,-2 4 16 16,4 3 0-16,1 3 176 0,2-1 0 0,-1 6 0 16,2-1 0-1,2 3 0-15,-1-2 0 0,1 0 0 0,1-2 0 16,-1-3 0-16,1 3 0 0,-1 1 0 0,1-1 0 16,-2 0 0-16,1-1 0 0,-2 6 0 0,0-3 0 15,-1 0 0-15,0-2 0 0,-2-4 0 0,1-1 128 16,-1-4-128-16,1-1 144 0,-2 1-144 0,1-2 160 15,0-2-160-15,1 2 0 0,-1-2 0 0,-1-3 128 16,3-2-128-16,-1-1 160 0,0-6-160 0,2-1 160 0,0-2 48 16,0-5 16-16,3 1 0 0,-2-7 0 15,2 3 0-15,-1-5 0 0,2-1 0 0,-2-2 0 0,1 1 48 16,-2-2 16-16,1 1 0 0,1-4 0 0,-2 1-16 16,0-2 0-16,2 0 0 0,-2-2 0 0,0 0-192 0,2-3-80 15,-2 1 0-15,0-4 0 0,1 2 0 0,-2-2 0 16,0 0 0-16,0 0 0 0,0 2 0 0,-2-3 0 15,1 0 0-15,0-1 0 0,-2 4 0 0,1-2 0 16,-2 5 0-16,2 2 0 0,-2 2 0 0,2-2 0 16,-1 3 0-16,2-2 0 0,0 3 0 0,1 0 0 0,0 0 0 0,-2 0 0 15,2 3 0-15,0-3 0 0,0 2 0 0,0 1 0 16,2-2 0-16,-2-1 0 0,0 0 0 0,0 0 0 16,0 0 0-16,0 0 0 0,0 0 0 0,0 0 0 15,0 0 0-15,17 11 0 16,-13-11 0-16,1 0 0 0,-2 3 0 0,2-1 0 0,-1-1 0 0,0 2 0 15,1 0 0-15,-2 1 0 0,1 0 0 0,1 0 0 16,-3 1 0-16,0-3 0 0,0 2 0 0,-1 1 0 16,1-3 0-16,-1 1 0 0,-1-1 0 0,0 2 0 15,0-4 0-15,0 0 0 0,0 1 0 0,0-2 0 0,1 1 0 0,-1 0 0 16,3 0 0-16,-3 0 0 0,0 0 0 0,0 0 0 16,0 0 0-16,19-5 0 0,-13 5 0 0,1 0 0 15,0 0 0-15,1 2 0 0,-2 1 0 0,0-1 0 16,-1 2 0-16,-1 1 0 15,0-4 0-15,-1 4 0 0,1-4 0 0,-2 3 0 0,-1-3 0 0,2 1 0 16,-1 1 0-16,2-3 0 0,0 0 0 0,1 1 0 16,2-1 0-16,2 0 0 0,2 0 0 0,4 0 0 15,2 0 0-15,3 0 0 0,2 2 0 0,4-2 0 16,2 1 0-16,3-1 0 0,3 2 0 0,-2-2 0 0,1 0 0 16,-1 0 0-16,-3 0 0 0,-1 0 0 0,3 0 0 0,-1 0 0 15,1 0 0-15,-1 0 0 0,-1 3 0 0,3-1 0 16,1 2 0-16,0 1 0 15,4 0 0-15,3 0 0 0,4 1 0 0,3-1 0 0,0 0 0 16,1 0 0-16,-1-3 0 0,-1 2 0 0,1-3 0 0,-1-1 0 16,-3 2 0-16,2-2 0 0,0 0 0 0,2-2 0 15,3 1 0-15,-3-1 0 0,-1-1 0 0,-2-1 0 0,3 2 0 16,-1-2 0-16,0 2 0 0,-3-2 0 0,-1 3 0 0,1-3 0 16,2 3 0-16,-2 0 0 0,-1-3 0 0,-4 1 0 15,-2 3 0-15,-2-3 0 0,-4 3 0 0,-1-1 0 16,-2 1 0-16,-1 0 0 15,0 0 0-15,0 0 0 0,0 0 0 0,0 0 0 0,0 1 0 0,2 0 0 16,2 1 0-16,2-2 0 0,2 0 0 0,0-2 0 16,1 1 0-16,1 0 0 0,0-3 0 0,-1 1 0 15,0 0 0-15,1-2 0 0,0 2 0 0,-2-3 0 16,5 2 0-16,-3-1 0 0,-2 3 0 0,2-3 0 0,0 1 0 16,-3 2 0-16,1-2 0 0,-5 2 0 15,0-1 0-15,-4 2 0 0,-2 0 0 0,-3 1 0 0,-3 0 0 0,-1 0 0 16,-2 0 0-16,-2 0 0 0,-1 0 0 0,-2 1 0 15,1-1 0-15,-3 0 0 0,1 0 0 0,-1 0 0 32,-1-1 0-32,-1 1 0 0,1 0 0 0,-2 0 0 15,1-3 0-15,-1 3 0 0,-1 0 0 0,1 0 0 16,0-1 0-16,-2 1 0 0,1 1 0 0,1-1 0 0,-2 0 0 0,-2 3 0 16,1-3 0-16,-1 0 0 0,-1 0 0 0,1 0 0 0,-2 1 0 0,2-1 0 0,0 0 0 0,0 0 0 31,0 0 0-31,0 0 0 0,0 0 0 0,-21-1 0 15,18-2 0-15,2 2 0 0,0-2 0 0,-1 0 0 16,2-1 0-16,0 0 0 0,0-2 0 0,2 1 0 16,0-3 0-16,1-1 0 0,-1-2 0 0,2-4 0 15,-1 1 0-15,2-5 0 0,-1 0 0 0,0-2 0 16,-1-4 0-16,0-2 0 0,-1-3 0 0,1 1 0 16,-1 0 0-16,0-8 0 0,-2-5 0 0,0-4 0 15,2-3 0-15,-2-2 0 0,-1 0 0 0,1 3 0 0,0 2 0 16,-1 3 0-16,-2 4 0 0,1 4 0 0,-1 3 0 0,-1 6 0 15,1 0 0-15,-1 4 0 0,2 2 0 0,-1-1 0 16,1 4 0-16,-1-2 0 0,2 3 0 0,-2 1 0 16,2 0 0-16,-1 2 0 0,1 0 0 0,-2 2 0 15,2 2 0-15,0 0 0 0,-1 2 0 0,0 2 0 16,-1 2 0-16,2 0 0 0,-1 3 0 0,-2 0 0 16,0 5 0-16,1-1 0 0,-1 5 0 0,1 2 0 15,1 5 0-15,2-1 0 0,0 6 0 0,1 2 0 16,3 3 0-16,1 3 0 0,1-1 0 0,0 2 0 15,3 3 0-15,-1 0 0 0,1 2 0 0,0-2 0 0,-2 3 0 0,1 0 0 16,-2 3 0-16,0-1 0 0,-2-3 0 0,-1 3 0 16,1-1 0-16,-1 0 0 0,0-1 0 0,0 0 0 15,-2-3 0-15,3-1 0 0,-1-1 0 0,2 0 0 16,2 4 0-16,-1-4 0 0,1 1 0 0,1-3 0 16,-1 0 0-16,0-2 0 0,0-3 0 0,0-2 0 15,-1-1 0-15,-1-4 0 0,0-4 0 0,-1 0 0 16,0-3 0-16,-1 0 0 0,0-4 0 0,-1 0 0 15,-1-1 0-15,1 0 0 0,-1-2 0 0,0 0 0 0,0-3 0 0,-1 2 0 16,0-1 0-16,0-1 0 0,2-1 0 0,-2 1 0 16,0 0 0-16,1-2 0 0,-1-1 0 0,0 0 0 15,0-2 0-15,0-3 0 0,-1-1 0 0,-1-2 0 16,0 0 0-16,-1-2 0 16,1 0 0-16,-1-1 0 0,1 2 0 0,0 1 0 0,-1 2 0 0,1 0 0 15,0 4 0-15,1 0 0 0,1 2 0 0,0 2 0 16,0-1 0-16,0 4 0 0,1-2 0 0,-1 0 0 15,0 1 0-15,0 1 0 0,0-1 0 0,0 1 0 0,0-2 0 16,0 0 0-16,0 0 0 0,0 0 0 16,0 0-880-16,-16-11-160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5:54.23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2385 8689 23039 0,'-1'-1'2048'0,"1"-2"-1648"0,0 0-400 0,0 3 0 16,0 0 288-16,-1-5-32 0,1 1 0 0,-3-3 0 16,2-3-256-16,-3 0 0 0,-1-4 0 0,1 3 0 15,1 0-864-15,-1 1-80 0,0-1-16 0,0 0 0 16,1 0-320-16,0 1-64 0,-1 2 0 16,0 0-16-16,-1-2 1360 0,0 0 0 0,-1 0 256 0,1 1-16 0,-2-1 1168 0,0 2 224 15,0-1 48-15,0 3 16 0,-1-3-224 0,-2 3-32 16,-1 0-16-16,-1 2 0 0,0 0-656 0,-2 1-144 15,1 5-32-15,-1 1 0 0,1 2-448 0,-2 2-144 16,1 4 0-16,-2 3 0 0,2 3 0 0,0 2 0 16,1-1 0-16,1 3 0 0,0 3 0 0,-1-2 0 15,2 4 0-15,-2-1 0 0,2 4 0 0,-2-3 0 16,1-1 0-16,2 0 0 0,1 0 0 0,0 1 0 16,2 0 0-16,4 0 0 0,0-2 288 0,3 0 48 15,4 0 16-15,1-1 0 0,4-5-64 0,1-2-16 0,3-3 0 16,2-2 0-16,0-7-48 0,3-4-16 0,1-2 0 0,0-4 0 15,1-1 240-15,0-4 32 0,2-1 16 0,-2-2 0 16,-1 0-176-16,1-2-16 0,1 1-16 16,-1-4 0-16,1-3 128 0,1-1 32 0,-3-1 0 0,0 0 0 15,1-2 96-15,-1-1 32 0,0 2 0 0,-1-6 0 16,-1-1-144-16,-2-3-32 0,-2 3 0 0,-3 0 0 16,-1-3-192-16,-1 0-32 0,-1-3-16 0,-2 0 0 15,-2-1-160-15,0 0 192 0,-2-2-192 0,0 3 192 16,1-2-192-16,-1 2 0 0,2-1 0 0,-2 2 0 15,1 3 0-15,1 4 128 16,-3 0-128-16,1 3 128 0,0 1-128 0,-2 2 128 0,2 5-128 0,-1 1 128 0,0 1-128 16,2 5-192-16,-1 2 32 0,1 4 16 15,1 4-528-15,1 2-96 16,1 3-32-16,-1 3-10992 0,1 3-2208 0</inkml:trace>
  <inkml:trace contextRef="#ctx0" brushRef="#br0" timeOffset="691.43">2645 8734 19343 0,'-3'-3'848'0,"2"1"192"0,-1 0-832 0,2 0-208 0,0 1 0 0,0 1 0 16,0 0 192-16,-2-2-16 0,1 0 0 0,0 1 0 0,2 1 480 0,-2-4 112 15,1 3 0-15,0 1 16 0,0 0 480 0,0 0 80 16,2-2 32-16,1-1 0 0,2 2-800 0,1-2-144 16,3 1-48-16,0-3 0 0,1 3 320 0,2-2 48 15,0 0 16-15,1 0 0 0,1-1-208 0,-1 0-48 16,1 0 0-16,-1-2 0 0,0 1-384 0,2 1-128 16,-1-4 0-16,0 3 0 0,2-4 144 0,-1-2-144 15,-1 2 0-15,1-3 144 0,0 0 240 0,1-2 32 16,0 0 16-16,-2 0 0 0,-2 3 0 0,-1-3 0 15,-1 1 0-15,-2 1 0 16,-1-3-176-16,-2 1-48 0,-4 2 0 0,-2 0 0 0,-3 3-480 0,-2 0-112 0,-6 4 0 0,-3 0-16 31,-3 3-176-31,-4 0-48 0,-3 3 0 0,-3 2 0 0,0 2 352 0,-2 2 64 0,5 4 16 0,3-3 0 16,3 2 192-16,-1 4 0 0,0 2 0 0,0 5 0 16,2 2 0-16,3-1 208 0,1 2-16 0,1 0 0 15,3 1 352-15,0-1 64 0,1 3 16 16,0 2 0-16,1-3-208 0,1 4-32 0,0-3-16 0,0 2 0 15,2 1-128-15,0 0-32 0,0 4 0 0,1-1 0 16,1-6-32-16,2 3-16 0,4-3 0 0,0-1 0 16,1-4-800-16,0-2-144 0,2-1-48 15,-2-4 0-15,3-3 32 0,1-2 0 0,2-3 0 0,0-1 0 16,1-3-208-16,1-2-32 0,4-2-16 0,-4-1 0 16,2-1-944-16,0-4-192 0,-2 2-48 0,0-4-8576 15</inkml:trace>
  <inkml:trace contextRef="#ctx0" brushRef="#br0" timeOffset="1225.07">3532 8086 26719 0,'-3'-10'1184'0,"1"3"240"0,-1-1-1136 0,3 3-288 0,0 1 0 0,0 2 0 16,2-2 624-16,-2-2 64 0,1-4 16 0,0-6 0 15,0-4-704-15,1 4 0 16,-1-3 0-16,0 1 0 0,2 2-384 0,-2 0-128 0,-1 0 0 0,0 2-16 16,0 0 32-16,-3 2 16 0,1 0 0 0,-4 0 0 0,-1 2 784 0,0-1 144 15,-2 4 48-15,0 1 0 0,0 0 496 0,1 3 96 16,1 1 32-16,-1 0 0 0,-1 2-96 0,2 0-32 16,0 2 0-16,0 0 0 0,-1 2-544 0,2 1-96 15,-2 1-32-15,1 4 0 16,-2-2-320-16,0 2 0 0,-1 4 0 0,1 0 0 0,1-1 0 0,-1 4 0 15,3 1 0-15,-1 2 0 0,0-1 0 0,1 6 0 16,-2 5 128-16,-1 3-128 0,3 2 512 0,0 4 16 16,-1 2 16-16,2 1 0 0,-1 0-272 0,0 3-48 15,-1 1-16-15,0 0 0 0,-2 0-208 0,1 3 0 16,-2 4 0-16,0 0 0 0,0-3-256 0,0-3-112 0,1-9-16 16,-1-2 0-1,0-3 160-15,-2 1 32 0,1-1 0 0,-1-1 0 0,0-2 192 0,-3 2 0 0,1-2 0 16,-2-1 0-16,4 0-176 0,-2-5 16 0,1-4 0 0,3-4 0 31,2-4-1040-31,1-4-208 0,0-3-32 0,1-1-8416 0,2-7-1696 0</inkml:trace>
  <inkml:trace contextRef="#ctx0" brushRef="#br0" timeOffset="1461.25">2995 8679 19343 0,'1'-7'1728'0,"0"-1"-1392"15,2 4-336-15,-1 0 0 0,2 0 4480 0,0 3 816 0,3-2 160 0,5-3 48 16,6 0-3792-16,6-4-752 16,5-2-160-16,3 0-32 0,-1 4-416 0,1-3-96 15,-1 6 0-15,0-2-16 16,-1 1-544-16,1 2-96 0,-2 0-32 0,-1-1 0 15,0 2-1488-15,-4 1-320 0,0-2-48 0,-1 2-13728 0</inkml:trace>
  <inkml:trace contextRef="#ctx0" brushRef="#br0" timeOffset="2624.29">4754 8124 23951 0,'-1'0'2128'0,"1"1"-1696"15,0 1-432-15,0 0 0 0,0-2 768 0,0 3 64 16,0 4 0-16,-1 1 16 0,0 7 16 0,-1 5 0 0,1 5 0 0,0 2 0 16,-2 3 144-16,2-2 16 0,-3 4 16 0,-1 2 0 15,0-1-544-15,-2 2-112 0,-2 5-32 0,-3 0 0 16,-2 1-352-16,0-4 0 0,-3 3 0 0,0-4 0 15,1-2 0-15,-1-3 0 0,-2 0 0 0,2 0 128 16,-1 1-128-16,0-2 0 0,1-3 0 0,1-2 0 16,0 1-640-16,-1-4-160 0,-1-2-32 0,3-3-9088 15,-1-6-1840-15</inkml:trace>
  <inkml:trace contextRef="#ctx0" brushRef="#br0" timeOffset="2907.24">4252 8528 33167 0,'0'-5'2944'0,"0"0"-2352"0,1 2-464 0,1 3-128 16,1-2 1152-16,0 0 192 0,4-3 64 0,2-2 0 0,5-3-720 0,2-4-144 15,6 3-32-15,1 0 0 0,2 0-256 0,0 0-64 16,3-2-16-16,0 2 0 0,2 2-176 0,-1-1 0 15,2 1 0-15,1-1 0 0,-1 0 0 0,0 1 0 0,-2 2 0 0,0-2 0 16,0 0 0-16,2-2 0 0,0-1-176 0,-3 1 176 16,0-3-320-16,-3 2 32 15,-2 1 0-15,-1-1 0 16,-2 3-352-16,-4-1-64 0,1 5 0 0,-6-3-16 16,1 5-1008-16,-5 3-208 0,0 0-48 0,-5 2-12384 0</inkml:trace>
  <inkml:trace contextRef="#ctx0" brushRef="#br0" timeOffset="3363.14">4941 8563 5519 0,'2'1'240'0,"0"-1"64"0,0 1-304 0,-1-1 0 0,2 2 0 0,-3-2 0 0,1 0 624 0,2 2 64 15,0 2 16-15,1-2 0 0,1 4-448 0,-1 1-96 16,0-1-16-16,-3 2 0 0,0 2-16 0,-2 0 0 16,-1 4 0-16,-1-2 0 0,-2 2 704 0,0 1 128 15,-1 0 16-15,1-3 16 0,0 0 848 0,-1 1 160 16,1-2 48-16,2 0 0 0,-1-4-416 0,0 1-80 0,3-2-16 0,-1-2 0 16,1 1 0-16,1-3-16 15,0 2 0-15,0-4 0 0,1-2-240 0,-1 0-32 0,2 1-16 0,-2 0 0 16,0-4-208-16,1 1-32 0,0-1-16 0,-1 5 0 15,0 0-464-15,-2-19-80 0,-1 11-32 0,1-2 0 16,-2 0-400-16,1-2 0 0,1 0 0 0,-1-2 0 16,1-2 128-16,1-4-128 0,1 2 0 0,1-4 128 15,3 0 64-15,-1 1 16 0,1-3 0 0,2 0 0 16,1-1-16-16,-1-2 0 0,4-2 0 0,0 1 0 16,2 1-16-16,-2 4-16 0,1 2 0 0,1 3 0 15,0 0-160-15,-1 5 128 0,0-2-128 0,0 3 128 16,1 5-128-16,-2-1 0 0,0 4 0 0,0 1 0 15,-1 1 0-15,0 2 0 0,2 0 0 0,1 2 0 16,0 0-496-16,1 1-128 0,1-1-16 16,0 3-16-1,1 0-1200-15,-2 0-256 0,1 1-32 0,-2-2-8544 0,0 4-1696 0</inkml:trace>
  <inkml:trace contextRef="#ctx0" brushRef="#br0" timeOffset="3954.98">5563 8292 12031 0,'4'-1'256'0,"-3"-2"64"0,1 1 16 0,0 2 0 0,-2-4-336 0,0 3 0 16,1 1 0-16,0-1 0 0,1-3 2448 0,-1-1 432 0,0 1 64 15,-1 1 32-15,0-2-816 0,-2 2-176 0,-1 1-16 0,-1 2-16 0,-1 0-928 0,-1 0-176 0,-1 0-32 0,-2 5-16 16,-1 2-96-16,-1 3 0 0,0 1-16 0,-1 3 0 16,1-1-288-16,-2 5-48 0,2 4-16 0,-4 1 0 15,2 2-336-15,1 4 0 0,-1-2 0 0,1 4-128 16,2-3 128-16,2 0 0 0,1-2 0 0,1-3-128 16,0 0 128-16,3-2 0 0,0-2 0 15,-1-2 0-15,3-1 0 0,0-2 0 0,2 1 160 0,1-5-160 0,1-4 192 0,2 1-48 16,3-2-16-16,1-4 0 0,2-1-128 0,0-4-192 15,2 0 32-15,0-2 16 16,2-4-224-16,-1 0-32 0,2-1-16 0,0-7 0 0,-1 3 160 0,-2-4 48 16,-1 0 0-16,-1 2 0 0,-2-3 208 0,0 3 0 15,-1-2 0-15,-1 1 0 0,-1-1 400 0,-3 1 80 16,1-1 16-16,-1 0 0 0,-1 0 208 0,-1-1 64 16,-1 4 0-16,-1-1 0 0,0 2-528 0,0 0-112 15,-2 5 0-15,2 1-128 0,-1 7 272 0,0-2-48 16,1 3-16-16,-2 1 0 0,1 2-16 0,0 3-16 15,1-1 0-15,0 1 0 0,0-1-32 0,1 0 0 16,1 1 0-16,0 0 0 0,2 1 112 0,-2 0 32 16,3 0 0-16,-2 1 0 15,1 2 0-15,-1-2 0 0,1 3 0 0,1 2 0 0,-3 1-96 0,3 2 0 0,1 1-16 16,-3 2 0-16,3 2-176 0,-1 1 0 0,0 0-160 0,0 0 160 16,-3 3-304-16,3-2 48 0,-3 3 0 0,2-3 0 31,-2-5-1040-31,0-3-208 0,1-3-32 0,0-2-16 15,1-3-1840-15,-2-2-352 0,1 0-80 0,-2-2-16 0</inkml:trace>
  <inkml:trace contextRef="#ctx0" brushRef="#br0" timeOffset="4194.82">5914 8437 43311 0,'4'-2'1920'0,"-2"-1"384"0,-1 3-1840 0,2 2-464 0,-2 0 0 0,0 2 0 15,1 1-496-15,0 3-192 0,1 4-32 0,0 7-16 0,0 3 736 0,0 5 0 16,-3 3 192-16,-2 1-32 0,-1 2-160 0,-2-4 0 16,-1 0 0-16,-1-6 0 15,0 0 0-15,0-3-272 16,-1-4 64-16,2-1 16 15,1-2-1376-15,0-4-272 0,1 0-48 0,0-4-16 16,0-4-656-16,2-1-144 0</inkml:trace>
  <inkml:trace contextRef="#ctx0" brushRef="#br0" timeOffset="4398.85">5971 8146 35935 0,'2'-7'3200'16,"-1"4"-2560"-16,1-1-512 0,0 3-128 0,1 1 1136 0,1 1 208 0,-2 1 32 0,5-2 16 0,0 2-1264 15,5 1-128-15,1 2-256 0,0 2 64 16,-1 3-2528-16,-1 0-512 0,-3 2-96 0,-5 0-32 0</inkml:trace>
  <inkml:trace contextRef="#ctx0" brushRef="#br0" timeOffset="4806.91">6260 8563 30399 0,'-2'2'1344'0,"0"0"288"0,-1 0-1312 0,2-1-320 0,1 0 0 0,1 1 0 0,-1-1 816 0,0 3 80 15,2 1 32-15,-2 2 0 0,1 2-544 0,0 1-96 0,2-2-32 0,-2 2 0 16,0-1-256-16,-1-2 0 0,0 1 128 0,0-2-128 31,0-1-512-31,0-1-144 0,0 0-48 0,0-2 0 0,0-2 320 0,0-2 64 0,0-1 16 0,0-2 0 16,0-1 848-16,2-2 160 0,0 0 48 0,2-4 0 15,-2 1 144-15,2-2 16 0,2-2 16 0,-1-1 0 16,2-2-368-16,0-1-80 0,2-2-16 0,-1-2 0 16,2 1-304-16,3-1-160 0,1-1 160 0,2 3-160 15,2 5 0-15,0 2-192 0,-1 4 16 0,1 2 0 16,-2 3 352-16,-1 4 64 0,0 2 16 0,-4 4 0 15,2-1-16-15,-2 2 0 0,-1 1 0 0,-2 1 0 16,0 1-240-16,-1 0 128 0,-2 1-128 0,2 1 0 0,-1 3 128 0,0 1-128 16,1 3 0-16,0 2 144 0,-1 4-144 0,1 0 192 15,-2 4-192-15,-1 2 192 0,-2 5-192 0,1-1 160 16,-2 2-160-16,-1-2 160 0,0-3-160 0,0-5 0 16,0 0 0-16,0-6 0 15,1-3-720-15,0-2-80 0,2-3-16 0,0-3-10896 16,2-3-2176-16</inkml:trace>
  <inkml:trace contextRef="#ctx0" brushRef="#br0" timeOffset="5325.02">7746 7500 911 0,'-7'0'0'0,"2"0"0"0,1 0 0 0,2 0 0 0,0 3 240 0,0-3-48 16,1 0 0-16,-1 0 0 0,-2 1 832 0,-2 2 144 15,0-3 48-15,0 2 0 0,1 2 1056 0,1-4 224 16,-1 2 32-16,1 1 16 0,-1-2 192 0,1 3 32 16,-2-3 16-16,1 2 0 0,-1-1-592 0,0 3-112 15,-1 1-32-15,-3 3 0 0,1-1-640 0,-1 5-144 16,0-1-32-16,-1 4 0 0,0 4-608 0,-3 0-128 15,0 6-32-15,-2 2 0 0,-2 8-256 0,-2 0-48 16,-2 1-16-16,-1 1 0 0,-3 6 96 0,-3 4 16 16,-3 6 0-16,-6 11 0 0,-4 8-16 0,-3 2 0 0,0-1 0 15,5-7 0-15,5-8-240 0,4 1 0 0,4-7 128 0,4-3-128 16,4-1 0-16,5-3 176 16,4-4-176-16,3-5 160 0,2 0-160 0,3-2 160 0,2-3-160 0,3 0 160 15,2-2-160-15,4 0 0 0,4 3 0 0,3-4 0 31,3 0-592-31,4 1-48 0,5-2-16 0,1-4 0 16,4 0-1040-16,4-2-208 0</inkml:trace>
  <inkml:trace contextRef="#ctx0" brushRef="#br0" timeOffset="6991.62">8142 7917 11967 0,'-2'0'1072'0,"-1"0"-864"0,2 0-208 0,1 0 0 0,0 0 832 0,0 0 112 16,-1 0 16-16,-1-1 16 0,0 1-624 0,-1-1-128 15,2 1-32-15,1 0 0 0,0 0 432 0,0 0 80 16,0 0 0-16,0 0 16 0,0 0 656 0,0 0 128 16,0 0 32-16,0 0 0 0,0 0-320 0,0 0-64 15,0 0-16-15,0 0 0 0,4 22-128 0,-9-13-32 0,0-1 0 0,-1 2 0 16,2-3-272-16,-3 4-48 16,0 0-16-16,-2 1 0 0,3 2-32 0,-2-1-16 0,0 2 0 0,0 0 0 15,2 3-16-15,0 0 0 0,1 2 0 16,0 4 0-16,1 2-144 0,-1 4-48 0,0 2 0 0,-3 0 0 15,1 2-208-15,-3-1-48 0,-1 2-128 0,1-1 192 16,0-1-192-16,0-4 0 0,-1 3 0 0,-2-3 0 16,0-1 144-16,1 1-144 0,-3-3 128 0,-1-1-128 15,0-2 192-15,-1-2-32 0,3-2-16 0,-1-3 0 16,3-4-16-16,-1 0-128 0,0-2 192 0,-1-1-64 0,0 1 0 0,-2-5 0 16,1 4 0-16,-2-3 0 0,-2 0-128 0,0-1 0 15,-1 0 0-15,0-4 0 0,1 1 0 16,0-3 0-16,0 0-176 0,0-2 176 0,1-2 0 0,1 0 0 15,0-2 0-15,3 1 0 0,0 0 0 0,2-3 0 16,1 3 0-16,1-3 0 0,2 1 0 0,4 3-128 16,1-5 128-16,1 1 0 0,5 3-176 0,1-4 176 15,1 1-208-15,2-2 80 0,2 3 128 0,-1-1 0 16,2 3 0-16,1-3-128 0,2 4 128 0,0-3 0 16,1 6 0-16,-3-1 0 0,2 3 0 0,-1 2 0 15,1-1 0-15,0 1 0 0,-1 5 0 0,1-3 0 16,-1 2 0-16,0 1 0 0,1 2 0 0,-2-1 0 15,1 1 128-15,-1 0-128 0,-1 1 144 0,2 0-144 0,-2 1 192 16,0-1-192-16,0-1 224 0,0 4-64 0,-1-2-16 0,1 2 0 16,-1-1 48-16,0-1 16 0,-3 1 0 0,1 1 0 15,-1-3-208-15,0 1 144 0,1 0-144 0,0-1 128 32,1 1 64-32,-1-5 0 0,2 3 0 0,-1-3 0 0,1-3-192 0,2-2 0 0,1 1 0 0,0-2-176 15,1 0 176-15,-2-1 0 0,1 0 128 0,-1 0-128 16,0-1 128-16,-2 1-128 0,1 1 128 0,1-4-128 0,-3 3 208 0,1 0-16 15,3-2-16-15,-2 1 0 0,0-2-48 16,0 0 0-16,1 2 0 0,0-3 0 0,0 0-128 0,1-1 0 16,1 1 0-16,1-1 128 0,3-3-128 0,-1-1 0 15,5 0 0-15,-1-3 0 0,1 1 0 0,2-2 128 32,-3 1-128-32,1-1 128 0,0 0-128 0,1 1 0 0,-3-4 0 0,0 2-176 0,-1-3 176 0,-2 1 0 15,-2-1 0-15,-1 2 0 0,-1-4 0 0,0 2 0 16,-2-3 0-16,-1 3 0 0,-2 2 0 0,0-2 0 15,1-3 128-15,-2-3-128 0,-1 3 0 0,1-2 144 16,-2-2-144-16,1-2 0 0,0-2 0 0,-1 3 0 16,-1-1 0-16,-1 1 0 0,0 2 128 0,-2 0-128 15,0-2 0-15,-2 2 0 0,0 0 0 0,-1 4 160 16,-2 0-160-16,0 2 128 0,-3 4-128 0,-1-1 0 0,0 1 0 0,-3 2 0 16,-2 0 0-16,-2 2 0 0,-1 3 128 0,-4-1-128 15,0 3 0-15,-4 1 0 0,-3 2-160 0,0 2 160 16,6-1-288-16,0 3 32 0,-1 2 16 0,-1 1 0 15,5 0-48-15,0 1-16 0,3-2 0 0,1 0 0 47,3-1-160-47,0 1-48 0,1-2 0 0,-2 1 0 0,2-3-688 0,-1 0-144 0</inkml:trace>
  <inkml:trace contextRef="#ctx0" brushRef="#br0" timeOffset="7825.24">8626 7462 14735 0,'-8'-1'1312'0,"2"-1"-1056"0,2 0-256 0,1 1 0 0,1 1 1840 0,2 0 304 0,0 0 64 0,-1 0 16 16,-1-1-1008-16,1 1-192 0,0 0-32 0,2 0-16 16,1 0-592-16,0 0-128 0,-2 0-32 0,0 0 0 15,0 0-96-15,22 11-128 0,-13-5 176 0,0 3-176 16,3 3 672-16,0-1 32 0,-2 0 0 0,4 3 0 16,2 2 96-16,2 2 32 0,3 1 0 0,1 2 0 15,5 0 0-15,1 3 0 0,2-2 0 0,3 4 0 16,4 4-352-16,3-1-64 0,0 2-16 0,0 0 0 15,0 0-80-15,-1 2-32 0,1 7 0 0,-2 3 0 16,-4 7-288-16,-6 0 0 0,-4 1 0 0,-8-1 0 0,-6 0 0 16,-4-3 0-16,-6-3 0 0,-1-2-144 15,-5 0 272-15,0-5 64 0,-1 1 16 0,-5-3 0 0,1 1 112 0,-3-5 0 16,-1-1 16-16,-2 2 0 0,1-1-80 0,1-3 0 16,-2-8-16-16,1 1 0 0,0-3-112 0,-3-1 0 15,-2 1-128-15,-4 0 192 16,-2 1-656-16,-3-1-144 0,-4 1-32 0,-2 2 0 15,-2-1-2288-15,-5 2-464 0</inkml:trace>
  <inkml:trace contextRef="#ctx0" brushRef="#br0" timeOffset="9238.44">4246 9687 13823 0,'4'-3'1216'0,"-2"-1"-960"16,-1 4-256-16,-1-2 0 0,1 0 1360 0,0 1 240 0,3-3 32 0,-1 2 16 16,3-7-528-16,-2 4-96 0,1 0-32 0,-4 3 0 15,0-1-160-15,-2 3-48 0,-1 0 0 0,-2 1 0 16,0 1-96-16,-1 0-32 0,-1 2 0 0,-2 1 0 15,0-3-16-15,-2 3 0 0,-1 0 0 0,-4 4 0 16,-1-2 176-16,0 3 16 16,-2-1 16-16,0 1 0 0,-2 2-432 0,-1-1-96 0,-1 0 0 0,2 1-16 15,-1-1 32-15,1 0 16 0,2-2 0 0,3-2 0 16,2 2 192-16,1-3 32 0,2-1 16 0,1 0 0 16,2 1-320-16,1 0-64 0,1-2-16 0,1 2 0 15,3-1-384-15,0 2-96 0,3 1-16 0,1-2 0 16,2 2-272-1,3 0-48-15,1 2-16 0,3 0 0 0,3 1 416 0,2-1 80 0,1 1 16 0,2 0 0 16,0 0 128-16,0-2 0 0,2 2 0 0,-2-2 0 0,1 3 0 0,-3-2 0 16,0 1 0-16,-4 0 0 0,-1 3 160 0,-2-4-32 15,-2 3-128-15,-1 1 192 0,-1-4 80 0,-3 3 16 16,0 0 0-16,-2 0 0 0,-2 0-64 0,-1-2-16 16,0 2 0-16,-3-1 0 0,0 0-64 0,-2-1-16 15,-2 3 0-15,0-3 0 16,-1-3 64-16,-2 1 0 0,-1 2 0 0,-2-1 0 0,1-1-192 0,-3-3 128 15,-1 3-128-15,0-2 128 16,-1-1-560-16,-2 0-112 0,0-2-32 0,-1 1 0 16,1-1-1104-16,2-3-240 0,0 0-32 0,-1-1-12448 0</inkml:trace>
  <inkml:trace contextRef="#ctx0" brushRef="#br0" timeOffset="9725.44">4458 10056 31327 0,'5'-5'1392'0,"-1"2"272"0,0 0-1328 16,-1 1-336-16,1 0 0 0,-1 1 0 0,2-1 256 0,0-2-32 0,5 0 0 0,4-2 0 0,1 1-224 0,0-3 0 15,-2 1 0-15,0 1 0 32,-2 0-432-32,1 0-80 0,-1 0 0 0,-1-1-16 0,0 0-160 0,-1-1-16 0,1 2-16 0,-1-5 0 0,0 2 528 0,-3 1 192 15,2-1-144-15,-2 0 144 0,-1 0 512 0,0-1 176 16,-2 0 32-16,0 0 16 0,-2 0 112 0,-1-3 32 16,0 1 0-16,-4 0 0 0,3 2-496 0,-4-1-80 15,-1-3-32-15,-1 3 0 16,-1-1-560-16,-1 2-112 0,-1 3-32 0,1 1 0 15,1 4-560-15,-4-1-112 0,-2 6-32 0,-1-1 0 16,1 6 512-16,-2-2 112 0,0 6 0 0,1 2 16 0,2 0 816 0,1 3 144 0,-1 4 48 0,-1 1 0 16,4 5 560-16,-1 2 112 0,1 2 32 0,2-2 0 15,2 4-512-15,2-4-112 0,4-2-16 0,2-3 0 16,2-4-128-16,0 1-48 0,2-3 0 0,-1 0 0 16,3-2-16-16,-2 1 0 0,3-2 0 0,-2 0 0 15,0-2-384 1,-1 0 128-16,2 0-128 0,-1 0 0 15,0-2-624-15,-1-2-208 0,1-3-32 0,1-2-16 0,3-2-912 0,-1-1-176 0,3-4-32 16,3-3-11440-16</inkml:trace>
  <inkml:trace contextRef="#ctx0" brushRef="#br0" timeOffset="10118.44">5104 9287 35935 0,'-6'-1'1600'0,"-2"0"320"0,2 2-1536 0,1 0-384 0,3 1 0 0,1 0 0 0,1 2 0 0,-2 0 0 0,-3 5 0 0,1 3-128 32,0 0-528-32,1 3-112 0,1 0 0 0,2 0-16 0,1 3 624 0,2 1 160 0,-2 1 0 0,3 4 0 15,0 1 0-15,-2 4-128 0,2 3 128 0,0-1-128 16,-3 0 896-16,2 0 192 0,-1-2 48 0,-1 2 0 16,1 3 208-16,-1 1 32 0,-1 6 16 0,-3 1 0 15,1-4-800-15,-2 3-144 0,1 0-48 0,-1 4 0 16,0-3-272-16,0-1 0 0,1-5 0 0,1 1 0 15,0 0 0-15,2-4-272 0,2-3 48 0,-2-5 16 16,2-1-176-16,2-3-16 16,-1-3-16-16,1-4 0 0,-1-1-896 0,0-7-176 0,-1-1-48 0,2-4-9264 15,-1-1-1856-15</inkml:trace>
  <inkml:trace contextRef="#ctx0" brushRef="#br0" timeOffset="10621.32">5852 9465 35007 0,'0'-10'1552'0,"0"0"320"0,1 4-1488 15,0 1-384-15,0 0 0 0,1 1 0 0,-1 0 256 0,2-5-32 0,0-4 0 0,1-6 0 16,2-3-432-16,-2-2-96 0,-1 5-16 0,-2 2 0 16,-3 1-1280-1,-1 6-272-15,-3 0-48 0,-3 4-16 0,-3 2 32 0,0 0 16 16,-5 3 0-16,1 3 0 0,-1 1 1888 0,-2 2 464 0,-20 5 576 0,23-3 64 0,0-1 112 15,1 0 32-15,3-1 0 0,2 2-208 0,0-1-32 16,2-1-16-16,1 2 0 0,2 1-288 0,-1 2-64 16,1-1-16-16,0 6 0 0,2 0-336 0,1 4-64 15,-2 3-16-15,0 3 0 0,0 3 368 0,1 6 80 16,0 3 16-16,-1-2 0 0,2 1 48 0,-2 0 16 16,1 1 0-16,-2 2 0 0,1-2-288 0,-2 5-64 15,-2 6-16-15,-2 1 0 0,-1 4-368 0,-2-3 0 16,-1 0 0-16,-1-3 0 0,4-8 0 0,-3 0 0 15,1-1 0-15,3-3-128 0,2-8-128 0,3-2 0 0,0 2-16 0,2-10 0 32,1 0-176-32,1-6-48 0,0-3 0 0,1-3 0 15,0-1-720-15,1-4-128 0,0 0-48 0,0-4 0 16,0-2-896-16,0-3-176 0</inkml:trace>
  <inkml:trace contextRef="#ctx0" brushRef="#br0" timeOffset="10824.84">5312 9909 40543 0,'1'-2'1792'0,"0"1"384"0,1 1-1744 0,3-1-432 0,0 1 0 0,0 1 0 16,3-1 224-16,4 0-32 0,8 0-16 0,7 0 0 15,7-1-176-15,2 0 160 0,1-2-160 0,-2 1 160 0,-3-2-288 0,-2-1-64 16,-3 2-16-16,-4-1 0 15,-3-2-1600-15,-3 2-320 0,-1-2-64 0,-1 1-13696 16</inkml:trace>
  <inkml:trace contextRef="#ctx0" brushRef="#br0" timeOffset="11154.82">5953 10312 46991 0,'-1'-2'2080'0,"-2"-1"432"0,1 2-2000 0,0 1-512 0,1 0 0 0,1 1 0 15,0 0-320-15,0 3-176 0,-1-3-16 0,-2 3-16 16,1 2-816-16,0 0-144 0,-1 3-48 0,-1-5 0 0</inkml:trace>
  <inkml:trace contextRef="#ctx0" brushRef="#br0" timeOffset="25054.1">6954 9219 12895 0,'4'-2'1152'0,"-3"0"-928"0,0 2-224 0,0-2 0 0,0 2 1424 0,0 0 240 16,1 0 64-16,1 0 0 0,1-1-416 0,-2-1-80 15,2 2-16-15,0 0 0 16,0 0 560-16,-2 3 96 0,2-1 32 0,-1 2 0 0,-1 2-944 0,0 0-192 16,1 1-48-16,0 1 0 0,2-1-432 0,-4 3-96 15,2 0 0-15,-1-1-16 0,0 3 80 0,0-1 0 16,-1 0 16-16,-1 3 0 0,0-2 192 0,-1 3 48 0,-2 1 0 0,-2 3 0 15,0 1-48 1,-1 4 0-16,-2 0 0 0,1 3 0 0,-1 0-16 0,-1 3 0 0,1-2 0 0,0 2 0 16,0-4-64-16,0 5-32 0,1-3 0 0,0-2 0 15,1-5-352-15,0 6 0 0,-3 7 0 16,-1 3 128-16,-3 2-128 0,1-1 0 0,-3-2 0 0,-1 1 0 16,1-4 0-16,-2 0 0 0,0-3 0 0,-1-1 0 15,-1-3 0-15,-1 0 0 0,-1 2 0 0,0-2 0 16,1-1 0-16,-1 1 0 0,2-5 0 0,2 1 0 15,0-2 0-15,1-4 0 0,3 1 0 0,0-3 0 16,2-2 0-16,1-1 0 0,0-2 0 0,1-2 128 16,1-1-128-16,2-3 128 0,0-2-128 0,0-1 128 15,0-3-128-15,1 1 0 0,-1-3 0 0,-1-2 128 0,0 1 48 16,-2 1 16-16,-1-4 0 0,0 2 0 0,-2-4-192 16,1 3 0-1,-1-3 0-15,2 1-176 0,1-1 176 0,1-3 0 0,0-2 0 0,2-1 0 0,1 0 0 0,2-2 0 16,2 1 0-16,2 3 0 0,3-4 0 0,1 2 0 15,2 1 0-15,1 2 128 0,2-1-128 0,-1 2 128 16,2 2-128-16,0 2 128 0,1 1-128 0,-1 0 0 16,1 3 0-16,1-2 0 0,-1 4 0 0,1-1 0 15,2 1 0-15,-1 3 0 16,0 0 0-16,1 0 0 0,-1 3 0 0,1 1 0 0,1 1 0 0,0 1 0 16,1 0 0-16,-2 2 0 0,1 1 0 0,0 0 0 15,0-1 0-15,-1 4 176 0,0-1-48 0,1 1-128 0,-4 0 192 16,3-2-64-16,-2 2 32 0,0 0 0 0,-1 1 0 0,0-2 0 15,-2 2 32-15,0-1 0 0,-1 0 0 0,-1-2 0 16,-1 0-192-16,1-2 160 0,1 1-160 0,1 0 160 16,0-1-160-16,-1 0 192 0,0-2-192 0,0 0 192 15,2 0-64-15,0 0-128 0,-1-3 192 0,1 0-64 16,1 1 0-16,1-2 0 0,1 1 0 0,-3-1 0 16,2-1-128-16,0-1 128 0,-2 0-128 0,0 0 128 15,0 0-128-15,-1 0 0 0,0 0 0 0,-1-1 0 16,1 1 128-16,-1 0-128 0,0-2 0 0,-2 1 128 15,1-1-128-15,1 2 0 16,1-3 144-16,0 0-144 0,1-1 0 0,4-1 144 0,2 0-144 0,2-4 0 0,1-2 192 0,2 0-192 16,-1-1 192-16,2-1-192 0,0 1 128 15,-2-4-128-15,1 0 0 0,-2 0 0 0,-1-2 0 0,0 1 0 16,-1 0 0-16,-1-3 0 0,-3 1 208 0,-1-1-64 16,1-3-16-16,-1-2 0 0,-1-3-128 0,-2 1 0 15,0-4 0-15,-1 4 0 0,0-2 128 16,-1 3 0-16,0-2 0 0,0-1 0 0,-2 1-128 0,1-2 0 15,-1 2-192-15,-1 3 192 0,-3 1-192 0,1 1 192 16,-1 3-160-16,-3 2 160 0,-2 0-208 0,0 1 48 16,-2 2 16-16,-2-2 0 0,0 1 144 0,-2 1-128 15,-1-2 128-15,0 2-128 0,-1 1 128 0,0-1 0 16,-2 3 0-16,1-3 0 0,-1 3 0 0,1 1-128 0,0-1 128 16,-3 1 0-1,2 0-144-15,-1 1 144 0,1 3-160 0,-2-2 160 0,0 3-176 0,0 2 176 0,-2 2-192 0,0-3 192 16,0 2-144-16,-1 0 144 0,1 3 0 0,-1-2-144 15,-1 1 144-15,4 0 0 0,-1-2 0 0,0 3 0 16,1-1 0-16,-2 1 0 0,1-2 0 0,-1 2 0 16,1 2 0-16,-1-2 0 0,3 4 0 0,-3-3 0 15,0 2-304-15,1 3-80 16,-1-1 0-16,-2 0-16 16,3 1 16-16,-1-1 16 0,2 1 0 0,1-1 0 15,2 0-208-15,1 0-64 0,3-4 0 0,0 0-17728 16</inkml:trace>
  <inkml:trace contextRef="#ctx0" brushRef="#br0" timeOffset="25886.59">8150 9805 4607 0,'11'-6'400'0,"-3"3"-400"0,-2 2 0 0,-1-3 0 0,-1 3 3344 16,-2 0 592-16,1 1 112 0,2-4 32 0,3 3-2448 0,3-7-480 15,0 3-112-15,1-2-16 0,1 1 192 0,-2-2 48 16,2 1 0-16,-3 2 0 0,4-1-336 0,1 1-64 15,2 0-16-15,0 1 0 0,2 2-272 0,2 0-64 16,0 1-16-16,1 1 0 0,1 1-48 0,-1-1 0 16,2 0 0-16,0-1 0 0,0 0-192 0,-1-1-64 15,1 0 0-15,-2 0 0 0,1 2-192 0,-4-4-208 16,1 2 32-16,-1-1-10000 16,-3 0-2016-16</inkml:trace>
  <inkml:trace contextRef="#ctx0" brushRef="#br0" timeOffset="26231.62">8145 9990 35935 0,'1'-2'3200'0,"3"0"-2560"0,0 0-512 0,-2 2-128 15,3-1 912-15,2 0 176 0,7-1 16 0,6-1 16 0,8-6-992 0,7 3-128 16,5-3-144-16,0 1 144 16,1 0-592-16,-2 1 0 0,-2 2 0 0,-2 0 0 15,-3 5-1744-15,-3-2-352 0,-5 4-64 0,-4-2 0 16,-4 1 576-16,-4 3 112 0,-3-1 16 0,-1-1 16 15,-2 1 752-15,-1-1 160 0,3 3 32 0,-1-4 0 16,2 1-48-16,2-2 0 0,2 0 0 0,4 0-4944 0</inkml:trace>
  <inkml:trace contextRef="#ctx0" brushRef="#br0" timeOffset="30566.87">9822 9237 2751 0,'-2'-1'256'0,"2"1"-256"0,0-3 0 0,0 3 0 0,0 0 1152 0,1-1 192 16,0 0 48-16,1-1 0 0,0 0-656 0,2-2-128 16,2 0-32-16,-2 0 0 0,2 2 64 0,0-2 0 0,2 2 0 0,-3 0 0 15,2 2-48-15,-1-1 0 0,0-2 0 16,-1 3 0-16,-1 3 864 0,0-2 160 15,-2 1 48-15,0 1 0 0,-1 4 112 0,-1-1 16 0,-1 2 16 0,-1 0 0 16,1 2-496-16,-2 1-96 16,-2-1-32-16,1 2 0 0,-3 0-400 0,2-2-80 0,1 1 0 0,-2 1-16 15,2-1-288-15,-2 3-48 0,1 0-16 0,-3 2 0 16,3 0 32-16,-1 1 0 0,0 2 0 0,-1 2 0 16,1-1 48-16,-2 0 16 0,2 5 0 0,-2 0 0 15,1-1 0-15,-1 0 0 0,2 0 0 0,-2-2 0 16,-1-1-144-16,0 0-32 0,-1 0 0 0,0 0 0 15,0-1-256-15,0 3 128 0,-2 1-128 0,-1 2 0 0,-1 1 160 0,-2 3-160 16,0-2 128-16,-2 2-128 0,3-2 0 0,0 1 0 16,-2-2 0-16,3-1 0 0,1 0 0 0,-1-3 0 15,1 0 0-15,0-3 0 0,1-2 176 0,0-1-48 16,1-2-128-16,-2 0 192 0,2-1-64 0,-1-4 0 16,1-1-128-16,0 0 192 0,0-1-192 0,0-2 0 15,1-3 128-15,-2 1-128 0,0-1 0 0,-1 0 0 16,-2 0 0-16,0-2 0 0,0 0 0 0,0-1 0 15,-1 0 128-15,1-2-128 0,-2-2 0 0,3 2 0 16,1-6 0-16,1 1 0 0,2-1 128 0,2-2-128 16,2 1 0-16,0-5 0 0,3 1 128 0,1 0-128 15,0 1 0-15,2-3 144 0,3 0-144 0,-1 1 0 0,2 1 0 16,2 1 0-16,1-1 0 0,1 2-144 16,2-3 144-16,2 1-208 0,2 1 208 0,1-1 0 0,2-1 0 0,1 3 0 15,-1-1 0-15,1 4 0 0,0 1 0 0,-2 2 0 16,3 3 0-16,-2-1 0 0,1 3 0 0,-1 0 0 15,0 3 0-15,2-1 0 0,0 2 0 0,0 1 0 16,-3 2 128-16,1 1-128 0,-1 4 0 0,-3 0 0 16,0 1 128-16,-3 1-128 0,-1-1 0 0,-2 1 0 15,2-1 160-15,-3 1-32 0,2 0 0 0,0 0 0 16,2 0 128-16,-1 2 0 0,2-1 16 0,0 2 0 16,2-2-272-16,0 0 0 15,-2 1 128-15,3-1-128 0,-3-3 192 0,3-1 0 0,2-1-16 0,-1-1 0 0,-1-2 16 0,1-2 0 16,1-3 0-16,1 0 0 0,-2-2-64 0,1-2 0 15,0 1 0-15,-1-2 0 0,-2-2-128 0,1 0 0 16,-1 0 0-16,0 0 0 16,-1-1 0-16,0-3 0 0,2 1 0 0,1 0 0 0,0-1 144 0,1 0-144 15,0 0 160-15,1-4-160 0,0 3 160 0,1-2-160 16,0 0 160-16,0-4-160 0,1 2 144 0,1-2-144 16,-1 0 128-16,0 0-128 0,1-4 0 0,1-2 0 15,-1 1 0-15,0-3 0 0,-1-2 0 0,-1 1 0 16,1 1 0-16,-3-2 0 0,2-2 0 0,-1-1 192 15,-1 4 0-15,-1-3 0 0,2-1-192 0,-1-1 0 0,-2 3 0 16,0-1 0-16,1 3 0 0,-5-2 0 0,2 2 0 16,-2 0 0-16,-1 2 0 0,-2 3 0 0,-3 1 0 0,1 1 0 15,-2 2-192-15,-3-3 48 0,1 3 0 0,-2-2 0 16,-1 3 144-16,0 0 0 0,-2 3 0 0,0-2 0 16,-2 2-128-16,-2-1 128 0,-1 0-128 0,-2 0 128 31,0 2-128-31,-1 3 128 0,1-1-128 0,-2 4 128 0,-1-2-144 0,0 6 144 0,-2-3-160 0,-1 6 160 15,0-1-144-15,-4 1 144 0,1 2-128 0,-3 1 128 16,1 0 0-16,0 0 0 0,2-2 0 0,1 2-128 16,-2-4 128-16,0 4 0 0,-2-3 0 0,0 1 0 0,3 2 0 15,-3-3 0-15,0 1 0 0,2 2 0 0,2-3 0 16,-1 2 0-16,-1 0 0 0,0-1 0 16,-1 1 0-16,2 0 0 0,1-3-144 0,0 0 144 15,3 0-448-15,2 1 0 0,1-2-16 0,2 0-12464 16,2 0-2496-16</inkml:trace>
  <inkml:trace contextRef="#ctx0" brushRef="#br1" timeOffset="37825.94">2220 12404 32255 0,'-2'-5'2864'0,"0"0"-2288"0,0 3-576 0,2 0 0 0,2 1 448 0,-2-1 0 15,-2-5-16-15,0-3 0 16,0-2-688-16,-3-1-128 0,2 0-16 0,-1-2-16 0,-2 5 272 0,0-1 144 0,0 1-160 0,-1-1 160 15,-1 4-320-15,-1-3 16 0,-1 2 16 0,0 2 0 16,-2 0 288-16,2 1 0 0,-1 1 176 0,-1 0-176 16,-2 3 496-16,1 0-16 0,-1 0 0 0,-2 1 0 15,2 2 48-15,1 3 16 0,-2 4 0 0,0-2 0 16,1 4-176-16,-1 2-48 0,3 2 0 0,-1 2 0 16,1 0-112-16,1 2-16 0,3 2-16 0,1-4 0 15,1 5-304-15,3-1-64 0,-1 3-16 0,3-2 0 16,1-1-272-16,1-1-48 15,2 2-16-15,-2-3 0 0,2-3-96 0,0-4-32 16,1-2 0-16,-3 0 0 0,2-4 416 0,1-1 96 0,0-1 16 0,2-3 0 0,1-1 528 0,2-1 96 16,3-2 32-16,-1 1 0 0,2-4 528 0,3 2 112 15,1-2 32-15,-1 0 0 0,3 0-368 16,-2-1-80-16,-1 0-16 0,1-4 0 0,-1 2-384 16,-1-1-80-16,0-1 0 0,-1-1-16 0,0-2-112 0,-1 0-128 15,-1 0 176-15,-1-2-176 0,0-2 240 0,-2 1-64 16,-1 0-16-16,-1-3 0 0,-3-1 32 0,1-1 16 15,-1 0 0-15,0-2 0 0,1-6 0 0,-3 4 0 16,2 2 0-16,-1 0 0 0,-2-5-80 0,2-4-128 16,-1-5 176-16,-1 1-176 0,2-2 0 0,-3 5 0 15,0-1 0-15,0 5 0 0,0-1-240 0,-1 0 48 16,-2 2 16-16,2 0 0 0,-2 6 176 0,1 1 0 0,-1 2 0 16,1 0 0-16,-2 3 0 0,1 2 0 0,0 0-176 15,-1 1 176-15,2 7-416 0,-1-2 16 0,0 1 0 16,0 4 0-1,1 1-1008-15,0 0-208 0,-1 3-48 0,1 0-9472 0,1 2-1888 0</inkml:trace>
  <inkml:trace contextRef="#ctx0" brushRef="#br1" timeOffset="38329.83">2537 12384 31327 0,'0'-9'2784'0,"0"3"-2224"0,0-3-560 0,2 4 0 0,0 3 1024 0,2-3 80 15,-1 1 32-15,4-4 0 16,3-7-2432-16,2-4-496 0,4-1-80 0,-1-2-32 0,2 2 1904 0,-1 2 192 0,-2 2 128 0,1 0 16 16,-2-1-128-16,-2 3-16 15,0-1-16-15,-2 2 0 0,0 2 144 0,-1-1 48 0,-1 2 0 0,-2-2 0 16,0 2 80-16,-2 0 32 0,0 0 0 0,-3 0 0 16,1 1 288-16,-2 1 64 0,-2-2 16 0,-2 1 0 15,0 3-208-15,-3 0-64 0,-1 1 0 0,-3 2 0 16,-3 2-256-16,-2 2-48 0,1 6-16 0,-4-1 0 15,-1 4-432-15,1 1-80 0,0 1-32 0,1 3 0 16,1 1 144-16,2 3 144 0,-1 2-208 0,1 0 80 16,1 5 128-16,1-4 0 0,2 4 0 15,1 1 0-15,2 0 0 0,1-1-160 0,6 0 160 0,-1 0 0 16,5-2 0-16,0-7 224 0,-1 2-16 0,4-1 0 16,2-3 32-16,1-1 0 0,1 0 0 0,1-2 0 0,1 0-240 15,1-3 0-15,2 2 0 0,0-5 0 16,4 3-512-16,0-4-32 0,1 0-16 15,3-3 0-15,3-2-1072 0,0 0-224 0,2-4-32 0,-2-1-12832 16</inkml:trace>
  <inkml:trace contextRef="#ctx0" brushRef="#br1" timeOffset="38799.94">3395 11659 43311 0,'0'-19'1920'0,"0"5"384"0,1 4-1840 0,2 1-464 0,1 4 0 0,-3 1 0 16,3 0-736-1,2-5-240-15,3-6-48 0,0-6-16 0,1 1 448 0,-4 2 80 16,-1 3 32-16,-3 1 0 0,-4 4 96 0,-2 3 32 0,-3 3 0 0,-5 0 0 0,-3 3-32 0,0 1 0 16,-4 1 0-16,-1 2 0 0,-2-1 384 0,0 1 160 15,-1 3-16-15,-4 0 0 0,3 2 640 0,-3 3 128 16,0 2 32-16,0 3 0 0,1 2-560 16,3 3-96-16,1 2-32 0,5 1 0 0,2 3-256 0,5 1 128 15,0 1-128-15,1 2 0 0,2 0 208 0,-1 1-64 16,0 4-16-16,1-2 0 0,-1 0-128 0,2 0 0 15,-1 0 0-15,1 2 0 0,1-4 0 0,-1 4 0 16,2 0 0-16,-1 2 0 0,1-1 0 0,0-4 0 16,2 2 0-16,1-1 0 15,3 0 0-15,1-6 0 0,0-2 0 0,2-5 0 0,1-1-256 0,0-4 80 16,0-2 16-16,0-2 0 16,2-1-336-16,-3-4-64 0,1-1-16 0,-2-1 0 15,0-5-448-15,-1 0-80 0,-2-3-32 0,1-1-9392 0,2-3-1888 16</inkml:trace>
  <inkml:trace contextRef="#ctx0" brushRef="#br1" timeOffset="39003.98">2764 12029 42383 0,'1'-6'1872'0,"2"1"400"0,1 1-1824 0,0 3-448 0,2-2 0 0,-1 2 0 16,3 0 256-16,7 1-32 15,6-4-16-15,10 0 0 0,5 2 112 0,2 1 32 0,2-3 0 0,-4 1 0 0,3 2-352 0,-3-2 0 16,-2 1 0-16,-1 2 128 16,0-2-784-16,-2 2-160 0,-2 0-16 0,1 0-11840 15,-1 0-2352-15</inkml:trace>
  <inkml:trace contextRef="#ctx0" brushRef="#br1" timeOffset="40701.68">4300 12224 23951 0,'-2'-2'2128'0,"2"-3"-1696"0,0 5-432 0,2-1 0 16,-1 1 1472-16,0-2 192 0,3-1 64 0,1-2 0 16,1-2-1056-16,1 1-208 0,2 3-32 0,-2 0-16 15,3 2 288-15,-3 2 64 0,0 3 16 0,0 2 0 16,-1 3-80-16,0 4-32 0,0 2 0 0,-3 5 0 16,1 0-144-16,-2 7-16 0,-1-1-16 0,-1 5 0 0,-1 1-256 0,-1 1-48 15,-1 3-16-15,-1 4 0 16,-2 1-176-16,0 1 0 0,-3 5 0 0,-2 0 0 0,-1 6 0 0,-2-5 0 15,3-2 128-15,1-1-128 0,0-7 0 0,1-5 0 16,1-3 0-16,4-5 0 0,1-6 0 0,0-4 0 16,2-2 0-16,1-6 0 0,1-3 320 0,0-4 48 15,-1 0 0-15,3-5 0 0,-1-4-128 0,0-3-32 16,0-3 0-16,-1-7 0 0,1-7-80 0,-2-5-128 16,0-4 176-16,-2-5-176 0,1-1 128 0,0-3-128 15,0 2 0-15,-2-2 0 0,1 3 0 0,0-5 128 16,0-1-128-16,1 1 0 0,1 0 128 0,1 3-128 15,0 2 0-15,3 1 0 0,0 3 0 0,-1 3 0 0,4 2 0 16,2 2 0-16,-1 0 0 0,4 4 0 16,2 3 0-16,2 0 0 0,4 3-192 0,0 3 0 0,4 1 0 15,1 2 0-15,2 3 48 0,-2 2 16 0,1 2 0 0,0 0 0 16,-1 0 128-16,-1 6-160 0,2 2 160 0,-4-1-160 16,2 6 160-16,-3-2 0 0,-2 4 0 0,-4 3 0 15,-1 2 0-15,-4 2 0 0,-1 2 0 0,-4 4-128 16,1 2 128-16,-3 3 0 0,-1 1-144 0,0-1 144 15,-4 2 0-15,0-1 0 0,0 4 0 0,0-2 0 16,0 1 0-16,-3-5 240 0,2 2-64 0,-2-2-16 0,-1-2-160 16,-2-3 0-16,-1 0 144 0,0-3-144 0,-1-2 0 15,0-1 0-15,0-4 0 0,-3-3 128 0,0 0-128 0,1-1 176 16,0-3-176-16,1 0 192 16,0-3-192-16,-1-1-272 0,2 0 64 0,0-2 16 15,-1-1-896-15,0-1-192 0,1-5-16 0,0 1-16 16,1-2-1120-16,2 0-240 0,0 1-32 0,1 1-10624 15</inkml:trace>
  <inkml:trace contextRef="#ctx0" brushRef="#br1" timeOffset="41094.51">4885 12249 10127 0,'7'5'448'0,"-3"-1"96"0,1-2-544 0,-3 2 0 0,0 0 0 0,0-3 0 0,-1 4 864 0,2 0 64 0,1 6 16 16,3 1 0-16,-2 2 1392 0,-1-3 288 0,-1-1 48 0,0-1 16 15,-2-2-800-15,-1-2-160 0,-1 0-16 0,0-4-16 16,-1 1-608-16,0-2-128 0,1 0-32 0,-1-2 0 16,1-2 384-16,-1-1 80 0,-1-2 16 0,2-2 0 15,1-3-560-15,-2 1-96 0,1-3-32 0,1 2 0 16,0-3-336-16,0 0-64 0,1-1 0 0,1 0-16 15,-1-3-48-15,0 1-16 0,2-1 0 0,1-1 0 0,-3-2-112 0,3-1-128 16,1 1 176-16,-3-1-176 0,5 0 128 0,-4-1-128 16,2 4 0-16,-1 1 0 0,3 1 0 0,-4 0 160 15,4 0-160-15,-1 0 128 0,1 5-128 0,0 0 192 16,1 0-192-16,-2 2 192 0,2 3-192 0,0-2 0 16,1 5 0-16,-1 0 0 0,1 2-144 0,1 1-64 15,1 1-16-15,2 1 0 16,3 0-608-16,3 1-112 0,3 3-16 0,0 1-16 15,0 1-1376-15,0 4-272 0,-2-2-48 0,-1 2-16 16,-1 1-192-16,-2 2-32 0</inkml:trace>
  <inkml:trace contextRef="#ctx0" brushRef="#br1" timeOffset="41435.43">5426 12041 11567 0,'4'1'256'0,"-3"-1"48"0,1 2 16 0,0-2 0 0,0 0-320 0,0 0 0 0,0 0 0 0,2 0 0 16,4 0 2464-16,2 0 416 0,1 0 96 0,3 0 16 15,0-2-640-15,-2 0-128 0,3 1-32 0,-1-2 0 16,1-2-864-16,-1 1-176 0,2-3-48 0,-2 2 0 16,-1-2-528-16,-1-2-96 0,-1 3-32 0,-3-5 0 15,0 1-160-15,-2-1-32 0,-2-2-16 0,-1 1 0 16,-3 0-80-16,-2 2-16 0,-1-4 0 0,-2 4 0 16,-2 0-528-16,-2 1-96 0,-1 3-32 0,-2 2 0 15,-4 4-128-15,2 0-16 0,-2 4-16 0,1 1 0 0,-2 3 448 16,-1-1 96-16,0 3 128 0,0 1-208 15,-1 2 208-15,1 0 0 0,0 5 0 0,0-1 0 0,-1 2 0 0,2 1 0 16,2-1 192-16,1 0-192 0,1-2 640 0,4 1 0 16,2 0 16-16,1-2 0 0,4 0 160 0,-1 0 16 15,5 4 16-15,-1 1 0 0,3-1-400 0,1-1-64 16,1 0-32-16,2-3 0 0,2 1-352 0,0-4 0 16,0 0 0-16,4 0 128 15,2-3-464-15,0-4-96 0,2-1-16 0,-1 0 0 16,2-3-1744-16,0-1-368 0</inkml:trace>
  <inkml:trace contextRef="#ctx0" brushRef="#br1" timeOffset="42136.97">6201 12063 26719 0,'0'-5'1184'0,"0"2"240"0,-1-1-1136 0,1 0-288 0,1 1 0 0,1 3 0 15,-2-2-1712-15,1-1-400 0,1-2-64 0,1-4-32 16,1 1-672-16,-3-3-144 0,0 3-32 0,-1-4 0 16,0 2 1920-16,-1 0 384 0,0 0 80 0,-3 0 16 0,-1-2 784 0,0 2 144 15,-2 0 48-15,0 0 0 0,-1 1 2416 0,-1 2 480 16,2 1 112-16,-5-1 0 0,1 3-528 0,-3 1-112 0,0 3-32 0,-1 0 0 15,0 3-1248-15,-3 1-240 0,1 3-48 0,-2 1-16 32,1 1-400-32,-3 4-96 0,1 1-16 0,0 0 0 0,2 2-320 0,-2 2-64 0,-1 5-16 0,0-2 0 15,-1 7-192-15,2 1-160 0,2-1 32 0,2-1 0 16,5-3 128-16,0-2 128 0,3-1-128 0,1-1 176 16,2-2 192-1,0 1 32-15,3-2 16 0,0-2 0 0,2 0-192 0,3 0-32 0,2-2-16 0,1-2 0 16,2-3 96-16,3-1 32 0,3-3 0 15,1 0 0-15,2-3 16 0,2-2 0 0,1-2 0 0,0 1 0 0,2-3 16 16,-1 0 16-16,2 1 0 0,-1-4 0 0,-1-2-176 0,2-2-48 16,-1 0 0-16,-3 0 0 0,0-1-128 0,-2-2 0 15,1-2 0-15,-2 1 0 0,-1-2 0 0,-2-2 0 16,1-2 0-16,-3-3 0 0,-2 1 128 0,-1-2-128 16,0-5 192-16,-4-3-64 0,-3 3-128 0,-2-1 0 15,1 0 0-15,-5-3 0 0,-2-1-208 0,-1-1 16 16,0 4 16-16,-1 0 0 0,0 4-80 0,1-2 0 15,1 5-16-15,-1 0 0 0,-1-1 96 0,1 2 32 16,0 3 0-16,-1 0 0 16,1 0-464-16,1 5-96 0,0 2 0 0,2 3-16 15,2 5-1568-15,-1 0-304 0,3 5-64 0,1-3-10912 0</inkml:trace>
  <inkml:trace contextRef="#ctx0" brushRef="#br1" timeOffset="42477">6464 11924 41471 0,'0'-5'1840'0,"0"3"368"0,1 1-1760 0,1 0-448 0,0 1 0 0,0 1 0 16,1 0-992-16,2 1-288 0,2 1-48 0,2 2-16 0,0 2 800 0,-1 1 160 16,-1 4 16-16,-2 0 16 0,-1 2 352 0,-1 1 0 15,-2 0 192-15,-1 4-64 0,0-2 80 0,-1 0 16 16,0-4 0-16,-1 2 0 0,0 2-32 0,-2-1-16 15,1 0 0-15,2-2 0 0,-3-1-176 0,3 0 0 16,-1-2 0-16,0-4-176 16,2 1-1264-16,0-4-256 0,-1 0-48 0,0-1-12928 0</inkml:trace>
  <inkml:trace contextRef="#ctx0" brushRef="#br1" timeOffset="42665.44">6518 11698 16575 0,'0'-14'1472'0,"0"4"-1168"0,0 2-304 0,0 5 0 15,0-1 3024-15,0 3 560 0,0 1 96 0,0-3 32 16,0-2-2768-16,0-1-560 0,3 5-96 0,-2-4-32 16,3 5-2176-16,0 0-448 0,1 1-96 0,-2 3-16 0</inkml:trace>
  <inkml:trace contextRef="#ctx0" brushRef="#br1" timeOffset="43042.28">6996 11919 15663 0,'0'-5'1392'16,"0"-3"-1120"-16,0 4-272 0,0 0 0 0,0 0 2272 0,-1 0 400 0,-1-7 80 0,1-5 0 15,-3-5-1120-15,0 1-224 0,0 3-64 0,0 3 0 16,0 4-400-16,-3 2-96 0,2 5-16 0,-3 3 0 16,0 3-544-16,-2-1-112 0,0 4-32 0,-1 2 0 15,0-1-144-15,1 2 0 0,1 2 0 0,0 0-176 16,3 4 512-16,-2 0 112 0,2 2 0 0,2 0 16 15,-1 1 480-15,1 3 80 0,-1-1 32 0,2 2 0 16,-1 1-464-16,-1 1-80 0,2 1-32 0,-1-1 0 16,3 0-288-16,1 2-64 0,0 1-128 0,2 1 192 15,2 0-192-15,1-5 0 0,3 1-144 0,1-4 144 16,1-1-272-16,-1-4 32 0,3-1 16 0,0-3 0 16,0-1-224-16,1-2-64 0,0-3 0 0,3-2 0 15,1-3-640-15,1 0-144 16,2 0-32-16,0-7-9248 0,0 1-1856 0</inkml:trace>
  <inkml:trace contextRef="#ctx0" brushRef="#br1" timeOffset="43324.64">7318 11533 35935 0,'0'0'3200'0,"0"1"-2560"0,0 0-512 0,1 2-128 16,0 0 928-16,2 2 160 0,0 2 48 0,2 4 0 15,2 6-1136-15,1 6-208 0,2 5-48 0,0 4-16 16,-2 0 272-16,0 4-160 0,-1 1 160 0,-1 1-128 16,-1 1 128-16,0-2 0 0,-2-1 160 0,-1-3-160 15,-1-1 0-15,-1-3-192 0,-1-3 16 0,-3-2 0 16,0-1-848-16,-2 0-160 15,-3-1-32-15,2-4-16 0,-2-1-1776 0,-3-3-368 16</inkml:trace>
  <inkml:trace contextRef="#ctx0" brushRef="#br1" timeOffset="43529.18">7138 11882 43311 0,'4'-4'3840'0,"2"-3"-3072"0,-1 5-608 0,1 1-160 0,0-2 304 0,5 1 16 16,6-2 16-16,11-6 0 0,10 0-336 0,7-2 0 15,-2 2-160-15,-1 0 160 16,-2 2-832-16,-4-1-64 0,-1 2-16 0,-3-1-17824 0</inkml:trace>
  <inkml:trace contextRef="#ctx0" brushRef="#br1" timeOffset="44032.11">8199 11054 19343 0,'-5'-1'848'0,"0"1"192"0,0 0-832 0,4 0-208 0,0 0 0 0,-1 0 0 0,1 0 448 0,-3 1 32 15,0 2 16-15,-3-2 0 0,1 4-304 0,-2-2-48 0,-1 2-16 0,1 2 0 16,0 0 0-16,-2 0 0 16,1 3 0-16,-2 0 0 0,0 4 1344 0,0 1 256 0,0-2 48 0,0 3 16 15,-4 7 512-15,2 1 96 0,-1 5 32 0,0-1 0 16,-2 4-1136-16,1 4-208 0,-1 3-64 16,1-2 0-16,0 0-624 0,1 0-128 0,2 1-16 0,0-2-16 15,3 2-240-15,0 3 0 0,2 4 0 0,2 1 0 16,2 1 192-16,2 0-48 0,2-2-16 0,3-1 0 15,1-1 208-15,3 3 48 0,-1-5 0 0,2-1 0 16,-1 2-240-16,0-4-144 0,0-1 192 0,-1 0-192 16,0-6 0-16,3-2 0 0,0 3 0 0,2-7 0 0,3 0-208 15,0-1-112-15,3-2 0 0,2-5-16 16,3-2-176-16,0-3-48 0,-1-2 0 0,5-1-11792 16,6-1-2352-16</inkml:trace>
  <inkml:trace contextRef="#ctx0" brushRef="#br1" timeOffset="45428.91">8820 11809 18431 0,'1'-3'1632'0,"-1"2"-1312"16,0 1-320-16,0 0 0 0,0 0 464 0,0-2 32 15,0 1 0-15,0-2 0 16,2-2-752-16,-2 1-160 0,2-2-32 0,-2 1 0 16,3 0-224-16,1-1-48 0,-1-2-16 0,1 1 0 0,1 0 736 0,-1-1 0 15,2 1 0-15,1-2 0 16,-2 2 1264-16,2 0 192 0,-2 1 32 0,1 1 16 0,0 0 336 0,-2 2 64 0,-2 1 16 0,-1 1 0 16,1-1-528-16,-1 2-112 0,-2 0 0 0,-2 0-16 15,1 5-48-15,-3-2-16 0,0 3 0 0,-2 2 0 16,1 1-368-16,-2 2-80 0,-2 4-16 0,0 1 0 15,-3 0-416-15,1 2-96 0,-1 0-16 0,-1-1 0 16,-1 1-208-16,0-1 0 16,-1 0 0-16,-1-5 0 0,0 2 0 0,1-1 0 0,-2 0 0 0,0 2-160 15,3-4 160-15,-1-1 0 0,2 0-144 0,0 0 144 16,2 2-256-16,1-4 0 0,-1 3 16 0,0-1 0 16,2-1-1040-1,-3-1-192-15,2 3-64 0,-1-3 0 0,1 0-1728 0,-1-3-336 0</inkml:trace>
  <inkml:trace contextRef="#ctx0" brushRef="#br1" timeOffset="45726.81">8561 11690 40543 0,'-2'0'3600'0,"0"0"-2880"0,2 1-576 0,1 0-144 0,0 2 336 0,2-3 48 0,2 2 0 0,1 1 0 32,5 4-832-32,5 1-144 0,2 1-48 0,2 3 0 0,1 0 512 0,2 3 128 0,0 1 0 0,-1 1 0 31,3 2-576-31,-1 2-64 0,0 4 0 0,0 2 0 15,-3-3-208-15,-2 0-48 0,-1 1-16 0,-1-4 0 0,-2 2 656 0,-2-1 256 0,0-2-176 0,-1-2 176 16,-1-2-464-16,0 0 0 0,-1-4 0 0,0-1 0 16,1 2-1104-16,1-4-224 15,0-2-32-15,0-2-10576 0</inkml:trace>
  <inkml:trace contextRef="#ctx0" brushRef="#br1" timeOffset="61307.13">9194 12249 8287 0,'0'-1'736'0,"0"1"-592"0,1 0-144 0,0-3 0 0,2 3 2368 0,-2-1 448 16,3 1 96-16,2-1 16 0,7-3-624 0,4-1-128 0,5-1-32 0,6 0 0 15,3-2-720-15,2 0-144 0,0 0-16 0,1 1-16 16,1-1-848-16,-2 2-160 0,1 0-48 0,-3 0 0 31,-1 2-688-31,-2-1-144 0,-4 1-16 0,-2-1-16 16,-2 1-672-16,-2 1-144 0,-2 1-32 0,-3-3-10000 0</inkml:trace>
  <inkml:trace contextRef="#ctx0" brushRef="#br1" timeOffset="62013.81">9806 11768 30399 0,'1'-3'1344'16,"-1"2"288"-16,0 0-1312 0,1 1-320 0,-1 0 0 0,2 1 0 0,-1 3 0 0,0-4 0 0,3 5-160 0,0 1 160 15,2 2-320-15,-2 2 64 0,2 2 0 0,-2 2 0 16,1 0 96-16,-1 3 32 0,-3 0 0 0,2 1 0 31,-3 1-608-31,0-1-112 0,-3 2-32 0,2 0 0 0,-2 0 1024 0,0 2 208 0,-1-3 32 0,-1 0 16 0,1-2 736 0,1-1 144 16,1-3 16-16,1 0 16 0,1-3 32 0,0-1 0 15,2 0 0-15,-1-3 0 0,2-2-512 0,-2-2-80 16,2 2-32-16,-1-4 0 0,2 0-464 16,-3-4-112-16,2 2-16 0,-1-2 0 0,1-2-128 0,-2-3-256 15,-1 3 64-15,0-5 16 0,0-1-64 0,0-2-16 16,-1-1 0-16,0 1 0 0,-1-2 256 0,1-1 0 15,0 2 144-15,0-3-144 0,2-1 576 0,0 2 32 16,3-2 0-16,0 2 0 0,1-2-256 0,0 2-48 16,3 0-16-16,0-2 0 0,1 2-160 0,0 1-128 15,2 0 144-15,0 4-144 0,0 1 0 0,-1 4 0 16,2 1 0-16,-1 2 0 0,0 0 0 0,-1 3 0 0,1 1 0 16,-4 1 0-16,0 3-192 0,0 1 0 0,-2 5 16 0,0-3 0 15,-2 7 48-15,-1-1 0 0,1 2 0 16,-2 1 0-16,0 2 128 0,0 0 144 0,1-2-16 0,2 3-128 15,-1-4 0-15,0 0 0 0,2 3 0 0,-2-3 0 16,1 0 0-16,0-3 0 0,0 0 0 0,3 0 0 31,-2-1-912-31,0-1-304 0,4 0-48 0,-4-1-16 0,1 0-2016 16,-1-1-416-16,-1-2-64 0,-1-1-8576 0</inkml:trace>
  <inkml:trace contextRef="#ctx0" brushRef="#br1" timeOffset="62484.28">10097 12066 3679 0,'3'-3'320'0,"-1"1"-320"0,1-2 0 0,-2 3 0 0,0 0 2128 0,3-2 368 16,1 0 64-16,3-4 0 0,3-1 288 0,3-3 48 16,1 1 16-16,2-3 0 0,-2 3-608 0,1-1-128 15,1-1-32-15,1 2 0 0,0-1-928 0,0-1-192 16,0 2-48-16,0 0 0 15,-3 0-544-15,2-1-112 0,-3 2-32 0,1 0 0 0,-2 2-288 0,0-2 0 16,1 1 0-16,-3-2 0 0,0 2 0 0,-2 0 0 16,1 0 0-16,-5 2-144 0,0 0 144 0,0-2 0 15,-1 2-144-15,-3 2 144 0,-1-2 0 0,0 0 288 0,-1 0-48 0,-2 2-16 16,0-1 400-16,-3 2 80 0,0-1 0 0,-1-3 16 16,-2 2-384-16,-1 0-80 0,-1 1 0 15,-1 1-16-15,0 0-240 0,0 1-256 0,-2 2 48 0,1 2 16 16,3 1-144-16,-2 2-32 0,1 4 0 0,0 1 0 15,2 1 368-15,0 3-144 0,0-2 144 0,0 3 0 16,0 2 0-16,1-2 0 0,0 2 0 0,3-2 0 16,0 0 256-16,2-1 48 0,3 2 16 0,0-3 0 15,3 2 176-15,-1 4 32 0,3-6 16 0,0 2 0 16,3 0-192-16,1-1-32 0,0 0-16 0,1 0 0 16,1 1-176-16,-1-3-128 0,2 1 144 0,-1-2-144 0,1-3 0 15,-2 1-128-15,1-3-16 0,1 2 0 16,-1-2-288-16,-1-1-48 0,2-1-16 0,-2-2 0 15,1 2-1040-15,-1-4-192 0,0 0-64 0,0-4 0 16,1 2-224-16,-3-2-48 0,3-1-16 0,-1-1-6512 16,1-3-1312-16</inkml:trace>
  <inkml:trace contextRef="#ctx0" brushRef="#br1" timeOffset="63017.5">10570 11769 4607 0,'2'-1'400'0,"-2"-3"-400"0,2 3 0 0,-1-2 0 0,0 2 4608 0,0 0 832 16,1 0 160-16,2 1 32 0,2-3-2688 0,1-1-560 0,2 2-96 0,1 0-32 15,2 2-1424-15,-1 0-304 0,1 7-48 0,-1-2-16 16,0 5-288-16,0 2-176 0,-1 2 192 0,0 4-192 16,-1 2 0-16,-2 0 0 0,1 2-192 0,1-3 48 15,-4 2 144-15,1-4 256 0,0 2-64 0,0-2-16 16,0 0 320-16,-2-3 64 15,2-3 16-15,-2-1 0 0,1 0-384 0,-1-5-192 0,2-2 192 0,-3-1-192 16,2-2 272-16,-1 0-48 0,1-3-16 0,0-2 0 16,1 1-80-16,-1-3 0 0,3 1-128 0,-2-2 192 15,0 0-384-15,1-2-96 0,-2 1-16 0,0 2 0 16,-1-1-272-16,-1 2-48 0,0 4-16 0,-2 0 0 16,-1 4 0-16,0 0-16 0,0 4 0 15,0 3 0-15,-2 2 96 0,-1 3 32 16,1 1 0-16,-1-1 0 0,2 0 912 0,-1 0 176 0,4-1 32 0,-1-2 16 0,-1-4-96 0,4-1 0 15,1-1-16-15,0-3 0 0,1-2-96 0,1-1-16 16,-1 0 0-16,1-5 0 0,0 1 0 0,-2 0-16 16,2-3 0-16,1 0 0 0,-1-2 64 0,0-3 16 15,1 2 0-15,-1-1 0 0,0 1 64 0,-1 1 32 16,3-2 0-16,-3-1 0 0,2 2-224 0,-2 0-64 16,2 0 0-16,-2 2 0 0,1-1-256 0,0 3 0 15,-1-3 0-15,1 4 0 0,1-2 0 0,-1 1 0 0,0 2 0 16,1-2 0-16,1 1 0 0,0-2-144 0,-2 0 144 15,0 0-128-15,-1-1 128 0,0-1 0 0,1 0 0 0,-2-1 0 16,0-1 128-16,0-2 0 0,-1 2 0 0,1-3 0 16,-3 1-128-16,1 1 0 15,1-1 128-15,-3-1-128 16,1 0-272-16,-1 1-128 0,0-1-32 0,-1-1 0 16,0 1-1360-16,0 4-288 0</inkml:trace>
  <inkml:trace contextRef="#ctx0" brushRef="#br1" timeOffset="63708.56">11017 10904 15663 0,'-4'0'1392'0,"2"0"-1120"15,-1 2-272-15,2-2 0 0,1 0 1056 0,-1 0 160 0,-2 1 16 0,1-1 16 0,-2 1 272 0,0-1 48 16,1 1 16-16,3-1 0 0,0-1 352 0,3 1 80 16,1 0 16-16,2 1 0 0,3 3-608 0,1 1-112 15,3 5-32-15,2 1 0 0,4 6-384 0,1 2-64 16,2 4-32-16,1 2 0 0,2 2-512 0,2 3-96 15,2 1-32-15,-1-1 0 0,-2-4-160 0,5 6 0 16,5 1 0-16,4 4 0 0,2 3 0 0,-2 1 0 16,1 0 0-16,-3-1 0 0,-2 1 128 0,-5-2-128 15,-6-1 128-15,-4-1-128 0,-3-2 224 0,-2 8-32 16,-3 4-16-16,-2 5 0 0,-5 0-32 0,-5-2 0 0,-2 0 0 16,-5-1 0-16,-5-3-144 0,-1-1 0 0,-2-3 0 0,-7-1 0 15,-5 1 0-15,-5 1-320 0,-1 2 48 0,-5-1 16 31,-1-2-816-31,-4-4-144 0,-1 1-48 0,-3-1-16064 0</inkml:trace>
  <inkml:trace contextRef="#ctx0" brushRef="#br1" timeOffset="81898.02">3828 13094 13823 0,'3'-10'1216'0,"-2"5"-960"0,0 0-256 0,1 2 0 0,0 1 1680 0,0 0 304 15,0 2 48-15,1-5 16 16,2 0-2560-16,2-3-496 0,0 0-96 0,0-1-32 0,-1 3 1312 0,-2 1 256 16,0-1 48-16,-3-2 16 0,-1 4-368 0,0-2-128 15,-2 1 0-15,-1 0 144 16,0 0-16-16,-1-1-128 0,-2 2 192 0,0-2-64 0,0 3 560 0,-2-2 96 0,-2-1 32 0,1 0 0 16,-1-1-16-16,-1 0 0 0,-1-1 0 0,0 0 0 15,0-2-288-15,1 1-48 0,0 0-16 0,0 0 0 16,0-1 288-16,1 1 48 0,0 3 16 0,0-4 0 15,2 4-352-15,-1-2-64 0,4 5 0 0,-1-1-16 16,-1 3-48-16,2 1-16 0,-2 0 0 0,2 2 0 16,-1 3 224-16,-1 1 48 0,-1 4 16 0,1 0 0 15,0 1-32-15,1 2-16 0,1 4 0 0,0 0 0 16,0 7-48-16,0 3-16 0,2 1 0 0,-1 4 0 0,1 4-256 0,0-2-48 16,2 3-16-16,-2-3 0 0,2 5-32 15,-1-3-128-15,0-2 192 0,2 1-64 0,0-3 64 16,2-1 16-16,0-2 0 0,1 5 0 0,-1 4 96 0,0 1 16 31,1 0 0-31,0 3 0 0,-1-3-192 0,0 2-128 16,-1-2 144-16,-1-7-144 0,0-1 144 0,-1-2-144 15,-1 2 128-15,0-2-128 16,0-1-256-16,0-4-128 0,0 0-16 0,0-8-16 16,0-2-352-16,-1-6-80 0,1-3-16 0,-1-1-10448 15,0-4-2080-15</inkml:trace>
  <inkml:trace contextRef="#ctx0" brushRef="#br1" timeOffset="82180.17">3437 13581 38703 0,'-4'-3'1712'0,"3"1"352"0,-1 2-1648 0,2 0-416 0,2 2 0 0,-1 0 0 16,-1-1-256-16,4 2-144 0,2 1-32 0,2 1 0 16,2 0 736-16,2 3 144 0,3-4 16 0,1 2 16 15,2-1-272-15,2-2-48 0,3 0-16 0,1-3 0 16,1 0-144-16,2 0 0 0,2-3-192 0,-2 1 192 0,0 1-352 0,0-4 48 16,-2 1 16-16,-3-2 0 15,0 2-160-15,-2-3-48 0,-1 2 0 0,0-1 0 16,-2 2-336-16,0-1-80 0,-2 0-16 0,2-1-14240 15</inkml:trace>
  <inkml:trace contextRef="#ctx0" brushRef="#br1" timeOffset="82667.66">4064 13608 10127 0,'-3'-2'896'0,"0"0"-704"0,1 2-192 0,1 0 0 0,1-1 1808 0,-1 0 336 16,0-1 64-16,-3-1 16 0,0 0-320 0,0-1-64 0,0 2-16 0,2-1 0 15,-1 3-400-15,1 0-80 0,-1 2 0 0,2 1-16 16,0-2-1104-16,-3 2-224 0,0 1 0 0,0 1 0 16,-2-1 0-16,1 2 0 0,-1 2 160 0,-1 2-160 15,-2-1 960-15,0 4 96 0,-1 4 16 0,1-2 0 16,1 1 144-16,0-1 16 0,1 0 16 0,3 1 0 16,0-4-656-16,3 2-128 0,3 0-16 0,1-1-16 15,-1 1-160-15,4-3-16 0,1 2-16 0,2 1 0 16,1-2-80-16,1 2-16 0,3 1 0 0,0 0 0 15,4-1-144-15,-3-2-176 0,0-1 48 0,3-1 0 16,1-3-192-16,0-2-48 0,0-2 0 0,-1-5 0 0,-3 1 80 16,0-6 16-16,-1 2 0 0,0-5 0 0,-4 1 272 0,0-1 0 15,0-1 0-15,-1-4 0 0,0 1 0 0,-2-3 0 16,0 2 0-16,-1-4 144 0,-1 2 192 0,-1-2 48 16,1-3 0-16,-3 2 0 0,0-2-160 0,-1 0-32 15,-1-2 0-15,-1-1 0 0,-1 1-192 0,-3 1 0 16,0 0 0-16,-2 3 0 0,1 1-128 0,-2 1-32 15,-1 4 0-15,-2 3 0 0,-2 1 160 0,-2 1-160 16,-1 6 160-16,-1 0-160 0,2 1 160 0,-2 5 176 16,0 1-48-16,0 2 0 0,2 2-128 0,2-5-224 15,2 4 48-15,1-1 16 16,1-3-368-16,3 2-80 0,0-2-16 0,3 1 0 16,2-1-144-16,1-1-48 0,1 1 0 0,1 0 0 15,1-2-416-15,1 1-96 0,1 1-16 0,1 2-12544 0</inkml:trace>
  <inkml:trace contextRef="#ctx0" brushRef="#br1" timeOffset="83138.8">4431 13911 28159 0,'-2'5'624'0,"1"-1"128"0,-2 0 16 0,2 1 16 0,0-4-624 0,1 1-160 0,0 1 0 0,-2 3 0 0,1 3 288 0,0 1 32 15,-2 0 0-15,2 1 0 0,-2-3 1360 0,3 0 288 16,0-4 48-16,0 0 16 0,0-1-1456 0,2-1-304 16,-2-1-48-16,0-2-16 0,0 1 0 0,0-3 0 15,0 1 0-15,0-1 0 0,0-2 496 0,0-3 80 16,-2 0 32-16,1-3 0 0,0 3-240 0,0-3-64 15,-1 1 0-15,-1 0 0 0,-1 1-16 0,1-2-16 16,-2-2 0-16,0-1 0 0,1-1-96 0,1-1 0 16,0 0-16-16,2-1 0 0,-1-4-368 0,2-1 0 0,2 3 0 15,0-1 0-15,0 0 0 0,1 1 0 0,2-1 0 0,0-1 0 16,1 5-160-16,0-2 160 0,0 1-192 0,2 1 192 16,-1 1 0-16,0 0-128 15,0 2 128-15,1 0 0 0,-1 1 0 0,-1 3 0 0,1 1 0 0,-2-1 0 16,3 3 0-16,0 0-192 0,0 3 192 0,1 1-160 15,2 2-176-15,0 2-48 0,-1 1 0 0,4 2 0 16,2 1-80 0,3 0-32-16,3-1 0 0,2 1 0 0,2-2-32 15,2-3-16-15,3 1 0 0,2 0 0 0,0-4-96 0,0 2 0 0,1-2-16 0,-1 1 0 16,-3 0-464-16,2-2-96 0,-2 2 0 0,-3-2-14272 16</inkml:trace>
  <inkml:trace contextRef="#ctx0" brushRef="#br1" timeOffset="83922.52">5982 13412 13823 0,'0'-2'1216'0,"0"-1"-960"0,0 3-256 0,0-2 0 0,1 2 336 0,-1-2 32 0,0 1 0 0,3-2 0 16,-3 1 1392-16,0-2 288 0,0 2 48 0,0 2 16 16,-1 0 112-16,-1 1 16 0,1 2 16 0,-3 0 0 15,2 6-768-15,-4-1-144 0,-2 4-48 0,0 5 0 16,1-2-176-16,-5 6-32 0,1 1-16 0,-3 3 0 15,1 3-464-15,-4 1-96 0,0 3 0 0,-1-1-16 16,-1 1-272-16,-2 1-48 0,-1-1-16 0,-2 1 0 16,0-1-160-16,-1 0 0 0,-2-1 144 0,3-3-144 0,0-2 0 0,1 3 0 15,0-3 0-15,2-2 0 0,3-3-160 0,3-2-48 16,6-7-16-16,3-3 0 16,1-2-672-16,2-5-144 0,2-2-32 0,1-5-16112 15</inkml:trace>
  <inkml:trace contextRef="#ctx0" brushRef="#br1" timeOffset="84204.67">5588 13454 41471 0,'-2'0'1840'0,"0"0"368"16,2 0-1760-16,3 1-448 0,-1 1 0 0,1 0 0 0,3 0 0 0,2 3-272 0,5 2 32 0,4 5 16 16,6 2 224-16,2 4 240 0,2 2-48 0,1 3-16 15,1 2-176-15,-4 0 128 0,1 3-128 0,-6-2 128 16,0 1-128-16,-1-2 0 0,-4 0 0 0,-1-3 0 16,-2 1 0-16,-3-3 0 0,0-1 0 0,-1-1 0 15,0-4-176-15,0 1 48 0,-1-3 0 0,1 2 0 16,-2-6-576-16,1 1-96 0,0 0-32 0,3-1 0 15,-1 0-912-15,-1-3-192 0,3 3-48 16,-3-3-12896-16</inkml:trace>
  <inkml:trace contextRef="#ctx0" brushRef="#br1" timeOffset="84629.51">6261 13973 36863 0,'1'-3'1632'0,"1"0"336"0,0 3-1584 0,0-3-384 0,2 3 0 0,-2 0 0 0,1 3-1168 0,3-3-320 0,3 1-64 0,1 3-16 31,2 2 880-31,-2 0 176 0,0 3 48 0,-3 3 0 0,-1 0 272 0,-2 1 48 0,-3 2 16 0,-2 1 0 16,-2 2-768-16,-3 1-160 0,0 0-32 0,-4 1 0 0,-1 3 1600 0,-1-3 304 15,0-2 64-15,-2 1 16 0,1-3 784 0,0 0 176 16,-1-1 16-16,1-3 16 0,2 1-1088 0,-1-2-224 16,1-4-32-16,0 1-16 15,0-4-1648-15,1-1-336 0</inkml:trace>
  <inkml:trace contextRef="#ctx0" brushRef="#br1" timeOffset="85164.61">6704 13439 31327 0,'-6'1'2784'0,"2"3"-2224"0,0-3-560 0,3 0 0 0,1-1 1888 0,0 3 272 0,-2 2 48 0,0 0 16 16,-1 5-2096-16,1 1-400 0,4 0-96 0,2 1-16 15,3 2 704-15,2-3 144 0,2 6 32 0,2-3 0 16,1 5-160-16,0-2-16 0,0 4-16 0,-2 0 0 16,0 0-128-16,-2-3-32 0,-1 1 0 0,-2-5 0 15,1-1-16-15,0 0-128 0,-1-5 192 0,1 1-64 16,-2-2-128-16,2-1 0 0,-2-1 0 0,2-2 128 16,-1-1-512-16,2-2-96 0,0-2-32 0,0 2 0 15,0-3-1984-15,2-2-384 0</inkml:trace>
  <inkml:trace contextRef="#ctx0" brushRef="#br1" timeOffset="85478.93">7186 13276 38703 0,'-7'0'1712'0,"1"0"352"0,1 0-1648 0,1 1-416 0,3 2 0 0,0-1 0 0,1 1 144 0,-3 2-144 16,2 4 160-16,-3 4-160 0,-1 6 288 0,1 5-32 15,1 2-16-15,-1 5 0 0,-1 3-112 0,-2 3 0 0,1 7-128 0,-4 0 192 16,-3 7-192-16,-2 1 0 0,-3 3 0 0,-5-1 0 16,-1 3 288-16,-5 1-32 0,-5 4-16 0,0-2 0 15,1-7-32-15,-2 1 0 0,-3-1 0 0,2-5 0 16,3-4-16-16,1-5-16 0,4-2 0 15,4-7 0-15,5-3-176 0,5-9 0 0,4-3 0 0,6-4 0 16,2-3-512 0,6-6-144-16,3-2-32 0,6-2-17552 0</inkml:trace>
  <inkml:trace contextRef="#ctx0" brushRef="#br1" timeOffset="86514.88">7937 13513 18431 0,'-4'3'1632'0,"1"-2"-1312"0,1-1-320 0,1 1 0 0,0 3 2608 0,1-4 448 0,0 2 80 15,-2 2 32-15,2 3-1440 0,0 2-304 0,0 1-48 0,0 1-16 16,2 4-208-16,-1-2-32 15,0 1-16-15,3 3 0 0,0 2-768 0,-2 0-144 0,2 3-48 0,-1 1 0 16,-1-2-144-16,-1 0 0 0,1-3 0 0,-3 2 0 16,1-1-224-16,-1 0 32 0,1-1 0 0,-1-4 0 31,0-2-1136-31,0-1-208 0,-1-3-64 0,1 0-13872 0</inkml:trace>
  <inkml:trace contextRef="#ctx0" brushRef="#br1" timeOffset="86734.97">8026 13070 42383 0,'-7'-3'1872'0,"4"1"400"0,-2 2-1824 0,2 0-448 0,3 2 0 0,1 0 0 15,1-1-448-15,0 2-176 0,1 3-32 0,-1-2-16 16,4 4-1184-16,1 1-224 0,1 0-48 0,-1 2-16 16,2 2-2592-16,0 2-512 0,1 2-96 0,-1-2-32 0</inkml:trace>
  <inkml:trace contextRef="#ctx0" brushRef="#br1" timeOffset="87300.65">8101 13591 32255 0,'-3'-4'1424'0,"2"1"304"15,1 0-1392-15,0 2-336 0,1-1 0 0,0 0 0 0,2 1 0 0,-1 0 128 0,2 1-128 0,2-3 0 0,0 3 448 0,0 3 0 31,0-2 16-31,-2 4 0 0,0 3 48 0,-2 1 0 0,0 1 0 0,-1 1 0 0,-1 3-304 0,0-1-48 16,0 2-16-16,-1-1 0 0,-1 1-144 0,1-3-272 16,1 0 64-16,0-2 16 0,0-1 480 0,0-2 96 15,1-2 32-15,-1 0 0 0,2-1 384 0,-1 0 80 16,-1 1 16-16,0-5 0 0,0 1-640 0,0-1-112 16,1-1-16-16,0-2-128 0,1 1 128 0,-1-3-128 15,1-3 0-15,1 1 0 0,0 1 0 0,-1-5 0 0,2 1-192 0,-3 0 48 16,2-1 144-16,-1-3 0 0,2 1 0 0,-1-2-128 15,2 0 128-15,-3-4 192 0,4 0-32 16,-2-1-16-16,1 1-144 0,1 0 128 0,1 0-128 16,-1 1 128-16,1 1-128 0,1 3 0 15,0 1 0-15,0 3 0 0,1 3 0 0,1 0 128 0,0 1-128 0,1 2 192 16,-3 1-64-16,2 2 0 16,5 1 0-16,3 0 0 0,0 0-128 0,-1 4 0 0,3-1 0 0,-4 3 0 15,2 3 0-15,-6-2 0 0,1 2 0 0,-3 2 0 16,0 3 0-16,-1 3 0 0,0 2 0 0,-1 1 128 15,0 0 96-15,-2 4 16 0,0-1 0 0,1 1 0 16,-1-1 64-16,0 0 16 0,-2 0 0 0,2-1 0 0,-1-3-160 0,0 1-32 16,1-2 0-16,1 1 0 15,-1-3-128-15,-1-1-176 0,0-2 48 0,-2-1 0 16,2-4-288-16,-2 0-48 0,0-5-16 16,0 0 0-16,0-1-304 0,-1-3-64 0,0-4-16 15,1 1-17056-15</inkml:trace>
  <inkml:trace contextRef="#ctx0" brushRef="#br1" timeOffset="88195.24">9440 13334 8287 0,'-2'0'736'0,"0"0"-592"0,-1 0-144 0,1 1 0 16,-1 0 5936-16,2 2 1152 0,0-3 224 0,-3 4 48 0,-2 0-5664 0,-2 4-1136 16,-2 2-240-16,-1 0-32 15,-1 2-608-15,-1-2-112 0,0 1-16 0,-2-1-16 31,0 3-432-31,0 0-96 0,-1-2-16 0,-1-1 0 0,2 2 368 0,0-2 80 0,3-1 16 0,2-3 0 0,0 0 1120 0,3-2 240 16,1-2 32-16,3 0 16 0,1-1-192 0,2-2-32 16,2-1-16-16,1 0 0 0,4-2-624 0,2 2 0 15,0-2 0-15,3-2 0 0,3 1 0 0,2-1 0 16,-3 1-144-16,5-3 144 0,7 1 288 0,4-2 128 16,-1-1 32-16,1 3 0 0,-1 2-576 0,0-2-128 31,1 4 0-31,-5 3-16 15,-1 3-384-15,-5 4-80 0,-3-1-16 0,-2 4 0 0,-4 1 560 0,-3 5 192 16,0 3-144-16,-5 2 144 0,-2 2 624 0,-3 1 208 16,-2-3 32-16,-3 4 16 0,1-3 32 0,-3-2 16 0,-3 1 0 15,-1-3 0-15,1 1-352 0,-2-2-80 0,1-3-16 0,-2 2 0 16,-1-2-304-16,1 1-176 0,-2-2 192 0,0-1-192 16,2 2 0-16,-3-4 0 0,0 5-160 0,0-7 160 31,0 1-848-31,1 1-48 0,-2-5-16 0,0 1 0 15,1 2-1168-15,-1-4-224 0,2 1-64 0,1-2-6912 0,3-1-1408 0</inkml:trace>
  <inkml:trace contextRef="#ctx0" brushRef="#br1" timeOffset="88728.65">9751 13642 20271 0,'0'0'1792'0,"0"-2"-1424"0,2 2-368 0,-1-1 0 0,0 1 864 0,2-1 96 15,1 0 32-15,2-4 0 0,4 1-608 0,1-1-112 16,2 0-16-16,0 0-16 0,2-1 1216 0,-2 2 240 15,0-2 48-15,1 2 16 0,-2-2 144 0,1 1 16 0,-2-1 16 0,-1 0 0 16,1 0-992-16,0-2-208 0,-3 1-32 0,3 0-16 16,0-2-432-16,-1 0-64 0,-1 2-32 0,0-3 0 15,1 0 32-15,0-2 0 0,-2 2 0 0,1 0 0 16,0-1-64-16,-2 1 0 0,1-4 0 0,-2 2 0 16,-2 1-128-16,0 1 0 0,-2 1 0 0,-2-1 128 15,-1-1-304-15,-3-1-64 0,-1 2-16 0,-1 0 0 16,-4 4 112-16,-2-2 16 0,-2 6 0 0,-1-1 0 15,-3 6-144-15,-2 1-32 0,-2 2 0 0,0 4 0 16,0 1 304-16,1 2 0 0,3 2 0 0,-2 2 0 16,-2 3 0-16,3 4 272 0,3-3-48 0,1 4-16 0,3 2 112 0,-1-2 0 15,4 4 16-15,2-1 0 0,1 1-96 16,3-2-32-16,2 2 0 0,1-3 0 0,2-3-208 0,1 1 144 16,2-5-144-16,-1 0 128 0,1-2-128 0,0 1 192 15,1-2-192-15,0-1 192 0,1-3-192 0,1-2 0 16,0 0 0-16,2-6-176 15,2 2-224-15,2-5-48 0,0 0-16 0,1-2 0 16,4 0-640-16,2-5-128 0,3 0-32 0,-1-3 0 16,0 0-1744-16,-1-1-336 0,-1 0-80 0,-1-1-16 0</inkml:trace>
  <inkml:trace contextRef="#ctx0" brushRef="#br1" timeOffset="89139.25">10294 12792 34095 0,'-1'-1'1504'0,"0"-2"320"0,0 3-1456 0,1-1-368 0,0 1 0 16,1 0 0-16,0 1 0 0,1-1 144 0,0 0-144 0,1 4 0 0,0 2 0 0,-3-6-192 15,0 0 0-15,6 32 0 0,-5-14 912 0,-1 3 192 16,0 7 48-16,0-1 0 0,1-3-32 0,-1 4 0 16,0 17 0-16,0 4 0 0,0 4-224 0,-1-1-64 15,0 0 0-15,-2-3 0 0,2 4-128 0,0-4-16 16,0-2-16-16,0 0 0 0,1 3-192 0,-2-3-32 15,-1 0-16-15,1-5 0 0,1 0-240 0,-1-4 0 16,1-8 128-16,1-2-128 0,0-6 0 0,0-5 0 16,1 0-192-16,0-7 192 15,2 0-640-15,0-5 0 0,1-2-16 0,-1-1 0 16,1-4-880-16,-1-1-160 0,0-2-32 0,1-3-15504 0</inkml:trace>
  <inkml:trace contextRef="#ctx0" brushRef="#br1" timeOffset="89670.61">11039 12981 24879 0,'-2'-9'2208'0,"1"1"-1760"0,0 0-448 0,0 4 0 0,1 0 960 0,0-2 128 16,-1-6 0-16,-2-7 16 15,-1-10-1680-15,1 1-320 0,-3-1-80 0,1 5-16 16,-3 1 304-16,1 4 64 0,-1 1 16 0,-2 6 0 15,0 2-160-15,-1 0-16 0,-1 3-16 0,1 2 0 0,1 0 1168 0,-1 2 224 16,1 1 48-16,0 2 16 0,0 4 1264 0,1-3 256 0,-1 4 64 0,1 0 0 16,0 2-960-16,2 3-176 0,-2-4-32 15,1 6-16-15,2 1-336 0,1 6-64 0,-2 0-16 0,1 5 0 16,2 2-224-16,1 1-48 0,-1 5-16 0,2 0 0 16,0 2 192-16,-2 3 32 0,0 10 16 0,-2 0 0 15,-2 5-256-15,-1 0-48 16,1 0-16-16,-3-4 0 0,1-2-128 0,1-2-16 0,-1 2-128 0,0 0 192 15,0-1 0-15,0-1 0 0,0-1 0 0,1-3 0 16,1-3 80-16,0-8 16 0,2 1 0 0,1-3 0 16,2-3-96-16,-2 1 0 0,1-4-16 0,-1 2 0 15,2-3-176-15,-1 0-256 0,-1-4 64 0,3-2 16 16,-3-2-304-16,1-2-64 0,-2 0-16 0,-1-3 0 16,0-3-112-16,0-3-32 0,1-1 0 0,-1-3-11088 15,0-3-2224-15</inkml:trace>
  <inkml:trace contextRef="#ctx0" brushRef="#br1" timeOffset="89874.67">10468 13461 42383 0,'7'-1'1872'0,"-2"0"400"0,0-2-1824 0,0 2-448 0,-2 0 0 0,2 1 0 0,1-4 192 0,5 3-64 16,7-4-128-16,7-1 192 0,4-2 64 0,3 1 0 0,2-1 0 0,-1 0 0 15,-1 0-256-15,-3 0-128 16,-1 1 128-16,-5 1-208 16,0 3-384-16,-2-1-80 0,-2 1-16 0,-2 1 0 15,-2 1-1808-15,-3 1-352 0,-2 0-80 0,-2 0-12272 0</inkml:trace>
  <inkml:trace contextRef="#ctx0" brushRef="#br1" timeOffset="90219.79">11056 13794 29487 0,'-1'5'2624'0,"0"-3"-2112"0,0 1-512 0,1-1 0 0,0-1 2688 0,0 1 448 16,0-2 64-16,1 1 32 0,0 3-2352 0,0 0-480 16,2-1-80-16,-1 1-32 0,1-3-288 0,-1-1 128 0,0 0-128 0,-1-1 0 31,0 1-336-31,-2-1-176 0,0-2-48 0,-2 3 0 15,1 0-912-15,-2 3-192 0,-1-2-48 0,1-1 0 16,-2 3-240-16,-1-1-48 0</inkml:trace>
  <inkml:trace contextRef="#ctx0" brushRef="#br1" timeOffset="92609.06">11735 12924 16575 0,'0'-1'1472'0,"0"1"-1168"0,0 0-304 0,2-1 0 0,-1 1 1024 0,0 0 160 16,0 0 32-16,2 0 0 0,1 0-608 0,1 1-112 16,-1 0-32-16,1 1 0 0,-1-1 112 0,-1 4 0 0,0-2 16 0,-2 1 0 15,2 1-32-15,-3 1-16 0,1 2 0 0,-2 0 0 16,1 2 400-16,-1 1 80 0,-1-1 0 16,2-1 16-16,-1 1 240 0,-2 1 32 0,2 0 16 0,0 0 0 15,0-2-400-15,-1 0-80 0,1-1-16 0,1 0 0 16,0-2-304-16,0-1-64 0,0-4-16 0,1 3 0 15,1-2-128-15,-1 1-16 0,1-2-16 0,0-1 0 16,-1 1-96-16,0-1 0 0,-1 1-16 0,2-2 0 16,-2 0 0-16,0 1 0 0,0-1 0 0,0-2 0 15,0 3-176-15,0 0 0 0,0 0 144 0,0 0-144 0,0 0 0 0,0 0 0 16,0 0 0-16,0 0 0 0,0 0 0 0,0 0 0 16,0 0 0-16,-12-15 0 0,12 14 0 0,0-1 0 15,0 2 0-15,0-3 0 0,0 3 0 0,0-1 0 16,-1 1 0-16,1 1 0 0,-2 0 0 0,1 1 0 15,0-1 128-15,1-1-128 0,0 0 208 0,0 0-16 16,0 0-16-16,-9 22 0 0,7-15-48 0,-1-1 0 16,2 0 0-16,-2 0 0 0,1-1-128 0,-1 0 0 15,2 1 0-15,0-2 0 0,-1 2 0 0,1-3 0 16,1-1 0-16,-1 1 0 0,1-1 0 0,-3 1 0 16,2 0 0-16,0 1 0 0,-3 1 192 0,1 0-32 15,0 3-16-15,0 1 0 0,-1 1 64 0,-1 0 16 16,0 1 0-16,1 4 0 0,-2-2-224 0,1 1 144 15,-3 2-144-15,2 0 128 0,1-1-128 0,-3 0 0 0,2 1 0 0,1-3 0 16,-1 2 0-16,3 1 0 0,0-1 0 0,0 0 0 16,-1 0 0-16,1 0 160 0,1-2-160 0,-2 2 160 15,3 0 16-15,-3 5 0 0,0-3 0 0,0 4 0 16,-2 1-48-16,0 2-128 0,-2-2 192 0,0 2-64 16,1-1-128-16,-1-3 0 0,2 0 144 0,-1-3-144 15,1-2 0-15,1-3 0 0,-1 0 0 0,1 0 128 16,0-4-128-16,1 0 0 0,-2-1 0 0,2 1 0 15,-2-2 0-15,2-1 128 0,-3 0-128 0,3-2 128 16,-2 2-128-16,1 0 144 0,-1-1-144 0,1 1 160 16,0-1-160-16,-2-1 0 0,2 0 144 0,-1 1-144 15,0-4 160-15,0 2-32 0,0-1-128 0,1 2 192 0,0-3-192 0,0 0 0 16,0 0 0-16,1-3 0 0,0 1 0 0,1-1 0 16,0-2 0-16,-1 0 0 0,-1-1 0 0,3-1-128 15,-3-1 128-15,1 0-160 0,0-2 160 0,-1 0 0 16,2-1 0-16,-2-2 0 0,1-1-304 0,1-1 32 15,-1 2 0-15,1-1 0 0,0-1 112 0,0 0 32 16,2 4 0-16,1-3 0 0,1 4-32 0,0 2 0 16,3-1 0-16,-1 3 0 0,3 0 160 0,-2-3-160 15,2 3 160-15,-2 0-160 0,1 2 160 0,0 0 0 16,1 0 0-16,-1 0 0 0,2 3-144 0,-1-2 144 16,-1 3-160-16,3 0 160 0,-1 3-192 0,1-1 192 15,1 3-208-15,0 2 80 0,1 0 128 0,0 1 0 0,1 2 0 0,2 0 0 16,0 0 160-16,-1 2-32 0,2 3-128 0,-1-1 192 15,0 2-192-15,-2-2 0 0,2 2 0 0,-3 0 0 16,-1 2 0-16,-2-5 176 0,1 0-176 0,1-1 160 16,-2 3 32-16,2 0 0 0,0 0 0 0,0-5 0 15,1 1-64-15,0-6 0 0,0 1 0 0,2-1 0 16,-1-2 48-16,1-1 0 0,0-2 0 0,1 0 0 16,-2 0-176-16,2-2 160 0,1 1-160 0,2-2 160 15,0-1-160-15,-2-2 0 0,2 1 144 0,-2-3-144 16,0 3 176-16,0-1-48 0,-1 0 0 0,0-1 0 15,3-3-128-15,0 0 0 0,2 0 0 0,-2-1 0 0,1-2-256 16,0 0 32-16,1 0 0 0,-1 0 0 0,1-6 64 16,0 1 16-16,0-2 0 0,-1-1 0 0,-2-1 144 0,1-2 0 15,-2 2 0-15,3-4 0 0,-2-3 0 0,0 0 0 16,-1-3 0-16,1 1 0 0,-2-1 0 0,0 2 0 16,-1-2 0-16,-2 1-128 0,-1-1-64 0,-1 3-16 15,-2 2 0-15,-1 0 0 0,0 3 32 0,-3 2 16 16,0 1 0-16,-2 1 0 0,-1 3 160 0,-1-3-192 15,-1 6 192-15,-1-2-192 16,0 3 192-16,2-1 0 0,-3 2 0 0,1 2 0 0,-1 2-144 0,0 0 144 16,-2 2-160-16,1 1 160 0,0-3-224 0,-3 2 48 15,0 1 16-15,-1 4 0 0,-2-3 160 0,-1 3-192 0,-2 3 192 16,-2 2-192-16,0 0 192 0,-2 2-160 0,-1 1 160 0,0 0-160 16,2-1 160-16,-2 0 0 0,-3 3 0 0,2-2 0 15,-1-1 0-15,2 3 0 0,-1-3 0 0,0 1 128 16,1 0 0-16,1-2 0 0,0 0 0 0,1 1 0 15,1-4-128-15,1 2 128 0,0-4-128 0,-1 0 128 32,0 0-496-32,1-4-80 0,3 2-32 0,-3-4-18576 0</inkml:trace>
  <inkml:trace contextRef="#ctx0" brushRef="#br1" timeOffset="95837.98">5170 15212 21183 0,'0'0'1888'0,"-2"-1"-1504"0,0-1-384 0,1 2 0 0,1 0 4576 0,0 2 848 15,0-1 160-15,1 1 48 0,-1 0-4560 0,2 3-912 0,0 2-160 0,1 1 0 16,0 1 0-16,1 1-176 0,0 2 176 0,0 2-128 31,-3-1-352-31,2 2-64 0,-1 4-16 0,-2-1 0 16,0 1 64-16,0-3 16 0,-1 2 0 0,-2 1 0 0,2-4 656 0,0 0 128 0,-1-4 16 0,2 0 16 15,2-5-336-15,-1-2 0 0,3-3 0 0,0-2-17056 16</inkml:trace>
  <inkml:trace contextRef="#ctx0" brushRef="#br1" timeOffset="96056.37">5193 14691 46991 0,'-5'-4'4176'0,"0"0"-3344"0,2 3-656 0,3 2-176 16,1 3-448-16,-1-4-112 0,2 1-16 0,-2 2-16 15,2-1-2864-15,1 4-560 0,3 2-112 0,2 0-32 0,3 4 3264 0,0-3 656 0</inkml:trace>
  <inkml:trace contextRef="#ctx0" brushRef="#br1" timeOffset="96576.99">5869 14659 1839 0,'-5'-10'160'0,"-1"2"-160"0,2 2 0 0,0 1 0 0,2 1 4880 0,2 3 944 16,-1-4 192-16,-3-2 48 15,-1-4-4256-15,0-3-848 0,0-2-160 0,0-2-32 0,1 2 160 0,1 2 32 16,-1 4 16-16,2-1 0 0,-1 6-624 0,-2-3-128 16,1 2-32-16,-1 0 0 0,0 4 496 0,-2-2 80 15,2 4 32-15,-2 0 0 0,1 1-128 0,0 4-32 16,-1 3 0-16,1-1 0 0,1 5-96 0,-3 3-32 0,2-1 0 0,0 6 0 16,-2 3-16-16,3-2-16 0,0 2 0 0,0 2 0 15,0-1-144-15,1 3-16 0,1-1-16 0,1 2 0 16,1 1-80-16,-1-2-16 0,0 2 0 0,-2 0 0 15,2 4-64-15,-1 1-16 0,-2 2 0 0,0 1 0 16,0-1 128-16,1 1 32 0,0-2 0 0,0 0 0 16,1-3-48-16,0 2-16 0,2 2 0 0,0 0 0 15,-1-1-224-15,4-4 128 0,-1-1-128 0,1-3 0 16,3 2 0-16,-2-8 0 0,3 1 0 0,-1-3 0 16,0-3-304-16,-1-6 0 0,2 1 0 0,-3-5 0 15,2-5-320-15,-2-1-64 0,0 0-16 16,1-1 0-16,-1-8-1520 15,1 1-304-15,1-2-64 0,-4-4-12512 0</inkml:trace>
  <inkml:trace contextRef="#ctx0" brushRef="#br1" timeOffset="96796.57">5459 15178 42383 0,'1'-9'1872'0,"-1"4"400"0,-1-1-1824 0,1 4-448 0,1-1 0 0,0 1 0 0,2 1 128 0,1-3-128 16,2-1 0-16,3-1 144 0,6-2-144 0,2 3 128 16,3-1-128-16,5 2 128 0,2 2 128 0,2-5 0 0,4 5 16 0,0-3 0 15,4 0-272-15,-1-2 0 0,1 1 0 0,-1-3 0 16,-2 2 0-16,-1 0 0 16,-1-1 0-16,-2 0 0 15,-2 1-416-15,-3 0-32 0,-2-1-16 0,-3 1 0 16,-2 2-896-16,-3-1-176 0</inkml:trace>
  <inkml:trace contextRef="#ctx0" brushRef="#br1" timeOffset="98398.62">7349 14939 4607 0,'-2'-2'400'0,"-1"-3"-400"0,1 4 0 0,0-2 0 16,1 1 5600-16,1 2 1040 0,0-2 208 0,-1 0 32 16,0-1-4352-16,0-2-864 0,1 1-192 0,0 0-16 15,1-1-368-15,0 4-80 0,0-1-16 0,0 2 0 16,-1 2-288-16,0-1-48 0,0 2-16 0,-2 1 0 16,0 4-384-16,-3-1-96 0,1 4-16 0,-4 2 0 0,0 3 128 0,-2-1 32 15,-1 4 0-15,-2 0 0 0,-2 3 16 0,-2 2 0 16,-2-2 0-16,-2 4 0 0,-1-1-160 0,-2 1-32 15,1 1 0-15,-1-3 0 0,3 1-128 0,-3 0 160 16,0 4-160-16,-1-2 160 0,3 0-160 0,-1-2 0 16,2-1 0-16,3-4 0 0,2-1-160 0,1-4-112 15,5-2-32-15,0-4 0 16,2-2-288-16,2-3-64 0,1-3-16 0,1-3 0 16,0-1-1440-16,2-2-272 0,-1-1-64 0,-2-4-16 0</inkml:trace>
  <inkml:trace contextRef="#ctx0" brushRef="#br1" timeOffset="98697.18">6891 14913 13823 0,'-2'-6'1216'0,"1"0"-960"0,-1 1-256 0,2 1 0 16,0 3 5712-16,1 1 1104 0,1 1 224 0,2-1 32 15,0 3-6224-15,4-2-1232 0,3 3-256 0,2 6-64 16,0 2 704-16,1 3 176 0,2 2 16 0,-1 5 0 16,0 4-192-16,0 1 160 0,-1 2-160 0,-2 1 160 0,-2-3 32 0,0-1 0 15,-1-1 0-15,-2-2 0 0,-2-3 320 0,1-1 80 16,0 0 16-16,-1-2 0 0,2-3-336 0,-1 1-64 16,0-4-16-16,1 0 0 0,1 2-192 0,0-1 0 15,1 3-192-15,0-3 192 16,-1 2-1216-16,0 1-128 0,1 0-16 0,-4-1-16 15,2 2-1440-15,-3 0-304 0,1-1-48 0,-3-1-16 0</inkml:trace>
  <inkml:trace contextRef="#ctx0" brushRef="#br1" timeOffset="99063.59">7374 15428 29487 0,'-7'0'2624'0,"2"1"-2112"0,0 0-512 0,2-1 0 16,2 3 1936-16,1-3 288 0,0 1 48 0,0 3 16 16,0-3-2288-16,3 3-448 0,2-3-80 0,4-1-32 0,2-1 160 0,3-3 16 15,1-2 16-15,2 1 0 16,1-4-464-16,0 1-112 0,0 0-16 0,-2-1 0 0,1 0 1216 0,-4 3 256 16,0 0 32-16,-1 0 16 0,-2 1 288 0,-1 3 64 15,0-2 16-15,0-1 0 16,-2 3-1200-16,1-1-240 0,2 2-64 0,-1 1-14976 0</inkml:trace>
  <inkml:trace contextRef="#ctx0" brushRef="#br1" timeOffset="99638.25">7805 14995 23951 0,'-1'1'2128'0,"0"2"-1696"0,0-2-432 0,1 1 0 15,0 2 1616-15,0 0 240 0,0 2 64 0,-2 6 0 0,2 4-1440 0,0 4-288 16,0 0-48-16,0 2-16 0,0-1 400 0,3 3 80 15,-1-1 16-15,2 1 0 0,-1-4-128 0,0 3-32 16,1-2 0-16,0 0 0 0,0-1 208 0,-2-6 32 16,0-2 16-16,-1 2 0 0,0-5 16 0,0 1 0 15,-1-1 0-15,-1-4 0 0,1 0-352 0,-1-1-80 16,-1-4-16-16,1 1 0 0,1-1-96 0,-1-1-32 16,2-3 0-16,-1-2 0 0,1-2-160 0,1-2 128 15,-1 0-128-15,2-1 128 0,0-4-128 0,0-1 0 16,2 0-192-16,-1-2 192 0,1-2-160 0,0 1 160 15,1-1 0-15,-2 0-144 0,2 0 144 0,0-1 0 16,-1 0 0-16,-1 2 0 0,0-2 0 0,0 1 0 16,1 3 0-16,-1-1 0 0,2 4 0 0,0 3-240 0,1 1 64 15,0 2 16-15,-1 1 160 0,1 0 0 0,2 5 0 0,-1-3 0 16,1 2 0-16,0 0 0 0,1 2 192 0,0 0-64 16,0 1-128-16,-1 2 192 0,0 4-64 0,0 1 0 15,-2 3-128-15,1 4 0 0,-2 1 0 0,-1 1 0 16,3 2 128-16,-3 0-128 0,2 1 128 0,-1-2-128 15,-1 2 128-15,1-3-128 0,-1 0 128 0,-1 0-128 16,0 0 0-16,0-1 0 0,-1 0 0 0,-1-1 0 16,0 1 0-16,1-2 0 0,-2-2 0 0,0-1-192 15,0-3-112-15,-1-1-16 0,0 0-16 0,-1-2 0 16,0-1-624-16,-2-1-128 16,2-1-32-16,-1-1-16016 0</inkml:trace>
  <inkml:trace contextRef="#ctx0" brushRef="#br1" timeOffset="100124.95">8322 15190 9215 0,'10'-6'816'0,"-5"2"-656"0,1 1-160 0,-1-2 0 0,-2 5 4720 0,0-3 912 16,2 2 176-16,3-3 32 0,4-3-4336 0,5 0-864 16,2-3-192-16,0 1-16 0,-3 2 240 0,1-4 48 0,-3 4 16 0,-2 0 0 15,0-2-592-15,-2 0-144 0,0 1 0 0,-1-1 0 32,0-1-448-32,-3 0-128 0,0 1-32 0,-2-1 0 0,-1 1 912 0,-1-1 176 0,1 1 32 0,-3-1 16 15,0-1 112-15,-3 0 32 0,2-1 0 0,-1 1 0 16,-1 1-352-16,-1 0-80 0,0 1-16 0,-1 2 0 15,-1 1-224-15,0 1-256 0,-2 0 48 0,-1 5 16 16,0-3-128-16,-2 6-32 0,-1-2 0 0,1 3 0 16,-2 1-336-16,1 2-64 15,-1 0-16-15,-1 2 0 0,-4 2 336 0,-1 2 64 0,-1 3 16 0,0 1 0 0,0 2 608 0,1 3 128 16,0 4 32-16,2-4 0 0,2 2 656 0,4-2 128 16,2-1 16-16,1 1 16 0,3-1-272 0,1-1-64 15,4 2-16-15,0-1 0 0,4 1-560 0,-1-3-128 16,3 1 0-16,3-4-16 0,2 4-176 0,2-3 160 15,2 0-160-15,3-2 160 0,1-2-160 0,2-3 0 16,2-2 0-16,-1-2 0 0,2-2-128 0,1-3-16 16,2-1 0-16,2-2 0 15,1-2-1024-15,2-1-208 0,0 0-32 0,-1-1-9840 16,0-1-1952-16</inkml:trace>
  <inkml:trace contextRef="#ctx0" brushRef="#br1" timeOffset="100799.3">8795 14938 37775 0,'0'-1'3360'0,"0"1"-2688"0,0 0-544 0,1 1-128 15,0 0 640-15,2 2 112 0,-1 2 16 0,2 1 0 0,4 4-768 0,-1 3-128 16,2 6-48-16,0-3 0 0,1 6 176 0,0 0 0 16,1 1-144-16,-4 0 144 0,2 0 0 0,-3-5 0 15,-2-2 0-15,1 3 0 0,0 0 0 0,-1-1 192 16,-1-4-32-16,-1-1 0 0,1 2 144 0,-1 0 16 16,1 0 16-16,-1-2 0 0,2-2-96 0,0 0-32 15,0-4 0-15,2 1 0 0,-1-5-16 0,0-1-16 16,3 0 0-16,-2-2 0 0,2-3-176 0,1 0 128 15,1-5-128-15,-1 2 128 0,1-3-128 0,0-2-192 16,1-4 32-16,1-2 16 0,-3 5 144 0,-2-5-208 16,2-1 80-16,-3 2 128 0,0 1-208 0,-3 4 80 0,1 1 128 15,-3 4-208-15,2 1 208 0,-2 3 0 0,0 4 0 16,1 3-144-16,-2-2 144 0,1 6-192 0,0-4 192 16,0 4-192-16,0 2 192 0,1 0 0 0,0-1 0 0,1-2 0 15,-1 1 0-15,1 0 0 0,2 0 0 0,-1-2 0 16,1 0 0-16,-1-1 0 0,3-3 0 0,-1 1 128 15,0-4-128-15,1 2 0 0,1-2 128 0,-2-2-128 16,2 0 176-16,0 1-48 0,-1-1 0 0,1-1 0 16,-1-1 96-16,2 1 16 0,0-1 0 0,0 1 0 15,-1-1-16-15,-1 0 0 0,1-1 0 0,0 0 0 16,-1 0-32-16,-1-1 0 0,1-3 0 0,0 1 0 16,-2-2 16-16,2 0 0 0,-2-5 0 0,1 1 0 15,-1-4-48-15,0 2-16 0,1-3 0 16,0 1 0-16,0-2-144 0,-3-1 128 0,2 2-128 0,-2 0 128 0,0 0-128 0,1 4 0 15,-1-5 0-15,0 2 0 0,0 2 0 0,-1-2 0 16,0 3 0-16,-1 2 0 0,0 2 0 0,-2 0 0 16,1 1-128-16,-2 1 128 0,0 4-160 0,-2-1 160 15,0 2-208-15,-1 3 80 0,0-2-96 0,-1 2-16 16,2 0 0-16,-1 1 0 16,0 0-368-16,0-1-80 0,1 1-16 0,-1 1 0 15,1-1-1152-15,0-1-224 0</inkml:trace>
  <inkml:trace contextRef="#ctx0" brushRef="#br1" timeOffset="101364.47">9855 14968 34095 0,'0'-2'3024'0,"0"1"-2416"0,0-1-480 0,1 0-128 0,1 0 2016 0,0 1 384 0,2 0 80 0,2-3 16 0,3-1-1744 0,8-1-352 0,2-4-64 0,5 2-16 16,1 0-160-16,2-1-32 0,3-1-128 0,2-2 192 15,-2 2-192-15,1 0 0 0,-1 0 0 0,-3-1 0 16,-3 5-496-16,0-3 16 0,-4 5 0 0,-2 1 0 15,-2-2 96-15,-2 2 32 0,-1 1 0 0,-2-1 0 16,-1 2-480-16,1 0-80 0,-1 1-32 0,0-1-10768 16,0 2-2176-16</inkml:trace>
  <inkml:trace contextRef="#ctx0" brushRef="#br1" timeOffset="101694.56">9891 15130 39615 0,'-3'0'3520'0,"2"0"-2816"0,0-3-560 0,2 2-144 16,0 1 528-16,0-1 80 0,1 0 16 0,3-3 0 16,1-1-624-16,4 0-288 0,3-2 32 0,2 3 0 15,4-5 96-15,2 2 32 0,0-1 0 0,3 0 0 16,-1 0-640 0,2 0-112-16,-1 4-16 0,2-4-16 0,-2 4 256 15,-2-2 48-15,1 2 16 0,-4 0 0 0,-1-1 384 0,-1 1 80 16,0 2 128-16,-3 2-10432 0,0-3-1952 0</inkml:trace>
  <inkml:trace contextRef="#ctx0" brushRef="#br1" timeOffset="102071.45">10544 14895 41471 0,'4'-5'1840'0,"-2"1"368"0,1 3-1760 0,0-3-448 0,1 3 0 0,-2 1 0 16,3-4-576-1,3 2-208-15,6-2-48 0,4-3 0 0,4 3 672 0,0 0 160 0,2 0 0 0,-1 2 0 16,1 1-192-16,0 1-16 0,0-2 0 0,2-1 0 16,2 2-576-16,-1-1-112 0,1 2-32 0,-2-1 0 15,0 1 304-15,-3 0 64 0,-3 0 16 0,-1 3 0 16,-3-2-1184-16,-1 2-224 15,-3 0-48-15,-3 1-16 0</inkml:trace>
  <inkml:trace contextRef="#ctx0" brushRef="#br1" timeOffset="102370.78">10546 15126 43311 0,'5'1'1920'0,"-1"-2"384"0,-1 1-1840 0,0-1-464 0,1 1 0 0,-1-1 0 16,3-1 192-16,4 1-64 0,5 0-128 0,8-6 192 15,3 5-192-15,4-2-288 0,-1 0 64 0,0 2 16 16,-1 0-224-16,-3-1-32 16,2 0-16-16,-6 0 0 0,-1 1-1232 0,-2-2-240 0,-1 1-48 0,-4 0-9008 15,-3 3-1808-15</inkml:trace>
  <inkml:trace contextRef="#ctx0" brushRef="#br1" timeOffset="103123.79">11830 14783 35007 0,'-5'2'3120'0,"2"-1"-2496"0,1 3-496 0,1-3-128 16,1 1 128-16,-2 0 0 0,-2 4 0 0,-1 1 0 16,-3 4 64-16,-2 3 32 0,0 2 0 0,-3 1 0 15,2 2 192-15,-3 2 32 0,1 1 16 0,-3 0 0 16,-3 4 16-16,0-2 0 0,0 4 0 0,-3-2 0 15,2-2 32-15,1-1 16 0,-2-2 0 0,1-3 0 16,-1-1-208-16,2-2-64 0,1 1 0 0,0-5 0 0,2 1-256 0,1-4 0 16,3 1 0-16,-1-5 0 15,5 0-1088-15,0-3-128 0,2-2-32 0,2 0-16320 16</inkml:trace>
  <inkml:trace contextRef="#ctx0" brushRef="#br1" timeOffset="103406.43">11330 14790 44223 0,'-3'1'1968'0,"1"-1"400"0,-1 0-1904 0,2 0-464 0,1 2 0 15,3-1 0-15,-1 0 256 0,2 5-64 0,4-1 0 0,3 5 0 16,7 2-576-1,2 2-112-15,4 3-16 0,4 0-16 0,2 3 208 0,1 0 64 0,2 1 0 0,-3 0 0 16,-1-1-320-16,-1 1-64 0,-4-1-16 0,-2-3 0 16,-2 2 224-16,-1-5 48 0,-4 0 16 0,-2-3 0 15,-3 0 368-15,0-1 0 0,0 0 160 0,-1-1-160 16,-1-2-208-16,1 2-160 0,-1-1-16 0,1 0-16 16,2-2-1456-16,-4 0-304 0</inkml:trace>
  <inkml:trace contextRef="#ctx0" brushRef="#br1" timeOffset="103752.31">12093 14808 41471 0,'-5'-7'1840'0,"2"1"368"0,1 1-1760 0,-1 0-448 0,3 3 0 0,0 1 0 16,1 0-144-16,-1-3-112 0,0 0-32 0,0 1 0 16,2-3-128-16,-2 2-32 0,1 1 0 0,-1 3 0 15,0 0-1216-15,0 3-256 0,-1 1-64 0,-1-2-13280 16</inkml:trace>
  <inkml:trace contextRef="#ctx0" brushRef="#br1" timeOffset="104113.64">13167 15693 43311 0,'0'0'1920'0,"0"0"384"0,0-4-1840 0,0 3-464 0,1 1 0 0,0 0 0 15,1-2-128-15,0 0-128 16,0 0-32-16,2-3 0 0,2 0-352 0,-1 1-80 0,-1 2-16 0,0-3 0 0,1-3 576 16</inkml:trace>
  <inkml:trace contextRef="#ctx0" brushRef="#br1" timeOffset="105844.33">7100 16446 36863 0,'0'0'3264'0,"0"0"-2608"0,0 0-528 0,0 0-128 0,1 0-272 0,0 1-96 15,0 2-16-15,1-1 0 16,0 4-160-16,1 2-32 0,-2 3-16 0,2 0 0 0,0 4 464 0,0 0 128 16,-1 1 0-16,2 4 0 0,-1-1 128 0,-1 3 80 0,1 1 32 15,1-2 0-15,-3-1 656 0,2-2 128 0,0-2 16 0,0 2 16 16,-1 2-240-16,2-2-48 0,0 0-16 0,-3-1 0 15,3 0-464-15,0-6-96 16,-2 0 0-16,0-2-16 0,1-1-176 0,-1-2 128 0,-1 0-128 0,-1-3 128 16,1 0-128-16,-2-3 0 0,1 0 0 0,-1 0 128 15,-2-3-128-15,2 0 128 0,-2-1-128 0,2-2 128 16,-2-1 96-16,1-2 16 0,0 0 0 0,-1-2 0 16,0-3-64-16,1 0-16 0,-1 0 0 0,2-2 0 15,0-3 48-15,-2 0 16 0,2-4 0 0,0-1 0 16,1-4-32-16,0 2-16 0,0 3 0 0,0 0 0 0,0-2-176 0,0-2 160 15,0 4-160-15,-1 1 160 0,1-1-160 16,0 2 0-16,0 1 0 0,0 1 0 0,1 5 0 16,0 0-224-16,0 0 48 0,2 1 16 0,-1 3 160 0,2 1-160 15,0-1 160-15,0 2-160 0,2 2 160 0,-1 1-208 16,3 2 80-16,0 0 128 0,0 2-384 16,1 1 64-16,2 0 0 0,1 0 0 15,1 0 32-15,2 0 16 0,0 2 0 0,0 2 0 0,2-3 272 0,-3 3-192 16,-1 1 192-16,0 0-160 15,-3 0-64-15,0 2-16 0,0 0 0 0,2 1 0 16,-2 2-1472-16,-1-4-288 0</inkml:trace>
  <inkml:trace contextRef="#ctx0" brushRef="#br1" timeOffset="106299.87">7453 16519 32255 0,'1'-4'1424'0,"0"0"304"0,0 2-1392 0,0 1-336 0,1 1 0 0,2-2 0 0,0 2-416 0,3-2-160 0,3 1-16 16,5-3-16-16,1 0 288 0,3-1 48 0,0 0 16 0,0 2 0 0,-1-3 1184 0,-2 0 240 15,0 0 48-15,-2 0 16 0,-2 0-272 16,-2 1-48-16,2-2-16 0,-5 0 0 0,1 1-320 0,-2 1-80 15,-2 0-16-15,0 0 0 16,-2 0 0-16,0 0 0 0,-1-2 0 0,0 2 0 0,-1-2-480 0,0 2 0 16,-1 0 0-16,0-1 0 15,0 0-672-15,-2 0-32 0,0 2 0 0,-2 0 0 16,0-2-240-16,-2 4-48 0,-2 0-16 0,-1 4 0 16,-1 0 304-16,-1 4 64 0,-2-1 16 0,-1 4 0 0,0 3 800 0,-2 3 144 15,2 1 48-15,-2 2 0 0,2 3 384 0,1 2 80 16,1-1 0-16,3-2 16 0,2 1-384 0,1 1-80 15,5-2 0-15,1-2-16 0,3 0-48 0,2 0-16 0,1 1 0 16,1-4 0-16,0 2-48 0,1-5 0 0,0 2 0 16,0 1 0-16,-1-3-256 0,0 3 0 0,1-3 0 0,-1 1 0 15,3-1-192-15,-1-2-128 0,0 0-48 16,1-4 0 0,1-1-48-16,2-1-16 15,2-3 0-15,3-1 0 0,1-1-1424 0,4-3-272 0,-1-2-64 0,5-3-11824 0</inkml:trace>
  <inkml:trace contextRef="#ctx0" brushRef="#br1" timeOffset="106598.19">8078 16096 33167 0,'0'-6'2944'0,"-1"2"-2352"0,0 0-464 0,0 3-128 15,1 0 2048-15,0 2 400 0,1 1 80 0,0 2 16 16,2 2-2544-16,1 7-288 0,2 2-160 0,1 7-48 0,0 0 112 0,0 7 32 0,0 3 0 0,0 1 0 0,0 5 352 0,-3 1 0 16,1 3 0-16,-1-3 0 0,-3-4 0 0,0-2 192 15,-1-2-64-15,0-3 0 0,0-1 160 0,-1-1 32 0,1-3 0 16,-1-4 0-16,1-1-320 0,0 1 0 15,0-4 0-15,-1-3 0 16,-1 2-1344-16,2-7-192 0,-1-1-16 0,0-3-15008 0</inkml:trace>
  <inkml:trace contextRef="#ctx0" brushRef="#br1" timeOffset="106833.67">7829 16379 6447 0,'4'-6'576'0,"-1"0"-576"0,-1 0 0 0,0 2 0 0,-1 1 8000 0,1 0 1472 0,3 0 320 0,3-3 48 0,5-3-7856 0,6-3-1552 15,5 0-432-15,2-1 128 0,1 2-128 0,0 5 0 16,-1-3 0-16,2 4 0 0,2-1 0 0,-1 4-144 31,1-2 0-31,-1 0 0 0,-1 0-496 0,-2 1-80 0,0-3-32 0,-2 2 0 16,-4-1-720-16,-3 2-160 0,-2 1-32 0,-3 1-8848 15,1 1-1776-15</inkml:trace>
  <inkml:trace contextRef="#ctx0" brushRef="#br1" timeOffset="107304.96">8396 16279 17503 0,'0'0'1552'0,"0"-2"-1232"0,0 2-320 0,0 0 0 0,0 0 2480 0,0 0 432 0,1 2 96 16,-1-2 0-16,0 1-672 0,0 3-144 0,0 3-16 0,-1 1-16 15,0 4-1040-15,-1 0-208 0,0 2-32 0,-1 4-16 16,-2 1-640-16,0 2-224 0,-1 3 144 0,1-2-144 31,-1 1 256-31,1-2-16 0,2 2-16 0,0-2 0 0,2 2 32 0,1-3 16 0,2 0 0 0,-1-2 0 16,2 1 16-16,2-3 0 0,0-1 0 0,2-2 0 16,0-3-128-16,2-2-32 0,0-2 0 0,2-2 0 15,1-3-128-15,-1 0 160 0,3-2-160 0,0 0 160 0,0-4-160 16,2 0 0-16,-2-3 0 0,2-2 0 0,-1-1 0 0,1-1 0 31,1 1 0-31,-2-5 0 0,0 1 0 0,-1-1 0 0,1-2 144 0,-3 1-144 0,-1 0 0 0,1-3 0 16,-2 0 0-16,-1 0 0 0,-2 1 0 0,-1 0-128 15,0 1 0-15,-1-1 0 0,-3 7-32 0,-1-2 0 16,-1 0 0-16,0 1 0 0,-1 2 160 0,0-2 0 16,-2 3 0-16,1 3 0 0,1-2 0 0,-1 3 192 15,2 2 0-15,0 1-16 0,0 3-176 0,0 0 0 31,0 1 0-31,0 3 0 0,0 2 240 0,3 3 16 16,1 0 0-16,-1 4 0 0,1 3-32 0,1-2 0 16,0 4 0-16,0 1 0 0,0-1 48 0,1 2 16 15,0 0 0-15,-1 0 0 0,2 2-32 0,0-4-16 16,1 1 0-16,-1-2 0 0,1 2-240 0,0-4 0 0,0-1-144 16,-1-1 144-1,0-2-640-15,-2-2-16 0,0-2-16 0,0-3 0 16,0 1-288-16,-2-5-64 0,1 0-16 0,-1-2 0 15,0-1-1648-15,2-2-336 0,-2-1-64 0,0-3-11568 0</inkml:trace>
  <inkml:trace contextRef="#ctx0" brushRef="#br1" timeOffset="107713.08">8887 16529 32255 0,'2'5'1424'0,"-4"-4"304"0,1 2-1392 0,1-1-336 0,-1 0 0 0,1 2 0 0,0 1 896 0,0-2 96 15,0 5 32-15,0 3 0 16,2 1-1536-16,1 0-320 0,1-2-48 0,-1 2-16 16,4-5-336-16,-3 1-80 0,2 2-16 0,-1-5 0 0,-1 0 1328 0,-2 0 0 15,2-1 240-15,-1-1-32 0,-1 2 1840 0,0-4 352 16,0 3 80-16,-1-4 16 0,-1 0-1072 0,1 0-208 16,-1 0-32-16,0-4-16 0,0 1-528 0,0-1-128 15,-1-2 0-15,1 6-16 0,0 0-96 0,-2-26-16 16,1 13 0-16,-1 1 0 0,1-2-32 0,0-2-16 15,-1 1 0-15,0-2 0 0,1 0-160 0,-1-4-48 16,2 2 0-16,0-3 0 0,0 2-128 0,3-1 0 0,-2-5 144 16,2 4-144-16,-1-1 0 0,1 1 144 0,2 1-144 0,0 0 0 15,1 3 0-15,2-1 0 0,-1 2-192 0,2 4 48 16,3 1-48-16,-1 0-16 0,0 4 0 0,0 0 0 16,1 3 64-16,0 0 16 0,0 2 0 0,-3 0 0 15,0 3-176-15,0-2-16 0,4 2-16 0,0 3 0 31,1 2-240-31,1-1-64 0,-3 2 0 0,-2-2 0 0,-1 2-48 16,-1 0-16-16,-4 0 0 0,1-1-11264 0,-3 2-2272 0</inkml:trace>
  <inkml:trace contextRef="#ctx0" brushRef="#br1" timeOffset="108201">9337 16351 23039 0,'0'-2'2048'0,"0"2"-1648"0,1 2-400 0,-1-2 0 0,2 3 800 0,-1 0 80 15,1 1 16-15,2 2 0 16,1 5-1296-16,0 0-256 0,-2 4-48 0,2 3-16 0,-3 0 720 0,0 0 0 16,-1 1 0-16,-1-1 0 0,0 1 1120 0,0-2 112 15,0 3 32-15,-1-5 0 0,1 4 848 0,0-2 192 0,-1-1 16 16,1-3 16-16,-1 0-944 0,1 0-192 0,-1-1-48 0,1-5 0 15,-1 3-768-15,1-5-176 0,1 0-16 0,-1-2-16 16,0 0-176-16,1-2 0 0,0-2 144 0,1 0-144 16,-1-3 128-16,1-2-128 0,0-2 160 0,0 1-160 15,0-6 224-15,-1 0-48 0,-1 0-16 0,1-1 0 16,1-4-160-16,-1-1 0 0,2 1 144 0,2-2-144 16,0-1 0-16,0-2 0 0,2 1 0 0,1-4 0 15,2 1 0-15,1 1 0 0,0 1 0 0,0 3-128 16,2 3-64-16,-2 1-16 0,1 2 0 0,-1 1 0 15,2 5 208-15,-1 1 0 0,0 1 0 0,0 2 160 16,1 4 112-16,2 0 32 0,0 1 0 0,3 3 0 0,1 3-96 0,1 2-16 16,1 2 0-16,-5-4 0 0,-2 2 192 0,1 3 16 15,3 4 16-15,-2 3 0 0,1 1-96 0,-3 1-32 16,0 0 0-16,-4-1 0 0,0 1-288 0,-1-3 0 16,0 2 0-16,-3-3 0 0,2-1 0 0,-2-1-256 15,-2 3 32-15,1-5 0 16,-3 0-480-16,0 0-112 15,0 0-16-15,0-3 0 0,-2-3-400 0,0 0-96 0,1-1-16 0,1-2-16304 0</inkml:trace>
  <inkml:trace contextRef="#ctx0" brushRef="#br1" timeOffset="109064.9">10447 16321 28559 0,'0'-5'2544'0,"-1"4"-2032"0,-1-2-512 0,1 2 0 0,1 1 2880 0,1 0 464 0,1 0 112 15,0 0 0-15,2 0-2752 0,4 0-576 0,2 2-128 0,2 2 0 16,6 4 0-16,2 3 160 0,3 2-160 0,2 5 160 16,2 0-160-16,1 6 128 15,0 3-128-15,0-2 128 0,-2 2-128 0,-1-4 0 0,-3 1 0 0,0-2 0 16,-4-3 0-16,-2-1 0 0,0-3 0 0,-4-1 0 16,-1-3-128-16,-1-1-16 0,-1-1 0 0,0-5 0 15,-3-1-1136-15,2-1-240 0,0-4-32 0,0 1-15104 16</inkml:trace>
  <inkml:trace contextRef="#ctx0" brushRef="#br1" timeOffset="109441.97">11250 16106 13823 0,'2'0'1216'0,"-1"-2"-960"0,-1 0-256 0,0 2 0 0,1 0 896 0,-1 0 128 15,1 0 16-15,2 0 16 16,-2-1-1648-16,2 1-336 0,-1 0-64 0,-2 0-16 0,0 0 1600 0,0 0 320 0,0 0 64 0,0 0 16 15,0 0 576-15,0 0 112 0,0 0 32 0,-9 23 0 16,4-13 592-16,-4 4 128 0,2 0 32 0,-2 5 0 16,-1 1-688-16,-2 6-144 0,0 6-32 0,-5 8 0 15,-1 3-672-15,-3 6-144 0,-2 2-16 0,-5 2-16 32,0-4-208-32,-4 6-32 0,-5 5-16 0,-3 3 0 0,1 2-256 0,-1-2-48 0,0 0-16 0,4-3 0 15,0-4-176 1,3-3-272-16,3-3 64 0,1 3-18928 0</inkml:trace>
  <inkml:trace contextRef="#ctx0" brushRef="#br1" timeOffset="145667.76">3576 17949 4607 0,'5'-5'400'16,"-4"4"-400"-16,-1 1 0 0,-1 1 0 0,0 2 5392 0,0 0 1008 0,-2 1 192 0,1 2 32 0,-2 5-4896 0,-1 4-992 16,0 0-192-16,-2 5-32 0,2-1-352 0,1 0-160 15,2-4 160-15,1 2-160 0,-2-2 640 0,2-3 16 16,1-1 16-16,0 1 0 0,1-3-32 0,2 0 0 16,-1 0 0-16,1-2 0 0,-1 2 368 0,2-1 64 15,-1-1 16-15,-1-2 0 0,1 2-512 0,-1-2-112 16,0-1-16-16,-1-1 0 0,1 0-256 0,-1-2-48 15,-1 0-16-15,0-1 0 0,0-1-128 0,-1 0 0 16,0-3 0-16,0-1 0 0,-1-1 0 0,2 6 0 16,-6-17 0-16,3 3 128 0,1 3-128 0,-2-3 0 15,0 0 0-15,3-1 0 0,-1 0 128 0,0-3 0 0,1 2 0 0,1 1 0 16,0 1 0-16,3-5 0 0,-1-1 0 0,-1-3 0 16,2 1-128-16,1-2 0 0,-2 3 144 0,0-1-144 15,0 1 0-15,-1 2 128 0,2-1-128 0,-1 2 0 16,-1 2 240-16,1 1-32 0,3 2 0 0,-1 0 0 15,2 3-80-15,2-1-128 0,1 0 176 0,1 2-176 16,1 2 0-16,0 1 0 0,2 0 0 0,0 3 0 16,-1-1 0-16,2 0 0 0,-1 2 0 0,2 1 0 15,-2 2-176-15,2 0 16 0,-2 0 0 0,1 2 0 16,0 2-176-16,-1-4-48 0,0 4 0 0,1 0 0 16,-1 3-640-16,1 0-144 15,0-2-32-15,-1 3-10400 0,-1-3-2096 0</inkml:trace>
  <inkml:trace contextRef="#ctx0" brushRef="#br1" timeOffset="146139.03">4023 18030 4607 0,'-2'-5'400'0,"-1"1"-400"0,2 2 0 0,0 0 0 0,1 2 7056 0,2 0 1328 16,0-2 272-16,1-1 48 0,1 0-7104 0,4-3-1440 16,2 0-160-16,0 0-272 0,2 1 272 0,0-3-128 0,1 5 128 0,1-3 0 15,-3 1-176-15,2 0 176 0,-1-1-160 0,0 0 160 16,-1 0 0-16,2-1 0 0,-1 2 0 0,0-5 0 16,1 1 0-16,-1-1 0 0,2-1 0 0,-1-2 0 15,1 3 576-15,0-4 96 0,-2 0 32 0,-1 0 0 16,-1 4-320-16,-1-4-48 0,-1 2-16 0,-3 0 0 15,-1 1-320-15,-3-1 0 0,-1 1 0 0,-3 1 0 16,-4 4-448 0,-3-3-176-16,-2 4-16 0,-4 1-16 15,-4 4-720-15,-2 0-144 0,-1 2-16 0,-2 3-16 0,-1 4 416 0,-1-1 96 0,1 3 16 0,-4 2 0 0,1 0 768 0,-2 3 256 16,0 2 0-16,2 1-160 0,2 1 496 0,1 3 112 16,3-2 0-16,1 6 16 0,2-1 1056 0,5-1 208 15,4 3 32-15,3-1 16 0,4-2-624 0,3 0-112 16,2-3-16-16,2-2-16 0,3-2-704 0,2-3-144 15,3-1-32-15,2-2 0 0,1-2 0 0,4-1 0 16,2-1 0-16,3-1 0 0,2-1 0 0,3-2-128 16,2-1 192-16,-1 0-64 0,3-3-128 0,-2 0 0 15,2-3 0-15,-3-3 0 16,2-1-384-16,-2-2-144 0,0 0-48 0,0-2 0 16,-2 0-1952-16,0 0-400 0</inkml:trace>
  <inkml:trace contextRef="#ctx0" brushRef="#br1" timeOffset="146531.62">4649 17228 21183 0,'-1'2'1888'0,"-2"2"-1504"0,1 0-384 0,1 2 0 0,-1 0 2192 0,2 1 368 16,0 3 80-16,0 3 16 0,-1 11-1520 0,0 7-304 15,-1 12-64-15,0 2-16 0,1 1-176 0,-1 2-48 16,4-4 0-16,-1 0 0 0,0-2-384 0,0-1-144 15,1-5 0-15,-1-2 144 0,-1 0 480 0,1 1 80 16,2 1 32-16,-3 0 0 0,1 2 32 0,0-2 16 16,1 2 0-16,-2-1 0 0,1 0-544 0,0-6-112 15,2-3-128-15,-1-4 176 0,2-4-336 0,-1-2-64 0,0-3-16 16,1-2 0 0,-3-1-688-16,1-5-144 0,-1 1-16 0,-1-3-16 15,-1-1-1648-15,-2-2-320 0</inkml:trace>
  <inkml:trace contextRef="#ctx0" brushRef="#br1" timeOffset="146798.87">4345 17748 43311 0,'-2'-5'3840'0,"2"0"-3072"0,2 3-608 0,3 2-160 0,0 0-288 0,1-3-96 0,5 0 0 0,4-3-16 0,6-3 80 0,7 4 32 16,6-3 0-16,1 1 0 0,0 2 288 0,-1 0 0 16,0 0 128-16,-3 0-128 0,-1 0 176 0,-1 0-176 15,-2-3 192-15,-3 3-192 0,-1-2 192 0,-1 0-64 16,-3 1 0-16,-2 0-128 0,-2-3 0 0,-2 0 0 16,1 1-192-16,-1 1 48 15,-3-1-384-15,0 1-80 0,0-2-16 0,-1 1-11280 16,-1 2-2240-16</inkml:trace>
  <inkml:trace contextRef="#ctx0" brushRef="#br1" timeOffset="147316.17">4958 17595 7711 0,'3'2'336'0,"-2"-2"80"0,1 1-416 0,-1 1 0 0,-1-2 0 0,0 0 0 0,0 3 1200 0,0 2 144 0,-1 3 48 0,1 2 0 16,-1 2 880-16,1 5 176 0,0-2 48 0,-1 1 0 15,1 0-384-15,0 2-64 0,0-2 0 0,0 0-16 16,-1 2-512-16,0 0-112 0,-2 0 0 0,0 1-16 16,1 0-224-16,-2 3-32 0,2-2-16 0,0-1 0 15,1 0-384-15,0-2-80 0,1 1-16 0,-1-2 0 0,2-3-384 0,1 0-64 16,0-5-32-16,1 0 0 16,2-4-160-16,1 0 128 0,-1 0-128 0,1-3 128 0,0-1-128 15,0 0 192-15,1 0-192 0,-2 0 192 0,3-1-192 0,-2-1 0 16,-1-2 0-16,3 0 0 0,-1-3 0 0,0 2 128 15,0-3-128-15,2 0 128 0,-1-2 0 0,-1 0 0 16,0-2 0-16,0-2 0 0,-1 2-128 0,1-2 0 16,1-6 144-16,1 2-144 0,-1-6 0 0,1 2 0 15,0 1 0-15,0-3 0 0,-2 4 0 0,1 1 0 16,-2 0 0-16,-2 1 0 0,1 3 0 0,-2 4 0 16,-2-1 0-16,-1 3-128 0,-1 6 128 0,-2-2 0 15,-1 1 0-15,2 2 128 0,-2 2 64 0,2 0 32 16,-1 2 0-16,2 2 0 15,-1 1-96-15,1 1-128 0,1 2 176 0,0 0-176 0,1 5 0 0,2-2 0 0,0 0 0 16,2 1 0-16,-2 2 144 0,4 2-16 0,-1 1-128 0,0 2 192 16,5 6 32-16,-2-2 0 0,0 1 0 0,0-1 0 15,0 2-96-15,0 0 0 0,1-2-128 0,-1 1 192 16,0-1-192-16,0-3 0 0,0-1 0 0,0-3 0 16,0-1 0-16,-1-3-320 0,1-1 64 15,-1-2 0-15,-1-1-336 16,0-3-64-16,1 2-16 0,-1-6 0 0,-2 2-1360 0,0-2-272 15</inkml:trace>
  <inkml:trace contextRef="#ctx0" brushRef="#br1" timeOffset="147708.97">5445 18102 22111 0,'-3'4'1968'0,"3"-3"-1584"0,0 3-384 0,0-3 0 15,1 0 1024-15,1 2 128 0,0-1 32 0,0 2 0 0,0 5-512 0,3-3-96 16,-1-2-32-16,0-4 0 0,0 0 32 0,-1 0 16 16,1-1 0-16,-3-2 0 0,0-3 704 0,-1 2 144 15,-1-2 32-15,-1-2 0 0,-1 1 0 0,0-3 16 16,0 0 0-16,-1-2 0 0,1 1-768 0,0-3-144 0,-1 3-48 0,0-6 0 15,-1 1-256-15,0-3-48 0,-1-3-16 0,1 1 0 32,0-3-208-32,1-3 0 0,1 0 0 0,2-1 0 0,1 2 192 0,1 3-64 0,2-2-128 0,3 3 192 15,-1-2-192-15,3 2 176 0,1 2-176 0,0 0 160 16,-1-2-160-16,1 5 0 0,0-1 0 0,0 4 0 16,-1-1 0-16,-1 5-192 0,1 0 64 0,-3 2 128 15,3 4-336-15,-5 0 48 0,4-1 16 0,-5 4 0 31,2 1-160-31,-1 1-16 0,-2 4-16 0,-1-1 0 0,1 2-736 0,0 0-144 16,1 4-16-16,0 1-15664 0</inkml:trace>
  <inkml:trace contextRef="#ctx0" brushRef="#br1" timeOffset="148290.12">5793 17816 43311 0,'0'-7'1920'0,"0"4"384"0,2 1-1840 0,0 1-464 0,0 1 0 0,1 0 0 0,-2 0-256 0,3 0-160 0,1 0-32 0,3 1 0 16,-1 4-368-16,0-3-80 0,-1 7 0 0,-2 0-16 15,0 2-496-15,-3 1-112 0,-1 3-16 0,-1 3 0 0,-1-1 1760 0,-1 1 352 0,1 1 64 0,-1-2 0 16,0 0 656-16,-1-2 128 0,4-1 32 0,-2 1 0 16,2-5-752-16,0 1-128 15,1-6-48-15,0 0 0 16,1-3-144-16,0-1-48 0,2-1 0 0,-2-2 0 16,3-2-192-16,0-2-144 0,-1-3 192 0,1-2-192 15,-1-1 128-15,0-4-128 0,-2 0 0 0,-1-3 0 16,0-2 0-16,0 0 0 0,-1-2 0 0,0-2 0 0,1-1 0 15,-1 0 128-15,3 1-128 0,-2 2 0 0,1-1 176 0,2 2-176 16,1 2 160-16,1 4-160 0,-1-1 0 0,2 5 0 16,2 0 0-16,-1 5 0 0,1-2 128 15,-2 4-128-15,3-1 0 0,1 2 144 0,0 2-144 0,0-1 0 16,2 1 0-16,-2 2 0 0,1 3 0 0,-1 0 0 16,2 3 128-16,-2 0-128 0,1 4 0 0,0 1 160 15,0 2-160-15,2-1 160 0,-2 3-32 0,-1-3 0 16,1 2 0-16,0 3 0 0,-2 2 0 0,0 2-128 15,0 4 192-15,-2-1-64 0,-1 0-128 0,1 2 0 16,-2 0 0-16,0 2 0 0,1 1-192 0,-1-3 48 16,0-4 0-16,-1-2 0 15,3-7-416-15,-1 0-80 0,1-3 0 0,0-3-16 16,1 0 176-16,-3 0 32 0,2-2 16 0,-2 0 0 16,0-4-560-16,-1 1-112 0,-1 0-32 0,0-2 0 15,0 0-2432-15,-3 0-480 0,2-2-112 0,-1-1-8224 0</inkml:trace>
  <inkml:trace contextRef="#ctx0" brushRef="#br1" timeOffset="151892.29">7115 17402 20271 0,'-3'-1'1792'0,"-1"-1"-1424"0,3 2-368 0,1-1 0 16,0 1-992-16,-1-1-272 0,-2 1-48 0,1-5-16 15,-3 1 96-15,1-1 16 0,-1 1 0 0,1-1 0 16,0 1-448-16,0 1-96 0,2-1-16 0,-2 1 0 0,0 3 1584 0,0-2 320 15,-2 4 64-15,2-2 16 0,-2 3 1968 0,1 1 400 16,-1-1 80-16,0-1 16 0,1 3-496 0,-2 0-80 16,0 1-32-16,2-1 0 0,0 3-800 0,0-1-176 15,-2 6-16-15,-1 2-16 0,2 4-384 0,-2-1-80 16,4 1-16-16,-2 1 0 0,1 5-208 0,0 3-48 16,0-1-16-16,0 0 0 0,3 1 128 0,0-4 16 15,1 4 16-15,-1-3 0 0,1-2-144 0,1 2-48 16,0 1 0-16,1-2 0 0,1-2 240 0,1 5 32 0,0-4 16 0,2 2 0 15,-1-1-48-15,2-3-16 0,1 1 0 0,0-7 0 16,1-1-496-16,-1-2 0 0,2-5 0 0,0-1 0 16,1-3 0-16,2-3 0 0,-2 0 0 0,0-4 0 15,1-1 144-15,-1-2 96 0,2-3 16 0,-2 0 0 16,0-1 416-16,0-4 96 0,-1-2 0 0,-1 0 16 16,-2 0-272-16,0 0-48 0,-1 1-16 0,0-6 0 15,-1-5-176-15,0-1-32 0,-1-3-16 0,-2 2 0 16,-1 1-224-16,-1 0 144 0,-1-1-144 0,-3-1 128 15,1 3-128-15,-2 1 0 0,0 0 0 0,-2 1-176 0,-1 1 176 16,-1-1-160-16,0 2 160 0,0 0-160 16,0 2 160-16,0 3-160 0,0-1 160 0,1 3-160 0,0 4 160 0,-1 2-208 15,1 3 80-15,-1-1 128 16,2 4-1200-16,-2 2-112 0,1 2-32 16,-1 2-15504-16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5:54.23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2385 8689 23039 0,'-1'-1'2048'0,"1"-2"-1648"0,0 0-400 0,0 3 0 16,0 0 288-16,-1-5-32 0,1 1 0 0,-3-3 0 16,2-3-256-16,-3 0 0 0,-1-4 0 0,1 3 0 15,1 0-864-15,-1 1-80 0,0-1-16 0,0 0 0 16,1 0-320-16,0 1-64 0,-1 2 0 16,0 0-16-16,-1-2 1360 0,0 0 0 0,-1 0 256 0,1 1-16 0,-2-1 1168 0,0 2 224 15,0-1 48-15,0 3 16 0,-1-3-224 0,-2 3-32 16,-1 0-16-16,-1 2 0 0,0 0-656 0,-2 1-144 15,1 5-32-15,-1 1 0 0,1 2-448 0,-2 2-144 16,1 4 0-16,-2 3 0 0,2 3 0 0,0 2 0 16,1-1 0-16,1 3 0 0,0 3 0 0,-1-2 0 15,2 4 0-15,-2-1 0 0,2 4 0 0,-2-3 0 16,1-1 0-16,2 0 0 0,1 0 0 0,0 1 0 16,2 0 0-16,4 0 0 0,0-2 288 0,3 0 48 15,4 0 16-15,1-1 0 0,4-5-64 0,1-2-16 0,3-3 0 16,2-2 0-16,0-7-48 0,3-4-16 0,1-2 0 0,0-4 0 15,1-1 240-15,0-4 32 0,2-1 16 0,-2-2 0 16,-1 0-176-16,1-2-16 0,1 1-16 16,-1-4 0-16,1-3 128 0,1-1 32 0,-3-1 0 0,0 0 0 15,1-2 96-15,-1-1 32 0,0 2 0 0,-1-6 0 16,-1-1-144-16,-2-3-32 0,-2 3 0 0,-3 0 0 16,-1-3-192-16,-1 0-32 0,-1-3-16 0,-2 0 0 15,-2-1-160-15,0 0 192 0,-2-2-192 0,0 3 192 16,1-2-192-16,-1 2 0 0,2-1 0 0,-2 2 0 15,1 3 0-15,1 4 128 16,-3 0-128-16,1 3 128 0,0 1-128 0,-2 2 128 0,2 5-128 0,-1 1 128 0,0 1-128 16,2 5-192-16,-1 2 32 0,1 4 16 15,1 4-528-15,1 2-96 16,1 3-32-16,-1 3-10992 0,1 3-2208 0</inkml:trace>
  <inkml:trace contextRef="#ctx0" brushRef="#br0" timeOffset="691.43">2645 8734 19343 0,'-3'-3'848'0,"2"1"192"0,-1 0-832 0,2 0-208 0,0 1 0 0,0 1 0 16,0 0 192-16,-2-2-16 0,1 0 0 0,0 1 0 0,2 1 480 0,-2-4 112 15,1 3 0-15,0 1 16 0,0 0 480 0,0 0 80 16,2-2 32-16,1-1 0 0,2 2-800 0,1-2-144 16,3 1-48-16,0-3 0 0,1 3 320 0,2-2 48 15,0 0 16-15,1 0 0 0,1-1-208 0,-1 0-48 16,1 0 0-16,-1-2 0 0,0 1-384 0,2 1-128 16,-1-4 0-16,0 3 0 0,2-4 144 0,-1-2-144 15,-1 2 0-15,1-3 144 0,0 0 240 0,1-2 32 16,0 0 16-16,-2 0 0 0,-2 3 0 0,-1-3 0 15,-1 1 0-15,-2 1 0 16,-1-3-176-16,-2 1-48 0,-4 2 0 0,-2 0 0 0,-3 3-480 0,-2 0-112 0,-6 4 0 0,-3 0-16 31,-3 3-176-31,-4 0-48 0,-3 3 0 0,-3 2 0 0,0 2 352 0,-2 2 64 0,5 4 16 0,3-3 0 16,3 2 192-16,-1 4 0 0,0 2 0 0,0 5 0 16,2 2 0-16,3-1 208 0,1 2-16 0,1 0 0 15,3 1 352-15,0-1 64 0,1 3 16 16,0 2 0-16,1-3-208 0,1 4-32 0,0-3-16 0,0 2 0 15,2 1-128-15,0 0-32 0,0 4 0 0,1-1 0 16,1-6-32-16,2 3-16 0,4-3 0 0,0-1 0 16,1-4-800-16,0-2-144 0,2-1-48 15,-2-4 0-15,3-3 32 0,1-2 0 0,2-3 0 0,0-1 0 16,1-3-208-16,1-2-32 0,4-2-16 0,-4-1 0 16,2-1-944-16,0-4-192 0,-2 2-48 0,0-4-8576 15</inkml:trace>
  <inkml:trace contextRef="#ctx0" brushRef="#br0" timeOffset="1225.07">3532 8086 26719 0,'-3'-10'1184'0,"1"3"240"0,-1-1-1136 0,3 3-288 0,0 1 0 0,0 2 0 16,2-2 624-16,-2-2 64 0,1-4 16 0,0-6 0 15,0-4-704-15,1 4 0 16,-1-3 0-16,0 1 0 0,2 2-384 0,-2 0-128 0,-1 0 0 0,0 2-16 16,0 0 32-16,-3 2 16 0,1 0 0 0,-4 0 0 0,-1 2 784 0,0-1 144 15,-2 4 48-15,0 1 0 0,0 0 496 0,1 3 96 16,1 1 32-16,-1 0 0 0,-1 2-96 0,2 0-32 16,0 2 0-16,0 0 0 0,-1 2-544 0,2 1-96 15,-2 1-32-15,1 4 0 16,-2-2-320-16,0 2 0 0,-1 4 0 0,1 0 0 0,1-1 0 0,-1 4 0 15,3 1 0-15,-1 2 0 0,0-1 0 0,1 6 0 16,-2 5 128-16,-1 3-128 0,3 2 512 0,0 4 16 16,-1 2 16-16,2 1 0 0,-1 0-272 0,0 3-48 15,-1 1-16-15,0 0 0 0,-2 0-208 0,1 3 0 16,-2 4 0-16,0 0 0 0,0-3-256 0,0-3-112 0,1-9-16 16,-1-2 0-1,0-3 160-15,-2 1 32 0,1-1 0 0,-1-1 0 0,0-2 192 0,-3 2 0 0,1-2 0 16,-2-1 0-16,4 0-176 0,-2-5 16 0,1-4 0 0,3-4 0 31,2-4-1040-31,1-4-208 0,0-3-32 0,1-1-8416 0,2-7-1696 0</inkml:trace>
  <inkml:trace contextRef="#ctx0" brushRef="#br0" timeOffset="1461.25">2995 8679 19343 0,'1'-7'1728'0,"0"-1"-1392"15,2 4-336-15,-1 0 0 0,2 0 4480 0,0 3 816 0,3-2 160 0,5-3 48 16,6 0-3792-16,6-4-752 16,5-2-160-16,3 0-32 0,-1 4-416 0,1-3-96 15,-1 6 0-15,0-2-16 16,-1 1-544-16,1 2-96 0,-2 0-32 0,-1-1 0 15,0 2-1488-15,-4 1-320 0,0-2-48 0,-1 2-13728 0</inkml:trace>
  <inkml:trace contextRef="#ctx0" brushRef="#br0" timeOffset="2624.29">4754 8124 23951 0,'-1'0'2128'0,"1"1"-1696"15,0 1-432-15,0 0 0 0,0-2 768 0,0 3 64 16,0 4 0-16,-1 1 16 0,0 7 16 0,-1 5 0 0,1 5 0 0,0 2 0 16,-2 3 144-16,2-2 16 0,-3 4 16 0,-1 2 0 15,0-1-544-15,-2 2-112 0,-2 5-32 0,-3 0 0 16,-2 1-352-16,0-4 0 0,-3 3 0 0,0-4 0 15,1-2 0-15,-1-3 0 0,-2 0 0 0,2 0 128 16,-1 1-128-16,0-2 0 0,1-3 0 0,1-2 0 16,0 1-640-16,-1-4-160 0,-1-2-32 0,3-3-9088 15,-1-6-1840-15</inkml:trace>
  <inkml:trace contextRef="#ctx0" brushRef="#br0" timeOffset="2907.24">4252 8528 33167 0,'0'-5'2944'0,"0"0"-2352"0,1 2-464 0,1 3-128 16,1-2 1152-16,0 0 192 0,4-3 64 0,2-2 0 0,5-3-720 0,2-4-144 15,6 3-32-15,1 0 0 0,2 0-256 0,0 0-64 16,3-2-16-16,0 2 0 0,2 2-176 0,-1-1 0 15,2 1 0-15,1-1 0 0,-1 0 0 0,0 1 0 0,-2 2 0 0,0-2 0 16,0 0 0-16,2-2 0 0,0-1-176 0,-3 1 176 16,0-3-320-16,-3 2 32 15,-2 1 0-15,-1-1 0 16,-2 3-352-16,-4-1-64 0,1 5 0 0,-6-3-16 16,1 5-1008-16,-5 3-208 0,0 0-48 0,-5 2-12384 0</inkml:trace>
  <inkml:trace contextRef="#ctx0" brushRef="#br0" timeOffset="3363.14">4941 8563 5519 0,'2'1'240'0,"0"-1"64"0,0 1-304 0,-1-1 0 0,2 2 0 0,-3-2 0 0,1 0 624 0,2 2 64 15,0 2 16-15,1-2 0 0,1 4-448 0,-1 1-96 16,0-1-16-16,-3 2 0 0,0 2-16 0,-2 0 0 16,-1 4 0-16,-1-2 0 0,-2 2 704 0,0 1 128 15,-1 0 16-15,1-3 16 0,0 0 848 0,-1 1 160 16,1-2 48-16,2 0 0 0,-1-4-416 0,0 1-80 0,3-2-16 0,-1-2 0 16,1 1 0-16,1-3-16 15,0 2 0-15,0-4 0 0,1-2-240 0,-1 0-32 0,2 1-16 0,-2 0 0 16,0-4-208-16,1 1-32 0,0-1-16 0,-1 5 0 15,0 0-464-15,-2-19-80 0,-1 11-32 0,1-2 0 16,-2 0-400-16,1-2 0 0,1 0 0 0,-1-2 0 16,1-2 128-16,1-4-128 0,1 2 0 0,1-4 128 15,3 0 64-15,-1 1 16 0,1-3 0 0,2 0 0 16,1-1-16-16,-1-2 0 0,4-2 0 0,0 1 0 16,2 1-16-16,-2 4-16 0,1 2 0 0,1 3 0 15,0 0-160-15,-1 5 128 0,0-2-128 0,0 3 128 16,1 5-128-16,-2-1 0 0,0 4 0 0,0 1 0 15,-1 1 0-15,0 2 0 0,2 0 0 0,1 2 0 16,0 0-496-16,1 1-128 0,1-1-16 16,0 3-16-1,1 0-1200-15,-2 0-256 0,1 1-32 0,-2-2-8544 0,0 4-1696 0</inkml:trace>
  <inkml:trace contextRef="#ctx0" brushRef="#br0" timeOffset="3954.98">5563 8292 12031 0,'4'-1'256'0,"-3"-2"64"0,1 1 16 0,0 2 0 0,-2-4-336 0,0 3 0 16,1 1 0-16,0-1 0 0,1-3 2448 0,-1-1 432 0,0 1 64 15,-1 1 32-15,0-2-816 0,-2 2-176 0,-1 1-16 0,-1 2-16 0,-1 0-928 0,-1 0-176 0,-1 0-32 0,-2 5-16 16,-1 2-96-16,-1 3 0 0,0 1-16 0,-1 3 0 16,1-1-288-16,-2 5-48 0,2 4-16 0,-4 1 0 15,2 2-336-15,1 4 0 0,-1-2 0 0,1 4-128 16,2-3 128-16,2 0 0 0,1-2 0 0,1-3-128 16,0 0 128-16,3-2 0 0,0-2 0 15,-1-2 0-15,3-1 0 0,0-2 0 0,2 1 160 0,1-5-160 0,1-4 192 0,2 1-48 16,3-2-16-16,1-4 0 0,2-1-128 0,0-4-192 15,2 0 32-15,0-2 16 16,2-4-224-16,-1 0-32 0,2-1-16 0,0-7 0 0,-1 3 160 0,-2-4 48 16,-1 0 0-16,-1 2 0 0,-2-3 208 0,0 3 0 15,-1-2 0-15,-1 1 0 0,-1-1 400 0,-3 1 80 16,1-1 16-16,-1 0 0 0,-1 0 208 0,-1-1 64 16,-1 4 0-16,-1-1 0 0,0 2-528 0,0 0-112 15,-2 5 0-15,2 1-128 0,-1 7 272 0,0-2-48 16,1 3-16-16,-2 1 0 0,1 2-16 0,0 3-16 15,1-1 0-15,0 1 0 0,0-1-32 0,1 0 0 16,1 1 0-16,0 0 0 0,2 1 112 0,-2 0 32 16,3 0 0-16,-2 1 0 15,1 2 0-15,-1-2 0 0,1 3 0 0,1 2 0 0,-3 1-96 0,3 2 0 0,1 1-16 16,-3 2 0-16,3 2-176 0,-1 1 0 0,0 0-160 0,0 0 160 16,-3 3-304-16,3-2 48 0,-3 3 0 0,2-3 0 31,-2-5-1040-31,0-3-208 0,1-3-32 0,0-2-16 15,1-3-1840-15,-2-2-352 0,1 0-80 0,-2-2-16 0</inkml:trace>
  <inkml:trace contextRef="#ctx0" brushRef="#br0" timeOffset="4194.82">5914 8437 43311 0,'4'-2'1920'0,"-2"-1"384"0,-1 3-1840 0,2 2-464 0,-2 0 0 0,0 2 0 15,1 1-496-15,0 3-192 0,1 4-32 0,0 7-16 0,0 3 736 0,0 5 0 16,-3 3 192-16,-2 1-32 0,-1 2-160 0,-2-4 0 16,-1 0 0-16,-1-6 0 15,0 0 0-15,0-3-272 16,-1-4 64-16,2-1 16 15,1-2-1376-15,0-4-272 0,1 0-48 0,0-4-16 16,0-4-656-16,2-1-144 0</inkml:trace>
  <inkml:trace contextRef="#ctx0" brushRef="#br0" timeOffset="4398.85">5971 8146 35935 0,'2'-7'3200'16,"-1"4"-2560"-16,1-1-512 0,0 3-128 0,1 1 1136 0,1 1 208 0,-2 1 32 0,5-2 16 0,0 2-1264 15,5 1-128-15,1 2-256 0,0 2 64 16,-1 3-2528-16,-1 0-512 0,-3 2-96 0,-5 0-32 0</inkml:trace>
  <inkml:trace contextRef="#ctx0" brushRef="#br0" timeOffset="4806.91">6260 8563 30399 0,'-2'2'1344'0,"0"0"288"0,-1 0-1312 0,2-1-320 0,1 0 0 0,1 1 0 0,-1-1 816 0,0 3 80 15,2 1 32-15,-2 2 0 0,1 2-544 0,0 1-96 0,2-2-32 0,-2 2 0 16,0-1-256-16,-1-2 0 0,0 1 128 0,0-2-128 31,0-1-512-31,0-1-144 0,0 0-48 0,0-2 0 0,0-2 320 0,0-2 64 0,0-1 16 0,0-2 0 16,0-1 848-16,2-2 160 0,0 0 48 0,2-4 0 15,-2 1 144-15,2-2 16 0,2-2 16 0,-1-1 0 16,2-2-368-16,0-1-80 0,2-2-16 0,-1-2 0 16,2 1-304-16,3-1-160 0,1-1 160 0,2 3-160 15,2 5 0-15,0 2-192 0,-1 4 16 0,1 2 0 16,-2 3 352-16,-1 4 64 0,0 2 16 0,-4 4 0 15,2-1-16-15,-2 2 0 0,-1 1 0 0,-2 1 0 16,0 1-240-16,-1 0 128 0,-2 1-128 0,2 1 0 0,-1 3 128 0,0 1-128 16,1 3 0-16,0 2 144 0,-1 4-144 0,1 0 192 15,-2 4-192-15,-1 2 192 0,-2 5-192 0,1-1 160 16,-2 2-160-16,-1-2 160 0,0-3-160 0,0-5 0 16,0 0 0-16,0-6 0 15,1-3-720-15,0-2-80 0,2-3-16 0,0-3-10896 16,2-3-2176-16</inkml:trace>
  <inkml:trace contextRef="#ctx0" brushRef="#br0" timeOffset="5325.02">7746 7500 911 0,'-7'0'0'0,"2"0"0"0,1 0 0 0,2 0 0 0,0 3 240 0,0-3-48 16,1 0 0-16,-1 0 0 0,-2 1 832 0,-2 2 144 15,0-3 48-15,0 2 0 0,1 2 1056 0,1-4 224 16,-1 2 32-16,1 1 16 0,-1-2 192 0,1 3 32 16,-2-3 16-16,1 2 0 0,-1-1-592 0,0 3-112 15,-1 1-32-15,-3 3 0 0,1-1-640 0,-1 5-144 16,0-1-32-16,-1 4 0 0,0 4-608 0,-3 0-128 15,0 6-32-15,-2 2 0 0,-2 8-256 0,-2 0-48 16,-2 1-16-16,-1 1 0 0,-3 6 96 0,-3 4 16 16,-3 6 0-16,-6 11 0 0,-4 8-16 0,-3 2 0 0,0-1 0 15,5-7 0-15,5-8-240 0,4 1 0 0,4-7 128 0,4-3-128 16,4-1 0-16,5-3 176 16,4-4-176-16,3-5 160 0,2 0-160 0,3-2 160 0,2-3-160 0,3 0 160 15,2-2-160-15,4 0 0 0,4 3 0 0,3-4 0 31,3 0-592-31,4 1-48 0,5-2-16 0,1-4 0 16,4 0-1040-16,4-2-208 0</inkml:trace>
  <inkml:trace contextRef="#ctx0" brushRef="#br0" timeOffset="6991.62">8142 7917 11967 0,'-2'0'1072'0,"-1"0"-864"0,2 0-208 0,1 0 0 0,0 0 832 0,0 0 112 16,-1 0 16-16,-1-1 16 0,0 1-624 0,-1-1-128 15,2 1-32-15,1 0 0 0,0 0 432 0,0 0 80 16,0 0 0-16,0 0 16 0,0 0 656 0,0 0 128 16,0 0 32-16,0 0 0 0,0 0-320 0,0 0-64 15,0 0-16-15,0 0 0 0,4 22-128 0,-9-13-32 0,0-1 0 0,-1 2 0 16,2-3-272-16,-3 4-48 16,0 0-16-16,-2 1 0 0,3 2-32 0,-2-1-16 0,0 2 0 0,0 0 0 15,2 3-16-15,0 0 0 0,1 2 0 16,0 4 0-16,1 2-144 0,-1 4-48 0,0 2 0 0,-3 0 0 15,1 2-208-15,-3-1-48 0,-1 2-128 0,1-1 192 16,0-1-192-16,0-4 0 0,-1 3 0 0,-2-3 0 16,0-1 144-16,1 1-144 0,-3-3 128 0,-1-1-128 15,0-2 192-15,-1-2-32 0,3-2-16 0,-1-3 0 16,3-4-16-16,-1 0-128 0,0-2 192 0,-1-1-64 0,0 1 0 0,-2-5 0 16,1 4 0-16,-2-3 0 0,-2 0-128 0,0-1 0 15,-1 0 0-15,0-4 0 0,1 1 0 16,0-3 0-16,0 0-176 0,0-2 176 0,1-2 0 0,1 0 0 15,0-2 0-15,3 1 0 0,0 0 0 0,2-3 0 16,1 3 0-16,1-3 0 0,2 1 0 0,4 3-128 16,1-5 128-16,1 1 0 0,5 3-176 0,1-4 176 15,1 1-208-15,2-2 80 0,2 3 128 0,-1-1 0 16,2 3 0-16,1-3-128 0,2 4 128 0,0-3 0 16,1 6 0-16,-3-1 0 0,2 3 0 0,-1 2 0 15,1-1 0-15,0 1 0 0,-1 5 0 0,1-3 0 16,-1 2 0-16,0 1 0 0,1 2 0 0,-2-1 0 15,1 1 128-15,-1 0-128 0,-1 1 144 0,2 0-144 0,-2 1 192 16,0-1-192-16,0-1 224 0,0 4-64 0,-1-2-16 0,1 2 0 16,-1-1 48-16,0-1 16 0,-3 1 0 0,1 1 0 15,-1-3-208-15,0 1 144 0,1 0-144 0,0-1 128 32,1 1 64-32,-1-5 0 0,2 3 0 0,-1-3 0 0,1-3-192 0,2-2 0 0,1 1 0 0,0-2-176 15,1 0 176-15,-2-1 0 0,1 0 128 0,-1 0-128 16,0-1 128-16,-2 1-128 0,1 1 128 0,1-4-128 0,-3 3 208 0,1 0-16 15,3-2-16-15,-2 1 0 0,0-2-48 16,0 0 0-16,1 2 0 0,0-3 0 0,0 0-128 0,1-1 0 16,1 1 0-16,1-1 128 0,3-3-128 0,-1-1 0 15,5 0 0-15,-1-3 0 0,1 1 0 0,2-2 128 32,-3 1-128-32,1-1 128 0,0 0-128 0,1 1 0 0,-3-4 0 0,0 2-176 0,-1-3 176 0,-2 1 0 15,-2-1 0-15,-1 2 0 0,-1-4 0 0,0 2 0 16,-2-3 0-16,-1 3 0 0,-2 2 0 0,0-2 0 15,1-3 128-15,-2-3-128 0,-1 3 0 0,1-2 144 16,-2-2-144-16,1-2 0 0,0-2 0 0,-1 3 0 16,-1-1 0-16,-1 1 0 0,0 2 128 0,-2 0-128 15,0-2 0-15,-2 2 0 0,0 0 0 0,-1 4 160 16,-2 0-160-16,0 2 128 0,-3 4-128 0,-1-1 0 0,0 1 0 0,-3 2 0 16,-2 0 0-16,-2 2 0 0,-1 3 128 0,-4-1-128 15,0 3 0-15,-4 1 0 0,-3 2-160 0,0 2 160 16,6-1-288-16,0 3 32 0,-1 2 16 0,-1 1 0 15,5 0-48-15,0 1-16 0,3-2 0 0,1 0 0 47,3-1-160-47,0 1-48 0,1-2 0 0,-2 1 0 0,2-3-688 0,-1 0-144 0</inkml:trace>
  <inkml:trace contextRef="#ctx0" brushRef="#br0" timeOffset="7825.24">8626 7462 14735 0,'-8'-1'1312'0,"2"-1"-1056"0,2 0-256 0,1 1 0 0,1 1 1840 0,2 0 304 0,0 0 64 0,-1 0 16 16,-1-1-1008-16,1 1-192 0,0 0-32 0,2 0-16 16,1 0-592-16,0 0-128 0,-2 0-32 0,0 0 0 15,0 0-96-15,22 11-128 0,-13-5 176 0,0 3-176 16,3 3 672-16,0-1 32 0,-2 0 0 0,4 3 0 16,2 2 96-16,2 2 32 0,3 1 0 0,1 2 0 15,5 0 0-15,1 3 0 0,2-2 0 0,3 4 0 16,4 4-352-16,3-1-64 0,0 2-16 0,0 0 0 15,0 0-80-15,-1 2-32 0,1 7 0 0,-2 3 0 16,-4 7-288-16,-6 0 0 0,-4 1 0 0,-8-1 0 0,-6 0 0 16,-4-3 0-16,-6-3 0 0,-1-2-144 15,-5 0 272-15,0-5 64 0,-1 1 16 0,-5-3 0 0,1 1 112 0,-3-5 0 16,-1-1 16-16,-2 2 0 0,1-1-80 0,1-3 0 16,-2-8-16-16,1 1 0 0,0-3-112 0,-3-1 0 15,-2 1-128-15,-4 0 192 16,-2 1-656-16,-3-1-144 0,-4 1-32 0,-2 2 0 15,-2-1-2288-15,-5 2-464 0</inkml:trace>
  <inkml:trace contextRef="#ctx0" brushRef="#br0" timeOffset="9238.44">4246 9687 13823 0,'4'-3'1216'0,"-2"-1"-960"16,-1 4-256-16,-1-2 0 0,1 0 1360 0,0 1 240 0,3-3 32 0,-1 2 16 16,3-7-528-16,-2 4-96 0,1 0-32 0,-4 3 0 15,0-1-160-15,-2 3-48 0,-1 0 0 0,-2 1 0 16,0 1-96-16,-1 0-32 0,-1 2 0 0,-2 1 0 15,0-3-16-15,-2 3 0 0,-1 0 0 0,-4 4 0 16,-1-2 176-16,0 3 16 16,-2-1 16-16,0 1 0 0,-2 2-432 0,-1-1-96 0,-1 0 0 0,2 1-16 15,-1-1 32-15,1 0 16 0,2-2 0 0,3-2 0 16,2 2 192-16,1-3 32 0,2-1 16 0,1 0 0 16,2 1-320-16,1 0-64 0,1-2-16 0,1 2 0 15,3-1-384-15,0 2-96 0,3 1-16 0,1-2 0 16,2 2-272-1,3 0-48-15,1 2-16 0,3 0 0 0,3 1 416 0,2-1 80 0,1 1 16 0,2 0 0 16,0 0 128-16,0-2 0 0,2 2 0 0,-2-2 0 0,1 3 0 0,-3-2 0 16,0 1 0-16,-4 0 0 0,-1 3 160 0,-2-4-32 15,-2 3-128-15,-1 1 192 0,-1-4 80 0,-3 3 16 16,0 0 0-16,-2 0 0 0,-2 0-64 0,-1-2-16 16,0 2 0-16,-3-1 0 0,0 0-64 0,-2-1-16 15,-2 3 0-15,0-3 0 16,-1-3 64-16,-2 1 0 0,-1 2 0 0,-2-1 0 0,1-1-192 0,-3-3 128 15,-1 3-128-15,0-2 128 16,-1-1-560-16,-2 0-112 0,0-2-32 0,-1 1 0 16,1-1-1104-16,2-3-240 0,0 0-32 0,-1-1-12448 0</inkml:trace>
  <inkml:trace contextRef="#ctx0" brushRef="#br0" timeOffset="9725.44">4458 10056 31327 0,'5'-5'1392'0,"-1"2"272"0,0 0-1328 16,-1 1-336-16,1 0 0 0,-1 1 0 0,2-1 256 0,0-2-32 0,5 0 0 0,4-2 0 0,1 1-224 0,0-3 0 15,-2 1 0-15,0 1 0 32,-2 0-432-32,1 0-80 0,-1 0 0 0,-1-1-16 0,0 0-160 0,-1-1-16 0,1 2-16 0,-1-5 0 0,0 2 528 0,-3 1 192 15,2-1-144-15,-2 0 144 0,-1 0 512 0,0-1 176 16,-2 0 32-16,0 0 16 0,-2 0 112 0,-1-3 32 16,0 1 0-16,-4 0 0 0,3 2-496 0,-4-1-80 15,-1-3-32-15,-1 3 0 16,-1-1-560-16,-1 2-112 0,-1 3-32 0,1 1 0 15,1 4-560-15,-4-1-112 0,-2 6-32 0,-1-1 0 16,1 6 512-16,-2-2 112 0,0 6 0 0,1 2 16 0,2 0 816 0,1 3 144 0,-1 4 48 0,-1 1 0 16,4 5 560-16,-1 2 112 0,1 2 32 0,2-2 0 15,2 4-512-15,2-4-112 0,4-2-16 0,2-3 0 16,2-4-128-16,0 1-48 0,2-3 0 0,-1 0 0 16,3-2-16-16,-2 1 0 0,3-2 0 0,-2 0 0 15,0-2-384 1,-1 0 128-16,2 0-128 0,-1 0 0 15,0-2-624-15,-1-2-208 0,1-3-32 0,1-2-16 0,3-2-912 0,-1-1-176 0,3-4-32 16,3-3-11440-16</inkml:trace>
  <inkml:trace contextRef="#ctx0" brushRef="#br0" timeOffset="10118.44">5104 9287 35935 0,'-6'-1'1600'0,"-2"0"320"0,2 2-1536 0,1 0-384 0,3 1 0 0,1 0 0 0,1 2 0 0,-2 0 0 0,-3 5 0 0,1 3-128 32,0 0-528-32,1 3-112 0,1 0 0 0,2 0-16 0,1 3 624 0,2 1 160 0,-2 1 0 0,3 4 0 15,0 1 0-15,-2 4-128 0,2 3 128 0,0-1-128 16,-3 0 896-16,2 0 192 0,-1-2 48 0,-1 2 0 16,1 3 208-16,-1 1 32 0,-1 6 16 0,-3 1 0 15,1-4-800-15,-2 3-144 0,1 0-48 0,-1 4 0 16,0-3-272-16,0-1 0 0,1-5 0 0,1 1 0 15,0 0 0-15,2-4-272 0,2-3 48 0,-2-5 16 16,2-1-176-16,2-3-16 16,-1-3-16-16,1-4 0 0,-1-1-896 0,0-7-176 0,-1-1-48 0,2-4-9264 15,-1-1-1856-15</inkml:trace>
  <inkml:trace contextRef="#ctx0" brushRef="#br0" timeOffset="10621.32">5852 9465 35007 0,'0'-10'1552'0,"0"0"320"0,1 4-1488 15,0 1-384-15,0 0 0 0,1 1 0 0,-1 0 256 0,2-5-32 0,0-4 0 0,1-6 0 16,2-3-432-16,-2-2-96 0,-1 5-16 0,-2 2 0 16,-3 1-1280-1,-1 6-272-15,-3 0-48 0,-3 4-16 0,-3 2 32 0,0 0 16 16,-5 3 0-16,1 3 0 0,-1 1 1888 0,-2 2 464 0,-20 5 576 0,23-3 64 0,0-1 112 15,1 0 32-15,3-1 0 0,2 2-208 0,0-1-32 16,2-1-16-16,1 2 0 0,2 1-288 0,-1 2-64 16,1-1-16-16,0 6 0 0,2 0-336 0,1 4-64 15,-2 3-16-15,0 3 0 0,0 3 368 0,1 6 80 16,0 3 16-16,-1-2 0 0,2 1 48 0,-2 0 16 16,1 1 0-16,-2 2 0 0,1-2-288 0,-2 5-64 15,-2 6-16-15,-2 1 0 0,-1 4-368 0,-2-3 0 16,-1 0 0-16,-1-3 0 0,4-8 0 0,-3 0 0 15,1-1 0-15,3-3-128 0,2-8-128 0,3-2 0 0,0 2-16 0,2-10 0 32,1 0-176-32,1-6-48 0,0-3 0 0,1-3 0 15,0-1-720-15,1-4-128 0,0 0-48 0,0-4 0 16,0-2-896-16,0-3-176 0</inkml:trace>
  <inkml:trace contextRef="#ctx0" brushRef="#br0" timeOffset="10824.84">5312 9909 40543 0,'1'-2'1792'0,"0"1"384"0,1 1-1744 0,3-1-432 0,0 1 0 0,0 1 0 16,3-1 224-16,4 0-32 0,8 0-16 0,7 0 0 15,7-1-176-15,2 0 160 0,1-2-160 0,-2 1 160 0,-3-2-288 0,-2-1-64 16,-3 2-16-16,-4-1 0 15,-3-2-1600-15,-3 2-320 0,-1-2-64 0,-1 1-13696 16</inkml:trace>
  <inkml:trace contextRef="#ctx0" brushRef="#br0" timeOffset="11154.82">5953 10312 46991 0,'-1'-2'2080'0,"-2"-1"432"0,1 2-2000 0,0 1-512 0,1 0 0 0,1 1 0 15,0 0-320-15,0 3-176 0,-1-3-16 0,-2 3-16 16,1 2-816-16,0 0-144 0,-1 3-48 0,-1-5 0 0</inkml:trace>
  <inkml:trace contextRef="#ctx0" brushRef="#br0" timeOffset="25054.1">6954 9219 12895 0,'4'-2'1152'0,"-3"0"-928"0,0 2-224 0,0-2 0 0,0 2 1424 0,0 0 240 16,1 0 64-16,1 0 0 0,1-1-416 0,-2-1-80 15,2 2-16-15,0 0 0 16,0 0 560-16,-2 3 96 0,2-1 32 0,-1 2 0 0,-1 2-944 0,0 0-192 16,1 1-48-16,0 1 0 0,2-1-432 0,-4 3-96 15,2 0 0-15,-1-1-16 0,0 3 80 0,0-1 0 16,-1 0 16-16,-1 3 0 0,0-2 192 0,-1 3 48 0,-2 1 0 0,-2 3 0 15,0 1-48 1,-1 4 0-16,-2 0 0 0,1 3 0 0,-1 0-16 0,-1 3 0 0,1-2 0 0,0 2 0 16,0-4-64-16,0 5-32 0,1-3 0 0,0-2 0 15,1-5-352-15,0 6 0 0,-3 7 0 16,-1 3 128-16,-3 2-128 0,1-1 0 0,-3-2 0 0,-1 1 0 16,1-4 0-16,-2 0 0 0,0-3 0 0,-1-1 0 15,-1-3 0-15,-1 0 0 0,-1 2 0 0,0-2 0 16,1-1 0-16,-1 1 0 0,2-5 0 0,2 1 0 15,0-2 0-15,1-4 0 0,3 1 0 0,0-3 0 16,2-2 0-16,1-1 0 0,0-2 0 0,1-2 128 16,1-1-128-16,2-3 128 0,0-2-128 0,0-1 128 15,0-3-128-15,1 1 0 0,-1-3 0 0,-1-2 128 0,0 1 48 16,-2 1 16-16,-1-4 0 0,0 2 0 0,-2-4-192 16,1 3 0-1,-1-3 0-15,2 1-176 0,1-1 176 0,1-3 0 0,0-2 0 0,2-1 0 0,1 0 0 0,2-2 0 16,2 1 0-16,2 3 0 0,3-4 0 0,1 2 0 15,2 1 0-15,1 2 128 0,2-1-128 0,-1 2 128 16,2 2-128-16,0 2 128 0,1 1-128 0,-1 0 0 16,1 3 0-16,1-2 0 0,-1 4 0 0,1-1 0 15,2 1 0-15,-1 3 0 16,0 0 0-16,1 0 0 0,-1 3 0 0,1 1 0 0,1 1 0 0,0 1 0 16,1 0 0-16,-2 2 0 0,1 1 0 0,0 0 0 15,0-1 0-15,-1 4 176 0,0-1-48 0,1 1-128 0,-4 0 192 16,3-2-64-16,-2 2 32 0,0 0 0 0,-1 1 0 0,0-2 0 15,-2 2 32-15,0-1 0 0,-1 0 0 0,-1-2 0 16,-1 0-192-16,1-2 160 0,1 1-160 0,1 0 160 16,0-1-160-16,-1 0 192 0,0-2-192 0,0 0 192 15,2 0-64-15,0 0-128 0,-1-3 192 0,1 0-64 16,1 1 0-16,1-2 0 0,1 1 0 0,-3-1 0 16,2-1-128-16,0-1 128 0,-2 0-128 0,0 0 128 15,0 0-128-15,-1 0 0 0,0 0 0 0,-1-1 0 16,1 1 128-16,-1 0-128 0,0-2 0 0,-2 1 128 15,1-1-128-15,1 2 0 16,1-3 144-16,0 0-144 0,1-1 0 0,4-1 144 0,2 0-144 0,2-4 0 0,1-2 192 0,2 0-192 16,-1-1 192-16,2-1-192 0,0 1 128 15,-2-4-128-15,1 0 0 0,-2 0 0 0,-1-2 0 0,0 1 0 16,-1 0 0-16,-1-3 0 0,-3 1 208 0,-1-1-64 16,1-3-16-16,-1-2 0 0,-1-3-128 0,-2 1 0 15,0-4 0-15,-1 4 0 0,0-2 128 16,-1 3 0-16,0-2 0 0,0-1 0 0,-2 1-128 0,1-2 0 15,-1 2-192-15,-1 3 192 0,-3 1-192 0,1 1 192 16,-1 3-160-16,-3 2 160 0,-2 0-208 0,0 1 48 16,-2 2 16-16,-2-2 0 0,0 1 144 0,-2 1-128 15,-1-2 128-15,0 2-128 0,-1 1 128 0,0-1 0 16,-2 3 0-16,1-3 0 0,-1 3 0 0,1 1-128 0,0-1 128 16,-3 1 0-1,2 0-144-15,-1 1 144 0,1 3-160 0,-2-2 160 0,0 3-176 0,0 2 176 0,-2 2-192 0,0-3 192 16,0 2-144-16,-1 0 144 0,1 3 0 0,-1-2-144 15,-1 1 144-15,4 0 0 0,-1-2 0 0,0 3 0 16,1-1 0-16,-2 1 0 0,1-2 0 0,-1 2 0 16,1 2 0-16,-1-2 0 0,3 4 0 0,-3-3 0 15,0 2-304-15,1 3-80 16,-1-1 0-16,-2 0-16 16,3 1 16-16,-1-1 16 0,2 1 0 0,1-1 0 15,2 0-208-15,1 0-64 0,3-4 0 0,0 0-17728 16</inkml:trace>
  <inkml:trace contextRef="#ctx0" brushRef="#br0" timeOffset="25886.59">8150 9805 4607 0,'11'-6'400'0,"-3"3"-400"0,-2 2 0 0,-1-3 0 0,-1 3 3344 16,-2 0 592-16,1 1 112 0,2-4 32 0,3 3-2448 0,3-7-480 15,0 3-112-15,1-2-16 0,1 1 192 0,-2-2 48 16,2 1 0-16,-3 2 0 0,4-1-336 0,1 1-64 15,2 0-16-15,0 1 0 0,2 2-272 0,2 0-64 16,0 1-16-16,1 1 0 0,1 1-48 0,-1-1 0 16,2 0 0-16,0-1 0 0,0 0-192 0,-1-1-64 15,1 0 0-15,-2 0 0 0,1 2-192 0,-4-4-208 16,1 2 32-16,-1-1-10000 16,-3 0-2016-16</inkml:trace>
  <inkml:trace contextRef="#ctx0" brushRef="#br0" timeOffset="26231.62">8145 9990 35935 0,'1'-2'3200'0,"3"0"-2560"0,0 0-512 0,-2 2-128 15,3-1 912-15,2 0 176 0,7-1 16 0,6-1 16 0,8-6-992 0,7 3-128 16,5-3-144-16,0 1 144 16,1 0-592-16,-2 1 0 0,-2 2 0 0,-2 0 0 15,-3 5-1744-15,-3-2-352 0,-5 4-64 0,-4-2 0 16,-4 1 576-16,-4 3 112 0,-3-1 16 0,-1-1 16 15,-2 1 752-15,-1-1 160 0,3 3 32 0,-1-4 0 16,2 1-48-16,2-2 0 0,2 0 0 0,4 0-4944 0</inkml:trace>
  <inkml:trace contextRef="#ctx0" brushRef="#br0" timeOffset="30566.87">9822 9237 2751 0,'-2'-1'256'0,"2"1"-256"0,0-3 0 0,0 3 0 0,0 0 1152 0,1-1 192 16,0 0 48-16,1-1 0 0,0 0-656 0,2-2-128 16,2 0-32-16,-2 0 0 0,2 2 64 0,0-2 0 0,2 2 0 0,-3 0 0 15,2 2-48-15,-1-1 0 0,0-2 0 16,-1 3 0-16,-1 3 864 0,0-2 160 15,-2 1 48-15,0 1 0 0,-1 4 112 0,-1-1 16 0,-1 2 16 0,-1 0 0 16,1 2-496-16,-2 1-96 16,-2-1-32-16,1 2 0 0,-3 0-400 0,2-2-80 0,1 1 0 0,-2 1-16 15,2-1-288-15,-2 3-48 0,1 0-16 0,-3 2 0 16,3 0 32-16,-1 1 0 0,0 2 0 0,-1 2 0 16,1-1 48-16,-2 0 16 0,2 5 0 0,-2 0 0 15,1-1 0-15,-1 0 0 0,2 0 0 0,-2-2 0 16,-1-1-144-16,0 0-32 0,-1 0 0 0,0 0 0 15,0-1-256-15,0 3 128 0,-2 1-128 0,-1 2 0 0,-1 1 160 0,-2 3-160 16,0-2 128-16,-2 2-128 0,3-2 0 0,0 1 0 16,-2-2 0-16,3-1 0 0,1 0 0 0,-1-3 0 15,1 0 0-15,0-3 0 0,1-2 176 0,0-1-48 16,1-2-128-16,-2 0 192 0,2-1-64 0,-1-4 0 16,1-1-128-16,0 0 192 0,0-1-192 0,0-2 0 15,1-3 128-15,-2 1-128 0,0-1 0 0,-1 0 0 16,-2 0 0-16,0-2 0 0,0 0 0 0,0-1 0 15,-1 0 128-15,1-2-128 0,-2-2 0 0,3 2 0 16,1-6 0-16,1 1 0 0,2-1 128 0,2-2-128 16,2 1 0-16,0-5 0 0,3 1 128 0,1 0-128 15,0 1 0-15,2-3 144 0,3 0-144 0,-1 1 0 0,2 1 0 16,2 1 0-16,1-1 0 0,1 2-144 16,2-3 144-16,2 1-208 0,2 1 208 0,1-1 0 0,2-1 0 0,1 3 0 15,-1-1 0-15,1 4 0 0,0 1 0 0,-2 2 0 16,3 3 0-16,-2-1 0 0,1 3 0 0,-1 0 0 15,0 3 0-15,2-1 0 0,0 2 0 0,0 1 0 16,-3 2 128-16,1 1-128 0,-1 4 0 0,-3 0 0 16,0 1 128-16,-3 1-128 0,-1-1 0 0,-2 1 0 15,2-1 160-15,-3 1-32 0,2 0 0 0,0 0 0 16,2 0 128-16,-1 2 0 0,2-1 16 0,0 2 0 16,2-2-272-16,0 0 0 15,-2 1 128-15,3-1-128 0,-3-3 192 0,3-1 0 0,2-1-16 0,-1-1 0 0,-1-2 16 0,1-2 0 16,1-3 0-16,1 0 0 0,-2-2-64 0,1-2 0 15,0 1 0-15,-1-2 0 0,-2-2-128 0,1 0 0 16,-1 0 0-16,0 0 0 16,-1-1 0-16,0-3 0 0,2 1 0 0,1 0 0 0,0-1 144 0,1 0-144 15,0 0 160-15,1-4-160 0,0 3 160 0,1-2-160 16,0 0 160-16,0-4-160 0,1 2 144 0,1-2-144 16,-1 0 128-16,0 0-128 0,1-4 0 0,1-2 0 15,-1 1 0-15,0-3 0 0,-1-2 0 0,-1 1 0 16,1 1 0-16,-3-2 0 0,2-2 0 0,-1-1 192 15,-1 4 0-15,-1-3 0 0,2-1-192 0,-1-1 0 0,-2 3 0 16,0-1 0-16,1 3 0 0,-5-2 0 0,2 2 0 16,-2 0 0-16,-1 2 0 0,-2 3 0 0,-3 1 0 0,1 1 0 15,-2 2-192-15,-3-3 48 0,1 3 0 0,-2-2 0 16,-1 3 144-16,0 0 0 0,-2 3 0 0,0-2 0 16,-2 2-128-16,-2-1 128 0,-1 0-128 0,-2 0 128 31,0 2-128-31,-1 3 128 0,1-1-128 0,-2 4 128 0,-1-2-144 0,0 6 144 0,-2-3-160 0,-1 6 160 15,0-1-144-15,-4 1 144 0,1 2-128 0,-3 1 128 16,1 0 0-16,0 0 0 0,2-2 0 0,1 2-128 16,-2-4 128-16,0 4 0 0,-2-3 0 0,0 1 0 0,3 2 0 15,-3-3 0-15,0 1 0 0,2 2 0 0,2-3 0 16,-1 2 0-16,-1 0 0 0,0-1 0 16,-1 1 0-16,2 0 0 0,1-3-144 0,0 0 144 15,3 0-448-15,2 1 0 0,1-2-16 0,2 0-12464 16,2 0-2496-16</inkml:trace>
  <inkml:trace contextRef="#ctx0" brushRef="#br1" timeOffset="37825.94">2220 12404 32255 0,'-2'-5'2864'0,"0"0"-2288"0,0 3-576 0,2 0 0 0,2 1 448 0,-2-1 0 15,-2-5-16-15,0-3 0 16,0-2-688-16,-3-1-128 0,2 0-16 0,-1-2-16 0,-2 5 272 0,0-1 144 0,0 1-160 0,-1-1 160 15,-1 4-320-15,-1-3 16 0,-1 2 16 0,0 2 0 16,-2 0 288-16,2 1 0 0,-1 1 176 0,-1 0-176 16,-2 3 496-16,1 0-16 0,-1 0 0 0,-2 1 0 15,2 2 48-15,1 3 16 0,-2 4 0 0,0-2 0 16,1 4-176-16,-1 2-48 0,3 2 0 0,-1 2 0 16,1 0-112-16,1 2-16 0,3 2-16 0,1-4 0 15,1 5-304-15,3-1-64 0,-1 3-16 0,3-2 0 16,1-1-272-16,1-1-48 15,2 2-16-15,-2-3 0 0,2-3-96 0,0-4-32 16,1-2 0-16,-3 0 0 0,2-4 416 0,1-1 96 0,0-1 16 0,2-3 0 0,1-1 528 0,2-1 96 16,3-2 32-16,-1 1 0 0,2-4 528 0,3 2 112 15,1-2 32-15,-1 0 0 0,3 0-368 16,-2-1-80-16,-1 0-16 0,1-4 0 0,-1 2-384 16,-1-1-80-16,0-1 0 0,-1-1-16 0,0-2-112 0,-1 0-128 15,-1 0 176-15,-1-2-176 0,0-2 240 0,-2 1-64 16,-1 0-16-16,-1-3 0 0,-3-1 32 0,1-1 16 15,-1 0 0-15,0-2 0 0,1-6 0 0,-3 4 0 16,2 2 0-16,-1 0 0 0,-2-5-80 0,2-4-128 16,-1-5 176-16,-1 1-176 0,2-2 0 0,-3 5 0 15,0-1 0-15,0 5 0 0,0-1-240 0,-1 0 48 16,-2 2 16-16,2 0 0 0,-2 6 176 0,1 1 0 0,-1 2 0 16,1 0 0-16,-2 3 0 0,1 2 0 0,0 0-176 15,-1 1 176-15,2 7-416 0,-1-2 16 0,0 1 0 16,0 4 0-1,1 1-1008-15,0 0-208 0,-1 3-48 0,1 0-9472 0,1 2-1888 0</inkml:trace>
  <inkml:trace contextRef="#ctx0" brushRef="#br1" timeOffset="38329.83">2537 12384 31327 0,'0'-9'2784'0,"0"3"-2224"0,0-3-560 0,2 4 0 0,0 3 1024 0,2-3 80 15,-1 1 32-15,4-4 0 16,3-7-2432-16,2-4-496 0,4-1-80 0,-1-2-32 0,2 2 1904 0,-1 2 192 0,-2 2 128 0,1 0 16 16,-2-1-128-16,-2 3-16 15,0-1-16-15,-2 2 0 0,0 2 144 0,-1-1 48 0,-1 2 0 0,-2-2 0 16,0 2 80-16,-2 0 32 0,0 0 0 0,-3 0 0 16,1 1 288-16,-2 1 64 0,-2-2 16 0,-2 1 0 15,0 3-208-15,-3 0-64 0,-1 1 0 0,-3 2 0 16,-3 2-256-16,-2 2-48 0,1 6-16 0,-4-1 0 15,-1 4-432-15,1 1-80 0,0 1-32 0,1 3 0 16,1 1 144-16,2 3 144 0,-1 2-208 0,1 0 80 16,1 5 128-16,1-4 0 0,2 4 0 15,1 1 0-15,2 0 0 0,1-1-160 0,6 0 160 0,-1 0 0 16,5-2 0-16,0-7 224 0,-1 2-16 0,4-1 0 16,2-3 32-16,1-1 0 0,1 0 0 0,1-2 0 0,1 0-240 15,1-3 0-15,2 2 0 0,0-5 0 16,4 3-512-16,0-4-32 0,1 0-16 15,3-3 0-15,3-2-1072 0,0 0-224 0,2-4-32 0,-2-1-12832 16</inkml:trace>
  <inkml:trace contextRef="#ctx0" brushRef="#br1" timeOffset="38799.94">3395 11659 43311 0,'0'-19'1920'0,"0"5"384"0,1 4-1840 0,2 1-464 0,1 4 0 0,-3 1 0 16,3 0-736-1,2-5-240-15,3-6-48 0,0-6-16 0,1 1 448 0,-4 2 80 16,-1 3 32-16,-3 1 0 0,-4 4 96 0,-2 3 32 0,-3 3 0 0,-5 0 0 0,-3 3-32 0,0 1 0 16,-4 1 0-16,-1 2 0 0,-2-1 384 0,0 1 160 15,-1 3-16-15,-4 0 0 0,3 2 640 0,-3 3 128 16,0 2 32-16,0 3 0 0,1 2-560 16,3 3-96-16,1 2-32 0,5 1 0 0,2 3-256 0,5 1 128 15,0 1-128-15,1 2 0 0,2 0 208 0,-1 1-64 16,0 4-16-16,1-2 0 0,-1 0-128 0,2 0 0 15,-1 0 0-15,1 2 0 0,1-4 0 0,-1 4 0 16,2 0 0-16,-1 2 0 0,1-1 0 0,0-4 0 16,2 2 0-16,1-1 0 15,3 0 0-15,1-6 0 0,0-2 0 0,2-5 0 0,1-1-256 0,0-4 80 16,0-2 16-16,0-2 0 16,2-1-336-16,-3-4-64 0,1-1-16 0,-2-1 0 15,0-5-448-15,-1 0-80 0,-2-3-32 0,1-1-9392 0,2-3-1888 16</inkml:trace>
  <inkml:trace contextRef="#ctx0" brushRef="#br1" timeOffset="39003.98">2764 12029 42383 0,'1'-6'1872'0,"2"1"400"0,1 1-1824 0,0 3-448 0,2-2 0 0,-1 2 0 16,3 0 256-16,7 1-32 15,6-4-16-15,10 0 0 0,5 2 112 0,2 1 32 0,2-3 0 0,-4 1 0 0,3 2-352 0,-3-2 0 16,-2 1 0-16,-1 2 128 16,0-2-784-16,-2 2-160 0,-2 0-16 0,1 0-11840 15,-1 0-2352-15</inkml:trace>
  <inkml:trace contextRef="#ctx0" brushRef="#br1" timeOffset="40701.68">4300 12224 23951 0,'-2'-2'2128'0,"2"-3"-1696"0,0 5-432 0,2-1 0 16,-1 1 1472-16,0-2 192 0,3-1 64 0,1-2 0 16,1-2-1056-16,1 1-208 0,2 3-32 0,-2 0-16 15,3 2 288-15,-3 2 64 0,0 3 16 0,0 2 0 16,-1 3-80-16,0 4-32 0,0 2 0 0,-3 5 0 16,1 0-144-16,-2 7-16 0,-1-1-16 0,-1 5 0 0,-1 1-256 0,-1 1-48 15,-1 3-16-15,-1 4 0 16,-2 1-176-16,0 1 0 0,-3 5 0 0,-2 0 0 0,-1 6 0 0,-2-5 0 15,3-2 128-15,1-1-128 0,0-7 0 0,1-5 0 16,1-3 0-16,4-5 0 0,1-6 0 0,0-4 0 16,2-2 0-16,1-6 0 0,1-3 320 0,0-4 48 15,-1 0 0-15,3-5 0 0,-1-4-128 0,0-3-32 16,0-3 0-16,-1-7 0 0,1-7-80 0,-2-5-128 16,0-4 176-16,-2-5-176 0,1-1 128 0,0-3-128 15,0 2 0-15,-2-2 0 0,1 3 0 0,0-5 128 16,0-1-128-16,1 1 0 0,1 0 128 0,1 3-128 15,0 2 0-15,3 1 0 0,0 3 0 0,-1 3 0 0,4 2 0 16,2 2 0-16,-1 0 0 0,4 4 0 16,2 3 0-16,2 0 0 0,4 3-192 0,0 3 0 0,4 1 0 15,1 2 0-15,2 3 48 0,-2 2 16 0,1 2 0 0,0 0 0 16,-1 0 128-16,-1 6-160 0,2 2 160 0,-4-1-160 16,2 6 160-16,-3-2 0 0,-2 4 0 0,-4 3 0 15,-1 2 0-15,-4 2 0 0,-1 2 0 0,-4 4-128 16,1 2 128-16,-3 3 0 0,-1 1-144 0,0-1 144 15,-4 2 0-15,0-1 0 0,0 4 0 0,0-2 0 16,0 1 0-16,-3-5 240 0,2 2-64 0,-2-2-16 0,-1-2-160 16,-2-3 0-16,-1 0 144 0,0-3-144 0,-1-2 0 15,0-1 0-15,0-4 0 0,-3-3 128 0,0 0-128 0,1-1 176 16,0-3-176-16,1 0 192 16,0-3-192-16,-1-1-272 0,2 0 64 0,0-2 16 15,-1-1-896-15,0-1-192 0,1-5-16 0,0 1-16 16,1-2-1120-16,2 0-240 0,0 1-32 0,1 1-10624 15</inkml:trace>
  <inkml:trace contextRef="#ctx0" brushRef="#br1" timeOffset="41094.51">4885 12249 10127 0,'7'5'448'0,"-3"-1"96"0,1-2-544 0,-3 2 0 0,0 0 0 0,0-3 0 0,-1 4 864 0,2 0 64 0,1 6 16 16,3 1 0-16,-2 2 1392 0,-1-3 288 0,-1-1 48 0,0-1 16 15,-2-2-800-15,-1-2-160 0,-1 0-16 0,0-4-16 16,-1 1-608-16,0-2-128 0,1 0-32 0,-1-2 0 16,1-2 384-16,-1-1 80 0,-1-2 16 0,2-2 0 15,1-3-560-15,-2 1-96 0,1-3-32 0,1 2 0 16,0-3-336-16,0 0-64 0,1-1 0 0,1 0-16 15,-1-3-48-15,0 1-16 0,2-1 0 0,1-1 0 0,-3-2-112 0,3-1-128 16,1 1 176-16,-3-1-176 0,5 0 128 0,-4-1-128 16,2 4 0-16,-1 1 0 0,3 1 0 0,-4 0 160 15,4 0-160-15,-1 0 128 0,1 5-128 0,0 0 192 16,1 0-192-16,-2 2 192 0,2 3-192 0,0-2 0 16,1 5 0-16,-1 0 0 0,1 2-144 0,1 1-64 15,1 1-16-15,2 1 0 16,3 0-608-16,3 1-112 0,3 3-16 0,0 1-16 15,0 1-1376-15,0 4-272 0,-2-2-48 0,-1 2-16 16,-1 1-192-16,-2 2-32 0</inkml:trace>
  <inkml:trace contextRef="#ctx0" brushRef="#br1" timeOffset="41435.43">5426 12041 11567 0,'4'1'256'0,"-3"-1"48"0,1 2 16 0,0-2 0 0,0 0-320 0,0 0 0 0,0 0 0 0,2 0 0 16,4 0 2464-16,2 0 416 0,1 0 96 0,3 0 16 15,0-2-640-15,-2 0-128 0,3 1-32 0,-1-2 0 16,1-2-864-16,-1 1-176 0,2-3-48 0,-2 2 0 16,-1-2-528-16,-1-2-96 0,-1 3-32 0,-3-5 0 15,0 1-160-15,-2-1-32 0,-2-2-16 0,-1 1 0 16,-3 0-80-16,-2 2-16 0,-1-4 0 0,-2 4 0 16,-2 0-528-16,-2 1-96 0,-1 3-32 0,-2 2 0 15,-4 4-128-15,2 0-16 0,-2 4-16 0,1 1 0 0,-2 3 448 16,-1-1 96-16,0 3 128 0,0 1-208 15,-1 2 208-15,1 0 0 0,0 5 0 0,0-1 0 0,-1 2 0 0,2 1 0 16,2-1 192-16,1 0-192 0,1-2 640 0,4 1 0 16,2 0 16-16,1-2 0 0,4 0 160 0,-1 0 16 15,5 4 16-15,-1 1 0 0,3-1-400 0,1-1-64 16,1 0-32-16,2-3 0 0,2 1-352 0,0-4 0 16,0 0 0-16,4 0 128 15,2-3-464-15,0-4-96 0,2-1-16 0,-1 0 0 16,2-3-1744-16,0-1-368 0</inkml:trace>
  <inkml:trace contextRef="#ctx0" brushRef="#br1" timeOffset="42136.97">6201 12063 26719 0,'0'-5'1184'0,"0"2"240"0,-1-1-1136 0,1 0-288 0,1 1 0 0,1 3 0 15,-2-2-1712-15,1-1-400 0,1-2-64 0,1-4-32 16,1 1-672-16,-3-3-144 0,0 3-32 0,-1-4 0 16,0 2 1920-16,-1 0 384 0,0 0 80 0,-3 0 16 0,-1-2 784 0,0 2 144 15,-2 0 48-15,0 0 0 0,-1 1 2416 0,-1 2 480 16,2 1 112-16,-5-1 0 0,1 3-528 0,-3 1-112 0,0 3-32 0,-1 0 0 15,0 3-1248-15,-3 1-240 0,1 3-48 0,-2 1-16 32,1 1-400-32,-3 4-96 0,1 1-16 0,0 0 0 0,2 2-320 0,-2 2-64 0,-1 5-16 0,0-2 0 15,-1 7-192-15,2 1-160 0,2-1 32 0,2-1 0 16,5-3 128-16,0-2 128 0,3-1-128 0,1-1 176 16,2-2 192-1,0 1 32-15,3-2 16 0,0-2 0 0,2 0-192 0,3 0-32 0,2-2-16 0,1-2 0 16,2-3 96-16,3-1 32 0,3-3 0 15,1 0 0-15,2-3 16 0,2-2 0 0,1-2 0 0,0 1 0 0,2-3 16 16,-1 0 16-16,2 1 0 0,-1-4 0 0,-1-2-176 0,2-2-48 16,-1 0 0-16,-3 0 0 0,0-1-128 0,-2-2 0 15,1-2 0-15,-2 1 0 0,-1-2 0 0,-2-2 0 16,1-2 0-16,-3-3 0 0,-2 1 128 0,-1-2-128 16,0-5 192-16,-4-3-64 0,-3 3-128 0,-2-1 0 15,1 0 0-15,-5-3 0 0,-2-1-208 0,-1-1 16 16,0 4 16-16,-1 0 0 0,0 4-80 0,1-2 0 15,1 5-16-15,-1 0 0 0,-1-1 96 0,1 2 32 16,0 3 0-16,-1 0 0 16,1 0-464-16,1 5-96 0,0 2 0 0,2 3-16 15,2 5-1568-15,-1 0-304 0,3 5-64 0,1-3-10912 0</inkml:trace>
  <inkml:trace contextRef="#ctx0" brushRef="#br1" timeOffset="42477">6464 11924 41471 0,'0'-5'1840'0,"0"3"368"0,1 1-1760 0,1 0-448 0,0 1 0 0,0 1 0 16,1 0-992-16,2 1-288 0,2 1-48 0,2 2-16 0,0 2 800 0,-1 1 160 16,-1 4 16-16,-2 0 16 0,-1 2 352 0,-1 1 0 15,-2 0 192-15,-1 4-64 0,0-2 80 0,-1 0 16 16,0-4 0-16,-1 2 0 0,0 2-32 0,-2-1-16 15,1 0 0-15,2-2 0 0,-3-1-176 0,3 0 0 16,-1-2 0-16,0-4-176 16,2 1-1264-16,0-4-256 0,-1 0-48 0,0-1-12928 0</inkml:trace>
  <inkml:trace contextRef="#ctx0" brushRef="#br1" timeOffset="42665.44">6518 11698 16575 0,'0'-14'1472'0,"0"4"-1168"0,0 2-304 0,0 5 0 15,0-1 3024-15,0 3 560 0,0 1 96 0,0-3 32 16,0-2-2768-16,0-1-560 0,3 5-96 0,-2-4-32 16,3 5-2176-16,0 0-448 0,1 1-96 0,-2 3-16 0</inkml:trace>
  <inkml:trace contextRef="#ctx0" brushRef="#br1" timeOffset="43042.28">6996 11919 15663 0,'0'-5'1392'16,"0"-3"-1120"-16,0 4-272 0,0 0 0 0,0 0 2272 0,-1 0 400 0,-1-7 80 0,1-5 0 15,-3-5-1120-15,0 1-224 0,0 3-64 0,0 3 0 16,0 4-400-16,-3 2-96 0,2 5-16 0,-3 3 0 16,0 3-544-16,-2-1-112 0,0 4-32 0,-1 2 0 15,0-1-144-15,1 2 0 0,1 2 0 0,0 0-176 16,3 4 512-16,-2 0 112 0,2 2 0 0,2 0 16 15,-1 1 480-15,1 3 80 0,-1-1 32 0,2 2 0 16,-1 1-464-16,-1 1-80 0,2 1-32 0,-1-1 0 16,3 0-288-16,1 2-64 0,0 1-128 0,2 1 192 15,2 0-192-15,1-5 0 0,3 1-144 0,1-4 144 16,1-1-272-16,-1-4 32 0,3-1 16 0,0-3 0 16,0-1-224-16,1-2-64 0,0-3 0 0,3-2 0 15,1-3-640-15,1 0-144 16,2 0-32-16,0-7-9248 0,0 1-1856 0</inkml:trace>
  <inkml:trace contextRef="#ctx0" brushRef="#br1" timeOffset="43324.64">7318 11533 35935 0,'0'0'3200'0,"0"1"-2560"0,0 0-512 0,1 2-128 16,0 0 928-16,2 2 160 0,0 2 48 0,2 4 0 15,2 6-1136-15,1 6-208 0,2 5-48 0,0 4-16 16,-2 0 272-16,0 4-160 0,-1 1 160 0,-1 1-128 16,-1 1 128-16,0-2 0 0,-2-1 160 0,-1-3-160 15,-1-1 0-15,-1-3-192 0,-1-3 16 0,-3-2 0 16,0-1-848-16,-2 0-160 15,-3-1-32-15,2-4-16 0,-2-1-1776 0,-3-3-368 16</inkml:trace>
  <inkml:trace contextRef="#ctx0" brushRef="#br1" timeOffset="43529.18">7138 11882 43311 0,'4'-4'3840'0,"2"-3"-3072"0,-1 5-608 0,1 1-160 0,0-2 304 0,5 1 16 16,6-2 16-16,11-6 0 0,10 0-336 0,7-2 0 15,-2 2-160-15,-1 0 160 16,-2 2-832-16,-4-1-64 0,-1 2-16 0,-3-1-17824 0</inkml:trace>
  <inkml:trace contextRef="#ctx0" brushRef="#br1" timeOffset="44032.11">8199 11054 19343 0,'-5'-1'848'0,"0"1"192"0,0 0-832 0,4 0-208 0,0 0 0 0,-1 0 0 0,1 0 448 0,-3 1 32 15,0 2 16-15,-3-2 0 0,1 4-304 0,-2-2-48 0,-1 2-16 0,1 2 0 16,0 0 0-16,-2 0 0 16,1 3 0-16,-2 0 0 0,0 4 1344 0,0 1 256 0,0-2 48 0,0 3 16 15,-4 7 512-15,2 1 96 0,-1 5 32 0,0-1 0 16,-2 4-1136-16,1 4-208 0,-1 3-64 16,1-2 0-16,0 0-624 0,1 0-128 0,2 1-16 0,0-2-16 15,3 2-240-15,0 3 0 0,2 4 0 0,2 1 0 16,2 1 192-16,2 0-48 0,2-2-16 0,3-1 0 15,1-1 208-15,3 3 48 0,-1-5 0 0,2-1 0 16,-1 2-240-16,0-4-144 0,0-1 192 0,-1 0-192 16,0-6 0-16,3-2 0 0,0 3 0 0,2-7 0 0,3 0-208 15,0-1-112-15,3-2 0 0,2-5-16 16,3-2-176-16,0-3-48 0,-1-2 0 0,5-1-11792 16,6-1-2352-16</inkml:trace>
  <inkml:trace contextRef="#ctx0" brushRef="#br1" timeOffset="45428.91">8820 11809 18431 0,'1'-3'1632'0,"-1"2"-1312"16,0 1-320-16,0 0 0 0,0 0 464 0,0-2 32 15,0 1 0-15,0-2 0 16,2-2-752-16,-2 1-160 0,2-2-32 0,-2 1 0 16,3 0-224-16,1-1-48 0,-1-2-16 0,1 1 0 0,1 0 736 0,-1-1 0 15,2 1 0-15,1-2 0 16,-2 2 1264-16,2 0 192 0,-2 1 32 0,1 1 16 0,0 0 336 0,-2 2 64 0,-2 1 16 0,-1 1 0 16,1-1-528-16,-1 2-112 0,-2 0 0 0,-2 0-16 15,1 5-48-15,-3-2-16 0,0 3 0 0,-2 2 0 16,1 1-368-16,-2 2-80 0,-2 4-16 0,0 1 0 15,-3 0-416-15,1 2-96 0,-1 0-16 0,-1-1 0 16,-1 1-208-16,0-1 0 16,-1 0 0-16,-1-5 0 0,0 2 0 0,1-1 0 0,-2 0 0 0,0 2-160 15,3-4 160-15,-1-1 0 0,2 0-144 0,0 0 144 16,2 2-256-16,1-4 0 0,-1 3 16 0,0-1 0 16,2-1-1040-1,-3-1-192-15,2 3-64 0,-1-3 0 0,1 0-1728 0,-1-3-336 0</inkml:trace>
  <inkml:trace contextRef="#ctx0" brushRef="#br1" timeOffset="45726.81">8561 11690 40543 0,'-2'0'3600'0,"0"0"-2880"0,2 1-576 0,1 0-144 0,0 2 336 0,2-3 48 0,2 2 0 0,1 1 0 32,5 4-832-32,5 1-144 0,2 1-48 0,2 3 0 0,1 0 512 0,2 3 128 0,0 1 0 0,-1 1 0 31,3 2-576-31,-1 2-64 0,0 4 0 0,0 2 0 15,-3-3-208-15,-2 0-48 0,-1 1-16 0,-1-4 0 0,-2 2 656 0,-2-1 256 0,0-2-176 0,-1-2 176 16,-1-2-464-16,0 0 0 0,-1-4 0 0,0-1 0 16,1 2-1104-16,1-4-224 15,0-2-32-15,0-2-10576 0</inkml:trace>
  <inkml:trace contextRef="#ctx0" brushRef="#br1" timeOffset="61307.13">9194 12249 8287 0,'0'-1'736'0,"0"1"-592"0,1 0-144 0,0-3 0 0,2 3 2368 0,-2-1 448 16,3 1 96-16,2-1 16 0,7-3-624 0,4-1-128 0,5-1-32 0,6 0 0 15,3-2-720-15,2 0-144 0,0 0-16 0,1 1-16 16,1-1-848-16,-2 2-160 0,1 0-48 0,-3 0 0 31,-1 2-688-31,-2-1-144 0,-4 1-16 0,-2-1-16 16,-2 1-672-16,-2 1-144 0,-2 1-32 0,-3-3-10000 0</inkml:trace>
  <inkml:trace contextRef="#ctx0" brushRef="#br1" timeOffset="62013.81">9806 11768 30399 0,'1'-3'1344'16,"-1"2"288"-16,0 0-1312 0,1 1-320 0,-1 0 0 0,2 1 0 0,-1 3 0 0,0-4 0 0,3 5-160 0,0 1 160 15,2 2-320-15,-2 2 64 0,2 2 0 0,-2 2 0 16,1 0 96-16,-1 3 32 0,-3 0 0 0,2 1 0 31,-3 1-608-31,0-1-112 0,-3 2-32 0,2 0 0 0,-2 0 1024 0,0 2 208 0,-1-3 32 0,-1 0 16 0,1-2 736 0,1-1 144 16,1-3 16-16,1 0 16 0,1-3 32 0,0-1 0 15,2 0 0-15,-1-3 0 0,2-2-512 0,-2-2-80 16,2 2-32-16,-1-4 0 0,2 0-464 16,-3-4-112-16,2 2-16 0,-1-2 0 0,1-2-128 0,-2-3-256 15,-1 3 64-15,0-5 16 0,0-1-64 0,0-2-16 16,-1-1 0-16,0 1 0 0,-1-2 256 0,1-1 0 15,0 2 144-15,0-3-144 0,2-1 576 0,0 2 32 16,3-2 0-16,0 2 0 0,1-2-256 0,0 2-48 16,3 0-16-16,0-2 0 0,1 2-160 0,0 1-128 15,2 0 144-15,0 4-144 0,0 1 0 0,-1 4 0 16,2 1 0-16,-1 2 0 0,0 0 0 0,-1 3 0 0,1 1 0 16,-4 1 0-16,0 3-192 0,0 1 0 0,-2 5 16 0,0-3 0 15,-2 7 48-15,-1-1 0 0,1 2 0 16,-2 1 0-16,0 2 128 0,0 0 144 0,1-2-16 0,2 3-128 15,-1-4 0-15,0 0 0 0,2 3 0 0,-2-3 0 16,1 0 0-16,0-3 0 0,0 0 0 0,3 0 0 31,-2-1-912-31,0-1-304 0,4 0-48 0,-4-1-16 0,1 0-2016 16,-1-1-416-16,-1-2-64 0,-1-1-8576 0</inkml:trace>
  <inkml:trace contextRef="#ctx0" brushRef="#br1" timeOffset="62484.28">10097 12066 3679 0,'3'-3'320'0,"-1"1"-320"0,1-2 0 0,-2 3 0 0,0 0 2128 0,3-2 368 16,1 0 64-16,3-4 0 0,3-1 288 0,3-3 48 16,1 1 16-16,2-3 0 0,-2 3-608 0,1-1-128 15,1-1-32-15,1 2 0 0,0-1-928 0,0-1-192 16,0 2-48-16,0 0 0 15,-3 0-544-15,2-1-112 0,-3 2-32 0,1 0 0 0,-2 2-288 0,0-2 0 16,1 1 0-16,-3-2 0 0,0 2 0 0,-2 0 0 16,1 0 0-16,-5 2-144 0,0 0 144 0,0-2 0 15,-1 2-144-15,-3 2 144 0,-1-2 0 0,0 0 288 0,-1 0-48 0,-2 2-16 16,0-1 400-16,-3 2 80 0,0-1 0 0,-1-3 16 16,-2 2-384-16,-1 0-80 0,-1 1 0 15,-1 1-16-15,0 0-240 0,0 1-256 0,-2 2 48 0,1 2 16 16,3 1-144-16,-2 2-32 0,1 4 0 0,0 1 0 15,2 1 368-15,0 3-144 0,0-2 144 0,0 3 0 16,0 2 0-16,1-2 0 0,0 2 0 0,3-2 0 16,0 0 256-16,2-1 48 0,3 2 16 0,0-3 0 15,3 2 176-15,-1 4 32 0,3-6 16 0,0 2 0 16,3 0-192-16,1-1-32 0,0 0-16 0,1 0 0 16,1 1-176-16,-1-3-128 0,2 1 144 0,-1-2-144 0,1-3 0 15,-2 1-128-15,1-3-16 0,1 2 0 16,-1-2-288-16,-1-1-48 0,2-1-16 0,-2-2 0 15,1 2-1040-15,-1-4-192 0,0 0-64 0,0-4 0 16,1 2-224-16,-3-2-48 0,3-1-16 0,-1-1-6512 16,1-3-1312-16</inkml:trace>
  <inkml:trace contextRef="#ctx0" brushRef="#br1" timeOffset="63017.5">10570 11769 4607 0,'2'-1'400'0,"-2"-3"-400"0,2 3 0 0,-1-2 0 0,0 2 4608 0,0 0 832 16,1 0 160-16,2 1 32 0,2-3-2688 0,1-1-560 0,2 2-96 0,1 0-32 15,2 2-1424-15,-1 0-304 0,1 7-48 0,-1-2-16 16,0 5-288-16,0 2-176 0,-1 2 192 0,0 4-192 16,-1 2 0-16,-2 0 0 0,1 2-192 0,1-3 48 15,-4 2 144-15,1-4 256 0,0 2-64 0,0-2-16 16,0 0 320-16,-2-3 64 15,2-3 16-15,-2-1 0 0,1 0-384 0,-1-5-192 0,2-2 192 0,-3-1-192 16,2-2 272-16,-1 0-48 0,1-3-16 0,0-2 0 16,1 1-80-16,-1-3 0 0,3 1-128 0,-2-2 192 15,0 0-384-15,1-2-96 0,-2 1-16 0,0 2 0 16,-1-1-272-16,-1 2-48 0,0 4-16 0,-2 0 0 16,-1 4 0-16,0 0-16 0,0 4 0 15,0 3 0-15,-2 2 96 0,-1 3 32 16,1 1 0-16,-1-1 0 0,2 0 912 0,-1 0 176 0,4-1 32 0,-1-2 16 0,-1-4-96 0,4-1 0 15,1-1-16-15,0-3 0 0,1-2-96 0,1-1-16 16,-1 0 0-16,1-5 0 0,0 1 0 0,-2 0-16 16,2-3 0-16,1 0 0 0,-1-2 64 0,0-3 16 15,1 2 0-15,-1-1 0 0,0 1 64 0,-1 1 32 16,3-2 0-16,-3-1 0 0,2 2-224 0,-2 0-64 16,2 0 0-16,-2 2 0 0,1-1-256 0,0 3 0 15,-1-3 0-15,1 4 0 0,1-2 0 0,-1 1 0 0,0 2 0 16,1-2 0-16,1 1 0 0,0-2-144 0,-2 0 144 15,0 0-128-15,-1-1 128 0,0-1 0 0,1 0 0 0,-2-1 0 16,0-1 128-16,0-2 0 0,-1 2 0 0,1-3 0 16,-3 1-128-16,1 1 0 15,1-1 128-15,-3-1-128 16,1 0-272-16,-1 1-128 0,0-1-32 0,-1-1 0 16,0 1-1360-16,0 4-288 0</inkml:trace>
  <inkml:trace contextRef="#ctx0" brushRef="#br1" timeOffset="63708.56">11017 10904 15663 0,'-4'0'1392'0,"2"0"-1120"15,-1 2-272-15,2-2 0 0,1 0 1056 0,-1 0 160 0,-2 1 16 0,1-1 16 0,-2 1 272 0,0-1 48 16,1 1 16-16,3-1 0 0,0-1 352 0,3 1 80 16,1 0 16-16,2 1 0 0,3 3-608 0,1 1-112 15,3 5-32-15,2 1 0 0,4 6-384 0,1 2-64 16,2 4-32-16,1 2 0 0,2 2-512 0,2 3-96 15,2 1-32-15,-1-1 0 0,-2-4-160 0,5 6 0 16,5 1 0-16,4 4 0 0,2 3 0 0,-2 1 0 16,1 0 0-16,-3-1 0 0,-2 1 128 0,-5-2-128 15,-6-1 128-15,-4-1-128 0,-3-2 224 0,-2 8-32 16,-3 4-16-16,-2 5 0 0,-5 0-32 0,-5-2 0 0,-2 0 0 16,-5-1 0-16,-5-3-144 0,-1-1 0 0,-2-3 0 0,-7-1 0 15,-5 1 0-15,-5 1-320 0,-1 2 48 0,-5-1 16 31,-1-2-816-31,-4-4-144 0,-1 1-48 0,-3-1-16064 0</inkml:trace>
  <inkml:trace contextRef="#ctx0" brushRef="#br1" timeOffset="81898.02">3828 13094 13823 0,'3'-10'1216'0,"-2"5"-960"0,0 0-256 0,1 2 0 0,0 1 1680 0,0 0 304 15,0 2 48-15,1-5 16 16,2 0-2560-16,2-3-496 0,0 0-96 0,0-1-32 0,-1 3 1312 0,-2 1 256 16,0-1 48-16,-3-2 16 0,-1 4-368 0,0-2-128 15,-2 1 0-15,-1 0 144 16,0 0-16-16,-1-1-128 0,-2 2 192 0,0-2-64 0,0 3 560 0,-2-2 96 0,-2-1 32 0,1 0 0 16,-1-1-16-16,-1 0 0 0,-1-1 0 0,0 0 0 15,0-2-288-15,1 1-48 0,0 0-16 0,0 0 0 16,0-1 288-16,1 1 48 0,0 3 16 0,0-4 0 15,2 4-352-15,-1-2-64 0,4 5 0 0,-1-1-16 16,-1 3-48-16,2 1-16 0,-2 0 0 0,2 2 0 16,-1 3 224-16,-1 1 48 0,-1 4 16 0,1 0 0 15,0 1-32-15,1 2-16 0,1 4 0 0,0 0 0 16,0 7-48-16,0 3-16 0,2 1 0 0,-1 4 0 0,1 4-256 0,0-2-48 16,2 3-16-16,-2-3 0 0,2 5-32 15,-1-3-128-15,0-2 192 0,2 1-64 0,0-3 64 16,2-1 16-16,0-2 0 0,1 5 0 0,-1 4 96 0,0 1 16 31,1 0 0-31,0 3 0 0,-1-3-192 0,0 2-128 16,-1-2 144-16,-1-7-144 0,0-1 144 0,-1-2-144 15,-1 2 128-15,0-2-128 16,0-1-256-16,0-4-128 0,0 0-16 0,0-8-16 16,0-2-352-16,-1-6-80 0,1-3-16 0,-1-1-10448 15,0-4-2080-15</inkml:trace>
  <inkml:trace contextRef="#ctx0" brushRef="#br1" timeOffset="82180.17">3437 13581 38703 0,'-4'-3'1712'0,"3"1"352"0,-1 2-1648 0,2 0-416 0,2 2 0 0,-1 0 0 16,-1-1-256-16,4 2-144 0,2 1-32 0,2 1 0 16,2 0 736-16,2 3 144 0,3-4 16 0,1 2 16 15,2-1-272-15,2-2-48 0,3 0-16 0,1-3 0 16,1 0-144-16,2 0 0 0,2-3-192 0,-2 1 192 0,0 1-352 0,0-4 48 16,-2 1 16-16,-3-2 0 15,0 2-160-15,-2-3-48 0,-1 2 0 0,0-1 0 16,-2 2-336-16,0-1-80 0,-2 0-16 0,2-1-14240 15</inkml:trace>
  <inkml:trace contextRef="#ctx0" brushRef="#br1" timeOffset="82667.66">4064 13608 10127 0,'-3'-2'896'0,"0"0"-704"0,1 2-192 0,1 0 0 0,1-1 1808 0,-1 0 336 16,0-1 64-16,-3-1 16 0,0 0-320 0,0-1-64 0,0 2-16 0,2-1 0 15,-1 3-400-15,1 0-80 0,-1 2 0 0,2 1-16 16,0-2-1104-16,-3 2-224 0,0 1 0 0,0 1 0 16,-2-1 0-16,1 2 0 0,-1 2 160 0,-1 2-160 15,-2-1 960-15,0 4 96 0,-1 4 16 0,1-2 0 16,1 1 144-16,0-1 16 0,1 0 16 0,3 1 0 16,0-4-656-16,3 2-128 0,3 0-16 0,1-1-16 15,-1 1-160-15,4-3-16 0,1 2-16 0,2 1 0 16,1-2-80-16,1 2-16 0,3 1 0 0,0 0 0 15,4-1-144-15,-3-2-176 0,0-1 48 0,3-1 0 16,1-3-192-16,0-2-48 0,0-2 0 0,-1-5 0 0,-3 1 80 16,0-6 16-16,-1 2 0 0,0-5 0 0,-4 1 272 0,0-1 0 15,0-1 0-15,-1-4 0 0,0 1 0 0,-2-3 0 16,0 2 0-16,-1-4 144 0,-1 2 192 0,-1-2 48 16,1-3 0-16,-3 2 0 0,0-2-160 0,-1 0-32 15,-1-2 0-15,-1-1 0 0,-1 1-192 0,-3 1 0 16,0 0 0-16,-2 3 0 0,1 1-128 0,-2 1-32 15,-1 4 0-15,-2 3 0 0,-2 1 160 0,-2 1-160 16,-1 6 160-16,-1 0-160 0,2 1 160 0,-2 5 176 16,0 1-48-16,0 2 0 0,2 2-128 0,2-5-224 15,2 4 48-15,1-1 16 16,1-3-368-16,3 2-80 0,0-2-16 0,3 1 0 16,2-1-144-16,1-1-48 0,1 1 0 0,1 0 0 15,1-2-416-15,1 1-96 0,1 1-16 0,1 2-12544 0</inkml:trace>
  <inkml:trace contextRef="#ctx0" brushRef="#br1" timeOffset="83138.8">4431 13911 28159 0,'-2'5'624'0,"1"-1"128"0,-2 0 16 0,2 1 16 0,0-4-624 0,1 1-160 0,0 1 0 0,-2 3 0 0,1 3 288 0,0 1 32 15,-2 0 0-15,2 1 0 0,-2-3 1360 0,3 0 288 16,0-4 48-16,0 0 16 0,0-1-1456 0,2-1-304 16,-2-1-48-16,0-2-16 0,0 1 0 0,0-3 0 15,0 1 0-15,0-1 0 0,0-2 496 0,0-3 80 16,-2 0 32-16,1-3 0 0,0 3-240 0,0-3-64 15,-1 1 0-15,-1 0 0 0,-1 1-16 0,1-2-16 16,-2-2 0-16,0-1 0 0,1-1-96 0,1-1 0 16,0 0-16-16,2-1 0 0,-1-4-368 0,2-1 0 0,2 3 0 15,0-1 0-15,0 0 0 0,1 1 0 0,2-1 0 0,0-1 0 16,1 5-160-16,0-2 160 0,0 1-192 0,2 1 192 16,-1 1 0-16,0 0-128 15,0 2 128-15,1 0 0 0,-1 1 0 0,-1 3 0 0,1 1 0 0,-2-1 0 16,3 3 0-16,0 0-192 0,0 3 192 0,1 1-160 15,2 2-176-15,0 2-48 0,-1 1 0 0,4 2 0 16,2 1-80 0,3 0-32-16,3-1 0 0,2 1 0 0,2-2-32 15,2-3-16-15,3 1 0 0,2 0 0 0,0-4-96 0,0 2 0 0,1-2-16 0,-1 1 0 16,-3 0-464-16,2-2-96 0,-2 2 0 0,-3-2-14272 16</inkml:trace>
  <inkml:trace contextRef="#ctx0" brushRef="#br1" timeOffset="83922.52">5982 13412 13823 0,'0'-2'1216'0,"0"-1"-960"0,0 3-256 0,0-2 0 0,1 2 336 0,-1-2 32 0,0 1 0 0,3-2 0 16,-3 1 1392-16,0-2 288 0,0 2 48 0,0 2 16 16,-1 0 112-16,-1 1 16 0,1 2 16 0,-3 0 0 15,2 6-768-15,-4-1-144 0,-2 4-48 0,0 5 0 16,1-2-176-16,-5 6-32 0,1 1-16 0,-3 3 0 15,1 3-464-15,-4 1-96 0,0 3 0 0,-1-1-16 16,-1 1-272-16,-2 1-48 0,-1-1-16 0,-2 1 0 16,0-1-160-16,-1 0 0 0,-2-1 144 0,3-3-144 0,0-2 0 0,1 3 0 15,0-3 0-15,2-2 0 0,3-3-160 0,3-2-48 16,6-7-16-16,3-3 0 16,1-2-672-16,2-5-144 0,2-2-32 0,1-5-16112 15</inkml:trace>
  <inkml:trace contextRef="#ctx0" brushRef="#br1" timeOffset="84204.67">5588 13454 41471 0,'-2'0'1840'0,"0"0"368"16,2 0-1760-16,3 1-448 0,-1 1 0 0,1 0 0 0,3 0 0 0,2 3-272 0,5 2 32 0,4 5 16 16,6 2 224-16,2 4 240 0,2 2-48 0,1 3-16 15,1 2-176-15,-4 0 128 0,1 3-128 0,-6-2 128 16,0 1-128-16,-1-2 0 0,-4 0 0 0,-1-3 0 16,-2 1 0-16,-3-3 0 0,0-1 0 0,-1-1 0 15,0-4-176-15,0 1 48 0,-1-3 0 0,1 2 0 16,-2-6-576-16,1 1-96 0,0 0-32 0,3-1 0 15,-1 0-912-15,-1-3-192 0,3 3-48 16,-3-3-12896-16</inkml:trace>
  <inkml:trace contextRef="#ctx0" brushRef="#br1" timeOffset="84629.51">6261 13973 36863 0,'1'-3'1632'0,"1"0"336"0,0 3-1584 0,0-3-384 0,2 3 0 0,-2 0 0 0,1 3-1168 0,3-3-320 0,3 1-64 0,1 3-16 31,2 2 880-31,-2 0 176 0,0 3 48 0,-3 3 0 0,-1 0 272 0,-2 1 48 0,-3 2 16 0,-2 1 0 16,-2 2-768-16,-3 1-160 0,0 0-32 0,-4 1 0 0,-1 3 1600 0,-1-3 304 15,0-2 64-15,-2 1 16 0,1-3 784 0,0 0 176 16,-1-1 16-16,1-3 16 0,2 1-1088 0,-1-2-224 16,1-4-32-16,0 1-16 15,0-4-1648-15,1-1-336 0</inkml:trace>
  <inkml:trace contextRef="#ctx0" brushRef="#br1" timeOffset="85164.61">6704 13439 31327 0,'-6'1'2784'0,"2"3"-2224"0,0-3-560 0,3 0 0 0,1-1 1888 0,0 3 272 0,-2 2 48 0,0 0 16 16,-1 5-2096-16,1 1-400 0,4 0-96 0,2 1-16 15,3 2 704-15,2-3 144 0,2 6 32 0,2-3 0 16,1 5-160-16,0-2-16 0,0 4-16 0,-2 0 0 16,0 0-128-16,-2-3-32 0,-1 1 0 0,-2-5 0 15,1-1-16-15,0 0-128 0,-1-5 192 0,1 1-64 16,-2-2-128-16,2-1 0 0,-2-1 0 0,2-2 128 16,-1-1-512-16,2-2-96 0,0-2-32 0,0 2 0 15,0-3-1984-15,2-2-384 0</inkml:trace>
  <inkml:trace contextRef="#ctx0" brushRef="#br1" timeOffset="85478.93">7186 13276 38703 0,'-7'0'1712'0,"1"0"352"0,1 0-1648 0,1 1-416 0,3 2 0 0,0-1 0 0,1 1 144 0,-3 2-144 16,2 4 160-16,-3 4-160 0,-1 6 288 0,1 5-32 15,1 2-16-15,-1 5 0 0,-1 3-112 0,-2 3 0 0,1 7-128 0,-4 0 192 16,-3 7-192-16,-2 1 0 0,-3 3 0 0,-5-1 0 16,-1 3 288-16,-5 1-32 0,-5 4-16 0,0-2 0 15,1-7-32-15,-2 1 0 0,-3-1 0 0,2-5 0 16,3-4-16-16,1-5-16 0,4-2 0 15,4-7 0-15,5-3-176 0,5-9 0 0,4-3 0 0,6-4 0 16,2-3-512 0,6-6-144-16,3-2-32 0,6-2-17552 0</inkml:trace>
  <inkml:trace contextRef="#ctx0" brushRef="#br1" timeOffset="86514.88">7937 13513 18431 0,'-4'3'1632'0,"1"-2"-1312"0,1-1-320 0,1 1 0 0,0 3 2608 0,1-4 448 0,0 2 80 15,-2 2 32-15,2 3-1440 0,0 2-304 0,0 1-48 0,0 1-16 16,2 4-208-16,-1-2-32 15,0 1-16-15,3 3 0 0,0 2-768 0,-2 0-144 0,2 3-48 0,-1 1 0 16,-1-2-144-16,-1 0 0 0,1-3 0 0,-3 2 0 16,1-1-224-16,-1 0 32 0,1-1 0 0,-1-4 0 31,0-2-1136-31,0-1-208 0,-1-3-64 0,1 0-13872 0</inkml:trace>
  <inkml:trace contextRef="#ctx0" brushRef="#br1" timeOffset="86734.97">8026 13070 42383 0,'-7'-3'1872'0,"4"1"400"0,-2 2-1824 0,2 0-448 0,3 2 0 0,1 0 0 15,1-1-448-15,0 2-176 0,1 3-32 0,-1-2-16 16,4 4-1184-16,1 1-224 0,1 0-48 0,-1 2-16 16,2 2-2592-16,0 2-512 0,1 2-96 0,-1-2-32 0</inkml:trace>
  <inkml:trace contextRef="#ctx0" brushRef="#br1" timeOffset="87300.65">8101 13591 32255 0,'-3'-4'1424'0,"2"1"304"15,1 0-1392-15,0 2-336 0,1-1 0 0,0 0 0 0,2 1 0 0,-1 0 128 0,2 1-128 0,2-3 0 0,0 3 448 0,0 3 0 31,0-2 16-31,-2 4 0 0,0 3 48 0,-2 1 0 0,0 1 0 0,-1 1 0 0,-1 3-304 0,0-1-48 16,0 2-16-16,-1-1 0 0,-1 1-144 0,1-3-272 16,1 0 64-16,0-2 16 0,0-1 480 0,0-2 96 15,1-2 32-15,-1 0 0 0,2-1 384 0,-1 0 80 16,-1 1 16-16,0-5 0 0,0 1-640 0,0-1-112 16,1-1-16-16,0-2-128 0,1 1 128 0,-1-3-128 15,1-3 0-15,1 1 0 0,0 1 0 0,-1-5 0 0,2 1-192 0,-3 0 48 16,2-1 144-16,-1-3 0 0,2 1 0 0,-1-2-128 15,2 0 128-15,-3-4 192 0,4 0-32 16,-2-1-16-16,1 1-144 0,1 0 128 0,1 0-128 16,-1 1 128-16,1 1-128 0,1 3 0 15,0 1 0-15,0 3 0 0,1 3 0 0,1 0 128 0,0 1-128 0,1 2 192 16,-3 1-64-16,2 2 0 16,5 1 0-16,3 0 0 0,0 0-128 0,-1 4 0 0,3-1 0 0,-4 3 0 15,2 3 0-15,-6-2 0 0,1 2 0 0,-3 2 0 16,0 3 0-16,-1 3 0 0,0 2 0 0,-1 1 128 15,0 0 96-15,-2 4 16 0,0-1 0 0,1 1 0 16,-1-1 64-16,0 0 16 0,-2 0 0 0,2-1 0 0,-1-3-160 0,0 1-32 16,1-2 0-16,1 1 0 15,-1-3-128-15,-1-1-176 0,0-2 48 0,-2-1 0 16,2-4-288-16,-2 0-48 0,0-5-16 16,0 0 0-16,0-1-304 0,-1-3-64 0,0-4-16 15,1 1-17056-15</inkml:trace>
  <inkml:trace contextRef="#ctx0" brushRef="#br1" timeOffset="88195.24">9440 13334 8287 0,'-2'0'736'0,"0"0"-592"0,-1 0-144 0,1 1 0 16,-1 0 5936-16,2 2 1152 0,0-3 224 0,-3 4 48 0,-2 0-5664 0,-2 4-1136 16,-2 2-240-16,-1 0-32 15,-1 2-608-15,-1-2-112 0,0 1-16 0,-2-1-16 31,0 3-432-31,0 0-96 0,-1-2-16 0,-1-1 0 0,2 2 368 0,0-2 80 0,3-1 16 0,2-3 0 0,0 0 1120 0,3-2 240 16,1-2 32-16,3 0 16 0,1-1-192 0,2-2-32 16,2-1-16-16,1 0 0 0,4-2-624 0,2 2 0 15,0-2 0-15,3-2 0 0,3 1 0 0,2-1 0 16,-3 1-144-16,5-3 144 0,7 1 288 0,4-2 128 16,-1-1 32-16,1 3 0 0,-1 2-576 0,0-2-128 31,1 4 0-31,-5 3-16 15,-1 3-384-15,-5 4-80 0,-3-1-16 0,-2 4 0 0,-4 1 560 0,-3 5 192 16,0 3-144-16,-5 2 144 0,-2 2 624 0,-3 1 208 16,-2-3 32-16,-3 4 16 0,1-3 32 0,-3-2 16 0,-3 1 0 15,-1-3 0-15,1 1-352 0,-2-2-80 0,1-3-16 0,-2 2 0 16,-1-2-304-16,1 1-176 0,-2-2 192 0,0-1-192 16,2 2 0-16,-3-4 0 0,0 5-160 0,0-7 160 31,0 1-848-31,1 1-48 0,-2-5-16 0,0 1 0 15,1 2-1168-15,-1-4-224 0,2 1-64 0,1-2-6912 0,3-1-1408 0</inkml:trace>
  <inkml:trace contextRef="#ctx0" brushRef="#br1" timeOffset="88728.65">9751 13642 20271 0,'0'0'1792'0,"0"-2"-1424"0,2 2-368 0,-1-1 0 0,0 1 864 0,2-1 96 15,1 0 32-15,2-4 0 0,4 1-608 0,1-1-112 16,2 0-16-16,0 0-16 0,2-1 1216 0,-2 2 240 15,0-2 48-15,1 2 16 0,-2-2 144 0,1 1 16 0,-2-1 16 0,-1 0 0 16,1 0-992-16,0-2-208 0,-3 1-32 0,3 0-16 16,0-2-432-16,-1 0-64 0,-1 2-32 0,0-3 0 15,1 0 32-15,0-2 0 0,-2 2 0 0,1 0 0 16,0-1-64-16,-2 1 0 0,1-4 0 0,-2 2 0 16,-2 1-128-16,0 1 0 0,-2 1 0 0,-2-1 128 15,-1-1-304-15,-3-1-64 0,-1 2-16 0,-1 0 0 16,-4 4 112-16,-2-2 16 0,-2 6 0 0,-1-1 0 15,-3 6-144-15,-2 1-32 0,-2 2 0 0,0 4 0 16,0 1 304-16,1 2 0 0,3 2 0 0,-2 2 0 16,-2 3 0-16,3 4 272 0,3-3-48 0,1 4-16 0,3 2 112 0,-1-2 0 15,4 4 16-15,2-1 0 0,1 1-96 16,3-2-32-16,2 2 0 0,1-3 0 0,2-3-208 0,1 1 144 16,2-5-144-16,-1 0 128 0,1-2-128 0,0 1 192 15,1-2-192-15,0-1 192 0,1-3-192 0,1-2 0 16,0 0 0-16,2-6-176 15,2 2-224-15,2-5-48 0,0 0-16 0,1-2 0 16,4 0-640-16,2-5-128 0,3 0-32 0,-1-3 0 16,0 0-1744-16,-1-1-336 0,-1 0-80 0,-1-1-16 0</inkml:trace>
  <inkml:trace contextRef="#ctx0" brushRef="#br1" timeOffset="89139.25">10294 12792 34095 0,'-1'-1'1504'0,"0"-2"320"0,0 3-1456 0,1-1-368 0,0 1 0 16,1 0 0-16,0 1 0 0,1-1 144 0,0 0-144 0,1 4 0 0,0 2 0 0,-3-6-192 15,0 0 0-15,6 32 0 0,-5-14 912 0,-1 3 192 16,0 7 48-16,0-1 0 0,1-3-32 0,-1 4 0 16,0 17 0-16,0 4 0 0,0 4-224 0,-1-1-64 15,0 0 0-15,-2-3 0 0,2 4-128 0,0-4-16 16,0-2-16-16,0 0 0 0,1 3-192 0,-2-3-32 15,-1 0-16-15,1-5 0 0,1 0-240 0,-1-4 0 16,1-8 128-16,1-2-128 0,0-6 0 0,0-5 0 16,1 0-192-16,0-7 192 15,2 0-640-15,0-5 0 0,1-2-16 0,-1-1 0 16,1-4-880-16,-1-1-160 0,0-2-32 0,1-3-15504 0</inkml:trace>
  <inkml:trace contextRef="#ctx0" brushRef="#br1" timeOffset="89670.61">11039 12981 24879 0,'-2'-9'2208'0,"1"1"-1760"0,0 0-448 0,0 4 0 0,1 0 960 0,0-2 128 16,-1-6 0-16,-2-7 16 15,-1-10-1680-15,1 1-320 0,-3-1-80 0,1 5-16 16,-3 1 304-16,1 4 64 0,-1 1 16 0,-2 6 0 15,0 2-160-15,-1 0-16 0,-1 3-16 0,1 2 0 0,1 0 1168 0,-1 2 224 16,1 1 48-16,0 2 16 0,0 4 1264 0,1-3 256 0,-1 4 64 0,1 0 0 16,0 2-960-16,2 3-176 0,-2-4-32 15,1 6-16-15,2 1-336 0,1 6-64 0,-2 0-16 0,1 5 0 16,2 2-224-16,1 1-48 0,-1 5-16 0,2 0 0 16,0 2 192-16,-2 3 32 0,0 10 16 0,-2 0 0 15,-2 5-256-15,-1 0-48 16,1 0-16-16,-3-4 0 0,1-2-128 0,1-2-16 0,-1 2-128 0,0 0 192 15,0-1 0-15,0-1 0 0,0-1 0 0,1-3 0 16,1-3 80-16,0-8 16 0,2 1 0 0,1-3 0 16,2-3-96-16,-2 1 0 0,1-4-16 0,-1 2 0 15,2-3-176-15,-1 0-256 0,-1-4 64 0,3-2 16 16,-3-2-304-16,1-2-64 0,-2 0-16 0,-1-3 0 16,0-3-112-16,0-3-32 0,1-1 0 0,-1-3-11088 15,0-3-2224-15</inkml:trace>
  <inkml:trace contextRef="#ctx0" brushRef="#br1" timeOffset="89874.67">10468 13461 42383 0,'7'-1'1872'0,"-2"0"400"0,0-2-1824 0,0 2-448 0,-2 0 0 0,2 1 0 0,1-4 192 0,5 3-64 16,7-4-128-16,7-1 192 0,4-2 64 0,3 1 0 0,2-1 0 0,-1 0 0 15,-1 0-256-15,-3 0-128 16,-1 1 128-16,-5 1-208 16,0 3-384-16,-2-1-80 0,-2 1-16 0,-2 1 0 15,-2 1-1808-15,-3 1-352 0,-2 0-80 0,-2 0-12272 0</inkml:trace>
  <inkml:trace contextRef="#ctx0" brushRef="#br1" timeOffset="90219.79">11056 13794 29487 0,'-1'5'2624'0,"0"-3"-2112"0,0 1-512 0,1-1 0 0,0-1 2688 0,0 1 448 16,0-2 64-16,1 1 32 0,0 3-2352 0,0 0-480 16,2-1-80-16,-1 1-32 0,1-3-288 0,-1-1 128 0,0 0-128 0,-1-1 0 31,0 1-336-31,-2-1-176 0,0-2-48 0,-2 3 0 15,1 0-912-15,-2 3-192 0,-1-2-48 0,1-1 0 16,-2 3-240-16,-1-1-48 0</inkml:trace>
  <inkml:trace contextRef="#ctx0" brushRef="#br1" timeOffset="92609.06">11735 12924 16575 0,'0'-1'1472'0,"0"1"-1168"0,0 0-304 0,2-1 0 0,-1 1 1024 0,0 0 160 16,0 0 32-16,2 0 0 0,1 0-608 0,1 1-112 16,-1 0-32-16,1 1 0 0,-1-1 112 0,-1 4 0 0,0-2 16 0,-2 1 0 15,2 1-32-15,-3 1-16 0,1 2 0 0,-2 0 0 16,1 2 400-16,-1 1 80 0,-1-1 0 16,2-1 16-16,-1 1 240 0,-2 1 32 0,2 0 16 0,0 0 0 15,0-2-400-15,-1 0-80 0,1-1-16 0,1 0 0 16,0-2-304-16,0-1-64 0,0-4-16 0,1 3 0 15,1-2-128-15,-1 1-16 0,1-2-16 0,0-1 0 16,-1 1-96-16,0-1 0 0,-1 1-16 0,2-2 0 16,-2 0 0-16,0 1 0 0,0-1 0 0,0-2 0 15,0 3-176-15,0 0 0 0,0 0 144 0,0 0-144 0,0 0 0 0,0 0 0 16,0 0 0-16,0 0 0 0,0 0 0 0,0 0 0 16,0 0 0-16,-12-15 0 0,12 14 0 0,0-1 0 15,0 2 0-15,0-3 0 0,0 3 0 0,0-1 0 16,-1 1 0-16,1 1 0 0,-2 0 0 0,1 1 0 15,0-1 128-15,1-1-128 0,0 0 208 0,0 0-16 16,0 0-16-16,-9 22 0 0,7-15-48 0,-1-1 0 16,2 0 0-16,-2 0 0 0,1-1-128 0,-1 0 0 15,2 1 0-15,0-2 0 0,-1 2 0 0,1-3 0 16,1-1 0-16,-1 1 0 0,1-1 0 0,-3 1 0 16,2 0 0-16,0 1 0 0,-3 1 192 0,1 0-32 15,0 3-16-15,0 1 0 0,-1 1 64 0,-1 0 16 16,0 1 0-16,1 4 0 0,-2-2-224 0,1 1 144 15,-3 2-144-15,2 0 128 0,1-1-128 0,-3 0 0 0,2 1 0 0,1-3 0 16,-1 2 0-16,3 1 0 0,0-1 0 0,0 0 0 16,-1 0 0-16,1 0 160 0,1-2-160 0,-2 2 160 15,3 0 16-15,-3 5 0 0,0-3 0 0,0 4 0 16,-2 1-48-16,0 2-128 0,-2-2 192 0,0 2-64 16,1-1-128-16,-1-3 0 0,2 0 144 0,-1-3-144 15,1-2 0-15,1-3 0 0,-1 0 0 0,1 0 128 16,0-4-128-16,1 0 0 0,-2-1 0 0,2 1 0 15,-2-2 0-15,2-1 128 0,-3 0-128 0,3-2 128 16,-2 2-128-16,1 0 144 0,-1-1-144 0,1 1 160 16,0-1-160-16,-2-1 0 0,2 0 144 0,-1 1-144 15,0-4 160-15,0 2-32 0,0-1-128 0,1 2 192 0,0-3-192 0,0 0 0 16,0 0 0-16,1-3 0 0,0 1 0 0,1-1 0 16,0-2 0-16,-1 0 0 0,-1-1 0 0,3-1-128 15,-3-1 128-15,1 0-160 0,0-2 160 0,-1 0 0 16,2-1 0-16,-2-2 0 0,1-1-304 0,1-1 32 15,-1 2 0-15,1-1 0 0,0-1 112 0,0 0 32 16,2 4 0-16,1-3 0 0,1 4-32 0,0 2 0 16,3-1 0-16,-1 3 0 0,3 0 160 0,-2-3-160 15,2 3 160-15,-2 0-160 0,1 2 160 0,0 0 0 16,1 0 0-16,-1 0 0 0,2 3-144 0,-1-2 144 16,-1 3-160-16,3 0 160 0,-1 3-192 0,1-1 192 15,1 3-208-15,0 2 80 0,1 0 128 0,0 1 0 0,1 2 0 0,2 0 0 16,0 0 160-16,-1 2-32 0,2 3-128 0,-1-1 192 15,0 2-192-15,-2-2 0 0,2 2 0 0,-3 0 0 16,-1 2 0-16,-2-5 176 0,1 0-176 0,1-1 160 16,-2 3 32-16,2 0 0 0,0 0 0 0,0-5 0 15,1 1-64-15,0-6 0 0,0 1 0 0,2-1 0 16,-1-2 48-16,1-1 0 0,0-2 0 0,1 0 0 16,-2 0-176-16,2-2 160 0,1 1-160 0,2-2 160 15,0-1-160-15,-2-2 0 0,2 1 144 0,-2-3-144 16,0 3 176-16,0-1-48 0,-1 0 0 0,0-1 0 15,3-3-128-15,0 0 0 0,2 0 0 0,-2-1 0 0,1-2-256 16,0 0 32-16,1 0 0 0,-1 0 0 0,1-6 64 16,0 1 16-16,0-2 0 0,-1-1 0 0,-2-1 144 0,1-2 0 15,-2 2 0-15,3-4 0 0,-2-3 0 0,0 0 0 16,-1-3 0-16,1 1 0 0,-2-1 0 0,0 2 0 16,-1-2 0-16,-2 1-128 0,-1-1-64 0,-1 3-16 15,-2 2 0-15,-1 0 0 0,0 3 32 0,-3 2 16 16,0 1 0-16,-2 1 0 0,-1 3 160 0,-1-3-192 15,-1 6 192-15,-1-2-192 16,0 3 192-16,2-1 0 0,-3 2 0 0,1 2 0 0,-1 2-144 0,0 0 144 16,-2 2-160-16,1 1 160 0,0-3-224 0,-3 2 48 15,0 1 16-15,-1 4 0 0,-2-3 160 0,-1 3-192 0,-2 3 192 16,-2 2-192-16,0 0 192 0,-2 2-160 0,-1 1 160 0,0 0-160 16,2-1 160-16,-2 0 0 0,-3 3 0 0,2-2 0 15,-1-1 0-15,2 3 0 0,-1-3 0 0,0 1 128 16,1 0 0-16,1-2 0 0,0 0 0 0,1 1 0 15,1-4-128-15,1 2 128 0,0-4-128 0,-1 0 128 32,0 0-496-32,1-4-80 0,3 2-32 0,-3-4-18576 0</inkml:trace>
  <inkml:trace contextRef="#ctx0" brushRef="#br1" timeOffset="145667.76">3576 17949 4607 0,'5'-5'400'16,"-4"4"-400"-16,-1 1 0 0,-1 1 0 0,0 2 5392 0,0 0 1008 0,-2 1 192 0,1 2 32 0,-2 5-4896 0,-1 4-992 16,0 0-192-16,-2 5-32 0,2-1-352 0,1 0-160 15,2-4 160-15,1 2-160 0,-2-2 640 0,2-3 16 16,1-1 16-16,0 1 0 0,1-3-32 0,2 0 0 16,-1 0 0-16,1-2 0 0,-1 2 368 0,2-1 64 15,-1-1 16-15,-1-2 0 0,1 2-512 0,-1-2-112 16,0-1-16-16,-1-1 0 0,1 0-256 0,-1-2-48 15,-1 0-16-15,0-1 0 0,0-1-128 0,-1 0 0 16,0-3 0-16,0-1 0 0,-1-1 0 0,2 6 0 16,-6-17 0-16,3 3 128 0,1 3-128 0,-2-3 0 15,0 0 0-15,3-1 0 0,-1 0 128 0,0-3 0 0,1 2 0 0,1 1 0 16,0 1 0-16,3-5 0 0,-1-1 0 0,-1-3 0 16,2 1-128-16,1-2 0 0,-2 3 144 0,0-1-144 15,0 1 0-15,-1 2 128 0,2-1-128 0,-1 2 0 16,-1 2 240-16,1 1-32 0,3 2 0 0,-1 0 0 15,2 3-80-15,2-1-128 0,1 0 176 0,1 2-176 16,1 2 0-16,0 1 0 0,2 0 0 0,0 3 0 16,-1-1 0-16,2 0 0 0,-1 2 0 0,2 1 0 15,-2 2-176-15,2 0 16 0,-2 0 0 0,1 2 0 16,0 2-176-16,-1-4-48 0,0 4 0 0,1 0 0 16,-1 3-640-16,1 0-144 15,0-2-32-15,-1 3-10400 0,-1-3-2096 0</inkml:trace>
  <inkml:trace contextRef="#ctx0" brushRef="#br1" timeOffset="146139.03">4023 18030 4607 0,'-2'-5'400'0,"-1"1"-400"0,2 2 0 0,0 0 0 0,1 2 7056 0,2 0 1328 16,0-2 272-16,1-1 48 0,1 0-7104 0,4-3-1440 16,2 0-160-16,0 0-272 0,2 1 272 0,0-3-128 0,1 5 128 0,1-3 0 15,-3 1-176-15,2 0 176 0,-1-1-160 0,0 0 160 16,-1 0 0-16,2-1 0 0,-1 2 0 0,0-5 0 16,1 1 0-16,-1-1 0 0,2-1 0 0,-1-2 0 15,1 3 576-15,0-4 96 0,-2 0 32 0,-1 0 0 16,-1 4-320-16,-1-4-48 0,-1 2-16 0,-3 0 0 15,-1 1-320-15,-3-1 0 0,-1 1 0 0,-3 1 0 16,-4 4-448 0,-3-3-176-16,-2 4-16 0,-4 1-16 15,-4 4-720-15,-2 0-144 0,-1 2-16 0,-2 3-16 0,-1 4 416 0,-1-1 96 0,1 3 16 0,-4 2 0 0,1 0 768 0,-2 3 256 16,0 2 0-16,2 1-160 0,2 1 496 0,1 3 112 16,3-2 0-16,1 6 16 0,2-1 1056 0,5-1 208 15,4 3 32-15,3-1 16 0,4-2-624 0,3 0-112 16,2-3-16-16,2-2-16 0,3-2-704 0,2-3-144 15,3-1-32-15,2-2 0 0,1-2 0 0,4-1 0 16,2-1 0-16,3-1 0 0,2-1 0 0,3-2-128 16,2-1 192-16,-1 0-64 0,3-3-128 0,-2 0 0 15,2-3 0-15,-3-3 0 16,2-1-384-16,-2-2-144 0,0 0-48 0,0-2 0 16,-2 0-1952-16,0 0-400 0</inkml:trace>
  <inkml:trace contextRef="#ctx0" brushRef="#br1" timeOffset="146531.62">4649 17228 21183 0,'-1'2'1888'0,"-2"2"-1504"0,1 0-384 0,1 2 0 0,-1 0 2192 0,2 1 368 16,0 3 80-16,0 3 16 0,-1 11-1520 0,0 7-304 15,-1 12-64-15,0 2-16 0,1 1-176 0,-1 2-48 16,4-4 0-16,-1 0 0 0,0-2-384 0,0-1-144 15,1-5 0-15,-1-2 144 0,-1 0 480 0,1 1 80 16,2 1 32-16,-3 0 0 0,1 2 32 0,0-2 16 16,1 2 0-16,-2-1 0 0,1 0-544 0,0-6-112 15,2-3-128-15,-1-4 176 0,2-4-336 0,-1-2-64 0,0-3-16 16,1-2 0 0,-3-1-688-16,1-5-144 0,-1 1-16 0,-1-3-16 15,-1-1-1648-15,-2-2-320 0</inkml:trace>
  <inkml:trace contextRef="#ctx0" brushRef="#br1" timeOffset="146798.87">4345 17748 43311 0,'-2'-5'3840'0,"2"0"-3072"0,2 3-608 0,3 2-160 0,0 0-288 0,1-3-96 0,5 0 0 0,4-3-16 0,6-3 80 0,7 4 32 16,6-3 0-16,1 1 0 0,0 2 288 0,-1 0 0 16,0 0 128-16,-3 0-128 0,-1 0 176 0,-1 0-176 15,-2-3 192-15,-3 3-192 0,-1-2 192 0,-1 0-64 16,-3 1 0-16,-2 0-128 0,-2-3 0 0,-2 0 0 16,1 1-192-16,-1 1 48 15,-3-1-384-15,0 1-80 0,0-2-16 0,-1 1-11280 16,-1 2-2240-16</inkml:trace>
  <inkml:trace contextRef="#ctx0" brushRef="#br1" timeOffset="147316.17">4958 17595 7711 0,'3'2'336'0,"-2"-2"80"0,1 1-416 0,-1 1 0 0,-1-2 0 0,0 0 0 0,0 3 1200 0,0 2 144 0,-1 3 48 0,1 2 0 16,-1 2 880-16,1 5 176 0,0-2 48 0,-1 1 0 15,1 0-384-15,0 2-64 0,0-2 0 0,0 0-16 16,-1 2-512-16,0 0-112 0,-2 0 0 0,0 1-16 16,1 0-224-16,-2 3-32 0,2-2-16 0,0-1 0 15,1 0-384-15,0-2-80 0,1 1-16 0,-1-2 0 0,2-3-384 0,1 0-64 16,0-5-32-16,1 0 0 16,2-4-160-16,1 0 128 0,-1 0-128 0,1-3 128 0,0-1-128 15,0 0 192-15,1 0-192 0,-2 0 192 0,3-1-192 0,-2-1 0 16,-1-2 0-16,3 0 0 0,-1-3 0 0,0 2 128 15,0-3-128-15,2 0 128 0,-1-2 0 0,-1 0 0 16,0-2 0-16,0-2 0 0,-1 2-128 0,1-2 0 16,1-6 144-16,1 2-144 0,-1-6 0 0,1 2 0 15,0 1 0-15,0-3 0 0,-2 4 0 0,1 1 0 16,-2 0 0-16,-2 1 0 0,1 3 0 0,-2 4 0 16,-2-1 0-16,-1 3-128 0,-1 6 128 0,-2-2 0 15,-1 1 0-15,2 2 128 0,-2 2 64 0,2 0 32 16,-1 2 0-16,2 2 0 15,-1 1-96-15,1 1-128 0,1 2 176 0,0 0-176 0,1 5 0 0,2-2 0 0,0 0 0 16,2 1 0-16,-2 2 144 0,4 2-16 0,-1 1-128 0,0 2 192 16,5 6 32-16,-2-2 0 0,0 1 0 0,0-1 0 15,0 2-96-15,0 0 0 0,1-2-128 0,-1 1 192 16,0-1-192-16,0-3 0 0,0-1 0 0,0-3 0 16,0-1 0-16,-1-3-320 0,1-1 64 15,-1-2 0-15,-1-1-336 16,0-3-64-16,1 2-16 0,-1-6 0 0,-2 2-1360 0,0-2-272 15</inkml:trace>
  <inkml:trace contextRef="#ctx0" brushRef="#br1" timeOffset="147708.97">5445 18102 22111 0,'-3'4'1968'0,"3"-3"-1584"0,0 3-384 0,0-3 0 15,1 0 1024-15,1 2 128 0,0-1 32 0,0 2 0 0,0 5-512 0,3-3-96 16,-1-2-32-16,0-4 0 0,0 0 32 0,-1 0 16 16,1-1 0-16,-3-2 0 0,0-3 704 0,-1 2 144 15,-1-2 32-15,-1-2 0 0,-1 1 0 0,0-3 16 16,0 0 0-16,-1-2 0 0,1 1-768 0,0-3-144 0,-1 3-48 0,0-6 0 15,-1 1-256-15,0-3-48 0,-1-3-16 0,1 1 0 32,0-3-208-32,1-3 0 0,1 0 0 0,2-1 0 0,1 2 192 0,1 3-64 0,2-2-128 0,3 3 192 15,-1-2-192-15,3 2 176 0,1 2-176 0,0 0 160 16,-1-2-160-16,1 5 0 0,0-1 0 0,0 4 0 16,-1-1 0-16,-1 5-192 0,1 0 64 0,-3 2 128 15,3 4-336-15,-5 0 48 0,4-1 16 0,-5 4 0 31,2 1-160-31,-1 1-16 0,-2 4-16 0,-1-1 0 0,1 2-736 0,0 0-144 16,1 4-16-16,0 1-15664 0</inkml:trace>
  <inkml:trace contextRef="#ctx0" brushRef="#br1" timeOffset="148290.12">5793 17816 43311 0,'0'-7'1920'0,"0"4"384"0,2 1-1840 0,0 1-464 0,0 1 0 0,1 0 0 0,-2 0-256 0,3 0-160 0,1 0-32 0,3 1 0 16,-1 4-368-16,0-3-80 0,-1 7 0 0,-2 0-16 15,0 2-496-15,-3 1-112 0,-1 3-16 0,-1 3 0 0,-1-1 1760 0,-1 1 352 0,1 1 64 0,-1-2 0 16,0 0 656-16,-1-2 128 0,4-1 32 0,-2 1 0 16,2-5-752-16,0 1-128 15,1-6-48-15,0 0 0 16,1-3-144-16,0-1-48 0,2-1 0 0,-2-2 0 16,3-2-192-16,0-2-144 0,-1-3 192 0,1-2-192 15,-1-1 128-15,0-4-128 0,-2 0 0 0,-1-3 0 16,0-2 0-16,0 0 0 0,-1-2 0 0,0-2 0 0,1-1 0 15,-1 0 128-15,3 1-128 0,-2 2 0 0,1-1 176 0,2 2-176 16,1 2 160-16,1 4-160 0,-1-1 0 0,2 5 0 16,2 0 0-16,-1 5 0 0,1-2 128 15,-2 4-128-15,3-1 0 0,1 2 144 0,0 2-144 0,0-1 0 16,2 1 0-16,-2 2 0 0,1 3 0 0,-1 0 0 16,2 3 128-16,-2 0-128 0,1 4 0 0,0 1 160 15,0 2-160-15,2-1 160 0,-2 3-32 0,-1-3 0 16,1 2 0-16,0 3 0 0,-2 2 0 0,0 2-128 15,0 4 192-15,-2-1-64 0,-1 0-128 0,1 2 0 16,-2 0 0-16,0 2 0 0,1 1-192 0,-1-3 48 16,0-4 0-16,-1-2 0 15,3-7-416-15,-1 0-80 0,1-3 0 0,0-3-16 16,1 0 176-16,-3 0 32 0,2-2 16 0,-2 0 0 16,0-4-560-16,-1 1-112 0,-1 0-32 0,0-2 0 15,0 0-2432-15,-3 0-480 0,2-2-112 0,-1-1-8224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2:56.38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4437 14946 8287 0,'-1'-2'736'0,"1"-3"-592"0,0 3-144 0,0-1 0 0,1 2 3488 0,-1-2 672 0,0 2 128 0,0-2 16 15,1 0-2144-15,0 0-432 0,-1-2-96 0,0 0-16 16,0 2-464-16,0 1-112 0,-1 1-16 0,-1 1 0 16,0 0-592-16,1 0-128 0,-1 1-32 0,-1 3 0 15,1-3-272-15,-1 4 0 0,-1-2 128 0,1 2-128 16,0 1 880-16,1 0 112 16,-1 0 32-16,1 2 0 0,1-1-272 0,-2 3-48 0,3-4-16 0,0 0 0 0,0 4-416 0,0-1-80 31,3 2 0-31,-2 1-16 0,1 3-32 0,2-1 0 15,-2 1 0-15,1 1 0 0,-1-3-144 0,1 2 192 16,1 0-192-16,-2-1 192 0,1-1-192 0,-1-2 0 16,-1 4 0-16,2-4 0 0,-2 0-288 0,0-2-32 15,-1 1-16-15,0 0 0 16,0-3-688-16,0-1-144 0,0 1-32 0,0-2 0 16,-1 0-1056-16,1-5-224 0</inkml:trace>
  <inkml:trace contextRef="#ctx0" brushRef="#br0" timeOffset="313.77">4393 14668 30399 0,'-1'-11'1344'0,"0"2"288"0,2 3-1312 0,0 1-320 0,2 1 0 0,-2 2 0 0,0-1 656 15,1 1 64-15,-1-4 16 0,1-1 0 0,-2 0-272 0,-1 3-48 16,-1 1-16-16,-2 3 0 0,0 3-400 0,-2 1 0 15,0 3-192-15,0 0 192 16,-1-1-1808-16,3 3-240 0,-1-1-64 0,0 2-10928 0</inkml:trace>
  <inkml:trace contextRef="#ctx0" brushRef="#br0" timeOffset="996.03">5067 14520 13823 0,'5'-8'1216'0,"-2"2"-960"0,1 0-256 0,-2 2 0 0,0 3 384 0,0-3 16 16,-1 2 16-16,1-3 0 0,2-2-112 0,1-2-32 0,-1-3 0 0,-3 5 0 16,0-3 1072-16,-2 4 192 0,0 1 64 15,-3 0 0-15,0 3-192 0,-1-3-16 0,0 1-16 0,-1 1 0 16,0 0-96-16,0 0 0 0,0 0-16 0,0-1 0 16,-1 0-368-16,0-1-64 0,1 1 0 0,0 0-16 15,1 0-496-15,0-1-80 0,0 1-32 0,1-1 0 16,-1 3-208-16,1-4 0 0,-1 2 0 0,0 1 0 15,-1 3 128-15,0 0 16 0,-1 3 16 0,-1 2 0 16,1 1 160-16,-2 0 48 0,1 4 0 0,-2 1 0 16,1 0 256-16,2 5 48 0,-1 2 16 0,2 1 0 15,0 3-352-15,1-3-64 0,0 6-16 0,0-1 0 16,1 4-32-16,1 0-16 0,0 6 0 0,1-5 0 16,-1 2 16-16,1 0 0 0,0 3 0 0,0-5 0 0,-1 2-224 15,1 1 176-15,0-2-176 0,-2 4 160 0,-1 0-160 0,0 3 0 16,2 0 0-16,0 0 0 0,0 1 0 0,1-3 0 15,1 1 0-15,-1-2 0 0,4-1 0 0,-1-7 0 16,0-1 0-16,1-7 0 0,1-2 0 0,-1-1 0 16,1-1 0-16,-2-2 0 0,0-2-272 0,-1-1-96 15,2-3-16-15,-2-2 0 16,1-3-1120-16,0-1-224 0,3-3-64 0,-2-2-14608 16</inkml:trace>
  <inkml:trace contextRef="#ctx0" brushRef="#br0" timeOffset="1273.65">4712 14963 27647 0,'3'-6'2448'0,"-1"1"-1952"0,2 2-496 0,1 0 0 0,1 1 2608 16,-1 2 416-16,1-3 96 0,3 1 16 0,5 0-1856 0,2-2-352 0,2 1-80 0,0 1-16 0,-4 0-256 0,-1 2-64 15,-1 2-16-15,-2-2 0 0,-3 1-304 0,2 0-48 16,-3 2-16-16,1-3 0 16,-1 1-512-16,0 0-96 0,-1 1-32 0,0 0 0 15,0-1-752-15,1 3-144 0</inkml:trace>
  <inkml:trace contextRef="#ctx0" brushRef="#br0" timeOffset="4022.17">6047 15073 14735 0,'1'-2'1312'0,"0"1"-1056"0,0 0-256 16,-1 1 0-16,0 0 320 0,0-3 16 0,2 1 0 0,-1 0 0 15,0-3 560-15,2-1 128 0,-3 1 0 0,1-1 16 16,0 0-160-16,-1 1-48 0,-1 0 0 0,0-1 0 16,-1 0-176-16,0-1-32 0,-1 3-16 15,0-3 0-15,-2 2 176 0,0 0 48 0,0 2 0 0,-1 0 0 16,-2 0-272-16,1 0-48 0,-2 3-16 0,-1-4 0 15,-1 3-272-15,1 0-48 0,4-2-16 0,-3 1 0 16,0 2-160-16,-3-3 192 0,0 3-192 0,0 3 192 16,1-2-192-16,-2 3 0 0,2 0 0 0,0 1 128 15,1 1 0-15,0 1-128 0,0-1 192 0,0 1-64 16,1 0 80-16,-1 3 16 0,1-3 0 0,0 2 0 0,1-2-224 0,-1 3 0 16,-1 1 128-16,1 2-128 0,0-2 128 0,2 0 0 15,0 3-128-15,1-2 192 0,2-1-48 0,2 0-16 16,-1 0 0-16,3 0 0 0,0 2 208 0,0 0 48 15,0-1 0-15,0-1 0 0,1 1-192 0,1-1-16 16,0-2-16-16,1 0 0 0,1-2-32 0,1-1-128 16,0-1 192-16,2 0-64 0,0 0 112 0,0 0 16 15,2-3 0-15,0 2 0 0,2-1-16 0,0-1 0 16,3-1 0-16,-1 2 0 0,1-1 64 0,-1-1 16 16,2 1 0-16,0 0 0 0,0-1-320 0,0-1 128 0,0 0-128 15,-2 0 0-15,1-1 192 0,-1-1-64 0,1-1 0 0,-3-3-128 16,1 1 352-16,-2 0-32 0,0-2-16 15,0-1 0-15,-1 1 16 0,-2-3 0 16,-1 1 0-16,-1-2 0 0,-1-1-128 0,0-4-32 0,-1 1 0 0,-1 1 0 16,-1-3-160-16,-1 2 192 0,0 2-192 0,-1-4 192 15,-1 3-192-15,0-1 0 0,0-3 0 0,-2-3 128 16,-1 3-128-16,-1-3 0 0,1-1 144 0,-3-2-144 16,2 2 0-16,0-2 0 0,0 5 0 0,1-2 128 15,0 0-128-15,0 0 0 0,0 2 0 0,0 0 0 16,0 2 0-16,0-3 0 0,1 2 0 0,1 2 0 15,0 0 0-15,1 1 0 0,-1 4 0 0,2 0 0 0,-1 2 0 0,-1 1 0 16,1 2-176-16,-1 0 176 0,2 2-240 16,-2 2 48-16,1-3 16 0,1 1 0 0,-2 2 48 0,2-1 0 15,0 1 0-15,0 1 0 0,-1-3-160 0,1 0-32 16,1 2 0-16,-1 0 0 16,0-1-128-1,-1 2-48-15,2-2 0 0,-1 1 0 0,0 0-656 0,1 2-144 0,-1-2-32 0,1 1-14224 0</inkml:trace>
  <inkml:trace contextRef="#ctx0" brushRef="#br0" timeOffset="4446.22">6371 15001 20271 0,'1'-5'1792'0,"-1"3"-1424"0,1 0-368 0,-1 1 0 0,1 2 768 0,-1 1 64 0,2-2 32 0,-2 3 0 0,1 1 288 0,0 2 64 16,-1 4 16-16,0 2 0 0,-1 0 208 0,0 4 32 16,-1 2 16-16,0 0 0 0,-1 3-384 0,2-2-80 15,-1-1 0-15,1 3-16 0,-1 0-688 0,1-3-144 16,0-1-32-16,0-1 0 0,-1-2-144 0,2-3 0 15,0-1-160-15,0-3 160 16,0 1-1040-16,0-1-112 0,0-1-32 0,0-1-9072 0,-1-2-1824 0</inkml:trace>
  <inkml:trace contextRef="#ctx0" brushRef="#br0" timeOffset="4682.16">6356 14827 13823 0,'4'-3'1216'0,"-1"0"-960"0,0 2-256 0,-2 0 0 0,1 2-464 0,1-2-144 16,2-2-32-16,2 0 0 0,4-2 960 0,-1 1 192 15,-1 1 48-15,-2 1 0 0,0 2-16 0,-2 0 0 16,-2 2 0-16,0 1 0 0</inkml:trace>
  <inkml:trace contextRef="#ctx0" brushRef="#br0" timeOffset="5200.28">6665 14951 7359 0,'1'-2'320'0,"0"-2"80"0,2 3-400 0,-2-2 0 0,0 2 0 0,-1 1 0 0,2 0 0 0,-2-1-224 0,1-1 32 0,0 2 0 16,0 0 1104-16,-1 0 240 0,0 0 32 0,0 0 16 15,0 0 224-15,0 0 48 0,0 0 16 0,0 0 0 16,-13 14 48-16,8-8 16 0,0 0 0 0,0 3 0 16,-1 0-144-16,-2 1-16 0,2 0-16 0,-1 1 0 15,-1 1-864 1,2-2-192-16,-1 1-16 0,1-2-16 0,1-1-288 0,-2 0 0 0,2-1 0 0,-1-1 0 0,3-2 544 15,-2 0 0-15,1 2 0 0,1-5 0 0,1 3-48 0,-1-3-16 16,2 2 0-16,-1-1 0 0,1-1-352 0,1 1-128 16,0-2 0-16,0-2 0 0,2 1 0 0,0-3-192 15,3 2 16-15,0-3 0 0,2 1 48 0,0 2 0 16,-1-3 0-16,2 2 0 0,-2 1 128 0,1 1 0 16,1 1 0-16,0 0 0 15,0 0 0-15,0 1 0 0,2 0 160 0,-1 3-160 0,1-2 0 0,-2 1 0 16,1-1 0-16,-1 2 0 0,-1-2 0 0,0 2 0 15,0 1 0-15,-1-2-160 0,0 2 160 0,-1-1 0 16,-1 1 0-16,-1 0 0 0,2 2 0 0,-1 0 0 16,1 0 0-16,-1 1 0 0,-2 0 0 0,1 2 0 15,-2 0 0-15,0-1 0 0,0 1 0 0,-2 0 0 16,1-2 0-16,-2 3 0 0,-1-1 0 0,-1 2 0 0,-1-1 0 16,0-3 0-16,-1 2 0 0,0 0 0 0,0-1 0 0,-2-2 0 15,1 1 0-15,0-2 0 0,-1 0 0 0,1-1-128 16,-1-1-32-16,1-1 0 0,0 0 0 0,-1-2 0 31,1-2-992-31,-1-3-208 0,1 2-48 0,-1-6-10512 0</inkml:trace>
  <inkml:trace contextRef="#ctx0" brushRef="#br0" timeOffset="5656.46">6948 14748 14735 0,'0'-2'640'0,"0"1"160"0,0 1-640 0,0 0-160 0,0 0 0 0,0 0 0 0,0 0 1024 16,0 1 192-16,0 1 16 0,-1 1 16 0,1 2 608 0,0-5 112 16,0 0 16-16,0 19 16 0,1-7-208 0,-1 0-32 15,3 2-16-15,0 3 0 16,2 1-496-16,0 3-96 0,1 2-32 0,-1-3 0 15,2 2-160-15,-1 2-48 0,0 2 0 0,-1 2 0 16,0-2-624-16,-3 0-128 0,1 1-32 0,-2 1 0 16,0 1-128-16,0 2 0 0,-1-3-160 0,0 0 160 15,2 0-512-15,-1-6-16 0,1-2 0 0,1-3 0 16,-1-3-272-16,0-3-48 16,-1 0-16-16,-1-2 0 0,-1-1-768 0,-1-3-160 0,0-4-16 0,-2-1-12016 15</inkml:trace>
  <inkml:trace contextRef="#ctx0" brushRef="#br0" timeOffset="5908.36">6862 15034 35007 0,'6'-5'3120'0,"0"0"-2496"0,0 4-496 0,-1 1-128 0,1 0 0 0,0-3-256 0,7 1 64 0,7-2 0 15,3-1 624-15,2 1 112 0,0 0 32 0,-3-1 0 16,-4 3-336-16,-3-1-64 0,-1 1-16 0,-3 2 0 16,-1 0-160-16,-1 0 0 0,-2 0 0 0,-1 0 0 31,-1 0-464-31,1 0-176 0,-1 0-48 0,0-3 0 0,-1 1-1616 15,1-1-320-15</inkml:trace>
  <inkml:trace contextRef="#ctx0" brushRef="#br0" timeOffset="6426.58">7752 14302 10127 0,'1'-5'896'0,"0"4"-704"0,1 1-192 0,-2 0 0 15,0 0 448-15,0 0 64 0,0 0 16 0,0-3 0 16,-2 2 800-16,0 2 144 0,-2 3 48 0,4-4 0 16,-15 14 272-16,7-6 48 0,-3 6 16 0,-3 2 0 15,0 2-464-15,-2 3-96 0,-1 5-16 0,0-2 0 0,1-2-128 0,2-3-48 16,5-3 0-16,-3 6 0 0,-5 9-192 0,-6 12-32 15,1 8-16-15,2 1 0 0,3-1-288 0,1-3-48 16,2 1-16-16,2 1 0 0,2-3 128 0,0 2 0 16,2 3 16-16,0-1 0 0,2 1-336 0,2-4-64 15,3-4 0-15,2-3-16 0,1-2 16 0,1-4 0 16,2 1 0-16,1-3 0 0,2-3-256 0,0-1 0 16,2-1 0-16,1-2 0 0,4-1-160 0,-1-3-80 15,2-4-16-15,0-4 0 16,1 0-768-16,1-3-144 0,3-3-48 15,0-3 0-15,0-1-1408 0,1-1-304 0</inkml:trace>
  <inkml:trace contextRef="#ctx0" brushRef="#br0" timeOffset="6897.58">8017 14876 8287 0,'3'-7'736'0,"-1"3"-592"0,0-1-144 0,0 1 0 0,1 1 3488 0,-2 2 672 16,2 1 128-16,0-5 16 0,2-1-2272 0,0 1-464 0,-1-1-96 0,0 1 0 15,-3 4 96-15,-1 1 32 0,-1 2 0 0,-3 4 0 16,-2 5-640-16,-2 4-128 0,-2 4-32 0,-2 3 0 16,-3 3-496-16,-2 2-112 0,2-1 0 0,-2 2-16 15,-2 1 32-15,-1 3 16 0,-1 1 0 0,2-2 0 16,-1-2-224-16,0 0 0 0,3 0-192 0,-2-4 192 31,2-3-736-31,0-2-32 0,-1-3-16 0,1-2 0 0,1-2-1904 16,0-1-384-16</inkml:trace>
  <inkml:trace contextRef="#ctx0" brushRef="#br0" timeOffset="7179.69">7641 14894 23951 0,'5'-5'1056'0,"-2"3"224"0,2 2-1024 0,-1 0-256 0,1 0 0 0,-1 1 0 0,1 3 384 0,4 2 32 15,6 1 0-15,5 8 0 0,2 4 1152 0,3 4 224 16,-1 3 64-16,-1 3 0 0,2 2-400 0,-3 2-80 16,-1 0-16-16,-4-2 0 0,-1 1-928 0,-1-2-192 0,-1 0-48 0,-1-4 0 31,-1-4-768-31,-1 0-144 0,-1-4-48 0,0-2 0 15,1-3-912-15,-1-3-192 0,-1-2-48 0,3-5-11696 0</inkml:trace>
  <inkml:trace contextRef="#ctx0" brushRef="#br0" timeOffset="7886.34">8259 15342 29487 0,'5'-4'2624'15,"-1"2"-2112"-15,-1-2-512 0,0 4 0 0,-1 0 1024 0,1-1 80 16,2-1 32-16,2 0 0 0,3 0 48 0,-1 2 16 15,-2 4 0-15,-2 3 0 0,0 0-384 0,-4 4-80 16,-1 4-16-16,-1 2 0 0,-3 1-528 0,1 4-192 0,-2-2 0 16,-2 2 144-16,2 1-144 0,-2 1 0 0,1-3 0 0,-2 1 0 15,0-1-240-15,0 0 80 0,1-1 16 0,0-1 0 32,0-2-688-32,-1-2-128 0,0-3-16 0,0-1-16 15,0-1 144-15,1-4 16 0,-2 2 16 0,-1-2-14544 0</inkml:trace>
  <inkml:trace contextRef="#ctx0" brushRef="#br0" timeOffset="8510.29">8918 14861 16575 0,'1'0'1472'0,"-1"0"-1168"0,1 0-304 0,-1 0 0 16,0-1 576-16,0 1 64 0,0-2 16 0,-1 2 0 0,0 0 752 0,0-2 160 16,-2 2 32-16,3 0 0 0,0 0-144 0,-17 10-32 15,8-3 0-15,1 2 0 0,-3 3-336 0,-1 3-64 16,1 2 0-16,-1 2-16 15,-2 3-224-15,2 2-32 0,-2 3-16 0,0-2 0 0,1 1-288 0,0-4-48 16,0 3-16-16,0-1 0 0,3-1-144 0,-1-1-48 16,1-2 0-16,0-3 0 0,1-4-192 0,2 0 0 15,-2-3 0-15,2 0 0 0,-1-8-368 0,2 1-16 16,1-2 0-16,-2-2-10656 16,0-4-2144-16</inkml:trace>
  <inkml:trace contextRef="#ctx0" brushRef="#br0" timeOffset="8749.79">8556 14810 24879 0,'7'-2'2208'0,"-2"-2"-1760"0,1 1-448 0,0 3 0 16,-1 3 2608-16,2 1 432 0,0-2 96 0,5 7 0 15,9 2-2240-15,5 6-448 0,3 7-80 0,-3 3-32 0,-2 3-48 16,-3-1-16-16,1 5 0 0,-4-1 0 0,-1 0-272 0,-1 1 0 16,-2-3 0-16,-2-2 0 31,0 2-896-31,-4-6-64 0,-2-3-32 0,1-1 0 16,-2-3-480-16,-3-2-80 0,0-4-32 0,0-1-12240 0</inkml:trace>
  <inkml:trace contextRef="#ctx0" brushRef="#br0" timeOffset="9519.09">9040 15358 17503 0,'2'0'1552'0,"-1"0"-1232"16,0 0-320-16,0 0 0 0,1 0 1584 0,-1 0 256 0,3 0 48 0,1 0 16 0,1 0 1024 0,2 0 208 15,1-3 32-15,-2 2 16 0,3 0-1344 0,-2-2-272 16,0 2-48-16,0 0-16 0,0 0-928 0,0-2-192 16,1 1-48-16,-1 1 0 0,1 1-336 0,-2 0 0 15,1-3 0-15,-1 3 0 16,2 0-352-16,-2 0-96 0,1 3 0 0,0-3-16 16,0 1-896-16,-1 0-176 0,1 0-48 0,0 2 0 15,1-3-592-15,-1 1-112 0,1 0-16 0,0 0-10944 0</inkml:trace>
  <inkml:trace contextRef="#ctx0" brushRef="#br0" timeOffset="10351.34">9398 15336 20271 0,'5'-7'896'0,"-2"3"192"0,1 0-880 0,-1 1-208 16,-2 0 0-16,0 0 0 0,0 1 1152 0,3-3 192 0,1-3 48 0,1-3 0 0,0-2 576 0,-1-1 112 15,-1 2 32-15,0-2 0 0,-2 3-656 0,-1-4-128 16,2 1-32-16,-3 1 0 0,0-2-592 0,0 0-112 16,-1 2-16-16,-2-1-16 0,2-1-352 0,0-1-64 15,-1 0-16-15,2 0 0 0,0 2-128 0,0-3 0 16,2 2 0-16,-1-1 0 0,0 1 128 0,0-1 0 0,1 4 0 0,0-2 0 15,-1 3 32-15,2 1 0 0,-1 0 0 16,1 4 0-16,-1-3 48 0,1 6 16 0,-1-2 0 0,-1 5 0 16,1-3-224-16,-2 3-160 0,0 3 32 0,1-3 0 15,0 0 128-15,-1 0-192 0,3 2 192 0,-2 1-192 16,1-2 192-16,-2-1 128 0,0 0-128 0,0 0 176 16,0 0-176-16,15 16-176 0,-11-10 48 0,1 0 0 15,1 3 128-15,1-2 0 0,1 2 0 0,-1 0 0 16,2-1 0-16,-2 1 0 0,0-4 0 0,0 2 0 15,0 1 0-15,1 1 0 0,-1-2 0 0,1 3 0 0,-3-1 0 0,1-1 128 16,0 3-128-16,0-2 128 0,-1 0-128 16,0 2 192-16,0-4-64 0,-1 3 0 0,1 0-128 0,0 0 0 15,0 1 128-15,-1-4-128 0,1 2 0 16,0-3 0-16,-1 0 0 0,-1-1 0 16,0 0 0-16,0 0 0 0,-1 0 0 0,1 0 128 0,-1-1-128 0,-1 0 0 15,2 0 0-15,-1 3 0 0,1 0 0 0,-2 2 0 16,2-3 0-16,-2 1 0 0,0 2 0 0,0-2 144 15,0 3-144-15,1-3 160 0,-1 0-160 0,0-1 128 16,-1 0-128-16,0-1 128 0,1 0-128 0,1 0 0 16,-2 0 0-16,0-2 0 0,0-1 0 0,0 2 0 15,-2-2 0-15,2-1 0 0,-1 1 0 0,1-2 0 0,-1 2 0 16,0-2 0-16,-1 0 0 0,1 0-192 0,-1 0 64 16,1 1 128-16,-2 2-256 0,1-1 80 0,-1-2 16 0,1 3 0 15,0 1-32-15,0-4 0 0,1 2 0 16,-1 0 0-16,1 1-160 0,-1 1-32 0,0-3-16 0,1 3 0 31,0-4-336-31,1 2-64 0,0-1-16 0,0-1 0 16,1 0 304-16,0 0 48 0,1-1 16 0,-1 0 0 15,0 0-320-15,-1 1-64 0,0 0-16 0,0 0-13728 0</inkml:trace>
  <inkml:trace contextRef="#ctx0" brushRef="#br0" timeOffset="10932.11">9873 15134 20271 0,'-3'-2'896'0,"2"0"192"0,0 0-880 0,-1 1-208 0,2 1 0 0,-1 0 0 0,1 0 480 0,-2 0 48 0,-1 0 16 0,1 0 0 15,-1 0-384-15,1 0-160 16,1 1 128-16,1-2-128 0,0-1 944 0,1 2 96 16,1-2 32-16,1 1 0 0,0-1-352 0,2 1-64 0,2-1-16 0,-1-1 0 15,0 0 688-15,0-2 128 0,2 1 16 0,-1-1 16 16,0-1-512-16,1-2-96 0,-1 1-32 0,2 0 0 15,-2-2-576-15,2 0-112 0,0-2-32 0,-1 0 0 16,1 0-128-16,-2-2 0 0,1 2 0 0,-3-2-176 16,1 0-432-1,-2 0-96-15,-1 2 0 0,-1-3-16 0,-1 4 32 0,-1-3 16 0,-1 1 0 0,-2 1 0 16,1 3 32-16,-3-2 16 0,0 2 0 0,-1 2 0 16,-2 2-80-16,1 3-32 0,-2-1 0 0,0 4 0 15,0-1-96 1,-3 4-32-16,3 2 0 0,-1 0 0 0,-2 2-464 0,1 2-80 0,3 0-32 0,-2 3 0 15,2-2 320-15,3 1 64 0,0-1 16 0,2 1 0 0,2 0 1632 16,-1 1 336-16,2-2 64 0,0 0 16 16,2 0 1056-16,-1-1 224 0,0 2 32 0,1 0 16 0,1 0-736 0,-1-2-160 15,2 2-32-15,1 0 0 0,-1 0-576 0,1 0-128 16,0 0-32-16,0 1 0 0,1 0-416 0,-1 0-64 16,0 0-32-16,0 1 0 0,0-2-160 0,0-3 0 15,0 2 0-15,-1-4 0 16,3 0-576-16,-1-2-160 0,0-4-32 0,0 2 0 15,0-2-944-15,2 1-192 0,0-3-32 0,2 0-6576 0,1 0-1296 16</inkml:trace>
  <inkml:trace contextRef="#ctx0" brushRef="#br0" timeOffset="11559.8">10135 15034 23951 0,'5'0'1056'0,"-2"0"224"0,1-3-1024 0,-1 2-256 0,-1 1 0 0,-1 0 0 0,2 0 1216 15,1-1 192-15,2 1 48 0,0 1 0 0,0 0-496 0,-1 3-80 16,-1 1-32-16,-1 1 0 0,-1 0-544 0,0 4-112 15,-1-1-32-15,2 2 0 0,-2 4-160 0,0-3 0 16,1 4 0-16,-1 2 0 0,1-2 0 0,1 1 0 16,-1-3 0-16,2 1 128 0,-2-3 16 0,1-1 0 15,2-2 0-15,-1-2 0 0,-1-1-144 0,1-3 0 16,1 1 0-16,0-4 0 0,0-2 0 0,1-1-224 16,-1-1 48-16,0 1 16 0,-1-3 160 0,1 0-128 0,-1-4 128 0,0 3-128 15,1-4 128-15,-1-1 0 0,0 1 128 0,-1 0-128 16,0 0-160-16,-1 5-96 0,2 0-32 0,0 1 0 31,-1 5-432-31,1 0-96 0,0 2-16 16,-1 3 0-16,2 1 192 0,0 3 16 0,0 3 16 0,1 2 0 0,1 1 608 0,-1 1 256 0,1-3 0 0,1 2-16 15,0-1 464-15,1-2 80 0,-2 2 32 0,1-7 0 16,-2 3-608-16,0-4-208 0,0 1 144 0,-1-2-144 16,-1-3 448-16,1 0 0 0,-1-2 0 0,-1 0 0 15,1 0 320-15,-1-3 64 0,0 2 0 0,0-3 16 16,0 1-272-16,0 1-64 0,1 1-16 0,-2-2 0 15,1 3-240-15,-1-2-64 0,2 0 0 0,-2 1 0 0,1-1 32 16,-1-1 0-16,2 2 0 0,-2-4 0 0,2 1-224 0,0-2 0 16,1 0 0-16,0-1 0 0,1-2 256 0,-1 0 16 15,1-4 0-15,-1-1 0 0,2-1 176 0,0 0 16 16,-1-3 16-16,0-2 0 0,-1 3-64 0,-1-3-16 16,1-1 0-16,-2 0 0 0,-2-1-256 0,1 1-144 31,-4 1 160-31,1-6-160 0,-2 2-176 0,-2 5-128 0,1-1-16 0,-1 4-16 15,0 1-416-15,-1 4-80 0,0 0 0 0,-2 0-16 16,1 4-1024-16,-2 1-208 0</inkml:trace>
  <inkml:trace contextRef="#ctx0" brushRef="#br0" timeOffset="12297.87">10508 14240 24879 0,'1'1'2208'15,"-1"1"-1760"-15,2 0-448 0,-2-2 0 0,1 1 976 0,-1 3 112 0,1 0 32 0,2 4 0 16,0 1 576-16,1 5 112 0,1-1 32 0,1 2 0 0,2 0-592 0,1 1-112 16,3 1-32-16,0 3 0 0,4 0-640 0,1 0-128 15,-1-1-16-15,2 2-16 0,0 4-144 0,1 4-32 16,2 3 0-16,0 2 0 0,0 6-128 0,-1-1 160 15,-1 4-160-15,-4-4 160 0,-1-7-160 0,-2 7 0 16,2 0 0-16,-3 1 0 0,0-4 0 0,-2-1 0 16,1 3 0-16,-3-4-176 0,1 1 176 0,-2-3 0 15,0 0 0-15,-2-1 0 0,-3 2 0 0,0-3 0 16,-2 0 0-16,-2-1 0 0,0 4-208 0,-4-4 32 16,0-2 16-16,-4 1 0 15,-1-2-592-15,-2-2-112 0,0 2-32 0,-3 0 0 16,-1 3 16-16,-2-5 0 0,0 0 0 0,-2-2 0 15,1-1-912-15,-4-3-192 0</inkml:trace>
  <inkml:trace contextRef="#ctx0" brushRef="#br0" timeOffset="13759.61">11542 14588 24879 0,'1'-2'2208'0,"0"1"-1760"0,1 1-448 0,-1 0 0 15,-1 0 336-15,0 0-16 0,1 0 0 0,-1-2 0 16,1 2-320-16,-1-2 0 0,0 2 0 0,0 0 0 0,0 0 384 0,0 0 128 16,0 0 0-16,0 0 16 15,0 0 256-15,-23-1 48 0,18 1 16 0,-4 3 0 0,1 0 48 0,-3 2 16 16,-1 1 0-16,0 1 0 0,-2 2-400 0,0 3-96 16,0 0-16-16,-2 2 0 0,1 0-48 0,-1 2-16 15,2 2 0-15,1-1 0 16,-1 0-64-16,3-3-16 0,0 2 0 0,0-1 0 0,1-1-96 0,-1 2-32 15,0 0 0-15,0-3 0 16,-1 3-128-16,1 0 0 0,1-2 0 0,2-2 0 0,2-2 0 0,1 0 0 16,0-2 0-16,1-1-176 0,1 0 176 0,2-3 224 15,0-1-48-15,1-3-16 0,1 1 128 0,2-2 32 16,0 1 0-16,1-3 0 0,2 1-80 0,0-2-16 16,3 2 0-16,-1-2 0 0,-1 1-224 0,2 1 0 0,2-1 0 15,-1 2 0-15,1-1 0 0,-1 0 0 0,0 1 0 16,1-1 0-16,1-1 0 0,0 2 176 0,2 1-176 0,0-2 160 15,-2 0-32-15,0 1 0 0,1-1 0 0,-1-1 0 16,-2 2-128-16,0-3 0 0,-1 2 144 0,-1-1-144 16,1 1 0-16,-3-1 0 0,1 1 0 0,-2 1 0 31,2-2-448-31,-2 2-176 0,-1 1-16 0,-1 0-16 0,1 1-1072 16,-2 2-192-16,-1 0-64 0,1 1 0 0,-1 1-800 0,0 0-160 15</inkml:trace>
  <inkml:trace contextRef="#ctx0" brushRef="#br0" timeOffset="14220.72">11194 15051 15663 0,'-4'3'688'0,"0"-2"144"0,0 1-656 0,2 0-176 0,0-1 0 0,2-1 0 15,2 2 896-15,-2-2 160 0,0 3 32 0,0 1 0 16,2-3 1216-16,1 4 256 0,2-4 64 0,1 3 0 16,2-3-1088-16,4 0-192 0,-1-1-64 0,1 0 0 0,3 0-512 0,0 0-128 15,2 0 0-15,0-1-16 0,1 0-160 0,-2 1-16 16,-1 0-16-16,-1 0 0 0,2 0-288 0,2-3-144 15,-2 3 160-15,-1 0-160 0,-2 3-176 0,0-3-128 16,-2 0-16-16,0 0-16 16,1 0-1328-16,-1 0-272 0,2 0-48 0,-1 0-12256 15</inkml:trace>
  <inkml:trace contextRef="#ctx0" brushRef="#br0" timeOffset="18327.95">12257 14292 9215 0,'0'0'816'16,"0"0"-656"-16,0 0-160 0,0 0 0 0,0 1 1312 0,0-1 224 0,2 3 64 0,-2-3 0 15,0 0-64-15,0 1-16 0,1-1 0 0,-1 0 0 16,0 0 336-16,0 0 80 0,0 0 16 0,0 0 0 15,0 0-480-15,0 0-80 0,0 0-32 0,0 0 0 16,0 0 48-16,0 0 0 0,0 0 0 0,0 0 0 16,0 0-528-16,-7 21-112 0,7-15 0 0,0 2-16 0,-1 1-432 0,1 5-96 15,-1 2-16-15,1 1 0 0,-2 4-208 0,1 3 128 16,0 4-128-16,1 3 0 16,0-2 160-16,1 7-160 0,0 4 160 0,2 5-160 0,2 2 0 0,-2-1 128 15,2-2-128-15,-1-3 0 0,1-3 0 0,-3-1 0 16,2-2 0-16,-1-3 0 0,-1-2 0 0,1 1 0 15,-1 0 0-15,2-2 0 0,-3 2 192 0,0-5-64 16,1 0-128-16,-4 3 192 0,1-2-192 0,-1-1 128 16,-1-1-128-16,1-6 0 0,-1 1 0 0,2-7 128 15,1-1-128-15,0-5 0 0,0-1 0 0,0-3 0 16,1-3 0-16,2-3 0 0,-1 0 128 0,1-3-128 16,0-6 0-16,1-1 144 0,0-2-144 0,-1-5 128 15,1 0-128-15,0-4 128 0,0-1-128 0,-1-3 0 0,1-2 144 16,1-4-144-16,-1 2 0 0,-2-1 0 0,2 1 0 15,-1-3 0-15,2-1-256 0,2 7 16 0,-1 4 16 16,1 3 0-16,2 4 0 0,-2 1 0 0,2 0 0 0,0 1 0 16,-2 3 224-16,0 2 0 0,1 2 0 0,-1 1 0 15,1 3 0-15,-3-1 0 0,1 1-160 0,-2 2 160 16,0 1 0-16,0 2 0 0,0 0 0 0,0 0 0 16,-1 2 0-16,4 1 0 0,-4 2 0 0,1-2 0 15,0 2 0-15,-2 2 0 0,2 1 0 0,-2-2 0 16,1 5 0-16,-2 1 0 0,1 4 0 0,1-3 0 0,-1 2-192 0,1 2 192 15,1-3-160-15,-1 2 160 0,1 0 0 0,-1 2-144 16,0 0 144-16,-2 1 0 0,2-5 0 16,-3 3 0-16,1-5 0 0,-2 4 0 0,0-4 0 15,-2 1 0-15,1-1 0 0,-2-1 0 0,0 0 0 0,-1 0 144 16,-1 1 0-16,-1-1 0 0,-1-1-144 0,0-2 0 16,0 0 144-16,0-2-144 0,-1-1 224 0,-1-3-32 15,0 2 0-15,-1-2 0 0,0 2-192 0,-1-4 128 16,-1-4-128-16,0 2 0 0,1-2-144 0,1-1-128 15,0-1-32-15,0 0 0 16,0-1-752-16,2 0-160 0,1-1-16 0,0 0-10096 16,2 2-2032-16</inkml:trace>
  <inkml:trace contextRef="#ctx0" brushRef="#br0" timeOffset="18881.16">12661 15007 10127 0,'5'-4'896'0,"-1"2"-704"0,-1-3-192 0,0 3 0 16,-1 0 3488-16,0 1 672 0,0-1 128 0,1 2 16 0,1-5-1424 16,1 2-272-16,3-1-64 0,-3 0-16 0,0 3-1184 0,-2-4-256 15,1 4-32-15,0-3-16 0,0 3-768 0,-1-3-144 16,2 2-128-16,1-3 144 0,2 1 144 0,-1-1 32 16,3 1 0-16,0-3 0 0,1 1-48 0,0-2 0 15,2 1 0-15,-1-2 0 0,0 2-128 0,1-3-16 16,-1 3-128-16,0-2 192 0,0 0-32 0,-1 1-16 15,0-1 0-15,-1-2 0 0,0 0 96 0,-4 1 16 16,-1 2 0-16,-1-1 0 0,-3 2-256 0,-1 2 0 0,-3 0 0 16,0 3 0-16,-2-3 0 0,-3 4 0 0,-2-2 0 0,-2 2 0 15,-2 2-144-15,-2 2-80 0,0-3-16 0,-1 2 0 16,-2 2 64-16,2 2 16 0,0-1 0 0,2 1 0 16,1-1 160-16,3 3 0 0,1 2 0 0,3-2-128 15,-1 7 128-15,2 1 0 0,3 1 0 0,-1 6 0 16,1 0 0-16,2 1 176 0,0-2-176 0,1 1 192 15,1 5-64-15,0 0 0 0,1 1 0 0,0-6 0 16,1 1-128-16,0-3 0 0,0-2 144 0,0 1-144 16,1-5 0-16,0-1 0 0,1-2 0 15,0-1 0-15,1-4-240 0,0-2-64 0,0 0-16 0,2-2 0 16,-1-1-592-16,1-4-128 16,1-1-32-16,1 0 0 0,1 0-1696 0,-1-3-352 0</inkml:trace>
  <inkml:trace contextRef="#ctx0" brushRef="#br0" timeOffset="19352.34">13217 14648 6447 0,'3'-2'576'0,"-2"0"-576"0,0 1 0 0,-1 1 0 0,0 1 1824 0,0-1 256 0,2-1 48 0,-2 1 16 16,1 0 208-16,-2 0 32 0,-1 3 16 0,2-3 0 16,0 0 128-16,-16 13 32 0,9-5 0 0,-3 2 0 15,-1-3-848-15,-3 3-176 0,2 1-16 0,-3 0-16 16,2 0-560-16,-1 0-112 0,0 2-32 0,1-5 0 16,0 1-512-16,1 2-96 0,1-3-32 0,0 0 0 15,1 0-160-15,1-1 0 0,2 2 0 0,2-4 0 16,2 1 0-16,3-1 0 0,2-3 0 0,1 3 0 15,2 0-208-15,0-2-32 0,3-1 0 0,0 2 0 16,3-2-96-16,-1 3-32 0,0-2 0 0,0 0 0 16,0 4 112-16,-1-2 0 0,0-2 16 0,0 5 0 15,0-2 240-15,-1 0 0 0,1 3 0 0,-1 1 0 0,0 0 0 16,0 1 0-16,-2 0 0 0,0 0 0 0,0 3-320 0,0 2-32 16,1 1 0-16,-3 0 0 15,3-1-288-15,-4 0-48 0,2-2-16 0,-1-2 0 0,1-1 304 16,-1 1 48-16,-2 0 16 0,-1-2 0 15,-2 1-352-15,-1-1-64 0,-2-3-16 0,0 3 0 0,-1-2 1216 0,2 0 224 16,-2 1 48-16,-3 0 16 0,1-3-416 0,-2-1-64 16,-1 1-32-16,0 0 0 15,-1-3-1024-15,0 0-208 0,-1 0-32 0,-1-3-12784 0</inkml:trace>
  <inkml:trace contextRef="#ctx0" brushRef="#br0" timeOffset="19776.23">13430 14506 11055 0,'1'0'976'0,"1"0"-784"0,-1 0-192 0,-1 0 0 0,1 0 1360 16,-1 0 240-16,1 1 32 0,2-1 16 0,-1 1 128 0,2 1 16 16,0 0 16-16,-1 1 0 0,1 0 16 0,0 0 0 15,-2 2 0-15,1 0 0 0,-1 2-496 0,1 0-112 16,-2 5 0-16,0-4-16 0,-1 5 160 0,0 0 48 15,0 1 0-15,-1 1 0 0,1 2-816 0,-1 0-144 16,0 3-48-16,-2 1 0 0,2 3-208 0,-2-1-64 16,2-1 0-16,0 1 0 0,1-1-128 0,0 0 0 15,0 2 0-15,0 2 0 0,1-3 0 0,0 1 0 0,1-2 0 16,-2 0 0 0,0 0-384-16,0 1-128 0,0-4 0 0,-2 2-16 15,2-3-1136-15,-1-2-208 0,-1-1-48 0,0-2-16 16,0-2-880-16,-1-3-192 0</inkml:trace>
  <inkml:trace contextRef="#ctx0" brushRef="#br0" timeOffset="20011.52">13311 14824 38703 0,'0'2'1712'0,"2"-1"352"0,-1 2-1648 0,0-2-416 0,2 0 0 16,-2 2 0-16,1-3 640 0,3 1 32 0,1 0 16 0,4 1 0 0,2-2-208 0,0-2-32 16,3 0-16-16,0-6 0 0,-1 0-240 0,1-1-32 15,0 0-16-15,-1 0 0 0,-1-1-336 0,1 1-64 16,-2-1 0-16,2 0-16 16,-1 3-400-16,1-1-80 0,-2 3-16 0,1 2-11296 15,0 1-2272-15</inkml:trace>
  <inkml:trace contextRef="#ctx0" brushRef="#br0" timeOffset="21441.79">14405 14839 24879 0,'2'0'2208'0,"-1"-3"-1760"0,1 3-448 0,-2-1 0 0,1-2 1856 0,-1 2 272 0,1-3 64 0,-2 1 16 15,0-6-608-15,-4 2-128 0,-2-2-32 0,-2 0 0 16,-4 3-752-16,-2-3-160 0,-2 2-16 0,-2 1-16 16,-2 0-304-16,2 1-48 0,0 2-16 0,-1 2 0 15,3 2-128-15,0 4 0 0,2 4 0 0,0-2 0 16,1 3 176-16,3 1 0 0,3 0 0 0,-1 1 0 15,3 0 64-15,1 0 16 0,-1 3 0 0,1 0 0 16,0 0-64-16,0 1 0 0,0 1 0 0,1-3 0 16,2 1-192-16,-2-1 0 0,2 5 0 0,0-2 0 15,1 1 0-15,2-5 0 0,1 0 0 0,-1-2 0 0,2-3 0 16,0-3 0-16,2 2-160 0,-1-5 160 16,1 2-176-16,1-6 176 0,1 0-208 0,2 0 80 0,-1-3-32 0,4-2 0 15,1 1 0-15,3-5 0 0,0 1 160 0,0 0 0 16,-1 2 0-16,4-6 0 0,3-3 144 0,3-3 64 15,1-1 16-15,-3-3 0 0,-2 2 192 0,-3 0 32 16,-2 2 16-16,-2-2 0 0,-1-2-64 0,-3-2-16 16,-2 2 0-16,-1-5 0 0,-2-2-112 0,-3 3-16 15,-1 2-16-15,-1-6 0 0,-2-2-240 0,-3-1 0 16,0-3 0-16,-3 3 0 0,0-1 0 0,-1 2 0 16,-2 3 0-16,0 5 0 0,-1 0-288 0,-1 7-48 15,2 1-16-15,-1 2 0 16,-1 4-288-16,2 1-48 0,0 2-16 0,2 3 0 15,2 3-288-15,2 1-64 0,1 4-16 0,2-2 0 16,2 4-2288-16,2 4-464 0,4-2-80 0,3 2-32 0</inkml:trace>
  <inkml:trace contextRef="#ctx0" brushRef="#br0" timeOffset="21818.9">14802 14706 1839 0,'3'4'160'0,"-2"-4"-160"0,1 1 0 0,-1-1 0 0,0 1 4672 0,-1 1 912 0,0 0 176 0,0 1 48 0,1 5-1664 0,-2 0-336 16,0 4-64-16,0 3-16 0,-3-2-1728 0,0 4-336 15,1-1-80-15,-2 0-16 0,0 1-624 0,-3 0-128 0,2-3-32 16,-1 2 0-16,0 0-464 0,0-2-80 16,0 1-32-16,-1-3 0 0,2 0-400 0,0-1-96 15,0-2-16-15,1 0 0 16,-1-1-480-16,1-1-112 0,0 0 0 0,0-2-16 15,2 0-1808-15,1-5-352 0</inkml:trace>
  <inkml:trace contextRef="#ctx0" brushRef="#br0" timeOffset="21991.66">14832 14480 23951 0,'4'-3'2128'0,"-1"3"-1696"0,-1-2-432 0,1 2 0 0,-2 0 2128 0,1 0 352 16,3-1 64-16,3 1 16 0,0-1-1616 0,1 1-320 16,0 1-64-16,-2 0-16 15,-2 1-1008-15,0 1-208 0,-3 1-32 0,1-2-16 16,-2 2-1760-16,-1-2-336 0</inkml:trace>
  <inkml:trace contextRef="#ctx0" brushRef="#br0" timeOffset="22462.88">15106 14613 2127 0,'6'4'0'0,"-2"-1"192"16,1-3-192-16,-3 1 0 0,0 0 0 0,0 2 0 0,-1-3 0 0,3 1 0 0,1-1 0 16,0 1 0-16,1 3 560 0,-1-3 80 0,-2 0 0 0,0 1 16 15,-2 0 2528-15,-2-1 496 0,0 3 96 0,-3-2 32 16,1 2-144-16,-3 1-16 0,1-1-16 0,-2-1 0 15,-1 4-1408-15,0-2-288 0,0 0-48 0,-1-1-16 16,0 3-1136-16,-1-1-224 0,0-1-64 0,0 1 0 16,0 1-448-16,2 1 0 0,-2-1 0 0,0-1 0 15,1 1-144-15,3-1-80 0,0-1-16 0,1 0 0 16,1 1 240-16,0-1 0 0,2-1 0 16,-2 0 0-16,2 3 288 0,-1-4 48 0,2 2 16 0,-1-2 0 0,2 0-352 0,-2 0 0 15,2 1 0-15,2 1 0 16,1-3-368-16,1 2-32 15,1 1-16-15,0 0 0 0,2-2-80 0,0 1-16 0,0 1 0 0,0 0 0 0,2-1 512 16,-3 1 0-16,-1 0 0 0,1-2 0 0,2 5 304 0,0 2 0 16,2-2 0-16,-1 1 0 0,1-2 48 0,-1 2 16 15,0-3 0-15,-1-1 0 0,2 1-368 0,-3 1 144 16,1-1-144-16,-2 0 0 0,-1-1 0 0,-3 1 0 16,2 1 0-16,-4 0-144 0,0 0-128 0,0 0-32 15,-3 3 0-15,0-1 0 0,-1 0 304 0,-1-2 0 16,0 1-128-16,-1 0 128 0,0 2 128 0,-3-3 64 0,-1 1 32 15,0-2 0-15,0 3-96 0,-1-4 0 0,-2 1-128 0,-2-1 192 32,0-1-816-32,-1-2-160 0,1 0-48 0,-1-2-10240 0,1 0-2048 0</inkml:trace>
  <inkml:trace contextRef="#ctx0" brushRef="#br0" timeOffset="22902.75">15458 14407 13823 0,'4'-4'1216'0,"-2"1"-960"0,0 3-256 0,-2 0 0 0,0-2 1056 0,1 2 160 16,0-2 48-16,0-2 0 16,2-1 80-16,-2-1 32 0,-1 2 0 0,0 2 0 0,-1-1 1056 0,-1 2 224 0,1 2 32 0,-1 2 16 15,-1-3-832-15,0 4-160 0,0 0-48 0,-1 3 0 16,1 1-704-16,-1 1-128 0,0 5-48 0,-1-1 0 15,0 4-448-15,2 5-80 0,0-4-32 0,0 4 0 16,-1 3-224-16,1 2 0 0,2 0 128 0,0 2-128 16,1-1 128-16,-1 4-128 0,2 1 176 15,0 1-176-15,2 0 128 0,-3-2-128 0,1-5 0 0,0-1 0 16,-1 0 0-16,0 1 0 0,0-2-192 0,0 0 48 16,0-6-336-1,-1 0-64-15,1-2-16 0,0-2 0 0,0-3-1088 16,1-2-208-16,-1-2-64 0,1-3-14272 0</inkml:trace>
  <inkml:trace contextRef="#ctx0" brushRef="#br0" timeOffset="23201.56">15186 14679 23951 0,'1'2'2128'16,"2"-2"-1696"-16,-1 0-432 0,0 0 0 0,0 0 2896 0,2 0 496 15,1 0 112-15,2 2 16 16,3-2-1664-16,2 0-320 0,-1 0-64 0,2-2 0 0,-2 2-288 0,1 0-48 0,2-2-16 0,1 1 0 16,0 1-224-16,1-1-32 0,0-2-16 15,1 1 0-15,2-2-512 0,2 1-96 0,-2-3-32 0,0 0 0 31,1-1-672-31,-2-2-144 0,0 3-32 0,-1-4 0 16,0 2-512-16,-1 0-96 0,-1 2-32 0,-1 1-11984 0,1 2-2416 0</inkml:trace>
  <inkml:trace contextRef="#ctx0" brushRef="#br0" timeOffset="26485.45">5973 15971 18431 0,'1'-2'1632'0,"-1"-1"-1312"0,1 3-320 0,0-2 0 16,2 1 2528-16,-2-1 432 0,1 2 96 0,1 0 16 0,2-1-1136 0,1 1-208 15,-1 0-64-15,0 3 0 0,0 0-720 0,-3 2-160 16,2 3-16-16,-1 2-16 0,-2 3-432 0,0 2-64 15,0 2-32-15,-1 2 0 0,0 2-224 0,0 1 128 16,0 2-128-16,0-2 0 0,-1 1 336 0,1 6-16 16,1-1-16-16,-1 1 0 0,1-1-128 0,-1 2-32 15,2 2 0-15,-1-1 0 0,-1 1-144 0,0-2 160 16,1 2-160-16,-2-2 160 0,1-3-160 0,0-1 0 0,-1 0 144 31,1-4-144-31,-2-2 160 0,2 0-32 0,0-6-128 0,2 0 192 16,-2-3-192-16,0-5 0 0,1-1 0 15,0-4 0-15,0 1 128 0,1-5-128 0,-1 0 0 0,0-5 144 16,-1 2-144-16,1-5 0 0,1 0 0 0,-1-7 128 16,3 2-128-16,-2-1 0 0,0-3 0 15,1 0 0-15,1-1 0 0,-2 2 0 0,1-2 128 0,0-2-128 16,4 2 0-16,-3 2-224 0,4 1 48 0,1 1 16 16,2 3 0-16,0 1 0 0,2 2 0 0,0 1 0 15,2 1 160-15,-2 0 0 0,1 3 0 0,-2-1 0 16,1 2 144-16,-2 0-144 0,0 2 192 0,-1 0-192 0,0 1 128 15,-3 2-128-15,2 3 0 0,-3-1 0 16,0 2 128-16,-1 2-128 0,1 2 192 0,-1-1-192 0,-1 3 128 0,0 1-128 16,-1 2 0-16,1-1 0 0,-2 3 0 0,1-3 0 15,-1 0 0-15,1 5 0 0,-1-4 0 0,0 2 0 16,0 1 0-16,0-1-144 0,1 1 144 16,-1 1 0-16,1-1 0 0,-2 0 0 0,0-2 0 0,-1 0 0 15,0-6 0-15,-1 1 0 0,0 0 0 0,-2-1 144 16,1-2-144-16,-3 1 160 0,0-1-160 0,-2-1 128 15,-1 0-128-15,-2-2 128 0,0 0-128 0,-2-3 0 16,0 1 0-16,-2-2 0 0,1 1 0 0,-1-4 0 16,2 2 0-16,-2-3 0 0,0-1 0 0,2-3 0 0,0 0 0 15,0-2 0 1,0 0-672-16,1-1-16 0,0-3 0 0,0 2 0 16,2 2-2672-16,3 1-544 0</inkml:trace>
  <inkml:trace contextRef="#ctx0" brushRef="#br0" timeOffset="27051.25">6420 16512 19343 0,'3'-3'848'0,"-1"1"192"0,2 0-832 0,-2-1-208 0,2 2 0 0,-3 1 0 0,2-4 1072 0,0 1 160 16,4-2 48-16,0-1 0 0,2 0 848 0,-2-1 176 15,1 0 48-15,-2 1 0 0,-1 0-912 0,0 1-176 16,1-1-48-16,-3 3 0 0,4-1-640 0,-2 0-144 16,0 1-32-16,1 0 0 0,1 0 96 0,1 1 16 15,0-1 0-15,0-1 0 0,0 2-352 0,1-2-160 16,-2 2 160-16,1-2-160 0,-1 0 0 0,1 1 128 0,-1-2-128 15,-1 0 0-15,2-1 128 0,-1-1 0 0,-1 1-128 0,2-1 192 16,0-2-192-16,0 3 144 0,-1-4-144 16,-1 3 128-16,1-3-128 0,-2 2 0 0,-1 0 0 15,-1 0 0-15,1 2 0 0,-4 1 0 16,0-1-128-16,-3 0 128 0,-1-2 0 0,-2 5 0 0,1-2 0 0,-2 4 0 16,-2-3 0-16,-2 4 0 0,0 4-144 0,-3-3 144 15,0 4-304-15,-4 2 0 0,2 3 0 0,1-1 0 31,0 2-208-31,2 2-64 0,-1 1 0 0,1 3 0 0,-1 1 304 0,0 3 48 0,1-3 16 0,1 3 0 16,2-2 208-16,1-2 0 0,2 4 144 0,0-4-144 0,2 3 864 16,2 0 80-16,1-1 16 0,1 2 0 15,0-2-464-15,2 2-96 0,2 0-16 0,0-3 0 0,2 0-256 0,2-2-128 16,1 0 128-16,1-6-128 0,2 0 0 16,0-5 0-16,1-1 0 0,2-2-176 15,1-2-192-15,0 0-32 0,0-2-16 0,1-3 0 16,1-1-832-16,0-4-160 0,-1 2-48 0,3-2-15040 15</inkml:trace>
  <inkml:trace contextRef="#ctx0" brushRef="#br0" timeOffset="27569.27">7053 16211 18431 0,'-1'-1'1632'0,"1"1"-1312"0,0 0-320 0,0 0 0 16,0 0 2160-16,0 0 352 0,0 0 80 0,-1 0 16 16,-2 0-1008-16,1 0-192 0,-2 1-32 0,4-1-16 15,0 0 48-15,0 0 0 0,0 0 0 0,-22 13 0 16,16-7-992-16,-2 2-192 0,0 0-32 0,-3 2-16 15,1 1-176-15,-3-3 128 0,1 2-128 0,0 1 128 0,-2 2 128 0,-1-1 0 16,1-1 16-16,1 2 0 0,-1-2 176 0,2-1 48 16,1 0 0-16,1-5 0 0,2 1-208 0,1-1-32 15,1 1-16-15,2-4 0 16,0 2-240-16,2-1-128 0,1-1 128 0,1-2-208 0,2 1-48 0,2 0 0 16,2-1 0-16,2 0 0 0,1 0-96 0,4 0-32 15,-1 0 0-15,3-1 0 0,0 1 384 0,2-1 0 16,0 1 0-16,2 1 0 0,2-1 0 0,-1 1 0 15,1-1 0-15,-1 0 0 0,-1 4 0 0,0-4 0 16,-2 3 0-16,-1 0 0 0,0 2 0 0,-2 0 0 16,-3-1 0-16,-2 2 0 0,-3-1 0 0,-1 1 0 15,-1 3 0-15,-3-3 0 0,-1 2 0 0,-1-2 0 0,-2 1 128 16,-3-1-128-16,1 2 0 0,-4-1-144 0,-1 2 144 0,1 2-208 16,-1-2 208-16,-3 1 0 0,1-1 0 0,-3 3 0 15,0-1 0-15,0-4-224 0,1 3 64 0,-1-4 16 16,1 0 144-16,1-1-192 0,0 0 192 0,1-2-192 31,2 0-1552-31,0-1-320 0,3 1-64 0,-1-1-12880 0</inkml:trace>
  <inkml:trace contextRef="#ctx0" brushRef="#br0" timeOffset="28024.55">7401 15973 26719 0,'0'2'2368'0,"0"0"-1888"0,0 3-480 0,1-2 0 0,0 1 2496 0,-1-2 416 0,1 2 80 0,1 3 16 16,-1 4-1648-16,-1 5-320 0,1 2-64 0,0 0-16 15,-1 2-368-15,0-3-80 0,2 3 0 0,-2 0-16 16,0 0-496-16,-2 1 128 0,1 2-128 0,-1 1 0 16,-1-1 128-16,1-1 0 0,-1 2-128 0,0 1 192 0,0-2-192 0,-1-1 0 15,1 2 0-15,-1-2 0 16,0 0-256-16,1-4-112 0,-1-1-16 0,1-1 0 16,0 1-320-16,0-3-80 0,3-2-16 0,-1-3 0 15,0-3-1792-15,-1-1-352 0,2 1-80 0,-1-6-11264 16</inkml:trace>
  <inkml:trace contextRef="#ctx0" brushRef="#br0" timeOffset="28275.6">7156 16301 28559 0,'0'-2'2544'0,"1"-2"-2032"0,3 1-512 0,0-1 0 0,-1 1 2656 0,1 2 432 0,3-4 96 0,3-1 16 16,6-5-2048-16,5-1-384 0,4-5-96 0,-1 0-16 16,-1 0-32-16,-1 1-16 0,2 1 0 0,-1 0 0 15,0 1-448-15,0 1-160 0,-2 0 0 0,0 2 144 32,0 0-560-32,0 0-112 0,-1 1-32 0,0 0 0 15,0 2-528-15,-2 1-128 0,1 3 0 0,-2-1-16576 0</inkml:trace>
  <inkml:trace contextRef="#ctx0" brushRef="#br0" timeOffset="30585.29">7617 16535 5519 0,'-5'5'496'0,"1"-5"-496"0,2 3 0 0,1-3 0 0,1 2 5216 0,1-2 944 15,0 0 192-15,0 0 48 0,3 1-3056 0,0-1-592 16,2 2-128-16,-6-2-32 0,0 0-1264 0,26 1-256 16,-14 1-48-16,1-2-16 0,-1 0-512 0,2 0-112 15,-1 1 0-15,2 2-16 0,1-1-208 0,2 3-32 16,-1-3-128-16,-1 0 192 0,0 1-192 0,0-2 0 0,0 0 0 15,0-1 0 1,-1 2-304-16,-1-4-96 0,-2 2-32 0,0-2 0 16,1-1-608-16,-2 1-128 0,0-2-32 0,-1-1-16144 0</inkml:trace>
  <inkml:trace contextRef="#ctx0" brushRef="#br0" timeOffset="30977.41">8043 16194 32255 0,'2'-4'1424'0,"-1"3"304"0,0 0-1392 0,2 1-336 0,-2 0 0 0,0 1 0 0,2 0 960 0,1 3 128 16,1 2 32-16,1 1 0 0,0 5-64 0,-1 0-16 0,1 2 0 0,-1 0 0 15,0 2-432-15,0-1-96 0,1 1 0 0,0 2-16 16,0-1-176-16,1-2-16 0,0 1-16 0,0 0 0 15,0 0-288-15,-1-2 0 0,1 1 0 0,-1-4 0 32,1 1-448-32,-1-2-112 0,1-1-16 0,1-3 0 15,-1 1-736-15,2-3-160 0,-2-2-16 0,3 0-15104 0</inkml:trace>
  <inkml:trace contextRef="#ctx0" brushRef="#br0" timeOffset="31275.6">8490 16122 24879 0,'1'-1'2208'16,"1"0"-1760"-16,-1 1-448 0,0 1 0 0,0 0 880 0,-1 2 80 15,0-2 32-15,2 4 0 0,-2 2 32 0,-3 4 16 16,-2 3 0-16,-2 1 0 0,-3 3 576 0,-3 3 112 15,0 3 32-15,-3 2 0 0,0 0-768 0,-3 5-160 16,-3 0-16-16,0 6-16 0,-3 2-128 0,-1 2-32 16,0 4 0-16,-1 0 0 0,-2 2-240 0,2 4-48 15,0 0-16-15,2-3 0 0,3 0-336 0,2-7-320 16,2-5 64-16,2-4 16 16,1-1-240-16,2-5-48 0,3-1-16 0,2-4 0 15,2-3 192-15,2-3 32 0,1 1 16 0,3-10 0 16,2-4-1936-16,1-4-384 0</inkml:trace>
  <inkml:trace contextRef="#ctx0" brushRef="#br0" timeOffset="32029.98">8887 16256 20271 0,'-2'1'1792'0,"0"-2"-1424"16,2 1-368-16,0-3 0 0,0 3 1424 0,0-1 224 15,2 0 32-15,-1 1 16 0,1-4 32 0,1 2 0 16,1-5 0-16,-1 4 0 0,2-2 112 0,1 0 16 0,1 1 16 0,1-3 0 15,2 0-1104-15,0 1-208 0,2 0-48 0,3 0-16 16,0-2-176-16,1 4-16 0,0-5-16 0,1 3 0 31,2 0-128-31,0-2-32 0,-1 2 0 0,2-3 0 16,0 3-128-16,-2-1-192 0,2 2 32 0,-1-1 16 31,-1 2-608-31,1 1-112 0,0-2-32 0,-1 4 0 0,-1 1-2064 0,-3 0-432 0,-2 1-64 0,-1 2-10336 0</inkml:trace>
  <inkml:trace contextRef="#ctx0" brushRef="#br0" timeOffset="32485.1">8961 16374 28559 0,'3'2'2544'0,"-1"-2"-2032"0,-1 0-512 0,1 0 0 16,0 0 1648-16,1 0 224 0,0 0 48 0,4 1 16 15,1-1-336-15,2 0-64 0,0 0 0 0,1-1-16 16,0 1-624-16,0-2-112 0,1 0-16 0,-1 1-16 0,-1-1-496 0,1 0-112 15,0 1-16-15,-1 0 0 0,0-1-128 0,-1 2-176 16,1-2 48-16,0 1 0 16,0 1-272-16,0-2-48 0,0 2-16 0,0-3 0 15,1 0-240-15,0 1-32 0,-1-1-16 0,0 3 0 16,-1-4-976-16,-1 2-192 0,1 2-32 0,-2-2-13568 16</inkml:trace>
  <inkml:trace contextRef="#ctx0" brushRef="#br0" timeOffset="33176.55">9687 16003 17503 0,'1'-1'1552'0,"1"0"-1232"0,-1 0-320 0,0 1 0 0,2 0 3232 0,-1-3 592 0,1 3 112 0,0-1 32 16,3 1-1872-16,2 0-368 0,0 1-80 0,1 3-16 0,2 2-688 0,-1 4-144 16,0 1-32-16,1 2 0 15,-1 4-512-15,0 1-128 0,-1 6 0 0,-1 2-128 0,0 1 160 0,-3 1-160 16,0-2 128-16,0 0-128 0,-2-1 160 0,2-4-160 16,0-4 192-16,0 0-192 0,2-5 128 0,0-1-128 15,-1 0 0-15,1-5 0 0,1 1 0 0,-1-4-176 16,2-3 32-16,-2 0-12064 15,2-3-2400-15</inkml:trace>
  <inkml:trace contextRef="#ctx0" brushRef="#br0" timeOffset="33556.94">10209 15961 33167 0,'1'-1'1472'16,"0"-3"304"-16,1 3-1424 0,-2 1-352 0,0-2 0 0,0 0 0 0,0 1 864 0,0 0 96 0,-2-1 32 0,0-2 0 0,-2 1-320 15,-2 2-64-15,0 1-16 0,-2 0 0 0,1 4-128 0,0-4-16 16,-1 4-16-16,0 0 0 0,-2 3-240 0,1 1-32 16,0 0-16-16,-2 3 0 0,-1 6 48 15,-2 4 0-15,-1 3 0 0,1 3 0 0,-4 1 0 0,0 3 0 16,-1 1 0-16,-1 3 0 0,-1 1-64 0,0 1-128 16,-1-1 192-16,-1 2-64 0,-2 2 128 0,-1-1 0 15,2 2 16-15,1-1 0 0,2-4-144 0,2-4-128 16,4-3 144-16,6-1-144 15,1-4-544-15,3-1-208 0</inkml:trace>
  <inkml:trace contextRef="#ctx0" brushRef="#br0" timeOffset="36182.94">7402 17386 27647 0,'0'-7'2448'0,"0"-1"-1952"0,1 3-496 0,0 3 0 16,1-3-320-16,0 0-144 16,1-5-48-16,0-5 0 0,1-5 512 0,1 2 0 0,-1 3 208 0,-2 3-64 15,2 4 384-15,-3 2 80 0,-1 1 16 0,0 5 0 16,0-1-304-16,-1 1-48 0,0 1-16 0,-2-1 0 15,2 5 48-15,0-4 0 0,-2 4 0 0,1-2 0 0,2-3 528 0,0 0 128 16,0 0 0-16,-11 19 16 0,9-12-16 0,2 1 0 16,0 1 0-16,0 2 0 0,2 1-304 0,0 4-64 15,1 0-16-15,-1 4 0 0,3 4-208 0,-1 2-48 16,-1 2-16-16,0 2 0 0,1-3-128 16,-2 6-32-16,1 2 0 0,-2 1 0 0,1-1-144 0,0-3 0 15,0 1 0-15,0-4 0 0,1-1 0 0,1-5 0 16,1 1 0-16,-2-3 0 0,2-1 0 0,1 0 0 15,-1-3 0-15,2-2 0 0,-2 0 144 0,-1-3-144 0,0-1 160 16,-1-2-160-16,-1-3 160 0,-1 0-160 0,-1-6 160 16,2 0-160-16,-2-2 0 0,1-2 0 0,0-2 0 15,0-5-160-15,1-1-48 0,-1-4-16 16,-1 0 0-16,1-1 0 16,-1-2-32-16,0-3 0 0,1 5 0 0,0-7 0 0,1 2 256 0,-1-4 0 0,1 1 0 0,1 2 0 15,1 3 0-15,-1 2 0 0,2 3 0 0,0 4 0 16,3 2 0-16,-2 0 0 0,2 1 0 0,2 3 0 15,3 0 160-15,-2 2 32 0,1 1 0 0,-1 2 0 16,2 0-192-16,-2 4 0 0,-1-2 0 0,0 3 0 16,1 1 0-16,-3-1 0 0,1 4-192 0,0-3 192 15,-2 0-240-15,1-1 80 0,-1 1 16 0,0 0 0 16,2 1 288-16,0 2 64 0,1 3 16 0,-2 0 0 16,3-1-48-16,-2 3-16 0,1-2 0 0,-1 2 0 0,-2-2-160 15,-1 2 192-15,0-1-192 0,1 2 192 0,-3 0-192 0,0 1-176 16,0-2 48-16,-4-2 0 15,0 2-320-15,0-6-48 0,-3 1-16 0,3 0 0 16,-3-3 288-16,0 1 48 0,0-3 16 0,-1 1 0 0,-1-1 448 0,-1 0 96 16,-2 0 0-16,-2 0 16 0,2 0-144 0,-2-2-48 15,-6 2 0-15,-2 1 0 0,0-3-208 0,-3 3 0 16,-1 3 0-16,-1 0 0 0,2-3 0 0,-1 4-256 16,0 1 48-16,0 1 16 15,2 0-304-15,0 1-48 0,0 3-16 0,3-2 0 16,2-2-160-16,3 0-48 0,1-5 0 0,3-1 0 15,3-1-352-15,2-4-80 0,1-2-16 0,2-3-13232 0</inkml:trace>
  <inkml:trace contextRef="#ctx0" brushRef="#br0" timeOffset="37030.83">8172 17775 13823 0,'-5'3'1216'0,"2"-1"-960"0,0 0-256 16,2-2 0-16,1 2 304 0,-2-2 16 0,-2 3 0 0,-4 0 0 16,1 2 128-16,1-1 48 0,0 0 0 0,3-3 0 15,1 1 928-15,2-2 192 0,0 2 48 0,0-2 0 16,2 1-128-16,-1-1-32 15,3 1 0-15,0-1 0 0,0 0 288 0,-4 0 48 0,0 0 16 0,0 0 0 0,0 0-672 0,19 9-128 16,-14-9-32-16,0 0 0 0,1 0-496 0,1 0-96 16,0 0-32-16,2-1 0 0,-2-3-128 0,0 0-16 15,2 2-16-15,0-3 0 0,2-2-80 0,-1 1-16 16,1 1 0-16,-1-1 0 0,1 1-144 0,-2 0 0 16,0 0 0-16,0 3 0 0,-1-4 0 0,-1 1 0 15,-1 1 0-15,0-1 0 0,2-1 0 0,-3 0 0 16,0 0 0-16,-2-1 0 0,1 0 0 0,-3 2-144 15,1-5 0-15,-2 3 0 0,-2-3 144 0,1 0-160 16,-1 1 160-16,-2 1-160 0,1-1 160 0,-2 0 0 16,1 2 0-16,-1-2-128 0,-2 1 128 0,0 1 0 0,0-1 0 15,-2 1 0 1,1 5-384 0,0-3-32-16,-2 3-16 0,0 0 0 0,0 4-96 0,-1 0-32 0,2 3 0 0,-1 2 0 15,2 3 96-15,-1 1 16 0,1 2 0 0,-1 0 0 0,-1 5 448 0,1 2 192 0,1 2-16 0,-1 3 0 16,0 0 336-16,1 0 64 0,2 2 0 0,-4-1 16 15,1 2-80-15,0-1-32 0,2 2 0 0,-2 0 0 16,3-1-480-16,1 3 0 0,1-7 0 0,2-2 0 16,1-5-192-16,1-3 64 0,1 1 128 15,0-7-208 1,3 1 208-16,1-4 0 0,1 1 144 0,1-6-144 16,1 1-320-16,-1-1-176 15,3-1-16-15,0-2-16 0,2 0-1136 0,1-4-208 0,0 0-48 16,2 1-12848-16</inkml:trace>
  <inkml:trace contextRef="#ctx0" brushRef="#br0" timeOffset="37689.81">8690 17591 17503 0,'3'-4'768'0,"-2"2"176"0,2-2-752 0,-1 3-192 0,-1-1 0 0,1 0 0 0,-1 1 1136 0,0 0 192 0,3-4 32 0,-2 1 16 15,1-1 592-15,-2 2 112 0,-1 0 32 0,-1 1 0 16,-2 2-1008-16,1-3-192 0,-2 3-32 0,-1 0-16 16,0 0-608-16,0 0-112 0,-1 3-16 0,-1-3-128 15,-1 1 256-15,1 3-48 0,-1-3-16 0,1 4 0 16,0-4 64-16,-2 3 0 0,1 2 0 0,1-4 0 16,0 5 64-16,-2-1 0 0,2 1 16 0,-2 2 0 0,0-1 112 0,1 4 32 15,-2 0 0-15,1-1 0 0,-1 3-176 0,-1 1-48 16,4-2 0-16,-2 0 0 0,3-2-256 15,1-1 0-15,1-1-128 0,3-2 128 16,1 0-464-16,0-3 0 0,1-2 0 0,2 1 0 16,0-3-96-16,1 0-16 0,0 1 0 0,1-1 0 0,0 0 576 0,0 0 192 15,2 0 0-15,-1 0 0 0,2-1-16 0,-1 1-16 16,3 1 0-16,0-1 0 0,1 1-160 0,0 0 0 16,1 2 0-16,1-2 0 0,0 0-288 0,1 2-96 15,0-1 0-15,-1 2-16 16,1 1-48-16,-2 1 0 0,1-1 0 0,-4 1 0 0,0 0 144 0,0 2 32 15,-2 2 0-15,-2-2 0 0,-1 2 400 0,-3 0 64 16,0 1 32-16,-1 0 0 0,-2-2 224 0,-2 1 32 0,-1 0 16 0,-1-3 0 16,0 3 16-16,-2-4 16 0,1 2 0 0,-2-2 0 15,1 0-528-15,-1-1 0 0,-1 1 0 0,0-1 0 16,-1 0-352-16,0 0 32 0,0 0 0 0,-2 0 0 16,1 2 0-16,2 1 16 0,2-3 0 0,-2 3 0 15,-2 0 80-15,0 2 16 0,0-4 0 0,1 0 0 31,-1 0-304-31,3-1-48 0,1-2-16 0,1-3 0 0,2 0-896 16,1-4-192-16,2-1-48 0,0-1 0 0,4-3-736 0,0 1-160 0</inkml:trace>
  <inkml:trace contextRef="#ctx0" brushRef="#br0" timeOffset="38379.81">9160 17280 28559 0,'2'-2'2544'0,"-1"2"-2032"0,0-2-512 0,-1 2 0 0,0 0 448 0,1 0 0 16,1 2 0-16,0-2 0 0,1 0 896 0,-1 3 160 16,0 2 32-16,0 2 16 0,0 1-656 0,-2 0-128 0,3 5-16 0,-2 0-16 15,0 2-336-15,0 2-64 16,-1 4-16-16,0 2 0 0,-1 0 16 0,0 3 0 0,-2 0 0 0,1 3 0 15,-1 1-208-15,0-1-128 0,0 1 128 0,-2-1-128 16,3 3 0-16,-2-3 0 0,2 1 0 16,0-3 0-16,2-3 0 0,-1-3 0 0,2-2 0 0,1-4 0 31,-1-3-400-31,1-2-112 0,0-2 0 0,0-2-16 16,-1-3-1328-16,1-1-256 0,-2-2-48 0,0-2-13008 0</inkml:trace>
  <inkml:trace contextRef="#ctx0" brushRef="#br0" timeOffset="38662.03">8950 17576 36863 0,'1'-6'1632'0,"-1"1"336"0,2 3-1584 0,-1-2-384 0,1 2 0 0,1 2 0 0,1-3 384 0,-1 1 0 16,5-5 0-16,0 1 0 0,2-2 352 0,1-2 64 16,2 1 16-16,-2 0 0 0,2 1-496 0,1-2-112 15,0 2-16-15,0 2 0 0,3 1-192 0,-1-1 0 16,0 2 0-16,0 2 0 0,-3-1 0 0,2 2 0 0,3 1 0 0,-1 1 0 31,1 2-640-31,1-2 0 0,-2 0-16 0,1-1 0 16,-1 4-1888-16,-2-4-368 0,-2 3-80 0,-2 0-11472 0</inkml:trace>
  <inkml:trace contextRef="#ctx0" brushRef="#br0" timeOffset="39242.82">9451 17988 37775 0,'2'0'3360'0,"1"-2"-2688"0,1 0-544 0,-1 1-128 0,2-1 768 0,0-1 112 15,5 2 16-15,5-6 16 0,5-1-496 0,2 1-96 16,0-3-32-16,-2 2 0 0,-1 2-160 0,-2-1-128 16,-2 3 192-16,-2 2-192 15,0 0-384-15,-3 4-176 0,-1 0-32 0,-1 1-16 16,-1 0-2064-16,0 0-400 0,-3 1-96 0,1-2-11552 0</inkml:trace>
  <inkml:trace contextRef="#ctx0" brushRef="#br0" timeOffset="39682.56">9979 17564 43311 0,'5'-1'1920'0,"-1"-2"384"0,-1 1-1840 0,1 1-464 0,0-2 0 0,-2 2 0 0,3 0 0 0,1-2-336 16,3 1 48-16,3 0 16 0,3-1 416 0,0 6 96 15,-1 1 16-15,-2 6 0 0,-1 5-112 0,-1 2-16 16,0 5 0-16,-1 2 0 0,-2-1-128 0,-1 1-176 16,-1 2 48-16,0-5 0 15,0-1-368-15,0-2-64 0,0-2-16 0,1-3 0 16,0-3-704-16,2 0-160 0,0-3-32 0,0-2 0 15,0 0-848-15,0-3-176 0</inkml:trace>
  <inkml:trace contextRef="#ctx0" brushRef="#br0" timeOffset="39970.11">10512 17346 35007 0,'0'4'1552'0,"0"0"320"0,0-1-1488 0,0 1-384 0,0 0 0 0,0 1 0 0,0 0 144 0,0 3-144 16,-1 9 192-16,-3 9-192 0,-1 2 1328 0,-2 2 144 15,-1 1 48-15,0 1 0 0,-4 6-816 0,0 2-144 16,0 0-48-16,-3 2 0 0,-1 2-176 0,-3 0-32 31,1 2-16-31,-1 0 0 0,2-4-288 0,-2 2 0 0,1 3 0 0,-1 2 0 31,2-5-304-31,0-2-112 0,-1-1-32 0,2-4-12224 0,-1-2-2464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5:39.3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12931 15235 11215 0,'-2'0'992'0,"1"-1"-800"0,2 1-192 0,-1 0 0 15,0 0 768-15,0-1 128 0,0 1 0 0,0-2 16 0,2-1-272 0,-1-1-48 16,4 2-16-16,0-4 0 16,1 1-1088-16,0 0-240 0,0 0-32 0,-1 2-16 15,0 0 64-15,-2 1 16 0,-1 0 0 0,-2 1 0 0,0 2 880 0,-2-1 176 16,-2 2 48-16,0 0 0 0,1 1 192 0,-1-1 32 0,4-2 16 0,0 0 0 15,0 0-64-15,0 0-16 0,-21 5 0 0,18-5 0 16,1 0-544-16,1-3 0 0,1 1-192 0,-2-3 48 16,4 1 144-16,-1 0-160 0,1-1 160 0,1-1-160 15,-1 1 704-15,1-1 144 0,-1 4 16 0,-1-1 16 16,1 2 192-16,-1-3 48 0,0 3 0 0,0 1 0 16,1-3 0-16,-1 3 0 0,0 0 0 0,0 0 0 15,1 3-624-15,-2-3-112 0,0 0-32 0,0 0 16 16,0 0-48-16,0 0-16 15,0 0 0-15,0 0 0 0,-10 22-144 0,7-22 160 0,0 3-160 0,-1-2 160 16,0 1 400-16,0-2 80 0,2 0 0 0,-3 0 16 16,0 0 80-16,0 0 16 0,1 0 0 0,-1 0 0 0,2 0-208 0,-2-2-32 15,0 1-16-15,0-1 0 0,-1 1-160 0,1 1-16 16,-1 0-16-16,-2 0 0 0,-1 3-304 0,0 0 0 16,-3 2 0-16,-1-1 0 15,-2 3 0-15,0-3 0 0,-1 2 0 0,0-1 0 0,2 0 192 0,1-1-32 16,0-3 0-1,1 3 0-15,0-3 32 0,-1-1 16 0,2 0 0 0,0 0 0 0,0-1-208 0,0-2 128 16,0 2-128-16,0 0 0 0,-2 1 0 0,1-3 0 31,2 2 0-31,0 0 0 0,0 1 0 0,3 0 0 0,-1 0 0 0,3 0 0 0,2 1 0 0,0 0 0 32,2 2 0-32,2-3 0 0,2 5-288 0,0-4 0 15,2 4 0-15,2-3 0 16,0 3-256-16,2-1-48 0,-1 0-16 0,2 0 0 15,0-1-64-15,1-3-16 0,-1 2 0 0,0-2 0 0,0 0 304 0,0 0 48 0,0-2 16 0,-2-1 0 16,3 1 320-16,1-3 0 0,-1 2 0 0,1-2 0 16,-1 1 0-16,2-2 0 0,1-2 0 0,1 1 0 31,1 2-448-31,0-1-64 0,0 1 0 0,1 2-7888 0,-3 0-1584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8:57.26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19507 16498 7423 0,'1'-4'656'0,"0"4"-528"0,-1 0-128 0,0 0 0 0,0 0 0 0,0 0 0 15,0 0 0-15,0-2 0 16,1 1-240-16,-2 1-144 0,1 1-16 0,0-1 16 0,0 0 384 0,0 0-160 16,0 0 160-16,0 0 0 0,0 0 0 0,0 0 240 15,0 0-32-15,0 0 32 0,-14 16-48 0,12-12-16 16,1-4 0-16,0 1 16 0,1 0-192 15,-2-1-272-15,2 3 64 0,0-3 32 0,0 0 16 0,0-3 0 16,2 2 0-16,-1 0 32 0,-1 1-96 0,0 0-16 0,0 0 0 0,0 0 16 16,0 0 224-16,0 0-144 0,0 0 144 0,0 0-128 15,0 0 128-15,0 0 0 0,0 0-144 0,0 0 144 16,0 0 0-16,0 0-144 0,0 0 144 0,-21-7 0 16,18 9-144-16,1-1 144 0</inkml:trace>
  <inkml:trace contextRef="#ctx0" brushRef="#br0" timeOffset="1150.33">19466 16609 1839 0,'-3'-3'160'0,"2"-1"-160"0,0 1 0 0,0 2 0 0,-1 0 784 0,1-3 128 0,-1-1 32 0,-2-3 0 16,-1-3 80-16,-1-1 32 15,0 0 0-15,1 1 0 0,0 1 96 0,-1 3 0 0,2-2 16 0,-1 2 0 16,2 0 272-16,0 1 48 0,1-1 16 0,1 1 0 16,0-2 16-16,1 2 0 0,0-4 0 0,0 0 0 15,1 2-528-15,-1-1-96 0,1 1-32 0,1 1 0 16,-1 2-432-16,-1-1-96 0,1 2-16 0,0 2 0 0,-1-1-80 0,0 3-32 16,0 0 0-16,0 0 0 0,0 3 224 0,0-3 32 15,0 2 16-15,0 3 0 0,0 0-32 0,2 2 0 16,-2 3 0-16,0 3 0 0,-2 2-96 0,2 2-32 15,0 1 0-15,0 5 0 0,0 1 64 0,0 2 16 16,2 3 0-16,-1-1 0 0,0 0 80 16,0-4 16-16,1 3 0 0,-1-2 0 0,1 1-192 0,0-2-48 15,-1-2 0-15,0 0 0 0,0-3 0 0,1 2 0 16,-2-3 0-16,0-2 0 16,1 2-48-16,-1-6-16 0,0 4 0 0,1-5 0 0,-1 0-48 0,1-4-16 0,0 0 0 0,1-1 0 15,-1-1-128-15,1-1 0 0,1-3 144 16,-2-1-144-16,0 0 128 0,1-1-128 0,-2-4 160 0,0-1-160 15,0-3 192-15,-2-2-64 0,1-3-128 0,0-2 192 16,-2-1-64-16,1-2-128 0,1-5 176 0,-2-2-176 16,0-5 128-16,-1 1-128 15,-1 5 0-15,1-3 0 0,-1 2 0 0,1 1 0 0,0-2 0 0,0 3 0 16,0 2 0-16,0 1 0 0,1 3 0 0,-1 0 0 16,2 2 0-16,-2-1 0 0,0 0 0 0,2-1 0 15,-1 1 0-15,2 1 0 0,1 2 0 0,-1-1 0 16,2 3 0-16,-1 2 0 0,1 2 0 0,-1 1 0 15,1 2 0-15,1 1 0 0,-2 2 0 0,0 2 0 0,0 2 0 16,0 0 0-16,0 2 0 0,-2 1 0 0,2 1 176 0,0 4-176 16,0 1 160-16,2 1-160 0,-2 4 144 0,1 2-144 15,1 0 128-15,0 6-128 0,0 2 0 0,2-2 128 16,-2 4-128-16,1-5 0 0,0 2 0 0,0-4 0 16,-1 0 0-16,1-3 0 0,1 0 0 0,-1-2 0 15,1 0 128-15,-2-4-128 0,1 1 0 0,-1-4 0 16,1 0 0-16,-2 0 0 15,2-4 0-15,-1-2 0 0,-1 0 0 0,1-2 0 0,-1-1 0 0,-1-1 0 16,0-2 0-16,0 0 0 0,0-2 0 0,-1-1 0 0,-2-2 0 16,1 0 0-16,-1-4 0 0,1 0 0 0,-1-5 0 0,1-1 128 15,-1-1-128-15,1-5 0 0,0-1 0 16,1-3 0-16,1-1 0 0,1-1 0 0,2-1 128 0,1 0-128 16,-1 5 0-16,1 0 0 0,1 2 0 15,-1 6 0-15,-1 0 0 0,1 2 0 0,-1 4 0 0,-2 1 0 16,-1 5 0-16,0 1 0 0,0 2 0 0,-1 6 0 15,-2-2 0-15,1 4 0 0,-1 6 0 0,0 1 0 16,-1 5 0-16,0 1 0 0,0 3 0 0,1 1 0 16,-1 1 0-16,1 0 0 0,1 1 0 0,0-1 0 15,0 1 0-15,2-1 0 0,-1-1 0 0,1-2 0 16,1 2 0-16,1-7 0 16,-1 1 0-16,1-3 0 0,2-2 0 0,0-3 0 0,2 0 0 0,-2-2 0 0,1-1 0 0,1-1-256 15,1-4 48-15,3 0-12160 31,1-4-2432-31</inkml:trace>
  <inkml:trace contextRef="#ctx0" brushRef="#br0" timeOffset="5941.56">20234 16486 6799 0,'0'-2'0'0,"-2"2"0"15,2 0 0 1,0 0 0-16,0 0 0 0,-1 0 0 0,1-1 0 0,-1 1 0 0,0 0 0 0,0-2 0 15,1 1 224-15,0 1 128 0,0 0 32 0,0 0 0 16,0 0-384-16,0 0 0 0,0 0 0 0,0 0-192 16,0-20 192-16,0 15-160 0,1 2 160 0,-1 0-160 0,-1-1 608 0,1 0 112 15,-2 2 16-15,0 0 32 0,1 2 288 0,-1 0 48 16,0 0 16-16,-1 0 0 0,2 0-32 0,-1 2 0 16,-1-1 0-16,1-1 0 0,0 0-928 0,1 0 0 15,1 0 0-15,0-1-224 0,0-1 224 0,0-1-192 16,1 2 192-16,-1-4-192 0,2 0 64 0,0 2 128 15,-1-2-208-15,-1-1 208 0,2 1-176 0,-1 0 176 16,-1 0-128-16,1 0 128 0,-1 0 192 0,1 2 112 16,-1 0 16-16,0 1 16 0,0-2 448 0,0 1 96 15,2 0 16-15,-1 0 0 16,0 0-304-16,0-1-48 0,2 1-16 0,-2 2 48 0,2-1-240 0,-2-1-32 16,1-1-16-16,-1 2 0 0,1 0-288 0,0-1 128 0,-1 2-128 0,2-4 0 15,-2 2 320-15,0 1-64 0,1 1 0 16,-2-3 0-16,1 3 128 0,0-3 0 0,0 2 16 0,-1 2 0 15,0-4 32-15,0 3 0 0,0 1 0 0,0 0 0 16,0 0-128-16,0 0-32 0,0 0 0 0,0 0 0 16,0 0 0-16,0 0 0 0,0 0 0 0,0 0 0 15,0 0 16-15,0 0 0 0,0 0 0 0,0 0 0 16,0 0-80-16,0 0-16 0,0 0 0 0,-6 18 0 16,6-17 48-16,0 2 0 0,0 2 0 0,0-4 0 15,1 4-32-15,-1 1 0 0,2 2 0 0,-2 0 0 16,1 3-64-16,-1-1-16 0,0 4 0 0,0 1 0 15,-1 3-128-15,1 0 0 0,-3-1 144 0,2 1-144 0,0 1 160 16,-2 1-32-16,2-3-128 0,0 3 192 0,-2 1 48 16,2 0 0-16,-1-4 0 0,0 1 0 15,1-1 112-15,0 0 32 0,1 3 0 0,-1 0 0 0,1-2-32 0,-2 1 0 16,2 1 0-16,-1-4 0 0,1-1-160 16,0-1-16-16,0 2-16 0,1-1 0 0,-1-1-160 0,0-3 128 15,0 1-128-15,0-4 128 16,0 0-128-16,2-4 0 0,-2 0 0 0,1-3 0 0,-1 2 0 0,1-3 208 15,-1-3-48-15,0 1-16 0,-1-1-16 0,1-1-128 16,0 1 192-16,-1-5-64 0,-1 2-128 0,1-5 0 16,0 0 0-16,0-4 0 0,-1 1 0 0,1-5 0 15,-1 0 0-15,-1-3 0 0,2-2 0 0,0 1 0 16,1-4 0-16,-2 2 0 0,2-2 0 0,-1 1 0 0,1 0 0 16,-1 0 0-16,-1 2-256 0,2 1 64 0,-2 1 0 0,1 1 16 15,0-2-128-15,-2 4-16 0,2-1-16 0,-1 0 0 16,-1 1 144-16,-1 0 48 0,0 3 0 0,0 2 0 15,1 3 144-15,1 3 0 0,-1 1 0 0,1 3 0 16,1 1-176-16,-1 3 0 0,1 0 0 0,-1 1 0 16,0 1-112-16,1 2-32 0,1 1 0 0,0-1 0 15,0 1 320-15,0 1 0 16,0 2 0-16,0 1 0 0,1 3 208 0,2 1 112 0,-2 2 0 0,2 1 16 16,-2-4 192-16,1 4 48 0,2 1 0 0,0 1 0 15,2 0-272-15,-2 1-48 0,1 1-16 0,0-1 0 16,1 1-240-16,-1-1 0 0,0-1 0 0,0 2 0 0,0 2 160 15,-2-2-160-15,1 2 160 0,0-1-160 0,-2 2 224 16,-1-4-48-16,2 4-16 0,-3-2 0 0,1-4-32 16,-1 0-128-16,1-1 192 0,-1-3-64 0,2-2 0 0,-2-2-128 15,0-1 192-15,1-2-64 0,-1 1 0 0,0-4-128 16,1 0 192-16,-1 1-64 0,0-2-128 0,0 0 0 16,0 0 0-16,0-1 0 0,0 0-256 0,0-1 0 15,0 0 16-15,0-1 0 16,0 1-240-16,0 0-48 0,0 0-16 0,0 0 0 31,0 0-384-31,0 0-80 0,1-22-16 0,1 14 0 0,-1 0-1056 0,0-1-224 0</inkml:trace>
  <inkml:trace contextRef="#ctx0" brushRef="#br0" timeOffset="8060.61">21180 16404 2751 0,'-2'-1'256'0,"2"-3"-256"16,0 3 0-16,0 1 0 0,0-3 384 0,0 2 48 0,-1-1 0 0,1-3 0 15,0 0-96-15,-1-1-16 0,0 1 0 0,1 0 0 16,-2 2 112-16,2 1 16 0,-1 1 0 0,0-1 0 16,1 2 384-16,-1 0 64 0,-2 0 32 0,1 0 0 15,2 0 512-15,-1 0 96 0,1 0 32 0,0 0 0 0,0 0-576 16,0 0-112-16,0 0-32 0,0 0 0 0,0 0-384 0,0 0-80 15,0 0 0-15,0 0-16 0,11 23 176 0,-10-17 32 16,0 0 16-16,0 0 0 0,-1 4 224 0,2-4 32 16,-4 5 16-16,2 0 0 0,2 1-48 0,-2 1-16 15,0 2 0-15,0 0 0 0,0 5-128 0,1 2-32 16,-1 1 0-16,1 2 0 0,2 4-416 0,-1 2-96 16,1-3 0-16,-1 0-128 0,-1 2 0 0,0-3 0 15,1-2 0-15,-1-3 0 0,1 1 0 0,1-7 0 16,-1-3 0-16,0 2 0 0,0-4 304 0,1-2-48 15,-1-1-16-15,-1-5 0 0,2 1-48 0,-2-3 0 16,0-1 0-16,-1 0 0 0,1-1-192 0,-1-2 128 0,0-1-128 16,0 0 0-16,0-1 128 0,-1-2-128 15,1 1 0-15,-2-5 144 0,1 1-144 0,-1-2 0 0,1-1 0 16,-1-3 0-16,-1-1 0 0,-1-6 0 0,2-2 0 0,-1-1 0 16,0-3 0-16,1 1 0 0,2 0 0 0,-1-1 0 15,1 2 0-15,-1 1 0 0,1 0 0 0,-1 0 0 16,1 3 0-16,-1-1 0 0,-1 2 0 0,0-1 0 15,1 1 0-15,-1 0 0 0,1 0 0 0,0 1 0 16,0 0 0-16,1 3 0 0,0 4 0 0,0 1 0 16,2 5 0-16,-2 0 0 0,1 4 128 0,1 1-128 15,-2 3 240-15,0 3-48 0,0 1 0 0,0 5 0 0,0 2-384 16,0 2-64-16,-2 4-32 0,1 1 0 16,0 2 288-16,0 2 0 0,-1 2 0 0,2-2 144 0,-1 3 96 15,0 1 16-15,1-3 0 0,-1 3 0 0,-1-1-16 16,2 1 0-16,-1-2 0 0,-1 1 0 0,1 2 16 15,-1-1 16-15,-1-1 0 0,0 0 0 0,1-3 16 0,-2 0 0 16,1 1 0-16,1-1 0 0,0 0-32 0,-2-2-16 16,0 0 0-16,0-5 0 0,2-1-240 0,-1-2 0 15,1-4 0-15,2 0 0 0,-1-6 128 0,1 2-128 16,0-4 0-16,0 0 0 0,0 0 0 0,-2-3 0 16,2 1 0-16,0 1-160 0,-1-4-64 0,0-2-16 15,0 3 0-15,1-6 0 0,-1 2 64 0,1-3 16 16,0-1 0-16,0-3 0 0,1 1-96 0,1-2 0 15,1 0-16-15,0-1 0 16,1 0-672-16,1-1-128 0,1 2-16 0,0 0-13536 0</inkml:trace>
  <inkml:trace contextRef="#ctx0" brushRef="#br0" timeOffset="10792.07">23428 16488 4751 0,'-2'-2'416'0,"1"-1"-416"0,1 1 0 0,0 1 0 0,-1 1 480 0,1-3 16 16,-1 1 0-16,-2-3 0 0,1-2 240 0,-2 0 48 16,2 2 16-16,-2 0 32 0,1 3-128 0,1-2-16 15,-2 4-16-15,1-1 0 0,0 1-416 0,1-2-64 16,-2 2-32-16,1-2 32 0,1 1-64 0,-1 0-128 15,2-1 176-15,-1-3-176 0,1 3 256 0,1-1-64 16,-2 0-16-16,2 0 32 0,0-2-208 0,0 0 0 16,2 0-144-16,-2 0 144 0,1-1 0 0,-1 0-192 0,1 0 192 0,0 0-160 15,0 2 160-15,-1 0 0 0,2-1 0 0,-2 2 0 16,0 0 272-16,0 1 112 0,-2 0 0 0,2 1 16 31,-1 1 128-31,1 0 32 0,-1 1 0 0,0 1 32 16,1 0 128-16,-1-1 32 0,-1 4 0 0,0 0 0 15,1 1-176-15,-1 1-16 0,1 4-16 0,0-3 0 16,1 6 16-16,0 0 0 0,-1 2 0 0,1 1 0 16,0 0-208-16,-2 4-32 0,2-2-16 0,0 2 0 15,-1-1-304-15,1 1 0 0,-1 1 0 0,1 0 0 16,-1 2 0-16,1-4 0 0,0 1 0 0,0 0 0 16,0 1 0-16,1-2 0 0,-1 1 0 0,0-3 0 0,0 1 208 15,0-1 48-15,0 0 0 0,0-4 0 16,-1 3-256-16,-1-1 128 0,1 0-128 0,-1-4 0 0,1 0 0 0,-2 1 0 15,1-5 0-15,-1 0 0 0,2-3 0 0,-2-2 0 16,2-3 0-16,0 0 0 0,1-4 288 0,0 0-32 16,0-4-16-16,0 0 0 0,1-1 144 0,-1-5 16 15,1 1 16-15,1-3 0 0,-1 0-272 0,0-3-144 16,-1 1 160-16,0-5-160 0,0 2 128 0,-1-3-128 16,1-5 0-16,-1 1 0 0,-1-1 304 0,2-2-48 15,-1 0 0-15,1 3 0 0,-1 0-48 0,1 0-16 16,0 4 0-16,1 0 0 0,-1 3-192 0,0 4 0 15,3 1 0-15,-2 3 0 0,0 3 0 0,0 3 0 16,1 2 0-16,-1 4 0 0,-1-3 0 0,1 4 0 0,-1 0 0 16,0 0 0-16,0 1 0 0,0-1 128 0,-1 3 0 15,1-3 16-15,0 0 160 0,0 0 16 0,0 0 16 0,0 0 0 16,0 0-128-16,0 0-16 0,0 0-16 0,0 0 0 16,0 0 304-16,0 0 64 0,0 0 16 0,0 0 0 15,0 0-96-15,0 0-16 0,-5 22 0 0,5-16 0 16,0 5-208-16,0 1-48 0,1 1-16 0,-1 6 0 15,1 1-176-15,-1 2 0 0,0 1 0 0,0 4 0 16,-1 2 0-16,1-1 0 0,-1-2 0 0,0 2 0 16,1-1 0-16,-2 1 0 0,1-2 0 0,1-1 0 15,0-3 0-15,-1-1 128 0,1-1-128 0,0-4 128 0,-1 1-128 16,1-3 0-16,-2-2 0 0,2-3 0 0,-1 0 0 0,0-6 0 16,0 1 0-16,1-4 0 0,0 0 0 15,0-5 0-15,0 0-144 0,-2-4 144 0,2 0 0 0,0-6 256 16,-1-1-64-16,0-4 0 0,1-2-16 0,-2-2-16 15,0-7 0-15,1-2 0 0,0-4 32 0,-2-3 0 16,2-3 0-16,0 2 0 0,0 5-192 0,-1-3 128 16,2 0-128-16,2 5 128 0,1 4-128 0,1 4 0 15,1 8 0-15,-1 5 0 0,-2 4 0 0,1 7 0 16,-2 2 0-16,-1 4 0 0,1 4-192 0,-2 5 16 16,1 4 16-16,-3 4 0 15,2 1-208-15,-1 3-32 0,-1 1-16 0,1-1 0 16,-1-1-96-16,0 1 0 0,-1-3-16 0,1 0 0 15,2-4-224-15,-1-4-32 0,2-4-16 0,0-4-13600 0</inkml:trace>
  <inkml:trace contextRef="#ctx0" brushRef="#br0" timeOffset="12835.64">25264 16517 2751 0,'-1'-8'256'0,"1"4"-256"0,0 0 0 0,0 4 0 0,1-4 640 0,-1-1 96 0,0-4 16 0,0-4 0 16,0-5-304-16,1-1-64 0,2 1-16 0,-2 1 0 0,0 2-112 0,0 3-32 15,-1 2 0-15,0 1 0 0,0 2 416 0,0 3 96 16,-1 0 16-16,0 3 0 0,0 0 592 0,-1 1 112 16,2 0 16-16,-1 1 16 15,1 0-464-15,0 3-80 0,1-3-32 0,-1 0 0 0,0-1-656 0,0 0-128 16,0 0-128-16,0 0 192 0,0 0-192 0,0 0 0 16,0 0 0-16,9 23 0 0,-8-17 0 0,-1 3 0 15,2 3 0-15,-2 0 128 0,1 3 320 0,-1 2 48 16,0 1 16-16,0 0 0 0,0 3 128 0,0-2 16 15,1 3 16-15,0 2 0 0,-1-2-288 0,0 0-64 0,0 0-16 16,0 2 0-16,0-2-64 0,0 0-16 0,0 1 0 0,0 0 0 16,-1-4 112-16,1-2 32 0,-1-1 0 0,1-2 0 15,-1-1 192-15,1-2 32 0,1 2 16 0,0-2 0 16,-1 0-224-16,1-2-64 0,-1 1 0 0,0 0 0 16,0-2-192-16,0 0-128 0,0-1 128 15,0-2-128-15,-1 0 0 0,0 1 128 0,0-5-128 0,1 1 0 16,-2 0 0-16,2-2 0 15,-1 0 0-15,0 0 0 0,0-4 0 0,-1 1 144 0,0-4-144 0,1-1 160 16,-2-2-160-16,2-2 128 0,-1-6-128 0,0 1 128 16,0-5-128-16,-1-7 0 0,1 1 0 0,1-9 0 15,-1-3 0-15,2 3 0 0,3 2 0 0,-1 2 0 0,2 2-304 16,0 3 64-16,-1 3 16 0,2 3 0 16,-1 4-160-16,0 2-16 15,0 3-16-15,-2 2 0 0,-1-1 48 0,-1 6 16 0,0 0 0 0,-1 1 0 0,-1 5 224 0,-1-1 128 16,1 2-160-16,-2-1 160 0,0 3 0 0,-1 0 320 15,2 2-64-15,-1 0 0 0,1 1 144 0,1 2 32 16,-1 2 0-16,3 1 0 0,0 1-160 0,0 4-16 16,2-1-16-16,-1 4 0 0,1 2-48 0,1 1 0 15,-1 4 0-15,0-4 0 0,0 3-32 0,-1 1-16 16,0-3 0-16,-1 2 0 16,0 1 176-16,0-2 48 0,-1-1 0 0,-1-1 0 0,1 1-160 0,-2-1-16 0,2-2-16 15,-2-1 0-15,2-1-176 0,0-4 0 0,0 0 0 16,1-3 0-16,0 0 0 0,0-4 0 0,1-3 0 15,-1-2 0 1,1-1-400-16,0-2-16 0,2-1 0 0,-2-2 0 16,2-3-1136-16,-1-1-240 0,2-3-32 0,-2-3-10528 15</inkml:trace>
  <inkml:trace contextRef="#ctx0" brushRef="#br0" timeOffset="14467.84">26853 16332 3167 0,'-1'-1'0'0,"-1"0"128"0,1 1-128 0,1-3 176 0,-1 3-176 0,0 0 0 0,1 0 0 0,-1 0 0 0,-2 0 1376 0,-1 0 240 0,2 0 48 0,-2 3 16 15,2-3-80-15,-1 2 0 0,2 1-16 0,0-3 0 16,1 1-208-16,-1 0-32 0,2-1-16 0,-1 2 0 16,1-2-400-16,-1 0-80 0,1-2-16 0,-1 2 0 15,0 0 192-15,0 0 48 0,0 0 0 0,0 0 0 0,0 0-368 16,0 0-64-16,0 0 0 0,0 0-16 0,0 0-416 0,0 0-80 16,11 23 0-16,-11-14-128 0,-1 3 336 0,0 1-32 15,0 2-16-15,-1-1 0 0,1 3-144 0,0 0-16 16,0 3-128-16,1-1 192 0,-2 2-192 15,2-3 144-15,2 4-144 0,-2 1 128 0,1-1 16 0,0-1 0 16,0 1 0-16,1 0 0 0,-1 2 144 0,-1 1 32 16,0-2 0-16,0 2 0 0,-1-3-32 0,-1 0 0 15,1-1 0-15,0-1 0 0,0 1-288 0,-1-2 160 16,1 1-160-16,0-6 128 0,0 3-128 0,0-3 0 16,-1 0 0-16,0-2 0 0,2-3 0 0,-1-2 0 15,1 0 0-15,-2-2 0 0,2-2 0 0,0-3 0 0,0 0 0 16,2 0 0-16,-1-5 0 0,-1 0-176 0,1-1 176 15,0-2-128-15,1-1 128 0,-1-2-192 0,1-2 192 16,-1-1-192-16,1-3 192 0,-1 0 0 0,1-3 0 0,-2-6 0 16,2 2 0-16,-1-7 0 0,-1 0 0 0,0-3 0 15,0 1-240-15,-1 0 48 0,2 2 0 0,0 1 0 16,2 3-160-16,0 3-32 0,0 2 0 16,0 2 0-16,0 3 64 0,-1 2 0 0,1 4 0 0,-2 0 0 15,0 1 128-15,1 3 48 0,-2-1 0 0,-2 4 0 16,1 0 144-16,-1 2 0 0,-1 0 0 0,-1 2 0 15,1 0 208-15,0 2 32 0,0 0 0 0,-1 2 0 16,0-1 80-16,0 3 32 0,2-1 0 0,-2 4 0 16,2-2-144-16,-1 3-16 0,1-1-16 0,1 3 0 0,-1 3 32 15,1 1 16-15,1 0 0 0,-1 1 0 0,1 3-32 0,0 0 0 16,0 3 0-16,0 0 0 0,1-5 112 0,-2 3 16 16,1 0 0-16,0-1 0 0,0 2-48 0,0-3 0 15,-1-1 0-15,-1 0 0 0,2-5-128 0,-1 1-16 16,0-3-128-16,1-1 192 0,0-5 32 0,0 1 0 15,0-1 0-15,0-2 0 0,1-2-224 0,-1 1 0 16,1-4 0-16,1-1 0 16,0 2-368-16,-1-4-160 0,2-1-48 0,-2 0 0 15,2-4-1600-15,0 0-320 0</inkml:trace>
  <inkml:trace contextRef="#ctx0" brushRef="#br0" timeOffset="15849.16">28200 16523 3679 0,'0'-3'320'0,"0"2"-320"0,1 0 0 0,-1 0 0 0,0 1 880 0,0 0 96 15,0-3 32-15,1 1 0 0,-1-5 192 0,1 3 32 16,-1-3 16-16,0 2 0 0,1-1-448 0,-1 0-96 16,2-1 0-16,-2-1-16 0,1 1-112 0,-1-3 0 0,1 2-16 0,0 0 0 15,1 0-112-15,-1 0-32 0,0 0 0 0,0 1 0 16,-1 1 400-16,0 1 80 16,0-1 0-16,0-1 16 0,0 2-16 0,-1 1-16 0,-1-1 0 0,0 3 0 15,1-3 96-15,-1 4 32 0,0 1 0 0,2-2 0 16,-1 2-464-16,1 0-96 0,-1 0 0 0,1 2-16 15,0-2 16-15,0 0 0 0,0 0 0 0,0 0 0 16,0 0-144-16,0 0-32 0,0 0 0 0,0 0 0 16,0 0 160-16,0 0 16 0,0 0 16 0,0 0 0 15,0 0 240-15,1 20 32 0,0-14 16 0,-2 3 0 16,1 2-128-16,-2 1-32 0,-1 4 0 0,1-1 0 0,1 4-208 0,-2-1-32 16,1 5-16-16,0-1 0 15,1 0-112-15,1 3-32 0,0 2 0 0,1-2 0 0,1 1-192 0,-1-3 0 16,1 1 0-16,0 0 0 0,0-1 128 0,1-2-128 15,0 0 0-15,-2-3 0 0,2 0 208 16,-2-2-48-16,0-3-16 0,1 2 0 16,-2-4 16-16,0 0 0 0,0 0 0 0,-2-2 0 0,1 0-160 0,-1-3 160 15,0 0-160-15,0-1 160 0,0 0-160 0,0-2 192 16,0 0-192-16,-1-2 192 0,2-1-64 0,-1 0 0 16,0-1 0-16,0 1 0 0,1-3-128 0,-2 0 0 15,1-2 0-15,1-1 0 0,-2-2 0 0,1-1 0 16,-1-3 0-16,1-1 0 0,0-2 0 0,1-2-192 15,0-4 32-15,1 0 16 0,1-2 144 0,0 4 0 16,3-2 0-16,1 1-128 0,1-1 0 0,0 2 0 0,1-2 0 16,-1 3 0-16,0-5 128 0,-1 4-160 0,1 0 160 0,-1 1-160 15,0 0 160 1,-1 2 0-16,-1 4 0 0,0-3 0 0,-1 3 0 0,0 2 0 0,-1 2 0 0,-2 2 0 16,-1 0 0-16,1 1 0 0,-1-1 0 0,0 1 0 31,0 0 0-31,-1 1 0 0,2 0 0 0,-1 0 0 0,-1 2 0 0,1-3 0 0,-1 3 0 0,1 1 0 15,-2-2 0-15,3 1 0 0,0-1 0 0,1 1 0 16,0 0 0-16,0 0 0 0,1 0 0 0,0-1 0 16,0 3 0-16,2-1 0 0,-2 1 0 0,2 1 0 0,-2 0 0 0,0 4 128 15,-1-5-128-15,3 21 128 0,-3-7 32 16,1 3 16-16,-1 4 0 0,0 3 0 16,0 3-176-16,-1 1 192 0,-1 3-192 0,1 1 192 0,0-3-192 0,-2-1 160 15,0 3-160-15,-1-2 160 0,1-2-160 0,0-1 0 16,-2-3 0-16,0 0 128 0,1-4-128 0,-1-1 0 15,0-1 0-15,0-3 0 0,2-2 0 0,-2-1 0 16,1-5 144-16,-1-1-144 0,1-1 0 0,1-4-128 16,1-3 0-16,1-4-12608 15,1-7-2528-15</inkml:trace>
  <inkml:trace contextRef="#ctx0" brushRef="#br0" timeOffset="18158.41">31412 16461 2751 0,'-4'0'256'0,"1"0"-256"0,0 0 0 0,2 0 0 0,1 0 2032 0,0 0 352 15,0 0 80-15,0-1 16 0,-1-2-368 0,1 1-80 16,0-1-16-16,0 3 0 0,0 0-832 0,0 0-160 16,0 0-48-16,0-24 0 0,1 17 416 0,0 1 80 0,-1 1 0 0,0-1 16 15,1 1-128-15,-1 0-16 0,0 3-16 0,-1-2 0 16,1 3-16-16,-1-3 0 0,0 3 0 0,0 1 0 16,-2 0-352-16,2 0-64 0,-2 0 0 0,1 1-16 15,1-1-560-15,-2 1-128 0,2 2 0 0,1-3-16 16,-1 0-48-16,1 0 0 0,0 0 0 0,0 0 0 15,0 0-128-15,0 0 128 0,0 0-128 0,0 0 128 16,-3 20 16-16,2-12 0 0,1 3 0 0,-1-2 0 16,1 5 32-16,1-2 0 0,1 2 0 0,0 0 0 15,0 2-32-15,1-1 0 0,-2 3 0 0,1 1 0 16,1 0 48-16,-2 2 0 0,0 1 0 16,-1 2 0-16,0-1-192 0,-1 1 128 0,-1 2-128 0,0-3 128 0,1-1-128 15,1 1 0-15,-1-2 0 0,1-1 128 0,1-3-128 0,-1 0 0 16,1-1 0-16,2-3 128 0,-2-2-128 15,2 0 0-15,0-3 0 0,0 0 0 0,-1-2 0 0,-1-1 192 16,1-2-192-16,-1 0 192 0,0-3-192 0,0 0 0 16,-1 0 0-16,2 0 0 0,-1-3 0 0,0 0 0 15,0-2 0-15,1-1 0 0,-1-3 0 16,1 1 0-16,-1-4 0 0,1 1 0 0,0-3 0 0,-1-3 0 16,2 3 128-16,-1-7-128 0,0 2 0 0,-1-6-176 15,0 2 48-15,0-3 0 0,1 0 128 0,-2-1-192 16,0 1 192-16,0 0-192 0,0 1 192 0,-2 1-128 0,1 2 128 15,0 0-128-15,-2 2 128 0,1 2-192 0,-1 2 192 16,2 2-192-16,-1 2 192 0,-1 2 0 0,2 2 0 0,0 0 0 16,0 3 0-16,-1 0 0 0,2 2 0 0,0 0 0 15,0 1 0-15,0 1 144 0,0 1-16 0,0-1-128 16,0 1 0-16,0 0 0 0,0 0 0 0,0 0 0 16,0 1 128-16,0 0-128 0,-1 3 0 0,1 0 0 15,-1 1 160-15,0 1-32 0,-1 3 0 0,0 2 0 16,1 0-128-16,-2 0 0 0,1 4 0 0,0 1 0 15,0 1 0-15,1 3 160 16,0-2-160-16,-1 5 160 0,1-1 0 0,1 1 0 0,0 1 0 0,0-1 0 16,0 3-160-16,0-3 192 0,1 0-192 0,-1-3 192 0,2 0-192 15,-2-2 0-15,1 0 0 0,-1-2 0 16,0 0 0-16,1-5 0 0,-1 0 0 0,0 0 0 0,0-3 0 0,1-2-144 16,-1-1 144-16,0 0-208 15,1-5-224-15,1 0-32 0,0-3-16 0,1-1-12704 16,0-5-2528-16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5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0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17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6ACF-D0FC-F0A1-A61A-AB053FF0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F661DD7-0E87-0E91-F8DC-5F92863A1E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C15357B-A724-54EF-7E60-F74B290A1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66633FE-1E36-E463-236C-4FB059472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29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4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6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6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4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6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5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6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6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3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98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44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2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0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7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0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890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180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46022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862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0561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9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ustomXml" Target="../ink/ink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1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3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10.xml"/><Relationship Id="rId18" Type="http://schemas.openxmlformats.org/officeDocument/2006/relationships/image" Target="../media/image8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47.png"/><Relationship Id="rId17" Type="http://schemas.openxmlformats.org/officeDocument/2006/relationships/customXml" Target="../ink/ink12.xml"/><Relationship Id="rId2" Type="http://schemas.openxmlformats.org/officeDocument/2006/relationships/image" Target="../media/image4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customXml" Target="../ink/ink8.xml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14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walk in: Worksheet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Draw a reasonable decision tree.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D8E03E-584C-AB9F-9AFD-D371A9F80131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3F6BD5-E861-48AD-A92D-B2A55F5DD074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351DEE-2696-46D3-A2B4-4F6D11AF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EE2979-CB9E-4A6F-9BA8-146E03491975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556B38-1747-46AA-90A1-03AB6FD08ADA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FE730-C3AB-4866-8869-4E0D21B84677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EE449-0EF8-4DBF-A426-8E9BF4F8FA02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9E6050-9A22-41EF-AE21-803527AAA32E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172BFE-7FFF-4B38-8EA1-5B689270F477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FA682A-5994-4C6D-9F00-72C54FFFF832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5E557B-44A3-4785-85E1-F5F8E868E80B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617745-5D48-4E48-B3A2-D495D9AAC7CA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5F3B62-CB88-4985-A33D-4048EDF70F1E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F6F3A9-66B9-4730-9886-84419C9D162C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8DEA0A-5BB8-44A0-9FC4-A05DB92598E7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D1B55-1D22-4EF0-B841-99735C1FB7A9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17450C-88FD-41F2-A76B-A38EFC0D3CBF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8C8E87-564A-4BAB-AB7B-297E6D17AD54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B7D6CF7-D49E-48E1-918B-1A1446FCE2A7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D3A86D-E993-41C4-9D04-0C707D25BCAB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C78E04-D70B-4FA0-9656-D6AA2074E674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D6D1BC-6415-445E-A02D-409155550FBF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BC4CCC-9694-4074-A844-98A2D5DFA11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E1602A-EE73-4950-A2C0-71522B902182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A529D3-7864-418D-8A26-147E0D350B7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2E4CFE-7E82-43AD-A755-BD3BB4C372F1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00F09-0CAE-4BE1-B05F-0CF2F1C5C5E7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636A32-44A4-4676-8A9B-0910B4437DFB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26AB35-E46A-4FA8-A63F-16823C6134A0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8C791E-F9C6-44BF-83E5-4DFC1F6CB5A6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805DFC-DB14-48D7-B990-48BEB211873E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BE87B8-F8F6-421B-8BBA-393DAFAFDA02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36B5B6-C9EC-40A9-902A-51BE39A5DFA6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CA193B-55CF-4761-B466-8D46488A5B12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BA0204-0CBB-4568-9018-F6EFFF7FFF83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60EED0-7735-4814-AA0B-30859B156BED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199880-2FB8-4095-9748-859F8309D37E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096B58-01CE-4F3F-AC96-51556B19DDB3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EE5A5-26AE-4733-90D2-467C099CEF3E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E1C425-E875-4913-81E9-E4608546CE58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859219-3685-4380-96CE-A43A685439AC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8949D5-9FE5-412E-A9F3-616709D03692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D5C973-CBD0-4D82-AC77-BF8569B9F469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E0CD3A-C4AB-4012-94DB-DBD42CE1CE1D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555DC8-BFAB-47B8-86C8-AC72EAF1ADAD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57319D-27E1-4884-8959-F1F152E8C21E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A5199B-862B-46CF-A6BB-E6E71BB6E114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AA7D5E-ED0C-46E0-8480-0E752CB28FD7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99986F-1B56-45F2-8589-064010AFD842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990287-2103-4380-A4C6-3548912EAA7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B03B4A-1F74-4D71-BA7A-4FDB0CF107F5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CC4DC82-7A4C-44B4-9E25-F5CAB1D10E89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86B077-FCC3-4931-B4B1-1A86073BE6D6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23DE92-D137-46D4-90DB-7F981877F3A5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00C189-9C3F-4FF4-AF4E-65A72794E95E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6E2517-075F-4361-98E9-AD6785046632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C300FA-45F6-42E3-80BE-E2128D260152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BDA73F9-3A03-435C-AE18-8019CAE8DE34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67FDC4-2D15-496A-BF3A-3C52FC7AD747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6B7A93-D1AF-45A3-A1BC-65FD2D63C108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4BB251-7228-4E82-BE46-401E5CBD8026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C86E61-E87A-4465-B13F-D554636E285E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866727-6360-46CA-A56E-91F0B6506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37891C-956F-446E-A4C6-E521699CB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F0A265-46D2-4700-A563-FF3F02C42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70A6D6D-40B9-46AC-BFA4-3AB593BD6C3A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4CFA24-C27F-41BE-B2C8-D57AB62A375A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A29A88-8CCD-424D-BBE6-58FC1057A087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0A1D1B-CB40-494C-A18A-78E1208E5F01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87CA95-3AE4-400D-AF38-47F234B1E997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E7179A0-05FE-0237-389D-6DB2A015BA6C}"/>
                  </a:ext>
                </a:extLst>
              </p14:cNvPr>
              <p14:cNvContentPartPr/>
              <p14:nvPr/>
            </p14:nvContentPartPr>
            <p14:xfrm>
              <a:off x="139320" y="56520"/>
              <a:ext cx="11975040" cy="6795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E7179A0-05FE-0237-389D-6DB2A015BA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960" y="47160"/>
                <a:ext cx="11993760" cy="68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26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Does the memorization algorithm learn?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 have no clue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71188-F5AD-7B21-15E9-D429765E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69" y="2816818"/>
            <a:ext cx="4754785" cy="31899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6C0E8B-8E96-0A0A-84F8-950A3288344A}"/>
                  </a:ext>
                </a:extLst>
              </p14:cNvPr>
              <p14:cNvContentPartPr/>
              <p14:nvPr/>
            </p14:nvContentPartPr>
            <p14:xfrm>
              <a:off x="6075512" y="3244191"/>
              <a:ext cx="4503031" cy="332781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6C0E8B-8E96-0A0A-84F8-950A328834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6152" y="3234831"/>
                <a:ext cx="4521390" cy="33465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EA3033-8C66-CFF6-7963-233E50E76BFD}"/>
                  </a:ext>
                </a:extLst>
              </p14:cNvPr>
              <p14:cNvContentPartPr/>
              <p14:nvPr/>
            </p14:nvContentPartPr>
            <p14:xfrm>
              <a:off x="673560" y="3270952"/>
              <a:ext cx="3460558" cy="330732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EA3033-8C66-CFF6-7963-233E50E76B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4200" y="3261592"/>
                <a:ext cx="3479277" cy="33260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601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99AB6-50D7-416E-B16E-126F34C049EB}"/>
              </a:ext>
            </a:extLst>
          </p:cNvPr>
          <p:cNvGraphicFramePr>
            <a:graphicFrameLocks noGrp="1"/>
          </p:cNvGraphicFramePr>
          <p:nvPr/>
        </p:nvGraphicFramePr>
        <p:xfrm>
          <a:off x="645651" y="1973332"/>
          <a:ext cx="650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22949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3273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79039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692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C-sec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7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16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/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	        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/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𝑉𝑒𝑟𝑡𝑒𝑥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𝐵𝑟𝑒𝑒𝑐h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𝐴𝑏𝑛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𝐶𝑠𝑒𝑐𝑡𝑖𝑜𝑛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𝑁𝑎𝑡𝑢𝑟𝑎𝑙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ac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82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Previous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299293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2CC5-D82C-4F58-A957-583C8DF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</p:spPr>
            <p:txBody>
              <a:bodyPr/>
              <a:lstStyle/>
              <a:p>
                <a:r>
                  <a:rPr lang="en-US" dirty="0"/>
                  <a:t>A few tools</a:t>
                </a:r>
              </a:p>
              <a:p>
                <a:endParaRPr lang="en-US" dirty="0"/>
              </a:p>
              <a:p>
                <a:r>
                  <a:rPr lang="en-US" dirty="0"/>
                  <a:t>Majority vote: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Classification error rate: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𝐸𝑟𝑟𝑜𝑟𝑅𝑎𝑡𝑒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What fraction did we predict incorrectly</a:t>
                </a:r>
              </a:p>
              <a:p>
                <a:r>
                  <a:rPr lang="en-US" dirty="0"/>
                  <a:t>Expected value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  <a:blipFill>
                <a:blip r:embed="rId2"/>
                <a:stretch>
                  <a:fillRect l="-1146" t="-5090" b="-15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CB0AA0-7EAF-9207-20F7-F291C7312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7050"/>
              </p:ext>
            </p:extLst>
          </p:nvPr>
        </p:nvGraphicFramePr>
        <p:xfrm>
          <a:off x="6326381" y="208867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8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77542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BF7B4B-1EED-FB62-424C-F768EA48C7D0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F515BE-4727-623C-0C05-C13699D6823B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E74621-0F6B-FE43-1451-48E7F581D8CF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88CE67-ED5C-C2FA-A4CE-3127059D6253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CE51D3-B2CE-67EB-A0C9-71979129A472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1EE11-EF89-7970-3D10-2B8122D2E584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BE9C3A-63EA-6C7B-0981-605FE300BB5B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06861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02F820-F30B-C40B-B756-963B6370E27A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5DC84E-BC59-9791-E0F7-E1D0BD898FB1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919056-CECA-2FC0-CEE1-0D5B7C54DFC4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B5594-5E39-C155-ABE3-8C552012556C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788348-05CF-DF86-3A1E-0B359814A73A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87535-620D-1FCA-19C5-A1EA4E8F2385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4BA69D6-75B1-3D0C-8B42-9235451EABC0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900777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1        +      0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1/8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55A25F4-8844-0E65-9348-DF2A5F402A07}"/>
                  </a:ext>
                </a:extLst>
              </p14:cNvPr>
              <p14:cNvContentPartPr/>
              <p14:nvPr/>
            </p14:nvContentPartPr>
            <p14:xfrm>
              <a:off x="3389040" y="5906520"/>
              <a:ext cx="720720" cy="9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55A25F4-8844-0E65-9348-DF2A5F402A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9680" y="5897160"/>
                <a:ext cx="739440" cy="11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84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2-, 2+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=+/−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1-, 3+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2        +      1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250315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758966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0784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</a:t>
            </a:r>
            <a:r>
              <a:rPr lang="en-US" dirty="0" err="1"/>
              <a:t>the</a:t>
            </a:r>
            <a:r>
              <a:rPr lang="en-US" dirty="0"/>
              <a:t>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DB8C-B9B5-4F49-96F5-064CDFCAB8CC}"/>
              </a:ext>
            </a:extLst>
          </p:cNvPr>
          <p:cNvSpPr/>
          <p:nvPr/>
        </p:nvSpPr>
        <p:spPr>
          <a:xfrm>
            <a:off x="818667" y="2908092"/>
            <a:ext cx="3603616" cy="3072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F359189-5FF1-4C4E-BB0E-39A1485373ED}"/>
              </a:ext>
            </a:extLst>
          </p:cNvPr>
          <p:cNvSpPr/>
          <p:nvPr/>
        </p:nvSpPr>
        <p:spPr>
          <a:xfrm>
            <a:off x="4450900" y="4734778"/>
            <a:ext cx="2451547" cy="18884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4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How many errors do each of the two decision stumps make on the training set?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04098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003342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52B38FC-D516-47C4-967B-519C0C825C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051561"/>
            <a:ext cx="8072388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Surprisal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235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445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Conditional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Entropy 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  <a:p>
                <a:pPr marL="0" indent="0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Conditional Entropy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Entropy after splitting on a particular feature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altLang="en-US" dirty="0"/>
                  <a:t>Must consider expected value over both branches!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F70F3-BB57-6AD1-A113-F6EE8FECC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D4EBAD-E640-CB7E-76D4-CB1F2C67D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Conditional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106F044F-53CC-3643-671C-0A46CF0B5A33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Entropy 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  <a:p>
                <a:pPr marL="0" indent="0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Conditional Entropy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Entropy after splitting on a particular feature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altLang="en-US" dirty="0"/>
                  <a:t>Must consider expected value over both branches!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51CA1D15-6B10-B731-1112-CF912F052D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2A90B511-332B-928E-7135-711787C2411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FD2FF-610D-F7E7-AEA4-16ABAD9B8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77" r="38558" b="-2607"/>
          <a:stretch/>
        </p:blipFill>
        <p:spPr>
          <a:xfrm>
            <a:off x="-552066" y="6057900"/>
            <a:ext cx="8335811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3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462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Previous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3500669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1200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Splitting with Mutual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825759" y="1345279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74" y="2236865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82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AFC7B-6E4D-A38C-097C-97EA1F72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B241-31C0-288B-7119-278B40B8F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Decision Tree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DFB40-43D0-67A9-923F-E3FE38D8F3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233501" cy="5331556"/>
              </a:xfrm>
            </p:spPr>
            <p:txBody>
              <a:bodyPr/>
              <a:lstStyle/>
              <a:p>
                <a:r>
                  <a:rPr lang="en-US" dirty="0"/>
                  <a:t>How do we choose the best feature?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en-US" b="1" dirty="0">
                    <a:solidFill>
                      <a:schemeClr val="tx1"/>
                    </a:solidFill>
                  </a:rPr>
                  <a:t>splitting criterion </a:t>
                </a:r>
                <a:r>
                  <a:rPr lang="en-US" dirty="0">
                    <a:solidFill>
                      <a:schemeClr val="tx1"/>
                    </a:solidFill>
                  </a:rPr>
                  <a:t>is a function that measures how good or useful splitting on a particular feature is </a:t>
                </a:r>
                <a:r>
                  <a:rPr lang="en-US" i="1" dirty="0">
                    <a:solidFill>
                      <a:schemeClr val="tx1"/>
                    </a:solidFill>
                  </a:rPr>
                  <a:t>for a specified dataset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Insight: use the feature that optimizes the splitting criterion current decision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Potential splitting criteria: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dirty="0"/>
                  <a:t>Training error rate (minimize)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dirty="0"/>
                  <a:t>Gini impurity (minimize)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CART algorithm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u="sng" dirty="0"/>
                  <a:t>Mutual information</a:t>
                </a:r>
                <a:r>
                  <a:rPr lang="en-US" sz="2800" dirty="0"/>
                  <a:t> (maximize)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ID3 algorithm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DFB40-43D0-67A9-923F-E3FE38D8F3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233501" cy="5331556"/>
              </a:xfrm>
              <a:blipFill>
                <a:blip r:embed="rId2"/>
                <a:stretch>
                  <a:fillRect l="-1130" t="-1900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B762104-C613-040D-6203-BFEF2140705B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</p:spTree>
    <p:extLst>
      <p:ext uri="{BB962C8B-B14F-4D97-AF65-F5344CB8AC3E}">
        <p14:creationId xmlns:p14="http://schemas.microsoft.com/office/powerpoint/2010/main" val="3965589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BFB24-C439-06B2-9A44-EFCED2EA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9756-8E89-3032-9BBA-4664DBDE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bother with splitting criteria at all?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C0D10-3053-4532-8CBD-36CBC094F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233501" cy="533155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Occam’s razor: </a:t>
            </a:r>
            <a:r>
              <a:rPr lang="en-US" dirty="0">
                <a:solidFill>
                  <a:schemeClr val="tx1"/>
                </a:solidFill>
              </a:rPr>
              <a:t>try to find the “simplest” (e.g., smallest decision tree) classifier that explains the training dataset</a:t>
            </a:r>
          </a:p>
          <a:p>
            <a:pPr>
              <a:lnSpc>
                <a:spcPct val="130000"/>
              </a:lnSpc>
            </a:pPr>
            <a:r>
              <a:rPr lang="en-US" dirty="0"/>
              <a:t>The </a:t>
            </a:r>
            <a:r>
              <a:rPr lang="en-US" b="1" dirty="0"/>
              <a:t>inductive bias </a:t>
            </a:r>
            <a:r>
              <a:rPr lang="en-US" dirty="0"/>
              <a:t>of a machine learning algorithm is the principal by which it generalizes to unseen examples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What is the inductive bias of the ID3 algorithm i.e., decision tree learning with mutual information maximization as the splitting criterion?</a:t>
            </a:r>
          </a:p>
          <a:p>
            <a:pPr lvl="3">
              <a:lnSpc>
                <a:spcPct val="130000"/>
              </a:lnSpc>
            </a:pPr>
            <a:r>
              <a:rPr lang="en-US" sz="2800" dirty="0"/>
              <a:t>Try to find the </a:t>
            </a:r>
            <a:r>
              <a:rPr lang="en-US" sz="2800" u="sng" dirty="0"/>
              <a:t>                                     </a:t>
            </a:r>
            <a:r>
              <a:rPr lang="en-US" sz="2800" dirty="0"/>
              <a:t> tree that achieves  </a:t>
            </a:r>
            <a:br>
              <a:rPr lang="en-US" sz="2800" dirty="0"/>
            </a:br>
            <a:r>
              <a:rPr lang="en-US" sz="2800" b="1" u="sng" dirty="0"/>
              <a:t>                                                                                   </a:t>
            </a:r>
            <a:r>
              <a:rPr lang="en-US" sz="2800" dirty="0"/>
              <a:t> with </a:t>
            </a:r>
            <a:br>
              <a:rPr lang="en-US" sz="2800" dirty="0"/>
            </a:br>
            <a:r>
              <a:rPr lang="en-US" sz="2800" u="sng" dirty="0"/>
              <a:t>                                                              </a:t>
            </a:r>
            <a:r>
              <a:rPr lang="en-US" sz="2800" dirty="0"/>
              <a:t> features at the top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E5B7C-EEF9-3F77-66DC-778D32FC8327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</p:spTree>
    <p:extLst>
      <p:ext uri="{BB962C8B-B14F-4D97-AF65-F5344CB8AC3E}">
        <p14:creationId xmlns:p14="http://schemas.microsoft.com/office/powerpoint/2010/main" val="36012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Reminder: Machine Learning Problem Formulation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Three components </a:t>
            </a:r>
            <a:r>
              <a:rPr lang="en-US" i="1" dirty="0"/>
              <a:t>&lt;T,P,E&gt;</a:t>
            </a:r>
            <a:r>
              <a:rPr lang="en-US" dirty="0"/>
              <a:t>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Task, </a:t>
            </a:r>
            <a:r>
              <a:rPr lang="en-US" sz="2800" i="1" dirty="0"/>
              <a:t>T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Performance measure, </a:t>
            </a:r>
            <a:r>
              <a:rPr lang="en-US" sz="2800" i="1" dirty="0"/>
              <a:t>P</a:t>
            </a:r>
            <a:endParaRPr lang="en-US" sz="2800" dirty="0"/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Experience, </a:t>
            </a:r>
            <a:r>
              <a:rPr lang="en-US" sz="2800" i="1" dirty="0"/>
              <a:t>E</a:t>
            </a: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Definition of learning: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A computer program </a:t>
            </a:r>
            <a:r>
              <a:rPr lang="en-US" b="1" dirty="0">
                <a:solidFill>
                  <a:schemeClr val="tx1"/>
                </a:solidFill>
              </a:rPr>
              <a:t>learns</a:t>
            </a:r>
            <a:r>
              <a:rPr lang="en-US" dirty="0">
                <a:solidFill>
                  <a:schemeClr val="tx1"/>
                </a:solidFill>
              </a:rPr>
              <a:t> if its performance at tasks in </a:t>
            </a:r>
            <a:r>
              <a:rPr lang="en-US" i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, as measured by </a:t>
            </a:r>
            <a:r>
              <a:rPr lang="en-US" i="1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chemeClr val="tx1"/>
                </a:solidFill>
              </a:rPr>
              <a:t>, improves with experience </a:t>
            </a:r>
            <a:r>
              <a:rPr lang="en-US" i="1" dirty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099" y="650509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Definition from (Mitchell, 1997)</a:t>
            </a:r>
          </a:p>
        </p:txBody>
      </p:sp>
    </p:spTree>
    <p:extLst>
      <p:ext uri="{BB962C8B-B14F-4D97-AF65-F5344CB8AC3E}">
        <p14:creationId xmlns:p14="http://schemas.microsoft.com/office/powerpoint/2010/main" val="158683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D1512-0AFD-2EBC-B8E5-B20BEC963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7F94-BC2C-9AF4-B789-47820AB5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Are decision trees algorithms optimal?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B634-E41E-C674-1EFD-99807FB3A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41118" cy="5331556"/>
          </a:xfrm>
        </p:spPr>
        <p:txBody>
          <a:bodyPr/>
          <a:lstStyle/>
          <a:p>
            <a:r>
              <a:rPr lang="en-US" dirty="0"/>
              <a:t>Well, what do we mean by optimal?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Considering all possible decision trees (i.e., trees splitting on one feature per node),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will the ID3 algorithm (each split maximizes mutual information; stopping when mutual information is zero)…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produce the </a:t>
            </a:r>
            <a:r>
              <a:rPr lang="en-US" sz="2600" dirty="0">
                <a:solidFill>
                  <a:srgbClr val="C00000"/>
                </a:solidFill>
              </a:rPr>
              <a:t>smallest</a:t>
            </a:r>
            <a:r>
              <a:rPr lang="en-US" sz="2600" dirty="0">
                <a:solidFill>
                  <a:schemeClr val="tx1"/>
                </a:solidFill>
              </a:rPr>
              <a:t> decision tree that has lowest </a:t>
            </a:r>
            <a:r>
              <a:rPr lang="en-US" sz="2600" dirty="0">
                <a:solidFill>
                  <a:srgbClr val="C00000"/>
                </a:solidFill>
              </a:rPr>
              <a:t>classification training error</a:t>
            </a:r>
            <a:r>
              <a:rPr lang="en-US" sz="26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rgbClr val="7030A0"/>
                </a:solidFill>
              </a:rPr>
              <a:t>No, they aren’t optimal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Decision trees are </a:t>
            </a:r>
            <a:r>
              <a:rPr lang="en-US" sz="2600" dirty="0">
                <a:solidFill>
                  <a:srgbClr val="7030A0"/>
                </a:solidFill>
              </a:rPr>
              <a:t>greedy algorithms</a:t>
            </a:r>
            <a:r>
              <a:rPr lang="en-US" sz="2600" dirty="0">
                <a:solidFill>
                  <a:schemeClr val="tx1"/>
                </a:solidFill>
              </a:rPr>
              <a:t>, i.e., they make the best local decision without considering longer term possibilities.</a:t>
            </a:r>
          </a:p>
          <a:p>
            <a:pPr marL="457200" indent="-457200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Better trees are possible, but it takes too long to search all combinations</a:t>
            </a:r>
          </a:p>
        </p:txBody>
      </p:sp>
    </p:spTree>
    <p:extLst>
      <p:ext uri="{BB962C8B-B14F-4D97-AF65-F5344CB8AC3E}">
        <p14:creationId xmlns:p14="http://schemas.microsoft.com/office/powerpoint/2010/main" val="31470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0263-EC33-7CDB-3502-10B714FB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8CE4-4656-5C9C-2037-8ADBE476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Decision Trees: Pros &amp; Cons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69CCD-A526-1564-5CA1-D034BFC1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5345119" cy="53315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Pros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Interpretable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Efficient (computational cost and storage)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Can be used for classification and regression tasks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Compatible with categorical and real-valued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CF620-95E5-AE68-D0CB-689D09848AFB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E73998-D10E-10D3-1CC2-A803A97924A3}"/>
              </a:ext>
            </a:extLst>
          </p:cNvPr>
          <p:cNvSpPr txBox="1">
            <a:spLocks/>
          </p:cNvSpPr>
          <p:nvPr/>
        </p:nvSpPr>
        <p:spPr>
          <a:xfrm>
            <a:off x="6612835" y="1113173"/>
            <a:ext cx="5146261" cy="53315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/>
              <a:t>Cons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Greedy: each split only considers the immediate impact</a:t>
            </a:r>
          </a:p>
          <a:p>
            <a:pPr lvl="2">
              <a:lnSpc>
                <a:spcPct val="130000"/>
              </a:lnSpc>
            </a:pPr>
            <a:r>
              <a:rPr lang="en-US" sz="2800" dirty="0"/>
              <a:t>Not guaranteed to find the smallest (fewest number of splits) tree that achieves a training error rate of 0. 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Liable to overfit!</a:t>
            </a:r>
          </a:p>
        </p:txBody>
      </p:sp>
    </p:spTree>
    <p:extLst>
      <p:ext uri="{BB962C8B-B14F-4D97-AF65-F5344CB8AC3E}">
        <p14:creationId xmlns:p14="http://schemas.microsoft.com/office/powerpoint/2010/main" val="414583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712D-F5DD-1273-0A37-64E48E7D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87AA-633F-0FF9-FDE0-0034659CB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639901" cy="5538760"/>
          </a:xfrm>
        </p:spPr>
        <p:txBody>
          <a:bodyPr/>
          <a:lstStyle/>
          <a:p>
            <a:r>
              <a:rPr lang="en-US" dirty="0"/>
              <a:t>Why are we talking about decision trees?</a:t>
            </a:r>
          </a:p>
          <a:p>
            <a:endParaRPr lang="en-US" sz="800" dirty="0"/>
          </a:p>
          <a:p>
            <a:r>
              <a:rPr lang="en-US" dirty="0">
                <a:solidFill>
                  <a:schemeClr val="tx1"/>
                </a:solidFill>
              </a:rPr>
              <a:t>Minimal </a:t>
            </a:r>
            <a:r>
              <a:rPr lang="en-US" dirty="0" err="1">
                <a:solidFill>
                  <a:schemeClr val="tx1"/>
                </a:solidFill>
              </a:rPr>
              <a:t>prereqs</a:t>
            </a:r>
            <a:r>
              <a:rPr lang="en-US" dirty="0">
                <a:solidFill>
                  <a:schemeClr val="tx1"/>
                </a:solidFill>
              </a:rPr>
              <a:t>: Doesn't rely on a ton of linear algebra, probability, or calc.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So we can focus on some important ML concepts and notation, including model selection, overfitting/underfitting</a:t>
            </a:r>
          </a:p>
          <a:p>
            <a:r>
              <a:rPr lang="en-US" dirty="0" err="1">
                <a:solidFill>
                  <a:schemeClr val="tx1"/>
                </a:solidFill>
              </a:rPr>
              <a:t>Explainability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Decision trees can be incredibly useful as they can more easily be interpreted and altered by humans than other ML algorithms</a:t>
            </a:r>
          </a:p>
          <a:p>
            <a:r>
              <a:rPr lang="en-US" dirty="0">
                <a:solidFill>
                  <a:schemeClr val="tx1"/>
                </a:solidFill>
              </a:rPr>
              <a:t>Basis of very powerful set of techniques: Random Forests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forests train many simple decision trees (ML topic: ensemble learning)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While powerful, random forests unfortunately have poor </a:t>
            </a:r>
            <a:r>
              <a:rPr lang="en-US" dirty="0" err="1">
                <a:solidFill>
                  <a:schemeClr val="tx1"/>
                </a:solidFill>
              </a:rPr>
              <a:t>explainablility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9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262" y="2368078"/>
            <a:ext cx="5598904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Memorization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69" y="2250510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4A8653C-BA86-F92F-6785-B71B759337F2}"/>
                  </a:ext>
                </a:extLst>
              </p14:cNvPr>
              <p14:cNvContentPartPr/>
              <p14:nvPr/>
            </p14:nvContentPartPr>
            <p14:xfrm>
              <a:off x="6075512" y="2653403"/>
              <a:ext cx="5308920" cy="3918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4A8653C-BA86-F92F-6785-B71B759337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6152" y="2644043"/>
                <a:ext cx="5327640" cy="39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14:cNvPr>
              <p14:cNvContentPartPr/>
              <p14:nvPr/>
            </p14:nvContentPartPr>
            <p14:xfrm>
              <a:off x="2929413" y="3542929"/>
              <a:ext cx="327" cy="331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0911" y="3534323"/>
                <a:ext cx="17331" cy="17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720CBA-46D2-74C3-A0AB-F17A0D749909}"/>
                  </a:ext>
                </a:extLst>
              </p14:cNvPr>
              <p14:cNvContentPartPr/>
              <p14:nvPr/>
            </p14:nvContentPartPr>
            <p14:xfrm>
              <a:off x="673560" y="2683800"/>
              <a:ext cx="4079880" cy="3894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720CBA-46D2-74C3-A0AB-F17A0D7499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200" y="2674440"/>
                <a:ext cx="4098600" cy="391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909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Nearest neighbor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475721-B431-52D8-B61C-E242991E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435" y="2311932"/>
            <a:ext cx="5598904" cy="37562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55A960-1489-96BA-1C3B-37B24D1E2D82}"/>
              </a:ext>
            </a:extLst>
          </p:cNvPr>
          <p:cNvGrpSpPr/>
          <p:nvPr/>
        </p:nvGrpSpPr>
        <p:grpSpPr>
          <a:xfrm>
            <a:off x="562524" y="2683800"/>
            <a:ext cx="4943520" cy="3894480"/>
            <a:chOff x="314334" y="2683800"/>
            <a:chExt cx="4943520" cy="38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8586EEE-E5A7-45E9-0121-89B5D30345FD}"/>
                    </a:ext>
                  </a:extLst>
                </p14:cNvPr>
                <p14:cNvContentPartPr/>
                <p14:nvPr/>
              </p14:nvContentPartPr>
              <p14:xfrm>
                <a:off x="2570187" y="3542929"/>
                <a:ext cx="327" cy="331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8586EEE-E5A7-45E9-0121-89B5D30345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61685" y="3534323"/>
                  <a:ext cx="17331" cy="17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C720CBA-46D2-74C3-A0AB-F17A0D749909}"/>
                    </a:ext>
                  </a:extLst>
                </p14:cNvPr>
                <p14:cNvContentPartPr/>
                <p14:nvPr/>
              </p14:nvContentPartPr>
              <p14:xfrm>
                <a:off x="314334" y="2683800"/>
                <a:ext cx="3761280" cy="3894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C720CBA-46D2-74C3-A0AB-F17A0D74990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4974" y="2674440"/>
                  <a:ext cx="3780000" cy="39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BC68055-A41B-3F4D-B657-1B4364F68B6E}"/>
                    </a:ext>
                  </a:extLst>
                </p14:cNvPr>
                <p14:cNvContentPartPr/>
                <p14:nvPr/>
              </p14:nvContentPartPr>
              <p14:xfrm>
                <a:off x="1207854" y="5118840"/>
                <a:ext cx="4050000" cy="1458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BC68055-A41B-3F4D-B657-1B4364F68B6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8494" y="5109480"/>
                  <a:ext cx="4068720" cy="14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BE93D50-F753-87BC-2B6C-2AC28B788C6D}"/>
                    </a:ext>
                  </a:extLst>
                </p14:cNvPr>
                <p14:cNvContentPartPr/>
                <p14:nvPr/>
              </p14:nvContentPartPr>
              <p14:xfrm>
                <a:off x="4510800" y="5454360"/>
                <a:ext cx="160560" cy="38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BE93D50-F753-87BC-2B6C-2AC28B788C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01440" y="5445000"/>
                  <a:ext cx="17928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757D109-7E29-0700-A034-7BD9450C0E6D}"/>
                  </a:ext>
                </a:extLst>
              </p14:cNvPr>
              <p14:cNvContentPartPr/>
              <p14:nvPr/>
            </p14:nvContentPartPr>
            <p14:xfrm>
              <a:off x="6817562" y="5844600"/>
              <a:ext cx="4349160" cy="279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757D109-7E29-0700-A034-7BD9450C0E6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08202" y="5835240"/>
                <a:ext cx="43678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B3A821B-6C37-9996-8D60-743AC9CB9C8B}"/>
                  </a:ext>
                </a:extLst>
              </p14:cNvPr>
              <p14:cNvContentPartPr/>
              <p14:nvPr/>
            </p14:nvContentPartPr>
            <p14:xfrm>
              <a:off x="5596082" y="2668680"/>
              <a:ext cx="6446520" cy="4065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B3A821B-6C37-9996-8D60-743AC9CB9C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86722" y="2659320"/>
                <a:ext cx="6465240" cy="40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6E47023-BB70-9E24-E3D0-AB66C3A53F54}"/>
                  </a:ext>
                </a:extLst>
              </p14:cNvPr>
              <p14:cNvContentPartPr/>
              <p14:nvPr/>
            </p14:nvContentPartPr>
            <p14:xfrm>
              <a:off x="10125962" y="3922200"/>
              <a:ext cx="1868760" cy="2024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6E47023-BB70-9E24-E3D0-AB66C3A53F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16602" y="3912840"/>
                <a:ext cx="1887480" cy="20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280D1EC-726B-74DC-9270-CE5A93B317A3}"/>
                  </a:ext>
                </a:extLst>
              </p14:cNvPr>
              <p14:cNvContentPartPr/>
              <p14:nvPr/>
            </p14:nvContentPartPr>
            <p14:xfrm>
              <a:off x="6887160" y="5380200"/>
              <a:ext cx="4560480" cy="1454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280D1EC-726B-74DC-9270-CE5A93B317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77800" y="5370840"/>
                <a:ext cx="4579200" cy="147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912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FFAB7C-A3F5-CA87-293B-ED09E1559A7F}"/>
                  </a:ext>
                </a:extLst>
              </p14:cNvPr>
              <p14:cNvContentPartPr/>
              <p14:nvPr/>
            </p14:nvContentPartPr>
            <p14:xfrm>
              <a:off x="4290840" y="1745640"/>
              <a:ext cx="7639200" cy="4660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FFAB7C-A3F5-CA87-293B-ED09E1559A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1480" y="1736280"/>
                <a:ext cx="7657920" cy="46796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229464-D923-7BC7-02DF-8DA90A85CA4A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387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76990D-AA86-6931-6A38-12F122285432}"/>
                  </a:ext>
                </a:extLst>
              </p14:cNvPr>
              <p14:cNvContentPartPr/>
              <p14:nvPr/>
            </p14:nvContentPartPr>
            <p14:xfrm>
              <a:off x="434160" y="2542680"/>
              <a:ext cx="4118717" cy="338814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76990D-AA86-6931-6A38-12F1222854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800" y="2533320"/>
                <a:ext cx="4137437" cy="34065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8D5B434-FAD1-25B0-3A4B-CD02287D78D2}"/>
                  </a:ext>
                </a:extLst>
              </p14:cNvPr>
              <p14:cNvContentPartPr/>
              <p14:nvPr/>
            </p14:nvContentPartPr>
            <p14:xfrm>
              <a:off x="3862800" y="5168880"/>
              <a:ext cx="7274880" cy="1572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8D5B434-FAD1-25B0-3A4B-CD02287D78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3440" y="5159520"/>
                <a:ext cx="7293600" cy="15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753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3509</Words>
  <Application>Microsoft Office PowerPoint</Application>
  <PresentationFormat>Widescreen</PresentationFormat>
  <Paragraphs>1060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2_Office Theme</vt:lpstr>
      <vt:lpstr>1_Office Theme</vt:lpstr>
      <vt:lpstr>Warm-up as you walk in: Worksheet</vt:lpstr>
      <vt:lpstr>  10-315 Introduction to ML  Decision Trees</vt:lpstr>
      <vt:lpstr>Decision Tree</vt:lpstr>
      <vt:lpstr>Reminder: Machine Learning Problem Formulation</vt:lpstr>
      <vt:lpstr>Decision Trees</vt:lpstr>
      <vt:lpstr>Regression Model</vt:lpstr>
      <vt:lpstr>Regression Model</vt:lpstr>
      <vt:lpstr>Regression Model</vt:lpstr>
      <vt:lpstr>Regression Model</vt:lpstr>
      <vt:lpstr>Poll 1</vt:lpstr>
      <vt:lpstr>ML Task: Classification</vt:lpstr>
      <vt:lpstr>Problem Formulation</vt:lpstr>
      <vt:lpstr>Decision Tree</vt:lpstr>
      <vt:lpstr>Decision Trees</vt:lpstr>
      <vt:lpstr>Decision Stumps</vt:lpstr>
      <vt:lpstr>Decision Stumps</vt:lpstr>
      <vt:lpstr>Poll 2</vt:lpstr>
      <vt:lpstr>Poll 2</vt:lpstr>
      <vt:lpstr>Poll 2</vt:lpstr>
      <vt:lpstr>Building a Decision Tree</vt:lpstr>
      <vt:lpstr>Poll 3</vt:lpstr>
      <vt:lpstr>Poll 3</vt:lpstr>
      <vt:lpstr>Poll 4</vt:lpstr>
      <vt:lpstr>Building a Decision Tree</vt:lpstr>
      <vt:lpstr>Entropy</vt:lpstr>
      <vt:lpstr>Entropy</vt:lpstr>
      <vt:lpstr>Conditional Entropy</vt:lpstr>
      <vt:lpstr>Conditional Entropy</vt:lpstr>
      <vt:lpstr>Mutual Information Notation</vt:lpstr>
      <vt:lpstr>Mutual Information</vt:lpstr>
      <vt:lpstr>Mutual Information</vt:lpstr>
      <vt:lpstr>Mutual Information</vt:lpstr>
      <vt:lpstr>Splitting with Mutual Information</vt:lpstr>
      <vt:lpstr>Decision Tree Learning Example</vt:lpstr>
      <vt:lpstr>Decision Tree Learning Example</vt:lpstr>
      <vt:lpstr>Decision Tree Learning Example</vt:lpstr>
      <vt:lpstr>Decision Tree Learning Example</vt:lpstr>
      <vt:lpstr>Building a Decision Tree</vt:lpstr>
      <vt:lpstr>Why bother with splitting criteria at all?</vt:lpstr>
      <vt:lpstr>Are decision trees algorithms optimal?</vt:lpstr>
      <vt:lpstr>Decision Trees: Pros &amp; Cons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Warm-up as you walk in: Worksheet</dc:title>
  <dc:creator>Patrick Virtue</dc:creator>
  <cp:lastModifiedBy>Pat Virtue</cp:lastModifiedBy>
  <cp:revision>118</cp:revision>
  <dcterms:created xsi:type="dcterms:W3CDTF">2020-05-18T13:01:09Z</dcterms:created>
  <dcterms:modified xsi:type="dcterms:W3CDTF">2024-01-29T20:35:31Z</dcterms:modified>
</cp:coreProperties>
</file>