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5.xml" ContentType="application/vnd.openxmlformats-officedocument.presentationml.notesSlide+xml"/>
  <Override PartName="/ppt/ink/ink12.xml" ContentType="application/inkml+xml"/>
  <Override PartName="/ppt/notesSlides/notesSlide6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7.xml" ContentType="application/vnd.openxmlformats-officedocument.presentationml.notesSlide+xml"/>
  <Override PartName="/ppt/ink/ink16.xml" ContentType="application/inkml+xml"/>
  <Override PartName="/ppt/notesSlides/notesSlide8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ink/ink19.xml" ContentType="application/inkml+xml"/>
  <Override PartName="/ppt/notesSlides/notesSlide9.xml" ContentType="application/vnd.openxmlformats-officedocument.presentationml.notesSlide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327" r:id="rId2"/>
    <p:sldId id="287" r:id="rId3"/>
    <p:sldId id="2431" r:id="rId4"/>
    <p:sldId id="260" r:id="rId5"/>
    <p:sldId id="261" r:id="rId6"/>
    <p:sldId id="2334" r:id="rId7"/>
    <p:sldId id="2421" r:id="rId8"/>
    <p:sldId id="751" r:id="rId9"/>
    <p:sldId id="2423" r:id="rId10"/>
    <p:sldId id="2432" r:id="rId11"/>
    <p:sldId id="2435" r:id="rId12"/>
    <p:sldId id="696" r:id="rId13"/>
    <p:sldId id="1299" r:id="rId14"/>
    <p:sldId id="2365" r:id="rId15"/>
    <p:sldId id="2364" r:id="rId16"/>
    <p:sldId id="2436" r:id="rId17"/>
    <p:sldId id="1401" r:id="rId18"/>
    <p:sldId id="2367" r:id="rId19"/>
    <p:sldId id="1392" r:id="rId20"/>
    <p:sldId id="2429" r:id="rId21"/>
    <p:sldId id="2425" r:id="rId22"/>
    <p:sldId id="2438" r:id="rId23"/>
    <p:sldId id="2426" r:id="rId24"/>
    <p:sldId id="2437" r:id="rId25"/>
    <p:sldId id="2433" r:id="rId26"/>
    <p:sldId id="2430" r:id="rId27"/>
    <p:sldId id="2434" r:id="rId28"/>
    <p:sldId id="2427" r:id="rId29"/>
    <p:sldId id="2418" r:id="rId30"/>
    <p:sldId id="2439" r:id="rId31"/>
    <p:sldId id="2440" r:id="rId32"/>
    <p:sldId id="2448" r:id="rId33"/>
    <p:sldId id="2417" r:id="rId34"/>
    <p:sldId id="2409" r:id="rId35"/>
    <p:sldId id="2419" r:id="rId36"/>
    <p:sldId id="2441" r:id="rId37"/>
    <p:sldId id="2446" r:id="rId38"/>
    <p:sldId id="2447" r:id="rId39"/>
    <p:sldId id="2444" r:id="rId40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79796" autoAdjust="0"/>
  </p:normalViewPr>
  <p:slideViewPr>
    <p:cSldViewPr snapToGrid="0">
      <p:cViewPr varScale="1">
        <p:scale>
          <a:sx n="73" d="100"/>
          <a:sy n="73" d="100"/>
        </p:scale>
        <p:origin x="45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18:10:24.7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668 3644 42383 0,'2'-21'3776'0,"-1"8"-3024"0,1 10-608 0,-1 3-144 0,1 2 416 0,1-2 48 0,3-5 16 15,1-1 0-15,6 0-976 0,2 1-192 0,1 5-32 0,-1 5-16 0,-3 6 432 0,-1 4 96 0,-1 7 16 0,-4 5 0 0,-3 7 192 0,-3 3-176 0,-4 6 176 0,-1 1-160 0,-4-2 160 0,2 1 0 16,-1-6 0-16,4 1 0 0,1 0 0 0,3-3 0 16,3-4 0-16,1 1 0 0,6 1 208 0,3 2 80 15,3-2 16-15,1-2 0 0,2-1 16 0,2-5 16 16,0-3 0-16,0-5 0 0,0 1-64 0,-1-7-16 16,-1 0 0-16,0-3 0 0,-4 1-128 0,-2-6-128 0,1 0 144 0,-3-5-144 15,-1-1 416-15,1-5-16 0,3-5 0 0,1-6 0 16,2-10 256-16,1-5 48 0,2-5 16 0,2-10 0 15,8-13-96-15,5-14-32 0,6-5 0 0,2-9 0 16,1-2-160-16,7-13-48 0,6-11 0 0,5-9 0 16,1-5-384-16,0 0 0 0,-5 13 0 15,4-3 0-15,6-6 0 0,1-1 0 0,0-2 0 0,-2 9 0 16,-4 7 0-16,-5 13 0 0,-6 15 0 0,5 2-176 16,2 2-416-16,2 15-96 0,-3 15-16 0,-3 15-14064 15,-2 14-2816-15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18:24:39.42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3503 6955 35935 0,'-9'-6'3200'0,"5"1"-2560"0,2 5-512 0,4 1-128 16,1 1 592-16,2-2 112 0,1 0 0 0,4-3 16 0,8 1-1232 0,10-2-256 0,9-1-64 0,9-4 0 0,10 2 512 0,8-4 112 0,11-2 16 0,11 1 0 15,9-3-704 1,6-1-144-16,6-1-32 0,4 0 0 0,5 3 1072 0,2 0 0 0,-1 3 208 0,3 3-16 15,6-1 944-15,6 3 192 16,4-2 32-16,13 2 16 0,10-6-544 0,7 1-96 0,-5 1-32 0,9-3 0 16,13 0-368-16,13-2-80 0,9-2 0 0,4-3-16 15,-10 2-16-15,8 1 0 0,8 0 0 0,1 3 0 0,2-3-96 0,-1 0-128 16,4-2 176-16,-3 4-176 0,-4 4 144 0,-2 1-144 16,-3 6 0-16,-8 3 144 0,-7 2-144 0,-8 2 0 15,-7 2 0-15,-12 2 128 16,-15 3-608-16,-3 4-128 0</inkml:trace>
  <inkml:trace contextRef="#ctx0" brushRef="#br0" timeOffset="2227">17513 6336 23039 0,'-6'-3'2048'0,"-1"1"-1648"0,-1-2-400 0,1 3 0 0,1 1 2272 0,1 0 368 0,-3-1 80 0,-4 1 16 0,-10-5-1840 0,-9 3-352 0,-6-3-80 0,-4 1-16 16,0-1-448-16,-2-2 0 0,-1 1 0 0,-3 1 0 15,-1-1 0-15,0 0 0 0,0 1 0 0,0-1 0 16,-3 1 320-16,-1 0 160 0,2 2 32 0,-9 0 16 15,-9 1 240-15,-9 2 64 0,0 0 0 0,-6 0 0 16,-5 0-384-16,-4 0-64 0,8 0 0 0,-5 0-16 0,-3 2-368 16,-1-4 0-16,1 2 0 0,5-2 0 0,2 1 192 15,8-2-48-15,2 0 0 0,4 1 0 0,1 0 0 0,4-1 0 16,-1 2 0-16,5 1 0 0,3 0-144 0,7 0 0 16,3 0 0-16,5 1 0 0,3 2 144 0,3 1-144 15,1-1 160-15,5 0-160 0,3 0 0 16,6 0 0-16,4-1-128 0,8 1 128 0,5 1 0 0,5-2 0 15,4 3 0-15,10 0 0 0,8 0 0 0,8 0 0 16,10-3 0-16,5 2 0 0,3-3 144 0,15 2 48 16,16-1 0-16,11-1 0 0,9 1-192 0,2-4 0 15,-6 1-160-15,8-4 160 16,10 4-208-16,-2-1 48 0,-3-2 16 0,-4 1 0 16,0 1-48-16,-3-3-16 0,-4 4 0 0,-6-4 0 15,-4 2 208-15,0 0-144 0,2 0 144 0,-1-1-128 16,-4 2 128-16,-3-1 0 0,0 0 0 0,-7 1 0 15,-6 1 0-15,-4-1 0 0,-4 1 0 0,-8 1 0 0,-5 0 0 16,-9 1 0-16,-7-2 0 0,-11 1 0 16,-6 0 0-16,-9 1-128 0,-9-1 128 0,-13 2-192 0,-8-2-160 15,-15 0-32-15,-13 0-16 0,-15 0 0 16,-7 3 400-16,-16-2 192 0,-16 1 0 0,-13 1-16 16,-2-1-48-16,-22 1 0 0,-24 4 0 0,-10 3 0 0,-3 0-512 15,-9 6-96-15,-7 1-32 0,-10 6-16704 16</inkml:trace>
  <inkml:trace contextRef="#ctx0" brushRef="#br0" timeOffset="15631.3">21667 10361 40543 0,'-17'-1'3600'0,"-6"2"-2880"0,3 0-576 0,6-1-144 0,5-1 320 0,3 0 48 0,-2-1 0 0,-6-3 0 0,-9-1-368 0,-5-5 0 0,-2-3 0 0,4 0 0 16,6-4 0-16,4 5 0 0,5 2-128 0,4 4 128 0,2 4 0 0,0 5 0 0,0 8 192 0,-1 6-64 0,0 9 128 0,-2 7 16 0,0 9 16 0,-1 3 0 0,3 5-288 0,1 5 0 0,2 3 128 0,5-3-128 0,1 3 0 0,2-4 0 0,1 1 0 0,1-5 0 0,-1-2 240 0,0-4-16 0,0-3 0 15,0-4 0-15,2-2 176 0,-2 0 48 0,0-1 0 0,0-7 0 16,0-1 48-16,-1-2 16 0,2 0 0 0,-1-5 0 15,1 3-320-15,2-2-48 0,-1-1-16 0,4 2 0 16,0-5-128-16,3 3 0 16,2 1 0-16,2 1 0 0,0 1 0 0,2 0 0 0,3 1 0 15,2-3 0-15,0-3 0 0,-1-5 0 0,-3-3 0 16,4-1 0-16,5-4 0 0,7-4 192 0,9-8-192 0,5-3 192 0,7-4 176 0,6-4 32 16,6-1 16-1,4-2 0-15,1-1-224 0,7 1-64 0,7-2 0 0,9 3 0 16,6 3-128-16,8 1 0 0,4 0 0 0,8 3 0 15,8 2 0-15,1 0 0 0,4 2 0 0,10-2 0 16,13 2 0-16,3 2 0 0,1 0 0 0,-2 6 0 16,4-1 0-16,7 3 0 0,10 1 0 0,2 1 0 0,-1 3 0 0,6-1 0 15,7 6 0-15,0-2-176 0,-2 3 176 0,7-1 0 16,7 2 0-16,5-1 0 16,4 1-128-16,-2 1 0 0,-6 1 0 0,-4 0 0 15,-10 1-320-15,-6 1-48 16,-7-4-16-16,-2 3 0 0,-4 0 304 0,-5-2 48 0,-4-1 16 0,-3-5 0 0,-3 1 144 0,3 3 0 0,1 4 0 0,1-3 0 15,-2-1 0-15,1 0 272 0,-3-3-32 0,-3 3-16 16,-5-1-224-16,-7-1 128 0,-6-1-128 16,-9-3 0-16,-10 3 0 0,-5-6 0 15,-5 3 0-15,-8-1 0 0,-8 3 0 0,-7-2 0 16,-7 0 0-16,-5-2 0 0,-2 2 0 0,-3-1 0 16,-2 0 0-16,-5 0 0 0,-7-1 0 0,1-1 0 0,-2 1 0 0,3-2 0 15,-1 1 0-15,0-2 0 16,0 1 0-16,0-2 0 0,-1 1-128 0,2 1 128 0,2-3-192 0,-1 0 192 0,-1-2-240 0,-2 0 64 15,-4 1 16-15,-4-1 0 0,-3-1 160 16,-7-1 0-16,-5-1-144 0,-4 0 144 0,-1-3 0 16,-3 0 0-16,0-1 0 0,-4 0 0 0,0 0 384 0,-4-1 0 15,1-3 0-15,-2-1 0 0,-3 0-64 0,-1-6-32 0,-2 0 0 16,-3-9 0-16,0-4-96 0,-2-4-32 0,0-3 0 0,-2-3 0 16,-1-4-160-16,-1-4 0 0,-2 0 0 0,-1-4 0 15,-1 0-128-15,0 0-16 0,-1-4 0 16,-1 2 0-1,1 6 144-15,-2 6-160 0,-1 6 160 0,-2 3-160 0,0 6 160 16,0 7-128-16,1 1 128 0,-1 7-128 0,-2 4 128 0,1 1 0 0,-1 4 0 0,-3 1 0 31,1 5 0-31,-3-3 0 0,0 3 0 0,-3 1-128 0,0 2-96 0,0-4-16 0,1 1 0 0,1 3 0 16,-2-2 96 0,-1 1 16-16,0 1 0 0,-2-1 0 0,-1 1 128 0,-5-3 0 15,-1 2 0-15,-3-2 0 0,-2 3 0 0,-4-3 0 0,-2 1 0 0,-5 1 0 0,-2 2 0 0,-5 1 0 31,-1 3 0-31,-4 1 0 0,-2 5-224 0,-7 2-16 16,-5 4 0-16,-2 2 0 0,1-1 240 0,-3-1 0 0,-3 5 0 16,-3-2 0-16,1 1 0 0,3-2-144 15,5-3 144-15,-2-5 0 0,-3-1 0 0,-1-4 0 0,-4-1 0 0,-1-3 0 16,-2 0 0-16,-5-5 0 0,-1-2 0 16,-6-1 0-16,-4 0 0 0,-2-4 192 15,-1 2-64-15,-5-5 0 0,-2 0 0 0,-5 1 16 16,-2 2 0-16,-2-1 0 0,4 2-144 0,-6 0-176 15,-3 4 48-15,-3 0 0 0,-2-3 128 0,1 5 0 0,3 3 0 0,0 0 0 16,8-4 0-16,-5 1 0 0,-2 3 0 0,1-2 0 16,4-2 0-16,-2 2 0 0,1-1 0 0,-3 1 0 15,1-3 0-15,-1 0 0 0,-1 0 0 0,-4-3 0 16,-2 1 0-16,-7 0 0 0,-2 0 0 0,-6 0 0 16,-3 0 0-16,-4-1 0 0,-5 4 0 0,0 0 0 15,3-5 0-15,-4 1 0 0,-4 4 0 0,-2-1 0 16,2 2 0-16,3-1 0 0,4 2 0 0,1-2 0 15,2 2 0-15,6-1 0 0,2 2 0 0,4 0 0 16,3-2 0-16,1 1 0 0,4-2 0 0,3 2 0 0,2-5 0 0,3 3 0 16,2-3 0-16,1-3 0 0,0 3 0 0,-1-2 0 15,2 2 0-15,-3-4 0 0,-4 0 0 0,-2 3 0 16,1 3 0-16,-2 0 0 0,-5 2 0 0,6 1 0 16,9 2 0-16,-8 2 0 0,-7 0 0 0,5 2 0 15,6 3 0-15,7 4 0 16,6 2-416-16,6 0-48 0,5 5-16 0,7 1 0 15,6 4-96-15,2 3-32 0,3 5 0 0,4-3-12432 16,2 3-2480-16</inkml:trace>
  <inkml:trace contextRef="#ctx0" brushRef="#br0" timeOffset="37296.15">1765 12644 13823 0,'-28'59'1216'0</inkml:trace>
  <inkml:trace contextRef="#ctx0" brushRef="#br0" timeOffset="38183.75">2382 14933 21183 0,'-2'-13'1888'0,"0"5"-1504"0,1 0-384 0,-1 2 0 16,2 1 4672-16,2 4 848 0,-1-4 176 0,1-1 48 16,3-6-4912-16,1-4-960 0,3-2-208 0,0-4-48 15,1-1-400-15,-2-3-96 0,-1 2-16 0,-5 1 0 0,-3 5 704 0,-4 0 192 16,-4 2 0-16,-3 5 0 0,-4-1 816 0,-4 3 272 15,-4 4 64-15,-4 3 16 0,-3 2-512 0,-5-1-96 16,0-2-32-16,-1 2 0 0,1 0-80 0,-3 1-32 16,-4-4 0-16,-4 1 0 0,-3 0-176 0,-1-1-48 15,-1 0 0-15,3-1 0 0,2-1-192 0,-4 0 0 16,1-3 0-16,-1 3 0 0,1 1 128 0,7-1-128 16,5 0 0-16,4 0 0 0,9 2 144 0,2 2-144 15,3-3 128-15,3 3-128 0,5 2 0 0,3 0 0 0,2 4 0 0,2 1 0 16,4 4-144-16,1 2 144 0,1 2 0 0,4 3 0 15,0 5 0-15,2 3 0 16,3 1 0-16,2 7 0 0,3 1-192 0,1 2 32 0,2-2 0 0,-1 2 0 16,0 0 160-16,3 2-192 0,0 2 192 0,-3 3-192 15,2 4 192-15,-5 0 0 0,1-2-144 0,-4 0 144 16,-1 5 0-16,-4-2 0 0,-2 1 0 0,-5-1 0 16,-2 5 0-16,-3 0 0 0,-1 1 0 0,-4 7 0 0,-4 6 0 15,-2 7 0-15,-2 2 0 0,-2-6 0 0,-1 1 0 16,1-4 0-16,0-3 0 0,0 0 0 0,2-2 0 15,2-7 0-15,3-5 0 0,2-5 0 0,2-1 208 0,0-1 64 16,0-1 16-16,2 1 0 0,-2 2-32 0,0 0 0 16,1-5 0-16,0-4 0 0,2-7-256 0,0 1 0 15,-1-6 0-15,2 0 0 0,1-6 160 16,0-5-32-16,1-1 0 0,2-1 0 0,2 1 240 0,1 0 32 16,3-2 16-16,2 1 0 0,0 0-160 0,2 1-16 15,0 1-16-15,3 0 0 0,2-4-48 0,3 0-16 16,4-2 0-16,2-3 0 0,4 0 64 0,6-7 16 15,6 2 0-15,7-9 0 0,4-3-80 0,3-1-16 0,-1-1 0 0,7-5 0 16,9-1-144-16,2 1 0 16,2 2 0-16,2 2-22800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18:25:47.65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2826 8194 14735 0,'-4'-5'1312'0,"1"2"-1056"0,2 0-256 0,1 3 0 0,0-1 1424 0,-1-2 240 0,-2 1 32 0,-2-4 16 0,0-4-608 0,-1 0-112 0,-1-1-32 0,-1 2 0 0,1-1-256 0,-2 0-48 16,1 3-16-16,-1 1 0 0,-1-3-176 0,-1 5-32 0,0 0-16 0,-3-1 0 15,-1 1 144-15,-2 1 16 0,-3 3 16 0,-1-2 0 16,-3 2 112-16,-2-1 32 0,-2-1 0 0,0 1 0 16,-3 1-160-16,-3-3-48 0,-5 0 0 0,0 1 0 15,2 0-80-15,-7 1-32 0,-5 1 0 0,-6-2 0 16,-2 2-128-16,-1 0-32 0,1 0 0 0,3 0 0 16,6 2 64-16,0-2 16 0,-1 0 0 0,4 1 0 15,1 3 176-15,4-4 48 0,2 3 0 0,4 0 0 16,2 0-400-16,1 2-160 0,0 0 128 0,1 0-128 15,2-1 0-15,-3 3 0 0,0-1 0 0,0 1 0 0,4-1 0 0,-2 3 0 16,2-1 0-16,-1-1 0 0,3 0 0 0,0-3 0 16,3 5 0-16,1-4 0 0,1 1 0 15,2-1 0-15,2 1 0 16,1 0 0-16,1-1 0 0,2 3 0 0,3-1 0 0,2 2 0 0,0-2 192 0,3 3-32 16,0 0-16-16,1 2 0 0,2-3-144 0,1 4 192 15,1 0-192-15,2 0 192 0,-2 2-192 0,2 1 0 16,0-2 0-16,1 2 0 0,0 0 0 0,-1 4 0 0,1 2 128 15,1 4-128-15,-1 3 0 0,-2 4 0 0,1 7 0 16,-1 3 0 0,-2 5 0-16,0 5 0 0,-1 8 0 0,-2 1 0 0,2 1 0 0,0 0 0 0,1 1 0 0,1-3 0 15,3-2 128-15,-2 2 0 0,2 0 0 0,0 1 0 16,1-2 32-16,-2-4 0 0,2 5 0 0,-1 5 0 16,0 10-160-16,0 10 0 0,-1 10 0 0,0-4 128 15,-2-13-128-15,0 5 0 0,-1 4 0 0,-2 6 0 0,-3 2 0 16,-3-4 0-16,1-6 0 0,-3 6 0 15,-1 8 0-15,-4-1 0 0,-1 1 0 0,0-7 0 0,1-4 0 16,1-8 0-16,1-4 0 0,1-10 0 0,0-12 336 0,4-9-16 16,2-6 0-16,1-3 0 0,1-3 48 0,1 1 0 15,1 1 0-15,2 1 0 0,1-4-48 0,2 2-16 16,0 1 0-16,2-4 0 0,0 0-304 0,1-1 0 16,2-2 0-16,-1-1 0 0,2-2 0 0,-2 1 0 15,1 2 0-15,-2 2 0 16,3-1 0-16,-2 3 0 0,-1-5 0 0,0 0 0 0,-2 2 0 0,0 2 0 0,0-2 0 15,-4 1 0-15,0-3 0 0,0-5 0 16,0-7 0-16,-2-5 0 16,2-6 0-16,0-3 0 0,2-2 144 0,-2 0-144 0,0-1 544 0,1 0 16 15,-1 1 0-15,1 0 0 16,0 0-160-16,0 0-16 0,1 1-16 0,-2-1 0 16,0 0-368-16,0 0 144 0,0 0-144 0,7 26 0 15,-7-17 0-15,1 2 0 0,1 4 0 0,-2 2 0 16,0 1 0-16,0 3 0 0,0 3 0 0,-2 1 0 15,0 1-256-15,-1 2 32 0,1 1 16 0,-1-2 0 16,1-4 48-16,1-4 16 0,-2-3 0 0,2-4 0 16,-1-4 144-16,0-1 0 0,0-1 0 0,-1 0-128 0,2-1 128 0,1 2 0 15,-1-3 0-15,0 4 0 0,1-2 0 0,0 4 0 16,0-1 0-16,0 2 0 0,0 0 0 0,0 3 0 16,0-2 0-16,0-1 0 0,1 0 0 0,0-5 0 15,2-1 0-15,-1-2 0 0,1 0 0 0,-1-3 128 16,1 0-128-16,0 0 128 0,2-2 176 0,0 1 32 15,1-1 16-15,2 1 0 0,0 1-112 0,2-2-32 16,1 1 0-16,3 1 0 0,3 3 64 0,6 1 16 16,3-2 0-16,2 0 0 0,5 1-48 0,2-1-16 15,0-1 0-15,9 3 0 0,12-4-80 0,3-3-16 0,1 2 0 16,-4 0 0-16,0-3-128 0,-2 1 0 0,0-2 0 16,-2 2 0-16,-2 0-192 0,2 3-128 0,0 0-32 0,3 0-15200 31,0 0-3056-31</inkml:trace>
  <inkml:trace contextRef="#ctx0" brushRef="#br0" timeOffset="1374.92">2274 13881 40543 0,'0'-9'3600'0,"-1"1"-2880"0,-2 4-576 0,2 2-144 0,1-2 288 0,-1 3 32 0,0 1 0 0,-3-4 0 0,-1-2-784 0,-4-1-160 0,-3-4-16 0,-2 1-16 0,-2 0 272 0,-2 1 48 16,-2-1 16-16,-4 3 0 0,0 1 192 0,-6 1 128 15,-7 5-160-15,-6 2 160 0,-4 2 0 0,-4 1 320 16,-5 6-64-16,-3-2 0 0,-2 5 64 0,0 0 0 0,1 1 0 16,1-2 0-16,-1 1-64 0,0-5 0 15,-4 2 0-15,1 1 0 16,6-1 64-16,5 0 0 0,6-1 0 0,-5 0 0 0,-2 1-48 0,2-2 0 0,6 0 0 16,6-1 0-16,10 1-64 0,1-3-16 0,2 3 0 0,5-2 0 15,5 1-192-15,3-1 0 16,3 2 0-16,2 2 0 0,1 1 0 0,2 4 0 15,3 7 0-15,-1 0-160 16,2 7 160-16,1 6-192 0,0 6 192 0,2 1-192 16,1-1 192-16,3 4-192 0,1 7 192 0,2 6-192 15,-1-10 192-15,0 11 0 0,3 11 0 0,-2 0 0 16,-3-6 0-16,3 3 0 0,-1 5 0 0,4 4 0 16,1 1 0-16,0 4 0 0,0-3 160 0,-1 3-160 15,2-2 320-15,-2 3-48 0,-2 2 0 0,0 1 0 0,0-5-272 16,-2-4 0-16,-1-8 128 0,-1-1-128 0,0 0 0 0,-1 0 160 15,0 3-160-15,-1-3 128 0,1 0 128 0,-1 1 32 16,1 1 0-16,-2 2 0 0,0-1-128 0,-2 8-32 16,-1 6 0-16,1 3 0 0,-1 1-128 0,0-4 0 15,-1-1 0-15,2-2 128 0,2-3 64 0,-1-8 16 16,3-11 0-16,-1-4 0 0,0-9 192 0,-1 2 48 16,1 2 0-16,0 1 0 0,-1-5-112 0,0-1-16 15,1-3 0-15,-2-7 0 0,2-3-320 0,-1-3 0 16,4-2 0-16,-4-2 0 0,2-1 0 0,-2 1 0 15,0-1 0-15,0-2 0 0,-2-3 0 0,0 1 128 16,1 4-128-16,-2-3 128 0,0-5-128 0,-2-2 176 0,1-1-176 0,-1-3 192 16,0 1 64-16,0-3 32 0,1 0 0 0,-3-4 0 15,3 1-48-15,-2-4-16 0,2 1 0 0,0 0 0 16,0 0 304-16,-1 2 64 0,1-4 16 0,-1 2 0 16,-1-1-256-16,-1-1-48 0,0 4-16 15,-3 0 0-15,1 1-144 0,0 2-16 0,1 0-128 0,0-1 192 16,1-1-192-16,2-1 0 0,1-3 0 0,1 2 0 15,0-3 192-15,2 0 64 0,3-1 0 0,4 0 0 16,3-1 368-16,5 0 80 0,6 1 0 0,8-3 16 0,9 2-576 16,11 0-96-16,5 2-48 0,11 3 0 15,10 2 0-15,5 0 0 0,1 2 0 0,0-2 0 16,-3 1 0-16,-3-1 0 0,-3 1 0 0,-7 1 0 16,-8 3-992-16,-8-2-144 0,-8 0-16 0,-6 4-23872 15</inkml:trace>
  <inkml:trace contextRef="#ctx0" brushRef="#br0" timeOffset="85776.92">9664 12750 4607 0,'5'0'400'0,"-3"-5"-400"0,1 0 0 0,-2 4 0 16,0 1 1264-16,-1 0 160 0,0 0 48 0,1-3 0 0,0 1-256 0,1-2-32 0,-2 3-16 0,-2 0 0 0,0 1-688 15,-3 0-144-15,-1-3-16 0,-3 3-16 0,-1 3 272 0,-3-3 64 0,-2 0 16 0,-2-5 0 0,-2-1-16 0,-1 2 0 0,-1 8 0 0,-1-2 0 0,-3 0 464 0,-3 0 96 16,-2 0 16-16,-5 1 0 0,-2-3-64 0,-6 0 0 15,-4 1 0-15,-5 1 0 0,-2 1-656 0,-6 2-144 0,1-4-32 16,-3 0 0-16,-2 3-48 0,0-3-16 16,1 3 0-16,-3-2 0 15,2 0 368-15,2-2 64 0,5 2 16 16,8-2 0-16,4 0-256 0,12 0-64 0,7 0 0 0,7 0 0 16,8 1-80-16,6 1-32 0,8 0 0 0,5-2 0 15,7-4-512-15,10 3-96 0,12-5-32 0,10 1 0 16,9 3-128-1,4-5-16-15,8-1-16 0,3-1 0 0,-1 3 528 0,-1 0 0 16,-1 1 0-16,0 2 0 0,0 3 0 0,-1 0 0 0,-4 0 0 0,-2 0 0 16,-6 3 192-16,0-3 64 0,-3 1 0 15,-4-1 0-15,-2 0-64 0,-3 0 0 0,-1 2 0 0,-5 0 0 0,-3-1-192 0,-5-1 0 16,-3-1 0-16,-4 1 0 0,-3 0 128 0,-7 1-128 16,-4 1 0-16,-7-2 0 0,-3 2 128 0,-8-1-128 15,-5 3 0-15,-9-4 144 16,-5 0-960-16,-10 1-192 0,-8 2-32 0,-10 0-8464 15,-9 2-1696-15</inkml:trace>
  <inkml:trace contextRef="#ctx0" brushRef="#br0" timeOffset="86665.51">9613 18310 21183 0,'-1'-3'1888'0,"-1"-2"-1504"0,1 4-384 0,0-3 0 0,0 3 1024 0,-2-4 144 0,1-1 32 0,-3-5 0 0,-3-2-1200 0,1 0 0 0,0 0-144 0,0 5-16 15,2-3 1440-15,-2 5 272 0,0-3 64 0,-2 4 16 0,-1-1 80 0,-1 1 16 31,-1 0 0-31,-2 1 0 0,-1-1-1088 0,-2 4-192 0,-4-4-64 0,-4 1 0 16,-3 3-384-16,-9 0 0 0,-5 1-224 0,-10 0 80 16,-7 4-640-16,-5 0-128 0,-5 5-32 0,0-3 0 15,-2 2 112 1,2-2 32-16,2 0 0 0,0-1 0 0,6 4 992 0,1-3 192 16,5-1 32-16,4-1 16 0,3 0 496 0,9 0 96 15,10-3 32-15,6 1 0 0,10-2-560 0,7 0-112 0,4 0-32 0,7-2 0 16,4 1-160-16,8-4-16 0,8 2-16 15,5-1 0 1,-1-1-1344-16,17 1-272 0,11-1-48 0,10 2-16 16,3-2-1296-16,1 1-256 0</inkml:trace>
  <inkml:trace contextRef="#ctx0" brushRef="#br0" timeOffset="90265.82">2483 5978 35935 0,'0'-5'3200'0,"1"4"-2560"0,-1 1-512 16,1 1-128-16,-1 2-800 0,0-1-176 0,0 1-48 0,0 2 0 0,-3 1-960 0,-3 4-192 0,-6 2-32 0,-6 1-16 0,-6-2 112 0,-5 0 32 0,-8-3 0 0,-9-1 0 16,-7-2 1056-16,-10-4 224 0,-12-1 32 0,-2-1 16 0,5-4 2672 0,-9 0 544 0,-9-1 96 0,-5-1 32 15,0 1 112-15,2-5 32 16,2 0 0-16,6 0 0 0,11 2-1152 0,9 2-240 0,8 2-32 0,12 2-16 16,11 0-560-16,9 1-112 0,8 2-32 0,7 2 0 15,5 1-592-15,5 3-288 0,5 2 32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18:28:11.8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22566 14933 40543 0,'7'-7'3600'0,"1"2"-2880"0,-2 4-576 0,-1-1-144 0,1 0-480 0,3 1-128 0,7-5-32 0,8-3 0 16,10-2-1696-16,0-1-352 0,-3 1-64 0,-6 0 0 0,-6 3 832 16,-7-2 160-16,-5 3 32 0,-3-3 16 0,-5 3 2896 0,-3-2 576 0,-2 0 112 0,-3 1 32 15,-2 0 400-15,0 0 96 0,0-1 16 0,-1 3 0 16,0 1-1312-16,1 2-256 0,1 2-48 0,-1 1-16 16,1 4-640-16,1 1-144 0,0 2 0 0,0 3 0 0,2 2 0 0,-2 2 0 15,2 2-160-15,-1 1 160 0,2 1-256 0,0 1 48 16,0 4 0-16,-2 0 0 0,5 1-32 0,-4 3 0 15,4-4 0-15,-2 5 0 0,1-2 240 0,3 0-144 16,2-2 144-16,4 2-128 0,2-5 0 16,6 0 0-16,3 0 0 0,4-5 0 0,4-1 304 0,6-1 64 15,6-2 16-15,5-4 0 0,2-2 128 0,5-2 16 16,4-4 16-16,3-4 0 0,0-1-192 0,-2-3-32 16,-2-3-16-16,-5-1 0 0,-5-3-176 0,-8-2-272 15,-6-3 64-15,-4 0 16 0,-7 0 32 0,-4-3 16 16,-3-3 0-16,-3 1 0 0,-4-3 416 0,-2-1 96 0,-2 1 16 15,-3 2 0-15,-3 2 0 0,-1 3 0 0,-4 3 0 16,0 1 0-16,-5 4-208 0,1 2-48 0,-2 0 0 0,0 5 0 16,-1 1-128-16,1 1 0 0,-1 3 0 15,1 2 0-15,0 2 0 0,-1 3-192 0,2-1 32 0,-2 1 16 16,1 5-112-16,0 0-32 0,-1 2 0 0,-1 3 0 16,0 1-176-1,1 0-48-15,0 1 0 0,2 0 0 16,-1 3 256-16,2-2 32 0,2-1 16 0,4 0 0 0,2-2 208 0,3 0 0 0,4 0 0 0,3-5 0 15,3 1 224-15,4-1-64 0,7-1-16 0,4-2 0 0,5-2-144 16,5-1 0-16,5-4-192 0,2-1 192 0,0-2 0 0,1-3 0 16,2-2 0-16,-6-2 0 15,-8 2-192-15,-1-3 192 0,1 2-160 0,-3-7 160 16,-2 1-128-16,-5 0 128 0,-4-3 0 0,-2 3-144 0,-2-2 400 16,-6-2 96-16,1 1 16 0,-6 0 0 0,-1-2 16 0,-2 4 16 15,-3 0 0-15,-1 3 0 0,-3 2-240 0,-2 4-160 16,0 3 192-16,-1 1-192 0,-1 4 0 0,1 1 0 15,0 2 0-15,-1 5 0 0,2-2 0 0,0 4 0 16,0 1 0-16,1 0 0 0,2-2 0 0,-3 3-224 16,-1 3 32-16,-1-1 16 0,-1 2 0 0,1 0 0 15,-1 0 0-15,2-3 0 16,1 1 48-16,0-1 0 0,0 2 0 0,1-5 0 0,1 2 128 0,2-3-208 0,1 3 80 0,1-2 128 31,1-1-1536-31,-1 2-176 0</inkml:trace>
  <inkml:trace contextRef="#ctx0" brushRef="#br0" timeOffset="1660.25">20122 13429 19343 0,'-8'-1'1728'0,"-1"1"-1392"0,2 0-336 0,3 0 0 0,0 0-1024 0,-2 0-288 0,-4-2-48 0,-7-1-16 0,-3-2-864 0,-1-3-192 0,5 0-16 0,2-1-16 0,3-1 2592 0,5 0 528 0,1 2 112 0,0-2 0 15,1 2 896-15,1 0 160 0,-1 1 32 0,-1 2 16 16,1 2-464-16,-2 0-80 0,-1 2-32 0,-1 0 0 16,1 1 240-16,-3 0 32 0,1 0 16 0,1 2 0 15,-1 1 16-15,0-2 16 0,0 4 0 0,0-4 0 16,0 4-208-16,3-4-64 0,1 3 0 0,3-4 0 16,-1 2-240-16,2-2-48 0,1 0-16 0,0-1 0 15,1 1-400-15,0-1-96 0,3 1-16 0,0 0 0 0,1-4-240 0,-5 4-48 16,0 0-16-16,21-7 0 0,-13 2-80 0,0 4-16 15,1-4 0-15,-1 1 0 0,-2 3-128 0,1 0 128 16,-1 1-128-16,0-3 128 0,0 3 0 0,0-1 0 16,2 1 0-16,0-1 0 0,2 1 0 0,1-3 0 15,2 1 0-15,2 0 0 0,-1-1-128 0,2 2 160 16,3-1-160-16,2-1 160 0,3 1 16 0,2-1 0 16,3 0 0-16,1 1 0 0,2-1-176 0,1-1 0 15,1 3 0-15,-1 0 0 0,1 1 0 0,0 1 0 0,0 0 0 16,0 1 0-16,-2 0 0 0,0-1 0 15,1 6 0-15,-1-1 0 0,1 0 0 0,-2 3 0 0,1-4 0 0,-1 2 0 16,0-1 0-16,-1 2 0 0,-2-1 0 0,-2-3 0 16,0 3 0-16,1-1 0 0,2 2 0 15,0 2 0-15,4-3 0 0,-2 3 128 0,1 1-128 16,-1 1 192-16,1 2-192 0,-1 1 0 0,0 1 0 0,1 0 0 16,-4-2 0-16,1 0 0 0,-1 4 0 0,0-3 0 15,1 2 0-15,-1-1 0 0,0 1 128 0,-2 1-128 16,-3-1 0-16,1 3 0 0,-1 0 0 0,-2-1 0 15,-1 1 0-15,-2 0 0 0,0 2 0 0,-2-2 0 0,-1 1-128 0,-1-2 128 16,1 2 0-16,0-4 0 0,-1 1 0 0,1 1 0 16,-2-1 0-16,2 1 0 0,-1-2 0 15,-1 1 0-15,3-1 0 0,-1 0 0 0,0-1 0 0,0 0 0 16,1 2 0-16,1-1 0 0,2-1 0 0,-2-1 0 16,3 2 0-16,-2 1 0 0,0 0 0 0,-1-1 0 15,-1 2 128-15,0 0-128 0,-1 0 0 0,-1 0 0 16,-1-1 0-16,1 2-176 0,-2-2 176 0,-2-4 0 15,0 2 0-15,0-1 0 0,-3-1 0 0,2 0 0 16,-2-5 0-16,1 1 0 0,-1 0 0 0,-1-1 176 0,1-1-176 0,-1-1 192 16,-1-1-64-16,1-1-128 0,0 0 192 15,1 1-64-15,0-1-128 0,-1 0 0 0,-1-4 144 0,0 2-144 16,0-1 208-16,-2-2-16 0,1-2-16 0,-1-1 0 16,0 2 112-16,2-4 32 0,-2 1 0 0,-1-2 0 15,1-1 48-15,-1-5 16 0,2 1 0 0,-1-1 0 16,1-4-112-16,0 0-16 0,0-3 0 0,1 2 0 15,0-3-112-15,-1 0-16 0,4-4-128 0,-2 0 192 16,1 1-192-16,0 0 0 0,0 4 0 0,-1-4 0 0,2 4 0 16,-1 0 0-16,1 2 0 0,-1 1 0 0,0 2 0 0,1-2 0 15,0 4 0-15,1 0 0 0,-3 1 0 0,2 3-240 16,-2 0 80-16,0 3 16 0,-1 0-32 0,0 3 0 16,-1-1 0-16,-1 2 0 0,0 2-16 0,1 3-16 15,-2 0 0-15,1 0 0 0,-1 4-48 0,2 0 0 16,-1 1 0-16,1 3 0 0,0-1 0 0,-2 0 0 15,1 1 0-15,-1-1 0 0,-1 1 112 0,1-1 16 16,-1-3 0-16,0 0 0 0,-1-1 128 0,0-1-128 16,0 2 128-16,-1-1-128 0,1 1 128 0,-3-2 0 15,1-1 0-15,1 1 0 16,-2 0 160-16,0 0 16 0,0 3 0 0,-1-2 0 0,-1 4-176 0,-1 2 0 0,0 2 0 0,-3-2 0 16,0 3 0-16,-4 0 0 0,1 2 0 15,-3-2 0-15,1 1 0 0,1 0 0 0,-1-3 0 0,3-2 0 16,2-2 0-16,-1 1 240 0,-1-1-64 0,1 1-16 15,1-3 64-15,1-1 16 0,-2 1 0 0,2-2 0 16,-1-1-80-16,0-3-16 0,-1 2 0 16,1-4 0-16,-1 1 32 0,0-1 0 0,0 0 0 0,-1-1 0 15,-2-3 16-15,1 3 0 0,-2-4 0 0,1 4 0 16,-1-3-64-16,-1 2 0 16,-1 2 0-16,-1 0 0 0,-4 0-528 0,1 0-112 0,2 2-32 0,-1-1 0 15,0 2-416-15,1-3-64 0,2-3-32 0,1 0-12736 16,4-2-2544-16</inkml:trace>
  <inkml:trace contextRef="#ctx0" brushRef="#br0" timeOffset="2276.07">23428 13684 16575 0,'-5'-13'736'0,"0"2"160"0,1 2-720 0,2 3-176 0,-1 4 0 0,2-2 0 0,0 2-1808 0,-2-3-400 0,-1-5-80 0,0-1-16 0,-1-1 1024 0,-2 4 192 0,1-1 32 0,1 3 16 0,0 4 3360 0,2-2 688 0,-1 3 128 0,0 1 16 0,1 0 992 0,-1 0 192 15,1 1 32-15,1 3 16 0,1-3-1952 0,-1 1-384 16,2 2-64-16,2 1-32 0,0 0-1312 16,3-1-256-16,1-1-48 0,3 2-16 0,2 0-128 0,1-1-16 15,4 1-16-15,2 1 0 0,0 1-16 0,2-3 0 16,0 2 0-16,1 2 0 0,1-2 80 0,3 1 16 16,0 1 0-16,-1-1 0 0,1-1-240 0,0-1 0 15,1 1 0-15,-1 1 0 0,0-2 128 0,-1 1-128 16,1 0 0-16,-3-1 144 0,-1 1-144 0,-1-1 0 15,-2 1 0-15,1-1 0 0,-2 1 0 0,-1-1 0 16,-2 1 0-16,-3 1 0 0,-2-2 128 0,-3 1-128 16,-2 0 0-16,-3 0 128 0,-2 2-128 0,-4 0 0 15,-3 0 0-15,-3 2 0 0,-1-2-272 0,-6 1-96 0,-1 2-16 16,-6 0 0-16,-1 1 256 0,-3 1 128 0,0-2-160 0,-2 1 160 16,0-1 0-16,7-2 0 0,6-3 0 0,-4 2 0 15,-7 3 176-15,-8 4-176 0,-2 3 160 0,-1 1-160 16,3 1 0-16,3-3 0 0,6-2 0 0,3-2 0 15,6 0 0-15,1-2 128 0,5 0-128 0,1 0 0 16,5 0 128-16,1-3 0 0,2 2-128 0,3-4 192 16,2 1 0-16,2 2-16 0,2-3 0 0,1 1 0 15,1 2 128-15,2-2 16 0,1 3 16 0,3-3 0 16,3-3 0-16,5 3 0 0,5-1 0 0,5-1 0 0,8 1-48 0,6 0-16 16,6 0 0-16,3 2 0 0,5 0-272 0,2-1 160 15,1 0-160-15,5 2 128 16,5-1-576-16,2 3-128 0</inkml:trace>
  <inkml:trace contextRef="#ctx0" brushRef="#br0" timeOffset="4097.53">23229 15188 35007 0,'-4'-9'3120'0,"1"1"-2496"0,2 2-496 0,0 4-128 0,0 0-768 0,-3-3-192 0,-1-3-16 0,-4-7-16 16,-3-4 432-16,-4-2 96 0,-1 1 16 0,-3 1 0 0,0 1 448 0,-1 5 0 15,1-2 0-15,0 1 0 0,1 3 448 0,-1 1 48 16,1 3 0-16,1 2 0 0,-2-1 864 0,3 3 176 15,3 2 48-15,1 1 0 16,-2 1-640-16,0 2-128 0,0 0-32 0,4 2 0 0,0 2-448 0,2-2-80 16,2 0-32-16,-1 1 0 0,1 0-224 0,-1 3 0 15,1 2 0-15,0-3-160 0,0 6-80 0,2-2-16 16,1-1 0-16,2 3 0 16,5 1 256-16,-1-3 0 0,6 1 0 0,0-1-144 0,3 2 144 0,3-3 128 15,1-3-128-15,1 1 176 0,4-2 16 0,1 1 16 16,3-1 0-16,2-4 0 0,0 0-80 0,2-1 0 0,0-1-128 15,-1-4 192-15,-1 0-192 0,-4-3 176 0,0-2-176 16,-5-3 160-16,-4 0-32 0,-3-5-128 0,-1-2 192 16,-5-3-64-16,-1 2 80 0,-4-2 16 0,-1 0 0 0,-5 0 0 15,-1-2-32-15,-5-1 0 0,0 0 0 0,-3 4 0 16,-3-2 0-16,-1 5-16 0,2 2 0 0,-6 3 0 31,1 0-176-31,-3 5 128 0,0 2-128 0,1 4 128 0,1 2-128 0,0 5 0 0,-1 4 0 0,3 5-176 0,0 5-16 16,2 0 0-16,3 3 0 0,2 3 0 0,4-1 48 15,2 3 0-15,5 3 0 0,4-1 0 0,5 2 144 0,5-1 0 16,5 1-144-16,4-4 144 0,3 1 0 16,3-7 0-16,3-2-144 0,0-4 144 0,2-4 0 0,2-3 192 15,2-3-16 1,-1-5-16-16,0 1-160 0,0-7 0 0,0-1 0 0,-1-3 0 0,0-7 128 0,0-1 0 16,-1-5 0-16,-2 0 0 0,-4 0 0 0,-3 2 0 15,-2-3 0-15,-4 5 0 0,-4 2-128 0,-5 1 0 16,-2 3 0-16,-5 2 0 0,-3 2 0 0,-6-2 0 15,-2 2 0-15,-5 3 0 0,-3 0 0 0,-3 2 0 16,-4 1 0-16,-2 1 0 0,-2 2 0 0,-3 3-192 16,-1-1 32-16,-3 2 16 0,-1 1 144 0,2 2 0 0,4-1 0 15,0 0 0-15,-2 3 0 0,4-3-192 0,3 2 64 16,7-2-19184-16</inkml:trace>
  <inkml:trace contextRef="#ctx0" brushRef="#br0" timeOffset="5927.15">23278 15150 21183 0,'0'-2'1888'0,"1"-3"-1504"0,1 2-384 0,0 2 0 0,-1 0 304 0,3 0-16 0,2-4 0 0,4-2 0 0,4-2-2976 0,-1 1-576 0,1-1-128 0,-2 3-32 32,-3 4 2016-32,-2-3 416 0,-1 2 80 0,-2 2 16 0,-1 1 1904 0,-3 0 384 0,0 0 80 15,-2 0 0-15,1 0 64 0,0 0 16 0,1 0 0 0,0-1 0 0,0 1 416 0,2-1 80 16,1-3 0-16,1 3 16 0,-4 1-512 0,0 0-96 0,21-13-32 0,-13 8 0 16,2 0-704-16,0 1-144 15,0-1-16-15,0 0-16 16,0 1-544-16,-2 0-272 0,1 3 16 0,-2-3 16 0,1 2 240 0,-2-1 0 0,1 1 0 0,1-2 0 15,-1-1 160-15,1 1 80 0,2 1 16 0,1-3 0 16,-1 2 512-16,3-2 128 16,3-2 0-16,4 2 16 0,4-5-208 0,3 0-64 0,4-2 0 0,3-1 0 15,3-2-272-15,3-2-64 0,3 0-16 0,6-1 0 0,2-2-288 16,4 0 160-16,2 3-160 0,2-1 128 16,-2-2-128-16,4-1 0 0,0-3 0 0,2 1-176 0,-1 2 176 0,4-2 0 15,2-1-144-15,0 0 144 0,0-2 0 0,-1 3 0 16,-3-2 0-16,3 2 0 0,3-4 0 0,4 4 0 15,3-2 0-15,0 1 0 16,2-2 0-16,2-2 0 0,6 1 0 0,1-2 0 0,-2 2 176 0,2-4-48 16,2 1-128-16,-1-1 192 0,1 3-16 0,4-1-16 15,2 2 0-15,0 0 0 0,-4 2-160 0,1 2 0 16,3 3 0-16,1 3 0 0,0 4 0 0,-2 3-144 0,-2 0 144 16,-3 4-160-16,-4 5 32 0,-5 1 0 0,0 4 0 31,-3 0 0-31,-5 1-64 0,-2-1 0 0,1 5 0 0,-5 0 0 15,0 4-80-15,-7-3-32 0,-2 3 0 0,-2-1 0 16,-2 0 304-16,0 0 0 0,-3 1-128 0,-4 2 128 16,-2 0-176-16,-4-3 32 0,-5 1 0 15,-3-1 0-15,-1 0 144 0,-3-2-128 0,-6 0 128 0,1-2-128 16,-1 2 128-16,2-1 0 0,-2 1 0 0,1-2 0 16,-3 1 0-16,-3 1 0 0,1-3 0 0,-3 0 128 15,-1-1-128-15,-2 0-192 0,0 1 64 0,-2-1 0 16,0-1 128-16,-2 1 0 0,-1-2 0 0,0 2 0 15,-2-2 272-15,1 0 48 0,0 0 0 0,-2 1 0 0,1-2 192 16,-1 1 64-16,1-3 0 0,-1 1 0 0,1-1-128 0,1 0 0 16,0 0-16-16,-1-1 0 0,1 1-432 0,1-4 0 15,-2 3 128-15,1-1-128 0,1 0 0 0,-2-1 0 16,1 0 0-16,-1 0 0 0,-1 0 0 0,2 0 0 16,-1 1 0-16,-3-1 0 0,2 1 0 0,0 0 0 15,-1 1 0-15,-1 0 0 0,0 1 0 0,0 0 128 16,-1 0-128-16,-1-3 0 0,2 3 128 0,-2 0-128 15,0-1 0-15,1 0 128 0,-1 1-128 0,0 0 0 16,0-1 0-16,-1-3 128 0,2 3-128 0,-1-2 0 0,0 1 0 16,0-2 0-16,0 2 176 0,1-5-48 15,-1 3-128-15,-1-5 192 0,1 1-32 0,-1 1-16 0,0-4 0 0,-1 0 0 16,-2 0-144-16,0 1 128 0,-1 0-128 0,-2 1 128 16,-2-3-128-16,-5-4 0 0,-3 3 0 0,-3-3 0 15,-3 4-144-15,-4-2-64 0,-2 2-16 0,-2 1 0 16,-2 3-16-16,0 2 0 0,1 1 0 0,2 2 0 15,3 1 112-15,2 1 128 0,1 1-208 0,5 0 80 0,2 1 128 16,2 1 0-16,4-1 0 0,4 1 0 0,1-2-192 16,3 0 64-16,2 2 0 0,0-1 0 0,2 1-48 15,3-2 0-15,1 3 0 0,4 0 0 0,1 2-16 0,3-1 0 16,4 5 0-16,3-1 0 0,3 4 192 0,3 1-208 16,2-1 80-16,0 5 128 0,0-4-192 0,-1 3 192 15,-1 0-160-15,0-1 160 0,-2 0-240 0,-1 1 48 16,-3-2 16-16,-4 1 0 0,-1-3 176 0,-1 0-128 15,-1 3 128-15,-2-1-128 0,-1-3 128 0,0 0 0 16,-1 1 160-16,0-2-160 0,-1 0 496 0,-1-1 0 16,0-1 0-16,-2 1 0 0,-1-2-144 0,-1 2-32 15,-2 0 0-15,-1 2 0 0,-2-2-144 0,-3 2-48 16,-1 0 0-16,-2 0 0 0,-2 0-128 0,-1 1 0 16,-3 0 0-16,-2-1 0 0,-4 0 0 0,0-1 0 15,-1 1 0-15,-1-4 128 0,0 3-128 0,0-1 0 0,0 0 0 0,0-1 0 16,0 1-128-16,2 1-16 15,4-4 0-15,2 1 0 0,2 0-1024 16,2 1-208-16,3-2-32 0,2 1-15120 0</inkml:trace>
  <inkml:trace contextRef="#ctx0" brushRef="#br0" timeOffset="7897.14">29384 13734 24879 0,'-1'-3'2208'0,"-2"1"-1760"0,2 2-448 0,0 0 0 0,-1 0 0 0,0 2-304 0,0 0 48 0,-2-2 16 31,0 3-784-31,1 0-144 0,-1 2-48 0,1-1 0 0,1 1 2816 0,1 1 544 0,0 0 112 0,1 2 32 16,-2-1 80-16,2 3 0 0,-1 1 16 0,1 1 0 0,-1 4-1216 0,1 2-240 0,0-3-48 0,0 4-16 31,0 10-528-31,0 7-96 0,-1 7-32 0,-1 8 0 0,0 3-208 0,-2 5 144 16,-1 5-144-16,-2-1 128 0,-3 1-128 0,0-1 0 0,-1 3 0 15,-1-3 128 1,0 0 0-16,3-3-128 0,0-8 192 0,1-4-64 0,3-3 112 0,-1-4 16 0,0-3 0 0,1-1 0 31,1-2 0-31,0-1 16 0,-1 1 0 0,1-2 0 16,0 1-272-16,0-6 128 0,3-3-128 0,0 2 0 15,2-7 176-15,0-3-176 0,1 2 160 0,0-6-160 0,2 4 144 0,-2-5-144 16,1-1 128-16,-1-1-128 0,0 1 128 0,-2-4-128 0,1 5 0 0,-2-5 128 16,-1 2-128-16,1-4 0 15,0 1 0-15,1-4 0 0,-1 2 0 0,-1-3 0 16,1 0 0-16,0 2 0 0,1-3 128 0,-1-3-128 16,1 3 192-16,0-2-64 0,1 2 64 0,-1 0 16 15,0 0 0-15,0 0 0 0,11-20-64 0,-6 13-16 16,1-1 0-16,3 2 0 0,-1-2 16 0,4 0 0 15,-1 2 0-15,0 0 0 0,1-2-144 0,1 2 0 16,0 1 144-16,1 1-144 0,1 0 0 0,1-3 0 16,3 4 0-16,6 0 0 0,4-2 144 0,5 3-144 15,8 2 192-15,5-2-192 0,-1 4 0 0,11 0 0 16,6-1 0-16,6 3 0 0,2 0 0 0,3 0 0 0,8 2 0 16,0 1 0-16,1 1 0 0,-2-1 0 0,-2 0 0 0,-1 2 0 15,1 0 0-15,0 1 0 0,1 4 0 0,-1-1 0 16,-1-1 0-16,3 3 0 0,2-3 0 0,1 2-192 15,1 2 192-15,2 1 0 0,-1 1 0 0,4-1-144 16,4 3-48-16,-1-3 0 0,-3 5 0 0,-7-2 0 16,-2 1 192-16,-4 1-192 0,3 1 192 0,-6 0-192 15,-5-3 64-15,-5 0 0 0,-3-2 0 0,-4 0 0 16,-6-2 128-16,-3 0 0 0,1-3 0 0,-3 0 0 16,0 0 0-16,-5-2 0 0,-6 1 0 0,-1-2 0 0,-3-1 0 0,-4 1 0 15,-1-1 0-15,-4-2 128 0,-2 0-128 0,-3-1 144 16,-2-4-144-16,-4 2 160 0,0-3-160 0,-3 0 160 15,-2-1-160-15,0-1 160 16,-2 1-160-16,-2-2 0 0,0 2 0 0,-1-4 128 0,0 2-128 0,-2-3 160 16,0-2-160-16,-2 2 160 0,1-3-32 0,-1 0 0 15,-1 1 0-15,-1-4 0 0,2 0 80 0,-2-3 16 16,0 0 0-16,1-3 0 0,0-1-16 0,1-5 0 16,-1-1 0-16,-1-2 0 0,1-3-32 0,-1-3-16 0,0-3 0 0,0 0 0 15,2-3-160-15,-3-2 0 0,-1-1 0 0,1-4 128 16,1 2-128-16,0 0 0 0,2-7-160 0,-1 0 160 15,0-1 0-15,2-1 0 0,0-1-128 0,1-2 128 16,0 2 0-16,-1 1 0 0,0-1 0 0,1 0 0 16,0 1 0-16,0 1 0 15,-2-1 0-15,1 2 0 0,-2 0-128 0,-1 3 128 0,1 1 0 0,-1 4-144 16,0 0 144-16,0 2 0 0,1-2 0 0,-3 1 0 16,2 4 0-16,0 0-160 0,0-2 160 0,1 2 0 15,0 2-176-15,-2 2 176 0,1 1-160 0,0 1 160 16,0 4-288-16,1 0 32 0,-1 2 16 0,1-1 0 0,1 4 112 0,-2 1 128 15,1 0-208-15,0 2 80 0,1-1-96 0,-2 2-16 16,-1 2 0-16,1 0 0 0,-2 1 64 0,1 0 16 16,0 2 0-16,0 1 0 15,0-1 160-15,-1-2-208 0,3 0 80 0,-1 1 128 0,0-2 0 0,0 0 0 16,-3-1 0-16,2 1 0 0,0 0 0 0,0 1 128 16,0-3-128-16,1 2 128 15,0 0-128-15,0 0 0 0,1 3 0 0,2-2 0 16,-2 1 0-16,0 1 0 0,2 0 0 0,-1 0 0 15,1 0 0-15,-1-3 0 0,2 1 0 0,-3 2 0 16,2 0 144-16,-1-3-144 0,1 4 160 0,-1-4-160 0,1 4 0 16,-2-3 0-16,2 1 0 0,-2 0-160 0,2 1 160 15,-1 0 0-15,2 2 0 0,-2 0-128 0,1 0 128 0,-1 0 0 16,1 2 160-16,-1 1-160 0,1 1 0 0,0-1 128 0,-2 0-128 0,0 2 0 16,-2 1 0-16,-1 0 0 15,-1-1 0-15,-2 2 0 0,-1 2-224 0,-1 1 16 0,-3-2 0 0,-4 2 0 16,0 0 208-16,-2 1-176 15,-3 0 176-15,1 0-160 0,-2 0 160 0,-4-3 0 0,-3 2-144 0,-2-1 144 16,-4 2 0-16,-2-3 0 0,-4 2 0 0,-1 0 0 0,-4 1-144 16,0-3 144-16,-3 2 0 0,-2-4 0 15,2 3-160-15,-8-5 160 0,-4 1-128 16,-4 1 128-16,0 0 0 0,-2 0 0 0,-2 0 0 0,-1-2-128 16,-3 1 128-16,0-3 0 0,-1 0 0 15,-2 3 0-15,-1-2 0 0,2 0 0 0,1-4 0 0,3 1 0 16,1 0 0-16,2 1 0 0,2 2 0 0,4-2 128 0,6 4-128 0,5 0 0 15,3-3 0-15,2 1-128 0,2-2 128 0,4 0 0 16,2-1 0-16,2 5 0 0,5 3 0 0,2 3 0 16,2 3 0-1,4-5 0-15,3-1 0 0,2-1 0 0,2-1 0 0,3 3 0 16,1 0 0-16,3 1 0 0,-1 0 0 0,2 1 0 16,1 1 0-16,2-1 0 0,0 1 0 0,1 1 0 0,1 0 0 0,1-1 0 15,0 0 0-15,0 2 0 0,2-1 0 0,0 0 0 16,1 0 0-16,0 1 0 0,1 0 0 0,-2-1 0 0,3 1 0 0,0-2 128 15,-1 2-128-15,1 1 0 16,0 1 0-16,0 2 128 16,0-2-128-16,0 0 128 0,-1 1-128 0,1 0 128 15,-2-1-128-15,2 0 0 0,-1 0 0 0,0 1 128 16,0 0-128-16,0 1 192 0,1 0-64 0,-2 2 0 0,2-3 0 16,-1 1 0-16,0 2 0 0,0 2 0 0,1-2-128 15,-3 2 192-15,2 0-64 0,0-1 0 0,-1 4-128 0,1-1 0 16,-3 2 0-16,3 1 0 0,0 3 0 0,-1 0 0 15,0 0 0-15,0 3 0 0,-2 2 0 0,0 3 0 16,1 0 0-16,-1 2 0 0,-3-1 0 0,0 2 0 16,0-2 0-16,0 2 128 0,-1 1-128 0,1-2 144 15,-1 0-144-15,1-2 160 0,2-3-16 0,0 2 0 16,0 1 0-16,0 1 0 0,0-1 96 0,0 1 16 0,0-4 0 16,2 2 0-16,-2-2-256 0,1-2 0 0,0 0 128 0,0-1-128 15,2 2 0-15,1-4 0 0,1 1 0 0,3 1 0 16,4 1-160-16,6 6-80 0,8 0-16 0,9 7-20352 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18:01:36.1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2592 16116 4607 0,'-4'-3'400'0,"-1"3"-400"0,0-3 0 0,1 2 0 0,2 1 4400 0,2-3 784 0,-1 2 176 0,-2-2 16 0,0-3-7120 0,0-1-1440 0,1-2-272 0,2-3-64 0,3 1 960 0,1-1 208 16,2 1 48-16,2 1 0 0,-1 1 4160 0,1 1 832 0,0 1 160 0,1-3 32 0,-2 4 208 0,1-1 48 0,-1 1 0 0,-1 1 0 0,0 3-1088 0,-2-1-192 0,0 3-64 16,-2 2 0-16,-2 1-464 0,0-1-112 0,-1 1 0 0,0 3-16 0,-3 1-384 0,2-2-80 0,-2-2-16 0,2 2 0 15,-2 0-48-15,1 0-16 0,0 0 0 0,0 0 0 16,1-3-256-16,-1 3-48 0,2 2-16 0,-2 1 0 16,1 0-208-16,-2 3-128 0,1 2 160 0,-5 5-160 15,-2 3 176-15,-2 1-176 0,-3 3 192 0,-3 2-192 0,-3 3 128 0,-3 1-128 16,-2-2 0-16,-4 1 0 15,-3 5 128-15,0-2-128 0,-1 0 0 0,1 1 0 0,-1 0 0 0,0 5 0 16,-1 1 0-16,1 0 0 16,1 0 0-16,5-5 0 0,1-4 0 0,5-2 0 0,2-6-144 0,2-3-48 15,4-4 0-15,0-5 0 0,3-1-96 0,0-4-32 0,1-1 0 16,1-3 0 0,1-4-1552-16,1 0-320 0,0-2-64 0,2-5-13488 0</inkml:trace>
  <inkml:trace contextRef="#ctx0" brushRef="#br0" timeOffset="350.73">2118 16057 41471 0,'-3'-4'3680'0,"0"3"-2944"0,2-2-592 0,2 6-144 0,2-3 0 0,1 0-192 0,5 0 32 0,3 0 16 0,7 0-4144 0,5 0-816 0,3 5-160 0,0-2-48 0,-4 6 5952 0,0 2 1200 15,-5 1 224-15,-3 5 48 0,-3 5 432 0,-3 0 80 16,-3 6 0-16,-1 2 16 0,0 4-1728 0,-4 0-336 0,1 2-80 0,-2 5-16 16,1 1-224-16,-1 4-64 0,0 2 0 0,1 0 0 15,4-2-192-15,2-4 0 0,6-4-144 16,3-2 144-16,6-4 0 0,4-3 0 15,3-6 0-15,1-2 0 0,3-3 0 0,-1-6 0 16,0 3 0-16,-1-5 160 0,-1 1-352 0,-2-3-64 16,0 4 0-16,-5-1-11856 0,-5 0-2368 15</inkml:trace>
  <inkml:trace contextRef="#ctx0" brushRef="#br0" timeOffset="1404.31">3110 16554 31327 0,'-3'-3'2784'0,"1"3"-2224"0,0-2-560 15,2 2 0-15,0 0-640 0,1 0-256 0,-1-1-32 0,1-2-16 0,0-1-2976 0,2 3-608 0,0-3-112 0,-3 4-32 0,0 0 5296 0,0 0 1040 16,0 0 224-16,0 0 32 0,0 0 528 0,0 0 112 0,3 26 0 0,-7-17 16 15,-1 6-1728-15,-1 1-336 0,-1 5-80 16,-2 4-16-16,-1 1-96 0,0 1 0 0,-1 3-16 0,0 0 0 16,1-1 208-16,0-1 64 15,0-4 0-15,4-2 0 0,1-3 272 0,1-3 64 0,2 0 16 16,1-4 0-16,1-1-16 0,0-2 0 16,0-2 0-16,1-3 0 0,1 0-560 0,0-1-112 15,0-1-32-15,1-1 0 0,-1 0-208 0,2 2 0 0,-2-3 0 0,3-3 0 16,0 6 0-16,1-3 0 0,3 0 0 0,-2 0 0 15,3 1 0-15,-1 0 0 0,0 2 144 0,0-3-144 16,1 1 208-16,2-2-32 0,1-2-16 0,1 1 0 0,-1 2-160 0,2-4 0 16,0 1 0-16,0 1 128 0,0 0-128 15,1-3-144-15,0 0 144 0,-3 1-208 32,2 0-464-32,0-1-96 0,0-1 0 0,-1 1-16 15,-1-1-960-15,0 0-192 0,0-3-48 0,-1 2 0 0,0 1-832 16,-4-1-160-16,1 1-32 0,-3 1-7264 15</inkml:trace>
  <inkml:trace contextRef="#ctx0" brushRef="#br0" timeOffset="1753.28">3511 16571 44223 0,'-4'0'1968'0,"-2"-1"400"0,-1 1-1904 0,4 0-464 0,2 0 0 16,1 0 0-16,-2 0-944 0,1 1-272 0,0-1-64 0,0 0-16 0,1 2-2080 0,-2 1-400 0,1 1-96 0,-3 3-16 0,1 4 5408 0,-2 4 1072 0,0-1 224 0,-1 4 32 0,1 8-1360 0,0-2-272 0,1 3-48 0,0-1-16 0,2 2-704 0,-2 1-160 0,-1 2-32 0,-1-2 0 0,-1-1-64 0,-2 5 0 0,-3 3-16 16,-2 2 0-16,3-7-48 0,-4 6-128 0,-1 0 192 0,0 0-64 0,1-3-128 0,0-3 0 15,3-3 0-15,-1-2 128 16,2 0-128-16,3-3 0 0,0 2-160 0,2-3 160 16,2-4-768-16,2-5-64 0,1 0-16 0,2-3-16896 0</inkml:trace>
  <inkml:trace contextRef="#ctx0" brushRef="#br0" timeOffset="2323.83">5036 16225 2751 0,'5'-9'256'0,"-2"3"-256"0,-1 1 0 0,-2 1 0 0,0 2 5536 0,2-1 1056 0,-2 1 224 0,1-3 32 0,3-3-4128 0,0-3-832 0,1 0-160 0,0 0-48 0,3 0-736 0,-3 2-160 0,0 3-16 0,-4 4-16 0,0 2 320 0,-2 2 64 0,-3 7 16 0,-3 3 0 0,-3 5-752 0,-5 8-144 16,-2 7-16-16,-4 4-16 0,-4 4-224 0,-5-2 0 16,-2 5-144-16,-2-2 144 0,-1 1 0 0,-7 4 0 15,-5 2 0-15,1-2 0 16,0-1 384-16,3-7 0 0,1-1 16 0,4-4 0 0,2-2-208 0,5-5-64 15,5-4 0-15,3-4 0 0,1-1-320 0,3-6-80 16,-1-3-16-16,1-3 0 16,2-3-912-16,1-3-176 0,1-2-32 0,0-7-15808 0</inkml:trace>
  <inkml:trace contextRef="#ctx0" brushRef="#br0" timeOffset="2597.37">4555 16148 40543 0,'3'-2'3600'0,"-3"0"-2880"0,0 2-576 0,1 4-144 0,0-3 368 0,2 3 32 0,3 0 16 0,5 4 0 0,5 8-1968 0,5 2-400 0,0 2-80 0,3 3-16 0,-2 3 1216 0,-1 1 224 0,1 2 48 0,-1 3 16 0,3 4 1584 0,1 5 320 16,-1 1 64-16,1 0 16 0,0 0-576 0,0 1-112 15,-1-2-32-15,0-2 0 16,-2-3-576-16,-2-4-144 0,-3-3 0 0,-2-7 0 16,-4 0-784-16,0-7-192 0,-2 0-48 0,-1-3 0 15,2 4-976-15,0-2-208 0,0 1-32 0,0-3-11872 0</inkml:trace>
  <inkml:trace contextRef="#ctx0" brushRef="#br0" timeOffset="3212.72">5590 16773 22111 0,'9'0'1968'0,"-5"0"-1584"0,-3 1-384 0,-2-1 0 0,0 1 4976 0,-1 0 912 0,0 2 176 0,-1-1 32 0,0 4-6096 0,-2 3-1024 0,0 2-320 0,0 0-48 16,-1 0-2160-16,-1 1-432 0,0 0-96 0,-2 0-16 0,-2 3 5760 0,-1-2 1152 0,0-1 240 0,-1 1 32 15,1 1-1824-15,-1-3-368 0,4 0-80 0,-1 0-16 16,2-3-1200-16,2-1-240 0,0 2-64 0,1-4 0 0,0 1 704 0,1-3 0 16,1 0 0-16,-1 0 176 0,0-1 272 0,3-2 64 15,0 0 16-15,2-2 0 0,0 1-528 0,2-1 0 16,2 1 0-16,-2-1 0 15,2 0-640-15,0 2-16 0,-1-1-16 0,1 1 0 0,0 0 384 0,1 1 80 16,0 3 16-16,-1-1 0 0,1 0 384 0,-1 3 96 16,3-1 16-16,-1 4 0 0,0 0-304 0,0 2 0 15,-1-3 0-15,-1 2 0 0,0 1 0 0,-3 1 0 16,1 0 0-16,-2 0 0 0,0 3 0 0,-1-2 0 16,-1 3 0-16,-2-4 0 0,0 4 240 0,-1 0 80 15,0 1 32-15,-1 1 0 0,-1-1 32 0,-1 0 16 0,-1-1 0 0,0-2 0 16,-1-2-240-16,0 0-160 0,-2-1 192 0,0-3-192 31,1 1-384-31,0 0-176 0,0-3-32 0,-2-1-16 16,-3-3-208-16,-1 2-32 0,-1-2-16 0,0-2 0 15,-2 0-464-15,-1-4-80 0,2 0-32 0,-2-6-12000 0</inkml:trace>
  <inkml:trace contextRef="#ctx0" brushRef="#br0" timeOffset="3449.06">5584 16829 43311 0,'10'0'3840'0,"-4"-2"-3072"0,-1 2-608 0,-1-1-160 0,0 0 1216 0,1-1 192 0,2-1 64 0,8-2 0 0,10-3-2864 0,9 0-560 0,8-4-112 0,2 1-32 0,-2 3-16 0,-7-3 0 0,-4 1 0 0,-5 2 0 0,-3 2 2752 0,-5 2 560 16,-2-1 96-16,-1-1-17504 0</inkml:trace>
  <inkml:trace contextRef="#ctx0" brushRef="#br0" timeOffset="3861.19">7340 16080 43311 0,'1'-2'1920'0,"-2"-2"384"0,-1 0-1840 0,0 3-464 0,1 1 0 0,0 0 0 0,0 1-2096 0,-2 0-512 0,-2 2-96 16,-3 3-32-16,-5 5-2384 0,-3 7-496 0,-4 4-80 0,-6 10-32 0,-4 6 8672 0,-8 6 1728 0,-2-1 336 0,-4-1 80 0,1 0-1968 0,0 1-400 0,-2-2-80 0,5 0-16 0,7-8-1904 0,0 3-384 0,-2 4-80 0,1-3 0 0,3-6-256 0,1-4 0 0,3-1 0 0,0-1 0 0,0-2 0 0,1-1 0 0,1-1 0 0,0-3 0 31,3-7-592-31,0-6-64 0,1-4-16 0,2-5 0 16,2-1-1168-16,2-2-224 0</inkml:trace>
  <inkml:trace contextRef="#ctx0" brushRef="#br0" timeOffset="4115.87">6530 16189 50687 0,'5'-1'2240'0,"-2"-3"464"0,-1 1-2160 0,1 3-544 0,-1 0 0 0,3 0 0 0,2 0-1200 0,7 3-336 0,8 3-80 0,9 4-16 0,6 7-1824 0,0 4-352 0,-2 4-80 0,-7 4-16 0,-3 3 4880 0,-5 2 976 0,-3 2 192 0,-2 3 32 0,0 0-704 0,-1 1-160 0,-1-1-32 0,3 1 0 15,2-3-768-15,1-2-144 0,2 0-48 0,2-5 0 16,-1-1-448-16,1-5-112 0,0 2-16 0,-1-4 0 16,1 1-384-16,3-5-64 0,0 2-32 0,2-1-17856 15</inkml:trace>
  <inkml:trace contextRef="#ctx0" brushRef="#br0" timeOffset="4699.56">7874 16842 43311 0,'-5'6'1920'0,"0"-2"384"0,1-3-1840 0,1 0-464 0,2 0 0 0,0 2 0 16,-1-2-3088-16,-1 4-720 0,-4 0-144 0,0 6-16 0,-3 2-1344 0,0 3-272 0,-2 2-48 0,-3 4-16 0,-1 2 8576 0,-3 3 1712 0,0 2 352 0,-1 0 64 0,0 3-1280 0,2 1-240 15,0 0-48-15,2 0-16 0,1 3-2560 0,3 0-512 16,2-1-96-16,1-1-32 0,2 1-272 0,2-2-304 16,3-2 64-16,0-4 16 0,4-4 224 0,0-1-144 15,3 0 144-15,1-2-128 0,3-4 256 0,1-4 48 16,-2-2 16-16,5-4 0 0,2-1-192 15,-1-3 128-15,4-2-128 0,0-3 128 0,3-1-128 0,2 0-176 16,0-3 48-16,1 1 0 0,-3-1 128 0,-2-4-160 16,1-2 160-16,0 2-160 0,0-4-80 0,-4 2-16 0,-1-1 0 15,-3 3 0-15,-3 2 64 0,-3-1 16 16,-1 3 0-16,-3-4 0 0,1 1 704 0,-3 3 144 16,-2-5 32-16,-1 3 0 0,-2 1-192 0,-3 2-16 15,-2 1-16-15,-1 3 0 0,-2 2-256 0,-2 2-48 16,-4 4-16-16,0 0 0 0,-2 2-32 0,-2-2 0 0,2 1 0 0,-2 1 0 15,-1-1-128-15,1-2 128 0,1 0-128 0,1-1 128 0,3-7-128 16,1 1 0-16,2-3 0 0,1-5-19296 16</inkml:trace>
  <inkml:trace contextRef="#ctx0" brushRef="#br0" timeOffset="6543.25">9444 16650 37775 0,'-8'-2'3360'0,"2"-3"-2688"0,2 1-544 0,2 2-128 0,2-1 0 0,-3-1-176 0,-2-4 48 0,-2-6 0 0,-2-3-2896 0,1-1-576 0,0-3-112 0,3 5-32 0,0 4 3312 0,2 2 672 0,1 3 128 0,0 2 16 0,2 1 1920 0,-1 3 384 0,1 1 80 0,1 1 16 0,3 3-1584 0,1 1-320 0,2 0-64 0,3 1-16 0,3 1-608 0,2 2-192 0,1-5 0 0,4 1 0 0,6-2 512 0,6 2-16 0,3-5 0 0,3 1 0 0,4 1-80 0,3-1-16 0,-1-1 0 0,-2 0 0 16,3 2-272-16,6-2-128 15,8 0 128-15,1 0-128 16,-1 0 0-16,-3-2 0 0,1 1 128 0,-3-1-128 15,-4 1 0-15,-2 1 128 0,1-3-128 0,-6 0 128 0,-1-1 0 0,0 3 0 16,0-5 0-16,-1 1 0 16,-2 0-128-16,1 0 0 0,1 0 0 0,0 0 0 0,1-1 0 0,1 1 0 15,0 1 0-15,3-2 0 0,1 1 0 16,-1 0 0-16,1 2 0 0,-4 0 0 0,-1 3 0 0,-5-4 0 16,-1 3 0-16,-5 0 0 0,-3 1 0 0,-3-3 0 15,-3 3 0-15,-3-1 0 0,-3 1 0 0,-1 0 0 16,-4 0 0-16,-1 0 0 0,-1 0 0 0,-2 0 160 15,0 1-160-15,1-1 160 0,-1 0-160 0,-1 0 128 16,1 0-128-16,-1 0 128 0,0 0-128 0,-1-2 128 16,1 2-128-16,-1-1 128 0,-1-2-128 0,-1 1 0 15,1-1-192-15,-1 0 192 0,-2 0 0 0,-1 1 0 16,0-2 0-16,-3 1 0 0,0-1 0 0,-2 0 0 16,-3-1 0-16,-2 1 0 0,-1-3 0 0,-2 1 0 0,-1-1 128 0,0 1-128 15,-2-1 0-15,0-2 0 0,0 0 0 0,0 3 0 16,-1-5 176-16,0 2-48 15,-1 1-128-15,-2-2 192 0,3 4-192 0,-1-5 0 0,1 2 128 0,0 0-128 16,2 1 0-16,1-1 0 0,1-1 0 0,2 0 0 16,2 2 128-16,2-1-128 0,1 0 0 0,1 3 0 15,1-3 0-15,2 4 0 0,2 1 0 0,0 0 0 16,0 1 0-16,2 1-192 0,2-2 192 0,2 2-208 0,4-2 208 16,5 1-176-16,3 0 176 0,6 2-160 0,3 1-96 0,6 0 0 15,4 0-16-15,5 4 0 0,-1 0 0 0,3 5 0 16,0 0 0-16,-2 4 0 0,-2 1 272 0,-7 3-192 15,-4 4 192-15,-7 1-160 0,-5 2 160 0,-8 1 0 16,-7 1 0-16,-4 1 0 0,-3-1 0 0,-8 0 0 16,-1-2 0-16,-5-1 128 0,2-2-128 0,-6-2 0 15,-2 2 0-15,-3 0 128 0,1-1 96 0,0 1 32 16,0-1 0-16,1 1 0 0,0 0-64 0,1-4 0 0,2 2 0 0,0 0 0 16,2-3-192-16,1-2 0 0,3 1 0 0,-1-1 0 15,3-3-176-15,1 0 176 0,2 0-160 0,1-2 160 31,1 1-736-31,2 0-48 0,5-3-16 0,1 1-17216 0</inkml:trace>
  <inkml:trace contextRef="#ctx0" brushRef="#br0" timeOffset="8162">12011 15211 39615 0,'1'-3'1760'16,"-1"3"352"-16,-1 3-1680 0,1-1-432 0,0 2 0 0,0 1 0 0,1 1 256 0,0 5-48 0,2 7 0 0,2 5 0 0,3 9-208 0,2 3-256 0,1 2 48 0,2 2 16 0,-2 3 192 0,2 2 0 0,2 6 144 0,1 10-144 0,0 0 304 0,-1 3-48 0,0 2 0 0,-3-2 0 0,-1-6-64 0,-1 7 0 0,1 10-16 0,-2 3 0 0,-1 2-48 0,-2-5-128 0,-1-6 192 0,-3-3-64 0,1-5 0 15,-1 3 0-15,-1 2 0 0,1-2 0 0,-2 0 0 0,0-3 0 16,-2-2 0-16,2-6 0 0,-1-6 32 0,1 2 0 16,0-3 0-16,1-4 0 15,-1-2 80-15,0-3 16 16,-1-3 0-16,0 0 0 0,0-5-112 0,-2-3-16 0,2-3 0 0,0-1 0 0,-1-4-128 0,1-6 0 16,1 2 0-16,-1-7 0 0,1 0 0 0,0-2 128 15,0-2-128-15,0-2 0 0,1 0 240 0,0-2-48 16,1 2 0-16,0-5 0 15,-1 0 32-15,2 0 0 0,2 0 0 0,-1-1 0 16,0 0-48-16,3-2-16 0,1 0 0 0,1-1 0 0,1-1 48 0,1 1 16 16,1 2 0-16,2 0 0 0,1 0-224 0,0 0 176 0,2 3-176 0,4-1 160 15,1-1-16-15,3 3 0 0,1 0 0 0,4-2 0 32,3 3-144-32,2-2 0 0,3 1 0 0,3 1 0 15,3-3 0-15,4 1 0 0,2 1 160 0,2-1-160 0,1 3 192 0,1-2-192 0,2 3 192 0,0-2-192 16,1 0 0-16,2-2 0 0,3 4 0 0,8-4 0 31,8 1 128-31,8-2 32 0,5 0 0 16,4-1 0-16,3 1-160 0,8-2 0 0,9 1 0 0,0-3 0 15,-2 3 0-15,2 0 0 0,6 4-192 0,-1-4 192 16,0 1-224-16,0 0 80 0,-3 2 16 0,1 0 0 0,-2-3 128 16,-3 2 0-16,-6 2 0 0,1-2 0 0,-1-1-160 15,-7 3 160-15,-6-1-192 0,-2 2 192 0,-1 0-160 0,-2-4 160 16,-3 0-128-16,-2-3 128 0,-1 6 0 0,2-2 0 15,3-3 0-15,-2 1-128 0,-2 2 128 0,1-1-208 16,0 3 80-16,-1 0 128 0,0 2-320 0,-5 0 64 16,-1 0 16-16,-2 0 0 0,-4 0 32 0,0 2 0 15,-1 0 0-15,-6 0 0 0,-4 2-16 0,-6 1 0 16,-3-1 0-16,-5 1 0 0,-3 0 224 0,-5 0-176 16,-2 1 176-16,-3-1-160 0,-5 0 160 0,-1 0 0 0,-2-4 0 15,-3 1 128-15,1 1-128 0,-2-2 176 0,0 0-176 16,2 2 192-16,-1-3-192 0,1 0 128 0,0 2-128 0,-3 2 128 15,-3-2-128-15,1 2 0 0,1-1 0 0,-1 0 0 16,-1 0 0-16,-2 2 0 0,-1 0 0 0,-2 0-176 16,-1 0 176-16,-1 0-128 0,0-2 128 0,0 0-128 15,-1 2 128-15,0-5 0 0,0 2 0 0,-1-1 128 16,-1 2 16-16,1-3 16 0,0 0 0 0,-1 0 0 16,2-3 48-16,0 3 16 0,2-1 0 0,1 0 0 15,0 0 32-15,0-4 0 0,2 1 0 0,-2 2 0 16,0-3-256-16,-2 0 0 0,1 0 0 0,-2-1-160 0,-1-1 16 0,-2-1 0 15,-1-1 0-15,-1 0 0 0,0-2 144 16,-2 1 0-16,-1-3 0 0,0-1 0 0,1-2 128 0,-2-2 16 16,0-5 0-16,-1-3 0 0,0 0-16 0,-1-5 0 15,0 1 0-15,1-5 0 0,0-2-128 0,1 0 192 16,3-5-192-16,2-2 192 0,4-3-48 0,1-1 0 16,3 0 0-16,3-4 0 0,2-2 0 0,0-3 0 15,4 1 0-15,-4 2 0 0,1 0-144 0,-4 7 160 16,0 0-160-16,-2-1 160 0,1-1-160 0,-2 1 0 0,-3-1 0 15,-1 4 0-15,-2 3 0 0,1-2 0 16,-3 7 0-16,1-1 0 0,-1 3-192 0,0-2 192 0,0 0-160 0,1 0 160 16,-1 1-208-16,-1 1 48 0,1 7 16 0,-1-4 0 15,3-2-112-15,-1 4 0 0,0-3-16 0,0 6 0 16,-1 1 80-16,0 3 32 16,-1 0 0-16,-2 1 0 0,0 2 32 0,-1 2 0 15,-1 1 0-15,-3 0 0 0,0 4 128 0,-2-1-192 0,-3 4 192 16,0-3-192-16,-5 0-48 0,0 2-16 0,-1 4 0 0,-3-3 0 0,-4 3-64 15,-2 0 0-15,-1 0-16 0,-1 3 0 0,-1-1 176 16,-1 4 160-16,0-3-208 16,-3 3 80-16,-2 1 128 0,-2 1 0 0,0 1 0 15,-3 0 0-15,0-1 0 0,-4 4-160 0,-3-2 160 0,-1 2 0 16,-4 1-176-16,-2 0 176 0,-1 0-160 0,-3-1 160 16,1 1 0-16,-7-2 0 0,-4 1 0 0,-8-4 0 15,-5 3 0-15,-3-4 0 0,0 0 0 0,-1 0 0 0,-1 0 0 0,-8 0 0 16,-6 0 0-16,1-5 0 0,3 1 0 15,-1-2 0-15,-1 0 0 0,-4 0 0 0,-5-3 144 0,0 2-144 16,7-1 0-16,-8 3 144 16,-9-3-144-16,2 0 0 0,12 2 0 0,-8 1 0 15,-7 3 0-15,-2-3 192 0,7 2-192 0,-1-1 192 16,0 2-192-16,-1 2 0 0,2 0 0 0,1 0 0 0,7 2 128 16,-8-2-128-16,-4 4 192 0,3-1-64 0,6 3-128 0,0-4 0 15,-4 3 0-15,6 0 0 0,9-1 0 0,-2 0 0 0,0-1 0 0,1 1 0 16,0-1 0-16,6 0 0 0,9 1 0 0,-2 3 0 15,-2 0 0-15,4-1 0 0,0 0 0 0,6 0 0 16,5 2 0-16,2-1 0 0,4 2 0 0,0-4 0 16,1-1 0-16,4 1 0 0,2-3 0 0,3-1 0 15,4 1 0-15,3-2 0 0,4 0 0 0,2-2 0 0,7 2 144 0,1-1-144 32,2-1 160-32,3-1-160 0,0 0 0 0,3-2 0 0,5 3-176 0,0-2 176 15,3 4-512-15,2-2 0 0,2 0 16 0,2 2 0 16,1 2-400-16,1 0-64 0</inkml:trace>
  <inkml:trace contextRef="#ctx0" brushRef="#br0" timeOffset="9502.27">19181 16233 31327 0,'-3'-5'2784'0,"0"2"-2224"0,2 0-560 0,0 3 0 0,1-1 1280 0,0-1 128 0,-2-1 48 0,0-1 0 16,1-1-4128-16,0 1-816 0,3 0-160 0,0 0-48 0,1 3 3696 0,1 0 576 0,-1-3 192 0,1 3 32 0,1 1 2240 0,0-3 448 0,-1 2 96 0,1 0 0 0,1 2-2064 0,1-1-432 0,3 4-64 0,3-2-32 0,3 2-544 0,3 1-96 0,7-1-32 0,3 0 0 0,2 1-320 0,5-1 0 0,6 1 0 0,1-4 128 0,3 4-128 16,1-5 0-16,1 3 0 0,0-5 0 0,2 2 0 0,1-1 0 15,4-1 0-15,3 1 0 0,4-1 0 0,1 2 0 16,2 2 0-16,1 1 0 0,1 0 0 0,1 0 0 15,2 2 0-15,-1 2 0 0,1-1 0 0,-5 0 0 16,0 1 144-16,-6 0-144 0,-1-3 0 0,-5 0 0 16,-3-3 0-16,-5 1-192 0,-4 0 192 0,-4-2 0 15,-2 0 192-15,-3 0-192 0,-1 0 0 0,-4 0 0 16,0 0 0-16,-3 0 0 0,-3 0 0 0,-3 0 0 16,-3-2 0-16,-4 0-144 0,-2 1 144 0,-3 0 0 0,-1-2 0 15,-4 1 0-15,1-2 0 0,-4-1 0 0,0 3 0 0,-3-4 0 16,-1 0 144-16,-3-2 16 15,1 2 0-15,-4-2 0 0,-1 2-32 0,-1 0 0 16,-1 0 0-16,-3-3 0 0,1 3 32 0,-3-1 0 0,0 0 0 0,0 3 0 16,-1-3-160-16,-1-1 0 0,0 0 144 0,-2 0-144 15,-1-1 208-15,-1-1-16 0,2 0-16 0,0 2 0 16,2-5-176-16,0 2 0 0,-1 0 0 0,2-3 0 16,3 3 0-16,1 1 0 0,2-3 128 0,2 0-128 0,2 3 0 15,4 2 0-15,1-3 0 0,2 0 0 0,4 1-192 16,2 0 16-16,3 1 16 0,4 0 0 0,2 1 160 0,3 2-208 15,5-3 80-15,4 3 128 0,3 3-400 0,1-2 32 32,0 5 16-32,4 0 0 0,6 5 96 0,1-2 0 0,0 3 16 0,-4 3 0 0,0-2 240 0,-5 3-192 15,-3 1 192-15,-4 0-192 0,-2-3 192 0,-2 1 0 16,-2 0 0-16,-3 0 160 16,0-1 16-16,-2 1 0 0,0 2 0 0,-1-2 0 15,1 0-48-15,1 2 0 0,1 0 0 0,-1 1 0 0,0 2-128 0,-1 2 0 0,1 4 0 16,-2-3 0-16,-3 4 0 0,-3 0 0 0,-2 2 0 0,-3 3 0 31,-3-2 0-31,-3 3 0 0,-3-1 0 0,-5-1 0 0,-2 3 224 0,-4-4-32 0,-3 2-16 0,-1-2 0 16,1-1-176-16,-2-5 192 0,1 2-192 0,2-4 192 15,0-1-32-15,5-4 0 16,-1 0 0-16,3-3 0 0,2 2-160 0,2-4 0 0,2 1 0 0,3-2 0 16,2-1-400-1,0-2-176-15,2 0-16 0,2 0-19200 0</inkml:trace>
  <inkml:trace contextRef="#ctx0" brushRef="#br0" timeOffset="10066.91">23068 15832 31327 0,'2'-2'2784'0,"-3"2"-2224"0,-1 2-560 0,-2 1 0 0,-1 0 1856 0,0 0 272 0,-2 5 48 0,-6 2 16 0,-8 8-4448 0,-8 6-896 0,-7 7-176 0,-8 1-48 0,0 4 1072 0,-3 0 224 0,-1-2 32 0,-3 5 16 0,0 1 4912 0,-2 1 992 0,-1 2 192 0,-1 2 32 16,2-4-1840-16,-1 3-368 0,1 0-80 0,4-2-16 16,6-7-1248-16,0 4-256 15,2-2-48-15,3-4-16 0,7-4-224 0,1-3 0 16,4-4 0-16,5-5 0 0,4-2 0 0,6-4 0 15,3-2 0-15,4-8 0 16,6 0-496-16,0-6-80 0,6-1-32 0,4-7-17344 0</inkml:trace>
  <inkml:trace contextRef="#ctx0" brushRef="#br0" timeOffset="10312.67">22304 15872 48831 0,'-2'-2'4352'0,"0"-2"-3488"0,1 3-688 0,1 1-176 0,0 1 272 0,1 0 32 0,0 2 0 0,4-1 0 15,4 5-2240-15,3 1-448 0,7 6-96 0,4 7-16 0,1 2 1392 0,-2 6 272 0,0 3 48 0,-2 3 16 0,2 7 1632 0,-2 6 336 0,0 0 64 0,-2 0 16 0,0-2-848 0,0-4-176 0,1 1-16 0,-2-3-16 0,0-5-224 0,-1-1 0 0,-1-3-192 0,0-3 192 31,0 1-464-31,0-3 16 0,0-1 0 0,0-3 0 0,-1-2-960 16,1-3-176-16,4-2-32 0,-2 0-15264 16</inkml:trace>
  <inkml:trace contextRef="#ctx0" brushRef="#br0" timeOffset="10601.3">23236 16645 43311 0,'0'-1'3840'0,"1"0"-3072"0,1 1-608 16,0-4-160-16,0 2 0 0,5-2 0 0,3 1 0 0,6-2 0 0,10-1-4912 0,3 1-912 0,3 4-176 0,-3-3-32 0,-3 4 6608 0,-5-1 1312 0,-3 2 272 0,-4-1 48 0,-2 5 784 0,-1-3 144 0,-1 1 48 0,3-2 0 15,0 4-2512-15,2 0-496 0,2-1-176 0,2 0 0 16,2-3-144-16,0-1-144 0,0 0-32 0,0 0 0 47,1 0-176-47,-1 0-32 0,0 0-16 0,0 0-10960 16,0 3-2192-16</inkml:trace>
  <inkml:trace contextRef="#ctx0" brushRef="#br0" timeOffset="10899.58">23835 16676 23951 0,'-8'3'1056'0,"3"0"224"0,1-1-1024 0,2-1-256 0,1-1 0 0,1 2 0 0,-1-2 2080 0,-1 0 352 0,1 3 80 0,-1-2 16 0,-1 1-608 0,2 1-128 0,-2-1-32 0,2-2 0 0,1 0-880 0,-1 2-176 0,1-2-48 0,0 0 0 0,0 0-224 0,0-2-48 0,0 0-16 0,1 2 0 0,0 2-160 0,2 0-16 16,-2-1-16-16,0 3 0 0,-1-4-32 0,0 0 0 15,0 0 0-15,0 0 0 0,9 22-144 0,-8-16 160 16,2 0-160-16,-3-1 160 0,0 1 48 0,-2 1 16 15,1 1 0-15,-2 0 0 0,-2 0-16 0,-2 2 0 16,0 2 0-16,-2 1 0 0,-2 3-80 0,-1 1-128 16,-2 3 176-16,-2 0-176 0,-4 6 224 0,-3 0-64 15,-3 6-16-15,-5 3 0 0,-5 3-144 0,-3 4 0 0,-6 4 0 16,2-2 0-16,-1-5 0 0,5-2 0 16,1 0 0-16,4-4 0 0,6-4 304 0,4-3 16 0,4-2 16 15,7 0 0-15,3-6-336 0,6-2 0 0,3 0 0 0,6-3-21360 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18:28:25.0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13644 15804 33167 0,'-5'-6'2944'0,"1"0"-2352"0,2 3-464 0,1 0-128 0,1 2 512 0,0-4 64 0,-1-3 32 0,-1-5 0 0,2-1-1696 0,4-3-320 0,2 6-80 0,3 1-16 0,-1 3 1104 0,1 6 208 0,0 1 64 0,-2 3 0 0,1 5 768 0,-3 0 176 16,0 4 16-16,-2 3 16 0,0 1 272 0,-2 4 48 15,0 1 16-15,0 6 0 0,2 3-576 0,-1 6-112 16,1-2-32-16,1 3 0 0,-1 4-336 0,1 1-128 16,1 3 0-16,0-2 0 0,-1-1 0 0,1 0 0 15,-2-5 0-15,0 0 0 16,-2-6 0-16,0 1 0 0,-1 2 0 0,-2-3 0 0,-1 1 0 0,0-4 0 15,-2-2 0-15,0 0 0 16,-2 1-672-16,1-7-224 0,0 0-64 0,0-5 0 16,0-4-912-16,0-2-192 0,-1-3-48 0,4-5-7024 0,-1-1-1408 0</inkml:trace>
  <inkml:trace contextRef="#ctx0" brushRef="#br0" timeOffset="493.38">13506 15739 22111 0,'-3'-11'1968'0,"-1"0"-1584"0,1 2-384 0,-1 3 0 0,2 3 4272 16,2-2 768-16,-2-1 144 0,2-5 48 0,-1-6-4352 0,5-9-880 0,3-5-160 0,7 0-32 0,3-1-512 0,4 3-112 0,4 1-16 0,2 2 0 15,0 6 176-15,0 2 16 0,1 3 16 0,-2 4 0 0,0-1 624 0,0 3 0 0,-2 1 0 0,2 2 128 16,-2 2 240-16,-1 0 32 0,2 2 16 0,-3 1 0 16,-1-2 144-16,-2 3 16 15,-3 4 16-15,-1-2 0 0,-2 3-112 0,1 4-32 0,0-3 0 0,-2 4 0 16,0-1-256-16,2 1-64 16,1 2-128-16,1 3 192 0,2-3-192 0,1 4 0 0,-1-1-144 0,0 1 144 15,-1 2 0-15,0 1 0 0,-1 0 0 0,-1 1 0 16,0 2-208-16,-3-1 48 0,-2 0 16 0,-1-1 0 15,-3 2-80-15,-2 2-16 0,-2-1 0 0,-3-1 0 16,-3 1 96-16,-2-2 16 16,-1-3 0-16,-2-1 0 0,-3 1 128 0,-2-2 0 0,-2-1 0 0,0-3 0 15,0-1 160-15,-4 0 16 16,-3 0 0-16,-2 1 0 0,-1-4-32 0,-2 1 0 0,-2-3 0 0,0-1 0 0,1 1 0 0,-2-1 0 16,0-2 0-16,0 0 0 0,1-3-144 0,2 0 0 31,4 0 0-31,1 0 0 0,3-2-144 0,3 1-64 0,4-1-16 0,5 2 0 15,4 2-688-15,1-1-144 0,3 1-32 0,3-2 0 16,1 5-1072 0,4-2-208-16,3 3-64 0,5 3-11024 0</inkml:trace>
  <inkml:trace contextRef="#ctx0" brushRef="#br0" timeOffset="881.3">14231 16238 41471 0,'-4'8'1840'0,"-3"-2"368"0,1 1-1760 0,1-2-448 0,2 2 0 0,1-4 0 0,0 3 0 0,-2 4-144 0,-2 3 0 0,1 3 0 0,4-3-3776 0,2 0-752 0,4-5-160 0,0-1-32 0,1-4 1184 0,-1 0 224 0,0 0 64 0,-3-3 0 15,1 0 5152-15,-3 2 1040 16,-1-1 208-16,-1 3 32 0,0-4 672 0,-1 1 128 0,2 0 16 0,-1-1 16 0,-1-1-2080 0,3 1-432 15,0 0-80-15,0 0 0 0,0 0-768 0,-10-24-128 32,9 14-48-32,-1-2 0 0,0 0-144 0,1-6-16 0,1 1-16 0,0-4 0 15,1-1 16-15,-1-2 0 16,2 1 0-16,0-1 0 0,1 2-176 0,-1-1 128 16,1 3-128-16,-1 0 128 0,1-1-128 0,0 2 0 15,1 2 0-15,1 0 0 0,1 1-240 0,1 0 32 16,3 3 0-16,0 0 0 0,3 3-48 0,1-1-16 15,6 1 0-15,4 2 0 16,0 1-448-16,7 3-96 0,6 4-16 0,6 0 0 16,2 0-960-16,0 3-208 0,1 2-48 0,-2-2 0 15,-1 4-48-15,-3-1-16 0,-4-1 0 0,-2 3-5840 16,-3 2-1184-16</inkml:trace>
  <inkml:trace contextRef="#ctx0" brushRef="#br0" timeOffset="1293.01">14921 16052 4607 0,'4'28'192'0,"-3"-23"64"0,-1-5-256 0,0 0 0 0,0 0 0 0,2 1 0 0,-2 4 1648 0,0 0 272 0,1 1 64 0,-2 1 16 0,1-1 848 0,0-1 160 0,1 0 48 16,-1-3 0-16,1 2-528 0,2-3-96 0,0 1-32 0,2 1 0 0,0-3-640 0,3 1-128 0,0-1-32 0,2 0 0 0,1 1-864 0,3-1-176 15,-1-1-48-15,4 0 0 0,-1-2-512 0,0 0 0 16,-1 3 0-16,-1-5 0 0,0 0 0 0,-2-1 0 16,1 1 0-16,-2-1 0 15,-1-1 128-15,0 1-128 0,0-4 0 0,-2 0 0 16,0 2 224-16,-1-3-16 0,-1 0 0 0,0-2 0 0,-1 0 64 0,0-1 16 15,-2 2 0-15,-1-3 0 0,1 1-96 0,-3-1-32 16,1 3 0-16,-2 0 0 0,-1 0-160 0,1 1 0 16,-1 3 0-16,-2 1 128 0,0 3-128 0,-1 0 0 15,-1 4 0-15,-1 0 0 0,-1 1 0 0,-3 4 0 16,1 0 0-16,-2 1 0 0,0 2 0 0,-2 1 0 0,0 4 0 0,1 0 0 16,0 2 0-16,0 1 0 0,2 0 0 15,-2 2 0-15,2-1 0 0,0 0 0 0,2 1 0 0,0-1 0 16,1-1 0-16,1 1 0 0,1 1 0 15,1 0 0-15,-2 0 0 0,1-1 0 0,1 3 0 0,0-3 0 16,2 1 0-16,-1 1 0 0,0-2 0 0,3 1 0 16,2-2 0-16,2 0 0 0,2 0 0 0,2 1 0 15,2-3-224-15,2 1 80 0,1-4 16 0,4 0 0 16,3 0-416-16,2 0-80 16,2-2-16-16,5-1 0 0,1 0-1408 0,2-2-304 0,4-2-48 0,-2-2-12368 15</inkml:trace>
  <inkml:trace contextRef="#ctx0" brushRef="#br0" timeOffset="2141.91">15834 16053 18431 0,'-1'-1'1632'0,"-2"-3"-1312"0,2 3-320 0,0-1 0 0,0 2 2512 0,-1-2 432 0,0 0 96 0,-2-5 16 0,0-3-1328 0,1 1-272 0,0 0-48 0,1-2-16 0,1 0-1024 0,1 1-208 16,0 0-32-16,-2-1-128 0,1 2 0 0,-3-1 0 15,1 3 0-15,-3 1 0 0,-2 1 240 0,-2 3 80 16,-1 5 32-16,-1 3 0 0,-2 3-352 0,-1 2 0 15,-1 2 0-15,0 4 0 0,0-1 0 0,1-2 0 16,0 6 0-16,1 2-128 0,-1 2 256 0,0-1 64 0,0 5 16 0,0 0 0 0,-1 1-48 16,0 1-16-1,1-1 0-15,0-3 0 0,4-1-304 0,0-4-64 16,1-2-16-16,3-1 0 0,1 0 240 0,1-3 0 0,1 0 0 16,3-3 0-16,-1-2 432 0,4-1-32 0,1-2 0 0,2-4 0 15,3 0-160-15,0-5-48 16,4 1 0-16,0-2 0 0,2-2-192 0,3-1 128 15,1-1-128-15,2-2 0 0,0 0 0 0,0 1 0 0,0-3 0 0,-1-2 0 0,2-2 144 0,-1 2 96 16,1-7 16 0,0 1 0-16,1 1-16 0,-1-4 0 0,2-4 0 0,-2 2 0 15,-1 1 16-15,-3-1 0 0,0-2 0 16,-1 2 0-16,-2-4-16 0,-4 5 0 0,-2 1 0 0,1-6 0 16,-3-6 144-16,2-8 16 0,-2-2 16 0,-1 2 0 15,-2 4 16-15,0 0 0 0,-1-2 0 0,-2 3 0 16,0 0-192-16,-1 1-48 0,1-1 0 0,-2 5 0 15,0 1 0-15,1 1-16 0,0 3 0 0,0 4 0 16,0 2-320-16,1 3-64 0,-2 3-16 0,1 4 0 16,0 0-128-16,1 0-32 0,0 5 0 0,0-3 0 15,0 4-304-15,0 3-64 0,1 0-16 0,0 4-18096 16</inkml:trace>
  <inkml:trace contextRef="#ctx0" brushRef="#br0" timeOffset="2432.92">16246 16012 21183 0,'2'5'1888'0,"-2"1"-1504"15,2-1-384-15,-2-1 0 0,0 0 2576 0,1 1 448 0,0-1 96 0,1 8 16 0,2 5-4432 0,0 1-880 0,2 5-192 0,-1-1-16 0,-1-2 1616 0,-1 0 336 0,-1-3 64 0,-2-1 16 16,0 1 1152-16,-3 1 224 0,1-4 64 0,-2 1 0 16,-1 1 112-16,1 2 16 0,-1-2 16 0,-1 1-9808 15,1-3-1984-15</inkml:trace>
  <inkml:trace contextRef="#ctx0" brushRef="#br0" timeOffset="2607.66">16199 15835 45151 0,'4'-6'2000'0,"-3"1"416"0,-1 1-1936 0,-1 2-480 0,-1 2 0 0,1-3 0 0,2 2-512 16,2 0-208-16,4-5-48 0,10-4 0 0</inkml:trace>
  <inkml:trace contextRef="#ctx0" brushRef="#br0" timeOffset="3066.11">16757 15975 37775 0,'0'-2'1664'0,"-3"-2"368"16,-1 1-1632-16,2-2-400 0,-1 4 0 0,2-4 0 0,-3 1-320 0,1-3-128 0,-3-4-48 0,-2-5 0 0,-1-1-1952 0,2 0-400 0,1 4-80 0,-2 3-16 15,2 4 896-15,-1 5 160 0,-1 1 32 16,-3 5 16-16,-1 2 2208 0,-2 9 432 0,2-4 96 0,-2 7 0 0,0 4 1344 0,-1 3 256 0,0 2 48 0,2 0 16 16,1 0-768-16,1 3-160 0,0 2-32 0,0 0 0 15,1-5-768-15,2 1-176 0,2-1-16 16,3-4-16-16,1-4-480 0,1 2-144 0,2-2 0 15,2-2 0-15,-1 3 224 0,2-4-64 0,1-3-16 0,0 1 0 16,2-3 16-16,2 1 0 16,1-2 0-16,2-1 0 0,3-2-32 0,1 1 0 15,4-3 0-15,-2-1 0 0,1-2-128 0,0-1 0 0,3-2 0 0,1 0 0 16,3 0-768-16,0-4-48 16,0 3 0-16,0-5 0 0,1 1-1200 0,1-1-240 15,-1-4-48-15,0 2-7520 0,-1-3-1504 0</inkml:trace>
  <inkml:trace contextRef="#ctx0" brushRef="#br0" timeOffset="3511.75">17393 15542 17503 0,'0'1'1552'0,"-1"-1"-1232"0,0-1-320 0,1 2 0 0,0 2 1152 0,0-3 160 0,0 1 32 0,0 3 16 0,0-2-3776 0,0 4-752 0,2 3-160 0,1 0-16 15,-1-1 1488-15,2 4 288 0,-2-4 64 0,1 3 16 0,-1 2 4352 0,0 0 864 16,0 2 176-16,-1 5 48 0,2 0-288 0,-2 4-48 16,0 0-16-16,2 4 0 0,0 6-1328 0,0 0-272 0,1 6-48 0,-2 2-16 15,2 1-1152-15,-2 3-224 0,1 7-48 0,-1 3-16 16,0 4-368-16,-2-5-128 0,0-1 0 0,0-8 144 15,0-4-144-15,-2-4-224 0,0 1 48 16,-1-2 16-16,0-3-96 0,-1-5 0 0,1-4-16 0,0-6 0 16,0-4-608-1,1-4-112-15,1-2-32 0,-2-5 0 0,2-4-1280 0,-2-1-272 16</inkml:trace>
  <inkml:trace contextRef="#ctx0" brushRef="#br0" timeOffset="3733.65">17032 15901 47919 0,'0'-6'2112'0,"0"-1"448"0,1 2-2048 0,2 1-512 0,1 1 0 0,2 2 0 0,5-4-416 0,11-1-192 0,17-5-32 0,21-3-16 0,19-1-512 0,15-2-112 0,6 6 0 0,1 1-16 15,-1 2 64-15,-9 2 16 0,-5-1 0 0,-10 1 0 16,-6 3 144-16,-7-2 48 0,-8 4 0 0,-3-3-9184 0,-5 3-1824 0</inkml:trace>
  <inkml:trace contextRef="#ctx0" brushRef="#br0" timeOffset="5368.13">11319 6283 42383 0,'-11'-4'3776'0,"0"0"-3024"16,2 3-608-16,2-3-144 0,0 3-512 0,-7-3-144 0,-9-1-32 0,-16-3 0 0,-14-4 928 0,-15 0 176 0,-9-4 32 0,-4 4 16 0,-6-2-96 0,-6 2-32 0,-4 1 0 0,-6 2 0 15,-2 2-336-15,-4 0 0 16,-2 4 0-16,-3-2 0 15,4 5 320-15,-4 0 0 0,-2 0 0 0,2 1 0 16,8 4 32-16,0 1 0 0,2 1 0 0,2 2 0 0,6 2-128 0,8 0-32 16,9 2 0-16,10 0 0 0,7 1-192 0,9 1 0 15,6 0 0-15,10-2 0 0,8 1 0 0,9-2 0 16,8-1-176-16,8 0 176 16,8 2-640-16,8-3 0 0,9 1 0 0,10-5 0 15,9 0 176-15,14-1 16 0,17-2 16 0,17 0 0 0,17 0 240 0,12-3 64 16,2-3 0-16,16 0 0 0,13 0 128 0,5-2-128 15,4-5 128-15,3 0-128 0,6 2 128 0,-2-2 0 16,2 2 0-16,-8 0 0 0,-9-1 0 0,-12 0 0 0,-10 3 0 16,-18 0 0-16,-16 0-352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18:30:09.50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3814 4212 28559 0,'-2'-1'2544'0,"2"-2"-2032"0,0 1-512 0,0 2 0 0,0 0-528 0,-1-1-208 16,0 1-32-16,-3-2-16 0,-2-1 208 0,-1 3 64 0,-5 0 0 0,-1 0 0 0,-3 1 512 0,-3 1 0 0,-2 1 192 0,-2 0-48 16,-1 0-144-16,-3 2 0 0,0-2 0 0,-3 1 0 15,-2 2 608-15,-3-1 240 0,-1 0 48 0,-2 1 16 16,2-4 512-16,-2 1 112 0,-3-2 0 0,-1 0 16 0,-1-1-352 0,-2 2-80 0,-2-2-16 15,-1 2 0 1,1-1-544-16,0 3-112 0,-2-2-32 0,0 2 0 16,4 2 96-16,-1-1 32 0,3 3 0 0,-1 2 0 0,2-2-336 15,3 3-64-15,2 0-16 0,2-1 0 16,0 0-128-16,2-1 192 0,3 0-192 0,1-2 192 16,0-1-32-16,3 0 0 0,5 1 0 0,1-3 0 15,4 1-160-15,3 0 0 0,2 0 0 0,2 0-176 0,2-1 176 16,0 2 128-16,4 2-128 0,0-2 176 0,1 1-16 0,0 3 0 15,2-1 0-15,2 1 0 0,0 2-160 16,2 2 128-16,2-2-128 0,-1-1 128 0,-1-2 0 16,1 2 0-16,1 2 0 0,1 5 0 0,1 4 0 0,-1 2 0 15,1-1 0-15,-4 5 0 0,0 3 16 0,0 5 0 16,-2-1 0-16,1 2 0 0,-1 1-16 0,2 1-128 16,1-3 192-16,0 2-64 0,1-4-128 0,0 7 0 15,2 6 0-15,-1 4 0 0,1 2 0 0,0 0 0 16,0-1 0-16,-1-1 0 0,-1-2 0 0,0 2 0 15,-1 2 0-15,0 2 0 0,0 2 0 0,-1 2 0 0,1 2 0 16,-3-2 0-16,1 0 192 0,-2-4-32 0,0 4-16 16,-2-2 0-16,-1 0-144 0,-2 0 128 0,-2 4-128 15,-2-2 128-15,1-1-128 0,-1-4 0 0,2-4 0 16,0-3 0-16,1-2 0 0,-1 1 0 0,0 0 0 0,0 1 0 16,-2 0 256-16,2 0 32 0,1-4 0 0,0-1 0 15,1-4-32-15,3-2 0 0,1-1 0 0,0-4 0 16,3 1-96-16,0 1-32 0,3 1 0 0,-1-2 0 15,0-5-128-15,0 2 0 0,2 0 0 0,-3 2 0 16,3-2 0-16,-4-1 0 0,1-2 0 0,-3 0 0 16,1-1 0-16,-4 1 0 0,1-3 0 0,0 1 0 0,-2 2 0 15,0-7 0-15,0 1 0 0,1-2 0 0,0-6 0 16,1-1 0-16,1-5 0 0,1 2 0 0,2 0 144 0,1-1 0 16,1-3 0-16,1 3 0 0,0 0 272 0,0 2 48 15,2-1 16-15,-1 2 0 0,0 1-272 0,1 2-48 16,0 2-16-16,-1 2 0 15,0 1-144-15,-2 3 0 0,1 3 0 0,-2-2 0 0,-3 2 0 0,0-4 0 16,-1-1 0-16,-1 0 0 0,0-3 0 0,0 0-176 16,-2-5 48-16,1-2 0 0,-1-1-16 0,2 0 0 15,-1-3 0-15,0-3 0 0,1 2 144 0,1-4 192 16,0 0-32-16,1 0-16 0,2-1-144 0,-1-2 192 16,2 1-192-16,0 1 192 0,1 1 16 0,-5 0 16 0,0 0 0 15,0 0 0-15,0 0-96 0,18 12 0 0,-14-5-128 16,-3 3 192-16,2 3-192 0,-3 1 0 0,1-1 0 15,-1 0 0-15,0-1 0 0,-1-1 0 16,1-3 0-16,0 0 0 0,-2-3 0 0,2 0 0 16,0-3 0-16,2 1 0 0,-2-3 0 0,1 0 0 0,0 0 0 0,0 0 0 15,2-4 160-15,-1 3-16 16,1-3 0-16,0 1 0 0,2 0 112 0,0 2 0 0,1-4 16 0,1 3 0 16,0 2 64-16,2-2 16 0,-1 1 0 0,2 1 0 15,1 0-96-15,2 0-32 0,0 0 0 0,2 1 0 0,1 1-80 16,2 0-16-16,1 0 0 0,-1 1 0 0,-5-1-128 15,3 0 0-15,4 1 0 0,5 1 0 0,0-4 0 0,6 0 0 16,7-4 0-16,10-2 0 0,8-2 0 0,6-8 0 16,4-1 0-16,5-3 0 0,6-1 176 0,3 0-48 15,4 3-128-15,-1-2 192 0,-5 2-192 0,-5 5 0 16,-7 2 0-16,-6 5-16704 16,-9 7-3248-16</inkml:trace>
  <inkml:trace contextRef="#ctx0" brushRef="#br0" timeOffset="2776.96">10559 6741 38703 0,'-6'-1'3440'0,"2"1"-2752"0,4 0-560 0,1 1-128 0,0 1-144 0,1-2-64 0,-2 2-16 0,-2-2 0 0,2 1-208 0,0 0-32 0,0 3-16 15,0-4 0-15,0 0 480 0,0 0 0 0,8 22 0 0,-7-13 0 16,-1 1-240-16,0 1-144 0,0 2-48 0,-1-1 0 0,0 1 608 0,-3 2 112 16,1 0 32-16,0 4 0 0,-2 0 512 0,-1 3 128 15,-1-1 0-15,1 5 16 0,-1-1-384 0,-2 4-80 16,2 3 0-16,-3 1-16 0,1 5-224 0,-1-1-32 15,2-1-16-15,0-2 0 0,2 1-224 0,1-4 144 16,1 0-144-16,3-4 128 0,1-4-128 0,1 0 0 16,1-2 0-16,-1 1 0 0,1 1 0 0,-2 1 0 15,-1 1 0-15,0-3 0 0,-2-2 0 0,0-1 0 16,-1-3 128-16,-1 1-128 0,1-6 208 0,-1 0 16 16,2-5 0-16,0 0 0 0,1-1-80 0,1-4-16 0,1 1 0 15,0-4 0-15,1-1 48 0,2-1 0 0,2-6 0 0,3-1 0 16,0-1 32-16,2-5 16 0,2-1 0 0,0-2 0 15,0 0-224-15,1-3 144 0,0-2-144 16,-2 3 128-16,0 1-128 0,-1-1 0 0,-1 4 144 0,1-2-144 16,-1 2 0-16,-2 2-160 0,2 2 16 0,-2 1 0 15,2 4 144-15,-2-2 0 0,-1 1 0 0,2 3 0 16,-1-2 0-16,1 1 0 0,-1 4 160 0,0-1-160 16,1 2 144-16,0-1-144 0,1 4 128 0,0 0-128 15,1 4 0-15,-2 1 0 0,0 1 0 0,-1 5 0 16,2 3 0-16,1 2 0 0,0 3 0 0,0-2 0 0,-2 0 0 15,2 3 0-15,0 0 0 0,1 1 0 0,-1 0 0 0,-1-1 0 16,1 3 0-16,-2 3 0 0,1-4 0 0,-2 2 0 16,-1-2 0-16,-2 0 0 0,0 1 0 0,-2-4 0 15,1 0 128-15,-2-3-128 16,0-1 0-16,1-3 0 0,0-1 0 0,-1-3 0 0,3 0-192 0,-2-3-128 16,1-3-32-16,1-1 0 15,-1-1-512-15,1-1-96 0,1 1-32 0,-3 0-17760 0</inkml:trace>
  <inkml:trace contextRef="#ctx0" brushRef="#br0" timeOffset="3267.95">11485 6694 8287 0,'1'-6'736'0,"-1"1"-592"0,0 1-144 0,-1 2 0 0,1 2 2528 0,0 0 480 0,0 0 80 0,-1-2 32 0,0 0-432 0,-3 0-64 0,0 2-32 0,-1 0 0 0,-1 4-1728 0,-1 0-352 0,-2 5-64 0,-1-1 0 0,-2 3-592 0,-2 0-112 16,-3 5-32-16,0-1 0 0,-2 5 288 0,0-3 176 0,1 5-32 0,-1-3 0 15,1 3 1024-15,0-1 208 0,1 2 32 16,0 1 16-16,0 3-272 0,-2 2-64 0,2-1-16 0,-1 0 0 16,1 6-688-16,-2 0-144 0,2 6-32 0,2 0 0 15,3-1-208-15,2 2 0 0,4 0 0 0,3-5 0 16,3-3 240-16,2-1-48 0,3 3-16 0,0-1 0 15,2 0 0-15,0-1 0 0,5 2 0 0,1-1 0 16,2 1-176-16,2-2 0 0,4 1 0 0,0-3 128 16,0 0-128-16,0-3 0 0,0-4 0 0,-3-5 0 31,-1-3-816-31,-1 1-80 0,-4-4-32 0,0 1 0 0,-3-6-1584 0,0 1-320 0,0-2-64 16,-3-2-10912-16</inkml:trace>
  <inkml:trace contextRef="#ctx0" brushRef="#br0" timeOffset="3585.3">11807 7282 30399 0,'-3'0'1344'0,"-1"0"288"0,2 0-1312 0,-1 1-320 0,2 1 0 0,0-2 0 0,0 2-1184 0,-3 1-304 0,-2 0-64 0,-4 3-16 0,-1 3 400 0,-3-1 80 16,1 2 0-16,-3 1 16 0,-1 2 2144 0,1-1 416 0,-1 3 96 0,-1-1 16 0,0 3 64 0,0 1 0 16,-1-3 16-16,1 3 0 0,-2 1-400 0,0-1-96 31,-1 1-16-31,0 1 0 0,-1 0-704 0,-2 0-144 15,2 0-16-15,0-3-16 16,3-2-592-16,-1-2-112 16,-1 2-32-16,2-4 0 0,-1 0-1808 0,4-6-368 0,2-3-80 15,3-4-10736-15</inkml:trace>
  <inkml:trace contextRef="#ctx0" brushRef="#br0" timeOffset="3805.71">11300 7268 36863 0,'-4'0'3264'0,"0"0"-2608"0,2 1-528 0,2 1-128 0,2 0 1344 0,3 1 224 0,1 0 48 0,4 3 16 0,8 6-1504 0,5 4-320 0,8 2-48 0,4 9-16 0,-1 2 128 0,2 5 128 0,-1 2-208 0,-4 3 80 0,-3-2-432 16,-6-1-80-16,-3-2 0 0,-6 0-16 0,-4 0-1200 0,-4-2-224 0,-3 5-48 0,-3-3-16 15,-2-4-1360-15,-1-6-272 0,-1-4-48 16,1-4-16-16</inkml:trace>
  <inkml:trace contextRef="#ctx0" brushRef="#br0" timeOffset="4196.95">11739 6740 34095 0,'-10'-20'1504'0,"2"8"320"0,1 0-1456 0,3 4-368 0,2 6 0 0,0 0 0 0,1 1 1152 0,-1-1 144 0,-1-2 48 0,1 0 0 0,1 2-1104 0,4 2-240 0,2 4 0 0,3 2 0 0,2 4-128 0,1 4 0 0,1 0 0 0,0 6 0 15,2 3-160-15,0 1-32 0,0 3 0 0,1-1 0 16,0 1 320-16,1 2 0 0,3 3-128 0,-2-6 128 16,-3 0 704-16,3 2 192 0,4 7 32 0,4 4 16 15,4 7-368-15,1 0-64 0,1 1 0 0,0-3-16 16,1 2-176-16,-4-3-48 0,1-3 0 0,-4 0 0 0,-4-6-272 16,-4 3 0-16,-3 5 0 0,-6 5 0 0,-5 3-192 0,-7-2-80 15,-6 1-32-15,-6-2 0 0,-5-2 96 16,-4-5 16-16,-2-2 0 0,-4-3 0 0,-3-2 192 0,0-3 0 15,1-3 0-15,-9 1-144 0,-8 3-176 0,-5 0-48 16</inkml:trace>
  <inkml:trace contextRef="#ctx0" brushRef="#br0" timeOffset="13418.21">17621 3929 29487 0,'-21'-10'2624'0,"5"3"-2112"15,6 6-512-15,6 0 0 0,3 1 512 0,-4-3-16 0,-7 1 0 0,-7-7 0 0,-4 0-784 0,0 1-160 0,6 0-16 0,5 4-16 16,4 4 0-16,6 0 0 0,3 4 0 0,3 1 0 16,2 3-176-16,3-2-48 0,4 2 0 0,4 0 0 0,4-1 576 0,4 2 128 0,5 0 0 0,3-1 0 15,8-3 864-15,2-1 208 0,-1-2 32 0,5-2 16 16,5 0 224-16,5 0 64 15,3 0 0-15,-4 0 0 0,-5 3-496 0,4-1-80 16,6 2-32-16,1-2 0 0,-2 1-336 0,-2 1-64 0,1 1-16 0,2 1 0 0,3 5-208 16,-1-2-48-1,-2 0-128-15,-2 1 192 0,-1-3-192 0,-1-1 176 0,-3-1-176 0,-1-3 160 0,-1 3 32 0,2 0 0 16,-1 0 0-16,-3 0 0 0,-1-4-192 16,-5 0 0-1,-3 1 0-15,-1-2 0 0,-3-2 0 0,-1 0 0 0,-3 2 0 0,-3-4 0 0,-2 2 0 0,-4 2 192 16,-5 0-32-16,-1 0 0 0,-4 0 16 0,-2 1 0 15,-5 4 0-15,-2 1 0 0,-1 0 64 0,-3 4 16 16,-1 5 0-16,-3 5 0 16,2 6-128-16,-3 6 0 0,-2 7-128 0,1 8 192 15,0 8-192-15,0-2 0 0,2-1 0 0,-1 1 0 16,2 4 0-16,-1 2 0 0,2 3 0 0,1-1 0 16,0-2 0-16,1-2 0 0,2-6 0 0,-1-1 0 15,1 1 0-15,-1 5 0 0,-1 2 0 16,2 6 0-16,-1 7 0 0,2 3 128 0,0-4-128 0,1 5 144 15,1 2 16-15,1 15 0 0,2 17 0 0,-2 6 0 16,-1-8-160-16,1 12 0 0,-1 16 0 0,0 0 0 16,-1-10 0-16,0-12 0 0,-1-10-144 0,-1-11 144 15,1-8-384-15,-2-3 16 0,0 0 16 0,-5-8 0 0,1-7 352 0,-4-4 0 16,-2-2 0-16,1-10 0 0,-3-4 256 0,0-8 128 16,1-4 32-16,1-8 0 0,0-3 32 0,1-3 0 15,2-3 0-15,0-1 0 0,2-5-192 0,1-2-16 16,1 0-16-16,2-4 0 0,0 1-224 0,0-4 0 15,2 3 0-15,-1 0 0 0,2 0 176 0,-1 0-176 16,0-1 192-16,1 0-192 0,0 1 192 0,-1-3-192 0,1 3 192 16,0-1-192-16,-2 1 128 0,1-3-128 15,-1 2 0-15,-1-3 0 0,2 0 256 0,-2 0-64 0,0-1-16 0,-1 0 0 16,0-1 0-16,0 0 0 0,0-3 0 0,2 1 0 16,-2-2 80-16,0 5 0 0,0 0 16 0,0 0 0 15,3-23 32-15,-3 20 0 0,0 0 0 0,-1 1 0 16,0 1-160-16,-2-1-16 0,-2 2-128 0,1 2 192 15,0-1 0-15,-2 1 0 0,-3-1 0 0,-1 3 0 16,-2-1-192-16,-2 0 128 0,-2 4-128 0,-1-5 0 16,-3 2 192-16,-2 1-64 0,-7-3-128 0,-3 2 192 15,-3-2 0-15,0 1-16 0,-4-6 0 0,0 1 0 16,0 1 16-16,1-4 16 0,2 0 0 0,2 0 0 16,3 0 32-16,0 0 0 0,1 1 0 0,2-3 0 0,2 3-240 0,2-1 0 15,6 0 0-15,2 4 0 16,2-3-912-16,3 3-288 0,2 1-48 0,2 0-21408 15</inkml:trace>
  <inkml:trace contextRef="#ctx0" brushRef="#br0" timeOffset="43258.04">18572 9860 22111 0,'3'-4'1968'0,"0"2"-1584"0,-1 1-384 0,1 1 0 0,-2 0 0 0,2 0 0 0,2 0 0 0,1-4 0 0,2 0-240 0,-1 2-80 0,-2 0 0 0,-4 2-16 0,-2 0 336 0,-3 0 0 16,-2 0 160-16,-2 0-160 0,-2 3 688 0,-1-2 16 0,-4 3 16 0,-1 0 0 0,0-2 64 15,-2 2 16-15,-2-2 0 0,-1 2 0 16,-1 1-32-16,-2-3-16 0,-1 3 0 0,-1 0 0 0,-1 0 304 0,-1 0 64 31,-2-1 16-31,-2 1 0 0,-1-1-112 0,-2 0 0 16,0 0-16-16,-1-1 0 0,-1-1-592 0,-2 1-112 0,-5-2-32 0,0-1 0 0,2 1-272 16,-1-1 0-16,-4 0 0 0,0-2 0 0,0-1 0 0,0-2 0 15,1-1 0-15,3 0 0 0,1-2 128 0,2 2 0 16,3-2 16-16,1 3 0 0,1 1 112 0,2 1 32 15,-2 3 0-15,2 0 0 0,3 0-96 16,-1 3-32-16,3-2 0 0,1 0 0 0,1 3-160 0,0-4 192 16,2 3-192-16,0-1 192 0,0-2-192 0,-1 1-176 15,2 1 48-15,-1-1 0 0,1-1 128 0,2 2 0 0,1-2 0 16,2 0 0-16,2-2 0 0,1 1 176 16,4-1-48-16,1 1 0 15,1-3-128-15,4 3 192 0,0-3-192 0,1 2 192 16,2-1-192-16,1 1 0 0,-1 1 144 0,1-4-144 0,2 0 160 15,1 1-32-15,0-1-128 0,2 1 192 16,1-2-192-16,1 1-160 0,3-1 32 0,-1-1 0 16,5-1 128-16,-1 1 176 0,3-2-48 0,1 1 0 0,1-4-128 0,-1 3 0 0,3-3-160 0,1 1 160 15,-1-2 0-15,4-1 0 16,-1-1 0-16,1-1 0 0,0 0 0 0,-1 2 0 16,-1-2-128-16,-2 4 128 0,-2-4 0 15,-4 5 0-15,-1 0-160 0,-2 1 160 0,-2 1 0 0,-2-1 0 16,-2 4 0-16,-3 2 0 0,-2 2 0 0,0-1 0 15,-3 6 0-15,-2-3 0 0,1 4 0 0,-2-1 0 16,-2 4 0-16,-2 1 0 0,-2 0 0 0,-1 1 0 16,-1 0-128-16,-1 1 128 0,0 0-128 0,-2 2 128 15,1-1-160-15,-2 1 160 0,3-1 0 0,-1 0 0 16,-2 2 0-16,2 2 0 0,0 0 0 0,0 1 0 16,-1 4 0-16,-2-2 0 0,1 6 0 0,-1-1 0 15,0 1 0-15,2 1 0 0,-1-1 0 0,3-1 0 16,1-2 0-16,3-4 0 0,1-2 0 0,3-2 0 0,3 0 0 0,3-6 0 15,1 2 320-15,2-2-32 0,2 1-16 0,2 0 0 16,2 1-112-16,0 1-32 0,3 0 0 0,1 1 0 16,3 0-128-16,3 0 0 0,5 3 0 0,3-3 0 15,1-1 0-15,6-1-176 0,3-1 176 0,5 1-128 16,4-2-128-16,2 4 0 0,0-2-16 0,1 6-18048 16</inkml:trace>
  <inkml:trace contextRef="#ctx0" brushRef="#br0" timeOffset="65791.14">13262 11827 43311 0,'-2'-6'3840'0,"-1"0"-3072"0,1 4-608 0,0-2-160 0,2 3 128 0,-1-2-128 0,0-3 192 15,-3-5-64-15,-1-2-640 0,-3 1-128 0,-2 1-16 0,-6 4-16 0,-4 2 352 0,-6 0 64 0,-9 5 0 0,-9 1 16 16,-9 1-224-16,-9 0-48 16,-6 3-16-16,-5-4 0 0,-3 4 528 0,-3 0 0 0,3-2 0 0,-4 0 0 0,1-1 704 15,-1 2 112 1,-1 2 16-16,5 0 0 0,7 1-192 0,3-1-48 0,3 0 0 15,1 3 0-15,2 2-208 0,-2 2-64 16,1 7 0-16,2-1 0 0,3 3-320 0,4 0 0 0,5 0 0 0,4 3 0 16,5 2 0-16,-1 4 0 0,2 8 0 0,1 1 0 15,3 4-144-15,1 3-48 16,3 3-16-16,5 0 0 0,3-2 0 0,2 4 0 16,3 1 0-16,2 5 0 0,3 4 208 0,3 1-176 0,0 4 176 0,4-1-160 0,3-6 160 0,1 0 0 15,4-1 0-15,-2-5 0 0,2 2 160 0,1-2 16 16,1 3 0-16,0 0 0 0,3 0 128 0,-2-3 16 15,2 0 16-15,-1 0 0 0,-2 0 0 0,1-2 0 0,1 2 0 16,-1 10 0-16,4 8-80 0,-1 7 0 0,1-3-16 0,-1 0 0 31,1 2-240-31,0-4 176 0,0-2-176 0,1-6 160 16,-3 0-160-16,-1-5 0 0,-2 4 0 0,-1-8 0 16,-1-6 0-16,-2-1 0 0,-2 7 0 0,-4 0 0 15,0-6 0-15,-3-3 288 0,0-5-48 0,-2-3-16 16,1-1-32-16,-1-3 0 0,0 3 0 0,1-2 0 15,-1 0 80-15,0-4 16 0,2-1 0 0,-2 2 0 0,-2-1-288 16,1-1 0-16,-2-1 128 0,-1 0-128 0,1-1 0 16,-1-3 0-16,-1 1 0 0,2-3 0 0,-1 0 0 0,1-3 0 15,2-2 0-15,0-6 0 0,1 0 128 0,2-2-128 16,0-1 192-16,0 0-192 0,-1 1 256 0,-1-3-48 16,3-2-16-16,-2 1 0 0,1-1-48 0,1-1-16 15,0-1 0-15,1-1 0 0,2-2 80 0,2-2 16 16,1 3 0-16,1-6 0 0,3 6 128 0,2-3 32 15,3 0 0-15,3 0 0 0,5 0-64 0,6 1 0 16,6 0 0-16,10-1 0 0,5 0-48 0,6-1-16 16,0 0 0-16,7 1 0 0,5-4-128 0,6 2-128 0,4-3 192 15,-4 0-192-15,-5 4 144 0,-1-4-144 0,1 1 0 0,-1 1 144 16,-3-1-144-16,4 0 0 0,4-1 0 0,0 1 0 16,-7 2 0-16,1 0-256 0,-1 2 64 0,-4 0 16 31,-3 2-368-31,3-2-80 0,2 2-16 0,-1 2-23424 0</inkml:trace>
  <inkml:trace contextRef="#ctx0" brushRef="#br0" timeOffset="101989.17">13028 12239 18431 0,'-7'-6'1632'0,"1"1"-1312"15,2 1-320-15,2 2 0 0,0 2-2048 0,-1-5-464 0,-4-1-112 0,-1-5 0 0,-2-4 1120 0,0-1 224 0,3 1 64 0,3-1 0 0,1 1 2080 0,3 3 416 0,0 0 96 0,2 4 16 0,-1-1 416 0,-1 2 96 0,-1 1 16 16,-1 2 0-16,0 1 512 0,-2-2 128 0,-1 3 0 0,-1-1 16 15,0 3-528-15,-3-1-96 0,-1 1-32 0,-1 1 0 16,-1-1-1168-16,-2 0-240 16,-1 0-64-16,1 0 0 0,-3-1-112 0,-1 1-16 0,-2-3-16 0,-1-1 0 15,0 0 128-15,-2 2 16 0,0-1 16 0,-1 2 0 16,0-2-160-16,-1 2-48 0,-1 1 0 0,0 4 0 16,2-3 16-16,-3 4 0 0,1-1 0 0,-3 3 0 15,-1-1-112-15,1 3-32 0,0 2 0 0,0 3 0 0,-1 1 32 16,-1 2 0-16,0-1 0 0,1 0 0 0,3-2-160 0,0 1 0 15,1-2 0-15,-1 1 0 16,0 3 0-16,1-1 0 0,0-1 0 0,0 0 0 0,2 1 0 0,3-5 0 16,3 1 0-16,2-3 0 15,2 0 0-15,3-2 240 0,1 2-64 0,1-2-16 0,2-1 80 0,-1 1 16 16,4-1 0-16,-1-1 0 0,1 0-112 0,-1 2-16 16,1 2 0-16,-1-2 0 0,2 3-128 0,-4 1 0 15,2 3 0-15,1 1 0 0,-1 2 0 0,1 1 0 16,0 2 0-16,2 0 0 0,0 1 0 0,2 1 0 15,2 3-176-15,0 1 176 0,-1 2 0 0,2-3 0 16,-2 2 0-16,2-2 176 0,-1 1-176 0,-1-1 0 0,2-2 0 0,-2 0 128 31,0 0-128-31,-1 2 0 0,1 1 0 0,1 2 128 0,-2 3 64 0,1 4 0 0,-2-1 0 0,-1 2 0 16,1 1-64-16,-1 3 0 0,-1 0 0 0,0 0 0 16,-4 2 0-16,0 2 0 0,-2-2 0 0,1-3 0 15,0-2-128-15,0 0 0 0,-2 7 0 0,1 0 0 16,0-3 0-16,1 0 0 0,-1 0 0 0,0-3 0 15,1 2 0-15,-1-2 0 0,0-3 0 0,1-2 0 16,0-5 0-16,2-3 0 0,1-3 0 0,-1-1 0 16,1-2 128-16,-1-3 0 0,1-2 0 0,0-2 0 0,0-2-128 0,0 0 0 15,-1 1 0-15,0-4 128 0,0 3-128 0,-1-5 192 16,1 1-192-16,1-1 192 0,0-1-64 0,0 0-128 16,2-3 192-16,0-2-64 15,1-1-128-15,0 0 192 0,1 0-192 0,0-2 192 0,1 1-16 0,0-3 0 16,1 1 0-16,2 0 0 0,0-1-48 0,2-3 0 15,2 2 0-15,-1 0 0 0,4 0 0 0,0 0 0 16,-2 1 0-16,3 0 0 0,2-1-128 0,0 2 0 16,0 3 0-16,1-3 0 0,4 4 0 0,2-3 0 15,2 3 0-15,3-3 0 0,2 3 0 0,4 1 192 16,2-1-32-16,0 1 0 0,-2 1-32 0,4 0 0 0,5 3 0 16,-2-2 0-16,-3 2-128 0,-1 1 0 0,1-3-160 0,-1 3 160 15,1-1 0-15,0-1 0 0,-2 0 0 0,2 2 0 16,-2-2 0-16,-1 2 0 0,-2 0 0 0,-2 0 160 15,0 1-160-15,-1-1 0 0,-1 1 0 0,-4 0 0 16,-2-1-192-16,-2 1-64 0,1-1 0 0,-3-1-16 31,1 1-384-31,-1-3-80 0,2 2-16 0,-1-2-19344 0</inkml:trace>
  <inkml:trace contextRef="#ctx0" brushRef="#br1" timeOffset="116136.56">13352 15489 38703 0,'-10'-2'3440'0,"4"0"-2752"15,5 2-560-15,2 0-128 0,2-1 0 0,-2 1 192 0,1-1-192 0,2-2 192 0,5 1-480 0,6-1-96 0,8 1 0 0,6 1-16 0,6-2 656 0,6 2 128 0,6 1 16 0,3 1 16 0,-7 2 96 0,6-1 0 16,7 2 16-16,5 2 0 0,-11-1-192 0,10 1-32 0,10 3-16 16,11-2 0-16,5 2 16 0,8 0 0 0,4-3 0 15,7-1 0-15,10-3 64 0,6 2 16 0,8-2 0 0,7 1 0 16,12 1-64-16,2-2 0 16,-20 2 0-16,22-1 0 0,18 1 32 0,7 0 0 0,1 1 0 0,-5 0 0 15,-5 1-80-15,7 3-16 0,7-2 0 0,3 3 0 16,2-4-256-16,-2 3 0 0,-5 1 0 0,-6 0 0 15,-3-2 0-15,-5 0 0 0,0-2 0 0,-4 0 0 16,-2 1 0-16,-6 2 0 0,-5-3 0 0,-5 0 0 16,-4 1 0-16,-4-2 0 0,-1-1 0 0,-5 0 0 15,-2 1 0-15,-5-2 0 0,-6-1 0 0,-7 2 0 0,-5-3-144 16,-7 0-96-16,-6-1-16 0,-10 0-13760 16,-4 1-2768-16</inkml:trace>
  <inkml:trace contextRef="#ctx0" brushRef="#br0" timeOffset="127274.94">25035 4279 28559 0,'-20'-15'2544'15,"3"4"-2032"-15,6 5-512 0,5 2 0 0,1 2 960 0,-5-4 112 0,-10-7 16 16,-12-4 0-16,-8-8-128 0,-2 2 0 0,3 3-16 0,4 4 0 0,6 4-624 0,1 2-128 0,2 2-32 0,3 0 0 0,1 1-160 0,3 2 192 0,1 1-192 0,1-1 192 0,5 1 320 0,0 1 64 16,-1 0 0-16,2-1 16 15,1-1-128-15,-1 0-16 0,1 0-16 0,2 1 0 16,1-2-224-16,3-1-32 0,1 3-16 0,4-3 0 15,4 3 128-15,5-1 32 16,1 4 0-16,8-2 0 0,4 6-160 0,11-2-32 16,9 4 0-16,10-1 0 0,10 3 32 0,9-4 0 0,5 0 0 15,14 0 0-15,17 2-160 0,7-2 192 0,6 0-192 16,6-2 192-16,6 3-192 0,0-3 0 0,-2-1 0 0,11 3 128 16,9 0-128-16,6 0 0 0,5-1 0 0,5 1 0 15,5 3 0-15,0-2 0 0,1 3 0 0,16 0 0 16,15 5 0-16,4 0 208 0,1 3-48 0,1-2-16 15,0 3 16-15,2 1 0 0,1 0 0 0,2-1 0 16,5 1-160-16,4-2 0 0,3 1 0 0,-9-1 128 16,-15 0-128-16,-6-2 0 0,-4-4 144 0,-8 1-144 15,-14 1 0-15,-4-1 0 0,-5-4 0 0,-11-3 0 0,-6-3 0 16,-10 2 0-16,-7-2-192 0,-13-4 64 16,-15-1-416-16,-9-1-80 0,-10-1-16 0,-10 1-12192 15,-9-4-2448-15</inkml:trace>
  <inkml:trace contextRef="#ctx0" brushRef="#br0" timeOffset="129720.22">24445 4214 8287 0,'-1'0'736'0,"0"0"-592"0,0 0-144 0,-1 0 0 0,2-2 1600 0,0 2 304 0,2-1 48 0,-5 1 16 0,2-2-368 0,-3-1-80 0,1 2-16 0,-1-4 0 0,0 1-224 0,-1-1-64 31,1 3 0-31,-2-4 0 0,1 1 128 0,-2-1 32 0,1-1 0 16,-3 0 0-16,2 1 416 0,-2 0 96 0,-1 3 16 0,0-2 0 16,-1 4-848-16,-1-1-160 0,-1 0-48 0,0 2 0 15,-3-1-480-15,-2 1-112 0,0 0 0 0,-4 0-16 16,1 0-112-16,-4-2-128 0,-5 2 176 0,-3-3-176 15,-3 2 128-15,-7-4-128 0,-8-1 0 0,-6-3 0 0,-1 0 192 0,0 0 0 16,2-3-16-16,-4 0 0 16,-5-5 80-16,0-1 0 0,-2 1 16 0,1 2 0 15,2 4 144-15,1 4 32 0,4-3 0 0,3 2 0 16,7 3-160-16,0 1-32 0,4 2 0 0,0 0 0 16,4 4 32-16,2 0 0 0,3 2 0 0,4 4 0 15,3 1-288-15,6-2 0 0,4 3 0 0,4-4 0 16,4 1 0-16,1 2 0 0,4-3-128 0,2 2 128 0,3-1-224 15,2 1 48-15,1-5 16 0,0 2 0 16,2 0 160-16,0 0-128 0,2 1 128 0,1-1-128 0,3 3 128 16,1 0 0-16,2 0 0 0,1 2 0 0,3 2 256 0,0 4 0 15,0 1-16-15,2 2 0 0,0 7-64 0,1 2-16 16,1 5 0-16,0 4 0 0,-1 2-160 0,-1 6 0 16,-2 7 0-16,0 3 0 0,-2-2 0 0,1 11 0 15,0 7 0-15,0 3 0 0,-1 1 0 0,-2-2-176 16,-2-8 48-16,0 12 0 0,-3 8 128 0,0 7 0 15,-1 2 0-15,-1 2 0 0,1 3 0 0,-1 6 256 0,-1 6-64 16,-2 3-16-16,1 1 80 0,-1 5 32 16,0 9 0-16,1-2 0 0,0 0-288 0,1 6 0 0,1 8 128 0,-1-16-128 15,-1-20 0-15,-1 20 0 0,1 22 0 0,-2 4 0 16,0-20 0-16,-4 7 0 0,1 14 0 0,-2 0 0 16,-1-9 0-16,-1-7 0 0,1-5 0 0,0-4 0 15,1-4 176-15,-1-5-176 0,0-6 160 0,4-10-160 16,0-8 192-16,2-6-64 0,1-3-128 0,1-3 192 15,1-8-192-15,0-5 0 0,0-2 0 0,-1-3 0 16,-1 3 0-16,-2-4 0 0,1 3 0 0,-4-6 0 16,0 1-160-16,-2-3-32 0,-2 2 0 0,-1 4 0 15,-3-1 192-15,-1 5 0 0,-2 0 0 0,0-5 0 0,-1-5 0 16,2-1 0-16,-1-5 192 0,1 2-64 16,0-3 160-16,2 0 32 0,0-4 16 0,1-3 0 0,3-7-80 0,1 0-32 15,1-3 0-15,3-5 0 0,1 0-224 0,-1-2 0 16,1-2 0-16,0-3 0 0,0 0 0 0,-1-2 0 15,1 1 0-15,-3 0 0 0,1-3 0 0,-1-1 0 16,-1 0 0-16,-2-1 0 0,1-3 144 0,-1-1-16 16,0 3 0-16,0-8 0 0,0 3-128 0,-2-4 0 15,3-3 0-15,-1-1 0 0,2-1 576 0,1-1 96 16,-1-1 16-16,3-2 0 0,-1-2 96 0,4-2 32 16,0-2 0-16,4-1 0 0,1-2-112 0,4-1 0 15,4-1-16-15,6 2 0 0,3-2-560 0,8 2-80 16,6 0-48-16,5-1 0 0,8 2 0 0,4-1 0 15,8-3 0-15,8 1 0 0,8-2 0 0,4 0 0 16,2 1 0-16,-2 0 0 0,-5-2 0 0,2 2 0 0,2 2 0 16,-3 3 0-1,-5 4-1728-15,-5 4-304 0</inkml:trace>
  <inkml:trace contextRef="#ctx0" brushRef="#br0" timeOffset="150290.34">24835 11869 31327 0,'-12'-4'2784'0,"0"-1"-2224"0,0 1-560 0,3 0 0 0,3 2 2224 0,1-1 336 0,-1 0 64 0,-5-5 0 0,-8-2-1920 0,-4-6-384 0,-4-4-64 0,-2-2-32 0,3-4-224 0,-2 1 0 16,1-1-144-16,-4 2 144 0,-3 1-256 0,-3 5 32 0,-4 3 16 0,-6 3 0 15,-6 4 208-15,-7 3 0 0,-5 2 0 0,-3 5 0 16,-5-1 0-16,8 4 192 16,4-2-48-16,-7 0 0 0,-7 2-16 0,-2-1-128 0,3 1 192 0,5 0-64 15,3 0 288-15,7-3 48 0,4 2 16 0,6-3 0 16,6 2-240-16,4-3-48 16,6 0-16-16,3 0 0 0,6 0-32 0,1 1 0 0,6 2 0 0,1-1 0 15,2 4-144-15,2-1 0 0,1 1 0 0,0 3 128 16,2 1-128-16,0 2-192 0,1 4 32 0,0 5 16 15,2 2-48-15,1 0-16 0,1 6 0 0,3-1 0 0,1 5 64 0,1 3 16 16,3 7 0-16,2 9 0 0,3 8 128 0,2 8 176 16,3 6-48-16,2 8 0 15,4 4-128-15,1 6 0 0,0 5 0 0,0 4 0 0,-2-4 0 0,2 0 0 16,-2 0 0-16,1 6 0 0,-2 7 0 0,0 4 0 16,-3 3 0-16,-4 8 0 0,-1 9 0 0,-4 3 0 31,-3 4 0-31,-4 1 0 0,-1 2 0 0,-3-13 0 15,-3-11 0-15,1-9 0 0,-2-6 176 0,-2-6 0 16,0-5 0-16,-3 2 0 0,2-2 512 0,0-1 96 16,3 2 32-16,2-7 0 0,-1-5-368 0,2-8-64 0,2-3 0 15,-1-3-16-15,2 3-368 0,-2-3 0 0,2 1 0 0,0 1 128 16,-1 0-272-16,-2 2-48 0,-2 6-16 0,-2 1 0 16,-2 7 48-16,-3-3 16 0,-2 1 0 0,-5 6 0 15,-6-1-16-15,-5 0 0 0,-3 3 0 0,-3-2 0 16,-4 0 160-16,-1-2-192 0,-4-4 192 0,0-6-192 15,-2-10 352-15,4-9 64 0,3-6 16 0,2-8 0 16,5-2 304-16,5-11 64 0,9-4 16 0,6-9 0 16,6-4 32-16,7-3 16 0,5-5 0 0,8-4 0 0,8 0-224 15,12 1-64-15,16-3 0 0,13 2 0 16,13 2-816-16,21 0-160 0,23 4-48 0,16 1 0 0,12-6 208 0,13-2 48 16,12-5 0-16,9-4 0 15,9-5-320-15,3-10-48 0,-4-4-16 0,18-21-20352 16</inkml:trace>
  <inkml:trace contextRef="#ctx0" brushRef="#br0" timeOffset="161578.2">27402 15506 23951 0,'-9'-6'2128'0,"1"0"-1696"0,1 3-432 0,4 2 0 0,-1 0-1808 0,-3 1-448 0,-6-5-96 0,-9-1-16 0,-5 0 960 0,-3-3 176 0,2 3 32 0,4 3 16 0,4 0 4832 0,4 1 960 16,4 2 192-16,3-2 32 0,3 2-1232 0,5-1-240 16,2 2-48-16,3-1-16 0,5 2-2256 0,4 0-448 15,6-1-80-15,8 1-32 0,6-2-480 0,9 0 0 0,8 0 0 0,8-5 0 16,12 2 0-16,6 0 0 0,3 0 0 15,0 1 0-15,0-3 0 0,9 2 128 0,7-1-128 0,4 1 192 16,1 6 64-16,3-3 0 0,1-4 0 0,0 3 0 16,2 2 64-16,3-2 0 0,3 1 16 0,1-4 0 15,-1 2-336-15,0-1 0 0,-5 2 0 0,0-1 128 16,-6-3-128-16,0 0 176 0,2 3-176 0,-5-2 192 16,-8-1-192-16,-1-2 0 0,1 1 0 0,-4 1 0 15,-6 0-160-15,-6 2-112 0,-1-4-32 0,-6 2 0 16,-4 2-400-16,-7-1-96 0,-6 3-16 0,-8 1 0 15,-7 1-224-15,-8 0-48 0,-5 3-16 0,-7 1 0 16,-5 0-368-16,-6 1-80 0,-4 0-16 0,-5 4-13328 16</inkml:trace>
  <inkml:trace contextRef="#ctx0" brushRef="#br0" timeOffset="162227.59">27287 16886 40543 0,'-4'-3'3600'0,"2"1"-2880"0,1 1-576 0,2-1-144 0,1 0-368 16,2 1-96-16,0-4-32 0,3 0 0 0,5-2-1776 0,6-2-352 0,4 2-80 0,5 1-16 0,4-1 2560 0,6 3 512 0,7 2 96 0,6 0 32 15,8 4 1552-15,10 0 304 0,10 2 64 0,8-1 16 16,4 1-1536-16,6 1-304 0,6-2-64 0,2 1-16 16,-2 0-224-16,1-3-32 0,1 0-16 0,0 3 0 15,-1-2 32-15,1-2 16 0,1-1 0 0,1 0 0 0,-1 2 16 16,-1-2 0-16,2-2 0 0,-1 1 0 0,0-2-144 15,4 2-16-15,-2-2-128 0,2-2 192 0,3-2-192 0,0 2 0 16,2-2 0-16,1 0-160 16,-1 0-288-16,2 0-64 0,3 3-16 0,-2 0 0 15,1 0-672-15,-5 3-128 0,-1 4-16 0,-2 1-16096 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18:34:02.1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15969 5013 34095 0,'7'-7'3024'0,"-1"2"-2416"0,-1 2-480 0,-1 3-128 0,0 0 496 0,1 0 80 0,3-2 0 0,6-2 16 0,5-1-1360 16,-1-3-256-16,1 2-64 0,-3-4-16 0,-3 3 1104 0,-4-2 336 0,-3 2 16 0,-2 0 0 16,-3 1 544-16,-3 0 96 15,-2 1 32-15,-6 1 0 0,-2 3-512 0,-4 1-112 0,-8 3-16 0,-7 0 0 16,-6 4-144-16,-7 1-48 0,-5 0 0 0,-9 3 0 15,-12 1 128-15,-9-1 0 0,-5-1 16 0,-8-1 0 16,-4 1-208-16,-7 0-128 0,-6 1 160 0,-7-5-160 16,-7-1 208-16,0-3-48 0,-1 2-16 0,-1-4 0 15,-2-2 64-15,-4-2 16 0,-4 4 0 0,-5-5 0 0,-4-4-32 0,-7 1 0 0,-3 1 0 16,-6 0 0 0,-5 3-192-16,-4-2 0 0,-2-3 0 0,-1 3 0 0,-1 3 0 0,-5 1 0 15,-4 4 0-15,-3 0 0 0,2-2 0 0,-3 1 0 16,0 3 0-16,-17 2 0 15,-7 2 0-15,-4 3 0 0,-1 1 0 0,2 3 0 16,3-3 0-16,2-2 0 0,1 1 0 0,12-5 0 0,8 1 0 16,-6-1 0-16,-6 0 0 0,-3 0 0 0,-4 0 0 0,0-2 0 0,2 1 0 0,3-3 0 15,4 2 0-15,1-3 0 0,7 1 0 0,6 0 0 16,5 2 0-16,-6 0 0 16,-3 0 0-16,1 3 0 0,7 3 0 0,2-4 0 15,4 1 0-15,5 3 0 0,1-4 0 0,3 4 0 16,2-2 128-16,3 1-128 0,4-1 128 0,0-1-128 15,-1 2 176-15,3 0-176 0,1-1 0 0,0 2 0 16,0 3 0-16,1-6 0 0,2 3 0 0,5 0 0 16,-1-2 0-16,4 1 0 0,3-2 0 0,4-2 0 15,4-2 0-15,5-1 0 0,9 0 0 0,0-2 0 16,2-2 0-16,1 2 0 0,6 0 0 0,2-2 0 16,2 4 0-16,4-5 0 0,5 1 0 0,0-3 0 15,4 4 0-15,2-2 0 0,5 0 144 0,5 1-144 16,7-1 0-16,2-1 144 0,4 2 80 0,3-3 16 0,3 1 0 0,3-1 0 15,3 3 16-15,4-2 0 0,2 2 0 0,5-1 0 16,3 2-256-16,4-2 144 0,-1 3-144 16,5 0 128-16,4 0-128 0,3 0 0 15,4 0 0-15,2 2 0 0,2 0 0 0,0 2 0 0,1 1 0 0,0 2 0 16,1 2 0-16,-1 2 0 0,2 0 0 0,-1 2 0 16,2-1 0-16,0 4 0 0,2 0-192 0,1 1 192 15,4 3 0-15,3 2 0 0,-2 4 0 0,4 0 0 16,1 0-192-16,2 3 192 0,0 5-192 0,6 6 192 0,6 4-128 0,3 8 128 15,6 8 0-15,2-1 0 16,1 0 0-16,-1-2 0 0,-3-2 0 0,2 7 128 0,0 12-128 0,0 2 0 16,-4 7-160-16,2-4 160 0,-1-4 0 0,-1 8 0 15,-3 9-128-15,-5 0 128 0,-2-6 0 0,-1-4 0 16,-1 0 0-16,-2 8 0 0,0 16 0 0,-4 5 0 16,0 2 0-16,-4-5 0 0,2 0 0 0,-1-2 0 0,0-6 0 15,0 1 0-15,0-2 0 0,1 9 128 0,-1 8-128 0,2-5 160 16,1-9 32-16,1 5 16 0,-1 11 0 0,1-5 0 15,0-4-80-15,0 4-128 16,0 2 176-16,-1-3-176 0,-1-4 208 0,0 1-64 16,-1 3-16-16,-2-3 0 0,-1-1-128 0,-3-3-176 0,1-5 48 0,-5 5 0 15,-4 5 128-15,-1-2 176 0,-1-9-48 0,-2 3 0 16,-2 5-128-16,0-6-176 16,2-5 48-16,-1-4 0 0,-2-6 128 0,2 3 0 0,5 3 0 0,0-5 0 15,2-3 0-15,1-10 0 31,2-1 160-31,-1-4-160 0,3 0 0 0,0-3 0 0,1-3 0 0,0-1 0 0,1-4 0 0,-1-5 0 0,0-5 0 0,0-1 0 0,2 4 0 16,-4 2 0-16,1 2 160 0,-1 0-32 16,-1-3-128-16,0-4 0 0,-1-6 0 0,-1-5 0 15,0-2 128-15,2-4 0 0,0-6 0 0,1 1 0 0,1-2-128 0,-2 4 0 16,1-6 0-16,-1 3 0 0,1 1 128 0,0-3 0 16,-1 2 0-16,2-3 0 0,0-1-128 0,3-2 0 15,3-3 0-15,-1-4 0 0,0-1 0 0,-2-1 0 16,0-1 0-16,-1-1 0 0,0-1 0 0,-1-1 0 15,3 0 0-15,-3 0 0 0,0-2 0 0,0 1 0 0,-1 1 0 16,0-2 0-16,-2 1 0 0,2 0 0 0,-1 0 0 0,-1 0 0 16,1 1 0-16,-1-1 0 0,2 0 0 0,1-2 0 15,1 2 0-15,2-1 0 0,0-2 0 0,3 2 0 16,0-1 128-16,3-1 0 16,1-1 0-16,0 3 0 0,1-4-128 0,4 0 0 0,5 0 0 0,4 0 0 15,4 0 0-15,1-4 0 0,1 3 0 0,3-4 0 16,7 1 0-16,1 1 0 0,4-5 0 0,0 0 128 15,1-2-128-15,7 0 0 0,6-3 0 0,2 2 0 16,6 0 0-16,5 0 0 16,0-3 0-16,5 0 128 0,2-1-128 0,4-1 0 0,3 3 0 0,3-3 0 15,3 1 0-15,1 2 0 0,2-2 0 0,4 1 0 16,2-2 0-16,3 4 0 0,1 0 0 0,-1-3 0 0,-5 4 0 16,10-3 128-16,10-2-128 0,0-4 128 0,-8 3-128 15,9-3 0-15,8-3-176 0,0-3 176 0,2-3 0 16,0 4 0-16,4 2 0 0,-2-3 0 0,-2-1 0 0,2 2 0 15,3 4 0-15,-4 1 160 0,0 0-160 0,2 2 0 16,3 6 0 0,-1-6 0-16,-6 2 0 0,6 1 0 0,5 2 0 0,-1 0 128 0,-6 3-128 0,6-2 0 15,4-3 0-15,0 2 0 16,-2 0 0-16,2 0 0 0,2 0 0 0,3 0 0 0,4-1 0 0,-3-1 0 0,0 2 0 16,4-2 0-16,4-1 0 0,-3-2 0 0,-2 1 0 0,2 2 0 15,0 3 0-15,2 0 0 0,-1-3 0 0,1 2 0 16,1 1 0-16,5 3 0 15,6 6 0-15,-6-2 0 0,-6-4 0 0,-1 7 0 0,3 2 0 0,-3-4 0 16,-4 1 0-16,-2 1 0 0,0 4 0 0,3-2 0 16,2 2 0-16,1-4 0 15,-2 2 0-15,0-3 0 0,-2 3 128 0,-14-3-128 0,-15 1 0 0,18-1 128 16,15 1-128-16,13 1 128 0,4-2-128 0,-1 1 128 0,-4-1-128 16,-4 1 0-16,-2 4 0 0,-5-4 128 0,-4 0 32 0,-3 2 0 31,0 4 0-31,0-3 0 0,-1 3-160 0,-6-3 0 0,-1 4 0 0,-3-4 0 0,4 3 0 15,-5-1 0 1,-2-2 0-16,-2 1 0 0,0 2 0 0,-6-4 0 0,-8 0 0 0,6-1 0 16,2 0 0-16,-2 1 0 15,-1-2 0-15,0 2 0 0,3-2 0 0,-1-2 0 16,0 2 0-16,-1-1 0 0,-1-3 0 0,2 2 0 16,3 1 0-16,-2 0 0 0,-1-1 0 0,1 2 0 15,0 2 0-15,0-4 0 0,2 3 0 0,120 0 0 16,-122 1 0-16,-1-4 0 0,-1 2 0 15,4 2 0-15,1-3 0 0,1 1 0 0,1-2 0 0,2 4 0 0,-1-3 0 16,-1 0 0-16,5 2 0 0,5 1 0 0,16 0 128 16,18 0-128-16,-5 0 0 0,-8-5 0 0,-5 3 0 15,-5 4 0-15,-5-4-224 0,-1 2 48 0,-2 0 16 16,0 2 160-16,2 1 0 0,3-1 0 0,-3-1 0 16,-1 2 0-16,3 4 0 0,6-2 0 0,0-2 0 15,-6 0 0-15,6 2 0 0,3 1 0 0,-1-2 0 16,-7-2 0-16,6 1 0 0,5 0 0 0,1 2 0 0,4 0 0 15,-2-5 0-15,-2 0 0 0,0 0 0 16,1 4 0-16,3 0 0 0,2-2 0 0,1 1 0 16,-2-3 0-16,0 2-128 0,2 3 128 0,1-1 0 0,-5-4-144 0,0 1 144 15,-2 3-160-15,-2-2 160 0,-2 4-336 0,2-2 16 16,1-3 16-16,-8 3 0 0,-10 2 304 0,11-1-192 16,3 2 192-16,-2-2-160 0,-5 2 160 0,-2 0 0 15,1 3 0-15,-2-3 0 0,-6 2 0 0,-2-3 0 16,0 5 0-16,-3 0 0 0,-5-2 0 0,-1 0 0 15,0 2 0-15,-3 0 0 0,-9-2 0 0,3 1 0 16,4 1 0-16,-2-1 0 0,-5 1 0 0,0 0 0 16,4 1-144-16,0-1 144 0,-2 0-256 0,0 3 32 15,0-2 0-15,-3 0 0 0,-7-3 32 0,1 3 0 0,0 0 0 0,-4-1 0 16,-2-1 192-16,-7-1-144 0,-2-2 144 0,-8-1-128 16,-5 0 128-16,1-1-160 0,-3-3 160 0,-4-2-160 15,-6-2 160-15,-1 0 0 16,-1-2 0-16,-1-3 0 0,-3 1 160 0,-3-3-32 15,-1-1-128-15,-3 0 192 0,-2 1-192 0,2-2 144 0,3 0-144 0,4-1 128 0,-1-2-128 0,2 1 0 16,1 0 144-16,-1-2-144 16,-6 4 0-16,1-1 0 0,3 0 0 0,1-5 0 15,-2 1 0-15,-1-1 0 0,-1 0 0 0,-1-4 0 0,-3-1 0 0,0-3 0 16,-3 0 0-16,-5-3 0 16,-4 0 176-16,-2 0-48 0,-5-7 0 0,-2-3 0 0,-3-2 176 0,-6-2 16 15,1-6 16-15,-6-3 0 0,1-2-144 0,-2-2-16 16,-1-5-16-16,0-6 0 15,3-3-160-15,-1-3 192 0,3-1-192 0,1-3 192 16,0 2-192-16,2-4 0 0,5-4 0 0,-1-2 0 16,5-2 0-16,-3-6 0 0,4 0 0 0,0-2 0 0,0 2 0 0,0-4 0 0,0-5 0 15,-2 0 0 1,-1-3 0-16,-3-5 0 0,1-4 0 0,-3-4 0 0,-2 6 0 0,1-8 0 16,-4-1 0-16,-1 2 0 0,-1-2 0 0,-2-1 0 15,-1 3 0-15,-1-1 0 0,0-4 0 0,-1 1 0 16,1 6 0-16,0 0 0 0,2-4 0 0,0 1 0 0,1 7 144 0,1 0-144 15,2 4 0-15,0-2 0 0,2 2 0 0,2 2 0 16,1 1 0-16,0-2 0 16,0 5-192-16,0 0 64 0,-1 5-96 0,-2 3-16 15,-1 0 0-15,1 3 0 0,-2 6 16 0,-4 2 0 0,-1 0 0 0,-5 5 0 16,-1 3-96-16,-4 3-32 16,-2 5 0-16,-4 2 0 0,-3 2 80 0,0 2 16 15,-4 1 0-15,0 0 0 0,-2 2 64 0,0 2 0 16,0 5 16-16,-2 1 0 0,0 4 176 0,-2 3-128 15,2 1 128-15,-1 4-128 0,-1 4 128 0,0 2 0 0,-1 4 0 0,1 0 0 0,-4 6 0 0,0 4 0 16,-1 0 0-16,-3 2 0 16,-2 1 0-16,-1 4 0 0,-6 0 0 0,-2 0 0 15,-3 5 0-15,-3 0-128 0,0 1 128 0,-6 2 0 0,-4 3 0 0,-5 0-128 16,-4 2 128-16,-4-2 0 0,3-2 0 0,-4 1-128 0,-4 1 128 16,-6 0 0-16,-2 0 0 0,-3 1 0 0,-1-1 0 15,-1-1-128 1,0 1 128-16,-5 0 0 0,-5 0 0 0,-4 0 0 0,-2 0 0 0,-4 0 0 0,-4-2 0 0,-9 0 0 15,-7 1 0-15,-6-1 0 0,-5-2 0 0,-7-1 0 16,-5 0 0-16,-5 0 0 16,-5-1 0-16,-8-2 0 15,-3 0 0-15,-9-1-128 0,-2 1 128 0,-3-2 0 16,6-3 0-16,-9 0 0 0,-7 0 0 0,-5-2 0 0,-3 3-128 0,-4-4 128 16,-3 0-128-16,-2 2 128 15,-2 2 0-15,-2 1 0 0,0 0 0 0,0-3 0 0,2 2 0 16,-3-1 0-16,-4 1 0 0,-1-3 0 0,0 2 0 15,-1-1 0-15,-1 0 0 0,-3 2 0 0,-1-3 0 0,-4 2 128 16,-3-2 0-16,0 2 0 0,11 1-128 16,-4 1-160-16,-3 0 160 0,-1 1-208 0,2 1 208 15,0-1 0-15,2 4 0 0,1 0 0 0,2 0 0 0,-1-2 0 16,-1 5 0-16,4-2 0 0,11-2 0 0,-9 1 128 16,-2 1 0-16,1 0-128 0,2 2 0 0,4 1 0 15,1 2-160-15,2 2 160 0,2 1 0 0,2 2 0 16,0 0 144-16,7-2-16 0,11-2-128 0,5 1 0 15,3-2-128-15,3 0 128 0,4 3 0 0,2-3 0 0,8-1 0 0,6-1 128 16,6 0-128-16,-6 2-160 16,-2 4 160-16,6-4-208 0,6 0 208 0,3 0 0 0,3 5 0 0,1-4 0 15,4-2 0-15,0 2 0 0,4 4 160 16,-1 0-160-16,5-5 0 0,0 1 0 0,1 4 0 16,6-3 0-16,9 1 0 0,5-3 0 0,3 6 0 0,7-3 0 15,9-1 0-15,2-4 128 0,2 2-128 0,5-2 0 16,6 6 192-16,4-3-64 0,9 1 0 0,3-1 0 15,5-2-128-15,4-1 0 0,2 2-192 0,4 0 192 16,3 0-144-16,1 3 144 0,-4 0 0 0,1 1 0 16,3 2-512-16,0 1 16 15,0-3 0-15,0 3 0 0,1-2-944 0,-3 1-192 0</inkml:trace>
  <inkml:trace contextRef="#ctx0" brushRef="#br0" timeOffset="33674.23">29891 6414 14735 0,'0'-20'1312'0,"-1"7"-1056"0,-2 5-256 0,2 2 0 0,1 3 704 0,0 1 96 0,1 0 16 0,-1 1 0 0,0-3-2944 0,3 0-592 0,2 0-112 0,2-1-32 0,2-1 2256 0</inkml:trace>
  <inkml:trace contextRef="#ctx0" brushRef="#br0" timeOffset="47668.97">30527 811 21183 0,'3'-3'1888'0,"1"1"-1504"0,-1-1-384 0,-2 2 0 0,0-2-1056 0,0 1-288 0,3-2-48 15,1-2-16-15,1 0 2496 0,2-4 480 0,-2 1 96 0,-1-2 32 0,-2 5-416 0,-1-1-64 0,-1 3-32 0,-4-1 0 0,1 5 176 0,-2-2 48 16,-2 4 0-16,-3-1 0 0,0 3-384 0,-5 2-64 0,-1 0 0 0,-2 3-16 0,-2 1-400 0,1 1-80 0,-2 0-16 0,-1 4 0 0,1-3-144 0,0 2-48 16,-1 2 0-16,1 1 0 0,-1 1 304 0,2 1 48 0,-1 1 16 15,1 1 0-15,1-1-288 0,2 2-48 16,-2 2-16-16,4 0 0 15,1 0-144-15,2 4-128 0,2 0 192 16,3-2-192-16,3 0 160 0,3 0-160 0,3-1 128 0,3-1-128 16,6-2 0-16,2-1 0 0,4-1 0 0,3-3 0 15,3 3-224-15,4-6 80 0,1-2 16 0,1-3 0 16,1-2 128-16,2-3 0 0,3 0 0 0,-1-2-128 16,-1-4 128-16,-1-2 0 0,-3 0 0 15,-1-2 0-15,-3-1 208 0,0-3 32 0,-1-1 0 16,-3-4 0-16,0-3 80 0,-2-1 0 0,-2-2 16 0,-3-2 0 15,-2 4-32-15,-2-6-16 0,-4 1 0 0,-1-2 0 16,-3 0-112-16,-2-1-32 0,-3 1 0 0,-3-5 0 16,-3 3-144-16,-2-1-176 0,-2 1 48 0,-3 0 0 15,0 3-112-15,-1 1-16 0,0-2 0 0,0 7 0 16,0-1-48-16,0 2-16 0,-1 2 0 0,1 3 0 0,1 2 0 16,0 1 0-16,1 1 0 0,3 3 0 15,0 1-768-15,0-1-144 0,2 3-48 0,1 1-9936 16,-1 2-2000-16</inkml:trace>
  <inkml:trace contextRef="#ctx0" brushRef="#br0" timeOffset="48044.55">30130 1497 28559 0,'1'-12'1264'0,"-1"2"272"0,-1 3-1232 0,1 4-304 0,0 2 0 0,0-1 0 0,1 1 0 0,-1-1-176 0,1-1 32 0,-1-2 0 0,3 0 1744 16,-1 0 368-16,1 3 64 0,-1-3 16 0,-1 4-1680 0,1-2-368 0,-2 3 0 0,-3 3 0 0,1-3-368 0,-4 6-16 0,-3 1-16 0,-2 3 0 0,-3 6 592 0,-3-1 128 0,-4 5 32 0,-4 3 0 0,0 2 192 0,-1 1 32 16,-2 2 16-16,-2 1 0 0,3 1-336 0,0-1-64 15,1 0 0-15,1 2-16 0,3-2 48 0,0 0 16 0,1-1 0 16,2-3 0 0,2 0-960-16,1-6-192 0,1 2-48 0,1-3-15280 0</inkml:trace>
  <inkml:trace contextRef="#ctx0" brushRef="#br0" timeOffset="48412.6">30479 1606 20271 0,'6'-8'1792'0,"-1"5"-1424"0,0 0-368 0,0 3 0 0,-1 0 1792 0,0 0 304 0,0 1 48 0,3 1 16 0,6 1-848 0,4 0-160 0,5 5-48 0,7 1 0 0,3 5 0 0,1-1 0 0,3 8 0 0,1-3 0 15,-1 4-784-15,-1 0-144 0,-2 2-48 0,0 2 0 16,0 2 0-16,-1-1 0 0,-1 2 0 0,0-2 0 16,-1 0-128-16,1 2 0 0,-1-3-160 0,-1 1 160 15,-2 0-1312-15,-3 0-160 0,-1-5-48 16,-3-2 0-16,-4-1-896 16,-3-3-176-16,-2-1-32 0,-5-3-8592 0</inkml:trace>
  <inkml:trace contextRef="#ctx0" brushRef="#br0" timeOffset="48886.52">31495 2240 33167 0,'-6'1'2944'16,"-2"3"-2352"-16,2-3-464 0,1 2-128 0,2-1-192 0,-4-1-64 0,-4 4-16 0,-7 2 0 0,-8 5 1728 0,-5 3 336 0,-1 2 80 0,-1 2 16 0,4-2-1168 0,2 2-224 0,-1 0-48 0,4-1-16 0,0 0-432 0,3 1-144 0,0 1 0 0,4-2 0 15,2 2-96-15,4-3-16 16,3 0 0-16,3 1 0 0,4-3-224 0,2-1-48 0,4 3-16 0,2-6 0 31,3 1-624-31,2-2-128 0,1-1-32 0,5-1 0 16,3-2 640-16,2-1 128 0,5 2 32 0,1-3 0 0,3-4 208 0,-1 0 64 16,0-3 0-16,0-2 0 0,0-1 1088 0,-1-2 240 15,-4 0 32-15,0-4 16 0,-2 0 128 0,-1-2 32 16,-4 0 0-16,-1-2 0 0,-5-2-496 0,-3 2-80 15,-4 1-32-15,-2-2 0 0,-5 0-464 0,-3 1-80 16,-5-2-128-16,-2-3 176 0,-2 3-176 0,-6 0-176 16,-2 1 48-16,-4 1 0 15,-2-1-640-15,-2 2-128 0,-5 0-32 0,-2-1 0 16,0 1-800-16,-1 4-176 0,1 2-16 0,1 4-12672 0</inkml:trace>
  <inkml:trace contextRef="#ctx0" brushRef="#br0" timeOffset="49297.67">29734 1984 22111 0,'0'-11'976'0,"0"2"208"0,0 3-944 0,0 1-240 0,0 3 0 0,0 2 0 0,0-2 768 0,0-1 96 15,0-1 32-15,0 0 0 0,-1 1 1328 0,0 1 272 0,-2 7 48 0,-1 2 16 0,-2 5-1344 0,-1 5-256 16,-2 5-48-16,-2 6-16 0,0 3-256 0,-5 6-48 0,-1 4-16 0,-7 3 0 16,1 3-272-16,-6 2-64 0,-1-3-16 0,-3 1 0 15,0-2-224-15,-3-1-240 0,-3 0 48 0,1-1 16 16,1-4-528 0,2-2-128-16,3-4 0 0,3-1-16 0,4-6 16 15,4-4 16-15,5-2 0 0,2-3 0 0,6-6-704 0,3 0-144 0</inkml:trace>
  <inkml:trace contextRef="#ctx0" brushRef="#br0" timeOffset="50025.84">29107 2752 21183 0,'-1'-1'1888'0,"0"-2"-1504"0,-1 3-384 0,1 0 0 0,1 0-1280 0,0 0-336 0,-1-1-64 0,-1 0-16 0,-1-2 1056 0,1 0 192 0,0 0 64 0,0 1 0 31,1-3-192-31,-1 1-48 0,2 0 0 0,-1-1 0 0,0 2 944 0,0-2 192 0,-1 1 48 0,0-1 0 0,0-1 1248 0,-3 1 256 16,0 0 48-16,-2 1 16 0,-1 1 32 0,-1-2 0 15,-1-2 0-15,-2 4 0 16,-1-1-560-16,-1 2-96 0,-4 0-32 0,0 4 0 0,-2 0-720 0,0 3-160 16,-1 1-16-16,0 3-16 0,1 2-560 0,2 0 0 15,1 1 0-15,-1 5 0 16,3 0-400-16,2 0-96 0,0 3-16 0,1 2 0 0,2 2 352 0,0 0 160 0,3-1-160 16,2-4 160-16,1 4 0 0,2-2 0 0,2 1 0 0,1-1 0 15,0 0 0-15,3 0 0 0,1-1 192 0,2-3-192 16,3 1-176-16,0-5-144 0,2 1-16 0,3-3-16 15,4-1 48-15,-1-3 16 0,3-2 0 0,2-1 0 16,-2-4 608-16,1-3 112 0,3 1 16 0,-1-4 16 16,0-4 208-16,1 0 32 0,2-2 16 0,0-2 0 15,0-1-128-15,0-1-16 0,1 0-16 0,-1-1 0 16,-1-1-304-16,0 0-48 16,0-1-16-16,-3-2 0 0,1-2-192 0,-2-1 128 0,-2 1-128 0,-2 0 0 0,0-3 160 0,-4 2-160 15,0-2 160-15,-3 1-160 0,-2 4 320 0,-3 1-16 16,-3-1-16-16,-3 5 0 0,-3 0-32 0,-4 1-16 31,-3 4 0-31,-4 1 0 0,-2 3-112 0,-4-2-128 16,0 4 176-16,-2 1-176 0,0 1 0 0,0 2 0 0,-2 1-192 0,-2 0 48 0,-2 2-32 0,-3 3 0 31,-3 1 0-31,0 0 0 16,2 3-1040-16,-2 0-224 0,3 1-32 0,1 1-16 15,1 0-1600-15,3-1-320 0</inkml:trace>
  <inkml:trace contextRef="#ctx0" brushRef="#br0" timeOffset="50423.08">28546 3043 35935 0,'-5'-4'3200'0,"0"3"-2560"0,2 1-512 16,2 0-128-16,0 1-768 0,0-1-192 0,-3 0-16 0,-2 0-16 0,-3 2 2032 0,-2-2 416 0,1 3 80 0,-1 2 0 0,1 3-656 0,-3 0-144 0,-1 2-32 0,-3 3 0 31,-4 2-1088-31,-5 3-208 0,-3-1-48 0,-3 0-16 16,-4 0-352-16,-1 3-64 0,-1 0-16 0,-3 2 0 16,-1 1 512-16,0-1 112 0,-3 1 16 0,3-3 0 0,5 0-1472 15,4-3-304-15,4-3-48 0,6-4-9936 0</inkml:trace>
  <inkml:trace contextRef="#ctx0" brushRef="#br0" timeOffset="50739.06">29148 3184 21183 0,'2'-5'1888'0,"0"1"-1504"0,-1 3-384 0,0 1 0 16,0 0 1344-16,1 0 192 0,0-2 32 0,2 1 16 0,0-4 864 0,0 3 176 0,0 1 48 0,0 1 0 0,-2 1-1200 0,1 3-224 15,1 2-48-15,-2 2-16 0,3 0-720 0,0 4-144 0,2 3-16 0,2 2-16 16,5 6-288-16,0 0 0 0,4 4 0 0,0-3 0 15,3 1-240-15,2-3-96 0,-1 0-32 0,3-1 0 16,2-2-416-16,-1 0-96 0,1 0-16 16,-4-2 0-16,-2 1-1216 15,-2-1-256-15</inkml:trace>
  <inkml:trace contextRef="#ctx0" brushRef="#br0" timeOffset="51290.3">29871 3445 18431 0,'2'-10'816'0,"-2"2"160"0,1 3-784 0,-1 2-192 0,0 1 0 0,0 1 0 0,0 1 480 0,-1-4 48 0,-1 2 16 0,0-3 0 0,-2 2 736 0,-1 0 160 0,0 0 32 0,-2 1 0 0,-2 2-1184 0,-1 0-288 0,-2 0 0 0,-2 2 0 0,-2 1 704 0,-1 0 64 0,-3 2 32 0,-1 2 0 0,-1 0-32 0,-2 2-16 16,0 2 0-16,0 0 0 0,-2 4-320 0,3-2-64 15,-1 3-16-15,3 1 0 0,1 0-80 0,4-5-16 16,4 2 0-16,2-3 0 0,4 0 192 0,5-2 16 16,2-1 16-16,4-3 0 15,4-1-976-15,3 1-192 0,4-5-32 0,3 0-16 16,2 0-1024-16,2-4-208 0,3 2-32 0,4-3-16 15,-1-1 736-15,2-3 128 0,0 2 48 0,-1-2 0 0,0 0 656 0,-3-2 128 16,-3 0 16-16,-1 0 16 0,-4-1 1440 0,-1 0 304 16,-2 0 48-16,-3-2 16 0,-1 3 320 0,-5 0 64 15,-1 3 16-15,-3-2 0 0,-3 3-816 0,-3 0-144 16,-3 2-48-16,-3 0 0 16,-3 1-1872-16,-3 2-384 0,-6 2-80 0,-2 0-13104 0</inkml:trace>
  <inkml:trace contextRef="#ctx0" brushRef="#br0" timeOffset="51907.71">28336 3226 18431 0,'-7'-3'1632'0,"1"1"-1312"0,1 2-320 0,3-2 0 0,-1 2 576 0,-2-1 32 0,-5 0 16 0,-4-5 0 0,-7 2 1104 0,-4-2 240 0,-2 2 32 0,-1 2 16 0,0-1-1056 0,-2 2-192 16,1 2-64-16,-2 2 0 0,1 2-320 0,-2 1-64 15,1 1 0-15,-1 3-16 0,1 3 352 0,0 0 80 16,1 2 16-16,2 4 0 0,1 0-192 0,1 4-48 16,1 0 0-16,3-3 0 0,2 2-224 0,3 0-48 15,4-1-16-15,5-2 0 0,3 2-224 0,5-4 0 16,5 2 0-16,6-4 0 15,5-2-496-15,5-2-80 0,4-1-32 0,7-4 0 16,6-1-112-16,8-5-32 0,6 0 0 0,5-5 0 16,2 1-64-16,0-4-16 0,-1-1 0 0,-3-2 0 15,-7 3 336-15,-5-7 64 0,-3 1 16 0,-5-3 0 16,-7-3-48-16,-6 2-16 0,-3 0 0 0,-8 1 0 16,-4 0-224-16,-5-3-64 0,-5 0 0 0,-4-3-9904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18:35:58.0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29445 12866 43311 0,'0'-2'3840'0,"0"-2"-3072"0,-1 3-608 0,1 1-160 0,2-3 0 0,-1 1-192 0,0 1 32 0,-1-4 16 0,2-5 320 0,-4 2 64 0,-1-3 16 0,-5 5 0 16,-2 1-256-16,-4 4-160 0,-6 5 32 0,-5 0 0 0,-5 5-16 15,-5 2 0-15,-7 2 0 0,-5 3 0 16,-3 1 144-16,-3 0-160 0,-2 6 160 0,4-2-160 0,4 0 160 0,0 0 0 15,0 1 0-15,3 1 0 16,2-3 0-16,5 0 128 0,3-4-128 0,4 1 0 0,4-2 0 16,4-1 128-16,4-3-128 0,6-4 0 0,5 1-192 15,5-2-96-15,5-1-32 0,5 0 0 16,5 0 112-16,3 0 16 0,5-3 0 0,4 3 0 0,4 0 192 0,5 0 0 16,3 2 0-16,0 2 0 0,0-1 0 0,3 1 0 15,-1 3 0-15,1 0 0 0,-3 2 128 0,-3 2-128 16,0 2 192-16,-6 2-192 0,-2 2 128 0,-6 0-128 15,-3 3 0-15,-4 2 0 0,-3-2 0 0,-4 1 0 0,-3 3 0 0,-3-1 0 16,-2 3 0-16,-3 1 128 0,-2-1-128 0,-5 2 0 16,-1 4 256-16,-7 3-48 0,-3-3-16 0,-5 3 0 15,-1-2-192-15,-3 0 0 16,-2-1 0-16,1 1 0 0,-1-4 0 0,-3 0 0 0,-2 0-160 0,-2-3 160 16,0-2-256-16,2-3 16 0,-2-4 16 0,1-5 0 15,2-5-688-15,0-2-144 16,2-6-32-16,0-1-16144 0</inkml:trace>
  <inkml:trace contextRef="#ctx0" brushRef="#br0" timeOffset="316.14">29024 12318 41471 0,'-8'2'1840'0,"0"0"368"0,1 2-1760 0,2 1-448 0,2 1 0 0,2-1 0 0,0 6-592 0,-2 0-208 0,0 11-32 0,-1 8-16 0,2 10 976 16,3 8 192-16,4 6 32 0,2 6 16 0,4 6 0 0,2 6 0 0,0 7 0 0,0 13 0 0,-2 10 80 0,-4 8 32 0,-3 9 0 0,-5 10 0 15,-4 8-480-15,-5-5-128 16,0-7-16-16,-5-16 0 0,-1-15-800 16,0-10-144-16,0-10-48 0,2-9 0 0,1-10-160 0,0-9-48 15,2-6 0-15,0-7 0 0,2-5 64 16,2-5 0-16</inkml:trace>
  <inkml:trace contextRef="#ctx0" brushRef="#br0" timeOffset="615.75">29280 12568 35935 0,'2'-22'3200'0,"-4"8"-2560"0,1 3-512 15,0 4-128-15,1 4 192 0,0 3 0 0,0 0 16 0,-1 0 0 0,-1-3-608 0,0 4-128 0,-1 4-32 0,0 10 0 0,-1 9 560 0,-2 15 224 0,-2 8-16 0,-2 14 0 16,1 15 864-16,-5 14 160 0,-1 18 48 0,-1 12 0 16,-5 11-416-16,-2 9-80 0,-3 10-16 0,-2 1 0 15,0 3-400 1,-2-6-96-16,4-7-16 0,2-14 0 0,3-14-256 0,2-13 0 0,5-8 0 16,7-7 0-16,5-10 0 0,8-5-224 0,5-9 64 15,10-4 16-15</inkml:trace>
  <inkml:trace contextRef="#ctx0" brushRef="#br0" timeOffset="5109.64">4411 12754 43311 0,'-6'-3'3840'0,"1"3"-3072"0,2 3-608 0,3 0-160 16,0 2-288-16,-1 4-96 0,-2 6 0 0,-3 10-16 0,-2 12-192 0,-2 13-48 0,1 13 0 0,3 10 0 0,2 6-256 15,3 3-48-15,3-2-16 0,3 3 0 0,4 3 192 16,1 4 16-16,2 9 16 0,-1-4 0 0,-1-5 736 0,-1-3 0 0,-2 4 0 0,-2 0 0 15,0-2 736-15,-3-3 96 0,-2-2 0 0,-3-3 16 16,2-8 48-16,-2-3 16 0,2-2 0 0,1-7 0 16,1-7-320-16,2-8-64 0,1-8-16 0,0-6 0 0,3-7-96 0,-2 1-32 15,1-2 0-15,-1-2 0 0,-2-2-256 0,-1-3-128 16,-2-2 0-16,-2-4 128 0,0-4-128 0,-1-3 0 16,0-3 0-16,-1-2 0 0,-1-4 0 0,0-3 0 15,-2-2 0-15,-3-6 128 0,0-4 96 0,-2-3 16 16,-2-1 0-16,-2-3 0 0,-1-3 160 0,-2-5 48 15,-3-3 0-15,-2-4 0 0,1-3-64 0,-1 2 0 16,3 4 0-16,-1-2 0 0,-1-1-208 0,2 2-48 0,2 8-128 16,-1 1 192-16,-1 4-64 0,1 1-128 0,1 5 176 15,1 1-176-15,1 6 128 0,1 3-128 16,1 5 0-16,3 2 0 0,-1 3 0 0,3 2 0 0,2 3 0 16,0 2 0-16,3 3 0 0,0 2-192 0,4 3 48 15,1-2 16-15,3 4 128 0,4 4-160 0,4 6 160 0,4 0-160 16,0-1 160-16,6-1 0 0,7 6-144 0,7-2 144 15,6 3 0-15,3-2 0 0,5 0 0 0,1-1 0 16,1-2 0-16,-3-4 0 0,0 0 0 0,-4-2 0 16,-5-5 0-16,-5-4 0 0,-6 0 0 0,-2-5 0 15,1-1 0-15,-3-5 0 0,-1-2 0 0,0-9 0 16,1-3 320-16,2-6 48 0,5-3 0 0,4-9 0 16,-2 2-176-16,2-10-16 0,4-5-16 0,6-15 0 15,3-9-336-15,-2-7-64 0,-3 2-16 0,-1-22-21376 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18:38:40.46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5038 7063 20271 0,'-35'-22'1792'0,"5"5"-1424"0,-1 5-368 0,8 3 0 0,8 7 1264 0,3 0 176 0,-7-1 32 0,-15-2 16 0,-21-1-912 0,-17-4-176 0,-5 1-32 0,0-1-16 15,9 4-224-15,4 0-128 0,3 2 128 0,2 2-128 31,-1 4 208-31,1 2-16 0,2 2-16 0,3-1 0 0,-1-1 32 0,3 1 16 0,4-1 0 0,4 1 0 16,5 1 272-16,6-1 48 0,7-2 16 0,7 1 0 16,8 0 16-16,6-2 0 0,5 2 0 0,6-3 0 0,3 0-128 15,10 3-32-15,13-4 0 0,14 3 0 0,12-1-160 16,13 1-16-16,15 0-16 0,0-1 0 0,-12 1-224 0,24 0 176 16,27 2-176-1,16 0 160-15,-6 0-160 0,12-2 0 0,11 2 0 0,8 0 128 0,1-1-128 0,2-3 0 16,3 3 0-16,4-4 0 0,7 1-176 0,2-1 176 15,1 0-128-15,-2 0 128 0,1 1 0 0,-2 1 0 32,-4 0 192-32,-3 2-64 0,4-1 0 0,-1 4 16 15,3-1 0-15,-13-1 0 0,-25 1 96 0,4 3 16 16,5-3 0-16,-11 0 0 0,-19 0-256 0,1-1 0 0,2-2 128 16,-8 0-128-16,-8 0 0 0,-16-1 0 0,-17-2 0 15,-6 0 0-15,-8 0 0 0,-10-4 0 0,-9 2 128 0,-12-3-128 16,-7 1 0-16,-10 2 0 0,-6-4 0 0,-8 1 0 15,-2-1 0-15,-8-3 144 0,-3 2-16 16,-9 0 0-16,-7-1 256 0,-9-1 64 0,-11 3 0 0,-8-4 0 16,7 4-448-16,-18 0 0 0,-21-1 0 0,-15 2 0 15,-10-1-224-15,-7 1 32 0,-4 2 0 0,-2 0 0 16,-1 3-16-16,-4-2 0 0,-4 0 0 0,-1 2 0 16,-2 0 80-16,-5 2 128 0,-1 0-208 0,-2-2 80 15,0 1 128-15,-7 2-128 0,-6 4 128 0,-4-4-128 0,-1 0 128 16,-1 0 0-16,7 2 0 0,3 1 0 0,3-2 0 0,-7 1 0 15,-6 1 0-15,3-1 0 0,13-1 0 0,-7 0 0 16,-4 1 0-16,3 0 0 0,8 0 0 0,6-3 0 16,6 1 0-16,12 0 0 0,9-2 0 0,-1 1 0 15,-5 0 0-15,12-1 0 0,13 0 0 0,4-1 0 16,3 0 0-16,8-2 0 0,12 0 0 0,5 2 0 16,5-3 0-16,10 0 0 0,12 3 0 0,7-2 0 15,7 1 0-15,7-1 0 16,7 0-432-16,8 1-96 0,5-2-32 0,11 1 0 15,3-1-512-15,12-1-96 0,14 2-32 0,24-3 0 16,34-1-288-16,30 0-64 0,17-2-16 0,15 2 0 16,-6 2 224-16,26 1 64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18:42:13.45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12885 7290 23039 0,'-13'2'2048'0,"4"-1"-1648"0,2-1-400 0,6 0 0 0,1 0 528 0,-2 0 32 0,-4 0 0 0,-4 0 0 0,-1 0-560 0,1 0-192 0,1-1 0 0,3-1 0 0,2 0 1280 0,-1 1 272 15,1-1 48-15,-1 2 16 0,-1 0-176 0,-1 0-32 16,-3 3-16-16,-4 1 0 0,-3 1-176 0,-3 1-48 0,-6 4 0 0,-2-3 0 0,-2 3-592 0,-2 1-128 15,0 1-32-15,2-3 0 0,5 0-224 0,-3 2 0 16,-3 2 0-16,1 2 0 16,2-1 0-16,6 1 0 0,4-3 0 0,6-1 0 0,6 0 0 0,3-1 0 15,6-1 0-15,6 0 0 16,5-3 0-16,7-1 0 0,5 1 0 0,4-1 0 0,7-1 0 0,4 0 0 0,3 3 0 16,2-1 0-16,-1 1-192 0,-3 1 192 0,0 3-192 15,-3 0 192-15,0 3-336 0,-2 0 32 16,-1 4 16-16,-3 1 0 0,-2 1 288 15,-4 0 0-15,-3 2 0 0,-5 3 0 16,-2 0 576-16,-5 3 80 0,-2-1 16 0,-4-3 0 0,-2 3-336 0,-3-3-64 16,-1 3-16-16,-3-4 0 15,-1 3-256-15,-4-1 0 0,-2-1 0 0,-3 1 0 16,-7 3 160-16,-2 0-32 0,-2-2 0 0,-2-1 0 0,-2 1-128 0,-5 0 0 16,-2 1 0-16,-4 3 0 0,-1 1 0 0,-3-1 0 0,1-2 128 0,-1-6-128 0,1-2 0 15,4-5 128 1,3-3-128-16,-2-1 128 0,0-1 32 0,2-1 0 15,6-4 0-15,3-2 0 0,6-3-160 0,3-3 0 0,5-4 0 0,4-5-176 16,3-4-928-16,2-6-192 16</inkml:trace>
  <inkml:trace contextRef="#ctx0" brushRef="#br0" timeOffset="347.98">12600 6837 35935 0,'-14'-15'1600'0,"1"6"320"0,2 0-1536 0,4 4-384 0,2 4 0 0,4 0 0 15,-2 1 752-15,-3-4 80 0,-3 2 0 0,-1-3 16 0,2 1-336 0,0 3-80 0,5 2-16 0,0 4 0 0,4 5-160 0,3 4-48 0,3 5 0 0,1 5 0 16,1 4-208-16,2 8 176 0,1 5-176 0,2 7 160 0,2 4-16 0,0 9 0 16,0 8 0-16,-1 4 0 0,-3-5-144 0,-2 1 128 15,-3 4-128-15,-2 10 128 0,-1 7-128 16,-5 5 0-16,-2 2 0 0,-2-2 0 16,-1-1 0-16,-3 5 0 0,1 0 0 0,-2-4 0 0,1-7-192 0,4-9 0 15,4-5-16-15,6-14 0 16,2-12-368-16,6-5-64 0,2-3 0 0,1-6-16 15,2-4-80-15,2-8-16 0,1-6 0 0,0-4-15888 16</inkml:trace>
  <inkml:trace contextRef="#ctx0" brushRef="#br0" timeOffset="777.69">12898 6692 6447 0,'-2'-4'576'0,"1"2"-576"0,1-1 0 16,-1 3 0-16,1 0 480 0,0-2-16 0,-2-1 0 0,-1 0 0 0,-1-1 816 0,-2-1 144 0,-1 0 48 0,0 4 0 0,0 1 432 0,-2 2 80 0,0 2 32 0,-1 1 0 16,2 1-112-16,-2 1-32 0,1 3 0 0,2 1 0 0,2 1-144 0,1 2-48 0,4 6 0 0,3 4 0 15,3 5-240-15,4 6-48 0,1 7-16 0,1 8 0 16,2 9-544-16,1 18-128 0,1 21 0 0,-1 10-16 15,-6-9-432-15,3 16-96 16,-1 14-16-16,0-5 0 0,2-11-416 0,0-13-96 0,-1-6-16 0,-1-7 0 16,-2-4-224-16,-5-4-48 0,-2-4-16 15,-4-2 0 1,-2-11-32-16,-3-5-16 0</inkml:trace>
  <inkml:trace contextRef="#ctx0" brushRef="#br0" timeOffset="2505.25">18144 16926 35007 0,'0'6'3120'0,"1"0"-2496"0,3-1-496 0,0-2-128 0,-1 0-3760 0,1 2-768 0,2 6-144 16,3 4-48-16,-1 11 1776 0,1 3 336 0,-4 0 80 0,-4 4 16 0,-3-5 5648 0,-4 0 1120 0,-3 1 224 0,2-6 64 0,-1 2-1264 0,3-5-240 16,2-3-48-16,1-3-16 15,2-3-1488-15,2-2-288 0,1-3-64 0,0-4-16 0,0-2-608 0,2-1-112 0,-1-3-16 0,1-2-16 16,1-1-368-16,-1-4 128 0,1-2-128 15,1-4 0-15,1-3 0 0,1-2 0 16,2-3 0-16,0 2-192 16,1-5 192-16,3 0 176 0,1 1-48 0,2-3 0 15,1 0-128-15,1 2 0 0,4 0 0 0,-2 4 0 16,0 3 0-16,-1 5 0 0,0 5 144 0,-1 5-144 16,-3 4 0-16,-1 2 0 0,-1 5 0 0,-1 6-128 15,-2 3 128-15,-1 2 0 0,-2 1 0 0,-2 4 0 0,0 3 208 16,-1-2-16-16,-2 2-16 0,0-2 0 0,0-5 144 0,1 1 48 15,0-2 0-15,0-4 0 0,1-1 32 0,2-3 16 16,-2-3 0-16,0-2 0 0,-1-3-224 0,0 0-32 16,0-5-16-16,-1 0 0 0,-1 4-144 0,0-4-224 15,-1-3 48-15,-1-1 16 0,1-1-48 0,-1-2-16 16,1-3 0-16,2 0 0 0,0-1 224 0,2-1-192 16,1-1 192-16,3-2-192 0,1 3-32 0,1 1 0 15,1 2 0-15,1 2 0 0,-2 3 224 0,1 2-176 16,-2 3 176-16,0 2-160 0,-1 2 160 0,0 5 0 0,-1-3 0 15,-1 4 0-15,1 1 128 0,-2 1 64 16,0 1 16-16,1 0 0 0,-1 0 32 0,1 0 0 16,-1 0 0-16,-1-2 0 0,2 3 0 0,-1-1 0 0,2 2 0 0,1 4 0 15,1 1 48-15,0 2 16 16,0 3 0-16,1 3 0 0,3 2-304 0,0 5 0 0,0-2 0 0,-2 4 0 16,-1-5 0-16,-3 2 0 0,-1-3 0 0,-3-2 0 15,-1 2 0-15,-3-7 0 0,-1 1 0 0,-1-3 0 16,-2 0 0-16,-2-5 0 0,1-2 0 0,1-5 0 31,-2 1-512-31,0-2-16 0,-1-4 0 0,-1-1-12880 0,0-1-2576 0</inkml:trace>
  <inkml:trace contextRef="#ctx0" brushRef="#br0" timeOffset="2758.48">19274 17177 43311 0,'-7'5'1920'16,"1"0"384"-16,1-1-1840 0,2-1-464 0,3 0 0 0,1 0 0 0,2 4-2112 0,1 3-528 0,2 2-112 0,2 6 0 0,3 3-2160 0,2 0-416 0,-2-1-96 0,-2 0-16 0,-1-1 8560 0,-2-2 1696 15,1-1 352-15,-1-4 64 0,1-1-3408 0,-1-3-672 16,1 1-144-16,-1-7-16496 0</inkml:trace>
  <inkml:trace contextRef="#ctx0" brushRef="#br0" timeOffset="2938.05">19274 16611 46991 0,'-10'-7'4176'0,"2"2"-3344"0,-2 1-656 15,4 1-176-15,3 3 1536 0,3-1 256 0,1 1 64 0,3-5 16 0,5 0-4192 0,8-3-848 0,13-3-160 0,5 0-48 0</inkml:trace>
  <inkml:trace contextRef="#ctx0" brushRef="#br0" timeOffset="3222.49">19721 16483 53439 0,'-4'6'2368'0,"-2"-1"496"0,-1 2-2288 0,2-1-576 16,3 0 0-16,2-1 0 0,1 2-560 0,0 8-208 0,3 5-64 0,4 7 0 0,5 5-1344 0,5 3-256 0,-1-1-64 0,-1 5-16 0,-5-5 1872 0,-2 6 384 0,-3 2 80 0,-5 4 16 16,-3 2 464-16,-1-5 80 0,1-4 32 0,-1 4 0 0,0 4-256 0,1 1-160 15,1-1 192-15,2-6-192 0,2-8 0 0,-1-2 0 16,2-5 0-16,0-4-12560 15,2-4-2592-15</inkml:trace>
  <inkml:trace contextRef="#ctx0" brushRef="#br0" timeOffset="3620.59">19970 17332 52527 0,'-7'4'2320'0,"-1"-2"496"0,1-1-2256 0,5-2-560 0,2-2 0 15,3 0 0-15,3-2-1776 0,4-4-464 0,8-2-80 0,9-9-32 0,9-2-2128 0,3-2-416 0,0 4-96 0,-5-1 0 0,-3 8 6336 0,-5-1 1264 16,-1 6 256-16,-3-4 48 0,0-1-1280 0,-1-1-256 0,3 2-48 0,-2-2-16 16,2 4-928-16,-1-6-192 15,-1 4-48-15,-2-4 0 0,-2-1 112 0,-4-1 0 16,-1 1 16-16,-3 1 0 0,-4-1-272 0,-3 0 0 15,-1 1 0-15,-5 0 0 0,0 3 0 0,-5-2 0 16,-2 1 0-16,-5 2-144 0,1 1 144 0,-5 1 0 16,-3 4 128-16,-2 4-128 0,-3 9 0 0,0 4-240 15,-4 4 48-15,0 6 0 0,-1 5 192 0,0 2-192 16,1 4 192-16,4 5-192 0,2-1 368 0,1 4 80 0,3 4 0 0,4-2 16 16,2 0 48-16,4-2 16 0,4-5 0 0,2-2 0 15,2-2-336-15,3-1 144 0,3-2-144 0,0-1 0 16,4-1 128-16,-1-2-128 0,1-6 0 0,2 1 0 15,0-4-176-15,2-4-80 0,0-1-32 0,1-4 0 16,2-1-272-16,3-5-48 16,3 0-16-16,3-5-17936 0</inkml:trace>
  <inkml:trace contextRef="#ctx0" brushRef="#br0" timeOffset="4120.68">21054 17162 40543 0,'-2'0'3600'0,"0"-2"-2880"0,1-1-576 15,1 1-144-15,0-2 336 0,1 0 48 0,0-3 0 0,2-4 0 0,0-4-3840 0,2-1-768 0,1-2-160 0,-2 4-32 0,-3 1 4416 0,-6 6 1040 0,-2-2 128 0,-8 6 32 16,-3 0 992-16,-7 7 208 0,1 3 32 0,-4 3 16 15,-5 1-1872-15,-2 6-368 0,-2 6-80 0,1 1 0 16,3 4 160-16,0-1 32 0,1 1 16 0,3 1 0 16,3-1 176-16,3-4 48 15,5 0 0-15,2-3 0 0,5 0-560 0,3-2 0 16,3-3 0-16,5-2 0 0,4 1 0 0,2-4 0 16,4 0 0-16,2-4 0 0,2-1 0 0,2-2 0 0,1-3 0 0,4-2-144 15,2-3 144-15,-1-3-208 0,3-2 80 0,-2 1 128 0,2-6-192 0,0-1 192 16,1-2-192-16,-2-4 192 0,1 2-144 0,-3-3 144 15,1 1 0-15,-2-1 0 16,0 0 0-16,-4-1 0 0,-2 2 0 0,-2 0 0 0,-2 5 0 16,-2 3 0-16,-1 3 0 0,-4 2 0 15,1 5 0-15,-1 1 192 0,-3 5 0 0,1 1 0 16,-2 2 112-16,-2 5 16 0,1 2 0 16,0 5 0-16,-2 2-48 0,2-1 0 0,0 2 0 0,1 0 0 0,0-2-112 15,2-1-32-15,1 0 0 0,1-2 0 0,1-1-128 16,1-3 0-16,0 0 0 0,1 0 128 15,1-3-128-15,2-1-144 0,0 2 144 0,1-5-208 16,0-2-304-16,1 1-64 0,3 0-16 0,0-3-12272 0,2 2-2464 0</inkml:trace>
  <inkml:trace contextRef="#ctx0" brushRef="#br0" timeOffset="4736.1">21773 17161 35935 0,'3'1'3200'0,"-5"-3"-2560"0,1-3-512 0,-1-1-128 0,0-1 2368 0,2 1 448 0,-1-3 80 0,0-4 32 0,0-7-6528 0,0-3-1312 0,-1-2-256 0,-1 5-48 31,-4 6 1104-31,-5 7 208 0,-5 0 64 0,-7 4 0 0,-4 4 6240 0,-6 3 1248 0,-1 2 256 0,-3 3 64 0,8-2-896 0,-5 6-192 16,-1 3-16-16,0 5-16 0,3 4-1712 0,-1-1-352 15,4 4-64-15,-1 1-16 16,1 3-208-16,3-1-48 0,3 1-16 0,4-2 0 16,6 0-80-16,4-3-16 0,4-1 0 15,4-3 0-15,4 1-144 0,2-3-48 0,5-4 0 0,2-2 0 16,2 0-144-16,4-4 160 0,1-2-160 0,6-2 160 16,1-3-160-16,3-4 0 0,6-3 0 0,3-2-176 15,0-2 176-15,1-4 0 0,2-3 0 0,-2-1 0 0,-3 1 0 0,-3-4 0 0,-5 0 0 0,-5-2-128 16,-3-1 128-1,-4-1 0-15,-3-4 0 0,-3 1 0 0,-3 1 0 0,-1 3 144 16,-2 3-144-16,-1 1 160 0,0 1 80 0,-2 1 16 0,1 4 0 0,-2 2 0 16,2 3 32-1,-3 2 16-15,1 3 0 0,-2 1 0 0,1 0-304 0,-1 0 0 0,0 1 128 0,-1 3-128 16,0-2 0-16,-1 3 0 0,-1 3 0 0,1 0 0 16,-1 3 0-16,1 0 160 0,0 1-160 0,0 5 128 15,0 0-128-15,1 3 0 16,1 2 0-16,0 4 0 0,-1 0 0 0,2 3 0 15,-2 2 128-15,-1-2-128 0,2 5 128 0,-2-1 0 16,-1 3 0-16,-1-2 0 0,2-1-128 0,-1 0 0 16,0 2 144-16,0-2-144 0,-2-3 128 0,0 1-128 15,-2-3 128-15,0 3-128 0,-2-5 176 0,-2 1-48 16,-2 0 0-16,-3 1 0 0,0-4 0 0,-1-1 0 16,1-5 0-16,-4 2 0 0,-6-3-128 0,-4-4 192 15,0-4-192-15,-3-1 192 0,-1-3-192 0,-2-4-272 0,2-1 64 0,1-2 16 31,3-3-480-31,4-2-96 0,4-4 0 0,5 5-16 16,6-2-352-16,1-2-64 0,1-5-16 0,6-11 0 0</inkml:trace>
  <inkml:trace contextRef="#ctx0" brushRef="#br0" timeOffset="5147.32">21949 17439 58047 0,'0'1'2576'0,"0"-2"528"0,0 0-2480 0,1-2-496 0,3 0-128 0,2-1 0 0,4-1-2688 0,6-4-544 0,11-2-112 0,10-9-32 0,8 2 1232 0,0-1 240 0,-3 2 48 0,-6 2 16 0,-5 2 2352 0,-5-2 480 15,-2 2 96-15,-3 1 0 0,0-2-448 0,0 1-80 0,0-2-32 0,0 1 0 16,0 0-336-16,-1-4-64 0,-2 5 0 15,0-5-128-15,-2 2 320 0,-3-2-64 16,0 0 0-16,-4-3 0 0,-1 3 0 0,-2-4 0 0,-2-1 0 0,-2 4 0 16,-2 0-256-16,-3 2 0 0,-2 3 0 15,-5 3-144-15,-4 0 144 0,-4 6-128 0,-5 4 128 0,-3 1-128 16,-3 6-208-16,-6 5-48 0,-1 3 0 0,-3 4 0 16,-1 2 224-16,3 3 160 0,2 2-208 0,4 2 80 15,5 2 416-15,4-1 96 0,4 2 0 0,3 1 16 16,2-2 112-16,3 4 32 0,4-5 0 0,1 3 0 15,2-1-224-15,0 2-64 0,4 1 0 0,2-2 0 16,-1-4-256-16,6 2 160 0,3 3-160 0,5-4 128 16,7 2 0-16,8-3 0 0,8-1 0 0,9-1 0 31,9-7-432-31,12-1-80 0,15-5-32 0,10-7-14192 0,9-5-2848 0</inkml:trace>
  <inkml:trace contextRef="#ctx0" brushRef="#br0" timeOffset="6871.87">25441 17099 44223 0,'-1'-2'3936'0,"1"-2"-3152"0,1 3-624 0,0 1-160 0,2 0-704 0,-1 1-160 0,0-1-32 0,0 1-16 16,-1 3-1456-16,-2 2-272 0,-7 9-64 0,-5 2-16 0,-6 7 3664 0,-8 4 720 16,-3 2 160-16,-6 6 32 0,-3 3-800 0,-3 3-160 0,-2 2-16 0,2-1-16 15,0 1-656-15,0-2-208 0,2 2 128 0,2-5-128 16,6-3 192-16,5-4 0 0,2-3-16 0,4-7 0 15,5-1-176-15,3-3-272 16,2-3 64-16,1-5-18160 16</inkml:trace>
  <inkml:trace contextRef="#ctx0" brushRef="#br0" timeOffset="7141.43">24672 17329 48831 0,'-5'4'2176'16,"0"-1"432"-16,1 2-2096 0,3-3-512 0,3 1 0 0,4-1 0 0,4 3-944 0,6-1-288 0,10 6-64 0,12 4-16 15,6 2-2064-15,5 4-400 0,1 3-96 0,-6 8-16 0,-4 1 4912 0,-5 7 960 0,-6 0 208 0,-4 5 48 16,-1-4-1152-16,-5 0-240 0,0 0-32 0,-2-5-16 0,-2-2-608 0,-1-4-192 15,-2-4 0-15,0-4-12112 16,1-4-2512-16</inkml:trace>
  <inkml:trace contextRef="#ctx0" brushRef="#br0" timeOffset="7617.6">25980 17806 50687 0,'-6'7'4496'0,"1"-1"-3600"0,1 0-704 0,3-1-192 0,1 0-704 0,0 3-160 0,-1 7-32 0,-2 8-16 0,1 9-1840 0,0 6-352 0,1 5-80 0,-1-2-16 16,1 5 1936-16,-3 3 384 0,-1 5 80 0,2-5-14368 16</inkml:trace>
  <inkml:trace contextRef="#ctx0" brushRef="#br0" timeOffset="9107.7">10837 6129 35935 0,'-4'-4'3200'16,"-1"0"-2560"-16,2-1-512 0,2 3-128 0,1 2 1168 0,-2 0 224 0,0-3 32 0,-2 0 16 0,2-2-1056 16,-1 0-192-16,6 4-64 0,2 2 0 0,3 4-128 0,5 1 0 0,1 6 0 0,4 0 0 0,4 5 0 0,2 4 0 0,0 3 0 0,1-1 0 0,-2 4 0 0,0 3 0 0,-3 0 0 0,-2-2 0 0,-2 1 0 0,-1-3 0 15,-3-3 0-15,2 1 0 16,-2-2-320-16,1-1 64 0,-3-4 16 0,2-3 0 15,0 1-592-15,3-4-128 0,0-5-32 0,0 0-16032 0</inkml:trace>
  <inkml:trace contextRef="#ctx0" brushRef="#br0" timeOffset="9337.62">11439 5898 42383 0,'-2'-4'3776'0,"-1"3"-3024"0,1 1-608 0,-1 2-144 0,1 3 128 0,-1 2-128 0,0 3 192 0,-3 3-64 0,-4 9-816 0,-3 9-160 16,0 6-48-16,-5 12 0 0,0 4 704 0,-4 9 192 0,-7 11 0 0,-4 8 0 16,-7 11 304-16,-8 9 128 0,-8 13 16 0,-4 1 16 0,-1-5-32 0,-1-1-16 15,-3 3 0-15,1-5 0 16,3-7-272-16,4-9-144 0,5-7 160 0,4-6-19200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18:12:33.8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11752 8178 36863 0,'-2'-6'3264'0,"-1"1"-2608"0,3 4-528 0,1 1-128 0,1 1 272 0,-1-1 32 0,0-1 0 0,0 1 0 0,2-3-304 0,2 3 0 0,0 3 0 0,0 2 0 16,1 2 0-16,-1 3 0 0,-1-1 0 0,-3 1-144 16,0 2 144-16,-1 3 0 0,0 2 0 0,0 1-128 15,0 0 304-15,0 3 64 0,3 1 16 0,1 1 0 16,3 0 272-16,1 6 64 0,5 0 16 0,0 5 0 15,2-1-320-15,1 3-64 0,4 7-16 0,1 3 0 16,0 1-208-16,-1 0 0 0,-2 1 128 0,0-8-128 16,-4-6 0-16,-2-3-128 0,-4-2 128 0,-2-5-208 15,1 0-96-15,-5-6-16 0,1 1 0 0,-3-4 0 16,0-3-256 0,-2-2-48-16,0-4-16 0,-1-1 0 0,0-5-576 0,-1 0-128 0,-1-6-32 0,0-3-14016 15</inkml:trace>
  <inkml:trace contextRef="#ctx0" brushRef="#br0" timeOffset="274.87">11907 8639 34095 0,'-15'7'1504'0,"4"-2"320"0,1 1-1456 0,5-2-368 0,2-2 0 0,2 0 0 0,2 1-928 0,-3 1-256 0,-2 2-48 0,1 1-16 0,0 2 608 0,4-3 112 0,3-1 16 0,3-5 16 0,3-2 496 0,3-3 0 0,0-2 0 0,2-1 0 15,4-2 160-15,-1-2-160 0,2-1 128 0,1-2-128 16,0 2-160-16,-1-3-112 0,1 1-32 0,-1 0 0 16,-2 0-256-16,2-1-48 0,4-1-16 0,0-2 0 15,1-1 32 1,-3 2 0-16,2-2 0 0,-2 4 0 0,-2-1 192 0,-2 3 32 0,-2 2 16 0,-2 1-9440 15</inkml:trace>
  <inkml:trace contextRef="#ctx0" brushRef="#br0" timeOffset="561.15">12238 8072 22111 0,'-1'-3'1968'0,"0"1"-1584"0,1 2-384 16,0 0 0-16,0 0 2992 0,0 0 512 0,1 0 96 0,0 0 32 0,0 0-2496 0,3 2-496 0,1 0-112 0,-5-2-16 0,0 0-512 0,19 21 0 0,-12-9 0 0,0 4 0 15,1 1 0-15,-1 3 0 0,1 5-160 0,-2 0 160 32,-1 4-496-32,-1 2 32 0,-1 1 0 0,-2 1 0 0,1 0 304 0,-2 0 160 0,0 0-160 0,0 4 160 15,1 3 0-15,-1 4 0 0,2 1 0 0,1 1 0 16,1-1 256-16,2 0-64 0,1-7-16 0,4-5 0 15,4-6-464-15,0-5-96 0,1-4 0 0,1-5-16 16,1-2-1136-16,-2-2-208 16,0-3-48-16,-1-3-11568 0</inkml:trace>
  <inkml:trace contextRef="#ctx0" brushRef="#br0" timeOffset="1129.08">12624 7967 29487 0,'-1'0'2624'0,"-1"0"-2112"0,2 0-512 0,0 1 0 0,2 3 1520 0,-1-2 192 16,0 4 32-16,2 4 16 0,2 6-2160 0,0 3-432 0,3 6-96 0,1 6-16 15,0 2 368-15,0 3 80 16,1 2 16-16,-1-1 0 0,1 5 160 0,-1-7 48 0,0-2 0 0,1-7 0 16,1 0 80-16,-1-6 32 0,1 0 0 0,-1-7 0 0,0 0 576 0,0-2 112 15,0-1 32-15,-1-3 0 0,-2-1 272 0,1-2 48 0,-2-3 16 0,-1 2 0 16,-2-6-352-16,1 1-64 0,1-2-16 0,-3-2 0 31,2-1-336-31,0-5-128 0,0 3 0 0,-1-3 144 0,1 5-144 0,0 1 0 16,1 0 0-16,-2 3 0 0,2 3 0 0,2 4 0 15,0 3 0-15,2 3 0 0,2 3 0 0,1 1 0 16,3 1 0-16,-1 0 0 0,-3-5 0 0,0 2 0 16,4-1 0-16,-2 1 0 0,1-1 0 0,-3-3 128 15,-1 1 32-15,-1-3 0 0,-2-1 448 0,0-5 96 16,0 1 0-16,-3-2 16 0,3-3-144 0,-2-2-48 16,1 0 0-16,0-3 0 0,1 1-192 0,1-7-32 15,2 1-16-15,1-3 0 0,0 0-160 0,0-1-128 16,3-1 192-16,-2 1-192 0,-1 5 128 0,0-2-128 0,0 2 0 0,-2 2 0 15,0 1 0-15,-2 2 0 0,-1 2 0 0,-1-4 0 16,-1 4 0-16,0-6 128 0,-2 4-128 0,-1-5 0 16,1 1 304-16,-4-3-48 0,1 0-16 0,-1-2 0 15,-1 0-48-15,-2-4-16 0,0-3 0 0,0-2 0 16,-1 0-176-16,0-2 0 0,0-1-192 0,-2 1 192 16,3 3-768-16,3 4-48 15,2 1 0-15,2 7-17872 0</inkml:trace>
  <inkml:trace contextRef="#ctx0" brushRef="#br0" timeOffset="1521.22">13485 7753 35007 0,'-3'0'1552'16,"1"0"320"-16,-1 0-1488 0,1 1-384 0,0 2 0 0,1-1 0 0,1 2 1184 0,0 2 160 0,0 5 48 0,0 5 0 0,4 4-1152 0,2 6-240 0,0-3 0 0,3 5 0 0,0 0-256 0,-1 0 0 0,0 1 16 0,-1 2 0 15,2 6-496-15,-3 2-96 0,-1 2-32 0,-1 1 0 16,-1 2-560-16,0-4-112 0,-2 0-32 0,0-7 0 31,0-4 96-31,1-7 0 0,0-5 16 0,1-3-10528 0</inkml:trace>
  <inkml:trace contextRef="#ctx0" brushRef="#br0" timeOffset="2569.09">12380 5552 22111 0,'0'-5'1968'0,"-1"2"-1584"0,0 2-384 0,1 1 0 0,0 1 2240 0,0 2 352 0,1-3 80 0,0 5 16 0,1-2-1712 0,-1 5-336 0,3-1-64 0,-1 4 0 0,2 1-576 0,1 1 0 16,1 3 0-16,-1 3-144 0,2 1 144 0,1 2 0 15,3 3 0-15,1 2 0 0,2 4 480 0,1 2 32 16,-1 0 0-16,-1 2 0 0,0-2 256 0,0 6 48 15,-1 0 16-15,0 2 0 0,-5-6-560 0,1 3-96 0,-2-1-32 0,-1 3 0 32,2 2-496-32,-4-3-96 0,1 0-32 0,-4-7 0 15,0-4-1952-15,0-4-400 0</inkml:trace>
  <inkml:trace contextRef="#ctx0" brushRef="#br0" timeOffset="2813.33">12458 6014 43311 0,'-2'-6'1920'0,"-1"2"384"0,1 1-1840 0,1 3-464 0,1-3 0 0,1 2 0 0,0 1-208 0,2-1-144 0,0-4-32 0,3-1 0 0,6-3-128 0,2 0-48 0,4-2 0 0,0-1 0 16,2 1-592-16,1-3-128 0,1 0-32 0,-1 0 0 15,0-1-1696-15,-2 0-352 0,-1 1-64 0,-3-1-16 16,-1 3 272-16,-2 0 48 0,-4-2 16 0,-2 0 0 16,-2 2 1440-16,-4 1 304 0</inkml:trace>
  <inkml:trace contextRef="#ctx0" brushRef="#br0" timeOffset="3068.36">12727 5455 38703 0,'-4'3'1712'0,"1"0"352"0,1 0-1648 0,1 1-416 0,1-2 0 0,2 1 0 0,1 0 528 0,0 5 32 0,2 0 0 0,5 7 0 0,6 1-416 0,2 5-144 0,3 2 0 0,0 3 144 0,2 1-304 0,-1 2-64 16,1 5-16-16,-2 3 0 31,-3 5-528-31,-3-1-96 0,-3 3-32 0,-3-2 0 15,-4 3-384-15,-1-6-96 0,-3 0-16 0,-1-1 0 0,-1 0 256 0,-2-1 48 0,0-2 16 0,0-4 0 0,-1-4 592 0,2-3 112 16,-1-3 32-16,2-5-7744 0,0 1-1552 16</inkml:trace>
  <inkml:trace contextRef="#ctx0" brushRef="#br0" timeOffset="3708.1">13153 5356 39615 0,'-11'-2'1760'0,"1"2"352"0,0 0-1680 0,4 0-432 0,2 0 0 0,4 1 0 0,-1 0 0 0,-1 2 0 0,-3 1 128 0,1 0-128 0,0 3-640 0,3 1-176 0,1 0-16 16,3 2-16-16,0-1 656 0,1 1 192 15,1 2 0-15,1 1 0 0,2 4-144 0,-1 1 144 0,-1 0 0 0,2 5 0 0,-1 1 0 0,0 3 0 16,1 3 0-16,-1-1 0 16,1-1 0-16,-1-1 0 0,-1-1 0 0,0-4 0 15,1 2 0-15,-1-7 0 0,0-1 0 0,-1-3 0 16,-1-2 192-16,1-5-16 0,-2-1 0 0,2-3 0 16,0 1-176-16,1-6 128 0,-1 1-128 0,0-2 128 0,0-1-128 0,0 3 0 0,1-3 0 0,-1 1 0 31,1 2 0-31,1 0 0 0,-1 4-224 0,0 0 80 15,0 3 144-15,0 1 0 0,1 3 0 0,-1 2 0 16,0 0 0-16,0 0 0 0,2-1 128 0,0 4-128 16,1-3 128-16,-1-2-128 0,2 1 128 0,0-3-128 15,1-2 176-15,1-1-48 0,0-4 0 0,1 0 0 0,1-4 272 0,2-1 48 0,-1-4 16 0,1-1 0 16,0-2-144-16,0-4-48 0,0-1 0 0,-2-4 0 16,0-2-144-1,-5-1-128-15,0-1 144 0,-3-1-144 0,-1 1 176 16,-1-1-176-16,0 2 192 0,-1 0-192 0,0 3 160 0,1 5-160 15,-1 2 128-15,0 4-128 0,-1 4 0 0,1 1 128 16,-2 4-128-16,1 1 0 0,0 3 256 0,-1 1-48 16,1 5 0-16,1-1 0 0,-1 1-208 0,2 3 0 15,-2-4 128-15,2 1-128 0,0-3 0 0,0-1 0 16,-1-1 0-16,1-2 0 0,0-2 0 0,-2-2 0 16,2-1 0-16,-2-2 0 0,1-1 176 0,-1-1-16 15,1-4 0-15,-2-1 0 0,0-4 144 0,0 0 16 16,-1-1 16-16,0-5 0 0,-1 3-144 0,-1-3-16 15,-1 0-16-15,0 1 0 0,-2 1-160 0,0-2-256 16,0-2 64-16,0-2 16 16,-1 1-480-16,1-3-112 0,0 2 0 0,1 1-16 15,0 4-944-15,1 3-192 0,0 3-48 0,-1 2-14448 0</inkml:trace>
  <inkml:trace contextRef="#ctx0" brushRef="#br0" timeOffset="4215.12">13962 4992 14735 0,'-1'-2'1312'0,"-1"-1"-1056"0,2 1-256 0,0 1 0 0,0 1 2192 0,0-2 384 0,0-1 80 0,2-1 16 0,-1 0-1024 0,0-3-208 0,2 1-32 0,0 0-16 0,1 1 96 0,-1 3 32 0,0-3 0 0,-2 3 0 0,2 0-416 0,-1 4-80 16,1-2 0-16,-1 7-16 0,1 0-464 0,1 5-96 15,0 4 0-15,0 5-16 0,2 2-432 0,-1 5 0 16,1 7 0-16,1 7 0 0,-1 8 240 0,1 5-48 15,-1-1 0-15,2 2 0 0,-2-2-64 0,0 1-128 16,3 4 176-16,-3-4-176 0,2-2 128 0,0-6-128 16,2-3 0-16,-1-3 0 0,2-6 0 0,1-7-256 15,3-4 32-15,9-8-17856 16</inkml:trace>
  <inkml:trace contextRef="#ctx0" brushRef="#br0" timeOffset="5569.43">11554 10112 6447 0,'4'-10'576'0,"-1"5"-576"0,-2-1 0 0,0 3 0 0,0 1 5616 0,0 2 1008 0,2 0 208 0,-1-2 32 0,5 1-5328 0,1-1-1088 0,3 1-192 0,2 4-64 0,0 0-832 16,1 2-160-16,1 3-32 0,0 3-16 0,1 5 848 0,0 1 0 0,1 7 0 0,2 3 0 16,2 8 688-16,1 0 96 0,0 2 32 0,3 1 0 15,0 1-48-15,-2 1-16 0,-1-3 0 0,1 5 0 16,0 2-432-16,-1 2-96 0,2-1-16 0,-2-3 0 0,-1-3-208 15,0-2 0-15,-2-2 0 0,-1-4 0 16,1-5-128-16,-4-4-80 0,1-2-16 0,-4-3-10144 16,0-1-2048-16</inkml:trace>
  <inkml:trace contextRef="#ctx0" brushRef="#br0" timeOffset="5831.46">11769 10702 37775 0,'-6'-2'3360'0,"3"2"-2688"0,1-3-544 0,2 3-128 0,2 0 704 0,0-1 128 0,1-2 0 0,0-1 16 0,6-5-2032 15,3-2-416-15,4 0-64 0,2 1-32 0,1-1-576 0,1-3-112 0,0 3-32 0,0-2 0 16,-2 2 1872-16,0-1 368 0,-2 1 176 0,-1-1-160 0,1-1 672 31,-2 0 128-31,0 1 16 0,-2 1 16 16,1 1-672-16,-1-1 0 0,2-2-208 0,-1-2-12192 15</inkml:trace>
  <inkml:trace contextRef="#ctx0" brushRef="#br0" timeOffset="6109.31">12169 9839 18431 0,'-6'-9'1632'0,"0"4"-1312"0,-1 2-320 0,4 0 0 0,0 3 3136 0,3 1 544 0,0 3 112 0,-1-1 32 0,0 3-3584 0,-1 5-720 0,4 4-144 0,1 5-16 15,2 3-1280-15,3 4-240 0,0 4-48 0,2 0-16 16,3 1 1440-16,-1 0 272 0,3 5 64 0,0 2 16 0,1 2 1248 0,-1 1 240 0,-1 1 48 0,0 1 16 15,0-4 240-15,-3 1 48 0,0 1 16 0,-1 1 0 16,0 2-848-16,0 0-192 0,1 4-16 16,-1-5-16-16,0-4-352 0,1-8-256 0,0-4 32 0,-1-8 16 15,0-4-992 1,-1-5-192-16,3-4-32 0,-4-4-10448 0</inkml:trace>
  <inkml:trace contextRef="#ctx0" brushRef="#br0" timeOffset="6637.25">12408 9841 3679 0,'7'-6'320'0,"-3"4"-320"0,-1 1 0 0,0 1 0 0,-1 3 5488 0,1-1 1024 0,1 2 208 0,0 0 32 0,5 4-5200 0,3 3-1040 0,3-1-192 0,1 4-64 16,2 3 256-16,-3-1 64 0,-1 1 0 0,0 1 0 15,-2 3 384-15,1-1 96 0,-1 3 16 0,2-2 0 16,-1 1-336-16,1-1-64 0,1 0-16 0,-2 0 0 16,3-3-144-16,-2 0-16 0,2-3-16 0,-2-3 0 15,-2-1-480-15,-1-5 128 0,-1-1-128 0,-1-5 0 16,-2 0 0-16,-1 0 0 0,-1-5 0 0,-1 0-160 0,0 0 160 0,-3-1 0 15,1-1 0-15,-2 1 0 16,2 1 0-16,-2 0 0 0,0 5 0 0,2 1 0 0,-1 4 0 0,3 1-320 16,1 3 64-1,1 3 16-15,3-1-192 0,2 3-32 0,1 1-16 0,2-2 0 16,1 0 64-16,0 0 16 0,1-4 0 0,-1 0 0 16,-1-2 400-16,0-1 0 0,-2-2 0 0,-1-2 176 0,1-2 336 0,-3 0 64 15,0-2 0-15,0-4 16 16,-1-1 272-16,0-1 48 0,1-1 16 0,-2-4 0 15,0 0-400-15,1 0-80 0,-2-3 0 0,1-4-16 16,0 2-96-16,-1-1-16 0,0-2 0 0,-1-3 0 16,-1 1-320-16,-1-1 0 0,1 2 0 0,-3-2 0 0,2-2 0 0,-2 4-160 15,-1-1 16-15,-1 0 0 0,1 4 144 0,-3-4 0 16,1 4 0-16,-3-1 0 0,1-1 0 0,-1-2 272 0,-1 1-32 0,0-1-16 16,0 3-64-16,1-2-16 0,-1-1 0 0,-1 0 0 31,4 7-464-31,-1-1-112 0,3-1-16 0,-1 5-18704 0</inkml:trace>
  <inkml:trace contextRef="#ctx0" brushRef="#br0" timeOffset="6905.38">13378 9513 43311 0,'1'4'1920'0,"-2"-1"384"0,0 3-1840 0,1-2-464 0,0 1 0 0,1-3 0 0,0 7-384 0,2 0-160 0,3 5-32 0,2 9-16 0,3 5 592 0,2 3 0 0,3 1 0 0,0 2 0 0,3-1 0 0,-2-2 0 16,3 5 0-16,0 0 0 0,0-2 0 0,-2 0-144 16,1 1 144-16,-3-1 0 0,0 2-256 0,-1-4 48 0,0-2 16 0,1 4 0 31,2 7-960-31,4 2-176 0</inkml:trace>
  <inkml:trace contextRef="#ctx0" brushRef="#br0" timeOffset="10484.71">12348 16733 23039 0,'-7'0'2048'0,"1"0"-1648"0,2 0-400 0,3 0 0 0,-1 0-2384 0,0-2-560 0,-3 0-128 0,-2 0 0 0,-3-2 608 0,1-2 128 0,3 0 32 0,1-3 0 0,1 2 3696 0,0-1 736 0,2 3 160 0,0-1 16 16,-1 1-352-16,2 0-80 0,-2 4-16 0,0-1 0 0,0 0-544 0,-1 4-112 15,2 2-32-15,1 1 0 0,0 3 384 0,1 0 80 16,-2 2 16-16,4-1 0 0,0 0-16 0,0-1 0 0,3 1 0 16,2 2 0-16,0-3-608 15,3 1-112-15,1 3-16 0,3-4-16 16,0 3-480-16,5 4-80 0,2 4-32 0,3 2 0 0,0 1-288 15,3 2 0-15,1 4 0 0,-1 0 0 0,-1 3 0 0,-1 1-144 16,-2 4-16-16,-1 1 0 0,-2 1 160 0,-3 0 0 0,-3 0-144 0,-3-2 144 16,-2-1-320-16,-2-1 0 0,-2-3 0 0,-1-7 0 15,-2-2-640 1,0-8-128-16,-1-3-32 0,-2-3 0 0,1-5 32 0,-3-2 0 16,2-1 0-16,-2-4-12496 0</inkml:trace>
  <inkml:trace contextRef="#ctx0" brushRef="#br0" timeOffset="10752.47">12294 17125 20271 0,'-1'-2'1792'0,"-1"-1"-1424"0,1 2-368 0,1-2 0 0,0 3 4000 0,3-1 736 0,-1 0 128 0,4-2 48 0,3 0-5200 0,6-6-1040 0,6 0-208 0,2-4-32 15,2 0-160-15,0 0-16 0,-1-1-16 0,0 1 0 0,-1 0 1248 0,-3 2 256 0,0 2 64 0,-4 1 0 16,-2 3 192-16,-1-1 0 0,-2 1 0 0,1 1 0 16,-1-1 0-16,-3 1 0 0,0 1 0 0,-2-2 0 15,1-1-192-15,-1-2-64 0,2-1 0 0,-2-2-7072 16,0 0-1424-16</inkml:trace>
  <inkml:trace contextRef="#ctx0" brushRef="#br0" timeOffset="11036.43">12736 16335 24879 0,'-2'-3'2208'0,"0"3"-1760"16,-2 3-448-16,1-2 0 0,2 2 3184 0,0-1 544 0,0 4 112 0,-1 0 32 0,1 7-4224 0,0 3-848 0,2 5-160 0,3-1-48 0,1 1-1328 0,1 1-272 0,1 1-48 0,2 5-16 0,2 0 2432 0,0 0 496 16,0 2 144-16,2 1 0 0,-1 0 1408 0,1-1 352 0,0 2 80 15,1-1 16-15,-2-2-448 0,0 0-64 0,2 2-32 0,-2 0 0 16,0 0-736-16,-1-2-128 16,-1 0-48-16,-2-1 0 0,1 2-400 0,0-3 0 0,-2-5-192 15,0-2 192 1,2-4-688-16,1-1-16 0,0-4 0 0,1-2 0 15,0-1-864-15,0-4-176 0,3 0-48 0,-3-4-10848 0</inkml:trace>
  <inkml:trace contextRef="#ctx0" brushRef="#br0" timeOffset="11623.02">12882 16457 35007 0,'0'-7'1552'0,"-1"2"320"0,0 1-1488 0,0 2-384 0,-1 0 0 0,2 2 0 0,2 2 672 0,-1-2 64 0,1 0 16 0,3 0 0 0,3 1-2544 0,3 3-512 0,2-2-112 0,2 4-16 15,-1 3 1312-15,0 2 256 0,-1 5 48 0,-1 3 16 0,1 3 1104 0,-2 0 208 0,0 3 64 16,-2-2 0-16,-1 1 624 0,0-2 128 15,2-1 16-15,-2-2 16 0,1 1-336 0,0-6-64 0,1 0 0 0,-3-3-16 16,2-3-384-16,-2-2-80 0,2-3-16 0,-1-1 0 16,1-1-464-16,-2-2 0 0,2-3-176 0,-1 0 176 15,-2 1-624 1,0-4 0-16,0 1 0 0,0-2 0 0,-1 0 144 16,1 1 32-16,-1-2 0 0,-1 0 0 0,1 1 448 0,-1 2 0 0,1-1 0 0,0 6 0 15,1-3 0-15,0 4 192 0,0 2-16 0,2 1 0 0,-1 2 224 0,3 3 48 16,1 3 16-16,1-1 0 0,2 1-224 0,0-2-48 15,0 0-16-15,1 1 0 0,0-3-176 0,-1-1 128 16,1-1-128-16,-3 0 128 0,-1-3-128 0,-1 2 160 16,-1-4-160-16,-1 0 160 0,-2 2 224 0,-1-2 32 15,-1-2 16-15,1-2 0 0,-2 3-48 0,0-3-16 16,0 2 0-16,0-7 0 0,0-3-32 0,-1-2 0 16,1-2 0-16,-1-1 0 0,1-1-64 0,-2-3-16 15,0-1 0-15,0-1 0 0,-1-1 0 0,0 1 0 16,0-5 0-16,-1 4 0 15,-1-4-256-15,-1 5 0 0,1-2 0 0,-2 4 0 0,0-5 0 0,1 4-192 0,-1 2 16 0,0 3 16 16,1 1 16-16,-1 0 0 0,1 3 0 0,0 1 0 16,-1 1 144-16,0 0 0 0,1 1 0 0,-1 0 0 15,0 1 0-15,0-2 0 0,1 0 0 0,-1 1 128 16,2 3-384-16,-1-4-80 0,2 4-16 0,0 0 0 31,1 3-1232-31,1-1-240 0,1 4-48 0,4 1-16 0</inkml:trace>
  <inkml:trace contextRef="#ctx0" brushRef="#br0" timeOffset="11924.91">13842 16017 35007 0,'0'-2'3120'0,"-1"0"-2496"0,-1 2-496 0,1 2-128 0,1 0 1376 0,1 2 256 0,2 1 48 0,1 3 16 16,4 3-2016-16,3 3-384 0,7 3-96 0,3 3-16 16,2 4 144-1,2-1 32-15,2 6 0 0,0 2 0 0,2 2 512 0,-3 2 128 0,0 0 0 0,-3 4 0 0,1 3 512 0,-3-3 128 0,-3-4 16 16,0 2 16-1,-1 0-352-15,-2-1-64 0,-3-3 0 0,-2-4-11760 16,-3-3-2336-16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18:42:55.30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2652 11031 23951 0,'0'0'2128'0,"0"0"-1696"0,0 1-432 0,0-1 0 0,2 3 0 0,-2-3-304 0,1 0 48 0,1 0 16 0,1 1-592 16,1 0-128-16,-1 2-32 0,1-3 0 0,0 0 784 0,-1 0 208 0,0 1 0 0,-1 1 0 0,0 1 896 0,-2 3 256 0,0-1 48 0,-3 6 16 0,-2 2 864 0,-1-1 176 16,-3 5 48-16,-3 2 0 0,0 1-1248 0,-3 2-240 15,-3 1-48-15,-3 4-16 0,-2-2-752 0,-2-1 0 16,-2-2 0-16,-1-1-160 16,-1-1-288-16,1 0-48 0,-2-6-16 0,-1 6 0 0,-1 0 512 0,0 0 0 15,3-3 0-15,-3 3 0 0,-1 2 336 0,-1-2-32 16,3-2-16-16,2-1 0 15,3-4-656-15,2-3-128 0,2-3-16 0,2 0-9216 0,4-5-1856 0</inkml:trace>
  <inkml:trace contextRef="#ctx0" brushRef="#br0" timeOffset="253.77">1815 11063 43311 0,'1'-10'1920'0,"-1"7"384"16,0 0-1840-16,2 4-464 0,0 3 0 0,3-1 0 0,1 3-224 0,4 1-144 0,8 2-16 0,9 6-16 0,10 3 240 0,6 4 160 0,3-1-192 0,2 4 192 0,3 4-448 0,-2 0 0 0,-2 2 16 0,-3 1 0 15,-5 1-912-15,-3 1-176 0,-5 5-32 0,-3 0-16 16,-2 3 160-16,-1 1 48 0,-3 2 0 0,1-3 0 15,-1-2-784-15,3-5-160 0,3-4-16 0,3-2-8432 0</inkml:trace>
  <inkml:trace contextRef="#ctx0" brushRef="#br0" timeOffset="3799.74">3188 10461 28559 0,'-4'-2'2544'0,"0"2"-2032"0,3 2-512 0,0-2 0 0,1 0-640 15,-1 0-208-15,-2 1-48 0,-2 0-16 0,0 3 624 0,-1 1 128 0,1-1 32 0,-1 3 0 0,1 1-352 0,-1-1-64 0,0 4-16 0,-3 3 0 0,2-1 560 0,-4 5 128 16,-1 3 0-16,0 1 16 0,1 2 1136 0,0-1 240 16,1 2 32-16,1 1 16 0,4 1-128 0,2-4-32 15,3 5 0-15,1-4 0 0,2 4-576 0,4-2-128 0,-1 2-32 16,1-2 0-16,1 1-672 0,0-3 0 0,2 3-256 15,-1-4 80 1,2 0-656-16,0 0-128 0,2-3-16 0,-1 0-16 16,-1-3-144-16,-1 0-16 0,2 2-16 0,1-3 0 15,0 0 48-15,1-5 16 0,1 1 0 0,0-5 0 0,1-2-1136 16,0-4-240-16</inkml:trace>
  <inkml:trace contextRef="#ctx0" brushRef="#br0" timeOffset="4101.79">3433 10808 26719 0,'1'-6'1184'0,"-1"3"240"0,-1 0-1136 0,1-1-288 0,0 4 0 0,0 0 0 0,1 0 848 0,0 2 112 0,0 0 32 0,3-1 0 0,1 4-96 0,-5-5 0 0,0 0-16 0,22 23 0 0,-13-12-752 0,-2 0-128 0,2 1 0 0,-2 1-128 0,0 1-144 0,-2 0-32 16,-3 1 0-16,2-3 0 15,-2 2-192-15,1-1-32 0,-2-3-16 0,0 4 0 0,2-5-1104 0,-3 0-208 0</inkml:trace>
  <inkml:trace contextRef="#ctx0" brushRef="#br0" timeOffset="4858.99">3675 10462 41471 0,'-7'-5'3680'15,"-1"3"-2944"-15,3-1-592 0,4 6-144 0,1-3 416 0,-1 1 48 0,-3 0 16 0,-1-1 0 0,-1 2-864 0,5 0-192 0,2 3-16 0,6 1-16 0,3 5 160 0,3-2 48 0,0 3 0 0,2 2 0 16,1-2 400-16,1 4-128 0,2 3 128 0,0-1 0 15,-1 3 0-15,2 0 176 0,0 3-16 0,1-1 0 0,-2 1 64 0,1-1 16 16,0 2 0-16,-1-1 0 0,0 0-64 0,-1 2-16 16,-1 3 0-16,-2-1 0 15,-2-2-160-15,-1 0 0 0,-3-4 0 0,0-2 0 0,-1 0 0 0,-4-3 0 16,1-3 0-16,-2-2 0 0,-1 2-224 0,0-5-32 16,-4-1 0-16,0-3 0 15,-3 1-576-15,-1-4-112 0,-3 0-16 0,-2-2-16 16,0 3-1232-16,-3-3-240 0</inkml:trace>
  <inkml:trace contextRef="#ctx0" brushRef="#br0" timeOffset="5524.46">5118 11200 33167 0,'1'-1'2944'0,"-1"1"-2352"0,0 0-464 0,2 3-128 0,-1 0 1312 16,1 2 240-16,2-1 48 0,2 5 16 0,3 7-1232 0,3 1-256 0,3 5-128 0,1 2 128 0,0-4 64 0,1-1 32 16,2 4 0-16,0-5 0 15,-1 1-80-15,2 1-16 0,1-1 0 0,0 2 0 0,-1-1 0 0,0 1 0 0,1 3 0 0,0-1 0 16,-2 2-128-16,1-5-144 15,-3 1 144-15,2-4-208 16,0-1-1104-16,-1-4-224 0,1-2-32 0,-1-6-14880 0</inkml:trace>
  <inkml:trace contextRef="#ctx0" brushRef="#br0" timeOffset="5793.15">6005 11125 21183 0,'-9'6'1888'0,"-2"2"-1504"0,-1 2-384 0,0-2 0 0,4 1 5072 0,2-3 944 0,-2 5 192 0,-8 6 48 0,-6 11-5168 0,-5 9-1088 0,-2 2 0 0,2 5-240 16,2-4-272-16,2 1-48 0,-1 3-16 0,1-4 0 15,-2 4 64-15,-1-4 0 0,0 2 0 0,-4-1 0 0,-2 1 512 0,0-2 304 16,0-1-48-16,0-4 0 0,2-2 176 0,3 2 16 31,3-5 16-31,5-2 0 0,1-1-272 0,1-1-48 0,1 2-16 0,2-5 0 0,3-2-384 0,4-4-64 0,2 0-32 16,2-4-11936-16,2-2-2368 31</inkml:trace>
  <inkml:trace contextRef="#ctx0" brushRef="#br0" timeOffset="6269.34">6729 10489 37775 0,'2'-5'1664'0,"-4"2"368"0,1 0-1632 0,1 3-400 0,0-2 0 0,0 2 0 0,0 0 480 0,-1 0 16 0,1 2 0 0,-1 0 0 0,-1 1-1600 16,2-3-320-16,0 0-64 0,-11 24-16 15,5-12-256-15,-3 3-48 0,0-1-16 0,-3 2 0 0,-1 1 1088 0,-2 3 224 0,-1 2 32 0,-3 3 16 0,2-2 1472 16,0 3 288-16,-1 5 64 0,1-1 16 0,0 2 256 0,2-2 48 16,3-3 16-16,0-2 0 0,4-1-864 0,0 1-160 15,5-3-32-15,0 3-16 16,3-2-624-16,3 3 0 0,0-2-144 0,4-2 144 15,1 0-960 1,2-2-80-16,0-4-16 0,2 0 0 0,3-2-544 0,2-3-96 0,3-1-32 0,1-4-12096 16</inkml:trace>
  <inkml:trace contextRef="#ctx0" brushRef="#br0" timeOffset="6615.98">6978 10671 38703 0,'7'1'1712'0,"-3"3"352"0,-2-1-1648 0,1 2-416 0,-2 0 0 0,0 1 0 0,2 1 352 0,-1 8-16 0,5 7 0 0,-1 9 0 0,0 4-928 0,-2 2-192 0,-2-1-48 0,-2-2 0 16,-1-1-672-16,-4-4-144 0,1-2-16 0,-2-2-16 15,0-4-560-15,1 0-128 0,0-4 0 0,1-3-8976 0</inkml:trace>
  <inkml:trace contextRef="#ctx0" brushRef="#br0" timeOffset="7021.99">6999 10416 35935 0,'4'-4'1600'0,"-2"1"320"0,-1-1-1536 0,2 3-384 0,-1 1 0 0,1 1 0 0,2 3 336 0,3-3 0 0,6 2 0 0,6 2 0 0,7 3-960 0,1 0-192 0,2 3-32 0,-2 0-16 0,0 1 592 0,-1 3 112 16,1 4 32-16,-2 2 0 0,-5-4-80 0,-1 5-16 15,0 2 0-15,-2 4 0 0,0-2 880 0,-3 5 176 16,-1-2 48-16,1 4 0 0,-1-2-240 0,-3 2-64 16,0-5 0-16,-2 5 0 0,-1 3-416 0,-1 2-160 15,-4 3 0-15,-3 0 144 0,-2 2-144 0,-4-3 0 16,-5 0 0-16,-2-4-176 0,0-4-176 0,-2-3-32 0,-1-4-16 16,-2-4 0 15,0-2-128-31,-3-1-32 0,-3-3 0 0,-2-3 0 15,-1 0-480-15,-4-3-112 0,-1-2 0 0,-8-3-16 0</inkml:trace>
  <inkml:trace contextRef="#ctx0" brushRef="#br0" timeOffset="8138.67">2866 12443 27647 0,'-3'-5'2448'0,"-2"3"-1952"0,1 1-496 0,3-1 0 0,1 2 1120 0,-2 0 128 0,0-1 32 0,-2-1 0 0,-2-1-576 0,0-3-128 0,1 4 0 0,1-2-16 0,1 4-304 0,0-3-48 0,1 3-16 0,-1 0 0 16,-1 3-720-16,-2-2-160 16,0 4-16-16,-3 1-16 0,-2 2 272 0,-1 1 64 0,-3 3 16 0,-2 1 0 0,-3 7 1184 0,-5 2 224 15,1 3 48-15,-4 0 16 0,1 2-144 0,-1 1-16 32,-1 0-16-32,1 0 0 0,1 0-288 0,1 0-48 0,2-5-16 0,1-1 0 15,2 1-192-15,2-5-64 0,2 0 0 0,1 0 0 16,-2 2-192-16,2-3-128 0,1 2 160 0,1-2-160 31,0 0-464-31,2-1-192 0,1-1-48 0,-1-6-11264 0,3 0-2272 0</inkml:trace>
  <inkml:trace contextRef="#ctx0" brushRef="#br0" timeOffset="8421.49">2150 12438 42383 0,'-5'0'3776'0,"2"0"-3024"0,0 3-608 0,3 0-144 0,1 2 192 0,3 0 16 0,4 2 0 0,1 4 0 0,6 4-896 0,6 6-176 0,7 3-32 0,4 5-16 0,2 3 656 0,3 0 256 16,1-2-176-16,0 3 176 0,-2 2 0 0,-2-1-144 0,-2 2 144 0,-3-2 0 15,-2-1 0-15,-2 0 0 0,-3 1 0 0,-3-3 0 16,-1 1-176-16,1 2 176 0,1 5-208 0,-2-3 80 31,1 0-832-31,-1-4-176 0</inkml:trace>
  <inkml:trace contextRef="#ctx0" brushRef="#br0" timeOffset="9419.29">3469 11719 26719 0,'-4'-7'2368'0,"1"2"-1888"0,2 4-480 0,1 1 0 0,0 1 704 0,-1 1 64 0,-2-2 0 0,-2 0 0 0,-2 2-640 15,-2 1-128-15,-1 5 0 0,1 3 0 0,-1 4 0 0,-3 1 0 0,1 4 0 0,-2-1 0 0,-2 5 640 0,-1 5 144 0,-2 4 32 0,0 4 0 0,-1 3-96 0,0 6-16 0,0 2 0 0,3 4 0 16,1-1-288-16,4-2-64 0,3 0-16 0,4-3 0 15,4-5-336-15,1-3 0 0,2-2 0 0,2-2 128 16,3-5-640-16,2 1-112 16,2-2-16-16,1 0-16 0,3-1-1088 0,1-5-224 15</inkml:trace>
  <inkml:trace contextRef="#ctx0" brushRef="#br0" timeOffset="9860.73">3549 12145 38703 0,'1'-5'3440'0,"2"2"-2752"0,-2-1-560 0,1 3-128 0,3 1 0 0,1-5-224 0,4-1 48 0,5-4 16 0,6-4-3376 0,4-1-688 0,2-2-128 0,-1 3-16 0,-4 1 3824 0,-2 0 768 0,-3 3 160 0,1 2 16 16,-3-1 1072-16,-1 2 192 0,0 0 64 0,1 3 0 15,-2 1-96-15,1-2-16 0,0 5 0 0,-1-2 0 0,5 0-608 16,-1 2-128-16,1 2-32 0,-1 0 0 16,-1 3-592-16,-3-1-112 0,-2 2-16 0,-2 1-128 0,-3 0 0 15,-2 0 0-15,-3 0 0 0,-2 2 0 16,-3 2 0-16,-4 0 0 0,-4 0-128 0,-1 3 128 0,-5 3-320 15,0-1 48-15,1 1 0 0,-3-1 0 16,-2 3 64-16,-1 1 16 0,0 1 0 0,-1 0 0 0,2 3 192 16,0-2 0-16,1 0 0 0,2-1 0 0,3-2 0 0,4-3 0 15,1 1-240-15,2-3 80 0,3-1 16 0,1-1 0 16,2-4 0-16,2 1 0 16,2-3-272-16,4 0-48 0,2-1-16 0,1-2 0 0,3 0 160 0,4 0 16 15,1 0 16-15,3 0 0 0,-2-1 288 0,3 1-128 16,1-1 128-16,1 1 0 15,2 1-1328-15,-1-3-144 0</inkml:trace>
  <inkml:trace contextRef="#ctx0" brushRef="#br0" timeOffset="10521.66">4087 11604 9215 0,'-6'-10'816'0,"1"2"-656"0,0 2-160 0,2 2 0 0,1 2 2528 0,2 2 480 0,-1-3 80 0,-1 1 32 0,0-4-1920 0,-1 1-384 0,1-1-80 0,2-1-16 0,0 5 448 0,2 1 96 0,3 2 16 0,1 3 0 0,2 2-704 0,1 4-144 16,3 1-32-16,2 1 0 0,2 4 384 0,3 2 80 15,5 1 16-15,3 2 0 0,3 4-240 0,2 1-32 16,1 1-16-16,1-1 0 15,-2 0-736-15,-2 0-160 0,-1 3-16 0,-4 2-16 32,-2-2-176-32,-3 3-48 0,-4-2 0 0,-3-1 0 0,-5-2 560 0,-3 1 0 15,-1 1 0-15,-3-1 0 0,-3 2 704 0,-2-3 80 0,0 1 32 0,-3-4 0 0,1-2-112 16,-2-2 0-16,0 1-16 0,-1-4 0 0,-1 1-304 16,-1-4-48-16,1 0-16 0,-4 1 0 0,-2 2-496 15,-3-2-96-15,0-1-32 0,-2-1 0 16,-2 0-800-1,-2-3-176-15,0-1-16 0,-1-1-16 0,-2-1-96 0,-1-3-32 0,4-3 0 0,1-2-11376 0</inkml:trace>
  <inkml:trace contextRef="#ctx0" brushRef="#br0" timeOffset="11105.73">5656 12756 37775 0,'-5'0'3360'0,"-1"1"-2688"0,0 4-544 0,3-3-128 0,2 1 1408 0,2 0 256 0,0 3 64 0,3 3 0 0,4 4-2064 0,5 8-416 0,7-1-80 0,5 2 0 15,6-1 128-15,2 0 48 0,5-1 0 0,1 1 0 16,1 1 128-16,0-2 16 0,-3 0 16 0,-2-3 0 0,-4 1 176 0,-4-5 16 0,-2 2 16 0,-3-1 0 16,-2 0 288-16,-4-2-192 15,-1-4 192-15,-4-2-160 16,-3 2-1152-16,-1-7-224 0</inkml:trace>
  <inkml:trace contextRef="#ctx0" brushRef="#br0" timeOffset="11364.94">6182 12656 38703 0,'-9'9'3440'0,"-1"-2"-2752"0,-1 3-560 0,1-3-128 0,4 3 1200 0,1-1 208 0,-1 4 32 0,-5 11 16 0,-7 16-1936 0,-2 10-384 0,3 5-80 0,0 0-16 15,2 6-64-15,0 0-32 0,-1 4 0 0,-1 2 0 16,-3-2 224-16,-2 5 32 16,-3 3 16-16,-3 4 0 0,-7 8 784 0,-2-3 0 0,-2 1 0 0,4-13 192 0,5-14 112 0,5-10 16 15,7-8 0-15,4-7 0 0,4-6 512 0,3-3 128 16,4-7 0-16,3-4-17680 15</inkml:trace>
  <inkml:trace contextRef="#ctx0" brushRef="#br0" timeOffset="11766.58">6735 11848 35935 0,'2'-3'1600'0,"-2"-1"320"0,-2-1-1536 0,1 3-384 0,0 2 0 0,0 0 0 0,0 0 912 0,-2-2 112 0,-1 1 32 0,1 0 0 0,-2 1-848 0,-1 1-208 0,-1 4 0 0,1 0 0 0,1 4 0 0,-1 2 0 0,1 1 0 0,0 4 0 31,0 4 0-31,1 4-208 0,0 0 64 0,-1 5 16 0,-2-1 0 0,0 7 0 16,-2 3 0-16,-1 4 0 0,-2 3 128 0,-2 3 0 16,2 0 160-16,0-3-160 0,1-6 128 0,3-4-128 15,2-3 0-15,4-4 0 0,3 1 0 0,1-4 0 16,3-3 0-16,3-5 0 0,0-1 0 0,3-5 0 15,3-1-128-15,2-7-11440 0,1 0-2272 0</inkml:trace>
  <inkml:trace contextRef="#ctx0" brushRef="#br0" timeOffset="12190.54">7005 12097 35935 0,'1'0'1600'0,"-1"-5"320"0,2 1-1536 0,-1 2-384 0,0-1 0 0,0 1 0 0,0-2 752 0,3-1 80 0,2-1 0 0,3-5 16 0,2-1-848 0,3-2-192 0,1 0-16 0,-1 2-16 16,3 0 64-16,-1 1 16 0,-2 1 0 0,3 1 0 0,-1 3 400 0,-3 1 96 16,-2 0 16-16,0 4 0 0,2-2 16 0,-5 6 0 15,0-3 0-15,-2 1 0 16,-1 4-240-16,-3 0-144 0,1 3 192 0,-4 4-192 0,-2 2 0 0,-2 3 0 16,-3 0-160-16,-2 3 160 15,-5 3-624-15,-2 3 0 0,-4 4 0 0,-2 2 0 16,1-4-400-16,0 6-64 0,-2-2-32 0,3-1 0 15,5-5-224-15,1-2-64 0,4-2 0 0,3-4 0 0,1-4 1808 0,4 1 368 16,3-3 64-16,1 1 0 0,1 0 432 0,3 0 80 16,3-4 0-16,0 0 16 0,4-2-784 0,-1-2-176 15,2 0-16-15,2 0-16 0,4-3-368 0,0 2-320 0,2-1 64 0,2-1 16 32,-1-1-688-32,4-1-144 0,4 0-16 0,-1-1-14432 0</inkml:trace>
  <inkml:trace contextRef="#ctx0" brushRef="#br0" timeOffset="12569.74">7221 11659 13823 0,'-2'0'1216'0,"0"-3"-960"0,-2 1-256 16,3 0 0-16,1 2 5808 0,1 2 1104 0,0-2 240 0,3 2 32 0,2 1-5840 0,4 3-1184 0,6 1-160 0,2 1-176 0,5 2-144 0,1 1-48 0,4 4 0 0,-2 0 0 0,2 2 672 0,0 6 128 0,2 3 16 0,1 2 16 16,-2 2-96-16,0 4-32 0,2 3 0 0,-1-1 0 15,-4 0-16-15,1 1-16 0,1 5 0 16,-2 2 0-16,-1-2-304 0,-3 0 160 0,-1-2-160 0,-3-4 128 15,-5 1-128-15,-3-4 0 0,-4 2 144 16,-3-2-144-16,-2-1 0 0,-3 0-128 0,-1-1 0 0,-3-2 0 16,-1 2-128-16,-5-5 0 0,3-1-16 15,-6-4 0 1,-3-1-176-16,-4-4-48 0,0 1 0 0,-5-8-17184 16</inkml:trace>
  <inkml:trace contextRef="#ctx0" brushRef="#br0" timeOffset="15837.9">18060 5121 35007 0,'-15'-18'3120'0,"1"2"-2496"0,6 5-496 0,2 7-128 0,1 1 576 0,-5-3 112 0,-9-11 16 0,-14-8 0 0,-14-6-944 0,-13-1-176 0,-6 6-32 0,-9 4-16 0,-5 6 240 0,-8 5 48 15,-11 9 16-15,-11 4 0 16,-12 8-160-16,-9 4-16 0,-4 6-16 0,-8 6 0 0,3 5-32 0,-9 9 0 0,-8 10 0 15,-5 11 0-15,-6 9 384 0,-1 10 192 0,-2 7-32 16,-7 15 0-16,-6 15 288 0,0 12 64 0,1 11 16 0,5 12 0 16,4 11-64-16,10 9-16 0,7 2 0 0,15 1 0 15,13-4 80-15,2 20 16 0,4 15 0 0,11-7 0 16,15-18-352-16,11 1-64 16,8 2 0-16,15-2-128 0,13-4 320 0,17-1-64 0,14 0 0 0,18-8 0 15,16-8-96-15,20-9-32 0,12-11 0 0,24-4 0 16,23-3-128-16,21-12 0 0,20-6 0 0,26-12 0 15,21-6 128-15,25-13-128 0,22-6 0 0,19-14 128 0,11-13-128 0,11-10 128 16,6-11-128-16,-9-9 128 16,-13-9-560-16,0-10-112 0,-2-9-32 0,-7-12 0 31,-8-10-96-31,-10-10-32 0,-11-6 0 0,-16-8 0 0,-15-5 1264 0,-11-12 240 0,-7-11 48 0,-9-12 16 0,-7-8 48 0,-16-7 16 16,-15-6 0-16,-13-7 0 0,-6-10-32 0,-16-5 0 15,-10-1 0-15,-13-11 0 0,-8-5-304 0,-9-6-64 16,-9 2-16-16,-10-6 0 0,-10-5-224 0,-14-8-48 15,-9-11-16-15,-13 1 0 0,-12-1-224 0,-14 12-160 16,-7 9 32-16,-14 8 0 16,-8 4-384-16,-13 3-80 0,-8 8-16 0,-14 5 0 0,-13 6 416 0,-13 6 192 15,-10 6-192-15,-13 10 192 0,-12 10 0 0,-8 4 0 0,-4 9 0 0,-13 6 0 16,-13 12-208-16,-9 12 80 0,-7 6 128 0,-2 15-208 31,3 8-496-31,6 14-112 0,2 10-16 0,1 12-18448 0</inkml:trace>
  <inkml:trace contextRef="#ctx0" brushRef="#br0" timeOffset="16895.07">28652 5266 23039 0,'-16'-53'2048'0,"0"17"-1648"0,-3 3-400 0,2 9 0 0,2 13 1664 0,-1 5 256 0,-5-5 64 0,-17-5 0 0,-23-10-736 0,-24-4-144 0,-19 3-16 0,-13 12-16 0,-8 15-656 15,-9 12-128-15,-2 13-32 0,-12 15 0 0,-14 14-400 0,-13 12-96 0,-5 11-16 0,-9 8 0 16,-7 5-832-16,-10 12-192 16,-11 15-16-16,-3 8-16 0,-1 4 992 0,1 11 192 0,1 9 128 0,11 4-160 0,19-6 1072 0,6 16 224 15,9 13 32-15,15 8 16 0,15 10 528 16,23 2 96-16,19 0 32 0,22 2 0 15,13 4-1008-15,20-1-208 0,21 2-48 0,19-3 0 0,8-1-576 0,20-3-128 16,18-3-32-16,25-11 0 16,16-8-576-16,21-10-112 0,14-10-32 0,18-11 0 0,10-7 496 0,20-8 80 15,18-6 32-15,10-8 0 0,11-9 720 0,12-12 128 16,7-12 48-16,6-12 0 0,8-13-432 0,2-11-64 16,4-12-128-16,-2-9 176 0,-2-13-176 0,1-10 0 15,1-6 144-15,-5-11-144 0,-6-8 192 0,-1-10-16 16,-1-8-16-16,-5-9 0 0,-4-10 32 0,-8-9 0 0,-16-4 0 15,-4-12 0-15,-2-9 128 0,-10-7 16 0,-8-7 16 0,-13-5 0 16,-11-5 16-16,-7-6 0 16,-4-5 0-16,-12-1 0 0,-14-2 64 0,-9-1 16 0,-8-3 0 15,-9-9 0-15,-10-2-64 0,-12-12 0 0,-9 2 0 16,-10-5 0-16,-10-4-384 0,-12-10 0 0,-11-7-144 0,-17-3 144 16,-13-2-640-1,-15 0-32-15,-16-4 0 0,-17 5 0 0,-9 10 0 16,-17 3 0-16,-16 0 0 0,-16 10 0 0,-7 11 320 0,-28 0 64 0,-25 3 16 15,-19 9 0-15,-10 10 272 0,-19 7 0 0,-20 11 0 0,-20 9 0 16,-15 6 0-16,-22 14 0 0,-11 11 0 0,-30 17-18144 16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18:43:22.901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2089 8433 35007 0,'-13'-10'3120'0,"5"3"-2496"0,-1 0-496 0,4 3-128 0,2 1 1248 16,3 1 224-16,0 0 64 0,-1-3 0 0,-1-3-1184 0,0-3-224 0,1 2-128 0,1-1 128 0,0 4-128 0,1 2 0 0,1 3 0 0,-1 5 0 0,0 1 0 0,0 6 144 15,-1 2-16-15,0 8-128 0,-1 5 208 0,0 8-64 16,-3 9-16-16,-2 5 0 0,-3 12 0 0,1 3 0 16,-1 5 0-16,-1 0 0 0,2-5 128 0,0-1 0 15,2-4 16-15,0 2 0 0,1 0-272 0,0 0 128 16,0-2-128-16,0-1 0 0,1-5 0 0,1-4 0 0,0-6 0 16,-1-1 0-1,1 0-512-15,0-5 0 0,1-1 0 0,0-11-18064 0</inkml:trace>
  <inkml:trace contextRef="#ctx0" brushRef="#br0" timeOffset="251.71">1859 9093 43311 0,'-7'4'3840'15,"2"-1"-3072"-15,3 1-608 0,3 0-160 0,3-4 224 0,-2 3 16 0,2 2 0 0,2 0 0 0,5 2-496 0,7-2-112 0,5-1-16 0,6-4 0 0,2-4 32 0,1-1 0 0,1-2 0 0,0-6 0 16,0 2-864-16,-5 0-160 0,-1 0-32 0,-4 1-16 16,-4 2-1328-16,0 2-272 0,-3 1-48 0,-1 2-10032 0</inkml:trace>
  <inkml:trace contextRef="#ctx0" brushRef="#br0" timeOffset="557.82">2405 8407 50687 0,'-9'-6'2240'0,"3"3"464"0,0 3-2160 0,4 0-544 0,2 2 0 0,1 0 0 0,1 1-1344 0,2 1-368 0,1 5-80 0,2 4 0 0,2 3 896 0,1 3 192 0,-1 2 48 0,-2 4 0 0,-3 4 288 0,-3 1 64 0,-2 8 16 0,-7 5 0 0,-2 5 288 0,-4 3-128 16,-5 2 128-16,-2 4 0 0,-2 3 384 0,-2 2 176 15,1 1 32-15,2 5 16 0,2 0-336 0,4-3-64 16,1-2-16-16,5-8 0 0,4-4-192 0,3 0-208 15,3-4 32-15,3-1 16 16,5-3-608-16,0-4-128 0,3-2-32 0,1-3-11232 16,0-2-2240-16</inkml:trace>
  <inkml:trace contextRef="#ctx0" brushRef="#br0" timeOffset="1042.89">2682 9123 36863 0,'-6'2'3264'0,"1"-2"-2608"0,0 3-528 0,4 1-128 0,1-2 1152 0,0 1 192 0,1 3 32 0,0 1 16 16,0 4-1392-16,2 5-416 0,-1 4-16 0,2 5 0 0,-1-2 240 0,-1 6 64 15,-2-1 0-15,-1 1 0 0,0-1 128 0,-2 2 0 0,1-2 0 0,-1 2 0 0,2 1 192 0,1-8 0 16,0-4 16-16,1-2 0 16,3 1 16-16,1-2 0 0,2-2 0 0,2-6 0 15,1-1-96-15,2-4 0 0,2-3-128 0,1-5 192 0,2-4-16 0,0-4-16 16,3-5 0-16,0-3 0 0,-3 3-160 0,-1-3 192 0,3-4-192 0,-3 1 192 16,-1-3-192-16,-2 0 0 15,0-3-192-15,-2 2 192 0,0 1-128 16,-2 2 128-16,-2 1 0 0,-1 2 0 15,-1 5 0-15,-1 1 0 0,0 6 160 0,-2 3-160 0,-1 3 320 0,0 3-64 16,-1 1 0-16,0 5 0 0,2 2-80 0,0 3-32 16,1 6 0-16,0 1 0 15,2 5-144-15,0 0 0 0,1 2 0 0,2 0 0 0,0-2 0 16,1 1 0-16,2 5 0 0,0-4 0 0,1 1 0 0,-1 0 0 16,0 3 0-16,0-4 0 0,-4-2 0 0,2 0 0 15,0 2 0-15,-1-1 0 0,1 1 0 16,-2-6 0-16,0-3 0 0,-2-1 0 0,1-3-320 0,-1-2-32 0,1-2-16 0,-1-3 0 15,1 1-672-15,0-8-144 0</inkml:trace>
  <inkml:trace contextRef="#ctx0" brushRef="#br0" timeOffset="1594.75">3496 9202 46991 0,'-6'4'2080'0,"-1"-3"432"0,1 4-2000 0,2 0-512 0,3 2 0 0,1 0 0 0,0 1-576 0,-1 6-224 0,0 7-32 0,1 7-16 16,0 3 176-16,1 1 32 0,3-1 16 0,-2 0 0 0,2-6 224 0,-2-3 32 0,1-1 16 0,-2-2 0 15,0-3 112-15,-2-3 32 0,-1 1 0 0,-1-5 0 16,1-1 560-16,-2-1 112 0,1-6 32 0,2-1 0 15,1-1 160-15,0-3 48 0,4-4 0 0,0-3 0 0,3-1-288 0,0-4-48 16,2 0-16-16,1-3 0 0,5-4-352 0,1-6 0 16,3-3 0-16,-3 2 0 0,0 2-192 0,-2 6 32 15,-1 1 16-15,-2 3 0 0,1 5-32 0,-2-1 0 16,-1 6 0-16,-2 5 0 0,1 6 176 0,-2-1 0 16,0 4 0-16,0 4-128 0,0 2 320 0,-1 3 64 15,3-4 0-15,-2 1 16 0,1-1-272 0,2 0 0 16,-1-3 0-16,0 1 0 0,0-5 0 0,0 0 0 15,0-3 0-15,-1-1 0 0,1-1 0 0,0-4 0 16,2 0 0-16,0-4 0 0,0-1 0 0,1-2 160 16,1 1-160-16,1-5 128 0,0-3-128 0,0-2-176 0,-2 4 48 15,1-4 0-15,1 2 128 0,-1 1 0 0,0-2 0 16,-1 5 0-16,1 1 0 0,-3 6-160 16,0 4 160-16,-2 3-160 0,2 6 160 0,-1 1 176 15,1 5-48-15,0 1 0 0,2 4 112 0,0 0 16 16,0-1 0-16,2 1 0 0,-1 2-128 0,1-3 0 15,-1-2-128-15,-1-2 192 0,0-2 80 0,0-2 16 0,0 0 0 0,1-4 0 16,-1 1-48-16,0-2-16 0,1 1 0 0,-1-3 0 16,4 2-224-16,-1-2 0 0,-2 3 0 0,1 2-160 31,-2 5-512-31,-3-3-96 0,1 3-32 0,-3 5 0 0,2 5-224 0,-1 4-32 0</inkml:trace>
  <inkml:trace contextRef="#ctx0" brushRef="#br0" timeOffset="2056.21">4705 9274 5519 0,'14'-27'240'0,"-6"8"64"0,2 2-304 0,-2 6 0 0,-3 4 0 15,-2 3 0-15,1 0 0 0,2-4 0 0,4-4 0 0,1-2 0 0,-1 2 0 0,-5 2 0 0,-5 6 0 0,-5 0 0 0,-2 4 3200 0,-6 0 688 0,-2 2 144 0,-2 0 16 16,-1 2-112-16,-2 0-32 15,-1 0 0-15,1 2 16 0,1 0-1536 0,1 0-304 16,1 4-64-16,-1 4-16 0,2 2-1296 0,-1 6-272 16,1 9-48-16,-3 4 0 0,2 2-256 0,1-3-128 15,2 0 160-15,-1 3-160 0,1 1 0 0,3 0 0 16,1-4 0-16,2-3 0 0,3-3-128 0,3-2-96 0,3-6-16 0,1-4 0 16,5-4-16-16,0-3-16 15,3-7 0-15,2-3 0 0,1-4 128 0,3-5 144 16,0-2-208-16,2-5 208 0,1-3 0 0,0-2 128 0,-1-1 32 0,-1 0 0 0,1 1-16 15,0-6 0 1,0 1 0-16,-2-1 16 0,-2 6-160 0,0-4 160 0,0-3-160 0,-2 2 160 0,0 8-32 0,-3 3-128 16,0 4 192-16,-3 5-64 0,-1 4-128 0,-4 3 0 15,0 5 0-15,-1 2 0 16,-1 6 400-16,-1 2 0 0,-2 1 0 0,1 1 0 16,1 0-176-16,1 1-32 0,-1 0-16 0,1 3 0 0,2 1 80 0,3-2 0 0,-1-4 16 15,2 2 0 1,2-1-16-16,2-1 0 0,1 0 0 0,-1-5 0 0,4 0-256 0,-1-2 0 0,2 0 0 0,1-4 0 31,1-2-640-31,0 0-64 0,0-6-32 0,-1 1-12560 0,0-3-2512 0</inkml:trace>
  <inkml:trace contextRef="#ctx0" brushRef="#br0" timeOffset="2498.51">5118 9086 44223 0,'-9'7'1968'0,"1"1"400"0,0 2-1904 0,5 0-464 0,1-2 0 0,4 0 0 0,-1 4-560 0,-1 8-208 0,0 16-32 0,1 4-16 0,2 6 48 0,-1-1 16 0,1-2 0 0,-2-5 0 0,0-3 304 0,-1-3 48 15,-1-7 16-15,0-3 0 0,-4-1 704 0,0 1 160 16,-2-4 32-16,1-3 0 0,0-2 480 0,1-2 96 0,1-5 32 0,2-1 0 16,1-3-224-16,1-2-64 0,2-4 0 0,1-1 0 15,0-2-528-15,2-5-112 0,3-4-32 0,-1-6 0 16,2-4-352-16,-1-2-64 0,1-7 0 0,0-1-16 16,-1-1 96-16,0-4 32 0,-1-3 0 0,1-2 0 15,-1 1 144-15,1 5 128 0,0 0-128 0,0 7 176 16,2 4-48-16,-2 6 0 0,2 5 0 0,0 5 0 15,0 4 208-15,1 4 48 0,3 5 0 0,4 5 0 16,6 6-96-16,4 3-16 0,7 7 0 0,3 2 0 16,4 2-272-16,0 2 0 0,0 2 0 0,-1 1 0 15,-3 0 176-15,-3-1-176 0,-3-1 160 0,-3-3-160 0,-2 1 0 0,-3-3 128 16,0 5-128-16,-4 0 0 16,-3 4 256-16,-1 0 16 0,-4 2 0 0,-2-4 0 15,-2-1-272-15,-3-3 0 0,-2-4 0 0,-1-6-22032 16</inkml:trace>
  <inkml:trace contextRef="#ctx0" brushRef="#br0" timeOffset="7842.86">21889 17017 43311 0,'17'-8'3840'0,"-4"0"-3072"0,-3 3-608 16,-5 4-160-16,0 0-2576 0,1-3-560 0,9-2-96 0,7-5-32 0,4-1 192 0,-4-3 48 0,-4 2 0 0,-11 3 0 0,-7 4 5776 0,-7 1 1168 0,-4 3 240 0,-4 1 32 0,-3 2-1808 0,1 1-352 16,0 2-80-16,2 1-16 0,0 1-1040 0,3-1-192 15,2 1-64-15,0 2 0 0,1 0-96 0,1-1-32 16,0 0 0-16,0 3 0 0,-4 1-256 0,-2 5-64 16,-4 1-16-16,-4 4 0 0,-4 4-32 0,-6 4 0 15,-5 3 0-15,-4 4 0 16,-5-1 48-16,-1 1 16 0,-2 0 0 0,-2-1 0 15,2-3-80-15,-1 4 0 0,2-4-128 0,3 1 192 0,3-1-192 0,2-2 0 16,4-1 0-16,0-3 0 16,4-3-128-16,1-4-80 0,2-3-16 0,3-4 0 15,4-2-624-15,4-5-128 0,3-4-32 0,4-5 0 16,3-2-528-16,5-6-96 16</inkml:trace>
  <inkml:trace contextRef="#ctx0" brushRef="#br0" timeOffset="8058.74">21183 16995 50687 0,'-1'-1'4496'0,"0"1"-3600"0,1 0-704 0,0 1-192 0,0 2-288 0,1-1-96 0,2 3 0 0,3 1-16 0,4 5 16 0,5 3 0 0,7 5 0 0,5 2 0 0,5 3 384 0,8 3 0 0,4 6 0 15,4 1 0-15,2 2 192 0,2 2 112 16,0 4 16-16,1 5 16 0,-2 0 16 0,-4 0 0 15,-9-6 0-15,4 6 0 0,1 3-352 0,-1 3 0 16,-2-1 0-16,-5-6 128 16,-5-1-512-16,-5 0-112 0,-4-1-16 0,-5 2-21376 0</inkml:trace>
  <inkml:trace contextRef="#ctx0" brushRef="#br0" timeOffset="10880.25">12546 8959 38703 0,'-4'0'3440'0,"1"0"-2752"0,0 2-560 0,3-1-128 0,0 0 656 0,1 3 112 0,1 1 0 0,-1 4 16 0,1 2-592 0,5 4-192 0,1 2 128 0,5 0-128 0,1 6 0 0,4 0 0 16,1 2 0-16,4 2 0 0,0 2 0 0,3 0 0 15,5 2 0-15,0 2 0 16,1-4 0-16,-1-4 0 0,-2-3 128 0,-1 0-128 0,2-2 272 0,-2 0 0 0,-2-3 0 0,-1-1 0 31,1-1-272-31,-4-1 0 0,-2-6 0 0,0 1-144 16,-1-5 144-16,1-2-128 0,0-2 128 0,0-4-128 16,0-1-272-16,-1-3-48 0,4-3-16 0,-2-2 0 15,1-3-1680 1,-2-1-336-16</inkml:trace>
  <inkml:trace contextRef="#ctx0" brushRef="#br0" timeOffset="11094.41">13449 8850 6447 0,'0'-20'576'0,"-2"4"-576"0,1 0 0 0,0 6 0 0,0 2 4480 0,1 4 800 0,-1-3 160 0,-1-3 16 0,0-4-1920 0,-1-6-384 0,0 2-80 0,0 5 0 0,2 3-1680 0,-3 6-336 0,1 7-64 0,-2 3-16 15,-2 5-592-15,-1 8-128 0,-3 8-32 0,-3 6 0 16,-2 4 0-16,-4 7 0 0,-2 3 0 0,-4 9 0 15,-5 10 192-15,-5 8 32 16,-5 7 16-16,-3 5 0 0,1-2-32 0,-4 8-16 16,-5 10 0-16,-3 10 0 0,-2 1-416 0,7-14 0 15,8-11 0-15,0-5-176 16,2-4-448-16,8-12-80 0,8-11-32 0,9-11-12192 16,8-8-2448-16</inkml:trace>
  <inkml:trace contextRef="#ctx0" brushRef="#br0" timeOffset="30775.57">13954 16654 13823 0,'0'0'1216'0,"0"0"-960"0,-1-4-256 0,1 2 0 0,0 2 3808 0,1-4 720 0,1 3 144 0,1-5 16 0,2-3-6608 0,3-2-1312 0,3-2-272 0,-1 2-48 0,-2 3-800 0,0-1-176 0,-3 4-16 0,-1 3-16 0,-3-2 5584 0,-2 3 1104 15,1-1 240-15,-3 4 32 0,2-2 1120 0,0 1 240 0,-1-1 32 0,1 1 16 0,0 2-1152 0,0-3-224 0,-1 1-64 0,2-1 0 0,0 0-1072 0,0 0-208 16,-17 17-64-16,8-11 0 0,0 0-352 0,-3 1-80 16,0 3-16-16,-2 1 0 0,-2 0-144 0,-2 2-48 15,1 1 0-15,-3 3 0 0,-1 2-192 0,-2 3-64 16,0 2 0-16,-1 2 0 0,1-3 16 0,1 2 0 16,1 1 0-16,2-3 0 0,2 2-16 0,1 1-128 15,3-1 192-15,2-2-64 0,4-1-128 0,1-1 192 16,3 2-192-16,1-1 192 0,2 1-192 0,1 0 128 15,3-1-128-15,1 0 128 0,0 4-128 0,2-2 0 0,3 0 144 16,0 0-144-16,0-2 0 0,1-4 0 0,1-2 0 16,2-3 128-16,-1-2-128 0,1-1 0 0,2-4 0 15,0-1 0-15,1-3 0 0,2-2 144 0,0 0-144 0,2-4 160 16,0-1 64-16,1-2 16 16,1-3 0-16,2-3 0 0,-1 0-64 0,0-3-16 0,1 0 0 0,0-3 0 15,-1-3 16-15,0-2 0 0,-1 1 0 0,1-3 0 16,-2 1-176-16,-2 0 192 0,-4 4-192 0,1-1 192 15,-2-4-192-15,0 0 160 0,-3-1-160 0,0-2 160 16,-4 2 32-16,-2 2 0 0,-1-2 0 0,-3 4 0 0,-4-3-48 16,-4 1 0-16,0 4 0 0,-3-2 0 0,-1-1-16 0,-1 1-128 15,0 0 192-15,-1 0-64 0,-1 7 32 0,0 0 0 16,0 2 0-16,1-1 0 0,-2 3 80 16,1-3 16-16,-1 1 0 0,1 2 0 0,0 1-256 0,0 0 0 15,-1 0 0-15,2 2 0 16,-1 0-272-16,1 3-112 0,0 1 0 0,1 0-13568 15,-1 4-2688-15</inkml:trace>
  <inkml:trace contextRef="#ctx0" brushRef="#br1" timeOffset="49998.05">12859 1621 32255 0,'0'-3'2864'0,"5"1"-2288"0,2 0-576 0,1 0 0 0,-1-1-416 0,3 1-192 0,5-2-32 0,8-1-16 0,11-3 784 0,7 0 176 0,6 1 16 0,-1-1 16 0,0 2-32 0,-1 2-16 0,-3 0 0 0,0 1 0 0,0 1-288 0,0 0 0 0,0 2-208 0,2 2 80 0,1 0 640 16,1 1 128-16,1 1 16 0,1-2 16 0,1 3 176 16,3-5 48-16,3 2 0 0,2-2 0 0,3 0-448 0,6 0-64 15,2 0-32-15,2-2 0 0,2-1-176 0,-4 1-48 16,-1-3 0-16,-4 0 0 0,-3 2-128 0,-3-2 0 15,-5 3 0-15,-5-1 0 0,-6 2 0 16,-6-4-144 0,-6 4 144-16,-6-3 0 0,-6 3 256 0,-5 1 176 0,-4 0 16 0,-5-2 16 0,-3 4-128 0,-3-2-16 31,-5 0-16-31,-4 0 0 0,-3 1-112 0,-3-1-32 0,-6 0 0 0,-3 0 0 16,-3 0-160-16,-3-1 0 0,-7 1 144 0,-1-4-144 15,2 3 0-15,-9 0 0 0,-9 1 0 0,-5 0 0 16,-1 1 176-16,-3-1-48 0,3-1 0 0,-2 1 0 15,-1-3-128-15,-1 3 0 0,-2 3 0 0,-1-1 0 16,0 2 128-16,0-3 0 0,1 1 0 0,6-2 0 16,4 2-128-16,1-2 0 0,3 0 0 0,2-2 0 15,3 2 240-15,8-2 16 0,5 1 0 0,6-1 0 16,6-2-128-16,7 1 0 0,5 1-128 0,8-4 192 0,8 2-64 0,9 2-128 16,12-3 176-16,17-2-176 15,17 3 0-15,22-3-192 0,24 2 0 0,25-1-13008 16,18 1-2608-16</inkml:trace>
  <inkml:trace contextRef="#ctx0" brushRef="#br1" timeOffset="60334.42">14814 1674 1839 0,'-14'-5'160'0,"2"2"-160"0,4 0 0 0,4 1 0 0,0 2-192 0,-2-1-80 0,-7-1-16 0,-8-3 0 0,-5 1 560 0,-2-2 112 0,3 1 32 0,3 0 0 0,6 4 1008 0,2-3 208 15,6 3 32-15,1-4 16 0,5 4 1456 0,3-4 304 16,3 1 48-16,4 1 16 0,4-2-832 0,1 4-176 16,2-4-16-16,2 2-16 0,-1 0-752 0,2 1-160 15,-2 0-16-15,-1 1-16 0,1 1-80 0,-3 1-16 16,0 3 0-16,-3-1 0 0,-1 2-896 0,0-1-176 16,-3 4-32-16,-1 1-16 0,-1-1-176 0,-2 3-128 15,0 0 192-15,-2 2-192 0,-2-2 160 0,0 0-160 16,1 0 128-16,0 0-128 0,-1 2 176 0,1-2-48 0,0 2-128 15,0-1 192-15,-1 0 48 0,1 0 0 0,0 3 0 16,0-5 0-16,1 4 48 0,-2-1 16 0,2 2 0 0,2 1 0 16,-1-2 80-16,1 2 0 0,2 4 16 0,1 2 0 15,1 4-208-15,0-1-64 0,1 4 0 0,0 3 0 16,0 7 0-16,2 2 0 0,1 6 0 0,0 2 0 16,0 3-128-16,-2 0 0 0,2-1-192 0,-2-2 192 15,-1 2 0-15,1 6 0 0,-1 11 0 0,-1 6 0 16,0 1 0-16,-1 3 0 0,-1-2 0 0,0 4 0 15,-2 8 0-15,1 1 0 0,0 1 0 0,2-1 0 16,0-7 0-16,3 6 0 0,2 4 0 0,-1 5 0 0,3-2 0 0,1 1 0 16,2 1 0-16,0 1 0 0,-2 1 0 0,0-3 0 15,-1-1 0-15,-1 2 0 16,-1 3 0-16,-2-1 0 0,-3 2 192 0,-2-4-64 0,-2-6 112 0,-2 4 16 16,-4 4 0-16,-2 0 0 0,-2-2-256 0,-2-3 0 15,-1 2 0-15,-6 4 0 0,-1 5 0 0,0-6 144 16,2-7-144-16,2-4 128 0,1 1 16 0,3-3 0 15,3-5 0-15,0-5 0 0,3-8-144 0,1-3 0 16,2 0 144-16,1-6-144 16,1 0 0-16,1-5-192 0,1-3 32 0,0-7 0 15,0-3-576-15,1-4-112 0,-1-1-32 0,-2-4-12880 0,-1-1-2560 0</inkml:trace>
  <inkml:trace contextRef="#ctx0" brushRef="#br1" timeOffset="72530.42">15111 7036 6447 0,'8'-2'576'0,"-2"2"-576"16,-1 0 0-16,-2 0 0 0,-1 0 224 0,2 0-64 0,2 2-16 0,2-2 0 0,3 1-544 0,1 0-112 0,1 2-32 0,-5-2 0 0,-2 0 192 0,-3 0 32 0,-2 2 16 0,-3-3 0 15,-1 0 480-15,-2 0 80 0,2 0 32 0,-1-3 0 16,1 1 288-16,2 1 48 0,1-2 16 0,0 3-2496 31,0 0-512-31</inkml:trace>
  <inkml:trace contextRef="#ctx0" brushRef="#br1" timeOffset="75626.46">15129 7065 5519 0,'-2'-2'496'0,"0"-2"-496"16,2 4 0-16,-1 0 0 0,1 1 208 0,-1-1-48 0,-1 0-16 0,-3 0 0 0,-2 0-512 0,-2 3-96 0,-1-3-32 0,-1 1 0 0,-1 2 176 0,1-1 16 15,0-2 16-15,1 1 0 0,-1 0 688 0,4-1 144 0,-1 0 32 0,3-1 0 16,0 1 656-16,2-1 144 0,0-1 32 0,-1-1 0 16,3-1-128-16,0 2 0 0,1-1-16 0,1 1 0 15,0 1-304-15,2-2-48 0,1 2-16 0,-1 0 0 16,1 1-448-16,1 0-80 0,-1 1-32 0,1 0 0 16,-2 2-80-16,2-3 0 0,-1 2-16 0,1 2 0 15,0-2 464-15,0 1 112 0,1 3 16 0,3-4 0 16,2 5 480-16,1-2 96 0,2 1 32 0,1-1 0 15,1 0-464-15,2 0-80 0,3 0-32 0,0-2 0 16,3 1-416-16,1 0-64 0,2-2-32 0,0 2 0 16,0-2-16-16,2 2 0 0,-1 1 0 0,0-3 0 15,1 5 304-15,-1 1 48 0,1 0 16 0,0 3 0 16,0 0-304-16,-1 3-48 0,1-3-16 0,-2 2 0 16,0 1-112-16,2 1-32 0,0 2 0 0,2-2 0 15,3 1 0-15,-1-1-16 0,2 1 0 0,-3-4 0 16,-1 1-32-16,1 2 0 0,1-1 0 0,2 2 0 15,1 2-16-15,-4-1 0 0,-5-2 0 0,2 2 0 0,0-1 48 0,1 2 0 16,-5-4 0-16,-2 1 0 0,1 1-176 0,-1-3 0 16,-1 3 144-16,1-4-144 0,0 4 0 0,-1-1 0 15,2 0 0-15,-2 1 0 0,2 0 0 0,-2-1 144 16,0 2-144-16,4-1 0 0,0 2 192 0,4-1-192 16,1 0 192-16,1 1-192 0,2 1 192 0,2-3-64 15,1-3 0-15,-1-1-128 0,-1 0 144 0,1 0-144 0,2 0 0 0,0 2 144 16,2-2-144-16,-3 2 0 15,0-1 0-15,-3 2 0 0,-2-1 0 0,-3-1 0 16,0 2 0-16,-6-4 0 0,-3-1 144 0,1 1-144 0,4 3 160 0,2-1-160 16,1 2 128-16,1-1-128 15,-3 1 0-15,2-3 0 0,3 4 128 0,1-4-128 16,4 5 0-16,0-3 144 0,0 1-16 0,0 1 0 0,0-2 0 0,0 1 0 0,-3 1-128 0,0-4 160 16,1 1-160-16,-2-1 160 0,-2-1-32 0,-2-1-128 15,0 1 192-15,-3-2-64 16,1 2-128-16,-2-1 0 0,-5 0 0 0,1-3-176 0,-1 5 176 15,1-2 0-15,2 5 128 0,0-1-128 16,2 1 0-16,-1-2 0 0,2 2 0 0,-1-1 128 0,2 0-128 0,0-1 0 16,0-1 0-16,-1-2 0 0,2 1 0 0,3 0 0 15,2 2 0-15,2-2 0 0,-5 0 0 0,1 0 0 16,-2-3 128-16,2 1-128 0,1 0 0 0,-1 0 144 16,-1-1-144-16,0 1 0 0,-1-2 0 0,-1 2 0 0,2 0 0 15,-2 1 0-15,1 0 0 0,0 1 0 16,0 2 176-16,1-2-48 0,-2 2-128 0,0-3 0 0,0 1 0 0,0 0 0 15,-1 0 0-15,2 0 0 0,-4 2 0 0,1-4 0 16,-2-1 0-16,0 2 0 0,-2-4 0 0,1 0 0 16,-1 0 128-16,-1-2-128 0,1 2 160 0,-1-3-160 15,-1 0 320-15,2 2-48 16,3-2 0-16,-1 2 0 0,2 0-16 0,2 1-16 0,3 1 0 0,2 2 0 16,0-3-240-16,2 3 0 15,-2-1 0-15,1 2 0 0,3 2 0 0,1-4 0 0,0 3 0 0,0-1 0 0,-1-1 0 16,-1-2 0-16,-3 2-160 0,-2 0 160 0,-1-3 0 0,4 5 0 15,2-2 0-15,0 2 176 16,0 2-176-16,-3 0 0 0,2-2 0 0,0 0 0 16,0 0 0-16,0 0 0 0,-1 0-160 0,2 2 160 0,-2-2 0 0,1-3 0 15,-2 4 0-15,-3-3 0 0,-1 1 0 0,-1 1 0 16,1-2 0-16,-2 0 160 0,0-1-160 0,-2 1 0 16,-2-1 0-16,-1-1 0 0,-1 0 0 0,-2 1 0 15,0 2 0-15,0-4 0 0,1 1 0 0,-1 2 0 16,2-3-176-16,0 2 176 0,0-1 0 0,1 0 0 15,2 1 0-15,-1-1 0 0,-1-1 0 0,2 2 0 16,-2-2 0-16,1 0 0 0,-1-1 0 0,0 1 0 0,-1 2 0 0,0 0 176 16,-2-1-176-16,-2-4 0 0,2 5 0 0,-4-2 0 15,0 0 0-15,-3-1-176 0,-3-3 48 0,-2 2 0 32,0 1-368-32,-5 1-64 0,-2 1-16 0,-7 0-19296 0</inkml:trace>
  <inkml:trace contextRef="#ctx0" brushRef="#br1" timeOffset="80356.03">21287 9484 33167 0,'-6'-4'2944'0,"1"2"-2352"0,1 2-464 0,3 0-128 0,0 0 640 0,-2 0 96 0,0-4 32 0,-5 2 0 0,0-2-624 0,-1 3-144 0,2-3 0 0,0 3 0 16,1 0-336-16,3 1-112 0,-1 1 0 0,0 0-16 16,0 3-64-16,1-2-16 0,0 3 0 0,-1 0 0 0,3 1 672 0,0-1 144 15,1 1 32-15,0 2 0 0,2 1 464 0,1-1 80 0,-1 1 32 16,3-2 0-16,0 3 0 0,3 0 0 16,-1 2 0-16,3 2 0 0,-1 1-464 0,2-4-96 15,0 5 0-15,0-2-16 0,3 0-176 0,-1 4-128 16,2-1 144-16,-1-2-144 0,1 5 240 0,-3-4-48 0,2 4-16 0,-3 1 0 15,0-3-16-15,-4 3 0 16,1-3 0-16,-2 1 0 0,1 6-32 0,-1 1 0 16,1 2 0-16,-1 3 0 0,0-2 112 0,-1-1 16 15,2 2 0-15,1 3 0 0,-2 2-112 0,3 1-16 0,0-2 0 0,1 0 0 0,2 3 112 0,0-5 16 16,0 1 0-16,1 0 0 16,0 0 0-16,1 2 0 0,2 3 0 0,0-2 0 0,-1 2-256 15,0-1 144-15,-3 0-144 0,0 3 128 0,0-1-128 0,-3 1 128 16,0 2-128-1,-2-1 128-15,-2 1-128 0,-1-1 0 0,-1 1 0 0,-2 0 0 0,0-1 240 0,0-2 16 16,2 2 0-16,0-1 0 16,2-1-112-16,3 1-16 0,2-1 0 0,0-2 0 15,2-1 80-15,0-4 16 0,2 1 0 0,1 0 0 0,1 0-96 0,0-1 0 16,0 4-128-16,3 1 192 16,-1 6-192-16,1-3 0 0,-1 0 0 0,0-1 0 0,-2 1 0 0,-2-4 128 15,0 2-128-15,0-2 0 16,-3 0 144-16,0 2-144 0,0 3 128 0,-1 2-128 0,-1 2 144 0,-2-3-144 0,3 2 160 0,-1 1-160 15,-1-3 256-15,3 0-64 16,3 0 0-16,1 1 0 0,3-2 0 0,1-4-16 16,-1-1 0-16,3-1 0 0,3 2 16 0,2 0 16 15,2-4 0-15,1 2 0 0,0 0-208 0,1-2 176 16,0-2-176-16,-2 0 160 0,1 0-160 0,-3 1 0 0,1 1 0 0,-5-2 128 16,-3-1 64-16,0 6 0 0,3 5 0 0,-1-2 0 15,-2 3-192-15,-1-1 0 0,-4-3 0 0,1 1 0 0,0-6 0 0,-1 2 0 16,-1-4 0-16,3-1 0 0,-2-1 0 0,0-3 0 15,0 1 0-15,0-1 0 16,2-2 0-16,-1-2 0 0,1-2 0 0,3-1 0 0,0 1 192 0,2 0-64 31,3-2 0-31,-1 0 0 0,-2-2 48 0,3 1 0 16,1-1 0-16,-1-2 0 0,1 2 16 0,-1 0 0 0,-1-2 0 0,-2 2 0 0,-1 0-48 0,-2-3 0 16,0 2 0-16,-2 3 0 15,-3-2-144-15,-1-4 0 0,-3 0 0 0,-1 1 128 0,1-2-128 0,-3 0 0 16,-1 1 0-16,0-1 0 15,0-1 0-15,-2 0 0 0,2-1 0 0,-1 0 0 16,2-2 0-16,0 3 0 0,0-4 0 0,1 0 0 0,-1 4 0 0,1-4 128 16,2 2-128-16,-2 0 128 0,1-1-128 0,-1-1 0 15,4 2 0-15,-1 2 128 0,3 0-128 0,-2 1 0 16,0-2 0-16,-3 1 0 16,1 0 0-16,-3-2 0 0,0 1 0 0,-2-1 0 15,-1 1 128-15,-1-1-128 0,-1 0 0 0,1-1 128 16,-1-2-128-16,0 1 0 0,0-1 0 0,1-4 0 0,1 4 0 0,1-5 0 15,1 2 0-15,1 0 128 16,0 0-128-16,2-2 0 0,-1 1 0 0,2-1 0 0,-1 2-160 0,1 0 160 0,-1-2-208 16,-1 3 80-1,0 1-592-15,1 1-112 0,-1-2-32 0,-1 1 0 16,1 1-400-16,-4-1-80 0,0 0 0 0,-6 5-20624 16</inkml:trace>
  <inkml:trace contextRef="#ctx0" brushRef="#br1" timeOffset="84712.69">23376 14398 31327 0,'7'-5'2784'0,"-2"2"-2224"0,-2 1-560 0,-1 2 0 0,-1 0 1936 0,3-1 288 0,3-3 48 16,5 0 16-16,2 0-3392 0,5-4-688 0,1 2-128 0,-2 3-16 0,0-2 32 0,-1 2 16 0,3 2 0 0,-2 2 0 0,3 3 1888 0,0 1 240 15,3 1 112-15,1 4 32 0,0-2 1984 0,5 4 416 0,2 0 80 16,3 2 16 0,1-3-1712-16,5 0-336 0,3-3-64 0,4 2 0 0,3 2-432 0,2 0-80 0,2-1 0 0,-1 0-16 15,-2-1-48-15,2-1 0 0,2-1 0 0,5 0 0 16,0-2-48-16,6 0-16 15,5 0 0-15,1 2 0 0,0-5 64 0,0 2 16 16,2 0 0-16,1 0 0 0,-1 1-208 0,-2 1 176 16,-2-2-176-16,-7 1 160 0,-4-1-16 0,0 2 0 15,2 2 0-15,-4 2 0 0,0-4-16 0,-3 1-128 16,-3 0 192-16,-3 0-64 0,-2 0 48 0,-5-1 0 16,-4 0 0-16,-2-1 0 0,-3 3 48 0,-3-5 16 15,-2 4 0-15,-2-5 0 0,-3-1-16 0,-2 1 0 0,0-3 0 0,-3 1 0 0,-2-1-224 0,-1-1 0 16,0-1 0-16,-1 1 0 15,-2-4 144-15,0 2-16 16,1 0 0-16,-1-3 0 0,2 2-128 0,-2-1 0 0,0 3 0 0,1-2 0 0,-1 3-320 0,-2-2 48 16,0 3 16-16,-3-1 0 15,-1 1-480-15,-1 1-96 0,-1 2 0 0,-1-2-18704 0</inkml:trace>
  <inkml:trace contextRef="#ctx0" brushRef="#br1" timeOffset="85348.72">26230 14751 4719 0,'-19'0'416'0,"9"0"-416"0,3-3 0 0,2 3 0 0,2 0 0 0,3 0 0 0,-1 0 192 0,1 0 16 0,-1-1 16 0,2 0 32 0,2-3-256 0,-1-2 0 0,3-3-128 0,-1-2 128 16</inkml:trace>
  <inkml:trace contextRef="#ctx0" brushRef="#br1" timeOffset="107240.71">26928 15808 25791 0,'-5'-1'2304'0,"0"-2"-1856"0,3 2-448 0,1 0 0 0,1 1 1680 0,-1 0 240 0,-1-4 64 0,0 2 0 0,-1-5-1600 0,1 0-384 0,2 1 0 0,1 0 0 15,0 1-6400-15,1 1-1360 0,-2-1-272 0,-2 1-32 0,1 2 9664 0,0-2 1952 0,-2 3 384 0,0-2 80 16,-1 2-1104-16,-1 0-224 0,-1 1-32 0,-2-1-16 15,0 1-688-15,-1 0-144 0,-1 0-16 0,0 0-16 16,0 0-400-16,1 0-80 0,0 1-16 0,1-1 0 16,2 0-688-16,1-1-144 0,3 1-16 0,1 0-16 15,1 0-416-15,0 1-320 0,1 0 48 0,1 0 16 16,1 2-160-16,-1-2-32 0,3 3 0 0,-1-2 0 0,1 2 704 16,0-3 144-16,1 3 32 0,1 0 0 0,3-1 128 0,1 1 16 15,3-1 16-15,3 0 0 0,2-1-16 0,4 0-16 16,5 1 0-16,5 1 0 0,4-1-48 0,5 1-16 15,8 2 0-15,4-1 0 0,5-3-192 0,3 0-48 16,3-2 0-16,0 0 0 0,4 0-128 0,2 2-128 16,-2-2 144-16,0 1-144 0,1 3 0 0,-4-4 0 15,2 1 0-15,0 0 0 0,0 3 0 0,2-1 0 16,-1 3 0-16,-1-3 0 0,0 2 0 0,1-3 224 16,4 1-64-16,2-1-16 0,0 3 64 0,3-3 16 0,2 2 0 15,7-4 0-15,4 0 32 0,4-1 16 0,4 1 0 16,0-3 0-16,-1 1-272 0,1-2 0 0,2 1 0 0,-1 0 0 15,-2 3-336-15,-8-2-32 0,-9 2 0 0,3 0 0 16,2 2 240-16,-4 1 128 0,-6 4-160 0,-5-1 160 16,-7-1-128-16,-2-2 128 0,0 5 0 0,-3-2-144 15,-1 3 144-15,-3 1 0 0,-2 2 0 0,-5-2 0 16,-6 0-528 0,0-2-32-16,2 1 0 0,-2 2-19648 0</inkml:trace>
  <inkml:trace contextRef="#ctx0" brushRef="#br1" timeOffset="108057.12">26113 14806 25791 0,'2'-5'2304'0,"0"0"-1856"0,-1 4-448 0,1-1 0 0,0 1 1024 0,1-1 128 0,2 0 0 0,1-2 16 0,2-2-1760 16,1 1-368-16,0-1-64 0,-2 2 0 0,-2 3 2048 0,-1 1 432 0,0 1 80 0,-3 0 0 0,1 2 576 0,1 3 96 0,0-1 32 0,1-1 0 0,2 2-1344 0,0 1-272 15,3 1-48-15,2-1-16 0,0 2-256 0,2-1-48 16,2 2-16-16,-2 0 0 0,2-2 16 0,0 2 0 15,0 1 0-15,0 0 0 0,-2 0-48 0,1 3 0 16,1 3 0-16,-1 3 0 0,0 3-208 0,1 3 0 16,-2 5 0-16,1 0 0 0,0 4 0 0,-2 0 128 15,3 1-128-15,0 3 0 0,2-5 144 0,0-3-16 16,3 1 0-16,1-1 0 0,0 0 224 0,3 0 32 16,2 0 16-16,0 1 0 0,1-1-176 0,-1-3-32 15,1 2-16-15,0-1 0 0,-1-2-176 0,-1-3 0 16,-2-1 0-16,1-2 0 0,-1-4 0 0,0 2-272 0,-1-3 32 0,-2 0 16 31,-2-3-304-31,-2 2-64 0,0-2-16 0,-1-1-12768 16,-1 3-2544-16</inkml:trace>
  <inkml:trace contextRef="#ctx0" brushRef="#br1" timeOffset="125074.17">25927 16054 10127 0,'0'-2'896'0,"0"-2"-704"0,0 3-192 0,0-1 0 0,1 2 896 0,-1-2 160 0,1 0 32 0,0-5 0 0,2 1 48 0,1-4 16 0,-2 0 0 0,2 2 0 15,-3-1 992-15,2 2 208 0,-2 0 32 0,0-1 16 0,-1 0-64 0,0 2-16 16,0-4 0-16,0 3 0 0,0-3-928 0,-1 3-192 16,1-3-48-16,-1 2 0 0,1 1-448 0,-2 1-112 15,2 2-16-15,0-1 0 0,-1 1-16 0,1 3-16 16,0 0 0-16,0 1 0 0,1 2-96 0,1 2-32 16,0 1 0-16,1 1 0 0,-1 5-192 0,3 0-32 0,-1 3-16 0,1 2 0 15,1 4 80-15,-1 5 0 0,0-2 16 0,-2 6 0 16,2-1-48-16,-1 5-16 0,-2 2 0 0,1-2 0 15,-3-3-16-15,0 3-16 0,0-2 0 0,0 0 0 16,-1-2 64-16,-1-3 16 0,2 0 0 0,-1-4 0 16,0-2 0-16,0-3 0 15,0 0 0-15,-1-2 0 0,1-2 0 0,0-5 0 0,0-2 0 0,1-3 0 16,-2 1 80-16,1-8 32 0,0 1 0 0,0-3 0 16,-2-5 32-16,-1 0 16 0,1-6 0 0,-2-3 0 15,0-2-160-15,0-4-48 0,-1-3 0 0,1-2 0 0,-1-3-208 16,1-2 128-16,1-3-128 0,1 4 0 0,5 0 0 0,0 2 0 15,1 5 0-15,0 4 0 0,2-2 0 16,-1 6-160-16,0 5 160 0,-1 1-128 0,2 0 128 0,-1-1 0 16,1 2 0-16,-2 5 0 0,0 0 0 0,-2 5 192 15,1-1-64-15,-1 3 0 0,0 2 128 0,-1 3 16 16,0 2 16-16,0 2 0 0,0 2-288 0,0 5 160 16,-1 9-160-16,0-1 128 0,-1 1-128 0,0 3 0 15,1 4 0-15,-2 2 0 0,2-1 128 0,-1 2-128 16,0-3 192-16,0 0-64 0,-1-3 160 0,2-3 32 15,-1-1 0-15,0-1 0 0,2-2-96 0,0-3-16 16,0 0 0-16,2-2 0 0,-1-2 48 0,0 0 16 0,0-3 0 16,2-1 0-16,-1-5-192 0,1-2-80 0,-1-2 0 0,1-4 0 15,0 2 0-15,1-8 0 0,0 1 0 16,0-8 0-16,-2 0 0 0,1-5 0 0,-1-4 0 0,-1-5 0 16,0-2 0-16,-1-3 0 15,0-3 0-15,-2-4 0 0,0 0 0 0,-1-1 0 0,1 1 0 0,0 7 0 16,2 9 0-16,0 4 0 0,2 4 0 0,-1 4 0 15,3 0 0-15,-2 8 0 0,2 1 0 0,-3 5 0 16,3 2 0-16,-1 5 0 0,2 4 0 0,0 2 0 0,0 2 0 16,1 2 0-16,1 4 0 0,-1 0 0 0,0 3 0 0,-1-2 0 15,1 0 0-15,-1 2 0 16,0-1 0-16,0 1 0 0,-1-1 0 0,-2 1 0 0,1-2 0 0,-1 0 0 16,-1 1 0-16,-1-2 0 0,0-1 0 0,0-1 0 15,0-1 0 1,-1-2 0-16,1-1 0 0,0-2 0 0,-1 0 0 0,1-5 0 0,0 0 0 0,-1-6 0 15,1 2 0-15,1-4 0 0,-1-3 0 0,0-3 0 16,1-3 0-16,0-2 0 0,1-8 0 0,0-1 0 16,-1-4 0-16,0-2 0 15,1 2 0-15,-1-1 0 0,-1 0 0 0,-1 2 0 0,-2 0 0 0,0 2 0 0,-1 3 0 0,-1 0 0 32,-1 4 0-32,1 2 0 0,0 4 0 0,0 4 0 0,1 3 0 0,0 5 0 0,1-1 0 0,-1 6 0 31,0 5 0-31,1 0 0 0,0 5 0 0,1 0 0 15,-1 0 0-15,1 0 0 0,-1-1 0 0,2 1 0 16,0-2 0-16,1-4 0 0,0-2 0 0,0-3 0 16,1 0-640-1,1-4-112-15,1-2-16 0,1-4-16 0,1-2-944 0,1-4-176 16</inkml:trace>
  <inkml:trace contextRef="#ctx0" brushRef="#br1" timeOffset="126040.03">26022 16183 20271 0,'-2'-11'1792'0,"-1"-1"-1424"15,3 5-368-15,0 0 0 0,0 0-400 0,0-4-160 0,0-8-16 0,-1-16-16 16,0-15-352-16,-2-6-64 0,2-5-16 0,-2-2 0 0,3 0 64 0,2 0 0 0,1 5 0 0,2-3-4512 0</inkml:trace>
  <inkml:trace contextRef="#ctx0" brushRef="#br1" timeOffset="126454.03">26052 14282 7359 0,'-4'3'656'0,"0"-1"-528"0,1 2-128 0,1-2 0 0,1 2 192 0,0-2 16 0,1 2 0 0,-3 4 0 0,0 1-208 0,-1 6 0 0,0-1 0 0,-1 1 0 0,3-2-1104 0,-1-2-176 0,2 1-16 15,1-3-16-15,0-2 2752 0,1-1 544 0,1 0 128 0,-2 0 16 0,1 0-256 0,0-1-48 16,-1 3-16-16,0-1 16 16,-1 2-3616-16,0-1-736 0,-2 1-144 0,1 0-16 0,-1-2 2112 0,2-1 432 15,0 1 144-15,-1-2 0 0,1-2-128 0,1 2 128 16,0-1-128-16,0 1 128 0,1 0 0 0,-1 1-160 15,0 0 160-15,0-1 0 0,-1 1-160 0,0-1 160 0,0 0-128 0,-1 1 128 16,2 2 0-16,-2 2-160 16,0 1 160-16,-2 1 0 0,1 3-144 0,-2-3 144 0,2 2-128 0,-2-3 128 15</inkml:trace>
  <inkml:trace contextRef="#ctx0" brushRef="#br1" timeOffset="128120.09">25938 14784 12895 0,'0'-2'1152'0,"0"0"-928"0,0 1-224 0,0 1 0 0,1-1-560 0,0-2-144 0,1 1-48 0,-1-3 0 0,1 0 1408 0,1-1 288 0,-2 0 48 0,2 1 16 15,-2 1 1840-15,-1 0 368 0,1-1 80 0,0 2 16 0,2 0-400 0,-1-2-80 16,1-1-16-16,0 0 0 16,0-1-1216-16,1-1-256 0,-1 1-64 0,1 0 0 0,0 0-640 0,-1-2-144 15,1 3-32-15,0-2 0 0,-2 0-80 0,2 2 0 16,-2-4-16-16,1 3 0 0,-1 0-32 0,-2 0 0 15,0 0 0-15,-1-1 0 0,-1 2 112 0,-2 1 0 0,1 1 16 0,-1-1 0 16,-4 3-32-16,-1 2-16 16,-2 0 0-16,0 0 0 0,-1 5-32 0,-1-1 0 15,1 3 0-15,0 2 0 0,-1-1-16 0,3 3-16 0,1 1 0 0,0-2 0 16,2 1-64-16,0-1-16 0,2 1 0 0,0 1 0 16,2 3-64-16,0-3-16 0,1 4 0 0,1 0 0 15,-1 2-192-15,1-3 0 16,1 1 128-16,0 1-128 0,-1-1 0 0,1 1 144 0,-1-1-144 0,1 0 128 0,0-2-128 0,1 1 0 15,1-4 0-15,1 0 0 0,2-3 192 0,0-2-32 32,2-3-16-32,-1 0 0 0,0-2 16 0,2-1 0 15,4-4 0-15,3 0 0 0,2-3-32 0,1-4 0 16,2 0 0-16,1-1 0 0,1-4-128 0,-1 1 0 0,1-1 144 0,-1-2-144 0,0 4 128 0,-1-4-128 16,-2 2 160-16,-3-1-160 0,-1 0 256 0,-3 0-32 15,-2 3-16-15,-3 0 0 0,-4 2 48 16,-2-2 16-16,-1 3 0 0,-1 1 0 0,-3-1 368 0,-3 1 80 15,0 3 16-15,-4-2 0 16,1 3-592-16,-4 0-96 0,1-1-48 0,-2 1 0 0,-2 1 0 0,1 2 0 0,0 0 0 16,-2 3 0-1,3 0 0-15,-1 3 0 0,1 0 0 0,1 3 0 0,1 1 0 0,1 0 0 16,0 2 0-16,0 1 0 16,1-3 0-16,3 3 0 0,-1 2 0 0,0-1 0 0,1 3 0 0,2 1 0 15,-1 1 0-15,3 1 0 16,2 1 0-16,0-1 0 0,2 0 0 0,1-1 0 0,2 2 0 0,2-4 0 15,2 1 0-15,3 1 0 0,0-5 0 0,2 3 0 16,2-2 0-16,2 0 0 0,1-3 0 0,2 1 0 16,-1-3 0-16,0-3 0 0,4-1 0 0,0-3 0 0,2-1 0 0,0-3 0 0,1-1 0 0,-1-4 0 31,-1 3 0-31,1-5 0 0,-2-1 0 0,-3-2 0 16,-2 1 0-16,-1-5 0 0,-3 1 0 0,-2 1 0 15,-4-2 0-15,-3 1 0 0,-2-4 0 0,-3 1 0 16,-3 1 0-16,-4 0 0 0,-1 2 0 0,-2-1 0 15,-3 2 0-15,-2 4 0 0,-2-3 0 0,-2 4 0 16,0 0 0-16,-2 2 0 0,2 3 0 0,-2 1 0 16,0 3 0-16,2 4 0 0,0 3 0 0,1 1 0 15,1 5 0-15,3 0 0 0,0 3 0 0,1 2 0 16,3 3 0-16,0 0 0 0,1 3 0 0,1 0 0 0,2 0 0 0,3-1 0 16,0 1 0-16,3-3 0 0,2 2 0 0,1-4 0 15,3 1 0-15,1-2 0 0,1-4 0 0,3-1 0 16,-1 0 0-16,3-6 0 0,4 1 0 0,1-3 0 15,2-4 0-15,1-1 0 0,2-6 0 0,2-1 0 16,-1-1 0-16,0-2 0 0,2-3 0 0,-1-2 0 16,-2 1 0-16,-1-4 0 0,0-1 0 0,-4-2 0 15,-4 4 0-15,-3-6 0 0,-3 1 0 0,-3 1 0 0,-5 4 0 0,-3-2 0 16,-3 3 0-16,-3 1 0 16,-3 4 0-16,-2 2 0 0,-3 2 0 0,0 3 0 15,-2 5 0-15,-2 1 0 0,-1 5 0 0,4 1 0 0,5-1 0 0,-1 1 0 16,-6 8 0-16,-3 6 0 0,0 1 0 0,3 3 0 15,2 5 0-15,3-3 0 0,2 0 0 0,4-3 0 16,3-1 0-16,3-2 0 0,3 0 0 0,3-4 0 16,0-1 0-16,4-1 0 0,2-3 0 0,0-3 0 15,4 1 0-15,2-5 0 0,1-2 0 0,4-2 0 16,0 0 0-16,3-6 0 0,1-3 0 0,0 2 0 16,0-3 0-16,0-2 0 0,3-4 0 0,-1-2 0 15,0 0 0-15,-1 0 0 0,-3-3 0 0,-2 4 0 16,-4-1 0-16,-4-2 0 0,-2 2 0 0,-5 2 0 15,-3 3 0-15,-3 2 0 0,-3 3 0 0,-3 2 0 16,-3 1 0-16,-2 5 0 0,-1 0 0 0,-1 3 0 0,-1 2 0 16,1 2 0-16,-3 2 0 0,2 2 0 15,1 1 0-15,0 0 0 0,2 3 0 0,2-2 0 0,2 0 0 0,1 1 0 16,3-2 0-16,1 1 0 16,1-1 0-16,3 2 0 0,1-3 0 0,2 1 0 0,2-1 0 0,1-2 0 0,1 0 0 0,2-3 0 15,2 0 0-15,0-1 0 16,2-3 0-16,-1-3 0 0,0 0 0 0,0-4 0 15,2-1 0-15,-1 0 0 0,-1-6 0 0,-1 1 0 16,-1 0 0-16,-1-1 0 0,0-3 0 0,-2 1 0 16,-1-3 0-16,0 2 0 0,-3 2 0 0,0-2 0 15,-2 2 0-15,-2 2 0 0,0 1 0 0,-2 4 0 16,-1 0 0-16,-1 1 0 0,0 3 0 0,-2 2 0 16,1 1 0-16,-2 2 0 0,1 1 0 0,0 2 0 15,1 2 0-15,-1-2 0 0,1 1 0 0,1 1 0 16,1 0 0-16,0 2 0 0,1 0 0 0,0 0 0 15,2 1 0-15,0 0 0 0,0 1 0 0,1 0 0 0,0 0 0 0,1 2 0 16,-1-2 0-16,1-1 0 0,1 1 0 16,0-4 0-16,2 0 0 0,-1-2 0 0,2-1 0 15,-2-3 0-15,2 2 0 0,1-4 0 0,-1 0 0 0,-1-4 0 16,2 2 0-16,-1-3 0 0,1-1 0 16,-1-2 0-16,1 0 0 0,-2-2 0 0,2-2 0 0,0 0 0 15,-1 0 0-15,1 1 0 0,0-2 0 0,-2 0 0 16,1 2 0-16,-3-2 0 0,1 6 0 0,-2-6 0 0,-2 5 0 0,-1 0 0 0,0 2 0 0,-2 0 0 15,-1 1 0-15,-1 0 0 0,-2 1 0 0,0 3 0 16,1 2 0-16,-1 2 0 0,0 3 0 0,2-1 0 16,-2-1 0-16,2 2 0 15,1 1 0-15,0 2 0 0,2-3 0 0,0 3 0 16,0-2 0-16,2 2 0 0,1-2 0 0,-1 1 0 0,2 0 0 0,2-3 0 31,-1 1 0-31,1 1 0 0,1-1 0 0,1-1 0 0,1 0 0 0,1-3 0 0,0 2 0 0,0 1 0 0,0-4 0 16,2-1 0-16,0 1 0 0,2-1 0 0,0-1 0 15,-1 1 0-15,-2-4 0 0,-1 2 0 16,-1-3 0-16,-1 1 0 0,-1 2 0 0,-3-4 0 0,0-1 0 0,-2-1 0 16,0 0 0-16,-2 0 0 0,-1-1 0 0,0-2 0 15,0 0 0-15,-1-5 0 0,2-2 0 0,2-4 0 32,1-3-1552-32,6-6-304 0</inkml:trace>
  <inkml:trace contextRef="#ctx0" brushRef="#br1" timeOffset="129693.25">13831 14365 35007 0,'-3'-1'3120'16,"1"-4"-2496"-16,1 4-496 0,1-2-128 0,0 3 672 0,-2-1 112 0,0 0 32 0,-2-4 0 0,-2 0-1952 0,-4 0-384 0,-2 2-80 16,-6 1 0-16,-1 4 320 0,-5-2 64 0,-5 4 0 0,-5 1 16 0,1 1 2080 0,-6 3 400 0,-3-2 96 0,2 2 16 0,7-3-32 0,2 3 0 15,2 2 0-15,5 0 0 0,7-1-576 0,5 0-112 0,4-4-32 0,2 0 0 16,4-3-400-16,0-1-96 0,5 0-16 0,3-2 0 15,4-1-336-15,3 0-80 16,4-1-16-16,2-1 0 0,6-2 464 0,5 1 96 16,2 2 0-16,1 1 16 0,-1 1-64 0,3 0-16 0,5 2 0 0,0-1 0 15,-1 2-192-15,2-3 144 16,1 1-144-16,-3 0 128 0,-2 2-128 0,-3-2 0 16,-1 2 0-16,-4-1 0 0,-2 2 0 0,-5-1 160 0,-2 1-160 15,-5-3 160-15,-2 1 96 0,-2-1 32 16,-2-1 0-16,-3 0 0 0,-2 0-16 0,-3-1 0 0,-3-1 0 0,-3 1 0 15,-5-3-272-15,-3 3 160 0,-1-4-160 0,-6 2 128 16,-1 0-128-16,-3-1-144 0,0 2 144 0,-6-1-208 16,-4 3 208-16,2 0 0 0,8 0 0 0,-7 3 0 0,-8-1 0 0,-3 2 128 15,4 1-128-15,1-3 160 16,0 3-160-16,2-1 0 0,3-1 0 0,2 0 128 0,4 0-128 0,3-1 0 16,2 1 0-16,1 0 0 15,3-1 128-15,2-1-128 0,1-1 128 0,4 0-128 16,3 0 0-16,3-1-224 0,2 1 32 0,2 0 0 15,0-2-208-15,2 2-48 0,7 0 0 0,6-2 0 16,7 1-352-16,4 0-80 0,6-3-16 0,4 1 0 16,6-2-1072-16,6 0-208 0,3-1-64 0,-2 0-12688 0</inkml:trace>
  <inkml:trace contextRef="#ctx0" brushRef="#br1" timeOffset="130281.07">12126 14289 37775 0,'-4'-3'3360'0,"1"-1"-2688"0,3 2-544 0,2 0-128 0,-1 0 320 0,0-1 16 0,2-3 16 0,-1-2 0 0,3-4-672 0,1 1-128 0,2 3-16 0,-2 3-16 0,0 3 96 0,0 2 32 16,0 3 0-16,1 6 0 0,-2 1 976 0,-1 3 192 16,4 4 32-16,-2-1 16 0,3 3-288 0,1 3-48 15,-1-2-16-15,3 1 0 0,-1-4-320 0,1 2-64 0,3 3 0 0,1 0-128 16,0 1 272-16,0-1-48 0,0-1-16 0,-1-1 0 16,-3-3-208-16,0-1 128 0,0-1-128 0,-2-4 0 15,-1-2 0-15,-2-1 0 0,0-1 0 16,0-1 0-1,-3-1-832-15,0-3-64 0,-1-2-16 0,-1-1-16896 0</inkml:trace>
  <inkml:trace contextRef="#ctx0" brushRef="#br1" timeOffset="130565.58">12770 14146 38703 0,'-3'-9'1712'0,"1"3"352"0,-1 1-1648 0,3 2-416 0,0 1 0 0,0 2 0 0,2 0 384 0,-1 0-16 0,1 0 0 0,2 4 0 0,0 2-1728 0,-2 3-352 0,1 4-64 0,-4 6-16 16,-2 6 1072-16,-4 3 208 0,-4 4 32 0,-3 7 16 0,-5 0 2080 0,0 3 432 16,-6 4 64-16,-1 4 32 0,-1-2-1200 0,-4 5-240 0,-1 4-64 0,-7 1 0 15,-2 4-320-15,-3 0-64 16,-1-4 0-16,-3 4-16 0,0-1-240 0,-3 2 0 15,2-1-144-15,-2 1 144 0,3-5-384 0,3-6 0 0,3-8 16 16,8-8 0 0,5-7-1168-16,3-4-256 0,4-4-32 0,5-7-14640 15</inkml:trace>
  <inkml:trace contextRef="#ctx0" brushRef="#br1" timeOffset="131227.29">12366 13829 12895 0,'1'-2'1152'0,"-1"1"-928"16,-1 0-224-16,1 1 0 0,-2 0 4128 0,2 0 784 0,0 0 144 0,0 0 48 0,0 0-2960 0,-1 0-592 0,1 0-112 0,0 0-32 0,0 0-2160 0,0 0-432 0,0 0-96 0,0 0 0 15,0 0 704-15,0 0 128 0,0 0 48 0,0 0 0 0,0 0 1216 0,0 0 240 16,10-18 48-16,-6 18 16 0,-1-2-272 0,1 1-48 0,1-1-16 0,-1 1 0 15,1-1-96-15,0 0-32 16,0-1 0-16,1 0 0 0,0-1-128 0,1 1-16 0,2-5-16 0,-2 2 0 16,2 0-48-16,0-1-16 0,1-3 0 0,1 0 0 15,1-1-144-15,-1-3-32 16,2 2 0-16,-2-1 0 0,1-3-256 0,0 0 0 16,-2 4 0-16,-1-1 0 0,-3 2 0 0,2 0 160 0,-1-2-160 0,0-2 128 0,1-3-128 15,-2 4 128-15,0 0-128 0,-1-2 128 0,0 3 64 0,-1 0 16 16,1-1 0-1,-2 2 0-15,1-2 0 0,0 1 0 0,0 2 0 0,-2-2 0 0,1 2-208 0,-2 2 144 16,1 1-144 0,-2 2 128-16,2 1-128 0,-2 2 0 15,0 2 0-15,-2 0 128 0,2 2-128 0,0 3 0 16,0 1 0-16,2 2 0 0,-1 3 0 0,-1 1 0 0,1 4 0 0,0-2 0 16,-1 1 0-16,0 1 0 0,1-1 0 0,-1 0 128 15,2 0 48-15,-1-2 0 0,0 2 0 0,2-2 0 16,-2 1 32-16,1 2 16 0,2-1 0 0,1 4 0 15,-1 1-96-15,1 1-128 0,2 4 176 0,-1 0-176 16,2-1 176-16,-2-2-176 0,1 0 160 0,-1-4-160 16,1-1 272-16,-2 0-32 0,1-3-16 0,-1-2 0 15,0 0 0-15,0-2 0 0,0-2 0 0,0-1 0 16,-2-1-224-16,1-4 0 0,0 2 0 0,-1-3-22096 16</inkml:trace>
  <inkml:trace contextRef="#ctx0" brushRef="#br1" timeOffset="133900.37">15055 14762 33167 0,'10'-15'2944'0,"-1"4"-2352"16,-1 0-464-16,2 3-128 0,0 3-576 0,2 3-128 0,9-3-16 0,12-6-16 0,17-6 496 0,15-6 112 0</inkml:trace>
  <inkml:trace contextRef="#ctx0" brushRef="#br1" timeOffset="134107.01">16863 14609 45151 0,'0'-3'4016'0,"1"1"-3216"16,0 0-640-16,4 2-160 0,1 0 320 0,7 0 48 15,9-5 0-15,16-1 0 16,23-2-2736-16,23-4-528 0,17 1-112 0,0-4-32 0</inkml:trace>
  <inkml:trace contextRef="#ctx0" brushRef="#br1" timeOffset="134328.82">19670 14767 46991 0,'7'-9'2080'0,"-3"3"432"0,0 0-2000 0,1 2-512 0,1 2 0 0,19-2-13824 0,-2-5-2880 0</inkml:trace>
  <inkml:trace contextRef="#ctx0" brushRef="#br1" timeOffset="134450.69">20747 14746 43311 0,'15'-8'1920'0,"-3"3"384"0,2-1-1840 0,1 3-464 0,1 3 0 0,0-4 0 0</inkml:trace>
  <inkml:trace contextRef="#ctx0" brushRef="#br1" timeOffset="134551.1">21706 14795 43311 0,'8'-5'3840'0,"-1"2"-3072"15,-1 0-608-15,3 3-160 16,1 0-480-16,9 0-128 0,15-4-32 0</inkml:trace>
  <inkml:trace contextRef="#ctx0" brushRef="#br1" timeOffset="134651.44">22567 14841 42383 0,'19'-2'1872'0,"-6"0"400"0,1 1-1824 0,-1 1-448 0,1 1 0 0,17 1-12464 0,1-4-2576 0</inkml:trace>
  <inkml:trace contextRef="#ctx0" brushRef="#br1" timeOffset="134795.54">23883 14955 50687 0,'20'-6'2240'0,"-7"-2"464"0,-2 4-2160 0,3 0-544 0,-2 1 0 0,2 3 0 0,7 0-1536 0,16-1-432 0,24-2-80 0,20-2 0 0</inkml:trace>
  <inkml:trace contextRef="#ctx0" brushRef="#br1" timeOffset="134931.43">24706 14991 50687 0,'2'-5'2240'0,"-2"0"464"0,1 1-2160 0,0-1-544 0,1 1 0 0,3 2 0 0,2-1-512 0,4-3-224 0,9-2-32 0,12-6-16 0,11 0-192 0,10 2-48 0,4 2 0 0,0 4 0 0,1 1-256 0,-5 4-64 0,-3 1-16 0,-8 0 0 16,-4 2-304-16,-5 1-48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3T00:37:48.998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2278 11267 6447 0,'3'-5'576'0,"-2"1"-576"0,1 3 0 0,0-2 0 0,0 1 704 0,0 2 48 0,0-4 0 0,0 2 0 16,3-2-752-16,0-4-368 0,1 2 48 0,-2 0 0 16,1-2-128-16,-4 2-32 0,2 0 0 15,-2 0 0-15,-1 1 480 0,1-3 160 0,-1 3 0 0,0-2 0 0,0-1 848 0,-1 0 160 16,0 1 48-16,-2-1 0 0,2 3 256 15,-3-3 48-15,0 2 16 0,0-2 0 0,-1 0-848 0,-1 0-176 16,-2 1-16-16,1 2-16 0,-1 4-480 0,-2-4 128 16,-2 2-128-16,-2 1 0 0,3 2 272 0,-4 0 16 15,1-3 0-15,0 3 0 0,-2 0 528 0,1 0 96 16,1 0 32-16,1 3 0 0,-2-1 48 0,0 2 16 16,1 3 0-16,1 1 0 0,-1 0-368 0,1 4-80 0,0-2-16 15,2 3 0-15,0 2-320 0,1-1-64 0,1 1-16 16,0 0 0-16,2 1 48 0,1 3 16 0,1-1 0 15,-1 1 0-15,2 5-208 0,-1-2 0 0,3 1 0 0,0 0 0 16,2 3 0-16,0 1 0 0,0 2 0 0,2-1 0 16,1 2 0-16,2 0 0 0,1-5 0 0,2-1 0 15,1-2 0-15,1-3-128 0,0-2 128 0,3-2 0 16,-1-5 0-16,-1 0 256 0,2-2-32 0,-1-3 0 16,1-3-80-16,-3-1-16 0,2-2 0 0,-1-2 0 15,1-4 240-15,2 0 32 0,-2-1 16 0,3-2 0 16,0-5 160-16,3 0 16 0,-1-3 16 0,1 0 0 15,-1-1-176-15,1-3-48 0,-2-1 0 0,1 0 0 0,-1-1-80 16,-2-3-32-16,0 2 0 0,-2-4 0 16,0-3 64-16,-4 0 16 0,0 4 0 0,-4-2 0 0,-1-1-128 15,-2 2-32-15,-1 2 0 0,-1-4 0 0,0 2-64 0,-3 2 0 16,-1-1-128-16,0 3 192 0,-1 2 32 0,-1-2 0 16,0 3 0-16,-2-1 0 0,-1-3-224 0,-1 2 128 15,0 3-128-15,1 2 0 0,-1 2 160 0,0-1-160 16,-2 0 160-16,2 2-160 0,-1 1-192 0,2-2-144 15,1 4-32-15,1-2 0 16,0 1-528-16,0-1-96 0,2 1-32 0,-1 0 0 16,3 2-576-1,1 1-112-15,0 2-16 0,3-2-16 0,0 0-160 0,3 1-16 0,-1 1-16 0,2 2 0 16,1 3 112-16,0-2 32 0,1 4 0 0,0 1-6304 0</inkml:trace>
  <inkml:trace contextRef="#ctx0" brushRef="#br0" timeOffset="700.19">2542 11420 23039 0,'-4'-2'2048'0,"2"0"-1648"0,2 4-400 0,1-2 0 0,0 2 1152 0,0-2 128 0,0 0 48 0,1 0 0 16,-1 0-1328-16,0 0-192 16,3 0-80-16,-4 0-16 0,0 0 96 0,0 0 0 0,19-6 16 0,-14 4 0 15,2 1 176-15,0 0 192 0,1-3-32 0,0 3-16 16,1-2 624-16,-1 1 128 16,0 0 32-16,1-1 0 0,0 0 32 0,2-1 16 0,1 0 0 0,-2-1 0 0,4-1-400 0,-1-3-64 15,2-1-32-15,1 1 0 16,1-2-32-16,0-1-16 0,-1 3 0 0,-1-5 0 0,-1 3-432 15,-1 0 0 1,-3 1 0-16,0 1 0 0,-3 1 0 0,-1 0 0 0,-3-1 0 0,-1 3 0 16,-2-3 0-16,-2 2 0 0,-1 0 192 0,0 2-64 0,-2-1 112 0,-3 1 16 15,-1 3 0-15,0-3 0 16,-4 2-256-16,0 1 176 0,1-1-176 0,-3 1 160 0,1-1-160 0,-2 2-144 16,2 0 144-16,0 1-208 0,0 0 208 0,0 0-192 15,2 2 192 1,1 2-192-16,0 2 192 15,1 2-144-15,-1-1 144 0,0 4-128 0,1 1 128 0,0 0 0 0,2-1 128 0,-2 2-128 16,1 2 0-16,-1 1 0 0,1 0 0 16,1 1 0-16,2-2 0 0,-1 2 0 0,3-4 0 0,2 2 0 15,1-3 0-15,1 1 128 0,2 1-128 0,1 1 0 16,-1 0 160-16,1 0-32 0,1 0-128 0,-2 0 192 0,3 0-192 16,-1 1 128-16,1 2-128 0,0 1 0 0,1 0 0 15,0-2 0-15,0 1 0 0,2-5 0 0,-1 0-192 16,3-3-96-16,1 0-16 0,0 0 0 15,2-5-752-15,0 2-160 0,-1-3-16 16,1-2-16-16,2 0-928 0,2-2-176 0,0-2-32 0,2 0-9680 16</inkml:trace>
  <inkml:trace contextRef="#ctx0" brushRef="#br0" timeOffset="1484.5">3663 10698 23951 0,'0'-3'2128'0,"1"-1"-1696"0,-1 1-432 0,1 3 0 0,-1-1 848 0,0-2 96 0,0 0 16 0,0-2 0 16,2-2-560-16,-4-3-96 16,1-1-32-16,-1 2 0 0,0 0-416 0,-2-1-96 0,1 2-16 0,-4-4 0 15,1 2-272 1,-1-1-64-16,3 3-16 0,-3-1 0 0,1-1 800 0,-3-3 144 0,-1 3 48 0,0 0 0 0,-2 2 704 0,1-2 160 16,0 4 32-16,0 2 0 0,-3-1-384 0,1 2-64 15,1 2 0 1,-1 1-16-16,0 4-512 0,-1-3-112 0,2 4 0 0,1 0-16 0,-2 4-176 0,-1 1 0 15,3 3 0-15,1 1 128 16,2 0 144-16,2 2 32 0,1 1 0 0,1 8 0 0,-1 4 464 16,1 1 80-16,0 6 32 0,2-1 0 0,0 1-432 0,1 4-64 15,-2-2-32-15,1 6 0 16,1 6-160-16,-2 1-48 0,-1 7 0 0,0 1 0 0,2-8-144 0,-1-1 0 16,2-7 0-16,1-4 0 0,0-3 0 15,1 0 0-15,1-1 0 0,-2-1 0 0,0-2 0 0,-2-2 160 0,1 1-160 0,0-3 160 16,-1-1-160-16,2-3 0 15,0-3 144-15,0-4-144 0,0 0 0 16,0-4 0-16,2 0 0 0,-1-2 0 0,-1-1-896 16,0-5-80-16,0 1-32 0,0-2 0 15,-1-2-1264-15,-1-2-256 0,0-2-48 0,0-1-11568 16</inkml:trace>
  <inkml:trace contextRef="#ctx0" brushRef="#br0" timeOffset="1726.99">3053 11298 13823 0,'0'-5'1216'0,"0"0"-960"0,3 2-256 0,0 2 0 0,1 0 2288 0,1-3 400 16,4-1 96-16,4-4 16 0,6-2-496 0,4-1-80 16,3 2-32-16,0 0 0 0,1 1-640 0,0 0-128 0,1 1-16 0,-2 1-16 15,0 1-816-15,-2 0-176 0,-1 0-16 0,-1-2-16 31,-1 0 32-31,-2 1 16 0,-1 0 0 0,-1 2 0 0,-1 0-224 0,1 0-32 0,-2 1-16 0,-1 3 0 16,0-4-144-16,0 4-272 0,-1-2 64 0,0 2 16 47,-1 2-1184-47,1 0-224 0,-2 1-64 0,2 0-14208 0</inkml:trace>
  <inkml:trace contextRef="#ctx0" brushRef="#br0" timeOffset="2359.19">4688 10831 23039 0,'-1'-5'2048'0,"0"2"-1648"0,1 2-400 0,0 1 0 0,1 1 2016 0,0 2 320 16,0-3 64-16,0 0 16 0,1 1-1680 0,0 3-336 0,0 4-64 0,0 2-16 15,1 2-320-15,1 4 0 0,0-1 0 0,0 5 128 16,2 1-128-16,-2 0 0 0,3 5 0 0,1 4-128 16,0 5 128-16,-1 0 0 0,2 6 0 0,0 1 0 15,0-1 320-15,-1-3-16 16,0-3 0-16,-1-3 0 0,-1-3-80 0,1 2-16 0,-1 0 0 15,0-1 0-15,-2 2-208 0,1-4 0 16,-1 1 128-16,0-2-128 0,-3-1-160 0,1-6-80 0,-1 0-16 0,-2-3 0 16,1-3-1744-16,-2-4-368 15</inkml:trace>
  <inkml:trace contextRef="#ctx0" brushRef="#br0" timeOffset="2600.89">4468 11294 43311 0,'-2'-11'1920'0,"1"3"384"0,1 2-1840 0,1 1-464 0,3 3 0 15,-2-2 0-15,4 1-1152 0,2-4-336 0,4-2-64 0,5-3-16 0,6-2 1296 0,0-2 272 16,3 5 0-16,-1-3 0 0,1 5 0 0,-1-1-176 0,0 1 32 0,-2 1 0 15,2 2-752-15,-4 1-128 0,0 1-48 0,-3 1 0 32,1 3-272-32,-3 3-64 0,-1-3-16 0,-2 4-7648 0,0 1-1520 0</inkml:trace>
  <inkml:trace contextRef="#ctx0" brushRef="#br0" timeOffset="2997.39">5147 11508 14735 0,'1'5'640'0,"0"-2"160"0,1 0-640 0,-1-1-160 16,1 0 0-16,-1 1 0 0,1-2 832 0,0 3 144 0,2 1 32 0,-1 0 0 0,1 1-192 0,-2 1-48 0,-2-2 0 0,0-1 0 15,0-1 576-15,-1-3 96 0,-2 2 32 0,1-4 0 16,1 2 256-16,-1-3 64 0,2-1 16 0,-1 0 0 16,0-4-352-16,-1 2-80 0,1-4-16 0,1-2 0 15,0 0-704-15,-1-2-144 0,1 0-16 0,0-3-16 16,-1 0-48-16,1-4-16 0,-1 2 0 0,1-7 0 16,-1 2-144-16,1 3-16 0,-1-5-16 0,1 6 0 15,-1-4 0-15,0 3 0 0,2 0 0 0,0 0 0 16,2 1-240-16,0 2 0 0,3-2 0 0,-1 2 0 0,0-2 0 0,0 4 0 15,0 1 0-15,1 1 0 0,0 2 0 16,1 1 0-16,-2 3 0 0,1-2 0 0,1 4 0 0,-1-2-128 16,-1 3 128-16,3 1-208 15,0-2-176-15,-1 3-16 0,3 0-16 16,0 0 0-16,2 2-1376 0,-1 0-256 0,2 1-64 0,1 1-13952 16</inkml:trace>
  <inkml:trace contextRef="#ctx0" brushRef="#br0" timeOffset="3569.2">5771 11193 34095 0,'-3'-6'1504'0,"-1"1"320"0,3 2-1456 0,-2 0-368 0,2 0 0 0,-2 2 0 0,1 0 0 0,-5-3 0 0,-5-1 0 0,-4-2 0 32,-5 2-528-32,-1 1-128 0,0 4-32 0,1 2 0 0,2 3-544 0,0 0-112 0,0 4-32 0,2 0 0 15,2 1 608-15,1-1 112 0,1 0 16 0,2 3 16 0,2 1 1632 0,1 0 320 16,-1 0 64-16,2 3 16 0,0 1-320 0,1-1-48 16,1 2-16-16,-2 0 0 0,3 1 16 0,1-1 0 15,0 3 0-15,2-1 0 0,1 0-528 16,1-2-96-16,0 1-32 0,4-6 0 0,-1 0-384 15,3-2 0-15,1-2 0 0,1-4 0 16,-1-3-576 0,2-2-160-16,0-1-32 0,1 0 0 0,0-4 384 15,1-3 80-15,1 0 16 0,-1 0 0 16,1-3 288-16,1 0 0 0,-3-2 0 0,2-2 0 0,-3 3 256 0,-1-3-64 0,1 0 0 16,-2-2 0-16,1-1 320 0,-2 2 48 0,0-4 16 15,-3 1 0-15,1 1-112 0,-3-2-16 0,-2 0 0 0,0 1 0 0,0 3-128 0,-1-2-16 16,0 5-16-16,-1 3 0 0,1 5 64 0,0-2 16 15,0 6 0-15,1 0 0 0,0 2-112 0,1 2 0 16,1 2-16-16,0 0 0 0,0 1-112 0,0 3 0 0,1-1-128 0,0 4 192 16,2-1-192-16,-1 0 0 0,2 1 0 0,-1 1 0 15,0 1 0-15,3-2 0 16,-2 3 0-16,1-1 0 0,0 2 0 0,1 0 144 16,1 3-144-16,-1-4 128 0,-1 1-128 0,1 2 0 0,1-1 0 0,-2-3 0 0,1 2-208 0,0-2-80 31,-1-3-16-31,0-1 0 15,-1 0-352-15,0-3-80 0,2-2-16 0,-1-1 0 16,2-2-1680-16,0-2-320 0</inkml:trace>
  <inkml:trace contextRef="#ctx0" brushRef="#br0" timeOffset="3841.95">6120 11279 28559 0,'1'0'2544'0,"1"0"-2032"0,-2 1-512 0,2 2 0 16,1-3 2880-16,-1 2 464 0,0 1 112 0,0 2 0 0,3 1-2464 0,0 4-496 0,1 4-112 0,0 2 0 0,-1 1-384 0,-1 0 0 16,1 0-192-16,-2-1 64 31,-1-4-480-31,2 0-96 0,-2 3 0 0,1 1-16 15,-1-2-400-15,1 1-80 0,-2-4-16 0,2 1 0 16,-1-3 304-16,1-2 48 0,-3 1 16 0,2-4 0 16,0-2-720-16,-1-3-144 0,0 0-16 0,-1-3-10752 0</inkml:trace>
  <inkml:trace contextRef="#ctx0" brushRef="#br0" timeOffset="4012.03">6048 10940 33167 0,'-2'-13'2944'0,"1"3"-2352"0,0 0-464 0,1 5-128 16,1 1 2080-16,0 3 400 0,1 0 80 0,-1-3 0 15,3-4-1984-15,-1 1-384 0,0-2-192 0,0 2 160 16,-1 2-1072-16,-2 3-224 0,3-1-32 0,-2 3-16640 16</inkml:trace>
  <inkml:trace contextRef="#ctx0" brushRef="#br0" timeOffset="4487.57">6450 11304 22111 0,'1'5'976'0,"0"-1"208"0,1 1-944 0,-2-1-240 0,1-3 0 0,0 1 0 16,0 1 1504-16,-1-1 256 0,2 4 48 0,-1-1 16 16,2 2-256-16,-2-1-48 0,0-4-16 0,-1 1 0 15,-1-2-800-15,-2-1-144 0,1 0-48 0,-1-4 0 32,2 2-912-32,-2-3-192 0,1 0-48 0,1-3 0 0,0 0 640 0,0-2 0 0,1 0 224 0,0-3-64 15,1 1 848-15,1-4 160 0,2 3 48 0,-1 1 0 16,3-2-384-16,-1 0-64 0,1 4 0 0,2-3-16 15,-1 3-368-15,1 0-80 0,0-1-16 0,-2-1 0 16,2 1-160-16,-1 0-128 16,1 0 192-16,-2 1-192 0,2 0 0 0,-1 0 0 0,1 1 0 0,-2 3 0 15,2-2-128-15,0 5-48 0,-1-2 0 0,1 2 0 16,0 2 176-16,1 3-160 0,1 5 160 0,1-1-160 0,0 8 160 0,1 2 0 16,2 4 0-16,0 0 0 0,0 3 0 0,-1 0 0 15,0-3 0-15,-2 3 0 0,1 3 208 0,-1-1-16 16,0 3-16-16,-3-5 0 0,1-1-176 0,-1-1 0 15,1 1 0-15,-2-1 0 16,1-3 0-16,-3-2 0 0,-1 0 0 0,-1-3 0 0,0-2 0 0,-2 0 0 0,-2-1 0 16,0-1 0-1,-3 1-496-15,0-3 32 0,-1 1 0 0,-4 0-11760 16,2 1-2336-16</inkml:trace>
  <inkml:trace contextRef="#ctx0" brushRef="#br0" timeOffset="5182.87">7756 10217 25791 0,'1'-3'2304'0,"0"1"-1856"0,-1 2-448 0,1 0 0 15,-1 0 512-15,-1 0 16 0,1 0 0 0,0-2 0 16,-1 2-848 0,-3 0-192-16,0 2-16 0,4-2-16 0,0 0-640 0,-21 12-128 0,10-3-32 0,0-2 0 15,-2 6 768-15,-1-4 128 16,0 2 48-16,-2 3 0 0,1-2 1696 0,-1 2 352 0,0 1 64 0,-2 3 16 0,0 1-32 0,-1 3 0 31,-1 0 0-31,1 4 0 0,2-4-400 0,0 3-80 16,-2 6 0-16,1 3-16 0,3-1-208 0,0 5-32 15,-1 4-16-15,-1 2 0 0,0-2-416 0,1 0-80 0,1-1 0 0,-2 3-16 16,2 6-272-16,2 0-160 0,1 3 192 0,6-3-192 16,2-5 0-16,2-4 0 0,3-6 0 0,0 5 0 15,4 0 208-15,-1 1-64 0,2 4-16 0,2-2 0 16,0 0-128-16,1 2 0 0,3 2-192 0,3 1 192 16,1 1-208-16,2-2 80 0,3-2 128 0,1 1-208 31,-1-4-704-31,3 3-144 0,-1-2-32 0,-1-1 0 0,1-1-1216 15,1-2-240-15,1-6-48 0,-2-3-11344 0</inkml:trace>
  <inkml:trace contextRef="#ctx0" brushRef="#br0" timeOffset="6742.97">8187 10688 11055 0,'0'-1'976'0,"0"0"-784"0,1 1-192 0,-1 0 0 16,2 0 1296-16,-1 0 224 0,0 0 32 0,-1-2 16 16,1 2-1312-16,2 0-256 0,-2 0 0 0,-1 0-144 15,0 0 144-15,0 0 0 0,0 0 0 0,0 0 0 16,0 0 0-16,0 0 192 0,0 0-64 0,0 0 0 0,0 0 704 0,14 11 160 15,-13-6 32-15,1 0 0 0,-1 1 496 0,0-1 96 16,0 0 32-16,0 0 0 16,0-1-608-16,0 1-112 0,0-1-32 0,1-3 0 0,-2 2 0 0,1-1-16 15,0-1 0-15,-1 0 0 16,0 1-48-16,0-2-16 0,0 0 0 0,0 0 0 0,0 2-176 0,0-2-48 0,0 0 0 0,0 0 0 31,0 0-336-31,-6 16-64 0,4-8 0 0,0-3-16 0,-1 5-176 0,0 0 0 16,1 0 0-16,-1 2 0 0,0 3 0 0,2 0 0 15,-3 4-224-15,1-2 80 0,1 7 144 16,-1-2-128-16,-2 2 128 0,1 2-128 0,0 3 128 16,-3 3 0-16,1-2 0 0,-1 1 0 0,0-1 0 0,-4 0 192 15,1 0-64-15,0-4 0 0,1-2 32 0,0-3 16 16,-1 1 0-16,1-3 0 0,0-1 80 0,0-3 0 0,2-2 16 0,-3 2 0 0,-2 0 16 16,-2-1 0-1,0 2 0-15,1-4 0 0,2 1-144 0,-1-1-16 0,1 2-128 0,-2-3 192 0,0 1-192 0,1 0 0 31,0 1 0-31,1-3 0 0,2 0 0 0,0 0 0 16,0 1 0-16,1-2 0 0,2 0 0 0,1-4 0 16,2 0 0-16,1-3 0 0,2 1 128 0,-1-3-128 15,2 0 176-15,3 0-176 0,-2 0 192 0,5-4-64 0,2 3 0 16,2-4-128-16,1 1 192 0,3-1-192 0,1 0 192 0,2-2-192 16,0 2 176-16,-1-1-176 0,2 2 160 15,-2-1-160-15,1 1 128 0,0 1-128 0,1 1 0 0,-2 1 0 0,1-3 160 0,-3 3-160 0,-1 1 160 16,2-3-160-1,2 1 0-15,0-1 0 0,-5 3 0 0,0-3 0 16,4 1 0-16,0-1 0 0,-2 1 0 0,-1-1-160 16,-1 1-240-16,-3 0-48 0,-1-1-16 0,-1 0 0 15,-2 1-608 1,-1 0-112-16,-1 2-32 0,0-4 0 0,-2 3-960 16,-1 0-192-16,0 0-32 0,0 1-11600 0</inkml:trace>
  <inkml:trace contextRef="#ctx0" brushRef="#br0" timeOffset="7062.29">8686 11222 24879 0,'-2'1'2208'0,"-1"0"-1760"0,0 3-448 0,1-3 0 0,2 2 3328 16,0-1 576-16,-2 2 112 0,1 4 16 0,-3 1-2880 0,0 7-592 15,-2 1-112-15,1 3-32 0,1 0-416 0,0 0 0 0,1 1 0 0,0-3 0 16,2 0 0-16,0-3 0 0,-1 0 0 0,1-3 0 16,0 2-240-16,1-4 32 0,0-1 0 0,-2 1 0 15,1-4-352-15,0-1-64 0,0-1-16 0,-1-1 0 31,1-1-1088-31,1-4-240 0,-3 1-32 0,0-5-12752 0</inkml:trace>
  <inkml:trace contextRef="#ctx0" brushRef="#br0" timeOffset="7234.76">8588 11004 42383 0,'1'-6'1872'0,"0"-2"400"0,1 3-1824 0,0 1-448 15,1 2 0-15,-2 1 0 0,1 1 0 0,1-3-256 0,1 0 16 0,1-1 16 16,2-1-64-16,-1 4-16 0,-1 0 0 0,-1 2 0 16,-2 0-2896-16,1 2-576 0</inkml:trace>
  <inkml:trace contextRef="#ctx0" brushRef="#br0" timeOffset="7726.92">9250 10920 16575 0,'-2'-3'1472'0,"1"1"-1168"0,0 1-304 0,1-1 0 15,0 2 3568-15,0-2 656 0,0-3 128 16,-1-3 16-16,-1-2-2320 0,1 0-480 0,-2-5-96 0,-1 0 0 0,1 1-1072 0,-2-1-208 16,1 1-32-16,-1-2-16 15,-1 0-912-15,0 1-192 0,1-2-48 0,1 1 0 16,-1 1 96-16,0-3 16 16,1 6 0-16,1-3 0 0,-1 5 1232 0,0 0 256 0,0 1 48 0,0 0 16 0,1 1 496 0,0 2 112 15,-1 2 16-15,2-1 0 16,-1 1-512-16,-2 2-112 0,2 2-16 0,0-2 0 0,-1 4-384 0,-2-2-64 15,2 2-32-15,-2 2 0 0,0 1-160 0,1 0 0 0,-1 4 0 0,2 3 0 16,-2 2 0-16,-1 1 0 0,3 1 0 0,0 3 0 16,0 3 128-16,0-2-128 15,2 1 128-15,0 0-128 0,-2 7 0 0,1 3 0 0,-2 6 0 0,2 0 0 16,-3 6 0-16,-1-2 0 16,2 1 0-16,-3 1 0 0,2-5 0 0,-2 0 0 0,2-2 0 0,-1-5 0 15,2-4 192-15,-1-2-64 0,2-1 0 0,0-1 0 16,2-1-128-16,-1 0 192 0,2-2-192 0,-1-4 192 0,1-1-192 0,0-1 0 15,0-3 0-15,0-1-176 16,1-1-416 0,-2-3-96-16,1 2-16 0,0-5 0 15,-1 1-1824-15,0-2-368 0,1 0-80 0,-2-2-11568 0</inkml:trace>
  <inkml:trace contextRef="#ctx0" brushRef="#br0" timeOffset="7982.22">8780 11218 38703 0,'0'-2'1712'0,"1"-1"352"0,2 3-1648 0,-1-2-416 0,3-1 0 0,-1 1 0 15,3 2 320-15,3-4 0 0,5-1-16 0,8-1 0 16,2 1-304-16,1-2 0 0,2 1 128 0,0 2-128 0,-1 1 0 0,-1 0 0 15,1 0 0-15,-1 0 0 16,-2 1-1168-16,-1 2-352 0,0 0-64 0,-5 0-16 16,-1 0-1472-16,-2 0-288 0,-2 0-64 0,0 0-8352 0</inkml:trace>
  <inkml:trace contextRef="#ctx0" brushRef="#br0" timeOffset="8424.06">9224 11309 20271 0,'1'2'896'0,"0"-2"192"0,0 2-880 0,0-2-208 16,0 0 0-16,2 0 0 0,-1 0 912 0,1 0 144 0,3-2 32 0,2 0 0 16,3 1-176-16,1-3-16 0,-1 3-16 0,3-3 0 15,-2 0-880-15,3-1-384 0,0 0 16 0,2-1 16 31,-2 0-96-31,0 0-32 0,-1 1 0 0,2-2 0 0,-2 4 480 0,0-5 0 0,1 1 208 0,-1-1-64 0,-3 2 176 0,1-1 48 16,-1 0 0-16,-2 0 0 0,1 1 96 0,-2-2 32 16,0 1 0-16,-2-1 0 0,-2 1-496 0,-2-2-256 15,-2 2 16-15,-2-2 16 16,-1 3-1552-16,-4 1-304 0,-2 0-64 0,-2 1-16 16,-1 0 544-1,-3 2 96-15,-2 2 32 0,-3 0 0 0,1 0 1936 0,-3 3 400 0,2 1 80 0,1 3 16 16,2-1 400-16,2 3 64 0,2 1 32 0,0 2 0 0,1-1 672 15,1 1 128-15,1 1 16 0,1 3 16 16,3-1-1056-16,0 0-192 0,2 1-64 0,1-1 0 0,3-1-160 0,1 1-32 16,4-1-16-16,1 2 0 0,0 0-64 0,2-3-16 15,1 4 0-15,-2-3 0 0,2 2-272 0,-1-4-48 16,2 2-16-16,1 1 0 0,-1-4-336 0,-1 2 128 0,2-4-128 0,-1 1 0 16,1-3 0-16,-2 0 0 15,3-3 0-15,0-1 0 16,0-1-448-16,0-2-48 0,1-3-16 0,3-2 0 15,0-1-1584-15,2-3-320 0</inkml:trace>
  <inkml:trace contextRef="#ctx0" brushRef="#br0" timeOffset="8975.41">9559 10187 18431 0,'-1'0'1632'0,"1"0"-1312"15,0-3-320-15,0 2 0 0,0 1 1856 0,0 0 320 0,0-1 48 0,0-2 16 16,1 2-896-16,0 0-192 0,-1-2-16 0,0 3-16 0,0 0-432 0,0 0-96 16,0 0-16-16,22 8 0 0,-15-2-208 0,2 3-48 15,3 2-16-15,1 4 0 0,2 5 336 0,3-1 64 16,2 6 0-16,0 1 16 0,1-2-400 0,0 3-64 15,4 1-32-15,-2 0 0 0,-1-5-224 0,1 2 0 16,6 3 0-16,5 5 0 0,5 0 0 0,1-1 176 16,-3-4-176-16,1 1 160 0,0 1-160 0,1 0 192 15,-2-1-192-15,-4-1 192 0,-4-2-192 0,-4-2 0 32,-5 3 0-32,-2 1 0 0,-3 3 0 0,-5 2 0 0,-1-1 0 0,-3-1 0 15,-3 0 128-15,-3-2 32 0,-2 0 16 0,-3-2 0 0,-3 1-176 0,-5-1 0 0,0-3-160 16,-4-1 160-16,-2 1-192 0,-3-3 48 0,2 0 16 15,-3 1 0-15,-3 1-176 0,1-1-16 0,-1 0-16 0,-2-3 0 32,3 0-768-32,-4 2-160 0,-5 2-16 0,-3 2-16 15,-2-4-1936-15,-3 0-384 0</inkml:trace>
  <inkml:trace contextRef="#ctx0" brushRef="#br0" timeOffset="12728.14">3963 12941 23039 0,'-6'0'2048'0,"1"0"-1648"0,2 0-400 0,2 0 0 0,0 0 672 0,-1-1 48 0,-4-2 16 16,-3 2 0-16,-1-4-576 0,-2 1-160 15,4 0 0-15,0 0 0 0,1 1 448 0,2 0 32 0,3 2 0 0,-1-3 0 16,1 2-96-16,1 2 0 0,-1 4-16 0,1 0 0 15,0-1 560-15,-1 2 112 0,2-1 32 0,0 1 0 16,0 0-352-16,3 0-64 0,0-3-16 0,2 2 0 16,0-2-224-16,1 0-48 0,3-1-16 0,1 1 0 15,0-2 16-15,2-2 0 0,0 2 0 0,1-1 0 16,3-1 80-16,1 0 0 0,1 2 16 0,1 0 0 16,0-2-80-16,2 0-32 0,2 4 0 0,2 0 0 0,2-2-176 0,2 1-48 15,2 2 0-15,0 1 0 0,1-1-128 0,1 2 0 16,-1-2-160-16,-1 0 160 0,-1 1-160 15,-1 0 160-15,2-3-160 0,0 1 160 0,2 0-288 16,-3-1 32-16,0 0 16 0,-1-1 0 0,-1 3 240 16,-1-3 0-16,-2-3 0 0,-1 2 0 0,1 0 0 15,-3-1 0-15,-3 4 144 0,0-5-144 0,-3-2 320 0,-1 1-16 16,-1 0-16-16,-3 1 0 0,1-2-144 0,-2 1-16 0,-2 1-128 16,-1-1 192-16,-2 0-64 0,-1 2-128 0,0-1 176 15,-3 2-176-15,1 0 144 0,-2 1-144 0,-2 0 0 0,2-3 144 16,-1 1-144-16,0-2 160 15,-3 0-160-15,0-1 160 0,0 3 0 0,-1-4 0 16,-1 2 0-16,-1-2 0 0,1 2-160 0,-2-2 192 16,0-2-192-16,-3 2 192 0,1 1-192 0,1-3 0 0,-3 1 0 15,-1-2 0-15,-2-1 0 0,2 1 0 0,-1 1 0 0,0 0 0 16,1 1 0-16,-1-3 0 0,1 2 0 0,1 0 0 16,-1 2-128-16,1-2 128 0,-2 2 0 0,2 1 0 0,0-3 0 0,-1 0 0 15,1 1 0-15,-1-1 0 0,2 1 0 0,-1 4 0 16,2-2 0-16,2 2 0 0,-1 1 0 0,0 2 0 15,2 0 0-15,-2 0 0 16,5 0 0-16,0 0 0 0,1 0-176 0,0 1 176 0,2 0-240 0,2 0 48 16,0 1 0-16,3 3 0 0,1-4 0 0,3 1 16 15,1 1 0-15,1 1 0 0,3-1 176 0,1 2 0 16,0-2 0-16,0 1-128 0,1 2 128 0,1-2 0 16,0 2 0-16,-2-1 0 0,0 0 0 0,0 0 0 0,-4 2 0 0,1-1 0 15,1 1 0-15,-3-1 0 0,2 0 0 0,1 0 0 16,-2 1 0-16,1 0 0 15,2 0 0-15,-1 0-128 0,-1 0 128 16,0 0 0-16,-2 0 0 0,1 2 0 0,-2 3 0 0,0-2-160 16,-1-1 160-16,0-2 0 0,-3 2 0 15,-1-2 0-15,0 1 0 0,-1-2 0 0,0 2-128 0,-1-2 128 16,1 1-192-16,-2 0 192 0,0-2 0 0,0 2 0 16,0 0 0-16,-1 0 0 0,0-1 0 0,-2 1 0 0,1 0 0 15,-2 1 0-15,0-1 0 0,2 0 128 0,-3-1-128 16,0 2 0-16,-2-1 0 0,-1 1 128 0,1 2-128 0,-3 0 0 15,-2 0 0-15,1 0 0 16,-1-1 0-16,0-1 0 0,-2 1-352 0,0 1-16 0,-3 1 0 16,0-5 0-1,2 3-1104-15,0-4-240 0,2 0-32 0,0-3-8880 0,5 0-1792 0</inkml:trace>
  <inkml:trace contextRef="#ctx0" brushRef="#br0" timeOffset="13921.17">5623 12317 5519 0,'0'-2'496'0,"0"0"-496"0,0 1 0 0,0 1 0 0,0 0 1344 0,-1-2 160 16,1-1 32-16,-1 2 16 15,0-3 112-15,0 0 0 0,0 3 16 0,-1-2 0 0,1 1-16 0,0 2-16 16,1-3 0-16,0 3 0 0,0 0 160 0,0 0 48 16,0 0 0-16,0 3 0 0,0-3-208 0,0 0-48 0,0 0 0 0,0 0 0 15,0 0-688-15,0 0-144 0,2 22-16 0,-2-12-16 16,0 4-480-16,2-3-80 0,-1 5-32 0,-1 0 0 16,1 2 48-16,-1 0 16 15,1 4 0-15,0 1 0 0,0 4 64 0,-1 6 16 16,1 11 0-16,-1 3 0 0,0 4-160 0,0 0-128 0,1-2 144 15,-1-3-144-15,1 0 0 0,1-6 0 0,0-4 0 0,0-2 0 16,1-7 0-16,0-3 0 16,1-1 0-16,-2-4 0 0,1 2 176 0,-3-5-176 15,0 2 192-15,0-8-192 0,0 2 192 0,0-1-64 0,0 2 0 0,-3 1-128 0,2-1 160 0,-3-2-160 16,3-2 128-16,-3-1-128 16,2-2 0-16,0-4 0 0,0 0 0 0,-1-1 0 0,1 0 0 0,0-2 0 15,0-2 0-15,-2-4 0 16,1 1 160-16,0-6-160 0,0-1 192 0,3-2-192 0,-1 1 256 15,1-3-48-15,0-5-16 0,1-1 0 16,0 2-192-16,2-2 0 0,1 2 0 16,0-1 0-16,1 2 0 0,1-3 0 0,0 0-176 0,0 0 176 15,0-1-192-15,3 1 192 0,-2 1-160 0,1 1 160 16,-2 0 0-16,2 3-144 0,1-2 144 0,0 0 0 16,1 2 0-16,-1 2 0 0,2-1 0 0,-2 3-128 15,3 3 128-15,-2 2-128 0,-2 2 128 0,1 6-128 16,1-1 128-16,0 4-192 0,0 0 192 0,-2 3-192 0,1 2-48 0,2 2-16 15,-1 5 0-15,3-1 0 16,-2 6-512-16,2 1-96 0,-2-1-32 0,-2-1 0 0,-1 1 512 16,1 0 112-16,-1-1 16 0,-1 0 0 0,1-2 560 0,1-1 112 15,0-2 32-15,0-1 0 0,1 2 64 0,-1-2 32 16,0 1 0-16,0-1 0 0,-3 2-368 0,1-2-176 16,-3 1 160-16,0-3-160 0,-2 1 0 0,-1-4 0 15,-1 2 0-15,0 0 0 0,-3-4 256 0,1 0-64 16,-3 0 0-16,-2-2 0 0,0 4 64 0,-4-4 16 15,0 2 0-15,-6 0 0 0,1 0-64 0,-5 0-16 16,0 0 0-16,-5 0 0 0,2 3-192 0,-1-3 128 16,-1-1-128-16,3 2 0 0,2-4 0 0,0 1 0 15,3-3 0-15,-1 2 0 0,2-1 0 0,0-1 0 0,3 2 0 16,-1-2 0-16,2 0 0 0,1 0-256 16,2-2 16-16,0 1 16 0,3-1-96 0,-1 0 0 0,2 1-16 0,-1-1 0 15,3-1-672 1,1 0-128-16,0 0-16 0,3 0-16 0,0 1-944 0,0-2-192 0</inkml:trace>
  <inkml:trace contextRef="#ctx0" brushRef="#br0" timeOffset="14634.13">6240 12942 18431 0,'0'0'1632'0,"0"1"-1312"0,0-1-320 0,0 2 0 0,0 0 160 0,0-2-32 16,0 4-128-16,-1 1 192 15,-1 3-448-15,0 2-112 0,-1 4-16 0,-1 0 0 0,1 1 384 0,-1-1 0 16,0 0 0-16,1-1 0 0,0 0 448 0,-1-3 224 16,3 0 32-16,0-2 16 0,1 0 816 0,-1-1 144 15,2-4 48-15,0 0 0 0,0 0-528 0,1-3-112 16,0 1 0-16,-2-2-16 0,1 1-464 0,0-1-96 16,0-2 0-16,0-1-16 0,0-1 368 0,-1 5 80 0,0 0 16 0,6-20 0 15,-5 11-32-15,3 1 0 0,-1-6 0 0,-2 3 0 16,3-2-336-16,-2 1-64 15,1-1-16-15,1-1 0 0,-1 1-192 0,0-2-32 16,1-2-16 0,-1-1 0-16,0 2-16 0,0-3 0 0,-1-2 0 0,-2 1 0 0,0 2 0 0,2-1-16 15,-1 1 0-15,0 2 0 0,0-1-96 0,2-1-16 0,0 2 0 0,-1 2 0 16,2 1-128 0,1-1 0-16,1 3 0 0,1-2 0 0,0 1 0 0,2 2 0 15,0 4 0-15,0-4 0 0,2 5 0 0,0 1-176 0,0 0 48 0,1-1 0 16,-1 0-96-16,1 2-16 0,0 3 0 0,-3 0 0 0,1-1-80 15,-1 2 0 1,-1-1-16-16,0 2 0 0,0-1-48 0,0 1 0 0,1 1 0 0,1-1 0 16,2 5-448-1,-2-3-80-15,0 1-32 0,3 2 0 16,-3 0-1264-16,4-1-256 0,2 0-48 0,0 3-16 16,-1-1-736-16,-1 0-128 0</inkml:trace>
  <inkml:trace contextRef="#ctx0" brushRef="#br0" timeOffset="15196.37">6991 12797 14735 0,'2'-2'1312'0,"0"2"-1056"16,-2-3-256-16,0 2 0 16,0 1 3680-16,1-1 672 0,0 0 144 0,-1-4 32 0,0 0-2528 0,0-1-496 0,-2 0-96 0,-2 0-32 15,0 2-944-15,-4 1-192 0,-2-2-48 0,-1 2 0 31,0 2-1072-15,-2 0-208-16,0 1-64 0,-3 0 0 0,1 1 480 0,-1 2 96 0,2-1 0 16,0 4 16-16,0-1 1392 0,-2 3 288 0,2-1 48 0,-1 3 16 0,1 2-16 0,0 0 0 15,1-2 0-15,1 1 0 0,1 3-528 0,0 1-96 16,1 0-32-16,0 0 0 0,2 1-368 0,2 0-144 16,-1-2 0-16,1 1 144 0,2 0-144 0,2-1 0 15,0 0 0-15,1 0 0 0,2 1 0 0,1-3 0 16,1 2 0-16,3 0 0 0,-1-2 0 0,2-1-144 15,0-2 144-15,0 0 0 0,3-2 0 0,-1 1 0 16,2-4 0-16,-1 0 0 0,0-2 0 0,0-1 0 16,2-1 0-16,-1-1 144 0,2-5-144 0,-4 2 0 15,2-4 0-15,0 1 128 0,0-3-128 0,-2 0 0 0,1-1 0 16,0-4 0-16,-2 1 0 0,-1 0 0 16,0-3 0-16,-1 4 0 0,-2 2-256 0,1-1 80 15,-3-1 16-15,1-2 0 0,1 2 160 0,-4-1 192 0,2-1-32 16,1 1-16-16,-2 0 0 0,0 2 0 0,0 2 0 0,0 2 0 15,0 2 16-15,0 1 0 0,3 2 0 0,-2-1 0 16,0 3 16-16,0 1 0 0,2 0 0 0,0 4 0 16,0 1-176-16,-2 3 192 0,3 1-192 0,-2 2 192 15,2 3-192-15,-1 1 0 32,2 1 0-32,-1-2 0 0,-1 2 0 0,1 0 0 0,-1-1 0 0,0-5 0 0,1 5 0 15,0-6 0-15,-1 1 0 0,1-2 128 0,-1 0-128 0,1-1 0 0,-2 1 0 0,0-3 0 16,0 0 0-16,1 0 0 0,-1 0 0 0,0-4-176 15,1 3-272-15,-2-4-48 0,1 0-16 0,-1 0-11872 16,1 0-2384-16</inkml:trace>
  <inkml:trace contextRef="#ctx0" brushRef="#br0" timeOffset="15441.32">7187 12896 43311 0,'2'2'3840'0,"-1"0"-3072"0,1-2-608 0,2 3-160 0,-1 0 224 0,0-1 16 0,2 2 0 0,1-3 0 16,5 4-624-16,0 3-112 16,3 2-16-16,-1 1-16 0,-2-2 16 0,-2 1 16 15,-1 1 0-15,-2-1 0 0,-1 1-1456 0,-2 1-288 0,-1 0-64 0,-1-1-16 31,-1 0-16-31,-1 0 0 0,0 0 0 0,0-4 0 0,1 1 1296 0,-1-3 256 0</inkml:trace>
  <inkml:trace contextRef="#ctx0" brushRef="#br0" timeOffset="15632.07">7219 12643 42383 0,'0'-6'1872'0,"0"-1"400"0,-2 0-1824 0,2 4-448 0,2 3 0 16,-2-1 0-16,1 0 0 0,-1-1-128 0,1 0-16 0,-1-1 0 15,1 0-560-15,1 1-128 0,-2 2 0 0,2 0-16 16,-1 0-3040-16,2 2-592 0,0 1-128 0,2-1-32 16</inkml:trace>
  <inkml:trace contextRef="#ctx0" brushRef="#br0" timeOffset="16135.82">7649 12754 43311 0,'1'6'1920'0,"0"-2"384"15,1 2-1840-15,-1-2-464 0,0 1 0 0,0-3 0 0,0 1-1264 0,0 3-336 0,1 4-80 0,1 4-16 16,-2 2 752-16,0-1 160 0,0 2 16 0,-1-3 16 16,-1 0-544-16,0-4-112 0,0 2-32 0,-2-6 0 15,1 2 256-15,0-3 48 0,1 0 16 0,-1-3 0 0,-1 0 2096 0,2-1 432 0,1-1 64 0,-2 0 32 16,2-1 48-16,-1-2 16 0,1-2 0 0,0 1 0 16,0-1-640-16,0-2-128 0,0-2-32 0,0 0 0 15,1-3-304-15,1-1-64 0,-2 1-16 0,1-4 0 0,2-1-384 16,-1-1 0-16,1-2 0 0,0 2 0 15,1 1 0-15,1 0 0 0,2-3 0 0,-1 1 0 16,3 4 0-16,1 3 128 0,-1-2-128 0,1 4 0 0,-1 0 128 16,1 1-128-16,0 3 128 0,1-3-128 0,0 6 0 15,-2-2 128-15,0 4-128 0,0 1 0 0,-2 0 0 0,1 1 0 16,1 4 0-16,-1 0 0 0,1 2 0 0,-1 2 0 16,2 1 0-16,0 2 0 0,0 1 0 0,1-1 0 15,0 2 0-15,0 1-176 0,3 2 176 0,-3 2 0 16,2 1 0-16,-1 0 0 0,2 2 240 0,-1 0-32 15,0-1 0-15,1 1 0 0,-2-4 112 0,0 0 32 16,-1-2 0-16,-1-1 0 0,-1-2-176 0,0-3-48 16,0-1 0-16,-2-2 0 0,0-1-128 0,-1 0-176 15,-2-2 48-15,-1 1 0 0,0-5-208 0,-3 4-48 0,0-3 0 0,0 3 0 32,-3 1-1328-32,0 0-272 0</inkml:trace>
  <inkml:trace contextRef="#ctx0" brushRef="#br1" timeOffset="19333.74">2073 15412 3679 0,'-1'-3'320'0,"0"3"-320"0,1 0 0 0,-1 0 0 0,1 0 0 0,-2-1 0 0,2-1 0 0</inkml:trace>
  <inkml:trace contextRef="#ctx0" brushRef="#br1" timeOffset="20226.75">2344 15550 25791 0,'-1'-1'2304'0,"0"-3"-1856"0,-1 2-448 0,2 2 0 15,2-2 592-15,-2 0 32 0,0-3 0 0,0-2 0 16,0-3-1120 0,-2 1-208-16,1-1-64 0,-1 0 0 0,0 0 576 0,0 1 192 0,-2 3-144 0,0-2 144 15,-1 0 192-15,1 3 128 0,-2 0 32 0,1 0 0 0,0-1 784 0,-1 2 144 16,-1 0 48-16,-1 3 0 0,2-4-112 0,-2-1-32 15,0 2 0-15,-1-2 0 0,0 2-240 0,-1-1-48 16,-1 0-16-16,0-1 0 0,-3 1-496 0,1 1-80 16,0 0-32-16,-2 2 0 0,2 2-144 15,-1 0-128-15,1 0 192 0,0 5-192 0,-1 0 128 0,0 0-128 16,1 3 0-16,-2 2 0 0,2 2 0 0,0 1 0 16,1 1 0-16,0 1 0 0,-1 2 0 0,2 1 0 15,2 0-144-15,-2 5 144 0,2 2-192 0,0 0 32 16,2 1 16-16,1-1 0 0,5 1-32 0,-2-1 0 0,4 0 0 0,2 0 0 15,2-2 176-15,1 0 0 16,3-3 0-16,0 1-128 0,4-5 128 0,-2 3 0 0,4-5 0 0,0-2 0 16,0-2 0-16,0-5 128 0,2-1-128 0,-2-2 176 15,0-2-176-15,-1-1 0 0,-1-3 144 0,0-1-144 0,0-3 144 16,-1-1-144-16,1-3 192 0,1-1-192 16,1-3 320-16,-2-4-32 0,2 1-16 0,1-1 0 15,-1-2 0-15,-1-2 0 0,0-1 0 0,0-2 0 0,-4 4-64 16,0-1-16-16,2-4 0 0,-4 1 0 0,2-1-192 15,-2 1 0-15,0 2 0 0,0-3 0 16,-2 3 128-16,-1 2-128 0,-1-2 0 0,-2 1 144 16,-1 1-16-16,-3-1-128 0,0 0 192 0,-2 2-64 15,0 2 0-15,-1-4 0 0,0 5 0 0,0 0 0 16,-2-4-128-16,0 0 192 0,0 0-192 0,0 1 192 0,-1-2-64 16,-1 3-128-16,0 0 192 0,-1 1-64 0,0 1-304 15,1 2-64-15,-2-3-16 0,-2-1 0 16,1 2-128-16,0-2-48 0,1-1 0 0,1 0 0 0,4 5 208 0,0 0 32 15,3 0 16-15,-1 2 0 16,2 5-1056-16,1 1-224 0,0 1-32 16,0 2-16-16,1 2-368 15,-1 1-80-15,1 1-16 0,-1 2-11712 0</inkml:trace>
  <inkml:trace contextRef="#ctx0" brushRef="#br1" timeOffset="20922.48">2768 15576 39615 0,'-7'-12'1760'16,"3"5"352"-16,-1 0-1680 0,2 2-432 0,2 3 0 0,1 0 0 0,0 0-128 0,-1-3-128 0,-2-2 0 0,3-3-16 0,-3 1-1136 15,2 2-208-15,1 2-48 0,-1 1-16 0,2 2 1088 0,0 1 208 0,2 1 64 0,-2 0 0 16,3 1-512-16,-1 1-112 0,2-2-16 16,-1 0 0-16,1 0 1248 0,0 0 240 0,1 0 48 0,2-3 16 0,0-1 656 0,0 3 128 15,2-3 32-15,-2 1 0 0,1-1-480 0,0-1-96 16,0 1 0-16,0-1-16 0,0 1-576 0,0 0-112 16,-1 0-128-16,-1-1 176 0,-1 3-176 0,-1-3 0 15,-1 2 0-15,0-3-176 0,-2 2-144 0,0-1-16 16,-2 0-16-16,0-1 0 0,0 1 176 0,-4-2 48 15,0 2 0-15,0-2 0 0,-1 1 128 0,-2-3 0 16,0 3-144-16,0-4 144 0,-2 2 128 0,0-1 112 16,-1 1 16-16,1-3 0 0,0 2 64 0,-2 0 32 15,0 1 0-15,0-2 0 0,2 3-48 0,-2 0-16 0,1 1 0 16,-1 1 0-16,2 1-288 0,-1 4 0 0,0 0 0 16,-1 0 0-16,3 5 0 0,-1 0 208 0,0 4-64 15,0 1-16-15,1 2-320 0,-1 2-80 0,3 1-16 0,-1-1 0 16,3 0 0-16,1 0 0 0,2 0 0 0,-1 1 0 15,4-2 288-15,-1 0 0 0,0-1 176 0,0 1-176 16,1 2 256-16,-1 1-48 0,0-1-16 0,0-1 0 16,1 3-16-16,-1-1-16 0,0-1 0 0,2 1 0 15,2 0-160-15,-1-2 192 0,1 1-192 0,2-1 192 16,0-3-192-16,2-1 0 0,1 1-192 0,0-1 192 16,3-1-496-1,0 2 32-15,-1-3 0 0,0-1 0 0,0 2-608 16,0-2-112-16,2 1-32 0,-1 0 0 0,1 1-768 0,-2 0-176 0,2-2-16 0,0 6-10512 0</inkml:trace>
  <inkml:trace contextRef="#ctx0" brushRef="#br1" timeOffset="21500.39">3558 14934 24879 0,'0'-12'1088'0,"0"1"256"0,0 4-1088 0,2-1-256 0,-1 4 0 0,-1 0 0 16,0 0-928-16,1-6-240 15,-1-5-48-15,0-1-16 0,0-3 1424 0,-2-2 304 0,-2 2 48 0,0 3 16 16,-2 2-48-16,-1 2-16 0,0 2 0 0,-2 0 0 0,-2 1-176 0,-1 4-48 16,-1 0 0-16,-2 1 0 0,1 3 800 0,0 2 144 15,0 0 48-15,0 2 0 0,0 2-304 0,-1 0-64 16,2 1-16-16,0 1 0 0,0 0-560 0,1 2-128 15,-2 1 0-15,-2 5-16 0,0-3-48 0,-1 2 0 16,3 1 0-16,0 1 0 16,-1-2 240-16,2-2 32 0,1 5 16 0,1-2 0 0,1 3 80 0,1-2 16 15,4 2 0-15,0-1 0 0,3 3-176 0,2 0-16 16,1 1-16-16,3 1 0 0,1 2-304 0,1 1 128 16,2 5-128-16,1-1 0 0,-2 0 0 0,4 5 0 15,-1 5 0-15,0 1-144 0,0 2 144 16,-1 0-160-16,2 2 160 0,0-1-160 0,0 1-16 0,-1 0 0 0,0-1 0 0,1-4 0 15,-1-4-128-15,-3-10-16 0,2-2-16 16,-1-5 0-16,0-3 336 0,-1-3 0 0,0 2-144 0,-2-5 144 16,0 0-128-16,-1 1 128 15,-2-3-192-15,-1 0 192 16,-1-3-2160-16,-1-3-320 0,0 0-64 0,-1-3-10784 0</inkml:trace>
  <inkml:trace contextRef="#ctx0" brushRef="#br1" timeOffset="21789.58">3084 15488 24879 0,'-6'-4'2208'0,"3"3"-1760"0,0 1-448 0,2-3 0 0,1 2 2448 0,0 0 416 0,1 0 80 0,2 1 0 15,-1-3-2384-15,0-1-560 0,3 1 0 0,-1 0 0 16,1-1 0-16,0 1-128 0,0 0 128 0,2 0-160 15,0-1 160-15,0 1-160 0,1 1 160 0,1-3-160 16,1 2 160-16,0-2 256 0,3 0-64 0,1 0-16 16,3 0 368-16,0-1 80 0,3-1 16 0,-1-1 0 31,2 1-416-31,2-3-80 0,3 1-16 0,2-2 0 16,-2 0-1072-1,2 1-208-15,4 1-64 0,-3 0 0 16,-1 3-1264-16,-2 2-256 0,1-1-48 0,1 4-9440 0</inkml:trace>
  <inkml:trace contextRef="#ctx0" brushRef="#br1" timeOffset="22660.09">4438 15484 29487 0,'1'0'2624'0,"-1"0"-2112"0,1 0-512 0,1 0 0 0,0 1 704 15,0 2 48-15,3 1 0 0,0 2 0 16,2 1-2144-16,2 4-416 0,0 3-96 0,0 3-16 0,0 3 1712 0,-1 1 336 15,-1 1 64-15,-1 2 0 0,0 4 32 0,-2 0 0 16,1 0 0-16,-2 0 0 0,1-2 800 0,-1-1 176 0,-1-2 16 0,1 0 16 16,1 0 400-16,-1-1 80 0,1-3 16 0,0 2 0 15,0 2-896-15,0-1-192 0,0-2-16 0,-1-3-16 16,2-1-384-16,-2-2-80 16,0-4-16-16,0-3 0 0,-1-2-128 0,-1 0 0 15,0-4 0-15,-1-1 128 0,0-1-128 0,-1-4-224 16,0-1 48-16,-3-5 16 0,0-3 304 0,0-2 64 0,-1-4 16 15,-1-3 0-15,-1 1 128 0,0-4 32 0,-1 1 0 16,-1-4 0-16,0 2-384 0,-1-3 0 0,1 4 0 0,-1-2 0 16,-3-5 0-16,1 0 0 0,-1 1 0 0,0-3 0 15,-2-1-160-15,2-3 160 0,0 1-192 0,2 2 192 16,3 3-256-16,2 1 48 0,0 1 16 0,4 0 0 16,0 1-32-16,3 5 0 0,0-1 0 0,2 4 0 0,3 3 32 15,0-2 0-15,4 3 0 0,2 0 0 16,1 5 64-16,0-2 128 0,2 2-208 0,0 2 80 0,0 2-128 0,-1 0-32 15,0 3 0-15,2-1 0 16,-1 3 80-16,0 2 16 0,3 2 0 0,-3 0 0 0,-4 0 16 0,0 2 16 16,6 4 0-16,2 4 0 0,-2 0-96 0,1 5-32 15,3 3 0-15,0 5 0 16,-2 1-208-16,2 0-32 0,-2 6-16 0,-3-2 0 0,0 1 256 0,-5-4 48 0,2 1 16 0,-4-2 0 16,-2-2 224-16,0-3 0 15,-3-4 192-15,-2-3-192 0,-1 1 816 0,-1-3 48 16,-1-3 16-16,-2-1 0 0,0 2 0 0,-2-4 0 15,-2 2 0-15,-2-2 0 0,0-1-416 0,-1 0-80 0,0-3 0 16,-2 0-16-16,-3 0-192 0,-1-3-48 0,-2 0 0 0,-1-1 0 16,0 0-128-16,-1-1 0 0,0 0 144 0,-1 0-144 15,-2 0 0-15,0 1-288 16,0 2 48-16,1 1 16 16,2 1-848-16,2 2-160 0,3 2-48 0,0 0 0 15,3 2-1536-15,0 0-304 0,1 1-64 0,2 0-9552 16</inkml:trace>
  <inkml:trace contextRef="#ctx0" brushRef="#br1" timeOffset="23129.72">5145 15529 19343 0,'4'-2'1728'0,"0"2"-1392"0,-1 0-336 0,-1 0 0 15,1 0 2800-15,-1 0 480 16,0-1 112-16,3 1 0 15,0-1-3712-15,1 0-736 0,0 1-160 0,-2-3-16 0,0 2 1424 0,-3-2 304 16,-1 2 48-16,-1-2 16 0,0-1 272 0,-2 0 64 0,1-2 16 0,-1 0 0 16,1 1 272-16,-2-3 48 0,0-2 16 0,0 0 0 15,-1 1-96-15,1-4-32 16,-2 1 0-16,1-2 0 0,0-2-672 0,-3-1-128 16,2-1-16-16,-2-2-16 0,2 0-288 0,-1 1 128 15,1 1-128-15,0 1 0 0,0 0 0 0,2-1 0 16,-2 0 0-16,2 3 0 0,1 1 0 0,0 0 0 15,1 1 0-15,1-3-144 0,1 3-16 0,2 2 0 0,0 0 0 16,2 4 0-16,0-1 160 0,1 1-192 0,1 1 192 16,0 1-192-1,0 0-352-15,1 3-80 0,-1-1-16 0,-1 1 0 16,1 2-1024-16,0-3-224 0,0 6-32 0,-1-3-16 16,-1 1-1104-16,0 3-224 0</inkml:trace>
  <inkml:trace contextRef="#ctx0" brushRef="#br1" timeOffset="23640.34">5480 15335 36863 0,'3'0'1632'0,"-1"0"336"0,1 0-1584 0,-2-1-384 15,3 0 0-15,0-1 0 0,-2 1-224 0,4-1-128 0,2 0-32 0,2-4 0 16,1 2-416-16,-1 0-96 0,-3 2 0 0,1-3-16 16,-2 1-512-16,1 4-112 15,-2-5 0-15,-1 4-16 0,2-3 336 0,-2 0 80 0,1 1 16 0,-1-1 0 0,2 0 2720 0,-1-2 528 16,2 0 112-16,-1-2 32 0,2 2-560 0,-1-4-112 16,3-2-32-16,-1 2 0 0,1 1-880 0,-2-1-176 15,0 0-48-15,-2 0 0 0,1 2-464 0,-1 0 0 0,-2 3 0 0,-1-4 0 16,0 3-288-16,-2 2-48 0,-1-1-16 0,-4 4 0 15,1-3 352-15,-1 2 0 0,-1 2 0 0,-3-2 0 16,-3 2 272-16,-4 0 32 0,-2 2 0 16,0 0 0-16,-2 2-304 0,1 1 128 15,1-1-128-15,-2 2 0 0,1-2 0 0,1 2 0 0,3 1 0 0,1-2 0 16,2 2 0-16,1 0 0 0,2 0 128 0,3 1-128 0,0 0 320 16,2 2 0-16,1 1 0 0,1 2 0 15,1 0 112-15,1-1 16 0,1 2 16 0,1 1 0 16,1 0-240-16,0 1-48 0,-1-2-16 0,1-1 0 15,-1 1-160-15,2 2 0 0,-1 2 0 16,2-2 128-16,-1-1-128 0,0-3 0 0,2 1 0 0,0-1 0 0,1 2 0 0,-1-5 0 16,0 1 0-16,-1-4 128 0,1-1-272 0,0 1-64 15,0-1-16-15,1-2 0 16,1 1-528 0,-1-1-96-16,-2-2-32 0,3 2 0 0,3-2-912 0,-1-2-192 0,3-2-48 0,0 2-12736 0</inkml:trace>
  <inkml:trace contextRef="#ctx0" brushRef="#br1" timeOffset="24326.9">6299 15261 10127 0,'-1'-3'896'0,"0"-1"-704"0,0 0-192 0,0-1 0 0,-1 4 1968 0,1-1 352 0,0 1 80 0,-1-4 16 16,-3 0-1424-16,0-2-288 0,-1-3-48 0,-2 1-16 0,-1-1 352 0,-1 4 64 0,0-3 16 0,-1 3 0 16,-1-1 288-16,-1 2 64 0,1 1 16 15,-4 2 0-15,-1 1-496 0,-1 4-112 16,0-1 0-16,-2 5-16 16,-3 3-816-16,-3 2 0 0,-1 2-224 0,-1 2 48 15,3 1-192-15,2 1-32 0,3-2-16 16,2 3 0-16,4-6 32 0,0 2 16 0,4 3 0 0,-2-2 0 0,1 4 528 0,2 0 96 15,0-2 32-15,2 1 0 0,3-2-32 0,1 1-16 16,2-3 0-16,1 0 0 0,1 0 16 0,3 1 0 16,0-2 0-16,3-3 0 0,1-1-400 0,1-5-80 15,4-1-16-15,1 0 0 0,1-2 240 0,2-2 0 0,2-3 0 16,0-1 0-16,0-4 0 0,2 0 320 0,1 0-64 0,1-4 0 0,-1 0 16 16,-1 1 0-1,-2-4 0-15,3 0 0 0,-2 0-144 0,1-4-128 0,-3 1 144 0,-1-2-144 0,0 0 192 0,-1 0-64 16,0-1-128-16,-4 2 192 0,2-2 432 0,-1-2 80 15,-2 1 0-15,0 0 16 0,0-5 16 0,-1 1 0 16,0 0 0-16,-2 0 0 0,1 0-224 0,-5 6-64 16,0 5 0-16,-2-4 0 0,-2-2-128 0,-1-2-48 15,-2-2 0-15,-2-1 0 0,-2 2-80 0,-1-1 0 16,-2 2-16-16,0 1 0 0,-2 1-16 0,0 3 0 16,3 3 0-16,-4-2 0 0,-4 1-160 0,0-2-176 15,0 1 48-15,0 2 0 0,3 5-192 0,1-1-16 16,0 5-16-16,1 2 0 31,3 0-528-31,-1 3-96 0,1 1-32 0,2 2-10688 0,0 3-2128 0</inkml:trace>
  <inkml:trace contextRef="#ctx0" brushRef="#br1" timeOffset="24713.54">6642 15232 39615 0,'3'2'3520'0,"-1"0"-2816"0,0 2-560 16,0-4-144-16,0 2 384 0,2 0 64 0,0 4 0 0,4 0 0 15,1 5-448-15,1 4-272 0,-1 0 32 0,-2 3 16 16,-1 0 96-16,-2 1 128 0,-2 1-208 0,-1 1 80 16,0-1-32-16,-1 0 0 0,-1 1 0 0,1 0 0 15,0-3 160-15,-1 1 192 0,1-2-32 0,0-1-16 16,0-2-144-16,0-4 0 0,0-1 0 0,0-2 0 31,1 0-704-31,-2-4-208 0,1 2-48 0,-2-5-10320 0,1 0-2064 0</inkml:trace>
  <inkml:trace contextRef="#ctx0" brushRef="#br1" timeOffset="24893.44">6613 14975 40543 0,'2'-7'1792'0,"-2"1"384"0,2 0-1744 0,-1 1-432 0,1 2 0 0,1 1 0 0,-2-2-160 0,4-1-112 0,0-3-32 0,3-2 0 31,1 0-2848-31,0 1-576 0,0 3-112 0,1 0-32 0</inkml:trace>
  <inkml:trace contextRef="#ctx0" brushRef="#br1" timeOffset="25333.62">7215 15259 23951 0,'0'-4'2128'16,"0"0"-1696"-16,0 3-432 0,0-2 0 0,0 1 832 0,0-1 64 0,-2-3 32 0,1-2 0 31,-1-3-2320-31,-2-3-464 0,-1 1-80 0,0 0-32 16,-2 3 912-16,0 1 176 0,-1 0 48 0,-1 2 0 0,0 3 496 0,0-1 96 0,-1 1 32 0,-1 3 0 31,1 2 1936-31,0 3 384 0,-1 1 64 0,1 0 32 0,0 4-352 0,1 2-80 15,-3 3-16-15,1 0 0 0,-1 4-1152 0,0-1-224 16,0 2-64-16,0 1 0 0,3-1-320 0,1 2 144 16,2-4-144-16,-1 4 0 0,3 2 368 0,1-3-48 15,0 0 0-15,2 1 0 16,0-1 256-16,1-2 64 0,1-3 0 0,1 3 0 16,1-3 0-16,3-1 0 0,-1 0 0 15,3-2 0-15,2-1-640 0,0-3 0 0,-1 0-192 16,2-3 64-16,3 0-272 0,1-1-48 15,-2-2-16-15,1 2 0 0,5-4-384 0,-3 0-80 16,-2 1-16-16,0-1 0 0,4 0-560 0,2 0-112 0,1-1-32 0,-1-3-11072 0</inkml:trace>
  <inkml:trace contextRef="#ctx0" brushRef="#br1" timeOffset="25736.17">7519 14855 5519 0,'4'-2'496'0,"-3"-1"-496"0,0 2 0 16,1 1 0-16,-1 0 3328 0,0 0 560 0,-1 0 112 0,1 0 32 0,1 0-2976 0,-1 1-592 0,1 2-112 0,1 2-32 16,-1 1-128-16,1 2-16 0,0 1-16 0,0 4 0 0,0-1 1184 0,-1 5 256 15,2 1 32-15,0 1 16 0,0-1 784 0,-1 1 144 0,0-3 48 0,-1 5 0 16,3 4-1264-16,-2 3-240 16,0 2-48-16,2-1-16 0,-1 2-736 0,1 1-160 15,0 3-32-15,-1-2 0 0,0 1-128 0,0 0 0 16,-1-3 0-16,1-5 0 0,0-4-352 0,0-4 0 0,0 0 0 0,1-4 0 31,-3-3-304-31,5 0-64 0,-3-2-16 0,1-2 0 16,0-2-288-16,-3 2-48 0,1-5-16 0,-2-1 0 15,0-1-1040-15,1 0-224 0,-2-2-32 0,-2-2-16 0</inkml:trace>
  <inkml:trace contextRef="#ctx0" brushRef="#br1" timeOffset="25970.44">7328 15216 37775 0,'-1'-2'3360'0,"0"2"-2688"0,1-1-544 16,0-1-128-16,1 0 784 0,0 2 128 0,0-4 32 0,2-1 0 0,2-1-944 16,0 0 0-16,4-3-272 0,2 1 64 15,1 3 208-15,1-2 0 0,3 0 0 16,3 1 0-16,4-2-352 0,4 0 32 0,2 1 0 0,2-1 0 0,-11 2 576 0,4 1 128 15,8-2 32-15,4-2 0 0,-2 3-192 0,-3-2-32 0,0 1-16 0,-1 2 0 16,-4-1-304-16,-2 0-64 16,-3 0-16-16,-2-1-11952 15,-4 3-2368-15</inkml:trace>
  <inkml:trace contextRef="#ctx0" brushRef="#br1" timeOffset="29548.28">8667 14378 23951 0,'1'-4'2128'0,"0"-1"-1696"0,1 2-432 0,-1 1 0 0,-1 1 672 0,1 0 48 0,0-5 16 0,1 0 0 31,-2-3-1168-31,0 2-224 0,-4 2-48 0,-1 2-16 0,-1 3 528 0,-2 3 192 0,-1 0-144 0,-1 2 144 16,1 2-160-16,-4 2 160 0,0 2-192 0,-1 2 192 16,3 0 608-16,-2 1 224 0,0 5 64 0,-1-2 0 15,-1 3 192-15,1 3 32 0,-1-1 16 0,0 1 0 16,-1-1 16-16,4-3 0 0,-1 1 0 0,-1-1 0 0,-1 4-288 0,-1 2-48 16,2-2-16-16,-2 4 0 0,1 2-416 0,-2 3-64 15,2-1-32-15,3 0 0 0,0-1-32 0,3 2-16 16,3-1 0-16,2 2 0 0,2-1-80 0,2-2-16 15,0 5 0-15,0-5 0 0,0-3-144 0,0 4 0 16,2 8 0-16,0 0 0 0,0-2-176 0,1-1-16 16,5-1 0-16,-1 0 0 0,2 0 192 0,2-4 0 0,-1-1 0 0,2-2 0 15,2 3 0-15,0-3 0 0,0-1 0 0,-1-2 128 16,0-2-128-16,2 1 0 0,0-2 0 0,3 0 0 16,0-1-336-16,1-3-48 15,4 2 0-15,-3-4 0 16,2-1-784-16,0-2-176 0,-1-2-16 0,1-5-9136 15,-2 0-1808-15</inkml:trace>
  <inkml:trace contextRef="#ctx0" brushRef="#br1" timeOffset="30422.04">8908 15017 19343 0,'1'0'1728'0,"-1"0"-1392"16,1 0-336-16,-1 0 0 0,0-1 1136 0,1 1 144 16,0 0 48-16,2-3 0 0,-2 2-624 0,1 1-128 15,-1-1-32-15,-1 1 0 0,0 0 32 0,0 0 0 16,0 0 0-16,0 0 0 0,0 0 112 0,0 0 16 0,0 0 16 0,-11 16 0 16,8-10 560-16,-2 2 96 0,-2-1 32 0,-2 1 0 15,-1 4-272-15,-1 2-48 0,1-4-16 0,-1 7 0 16,-4 2-640-16,1 2-128 15,2-4-32-15,0 1 0 0,-1-2-144 0,-3 3-128 16,-3 8 144-16,-5 4-144 0,-1 2 144 16,1-3-144-16,4-4 128 0,1-3-128 0,2-3 0 0,3-1 0 0,0 0 128 15,3-3-128 1,-1-1 0-16,1-1 0 0,3-4 144 0,-3 1-144 0,-2 1-896 16,1-3-256-16,1-2-64 0,1-3 0 15,2 0-1152-15,1-3-224 0,1 0-48 0,1-3-11168 0</inkml:trace>
  <inkml:trace contextRef="#ctx0" brushRef="#br1" timeOffset="30737.37">8524 15074 33167 0,'0'-1'2944'0,"0"1"-2352"0,0 0-464 0,1-1-128 0,0 1 1856 0,1 0 336 0,1 0 80 16,0 0 16 0,2 0-2288-16,3-3-448 0,1 3-80 0,1 0-32 15,-1 0 32-15,0 0 0 0,3 3 0 0,-1-2 0 0,1 3 112 0,0 3 32 0,2 1 0 0,2 4 0 16,0 2 384-16,2 2 128 16,0 2 0-16,-1 0 0 0,1 1 784 0,1 1 176 15,0 1 16-15,2-1 16 0,-2-1-576 0,0-1-112 0,1 0-32 0,0-1 0 16,-1 1-208-16,-2-2-64 0,4-4 0 15,-4 3 0-15,0-2-128 0,-2 0 0 0,-2 0 0 16,0-1-176-16,-2 1-384 0,-1 0-80 16,-2 2 0-16,-3-1-16 15,0 0-2032-15,-2 2-416 0</inkml:trace>
  <inkml:trace contextRef="#ctx0" brushRef="#br1" timeOffset="31276.48">9190 15566 34095 0,'3'0'3024'0,"0"-2"-2416"16,1 2-480-16,-3-1-128 0,3 1 912 0,1-4 176 0,3 4 16 0,6-6 16 31,2 0-1968-31,2-1-400 0,-3 1-80 0,-2 1-16 0,0 0-384 0,-2-2-96 0,-3 5-16 0,0-3 0 16,-2 3 208 0,-1-1 32-16,0 0 16 0,-1 3 0 0,-1 0 1408 0,-2 0 176 0,0 0 256 0,0 0-64 15,-1 0-320-15,-1 1-64 0</inkml:trace>
  <inkml:trace contextRef="#ctx0" brushRef="#br1" timeOffset="31912.57">9502 15328 35935 0,'3'6'1600'0,"-1"-3"320"0,0 1-1536 15,-1-3-384-15,-1 0 0 0,1 1 272 0,0 1-16 16,0 1 0-16,0 3 0 0,-1 1-256 15,0 1 0-15,0-1 0 0,-1 4 0 0,0-2-208 0,-1 1 0 0,0-4 0 0,-1 3 0 16,0 1-96-16,1-1-16 0,-1 0 0 0,0 0 0 16,0-1 768-16,-2 1 160 0,3 1 32 0,-2-4 0 0,2-2 224 15,1 2 48-15,-1-5 16 0,2-1 0 0,0 1-480 16,0-4-112-16,0 1-16 0,1-1 0 16,0-5-176-16,0 2-144 0,-1-4 192 0,1-1-192 0,0 1 0 0,0-1 0 15,2-1 0-15,-2-4-192 0,0 4 192 0,1-2-144 16,0-2 144-16,1 0-128 0,-2 0 128 0,0-2 0 15,2 0 0-15,-1-2 0 0,1-1 0 0,1-2 0 16,0 3 0-16,2-2 0 0,0-1 0 0,-1 0 0 16,2 6 0-16,-1-1-128 0,-2 5 128 0,3-1-208 0,0-1 80 0,0 0 128 15,1 2 0-15,-1 4 0 16,-1 2 0-16,0 2 0 0,-2 2 0 0,0 2 0 16,-3-3 0-16,3 3 0 0,0 3-176 0,1 2 176 15,1 0-128-15,0 4 128 0,1 0 0 0,-2 0 0 0,0 2 0 0,0-1 0 16,-2-2 0-16,2 3 0 15,-1 4 0-15,3 1 0 0,2 3 0 0,-1 4 0 0,0-1 0 0,0 0 0 16,1-1 0-16,-1-1 0 16,0-2 0-16,-2-1 0 0,0-2 0 0,0-1 0 15,0-1 128-15,-2-1-128 0,1-1 256 0,-4-4 0 16,2 1-16-16,-2-3 0 0,-1 0-240 0,0-3 0 0,-1 1 128 0,-1 0-128 31,1-2-336-31,0-1-112 0,-3 0-32 0,1 0-11664 0,-2 0-2320 0</inkml:trace>
  <inkml:trace contextRef="#ctx0" brushRef="#br1" timeOffset="33742.47">9807 15284 4607 0,'-1'3'400'0,"0"-1"-400"0,-1-2 0 0,1 2 0 0,1-2 3296 0,0-2 576 16,0 2 112-16,-1 0 32 0,-1 0-3216 0,-1-2-640 16,1 1-160-16,2 1 0 0,0 0-192 0,0 0-80 15,0 0-16-15,0 0 0 0,0 0 288 0,0 0 0 0,0-19 0 0,4 16 0 16,0-1 0-16,0 2 144 16,1-1-16-16,2 2 0 0,1-2 1104 0,0 3 224 0,1 0 32 0,0 0 16 15,2 3 608-15,-1-3 128 0,2 2 32 0,-1 1 0 0,2-2-1168 16,-2 3-224-16,3-3-48 0,-2 3-16 15,-1-3-432-15,-1 1-64 0,0 1-32 0,0-3 0 16,0 0 0-16,-3 0 0 0,1-3 0 0,-1 0 0 16,0 1 64-16,-1-1 16 0,-1-3 0 0,0 2 0 0,-3 0-160 0,2-2-16 15,-1-2-16-15,-1 0 0 0,2-2-176 0,-2-3 0 16,-1 1 144-16,1 3-144 0,-1 0 0 0,-1 3 0 16,-1-4 0-16,-1-1-192 15,-3-2-192-15,0 2-32 16,-1 0-16-16,-3-1 0 0,0 5 272 0,0 1 160 0,-1 1-192 0,0-1 192 0,-2 2 208 0,2 0 160 15,-1 2 16-15,-1-2 16 0,3 3 32 0,-1-2 0 0,1 3 0 16,-1 0 0 0,1 0-432-16,-1 3 0 0,1-2 0 0,0 3 0 0,1 1 176 15,0 0-48-15,0 5-128 0,-1 0 192 0,1 3-192 16,1 4 0-16,3-5 0 0,-2 2 0 0,3 3 192 0,-2 2-64 16,4-5-128-16,-2 1 192 0,2 2-192 0,0-1 0 15,1 2 128-15,1-3-128 0,3 2 0 0,-1-2 0 0,3-1 0 0,2-2 0 16,0 2 0-16,1-4 0 0,1 0 128 0,-1 0-128 0,1 0 0 15,2 0 0-15,-2 1 0 0,1-5 0 0,2 0-208 0,-1 2 64 16,2-3 16-16,1 3 0 16,1-1-512-16,-2-1-112 15,-2-2-16 1,3 2 0-16,2-2-1024 0,0 2-224 0</inkml:trace>
  <inkml:trace contextRef="#ctx0" brushRef="#br1" timeOffset="38674.11">10184 15092 15663 0,'0'-2'1392'0,"0"-1"-1120"0,1 1-272 0,0 1 0 0,-1 1 0 0,0-1 0 15,2 0-128-15,0-4 128 0,2 1-288 0,0-1 32 16,0 1 16-16,-1 2 0 0,1 2 592 0,0-3 112 16,0 2 32-16,-1 1 0 0,-1 0 176 0,2 1 32 15,-3-1 16-15,3 3 0 0,-2-2 544 0,1 3 96 0,0-3 32 16,-1 3 0-16,0-2 352 0,0 1 80 15,2 2 16-15,-2-4 0 0,-1 0-336 0,0 2-64 16,1-3-16-16,1 1 0 0,0 3-624 0,1-2-128 0,0 1-32 0,0-3 0 16,0 1-288-16,1-1-64 0,-1 0-16 0,-1 0 0 15,2 2-128-15,-1-1-16 0,0-1-128 0,-1 3 192 32,0 0 0-32,1 3 0 0,0-1 0 0,-1 1 0 15,-2 0 0-15,2 3-16 0,-1 2 0 0,0 4 0 16,0 1-32-16,0-2 0 0,1-2 0 15,0-1 0-15,2 5-16 0,-2-3-128 0,2-1 192 0,-1-2-64 16,3 0 48-16,-1 0 0 0,-1-1 0 0,2 0 0 0,0-1-48 16,-1-3 0-16,0 1 0 0,-1-2 0 0,0-1 0 15,-1-1 0-15,-1 0 0 0,0-1 0 0,-2-1-128 0,1 0 128 16,-1-1-128-16,-1-1 128 0,1 2-128 0,-1-4 0 16,0 1 0-16,0-4 0 0,0 2 0 0,-1-3-176 15,1 1 176-15,-1-3-128 0,-1 1-32 0,1-3 0 16,0 1 0-16,-1 2 0 0,1-3-32 0,0 2 0 15,1 1 0-15,0 1 0 0,1 0 192 0,0 0-208 16,2 2 80-16,0 1 128 0,0-2-160 0,1 4 160 16,-1-1 0-16,0 3-144 0,1-1 144 0,1 2 0 15,-1 0 0-15,0 2 0 0,0 3 0 0,2-4 0 0,-1 4 0 16,0 0 0-16,0 3 0 0,1-2 0 0,-2-1 0 0,2 2 0 16,-2 0 0-16,1 3 0 0,-1-3 0 0,0 2 0 15,-1-2 0-15,1 2 0 0,-1 0 0 0,0 1 0 16,2 0 0-16,-1-3 0 0,1 2 144 0,-1-2-144 15,0 1 208-15,1 0-64 0,0-2-16 16,-1 0 0-16,0-4-128 0,1 3 160 0,-2-1-160 0,0-2 160 16,1 1 16-16,-1-3 0 0,0 1 0 0,1 0 0 15,0-1-48-15,-1 1 0 0,2-1 0 0,-2-1 0 16,1 1 48-16,1-1 0 0,-1 0 0 0,3-3 0 0,-1 2 16 16,0-3 16-16,2 1 0 0,-2 0 0 0,2 0-48 15,-2-3-16-15,3 2 0 0,-2-1 0 16,1-1 0-16,0 0 0 0,-2-2 0 0,2 1 0 15,-2 1 32-15,1-3 0 0,0 1 0 0,0-3 0 0,-2 2-16 0,0-2 0 16,1-1 0-16,-2 1 0 16,0-3-160-16,0 1 0 0,0-3 0 0,-1-2 0 0,0 2 0 0,0 1-176 15,-1 0 48-15,-1 3 0 0,1-1-208 0,-1 0-48 16,-2 2 0-16,1 2 0 0,-2 0 0 0,1 4 0 16,1 0 0-16,-1-1 0 15,0 4-96-15,-1-2-32 0,1 5 0 0,-1-2 0 16,1-1-656-16,0-1-144 0,-1 3-32 0,-1-4 0 0</inkml:trace>
  <inkml:trace contextRef="#ctx0" brushRef="#br1" timeOffset="39389">10616 14245 24879 0,'0'0'2208'16,"0"0"-1760"-16,0 0-448 0,0 0 0 0,0 0 624 0,0 0 32 16,0 1 16-16,0-1 0 0,2 0-816 0,-1 1-176 15,-1-1-16-15,0 0-16 0,0 0 352 0,0 0 0 16,0 0 0-16,0 0 0 0,0 0 0 0,0 0 0 0,0 0 192 0,0 0-64 0,0 0 672 0,0 0 128 16,0 0 32-16,0 0 0 15,0 0 320-15,17 8 80 0,-16-5 16 0,0 4 0 0,2-2-352 0,-1 0-80 0,0 3-16 16,1 0 0-16,2 2-288 0,3 2-48 0,-2 0-16 0,3 0 0 31,1 4-256-31,3 3-64 0,2-3-16 16,2 4 0-16,1 1-112 0,1 2 0 15,-1 2-128-15,0-2 192 0,-1 2-48 0,0 0-16 16,0 0 0-16,-1 0 0 0,2 1-128 0,0 4 0 0,-1 0 0 0,-1 1 0 16,-2-1 128-16,2 0-128 0,-1 6 0 0,2 0 128 15,1 1-128-15,-1 2 192 0,2 1-192 0,-2-3 192 16,0 0-32-16,-3 0 0 0,0-4 0 0,-3 0 0 15,1 0-16-15,-2 1 0 0,-2-5 0 0,-3-1 0 0,0 1-16 16,-3-4 0-16,0 2 0 0,-5-3 0 16,2-2-128-16,-5 2 0 0,-1-4 0 0,-2 0 128 0,-1 0-128 15,-3-1-272-15,-1-2 64 0,-4 1 16 16,-1 0-224-16,-1-3-32 0,-4-1-16 0,-2 0 0 16,0 0-816-16,-5-1-176 0</inkml:trace>
  <inkml:trace contextRef="#ctx0" brushRef="#br1" timeOffset="48898.95">4262 16642 25791 0,'2'-2'2304'0,"-1"1"-1856"0,0-2-448 0,0 2 0 0,-1 1 832 0,2 0 64 16,-1 0 0-16,1 0 16 0,1-5 624 0,1 3 112 16,-3 2 16-16,0-1 16 0,1 1-656 0,-1 0-128 15,-1 1-16-15,0 1-16 0,0 0-544 0,0 1-128 16,1 1 0-16,-1-1-16 0,1 5-176 0,0-2 128 16,0-1-128-16,1 3 128 0,1 0 96 0,-1 0 16 15,1 0 0-15,1 1 0 0,-2-1-48 0,3 2 0 0,-2 0 0 0,3 0 0 16,-2 2-32-16,2-3-16 0,-2-1 0 0,1 0 0 15,0 0 16-15,-1-2 0 16,2-3 0-16,-2 2 0 0,3 2 0 0,-2 0 0 16,1-1 0-16,-1-1 0 0,-2-1-160 0,2 1 0 0,-2-1 0 0,0 1 0 15,0-4 0-15,-1 0 0 0,0 2 128 0,-1-2-128 16,-1-1 0-16,0 0 160 0,0 0-160 0,0-1 160 16,-1 1-16-16,1-2 0 15,-2 0 0-15,1-1 0 0,1 3-144 0,0 0 128 0,-4-18-128 0,2 10 128 16,-1 0-128-16,-1-2 0 0,1 0 0 0,-1 1 0 0,0-5 0 15,1 3 0 1,0-6 0-16,-1 1 0 0,0-1 0 0,-1 2 0 0,2 1 0 0,0 1 0 0,0-3 128 0,0 0-128 16,1-1 0-16,1 3 128 15,0 1-128-15,0-1 192 0,0 2-192 0,1-2 192 0,1 4-192 0,1-1 0 16,-1 2 0-16,1 0 0 0,1 2 0 0,-2 1-192 16,3 1 64-16,0 0 128 0,-2 0-208 0,3 0 80 15,1 0 128-15,0 0-208 0,0-1 208 0,3 3 0 16,-1 2-160-16,-1-2 160 0,0 0-144 0,0 3 144 15,2-2-192-15,-1 1 192 0,0 1-288 0,1-1 48 16,2 2 16-16,-2-1 0 0,2 1-128 0,1 1-32 0,-1-2 0 0,2 3 0 31,0 0-304-31,1 1-64 0,0 0-16 16,0 3 0-16,0 0-832 0,-3 2-192 0,2 0-16 0,-3 1-16 16,0 2 32-16,0 1 0 0,1-1 0 0,-3 1 0 15,0-2-704 1,-1 0-128-16</inkml:trace>
  <inkml:trace contextRef="#ctx0" brushRef="#br1" timeOffset="49432.86">4746 16679 1839 0,'0'-2'0'0,"0"2"160"16,0 0-160-16,0 0 0 0,0 2 0 0,0-2 0 0,-2 0 1328 0,2 3 224 0,-1 0 48 0,0-2 16 16,0 0 112-16,1-1 0 0,0 0 16 0,0 0 0 0,0 0-96 15,0 0-32-15,0 0 0 0,0 0 0 0,19-1-304 0,-13-2-64 16,1-1-16-16,0 2 0 0,1 0 176 0,-1 0 48 15,1 2 0-15,1-1 0 0,-1-2-480 0,-1 3-80 16,3 0-32-16,-1 0 0 0,0 0-288 0,-1 0-64 16,0-1-16-16,0-1 0 0,0 0 16 0,0-2 0 0,1 2 0 15,-2-2 0-15,3 1-272 0,-1-2-48 0,0 1-16 16,0-2 0-16,0 0-176 0,-1 0 128 0,1-1-128 0,0 0 128 16,1 0-128-16,-3-2 0 0,2 3 0 15,-2-3 128-15,-1 4-128 0,-2-3 0 0,0 1 0 0,-1 0 128 16,1 3-128-16,-3-1 0 0,-1 0 0 0,-1 1 0 15,0 0 304-15,-3 1 16 0,0-1 16 0,-2 0 0 16,-3-1-48-16,0 1-16 0,-1 1 0 0,-1 0 0 16,-1 1-272-16,-3 0-176 0,0-1 32 0,0 3 0 15,1-2-160-15,-1 0-16 0,1 3-16 0,0-1 0 16,0 3 336-16,4-2-144 0,-1 3 144 16,0 1 0-16,4 1-128 0,-1 0 128 0,1 2 0 0,-1 3 0 15,1 2-192-15,1-1 192 0,0 4-192 0,-1 0 192 0,1 3-256 16,0-2 64-16,-1 2 16 0,3-4 0 0,0 0 176 15,1 1 0-15,-1-2 0 0,3-2 0 16,1 1 320-16,0 0 80 0,1 0 32 0,2-3 0 0,-1 0-144 0,3 0-32 16,-1 0 0-16,2-2 0 0,1 0-128 0,0 2-128 15,2-1 192-15,0-1-192 0,1 2-128 0,1-1-144 16,1-2-32-16,0 0 0 16,-1-4-400-16,3 0-64 0,1 0-32 0,2-1 0 15,-3 0-144-15,1 1-16 0,6-3-16 0,-1 0 0 16,3 1-672-16,-3-1-128 0,1 0-16 0,-3 0-10544 0</inkml:trace>
  <inkml:trace contextRef="#ctx0" brushRef="#br1" timeOffset="49858.15">5322 16243 28559 0,'-2'1'2544'0,"0"0"-2032"0,1 3-512 0,0-4 0 16,1 1 1840-16,0 2 272 0,1-2 48 0,-1 4 16 0,3 3-1664 0,-1 1-336 16,1 5-176-16,2-3 192 0,0 2-384 0,0 0-64 0,2-1 0 15,0 4-16-15,-1-3 272 0,1 3 0 16,-2 2-128-16,0-2 128 0,0 2 0 0,0 5 256 0,-2 2-64 0,-1 0 0 16,1-1 496-16,-1 1 80 15,-1 2 32-15,1 4 0 0,-1-3-352 0,0 0-80 0,2 1-16 0,-2-6 0 16,3 0-352-16,0-1 0 0,-1-2 0 0,1-3 0 15,-1 1-192-15,0-2-128 16,-1-4 0-16,0 1-16 0,-1-3-704 0,1-2-144 16,0-3-32-16,-2 0 0 0,1-4-512 0,-1-1-128 15,0 0 0-15,0-1-11792 0</inkml:trace>
  <inkml:trace contextRef="#ctx0" brushRef="#br1" timeOffset="54131.14">5171 16448 24879 0,'4'-2'2208'0,"-1"0"-1760"0,0 1-448 0,0 1 0 15,-1 0 864-15,1-1 96 0,3 0 0 0,2-3 16 16,2 3-112-16,-1-2-32 0,-1 1 0 0,-1-2 0 16,-3 4-320-16,0-4-80 15,-2 3-16-15,1 0 0 0,-2-2-288 0,2 1-128 0,-2 2 0 0,1-3 128 16,5 2 672-16,-2 1 128 0,1-1 32 0,3-1 0 0,0 1 0 16,3-1 0-16,1-1 0 0,3 2 0 0,-1-3-560 0,3 1-96 15,3 1-32-15,1-3 0 16,0 2-112-16,1-2-32 0,1 1 0 0,0-1 0 0,-2 2-128 15,-2 1 0-15,-1 1 0 0,-1 2 0 0,-1 0 0 16,-2 2-176-16,-5-2 176 0,0 4-128 16,-1-4-464-16,-3 2-96 0,1 0-16 0,-2-1 0 15,-1-2-1200-15,-1 3-240 0,1-1-48 0,-1-2-16 16,2 0-352-16,-2 2-80 0</inkml:trace>
  <inkml:trace contextRef="#ctx0" brushRef="#br1" timeOffset="55019.16">5870 16565 35007 0,'-2'1'3120'0,"1"-1"-2496"0,1 2-496 0,0-2-128 16,0 0-464-16,0 0-112 0,-1 1-32 0,0 1 0 16,-2 2-160-16,-1-2-16 0,1 5-16 0,-2-2 0 15,2 0 0-15,-1 1 0 0,0 1 0 0,0 0 0 16,0 3 240-16,3 1 48 0,-1-2 16 0,0 3 0 0,2 1 1712 0,-1 1 320 16,2 0 80-16,1-1 16 0,0 1-160 0,-1-1-48 15,3 2 0-15,0 0 0 0,1 0-576 0,-1-1-112 16,2 2-32-16,-2-1 0 0,3-5-400 0,-1 1-96 15,0-2-16-15,2-1 0 0,-1 0-192 0,4-4 0 16,-1 2 0-16,0-4 0 0,1 1 128 0,2 2 16 16,-1-4 16-16,0 3 0 0,0-1 64 0,0-2 16 15,-1 2 0-15,1-2 0 0,1 1-240 0,-3-2 0 0,2 0 0 0,-1-5 0 16,-2 3 0-16,0-5 0 0,0 1 0 0,-2 1 0 16,-1-4 0-16,0 0-128 15,-1 1 128-15,0-2-208 0,-2-1 208 0,2-1 0 0,-1 0 0 0,0 1-144 16,-1-4 144-16,-1 1 0 0,1-1 0 0,1 0 128 15,-2-1-128-15,0-2 0 16,1 2-128-16,-2-1 128 0,0 2-208 0,-1-1 32 16,0 2 16-16,0 1 0 0,0 0 0 0,-1 3 0 0,0 1 0 0,-1 4 0 0,1 1 160 0,0 2 144 31,1-1-16-31,0 2-128 0,0 2 256 0,0 2-64 16,1-2-16-16,0 1 0 0,1 5 0 0,-1-3 0 0,-1-4 0 0,0 0 0 15,6 19-176-15,-3-10 192 0,3 3-192 0,-2-1 192 0,2-4-64 0,1 3 0 16,0 2 0-16,0-1 0 0,0 1-128 0,1 4 128 15,-2 1-128-15,2 2 128 0,1-1-128 0,-3-2 0 16,1 3 0-16,-2-3 0 0,0-1 0 0,-3 2 0 16,5-1 0-16,-5-3 0 0,3-3-144 0,-2 0 144 15,2-1-192-15,-2 0 192 16,0-2-704-16,0-1-48 0,-1-3 0 0,-1 4 0 16,0-5-1424-16,0 1-272 0</inkml:trace>
  <inkml:trace contextRef="#ctx0" brushRef="#br1" timeOffset="55482.02">6459 16947 23039 0,'1'2'2048'0,"-1"-2"-1648"0,0 0-400 0,1 0 0 0,1 0 224 0,-1 0-32 16,0 0-16-16,3-2 0 16,0 2-3248-16,1-2-656 0,0 1-128 0,1 1-32 0,-2 0 2960 0,1 0 592 15,-3 0 112-15,0 1 32 0,-1 3 1760 0,-1-4 352 16,2 1 80-16,-2 0 16 0,0 1 2208 0,0-2 432 16,0 1 80-16,-2-1 32 0,2-1-2272 0,0 1-448 15,0 0-80-15,0 0-32 0,0 0-1376 0,0-26-288 16,2 18-48-16,-1-3-16 0,-1-3-208 0,1 3 176 15,-1-3-176-15,0-1 160 0,0 3-160 0,1-3 0 16,-1-2 0-16,2 3 0 16,-1 3 256-16,0-3-16 0,0-1-16 0,1-3 0 0,-2 6 64 15,0-4 16-15,0 1 0 0,1-1 0 0,0 1-176 32,1 1-128-32,0 6 144 0,0 1-144 15,-1-4 0-15,0 1 0 0,1 0 0 0,0 0 0 0,0 4 0 0,0-5 0 16,0 2 0-16,1-1-160 0,1-2-96 0,-1 1 0 0,1 3-16 0,0-2 0 15,0 2 48-15,0 1 16 0,1-1 0 0,0 4 0 16,1 1-80-16,-1 0-16 0,3 2 0 0,-2 2 0 16,2 2-352-16,-3 2-80 0,1-2-16 15,-1 4 0-15,-2 1-1040 0,1-1-224 0,-2 3-32 16,1-2-16-16</inkml:trace>
  <inkml:trace contextRef="#ctx0" brushRef="#br1" timeOffset="56099.15">6778 16698 16575 0,'4'4'736'0,"0"0"160"0,0 0-720 0,-3-3-176 0,2 3 0 0,-1-3 0 0,0 2 368 0,2 0 32 16,2 5 16-16,1 0 0 0,2 3 1056 0,-3-1 224 0,-1 0 32 0,0-2 16 15,-2 1-416-15,0-1-96 0,-1 1-16 0,-1 0 0 16,0 1 0-16,-1 1-16 0,0 0 0 0,0-1 0 0,-1 0 16 0,1-1 16 16,1-2 0-16,0-1 0 0,0-2-448 0,0 0-80 15,1-2-32-15,0-2 0 0,-2 0-432 0,1-2-96 16,1 1-16-16,-1-4 0 0,-1 0-128 0,1-4 0 15,-2-1 0-15,1-2 128 0,0 2-128 0,-1 0 0 16,-1-3-192-16,2 0 192 0,-1 1-160 0,1-1 160 16,0 1 0-16,0-1-144 0,0-3 144 0,0 2 144 15,0-4-16-15,0 3-128 0,3 1 208 0,0 0-64 16,1 0-16-16,3-1 0 0,-2 3-128 0,2 1 160 16,4-3-160-16,-1 0 160 0,1 0-160 0,-1 1 128 0,3 3-128 15,-1 0 128-15,0 1-128 0,0 3 128 16,-1 0-128-16,0 2 128 0,-1 1-128 0,1 3 0 15,-1 0 144-15,-1 3-144 0,1-2 176 0,-2 4-48 16,1 3 0-16,0 0 0 0,-2 3 64 0,2 1 0 0,-1 0 0 0,-1 3 0 16,3 3-32-16,0 3 0 15,2 0 0-15,-2 2 0 0,0 0 64 0,0 1 16 0,0 1 0 0,-3-3 0 16,0 1-48-16,0-4 0 0,-2 1 0 0,1-2 0 16,-1-5-32-16,-1 1-16 0,1-3 0 0,0-2 0 0,-2 0-144 15,0-2 192-15,0-1-192 0,-1-4 192 47,0 0-640-47,0-2-128 0,0-2-32 0,0 0 0 0,-1 0-576 16,0-1-112-16,1-2-32 0,-2-2-16784 0</inkml:trace>
  <inkml:trace contextRef="#ctx0" brushRef="#br1" timeOffset="57366.35">8025 16160 25791 0,'2'0'2304'0,"-1"0"-1856"0,0 0-448 0,2 0 0 0,-2 0 752 0,0 0 48 0,4 0 16 0,1 0 0 15,1 3-1136 1,2-3-240-16,0 4-32 0,-1 2-16 0,-1-2 608 0,0 2 288 0,-1 0-32 0,-1 3 0 16,0 1 416-16,1 1 80 0,0 4 16 0,-1 0 0 0,0 2 784 0,0 2 176 15,2 0 16-15,-1 2 16 0,-1-3-544 0,1 4-96 16,0-2-32-16,1 6 0 16,0-1-560-16,0 2-112 0,0 2-32 0,0-1 0 15,0-2-384-15,-2-2 0 0,2 5 0 0,-2-4-176 16,0-2 176-16,-1-1 0 0,0-4 0 0,-1 0 0 15,-1-1 0-15,-1 1 0 0,0-6 0 0,-1-3 128 16,0-2 64-16,-1-2 0 0,0 1 16 0,1 1 0 16,-3 1-32-16,2 0-16 0,0-4 0 0,-1-1 0 0,1 0-160 0,0-2 0 15,1-1 0-15,0 0 0 0,0-1 0 0,0-1 0 16,0 0-144-16,-2-2 144 0,2 2 0 0,0-4-128 0,-1-3 128 0,1 1 0 16,-1 0 0-16,1-1 224 0,-1-1-32 0,0-4-16 15,-1 0-16-15,2-2 0 0,0 1 0 16,0-1 0-16,2 0-160 15,-1-1-176-15,1 1 48 0,1-2 0 0,2 2-112 0,-1-1-16 0,2 1 0 0,0-1 0 16,2 2 48-16,1 1 0 16,4 1 0-16,-1-1 0 0,4 3-32 0,2 1 0 15,-1-1 0-15,1 3 0 16,0 1-224-16,-2 1-48 0,1 2-16 0,-3 0 0 0,-1 3 224 0,0-2 48 0,-1 7 16 0,0-2 0 16,0 2 240-16,-1 4 0 15,0 0 0-15,-1 2 0 0,1-1 0 0,-3 5-176 0,3-2 176 0,-3 1-160 16,0 0 160-16,-1 2 0 0,-1-1 0 0,-2 0 128 15,-1 3-128-15,-1-3 0 0,-1 2 0 0,-1 0-128 16,-1-2 128-16,-1 0-128 0,0-3 128 16,-3 1-128-16,-1 0 128 0,-1-3 224 0,-1 0-48 15,1 1-16-15,-1-1 160 0,0-2 16 0,1-2 16 0,-2 1 0 16,0-2-48-16,-1 0-16 0,-1-3 0 16,0 2 0-16,-1-2 16 0,-1 0 0 0,-2-1 0 0,1-2 0 0,0-1-112 0,-2-1-32 15,2 0 0-15,-3 1 0 16,1-4-160-16,1 2 0 0,0 1 0 0,1-2 128 15,0 1-128-15,1-2 0 0,0 0 0 0,-1-1 0 0,3 1-272 0,-2 0 64 16,1 1 16-16,1 1 0 0,1 1-448 16,0-2-64-1,1 2-32-15,1 1 0 0,2 2-1200 0,1-4-240 0,0 4-64 0,2-1-12768 16</inkml:trace>
  <inkml:trace contextRef="#ctx0" brushRef="#br1" timeOffset="57906.21">8752 16728 20271 0,'6'3'896'0,"-4"0"192"0,0 0-880 0,1 0-208 0,-2-3 0 0,0 3 0 0,-1-1 768 0,0 2 128 0,3 4 0 15,-1 1 16-15,1-2 32 0,-2 1 0 0,-1-3 0 0,0 3 0 16,-2-1-240-16,0-2-32 0,0-1-16 0,-1-1 0 15,1 1-256-15,-1-2-48 0,2 2-16 0,1-3 0 0,0-2 944 16,0 0 176-16,0-2 32 0,-1 1 16 0,1-3-432 0,-1-3-96 16,-1 0-16-16,0-1 0 0,-1 3-576 0,0-3-112 15,1-1-16-15,-2 0-16 0,3-2-48 0,-3 0-16 16,0 0 0-16,2-2 0 0,-1 3 48 0,0-3 16 16,0 1 0-16,-1-1 0 0,1 3-80 0,0-2-16 15,0 0 0-15,2-1 0 0,-1 4-144 0,1-3 128 16,2 0-128-16,1 2 128 0,-2-1-128 0,4-1 0 0,1 1 0 15,0-1 0-15,1 3-208 0,1-4 80 0,-1 4 128 16,3 0-208-16,-1 0 208 0,0 3 0 0,3-2 0 16,-1 4-144-16,2-1 144 0,0 1 0 0,-1 0 0 15,-1 2 0-15,-1 1-192 0,0-1 32 0,-1 2 16 0,0 1 0 16,-1 0-192-16,-3 1-48 16,1 2 0-16,-3-1 0 15,1 1-928-15,0-1-192 0,-2 1-32 0,2-1-14640 0</inkml:trace>
  <inkml:trace contextRef="#ctx0" brushRef="#br1" timeOffset="58518.53">9231 16530 9647 0,'-3'-1'864'0,"0"0"-688"0,1 0-176 0,-1 1 0 0,1-2 0 0,2 2 0 0,-3 0 0 16,-2-1 0-16,-1 1 1472 0,-4-1 384 0,-1 2 96 0,0-1 32 15,0 1 896-15,-1 1 160 0,-1 0 32 0,2 2 48 0,-2-2-752 0,0 6-128 0,1-3-48 0,0 2 48 16,1-1-1280-16,-2 2-256 0,0 2-64 0,1 1 32 16,-2 2-416-16,2 0-64 15,1 1-32-15,2 0 32 0,1 0-320 0,3 0-64 16,-1 0-16-16,3 2 16 0,1 1 192 0,2-3-192 15,0 0 192-15,2-2-160 0,1 0 352 16,-1-2 80-16,3 0 16 0,-1 0 32 0,1-1 128 16,2-1 48-16,-1 1 0 0,-1-4 16 15,2 1-512-15,0-1 0 0,1-1 0 0,-2-4 0 0,3 0-256 16,1-2 48-16,0-1 16 0,2-5 16 0,-1 1-80 0,0-3-32 0,-1-1 0 16,0 1 32-16,-1-1-144 0,0-2-32 15,-2 2 0-15,1 2 32 16,-2-3 64-16,1 0 16 0,-1 0 0 0,-3-2 0 0,0-1 320 0,0 1 0 0,-2 1 0 0,1-1 0 15,-1 4 256-15,-1 0 0 0,0-2 16 16,0-2 0-16,0 3 112 0,0-1 32 0,0 3 0 0,0 1 0 16,0 3 80-16,1 1 16 0,-1-1 0 0,1 3 0 15,-1 2-224-15,0 2-32 0,0 0-16 0,0 2 0 16,0 3-112-16,2 2 0 0,-1 0-128 0,-1 3 192 16,2-1-192-16,1 2 144 0,1 1-144 0,-2 0 128 0,2 0 0 0,1 0-128 15,0 2 192-15,3-3-64 16,-3 4 48-16,1-2 0 0,2-1 0 0,0-1 0 0,-1-1 0 0,1 0 0 15,-1-4 0-15,1 2 0 16,0 0-176-16,-2 0 192 0,2 0-192 0,-2-1 192 0,1 0-192 16,-1-2-224-16,-1 0 48 0,0-1 16 15,-1 0-448 1,0-5-96-16,0-1 0 0,-1-1-11680 0,1-2-2336 0</inkml:trace>
  <inkml:trace contextRef="#ctx0" brushRef="#br1" timeOffset="58759.46">9497 16650 43311 0,'5'2'1920'0,"-2"0"384"0,1-1-1840 16,-1 0-464-16,-1 3 0 0,1-4 0 0,-2 0-256 0,4 5-160 0,2-1-32 15,2 2 0-15,-1 4-576 0,1 0-128 0,0 1-32 0,-2 3 0 16,-2 1-800-16,-1 2-176 0,-1-2-16 0,0 3-16 0,-1-1 2192 16,0 0 432-16,0 2 80 0,-2-3 32 0,0-3 1456 0,0-2 304 15,0 0 48-15,-1-1 16 0,0 0-1696 0,-2-3-336 0,1-3-64 0,-1 0-16 32,-2-3-1152-32,1-2-256 0,-1-4-32 0,0-3-15824 0</inkml:trace>
  <inkml:trace contextRef="#ctx0" brushRef="#br1" timeOffset="58922.15">9446 16402 35935 0,'1'0'3200'0,"-1"-4"-2560"0,0 4-512 0,0-1-128 0,0-1 1024 0,0 0 192 0,1-1 48 15,-1-2 0-15,-1-3-1760 0,0-2-336 0,-1 0-80 0,0-1-10528 16,-2 0-2096-16</inkml:trace>
  <inkml:trace contextRef="#ctx0" brushRef="#br1" timeOffset="59442.82">9802 16813 33167 0,'5'9'2944'0,"-2"-4"-2352"0,0-4-464 16,0 3-128-16,-2-4 2032 0,0 0 384 0,1 0 80 0,2 1 0 16,0 0-2176-16,0 1-320 0,0-2-288 0,1 1 48 31,-2-1-1376-31,-3 0-288 0,0 0-48 0,0 0-16 15,0 0-944-15,0 1-192 0,-1 3-32 0,-1-3-16 0,2 1 4048 0,0-2 832 0,0 0 144 0,0 0 48 16,0 0 576-16,0 0 128 0,0 0 32 0,0 0 0 0,0 0-1712 0,0 0-352 16,0 0-64-16,9-16-16 0,-7 6-320 0,1-3-192 15,1-2 192-15,-1-3-192 0,1 2 0 0,-1-4-192 16,1-2 0-16,0 0 0 0,-1-1-64 0,2 3 0 16,-3 0 0-16,3 3 0 0,-1-1 112 15,1 3 16-15,2 3 0 0,-3-4 0 0,2 7 304 0,-1-1 64 0,0 0 16 0,0 1 0 16,-1 4-256-16,1-2 0 0,-2 5 0 0,0-1 0 15,1 3-160-15,-2 0-80 0,1 1-16 0,1 3 0 16,0 3-64-16,0 1-32 0,2 2 0 0,-1 2 0 16,0 1 352-16,4 3 0 0,-1 0 0 0,0 1 0 15,2 1-128-15,0 2 128 0,1-1 0 0,-1 0 0 16,1 5 0-16,-2-4 256 0,-1 2-32 0,1-2-16 16,-1 2-64-16,-2-3-16 0,-1 1 0 0,-1-2 0 15,-1-1-128-15,-2-3-176 0,0 1 48 0,-2-4 0 16,0-1-896-16,-2-1-192 0,3-3-16 0,-2-3-16 15,0 0-1712-15,1-3-352 0</inkml:trace>
  <inkml:trace contextRef="#ctx0" brushRef="#br1" timeOffset="59993.64">10853 16045 28559 0,'3'-2'1264'0,"-3"2"272"0,0-3-1232 0,0 3-304 0,0-2 0 0,0 1 0 0,-1 1 208 0,-1-2-16 16,0 0 0-16,-3-1 0 16,-2-1-640-16,-2 4-144 0,-1 0-32 0,-4 0 0 15,0 4 32-15,-1 0 0 0,-1 2 0 0,-1-1 0 0,-2 6 784 0,0 0 176 16,3-2 16-16,-1 2 16 0,-3 5 1136 0,3 0 240 15,0 3 32-15,0 2 16 0,1 3-336 0,0 1-64 16,1 5-16-16,0 0 0 0,1 3-672 0,0-1-144 16,4 0-16-16,-2 1-16 15,4 0-336-15,-1-2-64 0,2 1-16 0,2 1 0 0,-1-2-144 0,3 0 192 0,-1 4-192 16,2-3 192 0,1 1 16-16,2-1 16 0,0-1 0 15,3-4 0-15,0 0 16 0,2 0 0 0,1 0 0 0,0-2 0 16,2 1-240-16,1-3 176 0,3 0-176 0,-1-2 160 15,0-2-160-15,1-1-144 0,-2-1 144 0,2-3-208 16,-1 1-48-16,1-5 0 0,2 2 0 0,-1-1 0 16,1 1-288-1,1-2-64-15,0-3-16 0,0 1 0 0,1 0-1456 16,-1-5-288-16,2-1-64 0,-1-2-7728 0,0 0-1536 0</inkml:trace>
  <inkml:trace contextRef="#ctx0" brushRef="#br1" timeOffset="60468.44">11092 16467 12895 0,'3'0'1152'0,"-3"0"-928"0,-1 0-224 0,1 0 0 15,0 0 1920-15,0 0 320 0,0 0 80 0,0 1 16 16,-2 3-1392-16,0-2-288 0,-1 2-48 0,-2 3-16 16,1 0-240-16,-2 1-48 0,0 1-16 0,-2 2 0 15,-2 4 736-15,-2 1 160 0,1 1 32 0,-2 3 0 0,-2-1 592 0,1 2 128 16,0 1 32-16,-2-3 0 0,2 4-816 0,-2 0-144 16,1-1-48-16,2-2 0 15,-1-4-624-15,3 0-128 0,-1-2-16 0,1 0-16 0,2-2-176 0,0 1-176 16,1-7 48-16,1 0 0 15,0-3-400-15,2 1-80 0,-2 2-16 0,-1-3 0 16,-1 0-448-16,3-2-80 0,-3 2-32 0,0-3 0 16,0 1-736-16,0 0-128 0,1-2-48 0,1 0-10512 0</inkml:trace>
  <inkml:trace contextRef="#ctx0" brushRef="#br1" timeOffset="60758.32">10641 16487 23039 0,'6'5'2048'0,"-1"-4"-1648"0,-2 0-400 16,0-1 0-16,0 0 4368 0,0 0 800 16,0 0 144-16,4 0 48 0,4-1-4400 0,4 0-960 0,4-3 0 0,2 1 0 31,-1 2-1232-31,1 0-144 0,-1 3-32 0,-1 3 0 15,3 2-496-15,-3 3-96 0,0 2-32 0,0 4 0 0,0 1 2416 0,-2 1 496 0,-1 1 80 0,-1 1 32 0,-3-5 544 0,2 2 96 16,-3 6 32-16,1-2 0 0,-1 1-928 0,-3-2-176 16,1-2-48-16,-3-2 0 15,-1-5-512-15,2-1 0 0,-4 0-160 0,2 1 160 16,-2-2-1264-16,1-2-128 0,0 1-16 0,-2-7-9728 16,1 0-1952-16</inkml:trace>
  <inkml:trace contextRef="#ctx0" brushRef="#br1" timeOffset="61085.33">11224 16867 15663 0,'7'-2'688'0,"-2"0"144"0,-1 0-656 0,0 1-176 0,-1 0 0 0,-2-1 0 16,1 2 1024-16,2 0 160 16,4-5 32-16,0 3 16 0,0-1-32 0,3 0-16 15,-1 1 0-15,-3 0 0 0,1 2-736 0,-2-2-160 0,2 2-32 0,-2 0 0 16,2 0-96-16,0 0-32 0,0-1 0 0,1 0 0 0,0-1 448 0,0 1 64 15,-1 0 32-15,-2-2 0 16,-1 1-1088 0,-1 2-224-16,-1-5-32 0,-2 2-11168 0</inkml:trace>
  <inkml:trace contextRef="#ctx0" brushRef="#br1" timeOffset="61613.85">11502 16604 25791 0,'4'7'1152'0,"-1"-4"224"0,-2 0-1104 15,0-1-272-15,0-2 0 0,0 0 0 0,0 0-160 0,0 3-96 0,0 1 0 0,2 1-16 16,-2 3-1840-16,-1-1-352 0,0 5-80 0,0-1-16 31,0 5 48-31,0-4 0 0,0 2 0 0,0 1 0 0,3-3 4256 16,-2-1 864-16,1-2 160 0,1-1 48 0,-2 3 784 0,2-5 176 16,-2-2 16-16,0 0 16 0,0 1-2464 0,0-2-480 0,0-4-96 15,0-3-32-15,0 4-736 0,-1-3-160 16,2-2-32-16,-1 0 0 0,-1 1-80 0,0-4-32 15,-1 0 0-15,1-1 0 0,1-3 496 0,-1 0 112 0,0 4 16 0,0-2 0 0,0-2 576 16,0 0 128-16,0-1 32 0,1 0 0 0,-1 3-512 0,0-4-96 16,-1 2-32-16,1-1 0 0,0 1-416 0,0-2 0 0,0-2 0 0,1 3 0 15,2 0 0-15,-1 3 0 0,1 0 0 0,-1 1 0 16,2 2 0-16,0 2 0 0,1 0 0 0,0 0 0 16,1 3 0-16,1-1 0 0,-2 3 192 0,1 0-64 0,1 0-128 0,-1 3 0 15,1 0 144-15,0 1-144 0,2 3 0 16,0-1 0-16,2 4 0 0,1 0 0 15,-2-1 0-15,0 3 0 0,2 0 0 0,-4 0-128 0,0-2 128 0,1 4 0 16,-3 0 0-16,1 0 0 16,-3-1-352-16,-1-1-144 0,-1 1-16 0,-2-3-16 15,-2 1-624-15,0-1-128 0,-1-1-32 0,0-3-8608 16,-1 2-1712-16</inkml:trace>
  <inkml:trace contextRef="#ctx0" brushRef="#br1" timeOffset="62115.82">11806 16710 24879 0,'9'0'1088'15,"-2"0"256"-15,-1-3-1088 0,-2 1-256 0,0-1 0 0,-3 2 0 0,4-4 240 0,1-2-16 0,6-3 0 0,2-3 0 31,1 1-2912-31,0-2-576 0,2 0-112 0,-3 2-16 16,-3 3 704-16,2 3 128 0,-2 1 48 0,-1 0 0 0,0 1 4256 0,0 3 864 0,0-3 160 16,0 1 48-16,-2 1 1248 0,-1 1 256 0,0-4 48 0,-1-1 16 15,0 2-2720-15,-3-2-528 0,0 2-112 0,-1-1-32 32,-2-1-1248-32,-1 1-256 0,0-1-64 0,-4-1 0 0,2 2-352 0,-3 0-80 0,-2 0-16 0,-1 0 0 0,-4 2 576 15,1-1 128-15,0 3 0 0,-2-1 16 16,-1 4 304-16,2-2 0 0,-1 3-128 0,0 2 128 0,0-1 128 0,2 2 64 15,0 1 32-15,2 1 0 16,1 1 400-16,1 0 80 0,3-1 0 0,-1 1 16 0,2 2 208 0,0 2 32 0,2-2 16 0,-1 3 0 16,3-2-128-16,0 2-16 0,1 1-16 0,1-4 0 15,-1 3-224-15,2 0-32 16,-1 2-16-16,2-2 0 0,1 0-352 0,1-2-192 16,3 2 192-16,1-1-192 0,2 0 256 0,1-2-48 0,1-1-16 0,0-2 0 15,3 1 64-15,0 0 0 16,-1 1 0-16,1-5 0 0,-2 2-256 0,1-2 0 0,-1-1 0 0,0-3 0 0,-1 0-224 0,0-2-144 15,1 0-16-15,-2-1-16 32,2-2-944-32,-2-1-176 0,0 0-32 0,-2 0-9136 0,2-4-1840 0</inkml:trace>
  <inkml:trace contextRef="#ctx0" brushRef="#br1" timeOffset="63003.74">12307 16472 3679 0,'1'1'320'0,"-1"0"-320"0,-1 2 0 0,1-3 0 0,0 0 2592 0,0 0 448 0,1 1 96 0,-1 3 0 16,1-3-1600-16,2 3-336 0,-1 3-64 0,3 1-16 0,-1-3 32 0,2 3 0 0,2 1 0 0,-2 0 0 0,2 1 608 0,2-1 128 0,0 0 32 16,-1 4 0-16,2-2 416 0,0 3 96 0,1 1 0 0,0-1 16 15,0-1-1232-15,-1 1-240 0,-1-1-48 0,-1-1-16 16,-1 1-528-16,-1-1-128 0,0-2 0 0,1-5-16 15,-1 2-240-15,-2-1 0 0,2-1 0 0,-2-1-160 16,2-4 160-16,0-2-208 0,-1 2 80 0,-1-3 128 16,3 1 0-16,-3 0 0 0,-1-1 0 0,2-1 0 15,-2 0 0-15,1-1 0 0,-1-2 0 0,-1-1 128 16,1 1-128-16,-1-1 0 0,1 0 0 0,-2 1 128 16,1 0-128-16,-2-2 0 0,0 3 0 0,-1-3 0 15,1 3 0-15,-2-1 0 0,2 1 0 0,-2 3 0 16,0-2 0-16,0 4 0 0,0-1 0 0,-2 2 0 15,2 3-160-15,1 0-16 0,-2 1 0 0,1 2 0 0,2 2 0 0,-1-3 0 16,2 1 0-16,2 2 0 0,-1-1 176 0,0 1 0 16,2 0 0-16,0 2 0 0,0 0 0 0,1 3-128 15,1-1 128-15,-2 1 0 0,2-1 0 0,-1-2 0 16,-1 2 0-16,1-2 0 0,0 0 0 0,0 0 0 0,-2-1 0 16,1 0 0-16,0-4 0 0,0 0 0 0,-1-4 0 0,1 3 0 15,-2-2 176-15,3 1 64 16,-1-3 16-16,-1 0 0 0,2 0-80 0,0-3-16 15,1 2 0-15,-1-3 0 0,0 2-160 0,1 2 0 0,-2-5 0 0,2 2 128 16,0 1-128-16,-2-3 0 0,1 1 0 0,1-2 0 16,0 0 144-16,-1 1-144 0,2-3 160 0,-1 2-160 15,-1-2 320-15,1 0-48 16,0-1 0-16,-1-3 0 0,2 0-48 0,0-1-16 16,-1-1 0-16,1-2 0 0,-1 0-64 0,1 1-16 0,0-4 0 0,0-2 0 15,-2 1-128-15,-1-4 160 0,0 2-160 0,-4 1 160 16,2 1-160-16,-2-2 0 0,-1 5-160 0,0 0 160 0,-1-1-320 15,-2 3 16-15,2 3 16 0,-3-1 0 16,0 1-16-16,-2 1 0 0,1-1 0 0,0 2 0 16,0 1-144-1,1 3-16-15,-1 0-16 0,1-1 0 16,0 3-288-16,1-1-48 0,1 2-16 0,-2-1-11008 0,1 1-2224 0</inkml:trace>
  <inkml:trace contextRef="#ctx0" brushRef="#br1" timeOffset="63648.97">12700 15797 8287 0,'5'0'736'0,"-4"-2"-592"0,2 1-144 0,-2 0 0 16,0 0 2688-16,0 1 496 0,-1-2 96 0,1 0 32 0,2 1-1840 0,1-3-352 16,0 0-80-1,1 2-16-15,-1 1-848 0,1-2-176 0,0 3 0 0,0-1 0 16,2 2 432-16,1-1 160 0,0 3 48 0,0-1 0 15,1 3 1152-15,1 0 224 0,1 4 48 0,2-2 16 16,-2 3-400-16,4 3-80 0,1-2 0 0,-2 3-16 16,0-1-960-16,3 1-192 0,2 2-48 0,0 3 0 15,2 2-208-15,0-1-48 0,0 0-128 0,-1 2 192 16,0 2 0-16,-2 0-16 0,-3-3 0 0,1 4 0 0,2 6-48 16,-1-1 0-16,-3 6 0 0,-2 0 0 0,-1 0-128 0,-4 0 192 15,0 1-192-15,-2-2 192 0,2 0-192 0,-3 3 0 16,3-2 0-16,-1-4 0 0,-2-1 0 0,1 3 0 15,-1-1 0-15,-2 1 128 0,-1-2 128 0,-2 0 0 16,-1 0 16-16,-3-3 0 0,-2-1-80 0,0 0-32 16,-1-3 0-16,-1-2 0 0,-1 3-160 0,-3-3 192 15,2-3-192-15,-2 0 192 0,-2 1-320 0,-3-1-64 16,-2-4-16-16,0-3 0 16,-2-1-432-16,0-2-96 0,-2-6-16 0,-2-2-11744 15,0-3-2352-15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18:47:15.23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14082 16195 46991 0,'1'-1'4176'0,"-2"0"-3344"0,0-4-656 0,1 1-176 0,0 1 320 0,0-1 48 0,2-5 0 0,2-2-21632 0,2-4 17008 0,0 4-15712 0,2 1 16224 0,-5 6 2992 16,0 4 608-16,-4 5 144 0,-2 4 3600 0,-1-3 752 15</inkml:trace>
  <inkml:trace contextRef="#ctx0" brushRef="#br0" timeOffset="13828.92">23749 16039 5519 0,'-1'-5'496'0,"-2"3"-496"0,2-1 0 0,0 2 0 0,0-1 1424 0,1 0 192 0,0 1 48 0,0-4 0 0,-1 2 784 0,1-6 176 0,1-2 16 0,0 0 16 0,1-2-320 0,0 0-64 0,1 0-16 0,0 1 0 0,1 0-720 0,-1 2-160 16,2 2-32-16,-1 0 0 0,-3 1-176 0,0 2-32 16,-1 3-16-16,-1 2 0 0,-1 0-416 0,-2 2-64 15,-1 3-32-15,1 2 0 0,-1-2-336 0,0 1-64 16,-2 2-16-16,1 2 0 0,0 1-192 0,1 3 144 15,2 0-144-15,2 3 128 0,1 3-128 0,1-1 0 16,2 5 0-16,0 2 128 0,1 1-128 0,1 2 0 16,0 0 0-16,0 1 0 0,0 2 0 0,-1 2 0 15,-1-4 144-15,0 3-144 0,-1-3 144 0,-2 3-144 0,0-5 192 0,-1 1-192 16,0-2 128-16,-2-4-128 0,1-1 0 0,1-2 0 16,-1-2 0-16,1-4 0 0,1-2 128 0,0-4-128 15,0 0 176-15,0-6-32 0,1-1 0 0,1-2 0 16,-1 0-16-16,0-5-128 0,0-1 192 0,1-6-64 15,0-2-128-15,-1-7 0 0,1 0 0 0,-1-7 128 16,1 1-128-16,1-7 128 0,0-3-128 0,1-3 128 16,-1-4-128-16,0 1 0 0,1-3 0 0,-1-3 0 15,0 3-176-15,2 2 176 0,-1-4-128 0,1 6 128 0,-1 4 0 0,1 1 0 16,-2 8 0-16,1 2-128 16,-2 6 128-16,0 6 0 0,-1 4 0 0,-2 4 0 0,-1-2 0 0,0 4 0 15,-2 2 0-15,1 2 0 0,-1 2 0 0,0 0 144 16,0 0 0-16,-1 2 0 0,3 2-16 0,-1 1 0 15,2 0 0-15,0 2 0 0,1 5-128 0,-1 0 0 16,0 3 0-16,1-3-176 0,-2-2 48 0,2 2 0 16,0 7 0-16,0 8 0 0,0 4 128 0,0 2-128 15,0 2 128-15,0 0-128 0,0 1 128 0,2-2 0 16,-1 0 0-16,0 0-128 0,-1 1 128 0,-1-2 0 16,0-1 0-16,-1-1 0 0,0-5 0 0,-2-1 0 15,0-1 0-15,1-5 0 0,-1 0 224 0,0-6-32 0,1-1 0 0,0-5 0 16,1-2-48-16,2-4-16 15,0-1 0-15,0-2 0 0,0-4 0 0,1-3 0 16,0-2 0-16,0-4 0 0,2-2-128 0,-2-6 0 0,2-3 0 0,-1-5 0 16,2-6 0-16,-2-5 0 0,1-2 0 0,-2-2 0 15,0 0 0-15,-1 1 0 0,1-4-144 0,1 1 144 0,-2-1 0 0,0 3 0 16,0 4-128-16,0 3 128 0,-2 5 0 0,2 5 0 16,-1 7 0-16,1 5 0 15,0 6 0-15,0 5 0 0,0 2 0 0,0 4 0 16,1 4-192-16,1 2 192 0,-1 4-192 0,1 3 192 15,2 5-256-15,-2 3 64 0,2 1 16 0,-1 4 0 0,-2 0 176 0,0 2-128 16,0 2 128-16,-1 0-128 16,0-2 128-16,0 3 144 0,2-1-16 0,-2 2-128 15,2 2 256-15,-1 1-48 0,2-2-16 0,-1-2 0 16,1 3-192-16,-1-1 176 0,-1 0-176 0,1 1 160 0,-1-6-160 0,-1-3 0 16,-1 0 0-16,-1-3 0 0,1-2 0 0,-1-3 0 15,1-3 0-15,-1-3 0 16,1-3 0-16,1-1 0 0,0-2 128 0,0-4-128 0,0 0 160 0,0-1-160 15,0 0 192-15,0 0-192 0,0 0 128 0,0 0-128 16,-1 0 0-16,0 1 0 0,-1 2 0 0,2-3 0 16,0 0 0-16,0 0 0 0,0 0 0 0,0 0 0 0,0 0 0 0,0 0 0 15,0 0 0-15,-16 11 0 0,15-11 0 0,-1 1 0 16,2 0 144-16,-2 1-144 16,1 0 0-16,0 1 144 0,1-1-144 0,0 1 0 15,0 0 0-15,1-2 0 0,-1 1 0 0,0 0 0 0,1-1 0 0,-1 1 0 16,2-1 0-16,-2 1 0 0,0-2 0 0,1 2 0 0,-1-1 0 0,0 0 0 31,0 2 0-31,0-3 0 0,0 0 0 0,0 0 0 16,0 0 0-16,0 0 0 0,0 0 0 0,0 0 0 15,0 0 0-15,0 0 0 0,0 0 0 0,0 0 0 16,0 0 0-16,0 0 0 0,0 0 128 0,0 0 0 0,1-24 0 0,-1 17 0 16,0-2-128-16,1-1 0 0,-1-1 0 0,0 0 0 15,0-3 0-15,1 2 0 0,-1-4 0 0,2 1 0 16,-2-1 0-16,1-1 0 0,-1 2 0 0,0-3 0 15,0 2 0-15,0-3 128 0,-1 0-128 0,-1 0 0 16,1 0 0-16,0-1 128 0,-3 3-128 0,2-4 0 16,-1 2 0-16,0-1 128 0,-1 0-128 0,0-1 0 15,-1 2 0-15,2-2 0 0,-2 2 0 0,1-3 0 16,1 1 0-16,0 0 0 0,0 0 0 0,1-4 0 16,1 4 0-16,-2-1 0 0,1-3 0 0,-1 1 0 15,1 1 0-15,-1-1 0 0,2 1 0 0,-2 1 0 0,2-1 0 16,1 1 0-16,0 1 0 0,0 1 0 0,0 3 0 0,0-3 0 15,0 5 0-15,0-2 0 0,1 1 0 0,2 1 0 16,-2 0 0-16,0 2 0 0,1-1 0 0,-1 2 0 16,0 1 0-16,2-3 0 0,-1 2 0 0,1-2-176 15,-1 1 176-15,0 0-128 0,1 0 128 0,1 0-208 16,-2 0 80-16,1 0 128 0,-1 2-160 0,-1 1 160 16,1 2 0-16,-2 1-144 0,0-1 144 0,-2 3 0 15,2 1 0-15,-1-1 0 0,0 1 0 0,-2 2 0 16,2-1 0-16,0 1 128 0,-2 1 0 0,2-3 0 0,0 3 0 0,1-4 0 15,0 1-128-15,0 2 0 0,0-5-128 0,0 3 128 16,1-1 0-16,0-2 0 0,1 2 0 0,-1-1 0 16,0 3 0-16,0 0 0 0,-1-2 0 0,0 4 0 15,0-2 0-15,-1 2 0 16,1 0 0-16,-1 1-128 0,1 0 128 0,-1 0 0 0,-1 1 0 0,1 0 0 16,0 2 0-16,0-1 0 0,1-2 0 0,0 0-128 15,-4 24 128-15,3-11 0 0,1 5 0 0,0-1-128 16,2 3 128-16,-1 5-208 15,2-1 80-15,-1 5 128 0,2 3-240 0,0-2 80 0,0 3 16 0,-1 0 0 16,1 2-96-16,-2 1-16 0,2 2 0 0,-3-3 0 16,1-1 16-16,-2 0 0 0,-2-1 0 0,1-7 0 0,0-1 240 0,-2-2-144 15,2-4 144-15,0-3-128 16,0-2 128-16,1-3 0 0,0-3 128 0,0-3-128 0,0-1 128 0,1-1-128 16,1-3 160-16,-2 0-160 15,3-4 192-15,-2 1-64 0,2-5-128 0,-1 0 192 0,-1-2-16 0,2-2-16 16,-1-4 0-16,-2-1 0 0,2-1-32 0,-1 0 0 15,-1-4 0-15,0-2 0 0,-1-2 48 0,-1-1 0 16,1-2 0-16,0 1 0 0,-2 0-48 0,1-2-128 16,-1 1 192-16,1 0-64 0,-1 2 0 0,1-1-128 15,0 4 192-15,-2-4-64 0,-1 1-128 0,0-1 0 16,-1 2 0-16,-2-1 128 0,1 1-128 0,-1 0 192 16,2 0-192-16,-1 0 192 0,1 0-192 0,1 1 128 15,0 0-128-15,2 1 128 0,2 1-128 0,1 3 0 16,1-2 0-16,2 2 0 0,-1 1 0 0,1-1 0 15,-1 3 0-15,1 0 0 0,-1 3-144 0,-1 0 144 16,2 4-192-16,-3-1 192 0,-1 0-160 0,1 2 160 16,-2 2-128-16,0 1 128 0,1-1 0 0,-2 3 0 15,2-3 0-15,0 1 0 0,0 1 0 0,1 1 0 0,0 0 0 0,1 0 0 0,0-1 0 0,1 1 0 16,2 2 0-16,0-1 0 0,1 2 0 0,0 1 0 16,0 1-128-16,0 3 128 15,1 2-288-15,0 4 32 0,1 1 0 0,-2 2 0 16,2 3 48-16,-1 1 16 0,-1 3 0 0,1 1 0 15,-1 2 192-15,-1 3 0 0,-1-2-160 0,0-1 160 0,-2-1 0 0,0 3 0 16,-1 4 0-16,1 0 0 0,-1 2 0 0,-1-2 0 16,1-1 0-16,-1 1 0 15,1-2 0-15,0 1 0 0,-1-4 0 0,1-2 0 0,-2 1 0 0,2-3-176 0,-1 0 176 16,1-4-128-16,-1-4 128 0,0 1-160 16,0-3 160-16,-1-4-160 0,1-1 160 0,1-3 0 15,0 2 128-15,0-4-128 0,0-2 272 0,0-2-16 16,1-1 0-16,1-1 0 0,0-5-256 0,0-3 160 15,1-1-160-15,1-2 128 16,-1-4 0-16,1-3 0 0,0 1 0 0,0-3 0 16,-2 1-128-16,-1-6 0 0,2 0 144 0,-3-1-144 0,1 1 144 0,-2-3-144 0,-1-4 192 0,1 1-192 0,-1 4 0 15,-1-2 0-15,1 2 0 0,-2 0-144 0,2 0 144 0,-1 3 0 32,1-3 160-32,-1 2-160 0,2 1 0 0,0-1 128 15,2 1-128-15,1 1 0 0,1 2 0 0,-1 0 0 16,2 4 128-16,-1 2-128 0,-1 2 0 0,1 3 0 15,-2 2 0-15,0 3 0 0,0 0 0 0,-1 5-208 0,-1 0 64 0,1 2 16 0,-1 3 0 0,-2-2 0 32,1 3 0-32,-1 0 0 0,1 3 128 0,-1-3-208 15,1 0 80-15,-1 2 128 0,2 1-208 0,0-1 80 16,0 2 128-16,1-3-208 0,0 0 208 0,0 1 0 16,1 0-160-16,0 3 160 0,3 2-128 0,1 3 128 0,0 1-160 0,1 4 160 15,0 3-192-15,0 1 192 0,1 4-208 0,-3 0 80 16,1 2 128-16,0 1 0 0,-1-1-144 0,-1 1 144 15,-1 0 0-15,-1-1 0 0,0 3 0 0,-1-5 0 16,2 6 0-16,-5-5 0 0,2 4 0 0,-1-1 0 16,-1 1 0-16,-1-2-176 0,3 0 176 0,-1-1-128 15,-1-4-80-15,1-4-16 0,-1-1 0 0,1-3 0 16,-1-3 224-16,1-3 0 0,-1-3 0 0,2-2 0 16,0-2 176-16,1-1 16 0,-1-3 16 0,1-2 0 0,0 1 32 0,-2-4 0 15,1-5 0-15,1-6 0 0,0-2-112 0,0-4-128 16,0-3 176-16,1-2-176 0,2-3 0 0,-1-3 0 15,1-2 0-15,1 2 0 0,-2-3 0 0,0 1 0 16,0 1 0-16,-1 0 0 0,0 0 0 0,-1 4 0 16,0-1 0-16,-1 2 0 0,1-1 0 0,-1 4 0 15,-1 2 0-15,1 0 0 0,-1 2 0 0,1 2 0 16,-3 3 0-16,1 3 0 0,1 0 0 0,-1 3 0 16,1 3 0-16,-2 3 0 0,2 2-160 0,-1 3 160 0,0 4-160 15,0 0 160-15,-1 1-224 0,1 4 48 0,-1 3 16 16,0 0 0-16,2 2-32 0,-2 4-16 0,2-2 0 0,0 4 0 15,1 2 64-15,1 2 16 0,0 2 0 0,0 4 0 16,3 2 128-16,-2 1 0 0,1 4 0 0,2-1 0 16,0 0 0-16,1 0 0 15,0 1 0-15,0-2 0 0,0-3 0 0,-1 0 0 0,3 1 0 0,-2-6 0 16,1 0 0-16,-1-5 0 0,0 1 0 0,-2-4 0 16,2 1 0-16,-1-5 0 0,0 0 160 0,-2-4-160 15,1 1 176-15,-3-1-176 0,0-4 192 0,0-2-192 0,0 1 272 16,-2-2-48-16,2-3-16 0,-1 0 0 15,0-5-80-15,0-2 0 0,1-3-128 0,-2-4 192 0,1-2-192 16,0-3 0-16,0-1 0 0,0-5 0 0,-1 0 0 16,1-2 0-16,0-3 0 0,0 0 0 0,-1 2 0 0,0 2 0 15,1 2 0-15,-2 0 0 0,1 2 0 0,-1-1 0 16,2 4 0-16,-1 4 0 0,0 6 0 0,0 5-208 16,1 2 16-16,-2 6 0 15,1 5-128-15,-1 4 0 0,2 6-16 0,0 4 0 16,-1 6 48-16,2 2 16 0,0 7 0 0,3-2 0 15,-1 3-176 1,3-2-16-16,0 0-16 0,1-2-11200 0,3-2-2240 0</inkml:trace>
  <inkml:trace contextRef="#ctx0" brushRef="#br0" timeOffset="14492.05">24074 17030 23951 0,'-3'0'2128'0,"0"0"-1696"0,2 0-432 0,0 0 0 0,1 0 768 0,-1 1 80 15,-1 2 16-15,-1-2 0 0,-2 1 1088 0,-2 4 224 0,1 2 32 0,-1 0 16 0,-1 2-816 0,2 3-144 0,-1 2-48 0,-1-3 0 0,0 4-432 0,-2 1-80 16,-3 1-32-16,1 0 0 0,1-3 16 0,-3 2 0 0,-2 3 0 16,-1 0 0-16,0 2-80 0,-2-3-16 0,-1 4 0 0,2 1 0 15,-2 2-320-15,0 0-64 0,-1 2-16 0,-1 1 0 16,0-1-192-16,1-1 0 0,0-1 0 15,-2 3 0-15,1-1 0 0,1-4-208 0,1-2 64 0,2-5 16 32,2-1-240-32,2-7-32 0,3-1-16 0,2-6 0 15,2-4-320-15,2-2-64 0,2-8-16 0,2-2 0 0,2-9-1168 16,2-3-224-16</inkml:trace>
  <inkml:trace contextRef="#ctx0" brushRef="#br0" timeOffset="14745.21">23619 17116 23951 0,'-12'7'1056'0,"3"-4"224"0,1 2-1024 0,3-5-256 0,2 1 0 0,3-1 0 0,-1 0 1040 0,0 0 160 0,-3 2 16 0,0 0 16 0,2-2 256 0,-1 0 48 0,3 1 16 0,3 1 0 0,1 1-160 0,2-1-48 16,4 3 0-16,3 1 0 0,3 4-528 0,3 1-112 15,2 1-32-15,1 2 0 0,3 3-352 0,0 3-64 16,-2 0 0-16,-1 3-16 0,2 2-240 0,-3-2 128 0,-1 4-128 0,-2 3 0 15,1-1 0-15,-3 2 0 0,-1-1 0 0,0 4 0 16,-2-3 0-16,-2 1 0 16,2-4 0-16,-5 1 0 0,2-6-320 15,-1 0-64-15,-2-1-16 0,1-5 0 16,-2 0-1120-16,0-1-208 0</inkml:trace>
  <inkml:trace contextRef="#ctx0" brushRef="#br0" timeOffset="15819.98">24334 16889 17503 0,'-1'-1'1552'0,"0"-1"-1232"0,1 2-320 0,0 0 0 0,1 0 896 0,-1 0 128 0,0 0 32 0,-1 0 0 0,-1-2 1008 16,1 2 208-16,1 2 32 0,0-2 16 0,0 0-144 0,0 0-16 0,0 0-16 0,-5 25 0 0,4-18-1168 0,1 3-224 0,0 2-48 0,0 0-16 0,0 1-464 0,0 2-96 0,1 1 0 0,0 0-128 0,-1 1 0 0,2-3 0 15,-2 1 0-15,0 1 0 0,0 0 144 0,0-3-144 31,0-1 0-31,1-2 144 0,-1-3-16 0,0-2 0 0,0 0 0 16,0-5 0-16,0 0-128 0,0 0 0 0,0 0 0 0,0-5 0 16,0 2 192-16,0-4-64 0,0 0 0 0,0-4 0 0,1-1-128 0,0-5 0 0,2 0 0 0,-2 0 0 31,2 2 0-31,-1-5 0 0,2-2 0 0,1-5-176 0,0 2 176 0,-2 3 0 0,2 2 0 16,0 3 0-1,0 3 0-15,0 4 0 0,-1 3 0 0,0 1 0 16,1 1 0-16,-1 0 0 0,3 3 0 0,-1 0-192 15,2 0 192-15,-1 2 0 0,0-2 0 0,0 0 0 16,1 2 0-16,-1-1 0 0,2 1 0 0,-3 0 0 16,0 1 0-16,-1 1 0 0,0 0 0 0,-1 0 0 15,1 3 0-15,0 0 176 0,-1 2-176 0,-2 2 192 0,2-2-192 0,-2 3 192 16,1 3-192-16,-2 1 192 0,1-1-192 0,1 3 0 16,-2-1 144-16,0 0-144 0,1-2 0 0,-1 2 0 15,0 2 0-15,2 1 0 16,-2-1-448-16,0-2-48 0,0-2-16 0,0-1 0 15,1-3-1792-15,-1-2-384 0,1-1-64 0,0-1-12240 16</inkml:trace>
  <inkml:trace contextRef="#ctx0" brushRef="#br0" timeOffset="16278.46">24662 16962 22111 0,'-8'3'1968'0,"3"0"-1584"0,0-2-384 0,3 2 0 0,2-3 1328 0,1 0 176 0,0-3 32 0,1 3 16 0,-1-1-1232 0,1 0-320 0,2-1 0 0,2-1 0 0,0-1 1200 0,2 0 128 0,1-1 16 0,0-1 16 0,1 0-320 15,1-1-64-15,1-1-16 0,-1 1 0 0,0-3-384 0,-1 0-64 16,0 1-32-16,-2 1 0 0,-2-1-128 0,1-2-32 15,-2 1 0-15,-2 3 0 0,1-3-80 0,-1 4-32 16,-2-1 0-16,-1-1 0 0,0 0-16 0,0 1-16 16,0-3 0-16,-1 0 0 0,-1 3-176 0,1-4 0 15,-1 2 0-15,-1 1 128 0,-1 3-288 0,1 1-64 16,-1 0-16-16,-1 5 0 16,0 4-736-16,0 4-160 0,0 2-16 0,-1 0-16 15,0 4-48-15,0 1 0 0,-1 1 0 0,1 0 0 0,-1 6 912 0,-1-3 304 16,0 1-192-16,0 1 192 0,2-2 576 0,0-1 224 15,0 0 32-15,1-2 16 0,1-1-144 0,2-2-48 0,0 1 0 16,1-2 0-16,1-2-352 0,0-2-80 0,3 0-16 0,0-3 0 16,2-1-208-16,2-1 0 0,-1 1 0 0,2-5 0 31,1 0-896-31,1 0-64 0,0-4 0 0,2 3-16 16,-1-6-944-16,0 2-176 0,1-1-32 0,0-2-6432 0,0-1-1280 0</inkml:trace>
  <inkml:trace contextRef="#ctx0" brushRef="#br0" timeOffset="16742.86">24940 16820 23039 0,'-2'0'2048'0,"-1"0"-1648"0,3-2-400 0,0 2 0 0,0 0 1472 0,0 0 224 0,0 2 32 0,0-2 16 0,-1 0-112 0,1 1-32 15,0 3 0-15,0-4 0 0,0 0-96 0,0 0-32 0,2 28 0 0,0-16 0 0,0 4-928 0,0-2-192 16,2 1-32-16,0-2-16 0,0 2-304 0,-1-2 128 16,1-2-128-16,-2-1 0 0,2-3 0 0,0-2 0 15,-2 0 0-15,0-4 0 16,0 0 128-16,-1-2-128 0,2 0 0 0,-1-3 0 16,1-1 192-16,-2-3-64 0,3-2 0 0,-1-3-128 0,0-1 128 0,1 0-128 0,-1-3 0 0,1 2 0 15,-2 1 0-15,2 3 0 0,-1 0-128 0,0 2 128 16,1 2-288-16,1 3 32 0,0 3 16 0,-1 5 0 15,1 1-128-15,0 3-16 16,1 5-16-16,1 1 0 0,-1 3 144 0,2-1 48 0,-1 2 0 0,1-2 0 16,-1 2 208-16,-1-6 0 15,-1 0 192-15,1-1-192 0,-1-1 448 0,0-2-32 16,-1-3 0-16,1-2 0 0,-1-1-96 16,1-2 0-16,-2-2-16 0,0-1 0 0,0-2 0 0,1-1 0 0,0-2 0 0,-2-1 0 0,2 1-64 15,0-3-16-15,-1 0 0 0,0-4 0 0,1-1 0 0,-2-2 0 16,1 0 0-16,-1-1 0 0,1-3-224 0,-1 1 0 15,0 1 0-15,0-2 0 0,-1 5 0 0,0-3 0 16,2 1 0-16,-2 3 0 0,0 0-288 16,0 1-48-16,1-1-16 0,-2 0 0 31,1-1-512-31,0-2-96 0</inkml:trace>
  <inkml:trace contextRef="#ctx0" brushRef="#br0" timeOffset="22008.74">27047 17204 35935 0,'0'-4'3200'0,"0"1"-2560"15,0-1-512-15,0 4-128 0,1 0-1024 0,-1-2-240 0,0-1-32 0,2-3-16 0,-2 1 1040 0,0 0 272 0,-2 1 0 0,1 1 0 0,-1 3 1536 0,-1 0 416 0,1 1 80 0,-2 4 16 0,0 0-1024 0,-1 1-192 0,2 5-32 0,-4 0-16 0,1 3-592 16,-2 4-192-16,-1 2 128 0,-2 4-128 0,1 3-176 0,-2-1-80 15,-2 2-32-15,-2 3 0 16,0 0-192-16,0 0-32 0,0-1-16 0,-4 1 0 16,-2 6-192-16,-6 3-48 15,1 5 0-15,-1-4 0 0,1 2-912 0,-2-2-192 0,2-5-48 0,1-3 0 16,1-1-176-16,2-7-32 0,2-3-16 16,1-4-8560-16</inkml:trace>
  <inkml:trace contextRef="#ctx0" brushRef="#br0" timeOffset="22277.77">26686 17289 44223 0,'-2'14'1968'0,"-2"-4"400"16,0 1-1904-16,3-6-464 0,2-1 0 0,2-2 0 0,0 2-432 0,1 3-176 0,3 4-32 0,5 4-16 16,2 3 336-16,1 1 80 0,1 1 16 0,-1 0 0 0,-4-5 720 0,0 3 144 0,4 3 16 0,0 4 16 0,0-1-96 0,1 2 0 0,0-2-16 0,1 2 0 0,2 2-560 0,1-3 0 15,0-1-240-15,-2 1 80 16,1 1-544-16,-2-4-128 0,-1-4 0 0,0 4-16 16,0-4-736-16,0 2-144 0,-1-4-16 0,0 1-15136 0</inkml:trace>
  <inkml:trace contextRef="#ctx0" brushRef="#br0" timeOffset="39177.81">27097 16151 45151 0,'-4'2'4016'0,"1"-2"-3216"0,3-2-640 0,2 0-160 0,-1 1-288 0,1 1-96 0,1-5 0 0,0 0-16 0,2-2-1232 0,2-2-240 0,0-2-48 0,-2 0-16 31,-1 0-224-31,-2 2-32 0,-3-1-16 0,-5 3 0 0,-3 1 1952 0,-3 1 400 0,-6 1 80 0,-1 3 16 0,-5-1 1136 0,-1 2 224 16,-1 3 64-16,0 1 0 0,3 1-672 0,-1-2-128 16,5 5-32-16,3-2 0 0,4 0-192 0,4 2-32 15,3-2-16-15,4 2 0 0,1-1-272 0,1-1-48 16,3 0-16-16,2 0 0 0,0-1-256 0,3 0 0 0,-1 0 0 0,3 1 0 16,2-3 0-16,0-1 0 15,0-1 0-15,-1-1 0 0,2 0 192 0,-3-1-32 0,0 1 0 0,-1-2 0 16,-1-1-16-16,-1 1 0 0,1-1 0 0,-1-1 0 15,-1 2 48-15,0-2 0 16,-1-1 0-16,0 2 0 16,2-2-64-16,-2-2 0 0,0 3 0 0,-2-1 0 15,1 1-128-15,-3 1 0 0,0 2 0 0,-2-1 0 16,-2 2 0-16,0 2 0 0,-2 1 0 0,-3 2 0 0,-1 1 0 16,-2 1 0-16,-3 3 144 0,-1 0-144 0,-1 1 240 0,-1 0-32 15,0 0 0-15,0 0 0 0,0-2 48 0,1 0 0 16,2-1 0-16,0 1 0 15,5-3 0-15,0-3 16 0,5 0 0 0,-1 2 0 0,4-5-64 0,1 2-16 16,3-1 0-16,2-1 0 0,3-1-64 0,2 1 0 16,4-2-128-16,1-3 192 0,1 1-352 0,0 1-80 15,2-2-16-15,-1-1 0 0,-2 1 256 0,-1-1 0 16,-4 2 0-16,-2 2-144 0,-2-3 144 0,0 0 0 16,-4 0 0-16,0 0 0 0,-2 0 320 0,-2 2-16 15,0-3 0-15,-2 1 0 0,-2 2 128 0,0 0 16 16,-2 1 16-16,-2-1 0 0,1 3-272 0,-2 0-48 15,1 0-16-15,0 1 0 0,3 1-128 0,1-2 0 16,0 2 0-16,2-2 0 0,-1 3 128 0,3-1 0 0,-1-1 0 16,1 2 0-16,1 0 0 0,1 2 0 15,1 0 0-15,0 2 0 0,1 1-128 0,-1 2 0 0,2 1 0 0,-1 2 0 16,1-1 0-16,1-1-176 0,-1 3 48 0,1-3 0 16,-2-3 128-16,1 2 0 0,0-2 0 0,1-2 0 15,-1-2 0-15,0-1 0 0,0-3 0 0,1 0 0 16,0 0 352-16,1-3 0 0,2-2 0 0,-1-3 0 15,3 0-80-15,-1-1-16 0,1-1 0 0,-2-1 0 16,1 1-256-16,-1-1 0 0,-1 1 0 0,-4 0 0 16,0 4 0-16,-3 0 0 0,0 1 0 0,-5 4-144 15,-1 2 144-15,-5 4 128 0,-5 1-128 0,-6 5 176 16,0 3-176-16,-4 1 192 0,-1 2-192 0,-1 0 192 16,-1 0 176-16,3 0 32 0,4-4 16 0,2-2 0 0,4-1 0 0,5-5 0 15,4-5 0-15,3-4 0 16,3-3-1120-16,3-8-240 0</inkml:trace>
  <inkml:trace contextRef="#ctx0" brushRef="#br0" timeOffset="43491.42">16190 15995 40543 0,'-8'-4'3600'0,"0"2"-2880"0,4-1-576 0,2 2-144 0,1 1-320 0,-2-1-80 0,-3 1-32 0,-4-7 0 0,-2-1-1936 0,1-1-400 0,2-1-80 16,4 0-16-16,1-1 3312 0,4 3 640 0,2-4 144 0,-1 1 32 15,1 1 272-15,0 1 64 0,0 0 16 0,-2-2 0 16,-1 1-736-16,-2 0-160 0,0 1-16 0,-2-2-16 0,-2 3-272 0,2-1-48 31,-2-2-16-31,1 1 0 0,0 2-80 0,0-3-16 0,-1 0 0 0,1 0 0 0,1 0 0 0,0-1 0 31,2-1 0-31,-1-2 0 0,1 3 112 0,2-3 16 0,0 2 0 0,0-5 0 0,1 2-112 0,-2-1-16 16,1 0 0 0,1 0 0-16,-1 1-64 0,0-2 0 0,-2-1-16 0,1 2 0 0,1-2 64 0,-2 1 16 15,1-4 0-15,-1-1 0 0,2 1-32 0,0 1 0 16,1-1 0-16,1 0 0 0,0 1 16 0,0 1 0 0,2-1 0 16,-1 0 0-16,1 1 16 0,-1-1 0 15,1 0 0-15,-1 0 0 16,1 1 64-16,-1 0 32 0,1-2 0 0,-2 2 0 0,1 0-112 0,1 1-32 15,-1-1 0-15,-1 0 0 16,1 5-80-16,-1-5-128 0,-1-2 176 0,0-1-176 16,-1 3 240-16,-2-5-64 0,0 0-16 0,-2-2 0 15,-2 1 32-15,0-2 16 0,1 2 0 0,-2-1 0 16,2 1-16-16,1 0-16 0,0-3 0 0,3 1 0 16,1-1-48-16,-1 2 0 0,2 1 0 0,2-2 0 15,-1-1-128-15,1-2 0 0,1 3 144 0,-2 2-144 16,2 3 0-16,-2-2 0 0,-1 5 0 0,-1-1 0 15,-1 2 0-15,0 2 0 0,-1 0 0 0,0-1 128 0,-1 4-128 16,-1 0 0-16,0 0 0 0,-1 0 0 0,0-2 0 16,-2-4 0-16,1 0 0 0,-1 3-128 0,1-4 128 15,0 2 0-15,-1-3 128 0,2 1-128 0,1 2 144 0,1 1-144 16,2-5 192-16,1 2-192 0,-1 3 256 0,2-3-48 16,2 2-16-16,-1 2 0 0,3 0 32 0,-2-1 0 15,2 5 0-15,-1-1 0 0,1 3 32 0,0 0 16 16,0 1 0-16,-1 1 0 0,0-2-192 0,-2 1-80 15,1 0 0-15,0 2 0 0,-1-3 0 0,0-2 0 16,0 2 0-16,-1-5 0 0,0-1 0 0,0-1 0 0,0-4 0 16,0-1 0-16,-1-2 0 0,0-1 0 0,0-1 0 0,-1 2 0 15,0 0 0-15,-1-1 0 0,2 2 0 16,-1-2 0-16,-1 2 0 0,1-1 0 0,1 2 0 0,1-1 0 16,0 2 0-16,2 2 0 0,2-2 0 0,-1 0 0 15,2 1 0-15,2-1 0 0,-1-1 0 0,1 1 0 16,1 1 0-16,-1-1 0 0,-1 0 0 0,0 2 0 15,-1 0 0-15,0-2 0 0,-1-1 0 0,0 1 0 16,-2 1 0-16,-1 0 0 0,1-4 0 0,-2 1 0 16,-2 0 0-16,0-4 0 0,-2 2 0 0,-1-3 0 0,-1 3 0 15,0-2 0-15,0 1 0 0,-2-5 0 0,1-4 0 16,-2-3 0-16,1 0 0 0,0-1 0 0,2 4 0 0,-1 2 0 16,2-1 0-16,1 0 0 0,0 3 0 0,2 0 0 15,-1 3 0-15,2 0 0 0,0 2 0 0,1-2 0 16,0 1 0-16,-1-2 0 0,1 3 0 0,1-3 0 15,-1 1 0-15,0-3 0 0,1 2 0 0,0 0 0 16,1 3 0-16,-1 0 0 0,0-2 0 0,1 1 0 16,0-1 0-16,0 0 0 0,1 0 0 0,-1 0 0 15,2 0 0-15,1-4 0 0,-2-1 0 0,1 0 0 0,2-6 0 16,-2 3 0-16,1 3 0 0,0-1 0 0,0 2 0 16,0 2 0-16,-1 2 0 0,1 1 0 0,-2-1 0 0,1 2 0 15,0 4 0-15,-2-3 0 16,2 1 0-16,-2 1 0 0,1-2 0 0,-1 3 0 0,0-2 0 0,-1-1 0 15,0 2 0-15,-2 0 0 0,1 2 0 0,-1-2 0 16,-1 2 0-16,1-3 0 0,0 1 0 0,0-1 0 16,1-2 0-16,1-1 0 0,1 4 0 0,0-2 0 15,0 3 0-15,0-1 0 0,2-6 0 0,-1-1 0 16,2 0 0-16,-3 0 0 0,2 2 0 0,-1-1 0 0,1 1 0 16,-3 1 0-16,2 1 0 0,-1 2 0 15,-2 3 0-15,0-2 0 0,0 3 0 0,-1-1 0 0,0 4 0 0,0-5 0 16,1 2 0-16,-2 1 0 0,1 1 0 0,1-1 0 15,-1 0 0-15,0 0 0 0,1 1 0 0,0-1 0 16,0 0 0-16,0 0 0 0,0 3 0 0,0-5 0 16,0 1 0-16,0-3 0 0,0 3 0 0,1 1 0 15,0 2 0-15,0-2 0 0,2 1 0 0,-1 0 0 16,2 0 0-16,0 1 0 0,1 0 0 0,0 2 0 16,0 0 0-16,1 0 0 0,0 1 0 0,-1 2 0 15,0 0 0-15,0 1 0 0,0-1 0 0,-2 2 0 0,1 1 0 16,-1 1 0-16,-2 0 0 0,1-2 0 0,0 1 0 0,-2 0 0 15,0 1 0-15,0-2 0 0,-2 0 0 0,2-1 0 16,-1 1 0-16,1-4 0 16,0 1 0-16,-1-1 0 0,1 2 0 0,1-5 0 15,-1 2 0-15,0 0 0 0,1 3 0 0,1-5 0 16,-1 2 0-16,0 4 0 0,0-3 0 0,-1 3 0 16,2-1 0-16,-1 0 0 0,-1 2 0 0,1-2 0 0,-1 5 0 0,0-4 0 15,0 1 0-15,0 0 0 16,0 0 0-16,0 0 0 0,-1-2 0 0,1 0 0 0,-1 1 0 0,1-2 0 15,-2-1 0-15,1 1 0 0,0-2 0 0,1 4 0 0,-1-4 0 0,1-1 0 16,-2 1 0-16,2-3 0 0,2 2 0 0,-2 1 0 31,2-2 0-31,1 1 0 0,0 0 0 0,1-1 0 0,1 0 0 16,1 3 0-16,0-2 0 0,-1-1 0 16,1 4 0-16,-1 0 0 0,-1-2 0 0,0 3 0 0,-2 2 0 15,-1 3 0-15,1-1 0 0,-4 2 0 0,2 0 0 0,-2 1 0 16,0 0 0-16,-1 1 0 0,1 0 0 0,-1 1 0 0,-1 0 0 0,2-3 0 15,-1 1 0-15,1 1 0 16,1-1 0-16,0 1 0 0,-1 0 0 0,2 1 0 16,-1 2 0-16,0-2 0 0,0 2 0 0,1-2 0 0,0 2 0 0,0-1 0 0,1 3 0 0,-1 3 0 15,0-3 0-15,1 0 0 0,-1 0 0 0,1 0 0 16,-1 0 0-16,2 0 0 16,-1 2 0-16,-1-1 0 0,0-1 0 0,0 0 0 0,0 0 0 0,0 0 0 15,0 0 0-15,0 0 0 16,0 0 0-16,-4 20 0 0,3-15 0 0,-2-2 0 0,1 0 0 0,-1 2 0 31,1-2 0-31,-1 0 0 0,1 1 0 0,0-1 0 16,0-2 0-16,2 0 0 0,0-1 0 0,0-1 0 15,2 0 0-15,-2-4 0 0,1 1 0 0,0-4 0 16,-1 8 0-16,4-22 0 0,-2 11 0 0,-1-1 0 0,1 1 0 0,-1-2 0 16,0 2 0-16,-1-1 0 0,1 1 0 0,-1-1 0 15,0-1 0-15,-1 2 0 0,1 1 0 0,0 0 0 16,0 0 0-16,-1 3 0 0,0-2 0 0,-2 3 0 15,1 1 0-15,-1 1 0 0,1 2 0 0,-1 0 0 16,0 1 0-16,-1 2 0 0,-1 3 0 0,0-1 0 16,-1 2 0-16,0 2 0 15,-1 2-560-15,0 2-96 0,1 0-32 0,0 4-24848 16</inkml:trace>
  <inkml:trace contextRef="#ctx0" brushRef="#br0" timeOffset="45908.76">16967 16225 11055 0,'-23'5'976'0,"7"-2"-784"0,3-3-192 0,4 0 0 0,5 0 3264 0,2 0 592 0,-1-3 128 0,-1 0 32 0,-4-2-1008 16,1-5-208-16,1 1-48 0,4-5 0 0,4 2-1216 0,0 0-240 0,3 0-48 0,1 1-16 0,-1 1-720 0,1 0-128 15,0 1-48-15,1 1 0 0,-1 2 0 0,-1-1 0 16,0 3 0-16,-2-3 0 0,0 4 48 0,1-1 16 15,-2-1 0-15,-2 1 0 0,1-1-64 0,-2 2-16 16,1-5 0-16,-1 2 0 0,0-1 0 0,-1-1 0 16,2-1 0-16,0 2 0 0,3-5 64 0,-1-2 0 15,1-1 0-15,2-1 0 16,2-1 0-16,1 2 0 0,-1-1 0 0,0 1 0 0,2-2-208 0,-3 1-48 16,2 0 0-16,-3 2 0 0,0-1-128 0,-3 3 128 0,-1 1-128 15,0 2 128-15,-2 0 128 0,-1 1 32 16,-1-1 0-16,0 0 0 15,-1 1 0-15,-1-1 0 0,0 0 0 0,1 1 0 0,-1-1-32 0,2-1 0 16,-1 0 0-16,1-1 0 0,1 0-32 0,1-1-16 16,2-2 0-16,-1 1 0 0,1-2 128 0,0-1 32 0,2-2 0 0,-1-1 0 15,2 4-240-15,-1-3-128 0,0 2 160 0,0-1-160 16,-1 0 0-16,1-6 0 0,-2 2 0 0,0 3 0 16,-1-3 0-16,0 1 0 0,-2 0 0 0,0 0 0 15,0 3 0-15,-2-4 0 0,2 3 0 0,-1-2 0 0,1 0 144 16,-2-2-144-16,2 2 128 0,-1-4-128 0,-1 0 144 15,3 0-144-15,-1-2 160 0,1 8-160 0,-1 0 0 0,0-3 0 16,1-3 0-16,-3-8 0 0,1-2 128 0,1 3-128 16,-2 3 0-16,1-1 0 0,1 2 0 0,1 2 0 15,-1-1 0-15,-2 3 0 0,1 1 0 0,1-1 0 16,1 1 0-16,-1 0 0 0,1 0 0 0,-1-2 0 16,-1 2 0-16,1 0 0 0,-1 3 0 0,1 3 0 31,-1 1 0-31,0-1 0 0,-1-6 0 0,-2-2 0 0,1 2 0 0,0-1 0 0,0 0 0 0,0 1 144 0,3 0-144 31,-2 0 128-31,3-1-128 0,-1 3 0 0,2-2 144 16,0 1-144-16,2 0 208 0,-2 1-16 0,1 1-16 15,1-1 0-15,0 3 48 0,-1-4 16 0,0 2 0 0,0 2 0 16,0 1-96-16,1-1-16 0,-2 4 0 0,0-3 0 16,1 1-128-16,-1 0 0 0,-1-1 0 0,1 1 0 15,0 0 0-15,0-1 0 0,0 1 0 0,1 2 0 16,-1-3 0-16,1 3 0 0,-1-1 0 0,1 0 0 15,2-1 0-15,-2-1 0 0,0 1 0 0,2 0 0 16,1-1 304-16,-1 1 16 0,1-1 16 0,0 0 0 16,1 3-240-16,0-3-96 0,-1 0 0 0,1 1 0 0,-1 1 0 0,0 2 0 15,1-6 0-15,-3 5 0 0,2-1 0 16,-2 2 0-16,0-3 0 0,-1 1 0 0,0 1 0 0,-1-2 0 16,0 0 0-16,-1-1 0 0,0 1 0 0,-2-1 0 15,1-1 0-15,-1 0 0 0,1-1 0 0,-1 1 0 16,-2 0 0-16,3-3 0 0,-1 0 0 0,1-1 0 15,1 2 0-15,1-3 0 0,0 0 0 0,2 0 0 16,1-1 0-16,0 1 0 0,2 0 0 0,0-2 0 16,0 2 0-16,0 0 0 0,0 2 0 0,-1 3 0 15,0-1 0-15,-2 2 0 0,0-3 0 0,1 0 0 16,-3-1 0-16,0-1 0 0,0 3 0 0,-3-1 0 0,2 2 0 16,-1 0 0-16,1 2 0 0,-2-3 0 0,1-1 0 0,-1-1 0 15,2-2 0-15,0-1 0 0,1-3 0 0,2 0 0 16,1-1 0-16,0-1 0 0,2 2 0 0,-1 0 0 15,1-1 0-15,-1-1 0 0,1 1 0 0,-2 1 0 16,0 3 0-16,-1-2 0 0,1 4 0 0,-1 0 0 16,-1 2 0-16,2 2 0 0,-2-3 0 0,0 2 0 15,-1 2 0-15,2 0 0 0,-1 2 0 0,-1-3 0 16,2-1 0-16,0 1 0 0,-1-3 0 0,1 0 0 16,1 3 0-16,-2-4 0 0,3-1 0 0,-1-2 0 15,2-2 0-15,-1 0 0 0,2-1 0 0,-1 0 0 16,0-1 0-16,1 2 0 0,-1-4 0 0,1 4 0 0,-1 2 0 0,2 0 0 15,0 0 0-15,0 0 0 0,0 0 0 0,0-1 0 16,-1 2 0-16,0 1 0 0,1-1 0 0,-3 2 0 16,1 1 0-16,0 1 0 0,-1 1 0 0,-1 1 0 15,-1-4 0-15,-1 2 0 0,2-2 0 0,-2 3 0 16,0-2 0-16,-1 0 0 0,0 1 0 0,-1-1 0 16,1 0 0-16,-1-2 0 0,-2 1 0 0,2-2 0 15,-1-1 0-15,0-2 0 0,1-3 0 0,0 1 0 16,1-3 0-16,-1 0 0 0,1 1 0 0,0 2 0 15,0-1 0-15,0 1 0 0,1-5 0 0,-2-2 0 0,1 3 0 16,0 5 0-16,0 2 0 0,0-1 0 0,0 0 0 16,-2-2 0-16,2 0 0 0,-1 1 0 0,0 1 0 15,0-1 0-15,-1 1 0 0,1 0 0 16,0 1 0-16,1-1 0 0,-1 4 0 0,-1-5 0 0,0 2 0 0,0-3 0 16,0-3 0-16,0 1 0 0,-1 2 0 15,1-2 0-15,-2 2 0 0,2-5 0 0,-2 2 0 0,0-2 0 16,1 0 0-16,-1-2 0 0,0 2 0 0,2 1 0 15,-2 1 0-15,1-3 0 0,0-2 0 0,-1-2 0 16,-1 3 0-16,1 1 0 0,2 0 0 0,-2 1 0 16,3 3 0-16,1-1 0 0,0 0 0 0,0 2 0 0,2 0 0 15,1 1 0-15,-1-1 0 0,2 2 0 0,0-2 0 0,-2 0 0 16,0 2 0-16,-1 1 0 0,0-2 0 0,0 2 0 16,-2-3 0-16,0 3 0 0,-2 1 0 0,0 2 0 15,-1-3 0-15,-1 1 0 0,-1-3 0 0,-2 1 0 16,1-2 0-16,-1 1 0 0,1 2 0 0,-2-5 0 15,2-3 0-15,-2-1 0 0,2 1 0 16,-2 0 0-16,2-5 0 0,1 3 0 0,1 4 0 0,-1 0 0 16,2 0 0-16,0 1 0 0,2 1 0 0,-2 2 0 15,-1-1 0-15,1 1 0 0,2 1 0 0,-3 1 0 0,1-1 0 16,0-2 0-16,-1-3 0 0,2 4 0 0,-1-1 0 16,-1 2 0-16,1 2 0 0,1 3 0 0,-1 2 0 15,0-5 0-15,2 1 0 0,-2-4 0 16,2 0 0-16,-1 0 0 0,2 0 0 0,0 2 0 0,1-2 0 0,1-4 0 15,0-3 0-15,3-1 0 0,1-3 0 0,1 2 0 16,1 1 0-16,1 1 0 0,0 1 0 0,2 1 0 16,0 4 0-16,0-2 0 0,-1 2 0 0,-1 3 0 15,1-2 0-15,0 2 0 0,-2 0 0 0,-1 1 0 16,-1 1 0-16,0-4 0 0,0 1 0 0,-1-1 0 16,-2-1 0-16,0 1 0 0,-1 3 0 0,0 0 0 15,0-2 0-15,-1 1 0 0,3 1 0 0,-2 0 0 16,3 0 0-16,-1 0 0 0,4-2 0 0,-2 3 0 0,2 2 0 0,-1-1 0 15,0 2 0-15,2 2 0 0,-1 2 0 0,-1 1 0 16,2 1 0-16,-3 4 0 0,1 2 0 0,-2-1 0 16,-1 4 0-16,0 2 0 0,-2 2 0 0,0 2 0 15,-1-3 0-15,0 6 0 16,0-1-512-16,-2 4-80 0,-3 4-32 0,-1 5 0 16,-3-1-1136-16,-3 4-224 0,-3 2-64 0,-6 5 0 15,-4 7-144-15,-3 1-48 0</inkml:trace>
  <inkml:trace contextRef="#ctx0" brushRef="#br0" timeOffset="47477.86">17873 16264 36863 0,'0'-1'3264'0,"-1"0"-2608"0,0 1-528 0,-1 0-128 15,2-3 1120-15,0 2 192 0,0-1 32 0,0-1 16 0,0 0-1504 0,2-6-304 0,-1 1-64 0,3-3-16 0,-1-1-480 0,1 1-80 0,1-4-32 0,-1 1 0 0,-1 1 784 0,1-2 144 0,-1-2 48 0,-1 1 0 0,-1-1 144 0,2 1 0 0,-2 3 0 0,-1-5-128 0,1 1 1040 0,-1-4 224 16,1 3 32-16,-1-5 16 0,3 1-480 0,-1 0-80 16,1-2-32-16,-1 1 0 0,1 1-48 0,-1-1-16 15,2 0 0-15,0-3 0 0,-2 2 32 16,1 0 0-16,0-5 0 0,0 2 0 0,-1-3-128 0,0-3-32 15,0 0 0-15,0 3 0 0,1 1-80 0,-1-4 0 16,1-4-16-16,-1-3 0 0,1 1 16 0,1-2 16 16,-2 1 0-16,1 0 0 0,0 0-336 0,0 2 0 15,-2 1 0-15,0-3 0 0,-1 0 176 0,0 1-48 16,-2-4 0-16,-1 1 0 16,0 2 112-16,-2 0 16 0,0 2 0 0,-2 1 0 0,2-3-16 0,2 5 0 0,-1 2 0 0,2-2 0 15,-1-4 112-15,1-5 32 0,-1-1 0 0,-1 2 0 16,3 7-48-16,-1-2 0 0,-2-2 0 0,2-1 0 15,-2-1 16-15,0 3 0 0,2-1 0 0,-1 1 0 16,1-2-80-16,-1-4-16 0,2-1 0 0,-1 1 0 16,0 3-64-16,2-2-32 0,0 1 0 0,-1 1 0 15,1 0-160-15,-1 0 0 16,1 1 0-16,-1-1 0 0,-1-1 0 0,1 0 0 0,0 2 0 0,-2-4 0 16,1 1 128-16,-1-2-128 0,0 1 0 0,-1 2 128 0,0 4 0 15,1-5 0-15,0 3 0 0,-1 1 0 0,2-4 224 0,0 0 32 16,0-3 16-16,2 1 0 15,0 0-288-15,2 3-112 0,-1 0 0 0,-1 0 0 0,2 0 0 0,-2 1 0 16,1 0 0-16,-1 2 0 0,0-2 0 0,-1-2 0 16,1-4 0-16,0 2 0 0,0 2 0 0,0 0 0 15,0 2 0-15,0 0 0 0,1 4 0 0,1-2 0 16,-1 1 0-16,1-2 0 0,1 2 0 0,-1-2 0 16,2 0 0-16,1 1 0 0,-1 1 0 0,1 2 0 0,0 0 0 15,-2 1 0-15,2 0 0 0,0 1 0 0,-1 2 0 0,0-1 0 16,-2 1 0-16,1-3 0 0,-1 0 0 15,-1-2 0 1,1 2 0-16,-2 3 0 0,-2-2 0 0,1 4 0 16,-1 0 0-16,-1 3 0 0,1-3 0 0,-2 0 0 15,0 1 0-15,0-2 0 0,1-1 0 0,-1-2 0 16,-1-1 0-16,1-3 0 0,1 4 0 0,-1-1 0 16,2 4 0-16,-2-1 0 15,1-1 0-15,1 5 0 0,-1-3 0 0,1 2 0 0,-1 1 0 16,1 2 0-16,0 2 0 0,-1-2 0 0,2 0 0 0,-2 0 0 15,2 1 0-15,0-3 0 0,1-1 0 0,0 0 0 0,0 3 0 16,0 1 0-16,0-2 0 0,1 3 0 16,-1-1 0-16,0 2 0 0,-1-2 0 0,1 1 0 0,-1-1 0 0,1-1 0 15,-2 1 0-15,1 3 0 0,0-3 0 0,-2 1 0 16,3-3 0-16,-1-1 0 0,1 3 0 0,1-2 0 16,3-2 0-16,-1 0 0 0,2-3 0 15,0 5 0-15,1-3 0 0,0 1 0 0,0 1 0 16,0 2 0-16,-1 1 0 0,0-1 0 0,-1 4 0 0,0-1 0 15,-1-1 0-15,0 2 0 0,-2 1 0 16,0 1 0-16,0-4 0 0,-1 1 0 0,0 2 0 0,0-4 0 16,-1 4 0-16,0 0 0 0,0-2 0 0,-2 2 0 0,2 0 0 15,-3-2 0-15,2 2 0 0,-2-2 0 16,-1 2 0-16,1-4 0 0,0 3 0 0,-1-2 0 16,0 3 0-16,-2-1 0 0,3 0 0 0,-1-2 0 0,0 4 0 0,0-1 0 15,0 1 0-15,0 2 0 0,1 0 0 0,0 0 0 16,1 5 0-16,0 0 0 0,2 4 0 0,-2 1 0 15,2 4 0-15,0 1 0 0,1 2 0 0,0 2 0 16,-1 1-464 0,1 3-96-16,1 3-16 0,0 4 0 0,0 3-928 15,2 3-192-15,2 8-32 0,1 3-21824 0</inkml:trace>
  <inkml:trace contextRef="#ctx0" brushRef="#br0" timeOffset="48446.16">15290 16251 14735 0,'0'2'1312'0,"-1"1"-1056"0,-2-2-256 0,1-1 0 0,-1 1 2400 0,1 0 416 0,-2 2 96 16,-2-2 16-16,-5 3-2352 0,-4 2-576 0,-4 0 0 0,-3 0 0 0,-1-1 896 0,-3 0 128 0,-3-4 0 0,-3 1 16 0,-3-2 320 0,-4 0 64 16,-6 0 16-16,-3 0 0 0,-3 1-592 0,-3 1-112 15,-2 3-32-15,1-5 0 0,0 3 128 0,2-4 0 16,0-3 16-16,1 1 0 0,1-3-304 0,-1 1-64 15,-1-1-16-15,1 0 0 0,-1-4-176 0,2 0-32 16,3-1-16-16,1 2 0 0,4 2-240 0,1 1 0 0,4 3 0 0,1 0 0 0,2 0-176 0,5 3 176 16,5 0-160-16,6 0 160 0,1 1 0 0,5-1 0 31,4 0 176-31,4-1-48 0,4 1-128 0,5-2 0 0,3-1 128 0,8-1-128 0,10 0 0 0,8-3-192 31,10 1 32-31,10-3 0 0,8-2 160 0,3 0 0 0,1 0 0 0,11 0 0 16,10-5 0-16,1 4 0 0,4-3 0 0,-6 4 128 0,-1 3-128 0,-3 2 0 15,-6 2 0-15,0 3 128 0,5 0-128 0,-3 2 0 0,0 0 0 0,-1 3 0 32,-5-2 0-32,3 2 0 0,2 1 0 0,-1-2 0 15,1-1 0-15,-5-1 0 0,-1 1 0 0,-7-2 0 16,-4-2 192-16,0 1 32 0,-2-1 0 0,-8-1 0 16,-6-2 0-16,-9 1 0 0,-6 2 0 0,-9-3 0 15,-6 1-224-15,-8 2 0 0,-3 1 0 0,-4-2 0 16,-3 1 0-16,-6 2 0 0,-4-4 0 0,-9 1 0 0,-7 0 0 15,-7 0 0-15,-5-2 0 0,-8 2 0 16,-9 0 0-16,-4 3 0 0,0 0-128 0,2-2 128 0,-1 2 0 0,3 2 0 16,4-2 0-16,-3 0 0 0,-6 0 432 15,2 0 32-15,3 0 16 0,3 0 0 0,5-2-16 0,4 2 0 16,1-2 0-16,6 1 0 0,3 1-176 0,3-4-32 16,5 2-16-16,3 0 0 0,6-1-96 0,4-2-16 15,3 4 0-15,5-4 0 0,3 1-400 0,5 2-96 16,1-3-16-16,5 0 0 15,1 0-640-15,7 2-128 0,4-1-16 0,9 2-18512 0</inkml:trace>
  <inkml:trace contextRef="#ctx0" brushRef="#br0" timeOffset="49272.04">16894 16184 21183 0,'1'-1'1888'0,"-1"1"-1504"0,-1 0-384 0,0 0 0 0,-1 1 128 0,1 0-128 0,-1 2 128 0,-5-3-128 0,-1 5 0 0,-5-3 0 0,-1 4-128 0,-1-1 128 0,0-1-144 0,0 0 144 0,1-1-192 0,1 1 192 0,0-3 256 0,2-1 128 0,0 2 32 0,1-4 0 0,3 2 1392 0,-2 0 288 0,1 0 48 0,-1 0 16 16,0 0-1568-16,-1 0-304 16,-1-1-64-16,0 1-16 0,-1 1 320 0,-2-1 64 15,1 2 16-15,-4-1 0 0,1 1 944 0,-2-2 192 0,-1 0 48 0,-2-2 0 16,0-1-896-16,0 2-192 0,3-4-16 0,0 0-16 15,4 1-352-15,1 2-64 0,2-4 0 0,4 2-16 16,2 2-240-16,2-3-160 0,3 5 32 0,1-4 0 16,2 3-96-16,2 1-16 0,2 1 0 0,2 0 0 0,2 3 16 15,1 1 0-15,3 0 0 0,1 1 0 16,2 1 16-16,-1 2 0 0,2-2 0 0,-1 3 0 16,-1-3 208-16,2 0 0 0,-3 0 0 0,0 1 160 0,-1-4 32 0,0-2 16 15,-2-1 0-15,-2 3 0 16,1-4 32-16,-3-3 0 0,0 2 0 0,-3-2 0 0,1-1-16 0,-4 0 0 15,0 0 0-15,-3-2 0 0,-3 3-96 16,-2-6 0-16,-3 1-128 0,-4 0 192 0,-2-1-192 0,-4 0 128 0,-1 2-128 0,-5 1 0 16,-2 1 176-16,-4 4-176 0,-3 1 192 0,-3 1-192 15,0 4 160-15,0-4-160 0,2 3 128 0,-1 0-128 0,2-1 0 16,2 1 0-16,4 0 0 0,1-1 0 0,2 1 176 16,3-3 0-16,3 1 0 0,2-2 0 0,1 1 144 0,1-2 48 31,1-1 0-31,1 2 0 0,3-3-48 0,-1-2-16 15,2 1 0-15,2-1 0 0,1-1-96 0,1 0-16 16,2-3 0-16,1 3 0 0,-1-2-192 0,4 1 0 16,0 1 0-16,2 2 0 15,1-1-480-15,2 0-144 0,3 4-16 0,4 1-16 16,1 4-384-16,4 1-80 0,6 1-16 0,4 2 0 16,3 4-1488-16,5-1-288 0,4 0-64 0,2 1-12240 0</inkml:trace>
  <inkml:trace contextRef="#ctx0" brushRef="#br0" timeOffset="49745.49">16807 16131 46079 0,'-2'3'2048'0,"0"0"400"0,2-1-1952 0,3 1-496 0,3-3 0 0,3 1 0 0,4 0-480 0,8 1-192 0,17 0-32 0,18-1-16 0,19-2-976 0,11-1-192 0,6-2-32 0,-1-5-16 15,-3 1 560-15,-4-4 112 0,-2 1 32 0,-6 0 0 0,-4 0 1744 16,-8 2 336-16,-4 2 80 0,-11 0 16 0,-7 2 512 0,-6 0 96 0,-5 1 32 0,-5 2 0 16,-6 0-1040-16,-7 2-208 0,-3 2-32 0,-5-1-16 15,-2 2-288-15,-5 0 0 0,-1 1 0 0,-6 1-144 16,-1 2 144-16,-6-1 0 0,-6 2 0 0,-8-1 0 15,-6-1 192-15,-7 0 0 0,-3-1 16 0,-6-1 0 16,-3 1-208-16,-3-1-208 0,1 1 32 0,-3-4 16 16,-2 3-96-16,-1-4 0 0,5 0-16 0,0 0-12080 15,3 0-2400-15</inkml:trace>
  <inkml:trace contextRef="#ctx0" brushRef="#br0" timeOffset="54297.59">18039 16085 4607 0,'-14'0'400'0,"3"0"-400"0,1 0 0 0,4-2 0 0,4 2 6256 0,0 0 1168 0,1-2 224 0,-3 2 48 0,-1 0-4752 0,2-1-960 0,3-1-192 0,3-1-48 16,7 2-1904-16,5-3-384 0,5 2-80 0,3-3-16 16,5 0-208-16,-1 0-48 0,2 1-16 0,2 0 0 0,-1 1 1296 0,1 0 272 0,0 0 48 0,1 1 16 31,3 0 384-31,1 1 80 0,-1-1 16 0,4 2 0 0,4 0-576 16,2 2-112-16,-1-2-32 0,1-2 0 0,-2 2-224 0,-1 0-64 15,-1-1 0-15,0 1 0 0,1-2-192 0,-3 0 0 16,-3 1 128-16,-5 1-128 0,-3 0 0 0,0-2 176 0,-1 2-176 0,-3-2 160 15,0 1 32-15,-3 0 0 0,-1-3 0 0,-3 3 0 0,-1 0-48 0,-1-2 0 16,0 2 0-16,-3 0 0 16,1 1-144-16,-2 0 192 0,-3-3-192 0,1 2 192 0,-2 0-192 0,-2 0 0 15,0 1 0-15,-1-4 0 16,-1 3 0-16,-1 1 0 16,-1-4 0-16,0 3 0 0,-1 0 192 0,0 1 16 15,0 0 0-15,0 0 0 0,0 0-48 0,0 0-16 16,2 0 0-16,-2 0 0 0,1 0-144 0,-1 0 0 0,2 1 0 15,0-1 0-15,-2 0 0 0,0 0 0 0,0 0 0 16,0 0 0-16,0 0 0 0,0 0 128 0,0 0 0 0,0 0 0 16,22 0 128-16,-17 0 0 0,0 0 16 15,1 0 0-15,1 0-48 0,2 1-16 0,2-1 0 0,2 0 0 16,0 1-208-16,1 2 128 0,2-3-128 0,0 0 0 16,0 0 128-16,-2 0-128 0,-5 0 0 0,4-3 0 15,2 3 272-15,2-1-32 0,2 0-16 0,-2 1 0 16,-1-1-80-16,-1 1-16 0,1 0 0 0,0 1 0 15,-1-1 0-15,-2 1-128 0,2 3 192 0,-2-4-64 16,-1 2-128-16,0 1 0 0,-1-2 0 0,-1 1 0 0,0 1 0 0,-1-2 0 16,-2 0 0-16,1 2 0 15,-2-2 128-15,1-1-128 0,-1 1 192 0,1 1-64 16,-1 0 16-16,1-2 0 0,1 0 0 0,0-2 0 0,1 2-144 0,2-2 0 16,1 1 0-16,3 1 128 0,1-1-128 0,3-3 0 15,1 3 0-15,0-2 0 0,1 2 128 0,-5 0-128 16,-3 0 192-16,3-2-64 0,2 2-128 0,1 0 0 15,1 1 0-15,-3-4 0 0,-3 4 128 0,-3-1-128 16,-2 1 192-16,-3 0-64 0,-1 1-128 0,-3 0 0 0,0 2 0 0,-1-3 0 16,-1 1 0-16,0 0 0 0,-1 2 0 0,-1-2 0 15,2 0 0-15,-1 0 0 0,1-1 0 0,0 0 0 16,0 0 272-16,0 0-16 0,0 0-16 0,0 0 0 16,0 0-112-16,0 0 0 0,0 0-128 15,0 0 192-15,-22 4-192 0,15-4 0 0,-1 0 0 0,-1 1 0 16,1 2-224-16,-3-2 16 0,0 4 0 0,-2-1 0 15,3 1-240 1,0 1-32-16,2 3-16 0,0-3 0 0,2 4-16 0,4-4 0 0,-1 2 0 16,2 1 0-16,2-3 208 0,-1 2 48 0,1-2 0 0,1 3 0 0,0-5 256 0,1 3 0 15,0-2 0-15,1 1 0 0,0-3 0 0,-1 1 192 16,2 0-16-16,0 0-16 0,2-2 160 0,-1 1 16 16,0-1 16-16,1-2 0 0,1 0 32 0,-2 0 0 15,1-2 0-15,0-1 0 0,-1-1-208 0,-1-1-48 16,0 0 0-16,-3-2 0 0,2 0 0 0,-3-4 0 15,0-1 0-15,-1 0 0 0,0-2 208 0,-1 0 48 16,-1-6 0-16,-2-2 0 0,1-1-32 0,0-3 0 16,-2-2 0-16,1-1 0 0,0-3-96 0,1 1-32 0,1 0 0 15,1-2 0-15,0 2-96 0,1-2 0 0,1-2-128 16,0-1 192-16,2-1 0 0,-2 1 0 16,0-2 0-16,2-2 0 0,-1-2-32 0,-1-2-16 0,1-1 0 0,-2 1 0 15,0 2-144-15,0-2 160 0,0 2-160 0,-2-7 160 16,1 0-160-16,0-3 0 0,-1 0 0 0,-1 0 0 15,-1 0 0-15,1 1 0 16,0 2 0-16,1 2 0 0,0 1 0 0,1 1 128 0,1 1-128 0,-1-2 0 16,1-3 0-16,-1 2 0 0,1 2 0 0,-3 4 0 15,2 3 192-15,-1 1-64 0,-1 2 0 0,-1 2 0 16,1 1 224-16,-1-2 32 0,0 0 16 0,-1 0 0 0,2 3-288 16,-1-2-112-16,0 0 0 0,-1-2 0 0,3 2 0 15,-2-1 0-15,3 3 0 0,0-2 0 0,-1 3 0 16,2-1 0-16,2 0 0 0,-1 2 0 0,1 0 0 0,1-4 0 15,0-2 0-15,1-1 0 0,0 4 0 0,0-6 0 16,-2 0 0-16,1-2 0 0,-2 0 0 0,0 1 0 16,-1 2 0-16,-1-2 0 0,0 4 0 0,-2-4 0 15,1 1 0-15,0 1 0 0,0-2 0 0,1 0 0 16,-1-2 0-16,1 0 0 0,0 2 0 0,1 2 0 16,0-2 0-16,1 2 0 15,2 3 0-15,-2-1 0 0,3-1 0 0,-2-1 0 0,3 4 0 0,-1-2 0 0,2-3 0 0,0-2 0 16,2-1 0-16,-2 0 0 0,1 2 0 0,-1-1 0 15,2 1 0-15,-3 2 0 0,0 1 0 0,-2 1 0 16,0 3 0-16,-2 1 0 0,0-1 0 0,-2-1 0 16,-1-3 0-16,-1 0 0 0,-2-1 0 0,1 1 0 15,-1 1 0-15,-1-2 0 0,1 3 0 16,2-1 0-16,-1 1 0 0,0-1 0 0,3 0 0 0,0 0 0 16,1 0 0-16,1-3 0 0,-1 1 0 0,2-3 0 0,1-3 0 15,-1-1 0-15,2 3 0 0,0 2 0 0,0 0 0 16,-1 3 0-16,2 3 0 0,-1-2 0 0,0 3 0 0,-2-1 0 15,2-1 0-15,-3 1 0 0,1 2 0 32,0-2 0-32,-1-2 0 0,-1 2 0 0,0-1 0 0,-1 1 0 15,1 1 0-15,-2 0 0 0,1 2 0 0,1-3 0 16,0 0 0-16,1 0 0 0,1 1 0 16,-1-1 0-16,1-2 0 0,2 0 0 0,0-4 0 0,-2 0 0 15,1 3 0-15,-1 1 0 0,2 0 0 0,-2 2 0 16,1 0 0-16,-2 1 0 0,0 0 0 0,-1 0 0 0,-1 0 0 15,0 1 0-15,-2-5 0 0,0 4 0 0,-1 1 0 0,0 0 0 16,1-2 0-16,-4 3 0 0,4 3 0 0,-2 0 0 16,0-2 0-16,0 0 0 0,2 0 0 0,1 1 0 15,1-1 0-15,-1 2 0 0,1 0 0 0,1-2 0 16,1 3 0-16,-1-1 0 0,2-1 0 0,-2 1 0 16,1-1 0-16,-2 2 0 0,1 4 0 0,0 1 0 15,-2 1 0-15,1 4 0 0,0-1 0 0,-1 3 0 16,0 4 0-16,1-3 0 0,-1 0 0 0,0 1 0 15,1 0 0-15,0 1 0 0,1 1 0 0,0-1 0 0,0 1 0 16,1-1 0-16,2 2 0 0,-1-2 0 0,2 5 0 0,-1-4 0 16,2 2 0-16,0 0 0 0,0 1 0 0,0 2 0 15,1 1 0-15,-1 0 0 0,2 1 0 0,-2 2 0 16,1 1 0-16,-1 0 0 0,0 4 0 0,1 0 0 16,-1 3 0-16,1 0 0 0,0 4 0 0,-1 3 0 15,1 3 0-15,-1 2 0 0,0-1 0 0,-1 5 0 16,1 0 0-16,-3 4 0 0,2-1 0 0,-2 5 0 15,0-1 0-15,-1 6 0 0,0 6 0 0,-1 4 0 16,0-1 0-16,-1 4 0 0,1 1 0 0,-1 1 0 0,2 0 0 0,0-1 0 16,0 2 0-16,2 4 0 0,-1 3 0 0,2 6 0 15,1-1 0-15,-1 3 0 0,2 1 0 0,-2-3 0 16,-1-3 0-16,0 6 0 0,0 6 0 0,1 6 0 16,-1 2 0-16,-3 0 0 0,0-2 0 0,-2 3 0 15,0 3 0-15,-1 0 0 0,1 3 0 0,0-4 0 16,-1-3 0-16,1-2 0 0,0 3 0 0,1-1 0 15,1 2 0-15,-1-5 0 0,1-3 0 0,-1-2 0 0,1 2 0 16,-2 1 0-16,2 1 0 0,-2 0 0 0,-1-3 0 16,1 1 0-16,-2 2 0 15,-1 0 0-15,0-1 0 0,-1-1 0 0,1-2 0 0,0 0 0 0,2 2 0 0,-2-1 0 16,1 2 0-16,-1-3 0 0,1-1 0 0,1-7 0 16,0-1 0-16,-1-1 0 0,2 2 0 0,-1-2 0 15,1-1 0-15,-2-2 0 0,1-2 0 0,-1-3 0 16,0-4 0-16,0 2 0 0,2 6 0 0,-3-2 0 15,1 2 0-15,1-3 0 0,1-1 0 0,1-1 0 16,1-3 0-16,3 2 0 0,2-5 0 0,-1 4 0 0,4 2 0 0,-1-3 0 16,3 0 0-16,-1-3 0 0,1-1 0 0,-3 0 0 15,2-4 0-15,-3-1 0 0,0-2 0 16,-2 2 0-16,0 3 0 0,-4 2 0 0,0 2 0 0,-3-1 0 16,-1-1 0-16,-1-2 0 0,-1 0 0 0,0-3 0 15,1 2 0-15,-1-3 0 0,1 1 0 0,-1-1 0 16,0-1 0-16,1-2 0 0,0 1 0 0,2-3 0 15,1-2 0-15,2-5 0 0,0 1 0 0,0-2 0 16,2-4 0-16,1-2 0 0,0-1 0 0,2-1 0 16,0 0 0-16,2 0 0 0,-1 0 0 0,0 0 0 0,-1-1 0 15,0 0 0-15,0-3 0 0,-2 1 0 0,2 4 0 0,-1 0 0 16,0-1 0-16,-2 1 0 0,2 2 0 0,-3-2 0 31,-1 3 0-31,0-2 0 0,0 0 0 0,-1 0 0 0,0-3 0 0,0 0 0 0,-1 0 0 0,1-4 0 16,0 0 0-16,1-4 0 0,0 0 0 0,0-2 0 15,0 0 0-15,1-5 0 0,0 1 0 0,2 1 0 16,-2-5 0-16,0 0 0 0,0 0 0 0,1-2 0 16,-2 0 0-16,1-2 0 0,0 2 0 0,0-3 0 0,2 0 0 15,-1-2 0-15,1-1 0 0,-1-4 0 16,1 0 0-16,2-1 0 0,-2 0 0 0,4 2 0 0,-2-2 0 0,0 0 0 16,1 3 0-16,0 0 0 0,0 2 0 0,2 0 0 15,-2-3 0-15,1 0 0 0,1 3 0 0,-1 1 0 31,0-1 0-31,2 0 0 0,-2-1 0 0,2-1 0 16,1 2 0-16,-1 0 0 0,2 0 0 0,-1 1 0 16,1 0 0-16,2 1 0 0,1 1 0 0,2 2 0 15,1-2 0-15,3 1 0 0,2 2 0 0,3-1 0 16,1-1 0-16,4-1 0 0,2 3 0 0,1-5 0 16,1 0 0-16,-1 2 0 0,-1-1 0 0,2-1 0 0,-3-1 0 0,1 3 0 15,0 1 0-15,1 0 0 0,2 0 0 0,0 1 0 16,0 1 0-16,4-1 0 0,-2 1 0 0,0 0 0 15,-1-3 0-15,5 2 0 0,4 1 0 0,0 0 0 16,1 1 0-16,-1 2 0 0,2-3-352 0,-1 2-16 16,-1 0 0-16,-2-2 0 0,-1 0 368 0,-3 0 0 15,1 0 0-15,0 0 0 0,-2 0-144 0,0 0 144 16,-2 2 0-16,2-1 0 0,3 0 0 0,1 2-128 16,2-2 128-16,-2-1 0 0,0 0 0 0,-3 0 0 15,-2 0 0-15,-3-1 0 0,-3 1 0 0,-4 0 0 16,-2-3 0-16,-3 1 0 0,-2 0 0 0,-3 0 0 0,-1 0 0 0,-4-1 0 15,1 1 0-15,-3 0-192 0,1-3 192 0,-1 2-160 16,-2 0 160-16,2-2 0 0,0 0-144 0,0 0 144 16,1-1 0-16,0 1 128 0,0-1 0 0,-1 0 0 15,0 1-128-15,-1 2 192 0,-1-1-192 0,0 0 192 16,-2 1 128-16,-1 1 16 0,0 1 16 0,-1-1 0 16,-1 2-256-16,-1-1-96 0,-1 2 0 0,0-1 0 15,-1 0 0-15,0 2 0 0,-1-2 0 0,1 1 0 0,-1-1 0 16,-1 2 0-16,2-2 0 0,0 0 0 0,0 0 0 15,0 0 0-15,0 0 0 0,0 0 0 0,0 0 0 0,0 0 0 16,-19-8 0-16,16 3 0 0,2 1 0 16,0-5 0-16,1 2 0 0,1-4 0 0,1 0 0 0,1-2 0 15,2 2 0-15,-1-6 0 0,0 1 0 0,3-3 0 16,-1-3 0-16,0-4 0 16,-1 1 0-16,-1-2 0 0,-1 0 0 0,0-3 0 15,-2 1 0-15,0-6 0 0,-1-2 0 0,0-5 0 16,0-3 0-16,0-5 0 0,2-4 0 0,-1-6 0 0,0 2 0 15,1-4 0-15,2 1 0 0,1-1 0 0,1 2 0 0,1-8 0 16,0 0 0-16,0-3 0 0,0 6 0 0,-1-1 0 16,-1 4 0-16,1 2 0 0,-4 5 0 0,1-4 0 15,-3-6 0-15,-1 0 0 0,-2 0 0 0,-1 5 0 16,1 3 0-16,-4 1 0 0,3 0 0 0,-4-2 0 0,1-4 0 0,-3 4 0 16,0-4 0-16,0 3 0 15,-1 2 0-15,1 2 0 0,0 7 0 0,0-4 0 16,0-7 0-16,0-3 0 0,1-1 0 0,0 1 0 15,1 5 0-15,1 0 0 0,0 5 0 0,2 2 0 16,-2 4 0-16,3-2 0 0,-3-1 0 0,0 4 0 0,1 0 0 0,0 6 0 16,-2 4 0-16,1 2 0 0,-3-1 0 15,0 6 0-15,1-1 0 0,1 2 0 16,-1 2 0-16,2-2 0 0,0 2 0 0,0-2 0 0,2 4 0 0,0-1 0 16,0 2 0-16,1 0 0 0,-1 0 0 0,3-2 0 0,0 3 0 0,-1 0 0 15,2 1 0-15,0 0 0 0,1 3 0 0,1 0 0 16,0 2 0-16,0-2 0 0,2 1 0 0,-2 2 0 15,1 0 0-15,2 3 0 0,-1 0 0 0,-1 4 0 16,-1-3 0-16,1 2 0 0,-1 3 0 0,0-1 0 16,-1 0 0-16,0 2 0 0,0 1 0 0,0 0 0 15,0 2 0-15,0 1 0 0,-1 0 0 0,0 0 0 0,1 2 0 16,-2 2 0-16,0 1 0 0,1 2 0 0,-2 5 0 16,1 4 0-1,0 1-448-15,1 5-64 0,0 3-32 0,1 3 0 0,1 5 240 0,2 1 48 16,-1 6 16-16,1 1 0 15,0 3 96-15,1 3 16 0,1 4 0 0,0 1 0 16,-1 2 128-16,-2-3 0 0,2 1 0 0,-3-5-128 0,-1 0 128 0,0 6 0 16,-1 11 0-16,-2 4 0 0,1 4 0 0,-2-5 0 0,0 1 0 0,2-1 0 0,1 2 0 15,0 1 0-15,3 1 0 0,0 0 0 16,6 0 0-16,-1-4 0 0,1-4 0 16,2 4 0-16,2 1 0 0,-1 0 0 15,0 0 0-15,0-3 0 0,-1-4 0 0,-1-2 0 16,-2 2 0-16,-3-1 0 0,0-3 0 0,-3 3 0 0,-1 3 0 15,-2-2 0-15,-1 0 0 0,-1-10 0 16,1-6 0-16,-4 7 0 0,0 7 0 0,0 2 0 16,-1 0 0-16,1-8 0 0,2-1 0 0,1-9 0 15,2-3 0-15,0-3 0 0,2-4 0 0,3 0 0 0,-1-5 0 16,1 0 0-16,-1-2 0 0,0-1 0 16,0-1 0-16,1-2 0 0,-2 0 0 0,1-2 0 15,-1 2 0-15,1 2 0 0,-2-1 0 0,1 2 0 0,0-3 0 16,0 2 0-16,-1-2 0 0,2 1 0 0,-4 0 0 15,2-4 0-15,0 1 0 0,-1-2 0 0,1 0 0 0,-1-6 128 16,1-2-128-16,-1 1 0 0,-1 3 128 0,1 1-128 16,-1 1 0-16,1-4 128 0,-1 1-128 15,1-2 0-15,0-1 0 0,0-3 144 0,1-1-144 0,0-1 0 16,1 0 272-16,0 0-48 0,2-4-16 0,-2 3 0 16,1-3 272-16,1 4 48 0,-1-2 16 0,2 1 0 15,1 0-416-15,-1 0-128 0,-1 1 0 0,0-1 80 0,-1 1-80 16,1 0 0-16,-2-2 0 0,0 6 0 0,0-3 0 0,-1 2 0 15,0 0 0-15,-1 0 0 0,1-1 0 0,-1 1 0 16,0-2 0-16,-1 0 0 0,1-1 0 0,0-1 0 16,1-2 0-16,1 1 0 0,0-1 0 0,1-2 0 15,1 1 0-15,1-1 0 0,1 2 0 0,1-4 0 16,4 1 0-16,0-1 0 0,1 0 0 0,1 1 0 16,1-3 0-16,-1 3 0 0,2 0 0 0,-3 1 0 15,1 0 0-15,-1 0 0 0,-1 0 0 0,-1 1 0 16,-2 0 0-16,1 3 0 0,-2-3 0 15,1 3 0-15,0-3 0 0,0 2 0 0,0-1 0 0,2 1 0 16,0 0 0-16,2-3 0 0,1 0 0 0,3 2 0 16,2-4 0-16,2 0 0 0,3 1 0 0,4-2 0 15,0 1 0-15,1-2 0 0,4 2 0 0,1-1 0 16,3 1 0-16,0 0 0 0,1 2 0 0,-2 0 0 16,1 4 0-16,-3-4 0 0,-1 3 0 0,-3-1 0 0,-1 1 0 0,-1 0 0 15,-2 0 0-15,-1 0 0 16,0 2 0-16,-2-3 0 0,-2 0 0 0,1 1 0 0,0-3 0 0,0 0 0 15,-2 0 0-15,3 0 0 0,0-3 0 0,2 1 0 16,-2-2 0-16,0-1 0 0,3-1 0 0,0-2 0 0,1 1 0 0,-2-1 0 16,1 0 0-16,-3-1 0 15,-2 2 0-15,-2-1 0 0,-4 2 0 0,0 1 0 0,-2 0 0 0,-3 0 0 16,-1 2 0-16,-1-1 0 0,-1 0 0 0,0 2 0 16,-3-2 0-16,2 0 0 15,-1 1 0-15,0 0 0 0,-1 1 0 0,1-2 0 0,1 1 0 0,-2 0 0 16,2 0 0-16,-2-2 0 0,2 2 0 0,-2 0 0 15,2-1 0-15,-3 1 0 0,1-1 0 0,-1 0 0 0,-1 2 0 16,0-3 0-16,-1 1 0 0,-2-1 0 0,-2 3 0 16,-1-3 0-1,-3 0 0-15,-2 0 0 0,-1 2 0 0,-3-3 0 16,-1 3 0-16,-4-1 0 0,-2 0 0 0,-2 0 0 0,3 3 0 0,-3-3 0 0,-6 3 0 16,-1 0 0-16,0 1 0 0,1 0 0 0,3 0 0 0,1 1 0 15,0 0 0-15,2 1 0 0,-1 0 0 0,0 1 0 16,2-1 0-16,-1 1 0 15,1-2 0-15,0 1 0 0,2-2 0 0,-1 0 0 0,1 0 0 0,1 0 0 16,3 0 0-16,0 0 0 0,-1-3 0 0,1 0 0 16,2 1-528-16,3-3-112 0,2 1 0 0,5-1-16 31,1 1-624-31,6-2-112 0,4-1-16 0,6-3-16 0,8 0-384 0,7 1-80 0,9 4-16 16,7 2 0-16,7 0-736 0,5 3-160 15,6 0-16-15,-3 1-16 0,-2 3-1680 0,-8-1-336 0,-6 0-64 0,2 2-5456 16</inkml:trace>
  <inkml:trace contextRef="#ctx0" brushRef="#br0" timeOffset="56983.04">23661 16094 18431 0,'-3'-2'1632'0,"0"1"-1312"0,2 1-320 0,1 0 0 0,1-2-464 0,-1 2-176 0,1-1-16 0,-1-2-16 16,3-2-1568-16,1 1-304 15,2 2-64-15,1-2-16 0,2 3 4240 0,0 0 848 0,2-2 160 0,-1 2 48 0,1 2 1504 0,-1-1 304 16,-2 3 64-16,1-2 16 0,-2 1-2160 0,-2 2-432 0,1 1-96 0,-2 0-16 16,0-1-1088-16,0-1-240 0,-1 1-32 0,0 2-16 15,0 1-224-15,1-3-64 16,2 3 0-16,-1-5 0 0,3 2 128 0,-1 1 0 15,2-5 16-15,1 2 0 0,2-1 128 0,0-1 32 0,3 0 0 0,1-1 0 16,2 1 0 0,0-1 0-16,2 1 0 0,0-1 0 0,1 2-192 0,0 0-48 15,1 0 0-15,0 2 0 0,2-3-256 0,-2 1 160 16,3 0-160-16,-2 2 128 0,0-3-128 0,-2 0 128 16,-2 1-128-16,1-1 128 0,1 1 48 0,0-1 0 15,1 2 0-15,-2 0 0 0,1-2 48 0,0 3 16 16,0-1 0-16,0-2 0 0,2 1 80 0,-1 1 32 0,1-2 0 0,1 0 0 0,1-2-352 0,-2 1 144 15,3-1-144-15,-2-1 0 0,0-1 0 0,-1-1 0 16,-4 0 0-16,0 2 0 0,-3-3 224 0,-2 1-64 16,-2-2-16-16,-1 3 0 0,-1-3 48 0,-1 2 0 15,-1 0 0-15,1-1 0 16,0 0 32-16,-1 0 16 94,3 1 0-94,0-4 0 15,3 2-64-15,1-1-16 0,0 4 0 0,5-3 0 0,2-1-160 0,4 1 0 0,0 3 0 0,-2 0 0 0,0 0-208 0,-2 3 16 0,-1 1 16 16,-3 0 0-16,-2 0 176 0,-4 0 0 0,0 1 0 0,-3-1-128 0,-2 1 128 0,-2-1 144 0,0 0-16 16,-2 0-128-16,-2-1 384 0,0 0-48 0,0 1 0 0,-1-5 0 0,0 4 64 0,0-4 16 0,-1-1 0 0,0-3 0 15,1 0-32-15,-1-2 0 0,1 0 0 0,0-5 0 0,1 0 128 0,0-3 0 0,2 0 16 0,0-1 0 0,1-4-384 0,1 0-144 0,1-2 0 0,0-7 0 0,2-1 0 0,-2-2 0 0,3-4 0 0,-2-2 0 0,-1 3 0 16,-1 0 0-1,0-5 0-15,-2 3 0 0,-2-2 0 0,-1 2 0 0,0-2 0 0,-3 1 0 0,0-3 0 0,-1 2 0 16,-1 0 0-16,0 1 0 0,0 1 0 0,0 0 0 16,0 0 0-16,0-1 0 0,2 4 0 0,-1-1 0 31,1 5 0-31,2-5 0 0,0 5 0 0,0 0 0 16,1 5 0-16,-1 2 0 0,-1 3 0 0,1 5 0 0,0 3 0 15,0 4 0-15,-2 3-320 0,2 7-16 16,-3-1 0-16,-1 6 0 0,0-2 16 0,-2 7 0 0,-1 6 0 0,-1 2 0 0,-1 6-64 0,0 3-16 0,1 4 0 15,-1 2 0-15,3 0 176 0,1 2 32 0,-2 4 16 16,4 3 0-16,1 3 176 0,2-1 0 0,-1 6 0 16,2-1 0-1,2 3 0-15,-1-2 0 0,1 0 0 0,1-2 0 16,-1-3 0-16,1 3 0 0,-1 1 0 0,1-1 0 16,-2 0 0-16,1-1 0 0,-2 6 0 0,0-3 0 15,-1 0 0-15,0-2 0 0,-2-4 0 0,1-1 128 16,-1-4-128-16,1-1 144 0,-2 1-144 0,1-2 160 15,0-2-160-15,1 2 0 0,-1-2 0 0,-1-3 128 16,3-2-128-16,-1-1 160 0,0-6-160 0,2-1 160 0,0-2 48 16,0-5 16-16,3 1 0 0,-2-7 0 15,2 3 0-15,-1-5 0 0,2-1 0 0,-2-2 0 0,1 1 48 16,-2-2 16-16,1 1 0 0,1-4 0 0,-2 1-16 16,0-2 0-16,2 0 0 0,-2-2 0 0,0 0-192 0,2-3-80 15,-2 1 0-15,0-4 0 0,1 2 0 0,-2-2 0 16,0 0 0-16,0 0 0 0,0 2 0 0,-2-3 0 15,1 0 0-15,0-1 0 0,-2 4 0 0,1-2 0 16,-2 5 0-16,2 2 0 0,-2 2 0 0,2-2 0 16,-1 3 0-16,2-2 0 0,0 3 0 0,1 0 0 0,0 0 0 0,-2 0 0 15,2 3 0-15,0-3 0 0,0 2 0 0,0 1 0 16,2-2 0-16,-2-1 0 0,0 0 0 0,0 0 0 16,0 0 0-16,0 0 0 0,0 0 0 0,0 0 0 15,0 0 0-15,17 11 0 16,-13-11 0-16,1 0 0 0,-2 3 0 0,2-1 0 0,-1-1 0 0,0 2 0 15,1 0 0-15,-2 1 0 0,1 0 0 0,1 0 0 16,-3 1 0-16,0-3 0 0,0 2 0 0,-1 1 0 16,1-3 0-16,-1 1 0 0,-1-1 0 0,0 2 0 15,0-4 0-15,0 0 0 0,0 1 0 0,0-2 0 0,1 1 0 0,-1 0 0 16,3 0 0-16,-3 0 0 0,0 0 0 0,0 0 0 16,0 0 0-16,19-5 0 0,-13 5 0 0,1 0 0 15,0 0 0-15,1 2 0 0,-2 1 0 0,0-1 0 16,-1 2 0-16,-1 1 0 15,0-4 0-15,-1 4 0 0,1-4 0 0,-2 3 0 0,-1-3 0 0,2 1 0 16,-1 1 0-16,2-3 0 0,0 0 0 0,1 1 0 16,2-1 0-16,2 0 0 0,2 0 0 0,4 0 0 15,2 0 0-15,3 0 0 0,2 2 0 0,4-2 0 16,2 1 0-16,3-1 0 0,3 2 0 0,-2-2 0 0,1 0 0 16,-1 0 0-16,-3 0 0 0,-1 0 0 0,3 0 0 0,-1 0 0 15,1 0 0-15,-1 0 0 0,-1 3 0 0,3-1 0 16,1 2 0-16,0 1 0 15,4 0 0-15,3 0 0 0,4 1 0 0,3-1 0 0,0 0 0 16,1 0 0-16,-1-3 0 0,-1 2 0 0,1-3 0 0,-1-1 0 16,-3 2 0-16,2-2 0 0,0 0 0 0,2-2 0 15,3 1 0-15,-3-1 0 0,-1-1 0 0,-2-1 0 0,3 2 0 16,-1-2 0-16,0 2 0 0,-3-2 0 0,-1 3 0 0,1-3 0 16,2 3 0-16,-2 0 0 0,-1-3 0 0,-4 1 0 15,-2 3 0-15,-2-3 0 0,-4 3 0 0,-1-1 0 16,-2 1 0-16,-1 0 0 15,0 0 0-15,0 0 0 0,0 0 0 0,0 0 0 0,0 1 0 0,2 0 0 16,2 1 0-16,2-2 0 0,2 0 0 0,0-2 0 16,1 1 0-16,1 0 0 0,0-3 0 0,-1 1 0 15,0 0 0-15,1-2 0 0,0 2 0 0,-2-3 0 16,5 2 0-16,-3-1 0 0,-2 3 0 0,2-3 0 0,0 1 0 16,-3 2 0-16,1-2 0 0,-5 2 0 15,0-1 0-15,-4 2 0 0,-2 0 0 0,-3 1 0 0,-3 0 0 0,-1 0 0 16,-2 0 0-16,-2 0 0 0,-1 0 0 0,-2 1 0 15,1-1 0-15,-3 0 0 0,1 0 0 0,-1 0 0 32,-1-1 0-32,-1 1 0 0,1 0 0 0,-2 0 0 15,1-3 0-15,-1 3 0 0,-1 0 0 0,1 0 0 16,0-1 0-16,-2 1 0 0,1 1 0 0,1-1 0 0,-2 0 0 0,-2 3 0 16,1-3 0-16,-1 0 0 0,-1 0 0 0,1 0 0 0,-2 1 0 0,2-1 0 0,0 0 0 0,0 0 0 31,0 0 0-31,0 0 0 0,0 0 0 0,-21-1 0 15,18-2 0-15,2 2 0 0,0-2 0 0,-1 0 0 16,2-1 0-16,0 0 0 0,0-2 0 0,2 1 0 16,0-3 0-16,1-1 0 0,-1-2 0 0,2-4 0 15,-1 1 0-15,2-5 0 0,-1 0 0 0,0-2 0 16,-1-4 0-16,0-2 0 0,-1-3 0 0,1 1 0 16,-1 0 0-16,0-8 0 0,-2-5 0 0,0-4 0 15,2-3 0-15,-2-2 0 0,-1 0 0 0,1 3 0 0,0 2 0 16,-1 3 0-16,-2 4 0 0,1 4 0 0,-1 3 0 0,-1 6 0 15,1 0 0-15,-1 4 0 0,2 2 0 0,-1-1 0 16,1 4 0-16,-1-2 0 0,2 3 0 0,-2 1 0 16,2 0 0-16,-1 2 0 0,1 0 0 0,-2 2 0 15,2 2 0-15,0 0 0 0,-1 2 0 0,0 2 0 16,-1 2 0-16,2 0 0 0,-1 3 0 0,-2 0 0 16,0 5 0-16,1-1 0 0,-1 5 0 0,1 2 0 15,1 5 0-15,2-1 0 0,0 6 0 0,1 2 0 16,3 3 0-16,1 3 0 0,1-1 0 0,0 2 0 15,3 3 0-15,-1 0 0 0,1 2 0 0,0-2 0 0,-2 3 0 0,1 0 0 16,-2 3 0-16,0-1 0 0,-2-3 0 0,-1 3 0 16,1-1 0-16,-1 0 0 0,0-1 0 0,0 0 0 15,-2-3 0-15,3-1 0 0,-1-1 0 0,2 0 0 16,2 4 0-16,-1-4 0 0,1 1 0 0,1-3 0 16,-1 0 0-16,0-2 0 0,0-3 0 0,0-2 0 15,-1-1 0-15,-1-4 0 0,0-4 0 0,-1 0 0 16,0-3 0-16,-1 0 0 0,0-4 0 0,-1 0 0 15,-1-1 0-15,1 0 0 0,-1-2 0 0,0 0 0 0,0-3 0 0,-1 2 0 16,0-1 0-16,0-1 0 0,2-1 0 0,-2 1 0 16,0 0 0-16,1-2 0 0,-1-1 0 0,0 0 0 15,0-2 0-15,0-3 0 0,-1-1 0 0,-1-2 0 16,0 0 0-16,-1-2 0 16,1 0 0-16,-1-1 0 0,1 2 0 0,0 1 0 0,-1 2 0 0,1 0 0 15,0 4 0-15,1 0 0 0,1 2 0 0,0 2 0 16,0-1 0-16,0 4 0 0,1-2 0 0,-1 0 0 15,0 1 0-15,0 1 0 0,0-1 0 0,0 1 0 0,0-2 0 16,0 0 0-16,0 0 0 0,0 0 0 16,0 0-880-16,-16-11-160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21:10:50.33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8773 10052 4607 0,'0'0'400'0,"0"0"-400"0,0 0 0 0,0 0-1968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21:15:54.233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2385 8689 23039 0,'-1'-1'2048'0,"1"-2"-1648"0,0 0-400 0,0 3 0 16,0 0 288-16,-1-5-32 0,1 1 0 0,-3-3 0 16,2-3-256-16,-3 0 0 0,-1-4 0 0,1 3 0 15,1 0-864-15,-1 1-80 0,0-1-16 0,0 0 0 16,1 0-320-16,0 1-64 0,-1 2 0 16,0 0-16-16,-1-2 1360 0,0 0 0 0,-1 0 256 0,1 1-16 0,-2-1 1168 0,0 2 224 15,0-1 48-15,0 3 16 0,-1-3-224 0,-2 3-32 16,-1 0-16-16,-1 2 0 0,0 0-656 0,-2 1-144 15,1 5-32-15,-1 1 0 0,1 2-448 0,-2 2-144 16,1 4 0-16,-2 3 0 0,2 3 0 0,0 2 0 16,1-1 0-16,1 3 0 0,0 3 0 0,-1-2 0 15,2 4 0-15,-2-1 0 0,2 4 0 0,-2-3 0 16,1-1 0-16,2 0 0 0,1 0 0 0,0 1 0 16,2 0 0-16,4 0 0 0,0-2 288 0,3 0 48 15,4 0 16-15,1-1 0 0,4-5-64 0,1-2-16 0,3-3 0 16,2-2 0-16,0-7-48 0,3-4-16 0,1-2 0 0,0-4 0 15,1-1 240-15,0-4 32 0,2-1 16 0,-2-2 0 16,-1 0-176-16,1-2-16 0,1 1-16 16,-1-4 0-16,1-3 128 0,1-1 32 0,-3-1 0 0,0 0 0 15,1-2 96-15,-1-1 32 0,0 2 0 0,-1-6 0 16,-1-1-144-16,-2-3-32 0,-2 3 0 0,-3 0 0 16,-1-3-192-16,-1 0-32 0,-1-3-16 0,-2 0 0 15,-2-1-160-15,0 0 192 0,-2-2-192 0,0 3 192 16,1-2-192-16,-1 2 0 0,2-1 0 0,-2 2 0 15,1 3 0-15,1 4 128 16,-3 0-128-16,1 3 128 0,0 1-128 0,-2 2 128 0,2 5-128 0,-1 1 128 0,0 1-128 16,2 5-192-16,-1 2 32 0,1 4 16 15,1 4-528-15,1 2-96 16,1 3-32-16,-1 3-10992 0,1 3-2208 0</inkml:trace>
  <inkml:trace contextRef="#ctx0" brushRef="#br0" timeOffset="691.43">2645 8734 19343 0,'-3'-3'848'0,"2"1"192"0,-1 0-832 0,2 0-208 0,0 1 0 0,0 1 0 16,0 0 192-16,-2-2-16 0,1 0 0 0,0 1 0 0,2 1 480 0,-2-4 112 15,1 3 0-15,0 1 16 0,0 0 480 0,0 0 80 16,2-2 32-16,1-1 0 0,2 2-800 0,1-2-144 16,3 1-48-16,0-3 0 0,1 3 320 0,2-2 48 15,0 0 16-15,1 0 0 0,1-1-208 0,-1 0-48 16,1 0 0-16,-1-2 0 0,0 1-384 0,2 1-128 16,-1-4 0-16,0 3 0 0,2-4 144 0,-1-2-144 15,-1 2 0-15,1-3 144 0,0 0 240 0,1-2 32 16,0 0 16-16,-2 0 0 0,-2 3 0 0,-1-3 0 15,-1 1 0-15,-2 1 0 16,-1-3-176-16,-2 1-48 0,-4 2 0 0,-2 0 0 0,-3 3-480 0,-2 0-112 0,-6 4 0 0,-3 0-16 31,-3 3-176-31,-4 0-48 0,-3 3 0 0,-3 2 0 0,0 2 352 0,-2 2 64 0,5 4 16 0,3-3 0 16,3 2 192-16,-1 4 0 0,0 2 0 0,0 5 0 16,2 2 0-16,3-1 208 0,1 2-16 0,1 0 0 15,3 1 352-15,0-1 64 0,1 3 16 16,0 2 0-16,1-3-208 0,1 4-32 0,0-3-16 0,0 2 0 15,2 1-128-15,0 0-32 0,0 4 0 0,1-1 0 16,1-6-32-16,2 3-16 0,4-3 0 0,0-1 0 16,1-4-800-16,0-2-144 0,2-1-48 15,-2-4 0-15,3-3 32 0,1-2 0 0,2-3 0 0,0-1 0 16,1-3-208-16,1-2-32 0,4-2-16 0,-4-1 0 16,2-1-944-16,0-4-192 0,-2 2-48 0,0-4-8576 15</inkml:trace>
  <inkml:trace contextRef="#ctx0" brushRef="#br0" timeOffset="1225.07">3532 8086 26719 0,'-3'-10'1184'0,"1"3"240"0,-1-1-1136 0,3 3-288 0,0 1 0 0,0 2 0 16,2-2 624-16,-2-2 64 0,1-4 16 0,0-6 0 15,0-4-704-15,1 4 0 16,-1-3 0-16,0 1 0 0,2 2-384 0,-2 0-128 0,-1 0 0 0,0 2-16 16,0 0 32-16,-3 2 16 0,1 0 0 0,-4 0 0 0,-1 2 784 0,0-1 144 15,-2 4 48-15,0 1 0 0,0 0 496 0,1 3 96 16,1 1 32-16,-1 0 0 0,-1 2-96 0,2 0-32 16,0 2 0-16,0 0 0 0,-1 2-544 0,2 1-96 15,-2 1-32-15,1 4 0 16,-2-2-320-16,0 2 0 0,-1 4 0 0,1 0 0 0,1-1 0 0,-1 4 0 15,3 1 0-15,-1 2 0 0,0-1 0 0,1 6 0 16,-2 5 128-16,-1 3-128 0,3 2 512 0,0 4 16 16,-1 2 16-16,2 1 0 0,-1 0-272 0,0 3-48 15,-1 1-16-15,0 0 0 0,-2 0-208 0,1 3 0 16,-2 4 0-16,0 0 0 0,0-3-256 0,0-3-112 0,1-9-16 16,-1-2 0-1,0-3 160-15,-2 1 32 0,1-1 0 0,-1-1 0 0,0-2 192 0,-3 2 0 0,1-2 0 16,-2-1 0-16,4 0-176 0,-2-5 16 0,1-4 0 0,3-4 0 31,2-4-1040-31,1-4-208 0,0-3-32 0,1-1-8416 0,2-7-1696 0</inkml:trace>
  <inkml:trace contextRef="#ctx0" brushRef="#br0" timeOffset="1461.25">2995 8679 19343 0,'1'-7'1728'0,"0"-1"-1392"15,2 4-336-15,-1 0 0 0,2 0 4480 0,0 3 816 0,3-2 160 0,5-3 48 16,6 0-3792-16,6-4-752 16,5-2-160-16,3 0-32 0,-1 4-416 0,1-3-96 15,-1 6 0-15,0-2-16 16,-1 1-544-16,1 2-96 0,-2 0-32 0,-1-1 0 15,0 2-1488-15,-4 1-320 0,0-2-48 0,-1 2-13728 0</inkml:trace>
  <inkml:trace contextRef="#ctx0" brushRef="#br0" timeOffset="2624.29">4754 8124 23951 0,'-1'0'2128'0,"1"1"-1696"15,0 1-432-15,0 0 0 0,0-2 768 0,0 3 64 16,0 4 0-16,-1 1 16 0,0 7 16 0,-1 5 0 0,1 5 0 0,0 2 0 16,-2 3 144-16,2-2 16 0,-3 4 16 0,-1 2 0 15,0-1-544-15,-2 2-112 0,-2 5-32 0,-3 0 0 16,-2 1-352-16,0-4 0 0,-3 3 0 0,0-4 0 15,1-2 0-15,-1-3 0 0,-2 0 0 0,2 0 128 16,-1 1-128-16,0-2 0 0,1-3 0 0,1-2 0 16,0 1-640-16,-1-4-160 0,-1-2-32 0,3-3-9088 15,-1-6-1840-15</inkml:trace>
  <inkml:trace contextRef="#ctx0" brushRef="#br0" timeOffset="2907.24">4252 8528 33167 0,'0'-5'2944'0,"0"0"-2352"0,1 2-464 0,1 3-128 16,1-2 1152-16,0 0 192 0,4-3 64 0,2-2 0 0,5-3-720 0,2-4-144 15,6 3-32-15,1 0 0 0,2 0-256 0,0 0-64 16,3-2-16-16,0 2 0 0,2 2-176 0,-1-1 0 15,2 1 0-15,1-1 0 0,-1 0 0 0,0 1 0 0,-2 2 0 0,0-2 0 16,0 0 0-16,2-2 0 0,0-1-176 0,-3 1 176 16,0-3-320-16,-3 2 32 15,-2 1 0-15,-1-1 0 16,-2 3-352-16,-4-1-64 0,1 5 0 0,-6-3-16 16,1 5-1008-16,-5 3-208 0,0 0-48 0,-5 2-12384 0</inkml:trace>
  <inkml:trace contextRef="#ctx0" brushRef="#br0" timeOffset="3363.14">4941 8563 5519 0,'2'1'240'0,"0"-1"64"0,0 1-304 0,-1-1 0 0,2 2 0 0,-3-2 0 0,1 0 624 0,2 2 64 15,0 2 16-15,1-2 0 0,1 4-448 0,-1 1-96 16,0-1-16-16,-3 2 0 0,0 2-16 0,-2 0 0 16,-1 4 0-16,-1-2 0 0,-2 2 704 0,0 1 128 15,-1 0 16-15,1-3 16 0,0 0 848 0,-1 1 160 16,1-2 48-16,2 0 0 0,-1-4-416 0,0 1-80 0,3-2-16 0,-1-2 0 16,1 1 0-16,1-3-16 15,0 2 0-15,0-4 0 0,1-2-240 0,-1 0-32 0,2 1-16 0,-2 0 0 16,0-4-208-16,1 1-32 0,0-1-16 0,-1 5 0 15,0 0-464-15,-2-19-80 0,-1 11-32 0,1-2 0 16,-2 0-400-16,1-2 0 0,1 0 0 0,-1-2 0 16,1-2 128-16,1-4-128 0,1 2 0 0,1-4 128 15,3 0 64-15,-1 1 16 0,1-3 0 0,2 0 0 16,1-1-16-16,-1-2 0 0,4-2 0 0,0 1 0 16,2 1-16-16,-2 4-16 0,1 2 0 0,1 3 0 15,0 0-160-15,-1 5 128 0,0-2-128 0,0 3 128 16,1 5-128-16,-2-1 0 0,0 4 0 0,0 1 0 15,-1 1 0-15,0 2 0 0,2 0 0 0,1 2 0 16,0 0-496-16,1 1-128 0,1-1-16 16,0 3-16-1,1 0-1200-15,-2 0-256 0,1 1-32 0,-2-2-8544 0,0 4-1696 0</inkml:trace>
  <inkml:trace contextRef="#ctx0" brushRef="#br0" timeOffset="3954.98">5563 8292 12031 0,'4'-1'256'0,"-3"-2"64"0,1 1 16 0,0 2 0 0,-2-4-336 0,0 3 0 16,1 1 0-16,0-1 0 0,1-3 2448 0,-1-1 432 0,0 1 64 15,-1 1 32-15,0-2-816 0,-2 2-176 0,-1 1-16 0,-1 2-16 0,-1 0-928 0,-1 0-176 0,-1 0-32 0,-2 5-16 16,-1 2-96-16,-1 3 0 0,0 1-16 0,-1 3 0 16,1-1-288-16,-2 5-48 0,2 4-16 0,-4 1 0 15,2 2-336-15,1 4 0 0,-1-2 0 0,1 4-128 16,2-3 128-16,2 0 0 0,1-2 0 0,1-3-128 16,0 0 128-16,3-2 0 0,0-2 0 15,-1-2 0-15,3-1 0 0,0-2 0 0,2 1 160 0,1-5-160 0,1-4 192 0,2 1-48 16,3-2-16-16,1-4 0 0,2-1-128 0,0-4-192 15,2 0 32-15,0-2 16 16,2-4-224-16,-1 0-32 0,2-1-16 0,0-7 0 0,-1 3 160 0,-2-4 48 16,-1 0 0-16,-1 2 0 0,-2-3 208 0,0 3 0 15,-1-2 0-15,-1 1 0 0,-1-1 400 0,-3 1 80 16,1-1 16-16,-1 0 0 0,-1 0 208 0,-1-1 64 16,-1 4 0-16,-1-1 0 0,0 2-528 0,0 0-112 15,-2 5 0-15,2 1-128 0,-1 7 272 0,0-2-48 16,1 3-16-16,-2 1 0 0,1 2-16 0,0 3-16 15,1-1 0-15,0 1 0 0,0-1-32 0,1 0 0 16,1 1 0-16,0 0 0 0,2 1 112 0,-2 0 32 16,3 0 0-16,-2 1 0 15,1 2 0-15,-1-2 0 0,1 3 0 0,1 2 0 0,-3 1-96 0,3 2 0 0,1 1-16 16,-3 2 0-16,3 2-176 0,-1 1 0 0,0 0-160 0,0 0 160 16,-3 3-304-16,3-2 48 0,-3 3 0 0,2-3 0 31,-2-5-1040-31,0-3-208 0,1-3-32 0,0-2-16 15,1-3-1840-15,-2-2-352 0,1 0-80 0,-2-2-16 0</inkml:trace>
  <inkml:trace contextRef="#ctx0" brushRef="#br0" timeOffset="4194.82">5914 8437 43311 0,'4'-2'1920'0,"-2"-1"384"0,-1 3-1840 0,2 2-464 0,-2 0 0 0,0 2 0 15,1 1-496-15,0 3-192 0,1 4-32 0,0 7-16 0,0 3 736 0,0 5 0 16,-3 3 192-16,-2 1-32 0,-1 2-160 0,-2-4 0 16,-1 0 0-16,-1-6 0 15,0 0 0-15,0-3-272 16,-1-4 64-16,2-1 16 15,1-2-1376-15,0-4-272 0,1 0-48 0,0-4-16 16,0-4-656-16,2-1-144 0</inkml:trace>
  <inkml:trace contextRef="#ctx0" brushRef="#br0" timeOffset="4398.85">5971 8146 35935 0,'2'-7'3200'16,"-1"4"-2560"-16,1-1-512 0,0 3-128 0,1 1 1136 0,1 1 208 0,-2 1 32 0,5-2 16 0,0 2-1264 15,5 1-128-15,1 2-256 0,0 2 64 16,-1 3-2528-16,-1 0-512 0,-3 2-96 0,-5 0-32 0</inkml:trace>
  <inkml:trace contextRef="#ctx0" brushRef="#br0" timeOffset="4806.91">6260 8563 30399 0,'-2'2'1344'0,"0"0"288"0,-1 0-1312 0,2-1-320 0,1 0 0 0,1 1 0 0,-1-1 816 0,0 3 80 15,2 1 32-15,-2 2 0 0,1 2-544 0,0 1-96 0,2-2-32 0,-2 2 0 16,0-1-256-16,-1-2 0 0,0 1 128 0,0-2-128 31,0-1-512-31,0-1-144 0,0 0-48 0,0-2 0 0,0-2 320 0,0-2 64 0,0-1 16 0,0-2 0 16,0-1 848-16,2-2 160 0,0 0 48 0,2-4 0 15,-2 1 144-15,2-2 16 0,2-2 16 0,-1-1 0 16,2-2-368-16,0-1-80 0,2-2-16 0,-1-2 0 16,2 1-304-16,3-1-160 0,1-1 160 0,2 3-160 15,2 5 0-15,0 2-192 0,-1 4 16 0,1 2 0 16,-2 3 352-16,-1 4 64 0,0 2 16 0,-4 4 0 15,2-1-16-15,-2 2 0 0,-1 1 0 0,-2 1 0 16,0 1-240-16,-1 0 128 0,-2 1-128 0,2 1 0 0,-1 3 128 0,0 1-128 16,1 3 0-16,0 2 144 0,-1 4-144 0,1 0 192 15,-2 4-192-15,-1 2 192 0,-2 5-192 0,1-1 160 16,-2 2-160-16,-1-2 160 0,0-3-160 0,0-5 0 16,0 0 0-16,0-6 0 15,1-3-720-15,0-2-80 0,2-3-16 0,0-3-10896 16,2-3-2176-16</inkml:trace>
  <inkml:trace contextRef="#ctx0" brushRef="#br0" timeOffset="5325.02">7746 7500 911 0,'-7'0'0'0,"2"0"0"0,1 0 0 0,2 0 0 0,0 3 240 0,0-3-48 16,1 0 0-16,-1 0 0 0,-2 1 832 0,-2 2 144 15,0-3 48-15,0 2 0 0,1 2 1056 0,1-4 224 16,-1 2 32-16,1 1 16 0,-1-2 192 0,1 3 32 16,-2-3 16-16,1 2 0 0,-1-1-592 0,0 3-112 15,-1 1-32-15,-3 3 0 0,1-1-640 0,-1 5-144 16,0-1-32-16,-1 4 0 0,0 4-608 0,-3 0-128 15,0 6-32-15,-2 2 0 0,-2 8-256 0,-2 0-48 16,-2 1-16-16,-1 1 0 0,-3 6 96 0,-3 4 16 16,-3 6 0-16,-6 11 0 0,-4 8-16 0,-3 2 0 0,0-1 0 15,5-7 0-15,5-8-240 0,4 1 0 0,4-7 128 0,4-3-128 16,4-1 0-16,5-3 176 16,4-4-176-16,3-5 160 0,2 0-160 0,3-2 160 0,2-3-160 0,3 0 160 15,2-2-160-15,4 0 0 0,4 3 0 0,3-4 0 31,3 0-592-31,4 1-48 0,5-2-16 0,1-4 0 16,4 0-1040-16,4-2-208 0</inkml:trace>
  <inkml:trace contextRef="#ctx0" brushRef="#br0" timeOffset="6991.62">8142 7917 11967 0,'-2'0'1072'0,"-1"0"-864"0,2 0-208 0,1 0 0 0,0 0 832 0,0 0 112 16,-1 0 16-16,-1-1 16 0,0 1-624 0,-1-1-128 15,2 1-32-15,1 0 0 0,0 0 432 0,0 0 80 16,0 0 0-16,0 0 16 0,0 0 656 0,0 0 128 16,0 0 32-16,0 0 0 0,0 0-320 0,0 0-64 15,0 0-16-15,0 0 0 0,4 22-128 0,-9-13-32 0,0-1 0 0,-1 2 0 16,2-3-272-16,-3 4-48 16,0 0-16-16,-2 1 0 0,3 2-32 0,-2-1-16 0,0 2 0 0,0 0 0 15,2 3-16-15,0 0 0 0,1 2 0 16,0 4 0-16,1 2-144 0,-1 4-48 0,0 2 0 0,-3 0 0 15,1 2-208-15,-3-1-48 0,-1 2-128 0,1-1 192 16,0-1-192-16,0-4 0 0,-1 3 0 0,-2-3 0 16,0-1 144-16,1 1-144 0,-3-3 128 0,-1-1-128 15,0-2 192-15,-1-2-32 0,3-2-16 0,-1-3 0 16,3-4-16-16,-1 0-128 0,0-2 192 0,-1-1-64 0,0 1 0 0,-2-5 0 16,1 4 0-16,-2-3 0 0,-2 0-128 0,0-1 0 15,-1 0 0-15,0-4 0 0,1 1 0 16,0-3 0-16,0 0-176 0,0-2 176 0,1-2 0 0,1 0 0 15,0-2 0-15,3 1 0 0,0 0 0 0,2-3 0 16,1 3 0-16,1-3 0 0,2 1 0 0,4 3-128 16,1-5 128-16,1 1 0 0,5 3-176 0,1-4 176 15,1 1-208-15,2-2 80 0,2 3 128 0,-1-1 0 16,2 3 0-16,1-3-128 0,2 4 128 0,0-3 0 16,1 6 0-16,-3-1 0 0,2 3 0 0,-1 2 0 15,1-1 0-15,0 1 0 0,-1 5 0 0,1-3 0 16,-1 2 0-16,0 1 0 0,1 2 0 0,-2-1 0 15,1 1 128-15,-1 0-128 0,-1 1 144 0,2 0-144 0,-2 1 192 16,0-1-192-16,0-1 224 0,0 4-64 0,-1-2-16 0,1 2 0 16,-1-1 48-16,0-1 16 0,-3 1 0 0,1 1 0 15,-1-3-208-15,0 1 144 0,1 0-144 0,0-1 128 32,1 1 64-32,-1-5 0 0,2 3 0 0,-1-3 0 0,1-3-192 0,2-2 0 0,1 1 0 0,0-2-176 15,1 0 176-15,-2-1 0 0,1 0 128 0,-1 0-128 16,0-1 128-16,-2 1-128 0,1 1 128 0,1-4-128 0,-3 3 208 0,1 0-16 15,3-2-16-15,-2 1 0 0,0-2-48 16,0 0 0-16,1 2 0 0,0-3 0 0,0 0-128 0,1-1 0 16,1 1 0-16,1-1 128 0,3-3-128 0,-1-1 0 15,5 0 0-15,-1-3 0 0,1 1 0 0,2-2 128 32,-3 1-128-32,1-1 128 0,0 0-128 0,1 1 0 0,-3-4 0 0,0 2-176 0,-1-3 176 0,-2 1 0 15,-2-1 0-15,-1 2 0 0,-1-4 0 0,0 2 0 16,-2-3 0-16,-1 3 0 0,-2 2 0 0,0-2 0 15,1-3 128-15,-2-3-128 0,-1 3 0 0,1-2 144 16,-2-2-144-16,1-2 0 0,0-2 0 0,-1 3 0 16,-1-1 0-16,-1 1 0 0,0 2 128 0,-2 0-128 15,0-2 0-15,-2 2 0 0,0 0 0 0,-1 4 160 16,-2 0-160-16,0 2 128 0,-3 4-128 0,-1-1 0 0,0 1 0 0,-3 2 0 16,-2 0 0-16,-2 2 0 0,-1 3 128 0,-4-1-128 15,0 3 0-15,-4 1 0 0,-3 2-160 0,0 2 160 16,6-1-288-16,0 3 32 0,-1 2 16 0,-1 1 0 15,5 0-48-15,0 1-16 0,3-2 0 0,1 0 0 47,3-1-160-47,0 1-48 0,1-2 0 0,-2 1 0 0,2-3-688 0,-1 0-144 0</inkml:trace>
  <inkml:trace contextRef="#ctx0" brushRef="#br0" timeOffset="7825.24">8626 7462 14735 0,'-8'-1'1312'0,"2"-1"-1056"0,2 0-256 0,1 1 0 0,1 1 1840 0,2 0 304 0,0 0 64 0,-1 0 16 16,-1-1-1008-16,1 1-192 0,0 0-32 0,2 0-16 16,1 0-592-16,0 0-128 0,-2 0-32 0,0 0 0 15,0 0-96-15,22 11-128 0,-13-5 176 0,0 3-176 16,3 3 672-16,0-1 32 0,-2 0 0 0,4 3 0 16,2 2 96-16,2 2 32 0,3 1 0 0,1 2 0 15,5 0 0-15,1 3 0 0,2-2 0 0,3 4 0 16,4 4-352-16,3-1-64 0,0 2-16 0,0 0 0 15,0 0-80-15,-1 2-32 0,1 7 0 0,-2 3 0 16,-4 7-288-16,-6 0 0 0,-4 1 0 0,-8-1 0 0,-6 0 0 16,-4-3 0-16,-6-3 0 0,-1-2-144 15,-5 0 272-15,0-5 64 0,-1 1 16 0,-5-3 0 0,1 1 112 0,-3-5 0 16,-1-1 16-16,-2 2 0 0,1-1-80 0,1-3 0 16,-2-8-16-16,1 1 0 0,0-3-112 0,-3-1 0 15,-2 1-128-15,-4 0 192 16,-2 1-656-16,-3-1-144 0,-4 1-32 0,-2 2 0 15,-2-1-2288-15,-5 2-464 0</inkml:trace>
  <inkml:trace contextRef="#ctx0" brushRef="#br0" timeOffset="9238.46">4246 9687 13823 0,'4'-3'1216'0,"-2"-1"-960"16,-1 4-256-16,-1-2 0 0,1 0 1360 0,0 1 240 0,3-3 32 0,-1 2 16 16,3-7-528-16,-2 4-96 0,1 0-32 0,-4 3 0 15,0-1-160-15,-2 3-48 0,-1 0 0 0,-2 1 0 16,0 1-96-16,-1 0-32 0,-1 2 0 0,-2 1 0 15,0-3-16-15,-2 3 0 0,-1 0 0 0,-4 4 0 16,-1-2 176-16,0 3 16 16,-2-1 16-16,0 1 0 0,-2 2-432 0,-1-1-96 0,-1 0 0 0,2 1-16 15,-1-1 32-15,1 0 16 0,2-2 0 0,3-2 0 16,2 2 192-16,1-3 32 0,2-1 16 0,1 0 0 16,2 1-320-16,1 0-64 0,1-2-16 0,1 2 0 15,3-1-384-15,0 2-96 0,3 1-16 0,1-2 0 16,2 2-272-1,3 0-48-15,1 2-16 0,3 0 0 0,3 1 416 0,2-1 80 0,1 1 16 0,2 0 0 16,0 0 128-16,0-2 0 0,2 2 0 0,-2-2 0 0,1 3 0 0,-3-2 0 16,0 1 0-16,-4 0 0 0,-1 3 160 0,-2-4-32 15,-2 3-128-15,-1 1 192 0,-1-4 80 0,-3 3 16 16,0 0 0-16,-2 0 0 0,-2 0-64 0,-1-2-16 16,0 2 0-16,-3-1 0 0,0 0-64 0,-2-1-16 15,-2 3 0-15,0-3 0 16,-1-3 64-16,-2 1 0 0,-1 2 0 0,-2-1 0 0,1-1-192 0,-3-3 128 15,-1 3-128-15,0-2 128 16,-1-1-560-16,-2 0-112 0,0-2-32 0,-1 1 0 16,1-1-1104-16,2-3-240 0,0 0-32 0,-1-1-12448 0</inkml:trace>
  <inkml:trace contextRef="#ctx0" brushRef="#br0" timeOffset="9725.46">4458 10056 31327 0,'5'-5'1392'0,"-1"2"272"0,0 0-1328 16,-1 1-336-16,1 0 0 0,-1 1 0 0,2-1 256 0,0-2-32 0,5 0 0 0,4-2 0 0,1 1-224 0,0-3 0 15,-2 1 0-15,0 1 0 32,-2 0-432-32,1 0-80 0,-1 0 0 0,-1-1-16 0,0 0-160 0,-1-1-16 0,1 2-16 0,-1-5 0 0,0 2 528 0,-3 1 192 15,2-1-144-15,-2 0 144 0,-1 0 512 0,0-1 176 16,-2 0 32-16,0 0 16 0,-2 0 112 0,-1-3 32 16,0 1 0-16,-4 0 0 0,3 2-496 0,-4-1-80 15,-1-3-32-15,-1 3 0 16,-1-1-560-16,-1 2-112 0,-1 3-32 0,1 1 0 15,1 4-560-15,-4-1-112 0,-2 6-32 0,-1-1 0 16,1 6 512-16,-2-2 112 0,0 6 0 0,1 2 16 0,2 0 816 0,1 3 144 0,-1 4 48 0,-1 1 0 16,4 5 560-16,-1 2 112 0,1 2 32 0,2-2 0 15,2 4-512-15,2-4-112 0,4-2-16 0,2-3 0 16,2-4-128-16,0 1-48 0,2-3 0 0,-1 0 0 16,3-2-16-16,-2 1 0 0,3-2 0 0,-2 0 0 15,0-2-384 1,-1 0 128-16,2 0-128 0,-1 0 0 15,0-2-624-15,-1-2-208 0,1-3-32 0,1-2-16 0,3-2-912 0,-1-1-176 0,3-4-32 16,3-3-11440-16</inkml:trace>
  <inkml:trace contextRef="#ctx0" brushRef="#br0" timeOffset="10118.45">5104 9287 35935 0,'-6'-1'1600'0,"-2"0"320"0,2 2-1536 0,1 0-384 0,3 1 0 0,1 0 0 0,1 2 0 0,-2 0 0 0,-3 5 0 0,1 3-128 32,0 0-528-32,1 3-112 0,1 0 0 0,2 0-16 0,1 3 624 0,2 1 160 0,-2 1 0 0,3 4 0 15,0 1 0-15,-2 4-128 0,2 3 128 0,0-1-128 16,-3 0 896-16,2 0 192 0,-1-2 48 0,-1 2 0 16,1 3 208-16,-1 1 32 0,-1 6 16 0,-3 1 0 15,1-4-800-15,-2 3-144 0,1 0-48 0,-1 4 0 16,0-3-272-16,0-1 0 0,1-5 0 0,1 1 0 15,0 0 0-15,2-4-272 0,2-3 48 0,-2-5 16 16,2-1-176-16,2-3-16 16,-1-3-16-16,1-4 0 0,-1-1-896 0,0-7-176 0,-1-1-48 0,2-4-9264 15,-1-1-1856-15</inkml:trace>
  <inkml:trace contextRef="#ctx0" brushRef="#br0" timeOffset="10621.32">5852 9465 35007 0,'0'-10'1552'0,"0"0"320"0,1 4-1488 15,0 1-384-15,0 0 0 0,1 1 0 0,-1 0 256 0,2-5-32 0,0-4 0 0,1-6 0 16,2-3-432-16,-2-2-96 0,-1 5-16 0,-2 2 0 16,-3 1-1280-1,-1 6-272-15,-3 0-48 0,-3 4-16 0,-3 2 32 0,0 0 16 16,-5 3 0-16,1 3 0 0,-1 1 1888 0,-2 2 464 0,-20 5 576 0,23-3 64 0,0-1 112 15,1 0 32-15,3-1 0 0,2 2-208 0,0-1-32 16,2-1-16-16,1 2 0 0,2 1-288 0,-1 2-64 16,1-1-16-16,0 6 0 0,2 0-336 0,1 4-64 15,-2 3-16-15,0 3 0 0,0 3 368 0,1 6 80 16,0 3 16-16,-1-2 0 0,2 1 48 0,-2 0 16 16,1 1 0-16,-2 2 0 0,1-2-288 0,-2 5-64 15,-2 6-16-15,-2 1 0 0,-1 4-368 0,-2-3 0 16,-1 0 0-16,-1-3 0 0,4-8 0 0,-3 0 0 15,1-1 0-15,3-3-128 0,2-8-128 0,3-2 0 0,0 2-16 0,2-10 0 32,1 0-176-32,1-6-48 0,0-3 0 0,1-3 0 15,0-1-720-15,1-4-128 0,0 0-48 0,0-4 0 16,0-2-896-16,0-3-176 0</inkml:trace>
  <inkml:trace contextRef="#ctx0" brushRef="#br0" timeOffset="10824.84">5312 9909 40543 0,'1'-2'1792'0,"0"1"384"0,1 1-1744 0,3-1-432 0,0 1 0 0,0 1 0 16,3-1 224-16,4 0-32 0,8 0-16 0,7 0 0 15,7-1-176-15,2 0 160 0,1-2-160 0,-2 1 160 0,-3-2-288 0,-2-1-64 16,-3 2-16-16,-4-1 0 15,-3-2-1600-15,-3 2-320 0,-1-2-64 0,-1 1-13696 16</inkml:trace>
  <inkml:trace contextRef="#ctx0" brushRef="#br0" timeOffset="11154.82">5953 10312 46991 0,'-1'-2'2080'0,"-2"-1"432"0,1 2-2000 0,0 1-512 0,1 0 0 0,1 1 0 15,0 0-320-15,0 3-176 0,-1-3-16 0,-2 3-16 16,1 2-816-16,0 0-144 0,-1 3-48 0,-1-5 0 0</inkml:trace>
  <inkml:trace contextRef="#ctx0" brushRef="#br0" timeOffset="25054.1">6954 9219 12895 0,'4'-2'1152'0,"-3"0"-928"0,0 2-224 0,0-2 0 0,0 2 1424 0,0 0 240 16,1 0 64-16,1 0 0 0,1-1-416 0,-2-1-80 15,2 2-16-15,0 0 0 16,0 0 560-16,-2 3 96 0,2-1 32 0,-1 2 0 0,-1 2-944 0,0 0-192 16,1 1-48-16,0 1 0 0,2-1-432 0,-4 3-96 15,2 0 0-15,-1-1-16 0,0 3 80 0,0-1 0 16,-1 0 16-16,-1 3 0 0,0-2 192 0,-1 3 48 0,-2 1 0 0,-2 3 0 15,0 1-48 1,-1 4 0-16,-2 0 0 0,1 3 0 0,-1 0-16 0,-1 3 0 0,1-2 0 0,0 2 0 16,0-4-64-16,0 5-32 0,1-3 0 0,0-2 0 15,1-5-352-15,0 6 0 0,-3 7 0 16,-1 3 128-16,-3 2-128 0,1-1 0 0,-3-2 0 0,-1 1 0 16,1-4 0-16,-2 0 0 0,0-3 0 0,-1-1 0 15,-1-3 0-15,-1 0 0 0,-1 2 0 0,0-2 0 16,1-1 0-16,-1 1 0 0,2-5 0 0,2 1 0 15,0-2 0-15,1-4 0 0,3 1 0 0,0-3 0 16,2-2 0-16,1-1 0 0,0-2 0 0,1-2 128 16,1-1-128-16,2-3 128 0,0-2-128 0,0-1 128 15,0-3-128-15,1 1 0 0,-1-3 0 0,-1-2 128 0,0 1 48 16,-2 1 16-16,-1-4 0 0,0 2 0 0,-2-4-192 16,1 3 0-1,-1-3 0-15,2 1-176 0,1-1 176 0,1-3 0 0,0-2 0 0,2-1 0 0,1 0 0 0,2-2 0 16,2 1 0-16,2 3 0 0,3-4 0 0,1 2 0 15,2 1 0-15,1 2 128 0,2-1-128 0,-1 2 128 16,2 2-128-16,0 2 128 0,1 1-128 0,-1 0 0 16,1 3 0-16,1-2 0 0,-1 4 0 0,1-1 0 15,2 1 0-15,-1 3 0 16,0 0 0-16,1 0 0 0,-1 3 0 0,1 1 0 0,1 1 0 0,0 1 0 16,1 0 0-16,-2 2 0 0,1 1 0 0,0 0 0 15,0-1 0-15,-1 4 176 0,0-1-48 0,1 1-128 0,-4 0 192 16,3-2-64-16,-2 2 32 0,0 0 0 0,-1 1 0 0,0-2 0 15,-2 2 32-15,0-1 0 0,-1 0 0 0,-1-2 0 16,-1 0-192-16,1-2 160 0,1 1-160 0,1 0 160 16,0-1-160-16,-1 0 192 0,0-2-192 0,0 0 192 15,2 0-64-15,0 0-128 0,-1-3 192 0,1 0-64 16,1 1 0-16,1-2 0 0,1 1 0 0,-3-1 0 16,2-1-128-16,0-1 128 0,-2 0-128 0,0 0 128 15,0 0-128-15,-1 0 0 0,0 0 0 0,-1-1 0 16,1 1 128-16,-1 0-128 0,0-2 0 0,-2 1 128 15,1-1-128-15,1 2 0 16,1-3 144-16,0 0-144 0,1-1 0 0,4-1 144 0,2 0-144 0,2-4 0 0,1-2 192 0,2 0-192 16,-1-1 192-16,2-1-192 0,0 1 128 15,-2-4-128-15,1 0 0 0,-2 0 0 0,-1-2 0 0,0 1 0 16,-1 0 0-16,-1-3 0 0,-3 1 208 0,-1-1-64 16,1-3-16-16,-1-2 0 0,-1-3-128 0,-2 1 0 15,0-4 0-15,-1 4 0 0,0-2 128 16,-1 3 0-16,0-2 0 0,0-1 0 0,-2 1-128 0,1-2 0 15,-1 2-192-15,-1 3 192 0,-3 1-192 0,1 1 192 16,-1 3-160-16,-3 2 160 0,-2 0-208 0,0 1 48 16,-2 2 16-16,-2-2 0 0,0 1 144 0,-2 1-128 15,-1-2 128-15,0 2-128 0,-1 1 128 0,0-1 0 16,-2 3 0-16,1-3 0 0,-1 3 0 0,1 1-128 0,0-1 128 16,-3 1 0-1,2 0-144-15,-1 1 144 0,1 3-160 0,-2-2 160 0,0 3-176 0,0 2 176 0,-2 2-192 0,0-3 192 16,0 2-144-16,-1 0 144 0,1 3 0 0,-1-2-144 15,-1 1 144-15,4 0 0 0,-1-2 0 0,0 3 0 16,1-1 0-16,-2 1 0 0,1-2 0 0,-1 2 0 16,1 2 0-16,-1-2 0 0,3 4 0 0,-3-3 0 15,0 2-304-15,1 3-80 16,-1-1 0-16,-2 0-16 16,3 1 16-16,-1-1 16 0,2 1 0 0,1-1 0 15,2 0-208-15,1 0-64 0,3-4 0 0,0 0-17728 16</inkml:trace>
  <inkml:trace contextRef="#ctx0" brushRef="#br0" timeOffset="25886.59">8150 9805 4607 0,'11'-6'400'0,"-3"3"-400"0,-2 2 0 0,-1-3 0 0,-1 3 3344 16,-2 0 592-16,1 1 112 0,2-4 32 0,3 3-2448 0,3-7-480 15,0 3-112-15,1-2-16 0,1 1 192 0,-2-2 48 16,2 1 0-16,-3 2 0 0,4-1-336 0,1 1-64 15,2 0-16-15,0 1 0 0,2 2-272 0,2 0-64 16,0 1-16-16,1 1 0 0,1 1-48 0,-1-1 0 16,2 0 0-16,0-1 0 0,0 0-192 0,-1-1-64 15,1 0 0-15,-2 0 0 0,1 2-192 0,-4-4-208 16,1 2 32-16,-1-1-10000 16,-3 0-2016-16</inkml:trace>
  <inkml:trace contextRef="#ctx0" brushRef="#br0" timeOffset="26231.63">8145 9990 35935 0,'1'-2'3200'0,"3"0"-2560"0,0 0-512 0,-2 2-128 15,3-1 912-15,2 0 176 0,7-1 16 0,6-1 16 0,8-6-992 0,7 3-128 16,5-3-144-16,0 1 144 16,1 0-592-16,-2 1 0 0,-2 2 0 0,-2 0 0 15,-3 5-1744-15,-3-2-352 0,-5 4-64 0,-4-2 0 16,-4 1 576-16,-4 3 112 0,-3-1 16 0,-1-1 16 15,-2 1 752-15,-1-1 160 0,3 3 32 0,-1-4 0 16,2 1-48-16,2-2 0 0,2 0 0 0,4 0-4944 0</inkml:trace>
  <inkml:trace contextRef="#ctx0" brushRef="#br0" timeOffset="30566.87">9822 9237 2751 0,'-2'-1'256'0,"2"1"-256"0,0-3 0 0,0 3 0 0,0 0 1152 0,1-1 192 16,0 0 48-16,1-1 0 0,0 0-656 0,2-2-128 16,2 0-32-16,-2 0 0 0,2 2 64 0,0-2 0 0,2 2 0 0,-3 0 0 15,2 2-48-15,-1-1 0 0,0-2 0 16,-1 3 0-16,-1 3 864 0,0-2 160 15,-2 1 48-15,0 1 0 0,-1 4 112 0,-1-1 16 0,-1 2 16 0,-1 0 0 16,1 2-496-16,-2 1-96 16,-2-1-32-16,1 2 0 0,-3 0-400 0,2-2-80 0,1 1 0 0,-2 1-16 15,2-1-288-15,-2 3-48 0,1 0-16 0,-3 2 0 16,3 0 32-16,-1 1 0 0,0 2 0 0,-1 2 0 16,1-1 48-16,-2 0 16 0,2 5 0 0,-2 0 0 15,1-1 0-15,-1 0 0 0,2 0 0 0,-2-2 0 16,-1-1-144-16,0 0-32 0,-1 0 0 0,0 0 0 15,0-1-256-15,0 3 128 0,-2 1-128 0,-1 2 0 0,-1 1 160 0,-2 3-160 16,0-2 128-16,-2 2-128 0,3-2 0 0,0 1 0 16,-2-2 0-16,3-1 0 0,1 0 0 0,-1-3 0 15,1 0 0-15,0-3 0 0,1-2 176 0,0-1-48 16,1-2-128-16,-2 0 192 0,2-1-64 0,-1-4 0 16,1-1-128-16,0 0 192 0,0-1-192 0,0-2 0 15,1-3 128-15,-2 1-128 0,0-1 0 0,-1 0 0 16,-2 0 0-16,0-2 0 0,0 0 0 0,0-1 0 15,-1 0 128-15,1-2-128 0,-2-2 0 0,3 2 0 16,1-6 0-16,1 1 0 0,2-1 128 0,2-2-128 16,2 1 0-16,0-5 0 0,3 1 128 0,1 0-128 15,0 1 0-15,2-3 144 0,3 0-144 0,-1 1 0 0,2 1 0 16,2 1 0-16,1-1 0 0,1 2-144 16,2-3 144-16,2 1-208 0,2 1 208 0,1-1 0 0,2-1 0 0,1 3 0 15,-1-1 0-15,1 4 0 0,0 1 0 0,-2 2 0 16,3 3 0-16,-2-1 0 0,1 3 0 0,-1 0 0 15,0 3 0-15,2-1 0 0,0 2 0 0,0 1 0 16,-3 2 128-16,1 1-128 0,-1 4 0 0,-3 0 0 16,0 1 128-16,-3 1-128 0,-1-1 0 0,-2 1 0 15,2-1 160-15,-3 1-32 0,2 0 0 0,0 0 0 16,2 0 128-16,-1 2 0 0,2-1 16 0,0 2 0 16,2-2-272-16,0 0 0 15,-2 1 128-15,3-1-128 0,-3-3 192 0,3-1 0 0,2-1-16 0,-1-1 0 0,-1-2 16 0,1-2 0 16,1-3 0-16,1 0 0 0,-2-2-64 0,1-2 0 15,0 1 0-15,-1-2 0 0,-2-2-128 0,1 0 0 16,-1 0 0-16,0 0 0 16,-1-1 0-16,0-3 0 0,2 1 0 0,1 0 0 0,0-1 144 0,1 0-144 15,0 0 160-15,1-4-160 0,0 3 160 0,1-2-160 16,0 0 160-16,0-4-160 0,1 2 144 0,1-2-144 16,-1 0 128-16,0 0-128 0,1-4 0 0,1-2 0 15,-1 1 0-15,0-3 0 0,-1-2 0 0,-1 1 0 16,1 1 0-16,-3-2 0 0,2-2 0 0,-1-1 192 15,-1 4 0-15,-1-3 0 0,2-1-192 0,-1-1 0 0,-2 3 0 16,0-1 0-16,1 3 0 0,-5-2 0 0,2 2 0 16,-2 0 0-16,-1 2 0 0,-2 3 0 0,-3 1 0 0,1 1 0 15,-2 2-192-15,-3-3 48 0,1 3 0 0,-2-2 0 16,-1 3 144-16,0 0 0 0,-2 3 0 0,0-2 0 16,-2 2-128-16,-2-1 128 0,-1 0-128 0,-2 0 128 31,0 2-128-31,-1 3 128 0,1-1-128 0,-2 4 128 0,-1-2-144 0,0 6 144 0,-2-3-160 0,-1 6 160 15,0-1-144-15,-4 1 144 0,1 2-128 0,-3 1 128 16,1 0 0-16,0 0 0 0,2-2 0 0,1 2-128 16,-2-4 128-16,0 4 0 0,-2-3 0 0,0 1 0 0,3 2 0 15,-3-3 0-15,0 1 0 0,2 2 0 0,2-3 0 16,-1 2 0-16,-1 0 0 0,0-1 0 16,-1 1 0-16,2 0 0 0,1-3-144 0,0 0 144 15,3 0-448-15,2 1 0 0,1-2-16 0,2 0-12464 16,2 0-2496-16</inkml:trace>
  <inkml:trace contextRef="#ctx0" brushRef="#br1" timeOffset="37825.94">2220 12404 32255 0,'-2'-5'2864'0,"0"0"-2288"0,0 3-576 0,2 0 0 0,2 1 448 0,-2-1 0 15,-2-5-16-15,0-3 0 16,0-2-688-16,-3-1-128 0,2 0-16 0,-1-2-16 0,-2 5 272 0,0-1 144 0,0 1-160 0,-1-1 160 15,-1 4-320-15,-1-3 16 0,-1 2 16 0,0 2 0 16,-2 0 288-16,2 1 0 0,-1 1 176 0,-1 0-176 16,-2 3 496-16,1 0-16 0,-1 0 0 0,-2 1 0 15,2 2 48-15,1 3 16 0,-2 4 0 0,0-2 0 16,1 4-176-16,-1 2-48 0,3 2 0 0,-1 2 0 16,1 0-112-16,1 2-16 0,3 2-16 0,1-4 0 15,1 5-304-15,3-1-64 0,-1 3-16 0,3-2 0 16,1-1-272-16,1-1-48 15,2 2-16-15,-2-3 0 0,2-3-96 0,0-4-32 16,1-2 0-16,-3 0 0 0,2-4 416 0,1-1 96 0,0-1 16 0,2-3 0 0,1-1 528 0,2-1 96 16,3-2 32-16,-1 1 0 0,2-4 528 0,3 2 112 15,1-2 32-15,-1 0 0 0,3 0-368 16,-2-1-80-16,-1 0-16 0,1-4 0 0,-1 2-384 16,-1-1-80-16,0-1 0 0,-1-1-16 0,0-2-112 0,-1 0-128 15,-1 0 176-15,-1-2-176 0,0-2 240 0,-2 1-64 16,-1 0-16-16,-1-3 0 0,-3-1 32 0,1-1 16 15,-1 0 0-15,0-2 0 0,1-6 0 0,-3 4 0 16,2 2 0-16,-1 0 0 0,-2-5-80 0,2-4-128 16,-1-5 176-16,-1 1-176 0,2-2 0 0,-3 5 0 15,0-1 0-15,0 5 0 0,0-1-240 0,-1 0 48 16,-2 2 16-16,2 0 0 0,-2 6 176 0,1 1 0 0,-1 2 0 16,1 0 0-16,-2 3 0 0,1 2 0 0,0 0-176 15,-1 1 176-15,2 7-416 0,-1-2 16 0,0 1 0 16,0 4 0-1,1 1-1008-15,0 0-208 0,-1 3-48 0,1 0-9472 0,1 2-1888 0</inkml:trace>
  <inkml:trace contextRef="#ctx0" brushRef="#br1" timeOffset="38329.83">2537 12384 31327 0,'0'-9'2784'0,"0"3"-2224"0,0-3-560 0,2 4 0 0,0 3 1024 0,2-3 80 15,-1 1 32-15,4-4 0 16,3-7-2432-16,2-4-496 0,4-1-80 0,-1-2-32 0,2 2 1904 0,-1 2 192 0,-2 2 128 0,1 0 16 16,-2-1-128-16,-2 3-16 15,0-1-16-15,-2 2 0 0,0 2 144 0,-1-1 48 0,-1 2 0 0,-2-2 0 16,0 2 80-16,-2 0 32 0,0 0 0 0,-3 0 0 16,1 1 288-16,-2 1 64 0,-2-2 16 0,-2 1 0 15,0 3-208-15,-3 0-64 0,-1 1 0 0,-3 2 0 16,-3 2-256-16,-2 2-48 0,1 6-16 0,-4-1 0 15,-1 4-432-15,1 1-80 0,0 1-32 0,1 3 0 16,1 1 144-16,2 3 144 0,-1 2-208 0,1 0 80 16,1 5 128-16,1-4 0 0,2 4 0 15,1 1 0-15,2 0 0 0,1-1-160 0,6 0 160 0,-1 0 0 16,5-2 0-16,0-7 224 0,-1 2-16 0,4-1 0 16,2-3 32-16,1-1 0 0,1 0 0 0,1-2 0 0,1 0-240 15,1-3 0-15,2 2 0 0,0-5 0 16,4 3-512-16,0-4-32 0,1 0-16 15,3-3 0-15,3-2-1072 0,0 0-224 0,2-4-32 0,-2-1-12832 16</inkml:trace>
  <inkml:trace contextRef="#ctx0" brushRef="#br1" timeOffset="38799.94">3395 11659 43311 0,'0'-19'1920'0,"0"5"384"0,1 4-1840 0,2 1-464 0,1 4 0 0,-3 1 0 16,3 0-736-1,2-5-240-15,3-6-48 0,0-6-16 0,1 1 448 0,-4 2 80 16,-1 3 32-16,-3 1 0 0,-4 4 96 0,-2 3 32 0,-3 3 0 0,-5 0 0 0,-3 3-32 0,0 1 0 16,-4 1 0-16,-1 2 0 0,-2-1 384 0,0 1 160 15,-1 3-16-15,-4 0 0 0,3 2 640 0,-3 3 128 16,0 2 32-16,0 3 0 0,1 2-560 16,3 3-96-16,1 2-32 0,5 1 0 0,2 3-256 0,5 1 128 15,0 1-128-15,1 2 0 0,2 0 208 0,-1 1-64 16,0 4-16-16,1-2 0 0,-1 0-128 0,2 0 0 15,-1 0 0-15,1 2 0 0,1-4 0 0,-1 4 0 16,2 0 0-16,-1 2 0 0,1-1 0 0,0-4 0 16,2 2 0-16,1-1 0 15,3 0 0-15,1-6 0 0,0-2 0 0,2-5 0 0,1-1-256 0,0-4 80 16,0-2 16-16,0-2 0 16,2-1-336-16,-3-4-64 0,1-1-16 0,-2-1 0 15,0-5-448-15,-1 0-80 0,-2-3-32 0,1-1-9392 0,2-3-1888 16</inkml:trace>
  <inkml:trace contextRef="#ctx0" brushRef="#br1" timeOffset="39003.98">2764 12029 42383 0,'1'-6'1872'0,"2"1"400"0,1 1-1824 0,0 3-448 0,2-2 0 0,-1 2 0 16,3 0 256-16,7 1-32 15,6-4-16-15,10 0 0 0,5 2 112 0,2 1 32 0,2-3 0 0,-4 1 0 0,3 2-352 0,-3-2 0 16,-2 1 0-16,-1 2 128 16,0-2-784-16,-2 2-160 0,-2 0-16 0,1 0-11840 15,-1 0-2352-15</inkml:trace>
  <inkml:trace contextRef="#ctx0" brushRef="#br1" timeOffset="40701.69">4300 12224 23951 0,'-2'-2'2128'0,"2"-3"-1696"0,0 5-432 0,2-1 0 16,-1 1 1472-16,0-2 192 0,3-1 64 0,1-2 0 16,1-2-1056-16,1 1-208 0,2 3-32 0,-2 0-16 15,3 2 288-15,-3 2 64 0,0 3 16 0,0 2 0 16,-1 3-80-16,0 4-32 0,0 2 0 0,-3 5 0 16,1 0-144-16,-2 7-16 0,-1-1-16 0,-1 5 0 0,-1 1-256 0,-1 1-48 15,-1 3-16-15,-1 4 0 16,-2 1-176-16,0 1 0 0,-3 5 0 0,-2 0 0 0,-1 6 0 0,-2-5 0 15,3-2 128-15,1-1-128 0,0-7 0 0,1-5 0 16,1-3 0-16,4-5 0 0,1-6 0 0,0-4 0 16,2-2 0-16,1-6 0 0,1-3 320 0,0-4 48 15,-1 0 0-15,3-5 0 0,-1-4-128 0,0-3-32 16,0-3 0-16,-1-7 0 0,1-7-80 0,-2-5-128 16,0-4 176-16,-2-5-176 0,1-1 128 0,0-3-128 15,0 2 0-15,-2-2 0 0,1 3 0 0,0-5 128 16,0-1-128-16,1 1 0 0,1 0 128 0,1 3-128 15,0 2 0-15,3 1 0 0,0 3 0 0,-1 3 0 0,4 2 0 16,2 2 0-16,-1 0 0 0,4 4 0 16,2 3 0-16,2 0 0 0,4 3-192 0,0 3 0 0,4 1 0 15,1 2 0-15,2 3 48 0,-2 2 16 0,1 2 0 0,0 0 0 16,-1 0 128-16,-1 6-160 0,2 2 160 0,-4-1-160 16,2 6 160-16,-3-2 0 0,-2 4 0 0,-4 3 0 15,-1 2 0-15,-4 2 0 0,-1 2 0 0,-4 4-128 16,1 2 128-16,-3 3 0 0,-1 1-144 0,0-1 144 15,-4 2 0-15,0-1 0 0,0 4 0 0,0-2 0 16,0 1 0-16,-3-5 240 0,2 2-64 0,-2-2-16 0,-1-2-160 16,-2-3 0-16,-1 0 144 0,0-3-144 0,-1-2 0 15,0-1 0-15,0-4 0 0,-3-3 128 0,0 0-128 0,1-1 176 16,0-3-176-16,1 0 192 16,0-3-192-16,-1-1-272 0,2 0 64 0,0-2 16 15,-1-1-896-15,0-1-192 0,1-5-16 0,0 1-16 16,1-2-1120-16,2 0-240 0,0 1-32 0,1 1-10624 15</inkml:trace>
  <inkml:trace contextRef="#ctx0" brushRef="#br1" timeOffset="41094.51">4885 12249 10127 0,'7'5'448'0,"-3"-1"96"0,1-2-544 0,-3 2 0 0,0 0 0 0,0-3 0 0,-1 4 864 0,2 0 64 0,1 6 16 16,3 1 0-16,-2 2 1392 0,-1-3 288 0,-1-1 48 0,0-1 16 15,-2-2-800-15,-1-2-160 0,-1 0-16 0,0-4-16 16,-1 1-608-16,0-2-128 0,1 0-32 0,-1-2 0 16,1-2 384-16,-1-1 80 0,-1-2 16 0,2-2 0 15,1-3-560-15,-2 1-96 0,1-3-32 0,1 2 0 16,0-3-336-16,0 0-64 0,1-1 0 0,1 0-16 15,-1-3-48-15,0 1-16 0,2-1 0 0,1-1 0 0,-3-2-112 0,3-1-128 16,1 1 176-16,-3-1-176 0,5 0 128 0,-4-1-128 16,2 4 0-16,-1 1 0 0,3 1 0 0,-4 0 160 15,4 0-160-15,-1 0 128 0,1 5-128 0,0 0 192 16,1 0-192-16,-2 2 192 0,2 3-192 0,0-2 0 16,1 5 0-16,-1 0 0 0,1 2-144 0,1 1-64 15,1 1-16-15,2 1 0 16,3 0-608-16,3 1-112 0,3 3-16 0,0 1-16 15,0 1-1376-15,0 4-272 0,-2-2-48 0,-1 2-16 16,-1 1-192-16,-2 2-32 0</inkml:trace>
  <inkml:trace contextRef="#ctx0" brushRef="#br1" timeOffset="41435.43">5426 12041 11567 0,'4'1'256'0,"-3"-1"48"0,1 2 16 0,0-2 0 0,0 0-320 0,0 0 0 0,0 0 0 0,2 0 0 16,4 0 2464-16,2 0 416 0,1 0 96 0,3 0 16 15,0-2-640-15,-2 0-128 0,3 1-32 0,-1-2 0 16,1-2-864-16,-1 1-176 0,2-3-48 0,-2 2 0 16,-1-2-528-16,-1-2-96 0,-1 3-32 0,-3-5 0 15,0 1-160-15,-2-1-32 0,-2-2-16 0,-1 1 0 16,-3 0-80-16,-2 2-16 0,-1-4 0 0,-2 4 0 16,-2 0-528-16,-2 1-96 0,-1 3-32 0,-2 2 0 15,-4 4-128-15,2 0-16 0,-2 4-16 0,1 1 0 0,-2 3 448 16,-1-1 96-16,0 3 128 0,0 1-208 15,-1 2 208-15,1 0 0 0,0 5 0 0,0-1 0 0,-1 2 0 0,2 1 0 16,2-1 192-16,1 0-192 0,1-2 640 0,4 1 0 16,2 0 16-16,1-2 0 0,4 0 160 0,-1 0 16 15,5 4 16-15,-1 1 0 0,3-1-400 0,1-1-64 16,1 0-32-16,2-3 0 0,2 1-352 0,0-4 0 16,0 0 0-16,4 0 128 15,2-3-464-15,0-4-96 0,2-1-16 0,-1 0 0 16,2-3-1744-16,0-1-368 0</inkml:trace>
  <inkml:trace contextRef="#ctx0" brushRef="#br1" timeOffset="42136.97">6201 12063 26719 0,'0'-5'1184'0,"0"2"240"0,-1-1-1136 0,1 0-288 0,1 1 0 0,1 3 0 15,-2-2-1712-15,1-1-400 0,1-2-64 0,1-4-32 16,1 1-672-16,-3-3-144 0,0 3-32 0,-1-4 0 16,0 2 1920-16,-1 0 384 0,0 0 80 0,-3 0 16 0,-1-2 784 0,0 2 144 15,-2 0 48-15,0 0 0 0,-1 1 2416 0,-1 2 480 16,2 1 112-16,-5-1 0 0,1 3-528 0,-3 1-112 0,0 3-32 0,-1 0 0 15,0 3-1248-15,-3 1-240 0,1 3-48 0,-2 1-16 32,1 1-400-32,-3 4-96 0,1 1-16 0,0 0 0 0,2 2-320 0,-2 2-64 0,-1 5-16 0,0-2 0 15,-1 7-192-15,2 1-160 0,2-1 32 0,2-1 0 16,5-3 128-16,0-2 128 0,3-1-128 0,1-1 176 16,2-2 192-1,0 1 32-15,3-2 16 0,0-2 0 0,2 0-192 0,3 0-32 0,2-2-16 0,1-2 0 16,2-3 96-16,3-1 32 0,3-3 0 15,1 0 0-15,2-3 16 0,2-2 0 0,1-2 0 0,0 1 0 0,2-3 16 16,-1 0 16-16,2 1 0 0,-1-4 0 0,-1-2-176 0,2-2-48 16,-1 0 0-16,-3 0 0 0,0-1-128 0,-2-2 0 15,1-2 0-15,-2 1 0 0,-1-2 0 0,-2-2 0 16,1-2 0-16,-3-3 0 0,-2 1 128 0,-1-2-128 16,0-5 192-16,-4-3-64 0,-3 3-128 0,-2-1 0 15,1 0 0-15,-5-3 0 0,-2-1-208 0,-1-1 16 16,0 4 16-16,-1 0 0 0,0 4-80 0,1-2 0 15,1 5-16-15,-1 0 0 0,-1-1 96 0,1 2 32 16,0 3 0-16,-1 0 0 16,1 0-464-16,1 5-96 0,0 2 0 0,2 3-16 15,2 5-1568-15,-1 0-304 0,3 5-64 0,1-3-10912 0</inkml:trace>
  <inkml:trace contextRef="#ctx0" brushRef="#br1" timeOffset="42477">6464 11924 41471 0,'0'-5'1840'0,"0"3"368"0,1 1-1760 0,1 0-448 0,0 1 0 0,0 1 0 16,1 0-992-16,2 1-288 0,2 1-48 0,2 2-16 0,0 2 800 0,-1 1 160 16,-1 4 16-16,-2 0 16 0,-1 2 352 0,-1 1 0 15,-2 0 192-15,-1 4-64 0,0-2 80 0,-1 0 16 16,0-4 0-16,-1 2 0 0,0 2-32 0,-2-1-16 15,1 0 0-15,2-2 0 0,-3-1-176 0,3 0 0 16,-1-2 0-16,0-4-176 16,2 1-1264-16,0-4-256 0,-1 0-48 0,0-1-12928 0</inkml:trace>
  <inkml:trace contextRef="#ctx0" brushRef="#br1" timeOffset="42665.44">6518 11698 16575 0,'0'-14'1472'0,"0"4"-1168"0,0 2-304 0,0 5 0 15,0-1 3024-15,0 3 560 0,0 1 96 0,0-3 32 16,0-2-2768-16,0-1-560 0,3 5-96 0,-2-4-32 16,3 5-2176-16,0 0-448 0,1 1-96 0,-2 3-16 0</inkml:trace>
  <inkml:trace contextRef="#ctx0" brushRef="#br1" timeOffset="43042.29">6996 11919 15663 0,'0'-5'1392'16,"0"-3"-1120"-16,0 4-272 0,0 0 0 0,0 0 2272 0,-1 0 400 0,-1-7 80 0,1-5 0 15,-3-5-1120-15,0 1-224 0,0 3-64 0,0 3 0 16,0 4-400-16,-3 2-96 0,2 5-16 0,-3 3 0 16,0 3-544-16,-2-1-112 0,0 4-32 0,-1 2 0 15,0-1-144-15,1 2 0 0,1 2 0 0,0 0-176 16,3 4 512-16,-2 0 112 0,2 2 0 0,2 0 16 15,-1 1 480-15,1 3 80 0,-1-1 32 0,2 2 0 16,-1 1-464-16,-1 1-80 0,2 1-32 0,-1-1 0 16,3 0-288-16,1 2-64 0,0 1-128 0,2 1 192 15,2 0-192-15,1-5 0 0,3 1-144 0,1-4 144 16,1-1-272-16,-1-4 32 0,3-1 16 0,0-3 0 16,0-1-224-16,1-2-64 0,0-3 0 0,3-2 0 15,1-3-640-15,1 0-144 16,2 0-32-16,0-7-9248 0,0 1-1856 0</inkml:trace>
  <inkml:trace contextRef="#ctx0" brushRef="#br1" timeOffset="43324.64">7318 11533 35935 0,'0'0'3200'0,"0"1"-2560"0,0 0-512 0,1 2-128 16,0 0 928-16,2 2 160 0,0 2 48 0,2 4 0 15,2 6-1136-15,1 6-208 0,2 5-48 0,0 4-16 16,-2 0 272-16,0 4-160 0,-1 1 160 0,-1 1-128 16,-1 1 128-16,0-2 0 0,-2-1 160 0,-1-3-160 15,-1-1 0-15,-1-3-192 0,-1-3 16 0,-3-2 0 16,0-1-848-16,-2 0-160 15,-3-1-32-15,2-4-16 0,-2-1-1776 0,-3-3-368 16</inkml:trace>
  <inkml:trace contextRef="#ctx0" brushRef="#br1" timeOffset="43529.19">7138 11882 43311 0,'4'-4'3840'0,"2"-3"-3072"0,-1 5-608 0,1 1-160 0,0-2 304 0,5 1 16 16,6-2 16-16,11-6 0 0,10 0-336 0,7-2 0 15,-2 2-160-15,-1 0 160 16,-2 2-832-16,-4-1-64 0,-1 2-16 0,-3-1-17824 0</inkml:trace>
  <inkml:trace contextRef="#ctx0" brushRef="#br1" timeOffset="44032.11">8199 11054 19343 0,'-5'-1'848'0,"0"1"192"0,0 0-832 0,4 0-208 0,0 0 0 0,-1 0 0 0,1 0 448 0,-3 1 32 15,0 2 16-15,-3-2 0 0,1 4-304 0,-2-2-48 0,-1 2-16 0,1 2 0 16,0 0 0-16,-2 0 0 16,1 3 0-16,-2 0 0 0,0 4 1344 0,0 1 256 0,0-2 48 0,0 3 16 15,-4 7 512-15,2 1 96 0,-1 5 32 0,0-1 0 16,-2 4-1136-16,1 4-208 0,-1 3-64 16,1-2 0-16,0 0-624 0,1 0-128 0,2 1-16 0,0-2-16 15,3 2-240-15,0 3 0 0,2 4 0 0,2 1 0 16,2 1 192-16,2 0-48 0,2-2-16 0,3-1 0 15,1-1 208-15,3 3 48 0,-1-5 0 0,2-1 0 16,-1 2-240-16,0-4-144 0,0-1 192 0,-1 0-192 16,0-6 0-16,3-2 0 0,0 3 0 0,2-7 0 0,3 0-208 15,0-1-112-15,3-2 0 0,2-5-16 16,3-2-176-16,0-3-48 0,-1-2 0 0,5-1-11792 16,6-1-2352-16</inkml:trace>
  <inkml:trace contextRef="#ctx0" brushRef="#br1" timeOffset="45428.91">8820 11809 18431 0,'1'-3'1632'0,"-1"2"-1312"16,0 1-320-16,0 0 0 0,0 0 464 0,0-2 32 15,0 1 0-15,0-2 0 16,2-2-752-16,-2 1-160 0,2-2-32 0,-2 1 0 16,3 0-224-16,1-1-48 0,-1-2-16 0,1 1 0 0,1 0 736 0,-1-1 0 15,2 1 0-15,1-2 0 16,-2 2 1264-16,2 0 192 0,-2 1 32 0,1 1 16 0,0 0 336 0,-2 2 64 0,-2 1 16 0,-1 1 0 16,1-1-528-16,-1 2-112 0,-2 0 0 0,-2 0-16 15,1 5-48-15,-3-2-16 0,0 3 0 0,-2 2 0 16,1 1-368-16,-2 2-80 0,-2 4-16 0,0 1 0 15,-3 0-416-15,1 2-96 0,-1 0-16 0,-1-1 0 16,-1 1-208-16,0-1 0 16,-1 0 0-16,-1-5 0 0,0 2 0 0,1-1 0 0,-2 0 0 0,0 2-160 15,3-4 160-15,-1-1 0 0,2 0-144 0,0 0 144 16,2 2-256-16,1-4 0 0,-1 3 16 0,0-1 0 16,2-1-1040-1,-3-1-192-15,2 3-64 0,-1-3 0 0,1 0-1728 0,-1-3-336 0</inkml:trace>
  <inkml:trace contextRef="#ctx0" brushRef="#br1" timeOffset="45726.81">8561 11690 40543 0,'-2'0'3600'0,"0"0"-2880"0,2 1-576 0,1 0-144 0,0 2 336 0,2-3 48 0,2 2 0 0,1 1 0 32,5 4-832-32,5 1-144 0,2 1-48 0,2 3 0 0,1 0 512 0,2 3 128 0,0 1 0 0,-1 1 0 31,3 2-576-31,-1 2-64 0,0 4 0 0,0 2 0 15,-3-3-208-15,-2 0-48 0,-1 1-16 0,-1-4 0 0,-2 2 656 0,-2-1 256 0,0-2-176 0,-1-2 176 16,-1-2-464-16,0 0 0 0,-1-4 0 0,0-1 0 16,1 2-1104-16,1-4-224 15,0-2-32-15,0-2-10576 0</inkml:trace>
  <inkml:trace contextRef="#ctx0" brushRef="#br1" timeOffset="61307.13">9194 12249 8287 0,'0'-1'736'0,"0"1"-592"0,1 0-144 0,0-3 0 0,2 3 2368 0,-2-1 448 16,3 1 96-16,2-1 16 0,7-3-624 0,4-1-128 0,5-1-32 0,6 0 0 15,3-2-720-15,2 0-144 0,0 0-16 0,1 1-16 16,1-1-848-16,-2 2-160 0,1 0-48 0,-3 0 0 31,-1 2-688-31,-2-1-144 0,-4 1-16 0,-2-1-16 16,-2 1-672-16,-2 1-144 0,-2 1-32 0,-3-3-10000 0</inkml:trace>
  <inkml:trace contextRef="#ctx0" brushRef="#br1" timeOffset="62013.81">9806 11768 30399 0,'1'-3'1344'16,"-1"2"288"-16,0 0-1312 0,1 1-320 0,-1 0 0 0,2 1 0 0,-1 3 0 0,0-4 0 0,3 5-160 0,0 1 160 15,2 2-320-15,-2 2 64 0,2 2 0 0,-2 2 0 16,1 0 96-16,-1 3 32 0,-3 0 0 0,2 1 0 31,-3 1-608-31,0-1-112 0,-3 2-32 0,2 0 0 0,-2 0 1024 0,0 2 208 0,-1-3 32 0,-1 0 16 0,1-2 736 0,1-1 144 16,1-3 16-16,1 0 16 0,1-3 32 0,0-1 0 15,2 0 0-15,-1-3 0 0,2-2-512 0,-2-2-80 16,2 2-32-16,-1-4 0 0,2 0-464 16,-3-4-112-16,2 2-16 0,-1-2 0 0,1-2-128 0,-2-3-256 15,-1 3 64-15,0-5 16 0,0-1-64 0,0-2-16 16,-1-1 0-16,0 1 0 0,-1-2 256 0,1-1 0 15,0 2 144-15,0-3-144 0,2-1 576 0,0 2 32 16,3-2 0-16,0 2 0 0,1-2-256 0,0 2-48 16,3 0-16-16,0-2 0 0,1 2-160 0,0 1-128 15,2 0 144-15,0 4-144 0,0 1 0 0,-1 4 0 16,2 1 0-16,-1 2 0 0,0 0 0 0,-1 3 0 0,1 1 0 16,-4 1 0-16,0 3-192 0,0 1 0 0,-2 5 16 0,0-3 0 15,-2 7 48-15,-1-1 0 0,1 2 0 16,-2 1 0-16,0 2 128 0,0 0 144 0,1-2-16 0,2 3-128 15,-1-4 0-15,0 0 0 0,2 3 0 0,-2-3 0 16,1 0 0-16,0-3 0 0,0 0 0 0,3 0 0 31,-2-1-912-31,0-1-304 0,4 0-48 0,-4-1-16 0,1 0-2016 16,-1-1-416-16,-1-2-64 0,-1-1-8576 0</inkml:trace>
  <inkml:trace contextRef="#ctx0" brushRef="#br1" timeOffset="62484.29">10097 12066 3679 0,'3'-3'320'0,"-1"1"-320"0,1-2 0 0,-2 3 0 0,0 0 2128 0,3-2 368 16,1 0 64-16,3-4 0 0,3-1 288 0,3-3 48 16,1 1 16-16,2-3 0 0,-2 3-608 0,1-1-128 15,1-1-32-15,1 2 0 0,0-1-928 0,0-1-192 16,0 2-48-16,0 0 0 15,-3 0-544-15,2-1-112 0,-3 2-32 0,1 0 0 0,-2 2-288 0,0-2 0 16,1 1 0-16,-3-2 0 0,0 2 0 0,-2 0 0 16,1 0 0-16,-5 2-144 0,0 0 144 0,0-2 0 15,-1 2-144-15,-3 2 144 0,-1-2 0 0,0 0 288 0,-1 0-48 0,-2 2-16 16,0-1 400-16,-3 2 80 0,0-1 0 0,-1-3 16 16,-2 2-384-16,-1 0-80 0,-1 1 0 15,-1 1-16-15,0 0-240 0,0 1-256 0,-2 2 48 0,1 2 16 16,3 1-144-16,-2 2-32 0,1 4 0 0,0 1 0 15,2 1 368-15,0 3-144 0,0-2 144 0,0 3 0 16,0 2 0-16,1-2 0 0,0 2 0 0,3-2 0 16,0 0 256-16,2-1 48 0,3 2 16 0,0-3 0 15,3 2 176-15,-1 4 32 0,3-6 16 0,0 2 0 16,3 0-192-16,1-1-32 0,0 0-16 0,1 0 0 16,1 1-176-16,-1-3-128 0,2 1 144 0,-1-2-144 0,1-3 0 15,-2 1-128-15,1-3-16 0,1 2 0 16,-1-2-288-16,-1-1-48 0,2-1-16 0,-2-2 0 15,1 2-1040-15,-1-4-192 0,0 0-64 0,0-4 0 16,1 2-224-16,-3-2-48 0,3-1-16 0,-1-1-6512 16,1-3-1312-16</inkml:trace>
  <inkml:trace contextRef="#ctx0" brushRef="#br1" timeOffset="63017.5">10570 11769 4607 0,'2'-1'400'0,"-2"-3"-400"0,2 3 0 0,-1-2 0 0,0 2 4608 0,0 0 832 16,1 0 160-16,2 1 32 0,2-3-2688 0,1-1-560 0,2 2-96 0,1 0-32 15,2 2-1424-15,-1 0-304 0,1 7-48 0,-1-2-16 16,0 5-288-16,0 2-176 0,-1 2 192 0,0 4-192 16,-1 2 0-16,-2 0 0 0,1 2-192 0,1-3 48 15,-4 2 144-15,1-4 256 0,0 2-64 0,0-2-16 16,0 0 320-16,-2-3 64 15,2-3 16-15,-2-1 0 0,1 0-384 0,-1-5-192 0,2-2 192 0,-3-1-192 16,2-2 272-16,-1 0-48 0,1-3-16 0,0-2 0 16,1 1-80-16,-1-3 0 0,3 1-128 0,-2-2 192 15,0 0-384-15,1-2-96 0,-2 1-16 0,0 2 0 16,-1-1-272-16,-1 2-48 0,0 4-16 0,-2 0 0 16,-1 4 0-16,0 0-16 0,0 4 0 15,0 3 0-15,-2 2 96 0,-1 3 32 16,1 1 0-16,-1-1 0 0,2 0 912 0,-1 0 176 0,4-1 32 0,-1-2 16 0,-1-4-96 0,4-1 0 15,1-1-16-15,0-3 0 0,1-2-96 0,1-1-16 16,-1 0 0-16,1-5 0 0,0 1 0 0,-2 0-16 16,2-3 0-16,1 0 0 0,-1-2 64 0,0-3 16 15,1 2 0-15,-1-1 0 0,0 1 64 0,-1 1 32 16,3-2 0-16,-3-1 0 0,2 2-224 0,-2 0-64 16,2 0 0-16,-2 2 0 0,1-1-256 0,0 3 0 15,-1-3 0-15,1 4 0 0,1-2 0 0,-1 1 0 0,0 2 0 16,1-2 0-16,1 1 0 0,0-2-144 0,-2 0 144 15,0 0-128-15,-1-1 128 0,0-1 0 0,1 0 0 0,-2-1 0 16,0-1 128-16,0-2 0 0,-1 2 0 0,1-3 0 16,-3 1-128-16,1 1 0 15,1-1 128-15,-3-1-128 16,1 0-272-16,-1 1-128 0,0-1-32 0,-1-1 0 16,0 1-1360-16,0 4-288 0</inkml:trace>
  <inkml:trace contextRef="#ctx0" brushRef="#br1" timeOffset="63708.56">11017 10904 15663 0,'-4'0'1392'0,"2"0"-1120"15,-1 2-272-15,2-2 0 0,1 0 1056 0,-1 0 160 0,-2 1 16 0,1-1 16 0,-2 1 272 0,0-1 48 16,1 1 16-16,3-1 0 0,0-1 352 0,3 1 80 16,1 0 16-16,2 1 0 0,3 3-608 0,1 1-112 15,3 5-32-15,2 1 0 0,4 6-384 0,1 2-64 16,2 4-32-16,1 2 0 0,2 2-512 0,2 3-96 15,2 1-32-15,-1-1 0 0,-2-4-160 0,5 6 0 16,5 1 0-16,4 4 0 0,2 3 0 0,-2 1 0 16,1 0 0-16,-3-1 0 0,-2 1 128 0,-5-2-128 15,-6-1 128-15,-4-1-128 0,-3-2 224 0,-2 8-32 16,-3 4-16-16,-2 5 0 0,-5 0-32 0,-5-2 0 0,-2 0 0 16,-5-1 0-16,-5-3-144 0,-1-1 0 0,-2-3 0 0,-7-1 0 15,-5 1 0-15,-5 1-320 0,-1 2 48 0,-5-1 16 31,-1-2-816-31,-4-4-144 0,-1 1-48 0,-3-1-16064 0</inkml:trace>
  <inkml:trace contextRef="#ctx0" brushRef="#br1" timeOffset="81898.02">3828 13094 13823 0,'3'-10'1216'0,"-2"5"-960"0,0 0-256 0,1 2 0 0,0 1 1680 0,0 0 304 15,0 2 48-15,1-5 16 16,2 0-2560-16,2-3-496 0,0 0-96 0,0-1-32 0,-1 3 1312 0,-2 1 256 16,0-1 48-16,-3-2 16 0,-1 4-368 0,0-2-128 15,-2 1 0-15,-1 0 144 16,0 0-16-16,-1-1-128 0,-2 2 192 0,0-2-64 0,0 3 560 0,-2-2 96 0,-2-1 32 0,1 0 0 16,-1-1-16-16,-1 0 0 0,-1-1 0 0,0 0 0 15,0-2-288-15,1 1-48 0,0 0-16 0,0 0 0 16,0-1 288-16,1 1 48 0,0 3 16 0,0-4 0 15,2 4-352-15,-1-2-64 0,4 5 0 0,-1-1-16 16,-1 3-48-16,2 1-16 0,-2 0 0 0,2 2 0 16,-1 3 224-16,-1 1 48 0,-1 4 16 0,1 0 0 15,0 1-32-15,1 2-16 0,1 4 0 0,0 0 0 16,0 7-48-16,0 3-16 0,2 1 0 0,-1 4 0 0,1 4-256 0,0-2-48 16,2 3-16-16,-2-3 0 0,2 5-32 15,-1-3-128-15,0-2 192 0,2 1-64 0,0-3 64 16,2-1 16-16,0-2 0 0,1 5 0 0,-1 4 96 0,0 1 16 31,1 0 0-31,0 3 0 0,-1-3-192 0,0 2-128 16,-1-2 144-16,-1-7-144 0,0-1 144 0,-1-2-144 15,-1 2 128-15,0-2-128 16,0-1-256-16,0-4-128 0,0 0-16 0,0-8-16 16,0-2-352-16,-1-6-80 0,1-3-16 0,-1-1-10448 15,0-4-2080-15</inkml:trace>
  <inkml:trace contextRef="#ctx0" brushRef="#br1" timeOffset="82180.17">3437 13581 38703 0,'-4'-3'1712'0,"3"1"352"0,-1 2-1648 0,2 0-416 0,2 2 0 0,-1 0 0 16,-1-1-256-16,4 2-144 0,2 1-32 0,2 1 0 16,2 0 736-16,2 3 144 0,3-4 16 0,1 2 16 15,2-1-272-15,2-2-48 0,3 0-16 0,1-3 0 16,1 0-144-16,2 0 0 0,2-3-192 0,-2 1 192 0,0 1-352 0,0-4 48 16,-2 1 16-16,-3-2 0 15,0 2-160-15,-2-3-48 0,-1 2 0 0,0-1 0 16,-2 2-336-16,0-1-80 0,-2 0-16 0,2-1-14240 15</inkml:trace>
  <inkml:trace contextRef="#ctx0" brushRef="#br1" timeOffset="82667.66">4064 13608 10127 0,'-3'-2'896'0,"0"0"-704"0,1 2-192 0,1 0 0 0,1-1 1808 0,-1 0 336 16,0-1 64-16,-3-1 16 0,0 0-320 0,0-1-64 0,0 2-16 0,2-1 0 15,-1 3-400-15,1 0-80 0,-1 2 0 0,2 1-16 16,0-2-1104-16,-3 2-224 0,0 1 0 0,0 1 0 16,-2-1 0-16,1 2 0 0,-1 2 160 0,-1 2-160 15,-2-1 960-15,0 4 96 0,-1 4 16 0,1-2 0 16,1 1 144-16,0-1 16 0,1 0 16 0,3 1 0 16,0-4-656-16,3 2-128 0,3 0-16 0,1-1-16 15,-1 1-160-15,4-3-16 0,1 2-16 0,2 1 0 16,1-2-80-16,1 2-16 0,3 1 0 0,0 0 0 15,4-1-144-15,-3-2-176 0,0-1 48 0,3-1 0 16,1-3-192-16,0-2-48 0,0-2 0 0,-1-5 0 0,-3 1 80 16,0-6 16-16,-1 2 0 0,0-5 0 0,-4 1 272 0,0-1 0 15,0-1 0-15,-1-4 0 0,0 1 0 0,-2-3 0 16,0 2 0-16,-1-4 144 0,-1 2 192 0,-1-2 48 16,1-3 0-16,-3 2 0 0,0-2-160 0,-1 0-32 15,-1-2 0-15,-1-1 0 0,-1 1-192 0,-3 1 0 16,0 0 0-16,-2 3 0 0,1 1-128 0,-2 1-32 15,-1 4 0-15,-2 3 0 0,-2 1 160 0,-2 1-160 16,-1 6 160-16,-1 0-160 0,2 1 160 0,-2 5 176 16,0 1-48-16,0 2 0 0,2 2-128 0,2-5-224 15,2 4 48-15,1-1 16 16,1-3-368-16,3 2-80 0,0-2-16 0,3 1 0 16,2-1-144-16,1-1-48 0,1 1 0 0,1 0 0 15,1-2-416-15,1 1-96 0,1 1-16 0,1 2-12544 0</inkml:trace>
  <inkml:trace contextRef="#ctx0" brushRef="#br1" timeOffset="83138.8">4431 13911 28159 0,'-2'5'624'0,"1"-1"128"0,-2 0 16 0,2 1 16 0,0-4-624 0,1 1-160 0,0 1 0 0,-2 3 0 0,1 3 288 0,0 1 32 15,-2 0 0-15,2 1 0 0,-2-3 1360 0,3 0 288 16,0-4 48-16,0 0 16 0,0-1-1456 0,2-1-304 16,-2-1-48-16,0-2-16 0,0 1 0 0,0-3 0 15,0 1 0-15,0-1 0 0,0-2 496 0,0-3 80 16,-2 0 32-16,1-3 0 0,0 3-240 0,0-3-64 15,-1 1 0-15,-1 0 0 0,-1 1-16 0,1-2-16 16,-2-2 0-16,0-1 0 0,1-1-96 0,1-1 0 16,0 0-16-16,2-1 0 0,-1-4-368 0,2-1 0 0,2 3 0 15,0-1 0-15,0 0 0 0,1 1 0 0,2-1 0 0,0-1 0 16,1 5-160-16,0-2 160 0,0 1-192 0,2 1 192 16,-1 1 0-16,0 0-128 15,0 2 128-15,1 0 0 0,-1 1 0 0,-1 3 0 0,1 1 0 0,-2-1 0 16,3 3 0-16,0 0-192 0,0 3 192 0,1 1-160 15,2 2-176-15,0 2-48 0,-1 1 0 0,4 2 0 16,2 1-80 0,3 0-32-16,3-1 0 0,2 1 0 0,2-2-32 15,2-3-16-15,3 1 0 0,2 0 0 0,0-4-96 0,0 2 0 0,1-2-16 0,-1 1 0 16,-3 0-464-16,2-2-96 0,-2 2 0 0,-3-2-14272 16</inkml:trace>
  <inkml:trace contextRef="#ctx0" brushRef="#br1" timeOffset="83922.52">5982 13412 13823 0,'0'-2'1216'0,"0"-1"-960"0,0 3-256 0,0-2 0 0,1 2 336 0,-1-2 32 0,0 1 0 0,3-2 0 16,-3 1 1392-16,0-2 288 0,0 2 48 0,0 2 16 16,-1 0 112-16,-1 1 16 0,1 2 16 0,-3 0 0 15,2 6-768-15,-4-1-144 0,-2 4-48 0,0 5 0 16,1-2-176-16,-5 6-32 0,1 1-16 0,-3 3 0 15,1 3-464-15,-4 1-96 0,0 3 0 0,-1-1-16 16,-1 1-272-16,-2 1-48 0,-1-1-16 0,-2 1 0 16,0-1-160-16,-1 0 0 0,-2-1 144 0,3-3-144 0,0-2 0 0,1 3 0 15,0-3 0-15,2-2 0 0,3-3-160 0,3-2-48 16,6-7-16-16,3-3 0 16,1-2-672-16,2-5-144 0,2-2-32 0,1-5-16112 15</inkml:trace>
  <inkml:trace contextRef="#ctx0" brushRef="#br1" timeOffset="84204.67">5588 13454 41471 0,'-2'0'1840'0,"0"0"368"16,2 0-1760-16,3 1-448 0,-1 1 0 0,1 0 0 0,3 0 0 0,2 3-272 0,5 2 32 0,4 5 16 16,6 2 224-16,2 4 240 0,2 2-48 0,1 3-16 15,1 2-176-15,-4 0 128 0,1 3-128 0,-6-2 128 16,0 1-128-16,-1-2 0 0,-4 0 0 0,-1-3 0 16,-2 1 0-16,-3-3 0 0,0-1 0 0,-1-1 0 15,0-4-176-15,0 1 48 0,-1-3 0 0,1 2 0 16,-2-6-576-16,1 1-96 0,0 0-32 0,3-1 0 15,-1 0-912-15,-1-3-192 0,3 3-48 16,-3-3-12896-16</inkml:trace>
  <inkml:trace contextRef="#ctx0" brushRef="#br1" timeOffset="84629.51">6261 13973 36863 0,'1'-3'1632'0,"1"0"336"0,0 3-1584 0,0-3-384 0,2 3 0 0,-2 0 0 0,1 3-1168 0,3-3-320 0,3 1-64 0,1 3-16 31,2 2 880-31,-2 0 176 0,0 3 48 0,-3 3 0 0,-1 0 272 0,-2 1 48 0,-3 2 16 0,-2 1 0 16,-2 2-768-16,-3 1-160 0,0 0-32 0,-4 1 0 0,-1 3 1600 0,-1-3 304 15,0-2 64-15,-2 1 16 0,1-3 784 0,0 0 176 16,-1-1 16-16,1-3 16 0,2 1-1088 0,-1-2-224 16,1-4-32-16,0 1-16 15,0-4-1648-15,1-1-336 0</inkml:trace>
  <inkml:trace contextRef="#ctx0" brushRef="#br1" timeOffset="85164.61">6704 13439 31327 0,'-6'1'2784'0,"2"3"-2224"0,0-3-560 0,3 0 0 0,1-1 1888 0,0 3 272 0,-2 2 48 0,0 0 16 16,-1 5-2096-16,1 1-400 0,4 0-96 0,2 1-16 15,3 2 704-15,2-3 144 0,2 6 32 0,2-3 0 16,1 5-160-16,0-2-16 0,0 4-16 0,-2 0 0 16,0 0-128-16,-2-3-32 0,-1 1 0 0,-2-5 0 15,1-1-16-15,0 0-128 0,-1-5 192 0,1 1-64 16,-2-2-128-16,2-1 0 0,-2-1 0 0,2-2 128 16,-1-1-512-16,2-2-96 0,0-2-32 0,0 2 0 15,0-3-1984-15,2-2-384 0</inkml:trace>
  <inkml:trace contextRef="#ctx0" brushRef="#br1" timeOffset="85478.94">7186 13276 38703 0,'-7'0'1712'0,"1"0"352"0,1 0-1648 0,1 1-416 0,3 2 0 0,0-1 0 0,1 1 144 0,-3 2-144 16,2 4 160-16,-3 4-160 0,-1 6 288 0,1 5-32 15,1 2-16-15,-1 5 0 0,-1 3-112 0,-2 3 0 0,1 7-128 0,-4 0 192 16,-3 7-192-16,-2 1 0 0,-3 3 0 0,-5-1 0 16,-1 3 288-16,-5 1-32 0,-5 4-16 0,0-2 0 15,1-7-32-15,-2 1 0 0,-3-1 0 0,2-5 0 16,3-4-16-16,1-5-16 0,4-2 0 15,4-7 0-15,5-3-176 0,5-9 0 0,4-3 0 0,6-4 0 16,2-3-512 0,6-6-144-16,3-2-32 0,6-2-17552 0</inkml:trace>
  <inkml:trace contextRef="#ctx0" brushRef="#br1" timeOffset="86514.88">7937 13513 18431 0,'-4'3'1632'0,"1"-2"-1312"0,1-1-320 0,1 1 0 0,0 3 2608 0,1-4 448 0,0 2 80 15,-2 2 32-15,2 3-1440 0,0 2-304 0,0 1-48 0,0 1-16 16,2 4-208-16,-1-2-32 15,0 1-16-15,3 3 0 0,0 2-768 0,-2 0-144 0,2 3-48 0,-1 1 0 16,-1-2-144-16,-1 0 0 0,1-3 0 0,-3 2 0 16,1-1-224-16,-1 0 32 0,1-1 0 0,-1-4 0 31,0-2-1136-31,0-1-208 0,-1-3-64 0,1 0-13872 0</inkml:trace>
  <inkml:trace contextRef="#ctx0" brushRef="#br1" timeOffset="86734.97">8026 13070 42383 0,'-7'-3'1872'0,"4"1"400"0,-2 2-1824 0,2 0-448 0,3 2 0 0,1 0 0 15,1-1-448-15,0 2-176 0,1 3-32 0,-1-2-16 16,4 4-1184-16,1 1-224 0,1 0-48 0,-1 2-16 16,2 2-2592-16,0 2-512 0,1 2-96 0,-1-2-32 0</inkml:trace>
  <inkml:trace contextRef="#ctx0" brushRef="#br1" timeOffset="87300.65">8101 13591 32255 0,'-3'-4'1424'0,"2"1"304"15,1 0-1392-15,0 2-336 0,1-1 0 0,0 0 0 0,2 1 0 0,-1 0 128 0,2 1-128 0,2-3 0 0,0 3 448 0,0 3 0 31,0-2 16-31,-2 4 0 0,0 3 48 0,-2 1 0 0,0 1 0 0,-1 1 0 0,-1 3-304 0,0-1-48 16,0 2-16-16,-1-1 0 0,-1 1-144 0,1-3-272 16,1 0 64-16,0-2 16 0,0-1 480 0,0-2 96 15,1-2 32-15,-1 0 0 0,2-1 384 0,-1 0 80 16,-1 1 16-16,0-5 0 0,0 1-640 0,0-1-112 16,1-1-16-16,0-2-128 0,1 1 128 0,-1-3-128 15,1-3 0-15,1 1 0 0,0 1 0 0,-1-5 0 0,2 1-192 0,-3 0 48 16,2-1 144-16,-1-3 0 0,2 1 0 0,-1-2-128 15,2 0 128-15,-3-4 192 0,4 0-32 16,-2-1-16-16,1 1-144 0,1 0 128 0,1 0-128 16,-1 1 128-16,1 1-128 0,1 3 0 15,0 1 0-15,0 3 0 0,1 3 0 0,1 0 128 0,0 1-128 0,1 2 192 16,-3 1-64-16,2 2 0 16,5 1 0-16,3 0 0 0,0 0-128 0,-1 4 0 0,3-1 0 0,-4 3 0 15,2 3 0-15,-6-2 0 0,1 2 0 0,-3 2 0 16,0 3 0-16,-1 3 0 0,0 2 0 0,-1 1 128 15,0 0 96-15,-2 4 16 0,0-1 0 0,1 1 0 16,-1-1 64-16,0 0 16 0,-2 0 0 0,2-1 0 0,-1-3-160 0,0 1-32 16,1-2 0-16,1 1 0 15,-1-3-128-15,-1-1-176 0,0-2 48 0,-2-1 0 16,2-4-288-16,-2 0-48 0,0-5-16 16,0 0 0-16,0-1-304 0,-1-3-64 0,0-4-16 15,1 1-17056-15</inkml:trace>
  <inkml:trace contextRef="#ctx0" brushRef="#br1" timeOffset="88195.24">9440 13334 8287 0,'-2'0'736'0,"0"0"-592"0,-1 0-144 0,1 1 0 16,-1 0 5936-16,2 2 1152 0,0-3 224 0,-3 4 48 0,-2 0-5664 0,-2 4-1136 16,-2 2-240-16,-1 0-32 15,-1 2-608-15,-1-2-112 0,0 1-16 0,-2-1-16 31,0 3-432-31,0 0-96 0,-1-2-16 0,-1-1 0 0,2 2 368 0,0-2 80 0,3-1 16 0,2-3 0 0,0 0 1120 0,3-2 240 16,1-2 32-16,3 0 16 0,1-1-192 0,2-2-32 16,2-1-16-16,1 0 0 0,4-2-624 0,2 2 0 15,0-2 0-15,3-2 0 0,3 1 0 0,2-1 0 16,-3 1-144-16,5-3 144 0,7 1 288 0,4-2 128 16,-1-1 32-16,1 3 0 0,-1 2-576 0,0-2-128 31,1 4 0-31,-5 3-16 15,-1 3-384-15,-5 4-80 0,-3-1-16 0,-2 4 0 0,-4 1 560 0,-3 5 192 16,0 3-144-16,-5 2 144 0,-2 2 624 0,-3 1 208 16,-2-3 32-16,-3 4 16 0,1-3 32 0,-3-2 16 0,-3 1 0 15,-1-3 0-15,1 1-352 0,-2-2-80 0,1-3-16 0,-2 2 0 16,-1-2-304-16,1 1-176 0,-2-2 192 0,0-1-192 16,2 2 0-16,-3-4 0 0,0 5-160 0,0-7 160 31,0 1-848-31,1 1-48 0,-2-5-16 0,0 1 0 15,1 2-1168-15,-1-4-224 0,2 1-64 0,1-2-6912 0,3-1-1408 0</inkml:trace>
  <inkml:trace contextRef="#ctx0" brushRef="#br1" timeOffset="88728.65">9751 13642 20271 0,'0'0'1792'0,"0"-2"-1424"0,2 2-368 0,-1-1 0 0,0 1 864 0,2-1 96 15,1 0 32-15,2-4 0 0,4 1-608 0,1-1-112 16,2 0-16-16,0 0-16 0,2-1 1216 0,-2 2 240 15,0-2 48-15,1 2 16 0,-2-2 144 0,1 1 16 0,-2-1 16 0,-1 0 0 16,1 0-992-16,0-2-208 0,-3 1-32 0,3 0-16 16,0-2-432-16,-1 0-64 0,-1 2-32 0,0-3 0 15,1 0 32-15,0-2 0 0,-2 2 0 0,1 0 0 16,0-1-64-16,-2 1 0 0,1-4 0 0,-2 2 0 16,-2 1-128-16,0 1 0 0,-2 1 0 0,-2-1 128 15,-1-1-304-15,-3-1-64 0,-1 2-16 0,-1 0 0 16,-4 4 112-16,-2-2 16 0,-2 6 0 0,-1-1 0 15,-3 6-144-15,-2 1-32 0,-2 2 0 0,0 4 0 16,0 1 304-16,1 2 0 0,3 2 0 0,-2 2 0 16,-2 3 0-16,3 4 272 0,3-3-48 0,1 4-16 0,3 2 112 0,-1-2 0 15,4 4 16-15,2-1 0 0,1 1-96 16,3-2-32-16,2 2 0 0,1-3 0 0,2-3-208 0,1 1 144 16,2-5-144-16,-1 0 128 0,1-2-128 0,0 1 192 15,1-2-192-15,0-1 192 0,1-3-192 0,1-2 0 16,0 0 0-16,2-6-176 15,2 2-224-15,2-5-48 0,0 0-16 0,1-2 0 16,4 0-640-16,2-5-128 0,3 0-32 0,-1-3 0 16,0 0-1744-16,-1-1-336 0,-1 0-80 0,-1-1-16 0</inkml:trace>
  <inkml:trace contextRef="#ctx0" brushRef="#br1" timeOffset="89139.25">10294 12792 34095 0,'-1'-1'1504'0,"0"-2"320"0,0 3-1456 0,1-1-368 0,0 1 0 16,1 0 0-16,0 1 0 0,1-1 144 0,0 0-144 0,1 4 0 0,0 2 0 0,-3-6-192 15,0 0 0-15,6 32 0 0,-5-14 912 0,-1 3 192 16,0 7 48-16,0-1 0 0,1-3-32 0,-1 4 0 16,0 17 0-16,0 4 0 0,0 4-224 0,-1-1-64 15,0 0 0-15,-2-3 0 0,2 4-128 0,0-4-16 16,0-2-16-16,0 0 0 0,1 3-192 0,-2-3-32 15,-1 0-16-15,1-5 0 0,1 0-240 0,-1-4 0 16,1-8 128-16,1-2-128 0,0-6 0 0,0-5 0 16,1 0-192-16,0-7 192 15,2 0-640-15,0-5 0 0,1-2-16 0,-1-1 0 16,1-4-880-16,-1-1-160 0,0-2-32 0,1-3-15504 0</inkml:trace>
  <inkml:trace contextRef="#ctx0" brushRef="#br1" timeOffset="89670.61">11039 12981 24879 0,'-2'-9'2208'0,"1"1"-1760"0,0 0-448 0,0 4 0 0,1 0 960 0,0-2 128 16,-1-6 0-16,-2-7 16 15,-1-10-1680-15,1 1-320 0,-3-1-80 0,1 5-16 16,-3 1 304-16,1 4 64 0,-1 1 16 0,-2 6 0 15,0 2-160-15,-1 0-16 0,-1 3-16 0,1 2 0 0,1 0 1168 0,-1 2 224 16,1 1 48-16,0 2 16 0,0 4 1264 0,1-3 256 0,-1 4 64 0,1 0 0 16,0 2-960-16,2 3-176 0,-2-4-32 15,1 6-16-15,2 1-336 0,1 6-64 0,-2 0-16 0,1 5 0 16,2 2-224-16,1 1-48 0,-1 5-16 0,2 0 0 16,0 2 192-16,-2 3 32 0,0 10 16 0,-2 0 0 15,-2 5-256-15,-1 0-48 16,1 0-16-16,-3-4 0 0,1-2-128 0,1-2-16 0,-1 2-128 0,0 0 192 15,0-1 0-15,0-1 0 0,0-1 0 0,1-3 0 16,1-3 80-16,0-8 16 0,2 1 0 0,1-3 0 16,2-3-96-16,-2 1 0 0,1-4-16 0,-1 2 0 15,2-3-176-15,-1 0-256 0,-1-4 64 0,3-2 16 16,-3-2-304-16,1-2-64 0,-2 0-16 0,-1-3 0 16,0-3-112-16,0-3-32 0,1-1 0 0,-1-3-11088 15,0-3-2224-15</inkml:trace>
  <inkml:trace contextRef="#ctx0" brushRef="#br1" timeOffset="89874.67">10468 13461 42383 0,'7'-1'1872'0,"-2"0"400"0,0-2-1824 0,0 2-448 0,-2 0 0 0,2 1 0 0,1-4 192 0,5 3-64 16,7-4-128-16,7-1 192 0,4-2 64 0,3 1 0 0,2-1 0 0,-1 0 0 15,-1 0-256-15,-3 0-128 16,-1 1 128-16,-5 1-208 16,0 3-384-16,-2-1-80 0,-2 1-16 0,-2 1 0 15,-2 1-1808-15,-3 1-352 0,-2 0-80 0,-2 0-12272 0</inkml:trace>
  <inkml:trace contextRef="#ctx0" brushRef="#br1" timeOffset="90219.79">11056 13794 29487 0,'-1'5'2624'0,"0"-3"-2112"0,0 1-512 0,1-1 0 0,0-1 2688 0,0 1 448 16,0-2 64-16,1 1 32 0,0 3-2352 0,0 0-480 16,2-1-80-16,-1 1-32 0,1-3-288 0,-1-1 128 0,0 0-128 0,-1-1 0 31,0 1-336-31,-2-1-176 0,0-2-48 0,-2 3 0 15,1 0-912-15,-2 3-192 0,-1-2-48 0,1-1 0 16,-2 3-240-16,-1-1-48 0</inkml:trace>
  <inkml:trace contextRef="#ctx0" brushRef="#br1" timeOffset="92609.06">11735 12924 16575 0,'0'-1'1472'0,"0"1"-1168"0,0 0-304 0,2-1 0 0,-1 1 1024 0,0 0 160 16,0 0 32-16,2 0 0 0,1 0-608 0,1 1-112 16,-1 0-32-16,1 1 0 0,-1-1 112 0,-1 4 0 0,0-2 16 0,-2 1 0 15,2 1-32-15,-3 1-16 0,1 2 0 0,-2 0 0 16,1 2 400-16,-1 1 80 0,-1-1 0 16,2-1 16-16,-1 1 240 0,-2 1 32 0,2 0 16 0,0 0 0 15,0-2-400-15,-1 0-80 0,1-1-16 0,1 0 0 16,0-2-304-16,0-1-64 0,0-4-16 0,1 3 0 15,1-2-128-15,-1 1-16 0,1-2-16 0,0-1 0 16,-1 1-96-16,0-1 0 0,-1 1-16 0,2-2 0 16,-2 0 0-16,0 1 0 0,0-1 0 0,0-2 0 15,0 3-176-15,0 0 0 0,0 0 144 0,0 0-144 0,0 0 0 0,0 0 0 16,0 0 0-16,0 0 0 0,0 0 0 0,0 0 0 16,0 0 0-16,-12-15 0 0,12 14 0 0,0-1 0 15,0 2 0-15,0-3 0 0,0 3 0 0,0-1 0 16,-1 1 0-16,1 1 0 0,-2 0 0 0,1 1 0 15,0-1 128-15,1-1-128 0,0 0 208 0,0 0-16 16,0 0-16-16,-9 22 0 0,7-15-48 0,-1-1 0 16,2 0 0-16,-2 0 0 0,1-1-128 0,-1 0 0 15,2 1 0-15,0-2 0 0,-1 2 0 0,1-3 0 16,1-1 0-16,-1 1 0 0,1-1 0 0,-3 1 0 16,2 0 0-16,0 1 0 0,-3 1 192 0,1 0-32 15,0 3-16-15,0 1 0 0,-1 1 64 0,-1 0 16 16,0 1 0-16,1 4 0 0,-2-2-224 0,1 1 144 15,-3 2-144-15,2 0 128 0,1-1-128 0,-3 0 0 0,2 1 0 0,1-3 0 16,-1 2 0-16,3 1 0 0,0-1 0 0,0 0 0 16,-1 0 0-16,1 0 160 0,1-2-160 0,-2 2 160 15,3 0 16-15,-3 5 0 0,0-3 0 0,0 4 0 16,-2 1-48-16,0 2-128 0,-2-2 192 0,0 2-64 16,1-1-128-16,-1-3 0 0,2 0 144 0,-1-3-144 15,1-2 0-15,1-3 0 0,-1 0 0 0,1 0 128 16,0-4-128-16,1 0 0 0,-2-1 0 0,2 1 0 15,-2-2 0-15,2-1 128 0,-3 0-128 0,3-2 128 16,-2 2-128-16,1 0 144 0,-1-1-144 0,1 1 160 16,0-1-160-16,-2-1 0 0,2 0 144 0,-1 1-144 15,0-4 160-15,0 2-32 0,0-1-128 0,1 2 192 0,0-3-192 0,0 0 0 16,0 0 0-16,1-3 0 0,0 1 0 0,1-1 0 16,0-2 0-16,-1 0 0 0,-1-1 0 0,3-1-128 15,-3-1 128-15,1 0-160 0,0-2 160 0,-1 0 0 16,2-1 0-16,-2-2 0 0,1-1-304 0,1-1 32 15,-1 2 0-15,1-1 0 0,0-1 112 0,0 0 32 16,2 4 0-16,1-3 0 0,1 4-32 0,0 2 0 16,3-1 0-16,-1 3 0 0,3 0 160 0,-2-3-160 15,2 3 160-15,-2 0-160 0,1 2 160 0,0 0 0 16,1 0 0-16,-1 0 0 0,2 3-144 0,-1-2 144 16,-1 3-160-16,3 0 160 0,-1 3-192 0,1-1 192 15,1 3-208-15,0 2 80 0,1 0 128 0,0 1 0 0,1 2 0 0,2 0 0 16,0 0 160-16,-1 2-32 0,2 3-128 0,-1-1 192 15,0 2-192-15,-2-2 0 0,2 2 0 0,-3 0 0 16,-1 2 0-16,-2-5 176 0,1 0-176 0,1-1 160 16,-2 3 32-16,2 0 0 0,0 0 0 0,0-5 0 15,1 1-64-15,0-6 0 0,0 1 0 0,2-1 0 16,-1-2 48-16,1-1 0 0,0-2 0 0,1 0 0 16,-2 0-176-16,2-2 160 0,1 1-160 0,2-2 160 15,0-1-160-15,-2-2 0 0,2 1 144 0,-2-3-144 16,0 3 176-16,0-1-48 0,-1 0 0 0,0-1 0 15,3-3-128-15,0 0 0 0,2 0 0 0,-2-1 0 0,1-2-256 16,0 0 32-16,1 0 0 0,-1 0 0 0,1-6 64 16,0 1 16-16,0-2 0 0,-1-1 0 0,-2-1 144 0,1-2 0 15,-2 2 0-15,3-4 0 0,-2-3 0 0,0 0 0 16,-1-3 0-16,1 1 0 0,-2-1 0 0,0 2 0 16,-1-2 0-16,-2 1-128 0,-1-1-64 0,-1 3-16 15,-2 2 0-15,-1 0 0 0,0 3 32 0,-3 2 16 16,0 1 0-16,-2 1 0 0,-1 3 160 0,-1-3-192 15,-1 6 192-15,-1-2-192 16,0 3 192-16,2-1 0 0,-3 2 0 0,1 2 0 0,-1 2-144 0,0 0 144 16,-2 2-160-16,1 1 160 0,0-3-224 0,-3 2 48 15,0 1 16-15,-1 4 0 0,-2-3 160 0,-1 3-192 0,-2 3 192 16,-2 2-192-16,0 0 192 0,-2 2-160 0,-1 1 160 0,0 0-160 16,2-1 160-16,-2 0 0 0,-3 3 0 0,2-2 0 15,-1-1 0-15,2 3 0 0,-1-3 0 0,0 1 128 16,1 0 0-16,1-2 0 0,0 0 0 0,1 1 0 15,1-4-128-15,1 2 128 0,0-4-128 0,-1 0 128 32,0 0-496-32,1-4-80 0,3 2-32 0,-3-4-18576 0</inkml:trace>
  <inkml:trace contextRef="#ctx0" brushRef="#br1" timeOffset="95837.98">5170 15212 21183 0,'0'0'1888'0,"-2"-1"-1504"0,0-1-384 0,1 2 0 0,1 0 4576 0,0 2 848 15,0-1 160-15,1 1 48 0,-1 0-4560 0,2 3-912 0,0 2-160 0,1 1 0 16,0 1 0-16,1 1-176 0,0 2 176 0,0 2-128 31,-3-1-352-31,2 2-64 0,-1 4-16 0,-2-1 0 16,0 1 64-16,0-3 16 0,-1 2 0 0,-2 1 0 0,2-4 656 0,0 0 128 0,-1-4 16 0,2 0 16 15,2-5-336-15,-1-2 0 0,3-3 0 0,0-2-17056 16</inkml:trace>
  <inkml:trace contextRef="#ctx0" brushRef="#br1" timeOffset="96056.37">5193 14691 46991 0,'-5'-4'4176'0,"0"0"-3344"0,2 3-656 0,3 2-176 16,1 3-448-16,-1-4-112 0,2 1-16 0,-2 2-16 15,2-1-2864-15,1 4-560 0,3 2-112 0,2 0-32 0,3 4 3264 0,0-3 656 0</inkml:trace>
  <inkml:trace contextRef="#ctx0" brushRef="#br1" timeOffset="96576.99">5869 14659 1839 0,'-5'-10'160'0,"-1"2"-160"0,2 2 0 0,0 1 0 0,2 1 4880 0,2 3 944 16,-1-4 192-16,-3-2 48 15,-1-4-4256-15,0-3-848 0,0-2-160 0,0-2-32 0,1 2 160 0,1 2 32 16,-1 4 16-16,2-1 0 0,-1 6-624 0,-2-3-128 16,1 2-32-16,-1 0 0 0,0 4 496 0,-2-2 80 15,2 4 32-15,-2 0 0 0,1 1-128 0,0 4-32 16,-1 3 0-16,1-1 0 0,1 5-96 0,-3 3-32 0,2-1 0 0,0 6 0 16,-2 3-16-16,3-2-16 0,0 2 0 0,0 2 0 15,0-1-144-15,1 3-16 0,1-1-16 0,1 2 0 16,1 1-80-16,-1-2-16 0,0 2 0 0,-2 0 0 15,2 4-64-15,-1 1-16 0,-2 2 0 0,0 1 0 16,0-1 128-16,1 1 32 0,0-2 0 0,0 0 0 16,1-3-48-16,0 2-16 0,2 2 0 0,0 0 0 15,-1-1-224-15,4-4 128 0,-1-1-128 0,1-3 0 16,3 2 0-16,-2-8 0 0,3 1 0 0,-1-3 0 16,0-3-304-16,-1-6 0 0,2 1 0 0,-3-5 0 15,2-5-320-15,-2-1-64 0,0 0-16 16,1-1 0-16,-1-8-1520 15,1 1-304-15,1-2-64 0,-4-4-12512 0</inkml:trace>
  <inkml:trace contextRef="#ctx0" brushRef="#br1" timeOffset="96796.57">5459 15178 42383 0,'1'-9'1872'0,"-1"4"400"0,-1-1-1824 0,1 4-448 0,1-1 0 0,0 1 0 0,2 1 128 0,1-3-128 16,2-1 0-16,3-1 144 0,6-2-144 0,2 3 128 16,3-1-128-16,5 2 128 0,2 2 128 0,2-5 0 0,4 5 16 0,0-3 0 15,4 0-272-15,-1-2 0 0,1 1 0 0,-1-3 0 16,-2 2 0-16,-1 0 0 16,-1-1 0-16,-2 0 0 15,-2 1-416-15,-3 0-32 0,-2-1-16 0,-3 1 0 16,-2 2-896-16,-3-1-176 0</inkml:trace>
  <inkml:trace contextRef="#ctx0" brushRef="#br1" timeOffset="98398.62">7349 14939 4607 0,'-2'-2'400'0,"-1"-3"-400"0,1 4 0 0,0-2 0 16,1 1 5600-16,1 2 1040 0,0-2 208 0,-1 0 32 16,0-1-4352-16,0-2-864 0,1 1-192 0,0 0-16 15,1-1-368-15,0 4-80 0,0-1-16 0,0 2 0 16,-1 2-288-16,0-1-48 0,0 2-16 0,-2 1 0 16,0 4-384-16,-3-1-96 0,1 4-16 0,-4 2 0 0,0 3 128 0,-2-1 32 15,-1 4 0-15,-2 0 0 0,-2 3 16 0,-2 2 0 16,-2-2 0-16,-2 4 0 0,-1-1-160 0,-2 1-32 15,1 1 0-15,-1-3 0 0,3 1-128 0,-3 0 160 16,0 4-160-16,-1-2 160 0,3 0-160 0,-1-2 0 16,2-1 0-16,3-4 0 0,2-1-160 0,1-4-112 15,5-2-32-15,0-4 0 16,2-2-288-16,2-3-64 0,1-3-16 0,1-3 0 16,0-1-1440-16,2-2-272 0,-1-1-64 0,-2-4-16 0</inkml:trace>
  <inkml:trace contextRef="#ctx0" brushRef="#br1" timeOffset="98697.18">6891 14913 13823 0,'-2'-6'1216'0,"1"0"-960"0,-1 1-256 0,2 1 0 16,0 3 5712-16,1 1 1104 0,1 1 224 0,2-1 32 15,0 3-6224-15,4-2-1232 0,3 3-256 0,2 6-64 16,0 2 704-16,1 3 176 0,2 2 16 0,-1 5 0 16,0 4-192-16,0 1 160 0,-1 2-160 0,-2 1 160 0,-2-3 32 0,0-1 0 15,-1-1 0-15,-2-2 0 0,-2-3 320 0,1-1 80 16,0 0 16-16,-1-2 0 0,2-3-336 0,-1 1-64 16,0-4-16-16,1 0 0 0,1 2-192 0,0-1 0 15,1 3-192-15,0-3 192 16,-1 2-1216-16,0 1-128 0,1 0-16 0,-4-1-16 15,2 2-1440-15,-3 0-304 0,1-1-48 0,-3-1-16 0</inkml:trace>
  <inkml:trace contextRef="#ctx0" brushRef="#br1" timeOffset="99063.59">7374 15428 29487 0,'-7'0'2624'0,"2"1"-2112"0,0 0-512 0,2-1 0 16,2 3 1936-16,1-3 288 0,0 1 48 0,0 3 16 16,0-3-2288-16,3 3-448 0,2-3-80 0,4-1-32 0,2-1 160 0,3-3 16 15,1-2 16-15,2 1 0 16,1-4-464-16,0 1-112 0,0 0-16 0,-2-1 0 0,1 0 1216 0,-4 3 256 16,0 0 32-16,-1 0 16 0,-2 1 288 0,-1 3 64 15,0-2 16-15,0-1 0 16,-2 3-1200-16,1-1-240 0,2 2-64 0,-1 1-14976 0</inkml:trace>
  <inkml:trace contextRef="#ctx0" brushRef="#br1" timeOffset="99638.25">7805 14995 23951 0,'-1'1'2128'0,"0"2"-1696"0,0-2-432 0,1 1 0 15,0 2 1616-15,0 0 240 0,0 2 64 0,-2 6 0 0,2 4-1440 0,0 4-288 16,0 0-48-16,0 2-16 0,0-1 400 0,3 3 80 15,-1-1 16-15,2 1 0 0,-1-4-128 0,0 3-32 16,1-2 0-16,0 0 0 0,0-1 208 0,-2-6 32 16,0-2 16-16,-1 2 0 0,0-5 16 0,0 1 0 15,-1-1 0-15,-1-4 0 0,1 0-352 0,-1-1-80 16,-1-4-16-16,1 1 0 0,1-1-96 0,-1-1-32 16,2-3 0-16,-1-2 0 0,1-2-160 0,1-2 128 15,-1 0-128-15,2-1 128 0,0-4-128 0,0-1 0 16,2 0-192-16,-1-2 192 0,1-2-160 0,0 1 160 15,1-1 0-15,-2 0-144 0,2 0 144 0,0-1 0 16,-1 0 0-16,-1 2 0 0,0-2 0 0,0 1 0 16,1 3 0-16,-1-1 0 0,2 4 0 0,0 3-240 0,1 1 64 15,0 2 16-15,-1 1 160 0,1 0 0 0,2 5 0 0,-1-3 0 16,1 2 0-16,0 0 0 0,1 2 192 0,0 0-64 16,0 1-128-16,-1 2 192 0,0 4-64 0,0 1 0 15,-2 3-128-15,1 4 0 0,-2 1 0 0,-1 1 0 16,3 2 128-16,-3 0-128 0,2 1 128 0,-1-2-128 15,-1 2 128-15,1-3-128 0,-1 0 128 0,-1 0-128 16,0 0 0-16,0-1 0 0,-1 0 0 0,-1-1 0 16,0 1 0-16,1-2 0 0,-2-2 0 0,0-1-192 15,0-3-112-15,-1-1-16 0,0 0-16 0,-1-2 0 16,0-1-624-16,-2-1-128 16,2-1-32-16,-1-1-16016 0</inkml:trace>
  <inkml:trace contextRef="#ctx0" brushRef="#br1" timeOffset="100124.95">8322 15190 9215 0,'10'-6'816'0,"-5"2"-656"0,1 1-160 0,-1-2 0 0,-2 5 4720 0,0-3 912 16,2 2 176-16,3-3 32 0,4-3-4336 0,5 0-864 16,2-3-192-16,0 1-16 0,-3 2 240 0,1-4 48 0,-3 4 16 0,-2 0 0 15,0-2-592-15,-2 0-144 0,0 1 0 0,-1-1 0 32,0-1-448-32,-3 0-128 0,0 1-32 0,-2-1 0 0,-1 1 912 0,-1-1 176 0,1 1 32 0,-3-1 16 15,0-1 112-15,-3 0 32 0,2-1 0 0,-1 1 0 16,-1 1-352-16,-1 0-80 0,0 1-16 0,-1 2 0 15,-1 1-224-15,0 1-256 0,-2 0 48 0,-1 5 16 16,0-3-128-16,-2 6-32 0,-1-2 0 0,1 3 0 16,-2 1-336-16,1 2-64 15,-1 0-16-15,-1 2 0 0,-4 2 336 0,-1 2 64 0,-1 3 16 0,0 1 0 0,0 2 608 0,1 3 128 16,0 4 32-16,2-4 0 0,2 2 656 0,4-2 128 16,2-1 16-16,1 1 16 0,3-1-272 0,1-1-64 15,4 2-16-15,0-1 0 0,4 1-560 0,-1-3-128 16,3 1 0-16,3-4-16 0,2 4-176 0,2-3 160 15,2 0-160-15,3-2 160 0,1-2-160 0,2-3 0 16,2-2 0-16,-1-2 0 0,2-2-128 0,1-3-16 16,2-1 0-16,2-2 0 15,1-2-1024-15,2-1-208 0,0 0-32 0,-1-1-9840 16,0-1-1952-16</inkml:trace>
  <inkml:trace contextRef="#ctx0" brushRef="#br1" timeOffset="100799.3">8795 14938 37775 0,'0'-1'3360'0,"0"1"-2688"0,0 0-544 0,1 1-128 15,0 0 640-15,2 2 112 0,-1 2 16 0,2 1 0 0,4 4-768 0,-1 3-128 16,2 6-48-16,0-3 0 0,1 6 176 0,0 0 0 16,1 1-144-16,-4 0 144 0,2 0 0 0,-3-5 0 15,-2-2 0-15,1 3 0 0,0 0 0 0,-1-1 192 16,-1-4-32-16,-1-1 0 0,1 2 144 0,-1 0 16 16,1 0 16-16,-1-2 0 0,2-2-96 0,0 0-32 15,0-4 0-15,2 1 0 0,-1-5-16 0,0-1-16 16,3 0 0-16,-2-2 0 0,2-3-176 0,1 0 128 15,1-5-128-15,-1 2 128 0,1-3-128 0,0-2-192 16,1-4 32-16,1-2 16 0,-3 5 144 0,-2-5-208 16,2-1 80-16,-3 2 128 0,0 1-208 0,-3 4 80 0,1 1 128 15,-3 4-208-15,2 1 208 0,-2 3 0 0,0 4 0 16,1 3-144-16,-2-2 144 0,1 6-192 0,0-4 192 16,0 4-192-16,0 2 192 0,1 0 0 0,0-1 0 0,1-2 0 15,-1 1 0-15,1 0 0 0,2 0 0 0,-1-2 0 16,1 0 0-16,-1-1 0 0,3-3 0 0,-1 1 128 15,0-4-128-15,1 2 0 0,1-2 128 0,-2-2-128 16,2 0 176-16,0 1-48 0,-1-1 0 0,1-1 0 16,-1-1 96-16,2 1 16 0,0-1 0 0,0 1 0 15,-1-1-16-15,-1 0 0 0,1-1 0 0,0 0 0 16,-1 0-32-16,-1-1 0 0,1-3 0 0,0 1 0 16,-2-2 16-16,2 0 0 0,-2-5 0 0,1 1 0 15,-1-4-48-15,0 2-16 0,1-3 0 16,0 1 0-16,0-2-144 0,-3-1 128 0,2 2-128 0,-2 0 128 0,0 0-128 0,1 4 0 15,-1-5 0-15,0 2 0 0,0 2 0 0,-1-2 0 16,0 3 0-16,-1 2 0 0,0 2 0 0,-2 0 0 16,1 1-128-16,-2 1 128 0,0 4-160 0,-2-1 160 15,0 2-208-15,-1 3 80 0,0-2-96 0,-1 2-16 16,2 0 0-16,-1 1 0 16,0 0-368-16,0-1-80 0,1 1-16 0,-1 1 0 15,1-1-1152-15,0-1-224 0</inkml:trace>
  <inkml:trace contextRef="#ctx0" brushRef="#br1" timeOffset="101364.47">9855 14968 34095 0,'0'-2'3024'0,"0"1"-2416"0,0-1-480 0,1 0-128 0,1 0 2016 0,0 1 384 0,2 0 80 0,2-3 16 0,3-1-1744 0,8-1-352 0,2-4-64 0,5 2-16 16,1 0-160-16,2-1-32 0,3-1-128 0,2-2 192 15,-2 2-192-15,1 0 0 0,-1 0 0 0,-3-1 0 16,-3 5-496-16,0-3 16 0,-4 5 0 0,-2 1 0 15,-2-2 96-15,-2 2 32 0,-1 1 0 0,-2-1 0 16,-1 2-480-16,1 0-80 0,-1 1-32 0,0-1-10768 16,0 2-2176-16</inkml:trace>
  <inkml:trace contextRef="#ctx0" brushRef="#br1" timeOffset="101694.56">9891 15130 39615 0,'-3'0'3520'0,"2"0"-2816"0,0-3-560 0,2 2-144 16,0 1 528-16,0-1 80 0,1 0 16 0,3-3 0 16,1-1-624-16,4 0-288 0,3-2 32 0,2 3 0 15,4-5 96-15,2 2 32 0,0-1 0 0,3 0 0 16,-1 0-640 0,2 0-112-16,-1 4-16 0,2-4-16 0,-2 4 256 15,-2-2 48-15,1 2 16 0,-4 0 0 0,-1-1 384 0,-1 1 80 16,0 2 128-16,-3 2-10432 0,0-3-1952 0</inkml:trace>
  <inkml:trace contextRef="#ctx0" brushRef="#br1" timeOffset="102071.45">10544 14895 41471 0,'4'-5'1840'0,"-2"1"368"0,1 3-1760 0,0-3-448 0,1 3 0 0,-2 1 0 16,3-4-576-1,3 2-208-15,6-2-48 0,4-3 0 0,4 3 672 0,0 0 160 0,2 0 0 0,-1 2 0 16,1 1-192-16,0 1-16 0,0-2 0 0,2-1 0 16,2 2-576-16,-1-1-112 0,1 2-32 0,-2-1 0 15,0 1 304-15,-3 0 64 0,-3 0 16 0,-1 3 0 16,-3-2-1184-16,-1 2-224 15,-3 0-48-15,-3 1-16 0</inkml:trace>
  <inkml:trace contextRef="#ctx0" brushRef="#br1" timeOffset="102370.78">10546 15126 43311 0,'5'1'1920'0,"-1"-2"384"0,-1 1-1840 0,0-1-464 0,1 1 0 0,-1-1 0 16,3-1 192-16,4 1-64 0,5 0-128 0,8-6 192 15,3 5-192-15,4-2-288 0,-1 0 64 0,0 2 16 16,-1 0-224-16,-3-1-32 16,2 0-16-16,-6 0 0 0,-1 1-1232 0,-2-2-240 0,-1 1-48 0,-4 0-9008 15,-3 3-1808-15</inkml:trace>
  <inkml:trace contextRef="#ctx0" brushRef="#br1" timeOffset="103123.79">11830 14783 35007 0,'-5'2'3120'0,"2"-1"-2496"0,1 3-496 0,1-3-128 16,1 1 128-16,-2 0 0 0,-2 4 0 0,-1 1 0 16,-3 4 64-16,-2 3 32 0,0 2 0 0,-3 1 0 15,2 2 192-15,-3 2 32 0,1 1 16 0,-3 0 0 16,-3 4 16-16,0-2 0 0,0 4 0 0,-3-2 0 15,2-2 32-15,1-1 16 0,-2-2 0 0,1-3 0 16,-1-1-208-16,2-2-64 0,1 1 0 0,0-5 0 0,2 1-256 0,1-4 0 16,3 1 0-16,-1-5 0 15,5 0-1088-15,0-3-128 0,2-2-32 0,2 0-16320 16</inkml:trace>
  <inkml:trace contextRef="#ctx0" brushRef="#br1" timeOffset="103406.44">11330 14790 44223 0,'-3'1'1968'0,"1"-1"400"0,-1 0-1904 0,2 0-464 0,1 2 0 15,3-1 0-15,-1 0 256 0,2 5-64 0,4-1 0 0,3 5 0 16,7 2-576-1,2 2-112-15,4 3-16 0,4 0-16 0,2 3 208 0,1 0 64 0,2 1 0 0,-3 0 0 16,-1-1-320-16,-1 1-64 0,-4-1-16 0,-2-3 0 16,-2 2 224-16,-1-5 48 0,-4 0 16 0,-2-3 0 15,-3 0 368-15,0-1 0 0,0 0 160 0,-1-1-160 16,-1-2-208-16,1 2-160 0,-1-1-16 0,1 0-16 16,2-2-1456-16,-4 0-304 0</inkml:trace>
  <inkml:trace contextRef="#ctx0" brushRef="#br1" timeOffset="103752.31">12093 14808 41471 0,'-5'-7'1840'0,"2"1"368"0,1 1-1760 0,-1 0-448 0,3 3 0 0,0 1 0 16,1 0-144-16,-1-3-112 0,0 0-32 0,0 1 0 16,2-3-128-16,-2 2-32 0,1 1 0 0,-1 3 0 15,0 0-1216-15,0 3-256 0,-1 1-64 0,-1-2-13280 16</inkml:trace>
  <inkml:trace contextRef="#ctx0" brushRef="#br1" timeOffset="104113.64">13167 15693 43311 0,'0'0'1920'0,"0"0"384"0,0-4-1840 0,0 3-464 0,1 1 0 0,0 0 0 15,1-2-128-15,0 0-128 16,0 0-32-16,2-3 0 0,2 0-352 0,-1 1-80 0,-1 2-16 0,0-3 0 0,1-3 576 16</inkml:trace>
  <inkml:trace contextRef="#ctx0" brushRef="#br1" timeOffset="105844.33">7100 16446 36863 0,'0'0'3264'0,"0"0"-2608"0,0 0-528 0,0 0-128 0,1 0-272 0,0 1-96 15,0 2-16-15,1-1 0 16,0 4-160-16,1 2-32 0,-2 3-16 0,2 0 0 0,0 4 464 0,0 0 128 16,-1 1 0-16,2 4 0 0,-1-1 128 0,-1 3 80 0,1 1 32 15,1-2 0-15,-3-1 656 0,2-2 128 0,0-2 16 0,0 2 16 16,-1 2-240-16,2-2-48 0,0 0-16 0,-3-1 0 15,3 0-464-15,0-6-96 16,-2 0 0-16,0-2-16 0,1-1-176 0,-1-2 128 0,-1 0-128 0,-1-3 128 16,1 0-128-16,-2-3 0 0,1 0 0 0,-1 0 128 15,-2-3-128-15,2 0 128 0,-2-1-128 0,2-2 128 16,-2-1 96-16,1-2 16 0,0 0 0 0,-1-2 0 16,0-3-64-16,1 0-16 0,-1 0 0 0,2-2 0 15,0-3 48-15,-2 0 16 0,2-4 0 0,0-1 0 16,1-4-32-16,0 2-16 0,0 3 0 0,0 0 0 0,0-2-176 0,0-2 160 15,0 4-160-15,-1 1 160 0,1-1-160 16,0 2 0-16,0 1 0 0,0 1 0 0,1 5 0 16,0 0-224-16,0 0 48 0,2 1 16 0,-1 3 160 0,2 1-160 15,0-1 160-15,0 2-160 0,2 2 160 0,-1 1-208 16,3 2 80-16,0 0 128 0,0 2-384 16,1 1 64-16,2 0 0 0,1 0 0 15,1 0 32-15,2 0 16 0,0 2 0 0,0 2 0 0,2-3 272 0,-3 3-192 16,-1 1 192-16,0 0-160 15,-3 0-64-15,0 2-16 0,0 0 0 0,2 1 0 16,-2 2-1472-16,-1-4-288 0</inkml:trace>
  <inkml:trace contextRef="#ctx0" brushRef="#br1" timeOffset="106299.87">7453 16519 32255 0,'1'-4'1424'0,"0"0"304"0,0 2-1392 0,0 1-336 0,1 1 0 0,2-2 0 0,0 2-416 0,3-2-160 0,3 1-16 16,5-3-16-16,1 0 288 0,3-1 48 0,0 0 16 0,0 2 0 0,-1-3 1184 0,-2 0 240 15,0 0 48-15,-2 0 16 0,-2 0-272 16,-2 1-48-16,2-2-16 0,-5 0 0 0,1 1-320 0,-2 1-80 15,-2 0-16-15,0 0 0 16,-2 0 0-16,0 0 0 0,-1-2 0 0,0 2 0 0,-1-2-480 0,0 2 0 16,-1 0 0-16,0-1 0 15,0 0-672-15,-2 0-32 0,0 2 0 0,-2 0 0 16,0-2-240-16,-2 4-48 0,-2 0-16 0,-1 4 0 16,-1 0 304-16,-1 4 64 0,-2-1 16 0,-1 4 0 0,0 3 800 0,-2 3 144 15,2 1 48-15,-2 2 0 0,2 3 384 0,1 2 80 16,1-1 0-16,3-2 16 0,2 1-384 0,1 1-80 15,5-2 0-15,1-2-16 0,3 0-48 0,2 0-16 0,1 1 0 16,1-4 0-16,0 2-48 0,1-5 0 0,0 2 0 16,0 1 0-16,-1-3-256 0,0 3 0 0,1-3 0 0,-1 1 0 15,3-1-192-15,-1-2-128 0,0 0-48 16,1-4 0 0,1-1-48-16,2-1-16 15,2-3 0-15,3-1 0 0,1-1-1424 0,4-3-272 0,-1-2-64 0,5-3-11824 0</inkml:trace>
  <inkml:trace contextRef="#ctx0" brushRef="#br1" timeOffset="106598.19">8078 16096 33167 0,'0'-6'2944'0,"-1"2"-2352"0,0 0-464 0,0 3-128 15,1 0 2048-15,0 2 400 0,1 1 80 0,0 2 16 16,2 2-2544-16,1 7-288 0,2 2-160 0,1 7-48 0,0 0 112 0,0 7 32 0,0 3 0 0,0 1 0 0,0 5 352 0,-3 1 0 16,1 3 0-16,-1-3 0 0,-3-4 0 0,0-2 192 15,-1-2-64-15,0-3 0 0,0-1 160 0,-1-1 32 0,1-3 0 16,-1-4 0-16,1-1-320 0,0 1 0 15,0-4 0-15,-1-3 0 16,-1 2-1344-16,2-7-192 0,-1-1-16 0,0-3-15008 0</inkml:trace>
  <inkml:trace contextRef="#ctx0" brushRef="#br1" timeOffset="106833.67">7829 16379 6447 0,'4'-6'576'0,"-1"0"-576"0,-1 0 0 0,0 2 0 0,-1 1 8000 0,1 0 1472 0,3 0 320 0,3-3 48 0,5-3-7856 0,6-3-1552 15,5 0-432-15,2-1 128 0,1 2-128 0,0 5 0 16,-1-3 0-16,2 4 0 0,2-1 0 0,-1 4-144 31,1-2 0-31,-1 0 0 0,-1 0-496 0,-2 1-80 0,0-3-32 0,-2 2 0 16,-4-1-720-16,-3 2-160 0,-2 1-32 0,-3 1-8848 15,1 1-1776-15</inkml:trace>
  <inkml:trace contextRef="#ctx0" brushRef="#br1" timeOffset="107304.96">8396 16279 17503 0,'0'0'1552'0,"0"-2"-1232"0,0 2-320 0,0 0 0 0,0 0 2480 0,0 0 432 0,1 2 96 16,-1-2 0-16,0 1-672 0,0 3-144 0,0 3-16 0,-1 1-16 15,0 4-1040-15,-1 0-208 0,0 2-32 0,-1 4-16 16,-2 1-640-16,0 2-224 0,-1 3 144 0,1-2-144 31,-1 1 256-31,1-2-16 0,2 2-16 0,0-2 0 0,2 2 32 0,1-3 16 0,2 0 0 0,-1-2 0 16,2 1 16-16,2-3 0 0,0-1 0 0,2-2 0 16,0-3-128-16,2-2-32 0,0-2 0 0,2-2 0 15,1-3-128-15,-1 0 160 0,3-2-160 0,0 0 160 0,0-4-160 16,2 0 0-16,-2-3 0 0,2-2 0 0,-1-1 0 0,1-1 0 31,1 1 0-31,-2-5 0 0,0 1 0 0,-1-1 0 0,1-2 144 0,-3 1-144 0,-1 0 0 0,1-3 0 16,-2 0 0-16,-1 0 0 0,-2 1 0 0,-1 0-128 15,0 1 0-15,-1-1 0 0,-3 7-32 0,-1-2 0 16,-1 0 0-16,0 1 0 0,-1 2 160 0,0-2 0 16,-2 3 0-16,1 3 0 0,1-2 0 0,-1 3 192 15,2 2 0-15,0 1-16 0,0 3-176 0,0 0 0 31,0 1 0-31,0 3 0 0,0 2 240 0,3 3 16 16,1 0 0-16,-1 4 0 0,1 3-32 0,1-2 0 16,0 4 0-16,0 1 0 0,0-1 48 0,1 2 16 15,0 0 0-15,-1 0 0 0,2 2-32 0,0-4-16 16,1 1 0-16,-1-2 0 0,1 2-240 0,0-4 0 0,0-1-144 16,-1-1 144-1,0-2-640-15,-2-2-16 0,0-2-16 0,0-3 0 16,0 1-288-16,-2-5-64 0,1 0-16 0,-1-2 0 15,0-1-1648-15,2-2-336 0,-2-1-64 0,0-3-11568 0</inkml:trace>
  <inkml:trace contextRef="#ctx0" brushRef="#br1" timeOffset="107713.08">8887 16529 32255 0,'2'5'1424'0,"-4"-4"304"0,1 2-1392 0,1-1-336 0,-1 0 0 0,1 2 0 0,0 1 896 0,0-2 96 15,0 5 32-15,0 3 0 16,2 1-1536-16,1 0-320 0,1-2-48 0,-1 2-16 16,4-5-336-16,-3 1-80 0,2 2-16 0,-1-5 0 0,-1 0 1328 0,-2 0 0 15,2-1 240-15,-1-1-32 0,-1 2 1840 0,0-4 352 16,0 3 80-16,-1-4 16 0,-1 0-1072 0,1 0-208 16,-1 0-32-16,0-4-16 0,0 1-528 0,0-1-128 15,-1-2 0-15,1 6-16 0,0 0-96 0,-2-26-16 16,1 13 0-16,-1 1 0 0,1-2-32 0,0-2-16 15,-1 1 0-15,0-2 0 0,1 0-160 0,-1-4-48 16,2 2 0-16,0-3 0 0,0 2-128 0,3-1 0 0,-2-5 144 16,2 4-144-16,-1-1 0 0,1 1 144 0,2 1-144 0,0 0 0 15,1 3 0-15,2-1 0 0,-1 2-192 0,2 4 48 16,3 1-48-16,-1 0-16 0,0 4 0 0,0 0 0 16,1 3 64-16,0 0 16 0,0 2 0 0,-3 0 0 15,0 3-176-15,0-2-16 0,4 2-16 0,0 3 0 31,1 2-240-31,1-1-64 0,-3 2 0 0,-2-2 0 0,-1 2-48 16,-1 0-16-16,-4 0 0 0,1-1-11264 0,-3 2-2272 0</inkml:trace>
  <inkml:trace contextRef="#ctx0" brushRef="#br1" timeOffset="108201">9337 16351 23039 0,'0'-2'2048'0,"0"2"-1648"0,1 2-400 0,-1-2 0 0,2 3 800 0,-1 0 80 15,1 1 16-15,2 2 0 16,1 5-1296-16,0 0-256 0,-2 4-48 0,2 3-16 0,-3 0 720 0,0 0 0 16,-1 1 0-16,-1-1 0 0,0 1 1120 0,0-2 112 15,0 3 32-15,-1-5 0 0,1 4 848 0,0-2 192 0,-1-1 16 16,1-3 16-16,-1 0-944 0,1 0-192 0,-1-1-48 0,1-5 0 15,-1 3-768-15,1-5-176 0,1 0-16 0,-1-2-16 16,0 0-176-16,1-2 0 0,0-2 144 0,1 0-144 16,-1-3 128-16,1-2-128 0,0-2 160 0,0 1-160 15,0-6 224-15,-1 0-48 0,-1 0-16 0,1-1 0 16,1-4-160-16,-1-1 0 0,2 1 144 0,2-2-144 16,0-1 0-16,0-2 0 0,2 1 0 0,1-4 0 15,2 1 0-15,1 1 0 0,0 1 0 0,0 3-128 16,2 3-64-16,-2 1-16 0,1 2 0 0,-1 1 0 15,2 5 208-15,-1 1 0 0,0 1 0 0,0 2 160 16,1 4 112-16,2 0 32 0,0 1 0 0,3 3 0 0,1 3-96 0,1 2-16 16,1 2 0-16,-5-4 0 0,-2 2 192 0,1 3 16 15,3 4 16-15,-2 3 0 0,1 1-96 0,-3 1-32 16,0 0 0-16,-4-1 0 0,0 1-288 0,-1-3 0 16,0 2 0-16,-3-3 0 0,2-1 0 0,-2-1-256 15,-2 3 32-15,1-5 0 16,-3 0-480-16,0 0-112 15,0 0-16-15,0-3 0 0,-2-3-400 0,0 0-96 0,1-1-16 0,1-2-16304 0</inkml:trace>
  <inkml:trace contextRef="#ctx0" brushRef="#br1" timeOffset="109064.9">10447 16321 28559 0,'0'-5'2544'0,"-1"4"-2032"0,-1-2-512 0,1 2 0 0,1 1 2880 0,1 0 464 0,1 0 112 15,0 0 0-15,2 0-2752 0,4 0-576 0,2 2-128 0,2 2 0 16,6 4 0-16,2 3 160 0,3 2-160 0,2 5 160 16,2 0-160-16,1 6 128 15,0 3-128-15,0-2 128 0,-2 2-128 0,-1-4 0 0,-3 1 0 0,0-2 0 16,-4-3 0-16,-2-1 0 0,0-3 0 0,-4-1 0 16,-1-3-128-16,-1-1-16 0,-1-1 0 0,0-5 0 15,-3-1-1136-15,2-1-240 0,0-4-32 0,0 1-15104 16</inkml:trace>
  <inkml:trace contextRef="#ctx0" brushRef="#br1" timeOffset="109441.97">11250 16106 13823 0,'2'0'1216'0,"-1"-2"-960"0,-1 0-256 0,0 2 0 0,1 0 896 0,-1 0 128 15,1 0 16-15,2 0 16 16,-2-1-1648-16,2 1-336 0,-1 0-64 0,-2 0-16 0,0 0 1600 0,0 0 320 0,0 0 64 0,0 0 16 15,0 0 576-15,0 0 112 0,0 0 32 0,-9 23 0 16,4-13 592-16,-4 4 128 0,2 0 32 0,-2 5 0 16,-1 1-688-16,-2 6-144 0,0 6-32 0,-5 8 0 15,-1 3-672-15,-3 6-144 0,-2 2-16 0,-5 2-16 32,0-4-208-32,-4 6-32 0,-5 5-16 0,-3 3 0 0,1 2-256 0,-1-2-48 0,0 0-16 0,4-3 0 15,0-4-176 1,3-3-272-16,3-3 64 0,1 3-18928 0</inkml:trace>
  <inkml:trace contextRef="#ctx0" brushRef="#br1" timeOffset="145667.76">3576 17949 4607 0,'5'-5'400'16,"-4"4"-400"-16,-1 1 0 0,-1 1 0 0,0 2 5392 0,0 0 1008 0,-2 1 192 0,1 2 32 0,-2 5-4896 0,-1 4-992 16,0 0-192-16,-2 5-32 0,2-1-352 0,1 0-160 15,2-4 160-15,1 2-160 0,-2-2 640 0,2-3 16 16,1-1 16-16,0 1 0 0,1-3-32 0,2 0 0 16,-1 0 0-16,1-2 0 0,-1 2 368 0,2-1 64 15,-1-1 16-15,-1-2 0 0,1 2-512 0,-1-2-112 16,0-1-16-16,-1-1 0 0,1 0-256 0,-1-2-48 15,-1 0-16-15,0-1 0 0,0-1-128 0,-1 0 0 16,0-3 0-16,0-1 0 0,-1-1 0 0,2 6 0 16,-6-17 0-16,3 3 128 0,1 3-128 0,-2-3 0 15,0 0 0-15,3-1 0 0,-1 0 128 0,0-3 0 0,1 2 0 0,1 1 0 16,0 1 0-16,3-5 0 0,-1-1 0 0,-1-3 0 16,2 1-128-16,1-2 0 0,-2 3 144 0,0-1-144 15,0 1 0-15,-1 2 128 0,2-1-128 0,-1 2 0 16,-1 2 240-16,1 1-32 0,3 2 0 0,-1 0 0 15,2 3-80-15,2-1-128 0,1 0 176 0,1 2-176 16,1 2 0-16,0 1 0 0,2 0 0 0,0 3 0 16,-1-1 0-16,2 0 0 0,-1 2 0 0,2 1 0 15,-2 2-176-15,2 0 16 0,-2 0 0 0,1 2 0 16,0 2-176-16,-1-4-48 0,0 4 0 0,1 0 0 16,-1 3-640-16,1 0-144 15,0-2-32-15,-1 3-10400 0,-1-3-2096 0</inkml:trace>
  <inkml:trace contextRef="#ctx0" brushRef="#br1" timeOffset="146139.03">4023 18030 4607 0,'-2'-5'400'0,"-1"1"-400"0,2 2 0 0,0 0 0 0,1 2 7056 0,2 0 1328 16,0-2 272-16,1-1 48 0,1 0-7104 0,4-3-1440 16,2 0-160-16,0 0-272 0,2 1 272 0,0-3-128 0,1 5 128 0,1-3 0 15,-3 1-176-15,2 0 176 0,-1-1-160 0,0 0 160 16,-1 0 0-16,2-1 0 0,-1 2 0 0,0-5 0 16,1 1 0-16,-1-1 0 0,2-1 0 0,-1-2 0 15,1 3 576-15,0-4 96 0,-2 0 32 0,-1 0 0 16,-1 4-320-16,-1-4-48 0,-1 2-16 0,-3 0 0 15,-1 1-320-15,-3-1 0 0,-1 1 0 0,-3 1 0 16,-4 4-448 0,-3-3-176-16,-2 4-16 0,-4 1-16 15,-4 4-720-15,-2 0-144 0,-1 2-16 0,-2 3-16 0,-1 4 416 0,-1-1 96 0,1 3 16 0,-4 2 0 0,1 0 768 0,-2 3 256 16,0 2 0-16,2 1-160 0,2 1 496 0,1 3 112 16,3-2 0-16,1 6 16 0,2-1 1056 0,5-1 208 15,4 3 32-15,3-1 16 0,4-2-624 0,3 0-112 16,2-3-16-16,2-2-16 0,3-2-704 0,2-3-144 15,3-1-32-15,2-2 0 0,1-2 0 0,4-1 0 16,2-1 0-16,3-1 0 0,2-1 0 0,3-2-128 16,2-1 192-16,-1 0-64 0,3-3-128 0,-2 0 0 15,2-3 0-15,-3-3 0 16,2-1-384-16,-2-2-144 0,0 0-48 0,0-2 0 16,-2 0-1952-16,0 0-400 0</inkml:trace>
  <inkml:trace contextRef="#ctx0" brushRef="#br1" timeOffset="146531.62">4649 17228 21183 0,'-1'2'1888'0,"-2"2"-1504"0,1 0-384 0,1 2 0 0,-1 0 2192 0,2 1 368 16,0 3 80-16,0 3 16 0,-1 11-1520 0,0 7-304 15,-1 12-64-15,0 2-16 0,1 1-176 0,-1 2-48 16,4-4 0-16,-1 0 0 0,0-2-384 0,0-1-144 15,1-5 0-15,-1-2 144 0,-1 0 480 0,1 1 80 16,2 1 32-16,-3 0 0 0,1 2 32 0,0-2 16 16,1 2 0-16,-2-1 0 0,1 0-544 0,0-6-112 15,2-3-128-15,-1-4 176 0,2-4-336 0,-1-2-64 0,0-3-16 16,1-2 0 0,-3-1-688-16,1-5-144 0,-1 1-16 0,-1-3-16 15,-1-1-1648-15,-2-2-320 0</inkml:trace>
  <inkml:trace contextRef="#ctx0" brushRef="#br1" timeOffset="146798.87">4345 17748 43311 0,'-2'-5'3840'0,"2"0"-3072"0,2 3-608 0,3 2-160 0,0 0-288 0,1-3-96 0,5 0 0 0,4-3-16 0,6-3 80 0,7 4 32 16,6-3 0-16,1 1 0 0,0 2 288 0,-1 0 0 16,0 0 128-16,-3 0-128 0,-1 0 176 0,-1 0-176 15,-2-3 192-15,-3 3-192 0,-1-2 192 0,-1 0-64 16,-3 1 0-16,-2 0-128 0,-2-3 0 0,-2 0 0 16,1 1-192-16,-1 1 48 15,-3-1-384-15,0 1-80 0,0-2-16 0,-1 1-11280 16,-1 2-2240-16</inkml:trace>
  <inkml:trace contextRef="#ctx0" brushRef="#br1" timeOffset="147316.17">4958 17595 7711 0,'3'2'336'0,"-2"-2"80"0,1 1-416 0,-1 1 0 0,-1-2 0 0,0 0 0 0,0 3 1200 0,0 2 144 0,-1 3 48 0,1 2 0 16,-1 2 880-16,1 5 176 0,0-2 48 0,-1 1 0 15,1 0-384-15,0 2-64 0,0-2 0 0,0 0-16 16,-1 2-512-16,0 0-112 0,-2 0 0 0,0 1-16 16,1 0-224-16,-2 3-32 0,2-2-16 0,0-1 0 15,1 0-384-15,0-2-80 0,1 1-16 0,-1-2 0 0,2-3-384 0,1 0-64 16,0-5-32-16,1 0 0 16,2-4-160-16,1 0 128 0,-1 0-128 0,1-3 128 0,0-1-128 15,0 0 192-15,1 0-192 0,-2 0 192 0,3-1-192 0,-2-1 0 16,-1-2 0-16,3 0 0 0,-1-3 0 0,0 2 128 15,0-3-128-15,2 0 128 0,-1-2 0 0,-1 0 0 16,0-2 0-16,0-2 0 0,-1 2-128 0,1-2 0 16,1-6 144-16,1 2-144 0,-1-6 0 0,1 2 0 15,0 1 0-15,0-3 0 0,-2 4 0 0,1 1 0 16,-2 0 0-16,-2 1 0 0,1 3 0 0,-2 4 0 16,-2-1 0-16,-1 3-128 0,-1 6 128 0,-2-2 0 15,-1 1 0-15,2 2 128 0,-2 2 64 0,2 0 32 16,-1 2 0-16,2 2 0 15,-1 1-96-15,1 1-128 0,1 2 176 0,0 0-176 0,1 5 0 0,2-2 0 0,0 0 0 16,2 1 0-16,-2 2 144 0,4 2-16 0,-1 1-128 0,0 2 192 16,5 6 32-16,-2-2 0 0,0 1 0 0,0-1 0 15,0 2-96-15,0 0 0 0,1-2-128 0,-1 1 192 16,0-1-192-16,0-3 0 0,0-1 0 0,0-3 0 16,0-1 0-16,-1-3-320 0,1-1 64 15,-1-2 0-15,-1-1-336 16,0-3-64-16,1 2-16 0,-1-6 0 0,-2 2-1360 0,0-2-272 15</inkml:trace>
  <inkml:trace contextRef="#ctx0" brushRef="#br1" timeOffset="147708.98">5445 18102 22111 0,'-3'4'1968'0,"3"-3"-1584"0,0 3-384 0,0-3 0 15,1 0 1024-15,1 2 128 0,0-1 32 0,0 2 0 0,0 5-512 0,3-3-96 16,-1-2-32-16,0-4 0 0,0 0 32 0,-1 0 16 16,1-1 0-16,-3-2 0 0,0-3 704 0,-1 2 144 15,-1-2 32-15,-1-2 0 0,-1 1 0 0,0-3 16 16,0 0 0-16,-1-2 0 0,1 1-768 0,0-3-144 0,-1 3-48 0,0-6 0 15,-1 1-256-15,0-3-48 0,-1-3-16 0,1 1 0 32,0-3-208-32,1-3 0 0,1 0 0 0,2-1 0 0,1 2 192 0,1 3-64 0,2-2-128 0,3 3 192 15,-1-2-192-15,3 2 176 0,1 2-176 0,0 0 160 16,-1-2-160-16,1 5 0 0,0-1 0 0,0 4 0 16,-1-1 0-16,-1 5-192 0,1 0 64 0,-3 2 128 15,3 4-336-15,-5 0 48 0,4-1 16 0,-5 4 0 31,2 1-160-31,-1 1-16 0,-2 4-16 0,-1-1 0 0,1 2-736 0,0 0-144 16,1 4-16-16,0 1-15664 0</inkml:trace>
  <inkml:trace contextRef="#ctx0" brushRef="#br1" timeOffset="148290.12">5793 17816 43311 0,'0'-7'1920'0,"0"4"384"0,2 1-1840 0,0 1-464 0,0 1 0 0,1 0 0 0,-2 0-256 0,3 0-160 0,1 0-32 0,3 1 0 16,-1 4-368-16,0-3-80 0,-1 7 0 0,-2 0-16 15,0 2-496-15,-3 1-112 0,-1 3-16 0,-1 3 0 0,-1-1 1760 0,-1 1 352 0,1 1 64 0,-1-2 0 16,0 0 656-16,-1-2 128 0,4-1 32 0,-2 1 0 16,2-5-752-16,0 1-128 15,1-6-48-15,0 0 0 16,1-3-144-16,0-1-48 0,2-1 0 0,-2-2 0 16,3-2-192-16,0-2-144 0,-1-3 192 0,1-2-192 15,-1-1 128-15,0-4-128 0,-2 0 0 0,-1-3 0 16,0-2 0-16,0 0 0 0,-1-2 0 0,0-2 0 0,1-1 0 15,-1 0 128-15,3 1-128 0,-2 2 0 0,1-1 176 0,2 2-176 16,1 2 160-16,1 4-160 0,-1-1 0 0,2 5 0 16,2 0 0-16,-1 5 0 0,1-2 128 15,-2 4-128-15,3-1 0 0,1 2 144 0,0 2-144 0,0-1 0 16,2 1 0-16,-2 2 0 0,1 3 0 0,-1 0 0 16,2 3 128-16,-2 0-128 0,1 4 0 0,0 1 160 15,0 2-160-15,2-1 160 0,-2 3-32 0,-1-3 0 16,1 2 0-16,0 3 0 0,-2 2 0 0,0 2-128 15,0 4 192-15,-2-1-64 0,-1 0-128 0,1 2 0 16,-2 0 0-16,0 2 0 0,1 1-192 0,-1-3 48 16,0-4 0-16,-1-2 0 15,3-7-416-15,-1 0-80 0,1-3 0 0,0-3-16 16,1 0 176-16,-3 0 32 0,2-2 16 0,-2 0 0 16,0-4-560-16,-1 1-112 0,-1 0-32 0,0-2 0 15,0 0-2432-15,-3 0-480 0,2-2-112 0,-1-1-8224 0</inkml:trace>
  <inkml:trace contextRef="#ctx0" brushRef="#br1" timeOffset="151892.29">7115 17402 20271 0,'-3'-1'1792'0,"-1"-1"-1424"0,3 2-368 0,1-1 0 16,0 1-992-16,-1-1-272 0,-2 1-48 0,1-5-16 15,-3 1 96-15,1-1 16 0,-1 1 0 0,1-1 0 16,0 1-448-16,0 1-96 0,2-1-16 0,-2 1 0 0,0 3 1584 0,0-2 320 15,-2 4 64-15,2-2 16 0,-2 3 1968 0,1 1 400 16,-1-1 80-16,0-1 16 0,1 3-496 0,-2 0-80 16,0 1-32-16,2-1 0 0,0 3-800 0,0-1-176 15,-2 6-16-15,-1 2-16 0,2 4-384 0,-2-1-80 16,4 1-16-16,-2 1 0 0,1 5-208 0,0 3-48 16,0-1-16-16,0 0 0 0,3 1 128 0,0-4 16 15,1 4 16-15,-1-3 0 0,1-2-144 0,1 2-48 16,0 1 0-16,1-2 0 0,1-2 240 0,1 5 32 0,0-4 16 0,2 2 0 15,-1-1-48-15,2-3-16 0,1 1 0 0,0-7 0 16,1-1-496-16,-1-2 0 0,2-5 0 0,0-1 0 16,1-3 0-16,2-3 0 0,-2 0 0 0,0-4 0 15,1-1 144-15,-1-2 96 0,2-3 16 0,-2 0 0 16,0-1 416-16,0-4 96 0,-1-2 0 0,-1 0 16 16,-2 0-272-16,0 0-48 0,-1 1-16 0,0-6 0 15,-1-5-176-15,0-1-32 0,-1-3-16 0,-2 2 0 16,-1 1-224-16,-1 0 144 0,-1-1-144 0,-3-1 128 15,1 3-128-15,-2 1 0 0,0 0 0 0,-2 1-176 0,-1 1 176 16,-1-1-160-16,0 2 160 0,0 0-160 16,0 2 160-16,0 3-160 0,0-1 160 0,1 3-160 0,0 4 160 0,-1 2-208 15,1 3 80-15,-1-1 128 16,2 4-1200-16,-2 2-112 0,1 2-32 16,-1 2-15504-16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21:10:50.33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8773 10052 4607 0,'0'0'400'0,"0"0"-400"0,0 0 0 0,0 0-1968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21:15:54.233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2385 8689 23039 0,'-1'-1'2048'0,"1"-2"-1648"0,0 0-400 0,0 3 0 16,0 0 288-16,-1-5-32 0,1 1 0 0,-3-3 0 16,2-3-256-16,-3 0 0 0,-1-4 0 0,1 3 0 15,1 0-864-15,-1 1-80 0,0-1-16 0,0 0 0 16,1 0-320-16,0 1-64 0,-1 2 0 16,0 0-16-16,-1-2 1360 0,0 0 0 0,-1 0 256 0,1 1-16 0,-2-1 1168 0,0 2 224 15,0-1 48-15,0 3 16 0,-1-3-224 0,-2 3-32 16,-1 0-16-16,-1 2 0 0,0 0-656 0,-2 1-144 15,1 5-32-15,-1 1 0 0,1 2-448 0,-2 2-144 16,1 4 0-16,-2 3 0 0,2 3 0 0,0 2 0 16,1-1 0-16,1 3 0 0,0 3 0 0,-1-2 0 15,2 4 0-15,-2-1 0 0,2 4 0 0,-2-3 0 16,1-1 0-16,2 0 0 0,1 0 0 0,0 1 0 16,2 0 0-16,4 0 0 0,0-2 288 0,3 0 48 15,4 0 16-15,1-1 0 0,4-5-64 0,1-2-16 0,3-3 0 16,2-2 0-16,0-7-48 0,3-4-16 0,1-2 0 0,0-4 0 15,1-1 240-15,0-4 32 0,2-1 16 0,-2-2 0 16,-1 0-176-16,1-2-16 0,1 1-16 16,-1-4 0-16,1-3 128 0,1-1 32 0,-3-1 0 0,0 0 0 15,1-2 96-15,-1-1 32 0,0 2 0 0,-1-6 0 16,-1-1-144-16,-2-3-32 0,-2 3 0 0,-3 0 0 16,-1-3-192-16,-1 0-32 0,-1-3-16 0,-2 0 0 15,-2-1-160-15,0 0 192 0,-2-2-192 0,0 3 192 16,1-2-192-16,-1 2 0 0,2-1 0 0,-2 2 0 15,1 3 0-15,1 4 128 16,-3 0-128-16,1 3 128 0,0 1-128 0,-2 2 128 0,2 5-128 0,-1 1 128 0,0 1-128 16,2 5-192-16,-1 2 32 0,1 4 16 15,1 4-528-15,1 2-96 16,1 3-32-16,-1 3-10992 0,1 3-2208 0</inkml:trace>
  <inkml:trace contextRef="#ctx0" brushRef="#br0" timeOffset="691.43">2645 8734 19343 0,'-3'-3'848'0,"2"1"192"0,-1 0-832 0,2 0-208 0,0 1 0 0,0 1 0 16,0 0 192-16,-2-2-16 0,1 0 0 0,0 1 0 0,2 1 480 0,-2-4 112 15,1 3 0-15,0 1 16 0,0 0 480 0,0 0 80 16,2-2 32-16,1-1 0 0,2 2-800 0,1-2-144 16,3 1-48-16,0-3 0 0,1 3 320 0,2-2 48 15,0 0 16-15,1 0 0 0,1-1-208 0,-1 0-48 16,1 0 0-16,-1-2 0 0,0 1-384 0,2 1-128 16,-1-4 0-16,0 3 0 0,2-4 144 0,-1-2-144 15,-1 2 0-15,1-3 144 0,0 0 240 0,1-2 32 16,0 0 16-16,-2 0 0 0,-2 3 0 0,-1-3 0 15,-1 1 0-15,-2 1 0 16,-1-3-176-16,-2 1-48 0,-4 2 0 0,-2 0 0 0,-3 3-480 0,-2 0-112 0,-6 4 0 0,-3 0-16 31,-3 3-176-31,-4 0-48 0,-3 3 0 0,-3 2 0 0,0 2 352 0,-2 2 64 0,5 4 16 0,3-3 0 16,3 2 192-16,-1 4 0 0,0 2 0 0,0 5 0 16,2 2 0-16,3-1 208 0,1 2-16 0,1 0 0 15,3 1 352-15,0-1 64 0,1 3 16 16,0 2 0-16,1-3-208 0,1 4-32 0,0-3-16 0,0 2 0 15,2 1-128-15,0 0-32 0,0 4 0 0,1-1 0 16,1-6-32-16,2 3-16 0,4-3 0 0,0-1 0 16,1-4-800-16,0-2-144 0,2-1-48 15,-2-4 0-15,3-3 32 0,1-2 0 0,2-3 0 0,0-1 0 16,1-3-208-16,1-2-32 0,4-2-16 0,-4-1 0 16,2-1-944-16,0-4-192 0,-2 2-48 0,0-4-8576 15</inkml:trace>
  <inkml:trace contextRef="#ctx0" brushRef="#br0" timeOffset="1225.07">3532 8086 26719 0,'-3'-10'1184'0,"1"3"240"0,-1-1-1136 0,3 3-288 0,0 1 0 0,0 2 0 16,2-2 624-16,-2-2 64 0,1-4 16 0,0-6 0 15,0-4-704-15,1 4 0 16,-1-3 0-16,0 1 0 0,2 2-384 0,-2 0-128 0,-1 0 0 0,0 2-16 16,0 0 32-16,-3 2 16 0,1 0 0 0,-4 0 0 0,-1 2 784 0,0-1 144 15,-2 4 48-15,0 1 0 0,0 0 496 0,1 3 96 16,1 1 32-16,-1 0 0 0,-1 2-96 0,2 0-32 16,0 2 0-16,0 0 0 0,-1 2-544 0,2 1-96 15,-2 1-32-15,1 4 0 16,-2-2-320-16,0 2 0 0,-1 4 0 0,1 0 0 0,1-1 0 0,-1 4 0 15,3 1 0-15,-1 2 0 0,0-1 0 0,1 6 0 16,-2 5 128-16,-1 3-128 0,3 2 512 0,0 4 16 16,-1 2 16-16,2 1 0 0,-1 0-272 0,0 3-48 15,-1 1-16-15,0 0 0 0,-2 0-208 0,1 3 0 16,-2 4 0-16,0 0 0 0,0-3-256 0,0-3-112 0,1-9-16 16,-1-2 0-1,0-3 160-15,-2 1 32 0,1-1 0 0,-1-1 0 0,0-2 192 0,-3 2 0 0,1-2 0 16,-2-1 0-16,4 0-176 0,-2-5 16 0,1-4 0 0,3-4 0 31,2-4-1040-31,1-4-208 0,0-3-32 0,1-1-8416 0,2-7-1696 0</inkml:trace>
  <inkml:trace contextRef="#ctx0" brushRef="#br0" timeOffset="1461.25">2995 8679 19343 0,'1'-7'1728'0,"0"-1"-1392"15,2 4-336-15,-1 0 0 0,2 0 4480 0,0 3 816 0,3-2 160 0,5-3 48 16,6 0-3792-16,6-4-752 16,5-2-160-16,3 0-32 0,-1 4-416 0,1-3-96 15,-1 6 0-15,0-2-16 16,-1 1-544-16,1 2-96 0,-2 0-32 0,-1-1 0 15,0 2-1488-15,-4 1-320 0,0-2-48 0,-1 2-13728 0</inkml:trace>
  <inkml:trace contextRef="#ctx0" brushRef="#br0" timeOffset="2624.29">4754 8124 23951 0,'-1'0'2128'0,"1"1"-1696"15,0 1-432-15,0 0 0 0,0-2 768 0,0 3 64 16,0 4 0-16,-1 1 16 0,0 7 16 0,-1 5 0 0,1 5 0 0,0 2 0 16,-2 3 144-16,2-2 16 0,-3 4 16 0,-1 2 0 15,0-1-544-15,-2 2-112 0,-2 5-32 0,-3 0 0 16,-2 1-352-16,0-4 0 0,-3 3 0 0,0-4 0 15,1-2 0-15,-1-3 0 0,-2 0 0 0,2 0 128 16,-1 1-128-16,0-2 0 0,1-3 0 0,1-2 0 16,0 1-640-16,-1-4-160 0,-1-2-32 0,3-3-9088 15,-1-6-1840-15</inkml:trace>
  <inkml:trace contextRef="#ctx0" brushRef="#br0" timeOffset="2907.24">4252 8528 33167 0,'0'-5'2944'0,"0"0"-2352"0,1 2-464 0,1 3-128 16,1-2 1152-16,0 0 192 0,4-3 64 0,2-2 0 0,5-3-720 0,2-4-144 15,6 3-32-15,1 0 0 0,2 0-256 0,0 0-64 16,3-2-16-16,0 2 0 0,2 2-176 0,-1-1 0 15,2 1 0-15,1-1 0 0,-1 0 0 0,0 1 0 0,-2 2 0 0,0-2 0 16,0 0 0-16,2-2 0 0,0-1-176 0,-3 1 176 16,0-3-320-16,-3 2 32 15,-2 1 0-15,-1-1 0 16,-2 3-352-16,-4-1-64 0,1 5 0 0,-6-3-16 16,1 5-1008-16,-5 3-208 0,0 0-48 0,-5 2-12384 0</inkml:trace>
  <inkml:trace contextRef="#ctx0" brushRef="#br0" timeOffset="3363.14">4941 8563 5519 0,'2'1'240'0,"0"-1"64"0,0 1-304 0,-1-1 0 0,2 2 0 0,-3-2 0 0,1 0 624 0,2 2 64 15,0 2 16-15,1-2 0 0,1 4-448 0,-1 1-96 16,0-1-16-16,-3 2 0 0,0 2-16 0,-2 0 0 16,-1 4 0-16,-1-2 0 0,-2 2 704 0,0 1 128 15,-1 0 16-15,1-3 16 0,0 0 848 0,-1 1 160 16,1-2 48-16,2 0 0 0,-1-4-416 0,0 1-80 0,3-2-16 0,-1-2 0 16,1 1 0-16,1-3-16 15,0 2 0-15,0-4 0 0,1-2-240 0,-1 0-32 0,2 1-16 0,-2 0 0 16,0-4-208-16,1 1-32 0,0-1-16 0,-1 5 0 15,0 0-464-15,-2-19-80 0,-1 11-32 0,1-2 0 16,-2 0-400-16,1-2 0 0,1 0 0 0,-1-2 0 16,1-2 128-16,1-4-128 0,1 2 0 0,1-4 128 15,3 0 64-15,-1 1 16 0,1-3 0 0,2 0 0 16,1-1-16-16,-1-2 0 0,4-2 0 0,0 1 0 16,2 1-16-16,-2 4-16 0,1 2 0 0,1 3 0 15,0 0-160-15,-1 5 128 0,0-2-128 0,0 3 128 16,1 5-128-16,-2-1 0 0,0 4 0 0,0 1 0 15,-1 1 0-15,0 2 0 0,2 0 0 0,1 2 0 16,0 0-496-16,1 1-128 0,1-1-16 16,0 3-16-1,1 0-1200-15,-2 0-256 0,1 1-32 0,-2-2-8544 0,0 4-1696 0</inkml:trace>
  <inkml:trace contextRef="#ctx0" brushRef="#br0" timeOffset="3954.98">5563 8292 12031 0,'4'-1'256'0,"-3"-2"64"0,1 1 16 0,0 2 0 0,-2-4-336 0,0 3 0 16,1 1 0-16,0-1 0 0,1-3 2448 0,-1-1 432 0,0 1 64 15,-1 1 32-15,0-2-816 0,-2 2-176 0,-1 1-16 0,-1 2-16 0,-1 0-928 0,-1 0-176 0,-1 0-32 0,-2 5-16 16,-1 2-96-16,-1 3 0 0,0 1-16 0,-1 3 0 16,1-1-288-16,-2 5-48 0,2 4-16 0,-4 1 0 15,2 2-336-15,1 4 0 0,-1-2 0 0,1 4-128 16,2-3 128-16,2 0 0 0,1-2 0 0,1-3-128 16,0 0 128-16,3-2 0 0,0-2 0 15,-1-2 0-15,3-1 0 0,0-2 0 0,2 1 160 0,1-5-160 0,1-4 192 0,2 1-48 16,3-2-16-16,1-4 0 0,2-1-128 0,0-4-192 15,2 0 32-15,0-2 16 16,2-4-224-16,-1 0-32 0,2-1-16 0,0-7 0 0,-1 3 160 0,-2-4 48 16,-1 0 0-16,-1 2 0 0,-2-3 208 0,0 3 0 15,-1-2 0-15,-1 1 0 0,-1-1 400 0,-3 1 80 16,1-1 16-16,-1 0 0 0,-1 0 208 0,-1-1 64 16,-1 4 0-16,-1-1 0 0,0 2-528 0,0 0-112 15,-2 5 0-15,2 1-128 0,-1 7 272 0,0-2-48 16,1 3-16-16,-2 1 0 0,1 2-16 0,0 3-16 15,1-1 0-15,0 1 0 0,0-1-32 0,1 0 0 16,1 1 0-16,0 0 0 0,2 1 112 0,-2 0 32 16,3 0 0-16,-2 1 0 15,1 2 0-15,-1-2 0 0,1 3 0 0,1 2 0 0,-3 1-96 0,3 2 0 0,1 1-16 16,-3 2 0-16,3 2-176 0,-1 1 0 0,0 0-160 0,0 0 160 16,-3 3-304-16,3-2 48 0,-3 3 0 0,2-3 0 31,-2-5-1040-31,0-3-208 0,1-3-32 0,0-2-16 15,1-3-1840-15,-2-2-352 0,1 0-80 0,-2-2-16 0</inkml:trace>
  <inkml:trace contextRef="#ctx0" brushRef="#br0" timeOffset="4194.82">5914 8437 43311 0,'4'-2'1920'0,"-2"-1"384"0,-1 3-1840 0,2 2-464 0,-2 0 0 0,0 2 0 15,1 1-496-15,0 3-192 0,1 4-32 0,0 7-16 0,0 3 736 0,0 5 0 16,-3 3 192-16,-2 1-32 0,-1 2-160 0,-2-4 0 16,-1 0 0-16,-1-6 0 15,0 0 0-15,0-3-272 16,-1-4 64-16,2-1 16 15,1-2-1376-15,0-4-272 0,1 0-48 0,0-4-16 16,0-4-656-16,2-1-144 0</inkml:trace>
  <inkml:trace contextRef="#ctx0" brushRef="#br0" timeOffset="4398.85">5971 8146 35935 0,'2'-7'3200'16,"-1"4"-2560"-16,1-1-512 0,0 3-128 0,1 1 1136 0,1 1 208 0,-2 1 32 0,5-2 16 0,0 2-1264 15,5 1-128-15,1 2-256 0,0 2 64 16,-1 3-2528-16,-1 0-512 0,-3 2-96 0,-5 0-32 0</inkml:trace>
  <inkml:trace contextRef="#ctx0" brushRef="#br0" timeOffset="4806.91">6260 8563 30399 0,'-2'2'1344'0,"0"0"288"0,-1 0-1312 0,2-1-320 0,1 0 0 0,1 1 0 0,-1-1 816 0,0 3 80 15,2 1 32-15,-2 2 0 0,1 2-544 0,0 1-96 0,2-2-32 0,-2 2 0 16,0-1-256-16,-1-2 0 0,0 1 128 0,0-2-128 31,0-1-512-31,0-1-144 0,0 0-48 0,0-2 0 0,0-2 320 0,0-2 64 0,0-1 16 0,0-2 0 16,0-1 848-16,2-2 160 0,0 0 48 0,2-4 0 15,-2 1 144-15,2-2 16 0,2-2 16 0,-1-1 0 16,2-2-368-16,0-1-80 0,2-2-16 0,-1-2 0 16,2 1-304-16,3-1-160 0,1-1 160 0,2 3-160 15,2 5 0-15,0 2-192 0,-1 4 16 0,1 2 0 16,-2 3 352-16,-1 4 64 0,0 2 16 0,-4 4 0 15,2-1-16-15,-2 2 0 0,-1 1 0 0,-2 1 0 16,0 1-240-16,-1 0 128 0,-2 1-128 0,2 1 0 0,-1 3 128 0,0 1-128 16,1 3 0-16,0 2 144 0,-1 4-144 0,1 0 192 15,-2 4-192-15,-1 2 192 0,-2 5-192 0,1-1 160 16,-2 2-160-16,-1-2 160 0,0-3-160 0,0-5 0 16,0 0 0-16,0-6 0 15,1-3-720-15,0-2-80 0,2-3-16 0,0-3-10896 16,2-3-2176-16</inkml:trace>
  <inkml:trace contextRef="#ctx0" brushRef="#br0" timeOffset="5325.02">7746 7500 911 0,'-7'0'0'0,"2"0"0"0,1 0 0 0,2 0 0 0,0 3 240 0,0-3-48 16,1 0 0-16,-1 0 0 0,-2 1 832 0,-2 2 144 15,0-3 48-15,0 2 0 0,1 2 1056 0,1-4 224 16,-1 2 32-16,1 1 16 0,-1-2 192 0,1 3 32 16,-2-3 16-16,1 2 0 0,-1-1-592 0,0 3-112 15,-1 1-32-15,-3 3 0 0,1-1-640 0,-1 5-144 16,0-1-32-16,-1 4 0 0,0 4-608 0,-3 0-128 15,0 6-32-15,-2 2 0 0,-2 8-256 0,-2 0-48 16,-2 1-16-16,-1 1 0 0,-3 6 96 0,-3 4 16 16,-3 6 0-16,-6 11 0 0,-4 8-16 0,-3 2 0 0,0-1 0 15,5-7 0-15,5-8-240 0,4 1 0 0,4-7 128 0,4-3-128 16,4-1 0-16,5-3 176 16,4-4-176-16,3-5 160 0,2 0-160 0,3-2 160 0,2-3-160 0,3 0 160 15,2-2-160-15,4 0 0 0,4 3 0 0,3-4 0 31,3 0-592-31,4 1-48 0,5-2-16 0,1-4 0 16,4 0-1040-16,4-2-208 0</inkml:trace>
  <inkml:trace contextRef="#ctx0" brushRef="#br0" timeOffset="6991.62">8142 7917 11967 0,'-2'0'1072'0,"-1"0"-864"0,2 0-208 0,1 0 0 0,0 0 832 0,0 0 112 16,-1 0 16-16,-1-1 16 0,0 1-624 0,-1-1-128 15,2 1-32-15,1 0 0 0,0 0 432 0,0 0 80 16,0 0 0-16,0 0 16 0,0 0 656 0,0 0 128 16,0 0 32-16,0 0 0 0,0 0-320 0,0 0-64 15,0 0-16-15,0 0 0 0,4 22-128 0,-9-13-32 0,0-1 0 0,-1 2 0 16,2-3-272-16,-3 4-48 16,0 0-16-16,-2 1 0 0,3 2-32 0,-2-1-16 0,0 2 0 0,0 0 0 15,2 3-16-15,0 0 0 0,1 2 0 16,0 4 0-16,1 2-144 0,-1 4-48 0,0 2 0 0,-3 0 0 15,1 2-208-15,-3-1-48 0,-1 2-128 0,1-1 192 16,0-1-192-16,0-4 0 0,-1 3 0 0,-2-3 0 16,0-1 144-16,1 1-144 0,-3-3 128 0,-1-1-128 15,0-2 192-15,-1-2-32 0,3-2-16 0,-1-3 0 16,3-4-16-16,-1 0-128 0,0-2 192 0,-1-1-64 0,0 1 0 0,-2-5 0 16,1 4 0-16,-2-3 0 0,-2 0-128 0,0-1 0 15,-1 0 0-15,0-4 0 0,1 1 0 16,0-3 0-16,0 0-176 0,0-2 176 0,1-2 0 0,1 0 0 15,0-2 0-15,3 1 0 0,0 0 0 0,2-3 0 16,1 3 0-16,1-3 0 0,2 1 0 0,4 3-128 16,1-5 128-16,1 1 0 0,5 3-176 0,1-4 176 15,1 1-208-15,2-2 80 0,2 3 128 0,-1-1 0 16,2 3 0-16,1-3-128 0,2 4 128 0,0-3 0 16,1 6 0-16,-3-1 0 0,2 3 0 0,-1 2 0 15,1-1 0-15,0 1 0 0,-1 5 0 0,1-3 0 16,-1 2 0-16,0 1 0 0,1 2 0 0,-2-1 0 15,1 1 128-15,-1 0-128 0,-1 1 144 0,2 0-144 0,-2 1 192 16,0-1-192-16,0-1 224 0,0 4-64 0,-1-2-16 0,1 2 0 16,-1-1 48-16,0-1 16 0,-3 1 0 0,1 1 0 15,-1-3-208-15,0 1 144 0,1 0-144 0,0-1 128 32,1 1 64-32,-1-5 0 0,2 3 0 0,-1-3 0 0,1-3-192 0,2-2 0 0,1 1 0 0,0-2-176 15,1 0 176-15,-2-1 0 0,1 0 128 0,-1 0-128 16,0-1 128-16,-2 1-128 0,1 1 128 0,1-4-128 0,-3 3 208 0,1 0-16 15,3-2-16-15,-2 1 0 0,0-2-48 16,0 0 0-16,1 2 0 0,0-3 0 0,0 0-128 0,1-1 0 16,1 1 0-16,1-1 128 0,3-3-128 0,-1-1 0 15,5 0 0-15,-1-3 0 0,1 1 0 0,2-2 128 32,-3 1-128-32,1-1 128 0,0 0-128 0,1 1 0 0,-3-4 0 0,0 2-176 0,-1-3 176 0,-2 1 0 15,-2-1 0-15,-1 2 0 0,-1-4 0 0,0 2 0 16,-2-3 0-16,-1 3 0 0,-2 2 0 0,0-2 0 15,1-3 128-15,-2-3-128 0,-1 3 0 0,1-2 144 16,-2-2-144-16,1-2 0 0,0-2 0 0,-1 3 0 16,-1-1 0-16,-1 1 0 0,0 2 128 0,-2 0-128 15,0-2 0-15,-2 2 0 0,0 0 0 0,-1 4 160 16,-2 0-160-16,0 2 128 0,-3 4-128 0,-1-1 0 0,0 1 0 0,-3 2 0 16,-2 0 0-16,-2 2 0 0,-1 3 128 0,-4-1-128 15,0 3 0-15,-4 1 0 0,-3 2-160 0,0 2 160 16,6-1-288-16,0 3 32 0,-1 2 16 0,-1 1 0 15,5 0-48-15,0 1-16 0,3-2 0 0,1 0 0 47,3-1-160-47,0 1-48 0,1-2 0 0,-2 1 0 0,2-3-688 0,-1 0-144 0</inkml:trace>
  <inkml:trace contextRef="#ctx0" brushRef="#br0" timeOffset="7825.24">8626 7462 14735 0,'-8'-1'1312'0,"2"-1"-1056"0,2 0-256 0,1 1 0 0,1 1 1840 0,2 0 304 0,0 0 64 0,-1 0 16 16,-1-1-1008-16,1 1-192 0,0 0-32 0,2 0-16 16,1 0-592-16,0 0-128 0,-2 0-32 0,0 0 0 15,0 0-96-15,22 11-128 0,-13-5 176 0,0 3-176 16,3 3 672-16,0-1 32 0,-2 0 0 0,4 3 0 16,2 2 96-16,2 2 32 0,3 1 0 0,1 2 0 15,5 0 0-15,1 3 0 0,2-2 0 0,3 4 0 16,4 4-352-16,3-1-64 0,0 2-16 0,0 0 0 15,0 0-80-15,-1 2-32 0,1 7 0 0,-2 3 0 16,-4 7-288-16,-6 0 0 0,-4 1 0 0,-8-1 0 0,-6 0 0 16,-4-3 0-16,-6-3 0 0,-1-2-144 15,-5 0 272-15,0-5 64 0,-1 1 16 0,-5-3 0 0,1 1 112 0,-3-5 0 16,-1-1 16-16,-2 2 0 0,1-1-80 0,1-3 0 16,-2-8-16-16,1 1 0 0,0-3-112 0,-3-1 0 15,-2 1-128-15,-4 0 192 16,-2 1-656-16,-3-1-144 0,-4 1-32 0,-2 2 0 15,-2-1-2288-15,-5 2-464 0</inkml:trace>
  <inkml:trace contextRef="#ctx0" brushRef="#br0" timeOffset="9238.46">4246 9687 13823 0,'4'-3'1216'0,"-2"-1"-960"16,-1 4-256-16,-1-2 0 0,1 0 1360 0,0 1 240 0,3-3 32 0,-1 2 16 16,3-7-528-16,-2 4-96 0,1 0-32 0,-4 3 0 15,0-1-160-15,-2 3-48 0,-1 0 0 0,-2 1 0 16,0 1-96-16,-1 0-32 0,-1 2 0 0,-2 1 0 15,0-3-16-15,-2 3 0 0,-1 0 0 0,-4 4 0 16,-1-2 176-16,0 3 16 16,-2-1 16-16,0 1 0 0,-2 2-432 0,-1-1-96 0,-1 0 0 0,2 1-16 15,-1-1 32-15,1 0 16 0,2-2 0 0,3-2 0 16,2 2 192-16,1-3 32 0,2-1 16 0,1 0 0 16,2 1-320-16,1 0-64 0,1-2-16 0,1 2 0 15,3-1-384-15,0 2-96 0,3 1-16 0,1-2 0 16,2 2-272-1,3 0-48-15,1 2-16 0,3 0 0 0,3 1 416 0,2-1 80 0,1 1 16 0,2 0 0 16,0 0 128-16,0-2 0 0,2 2 0 0,-2-2 0 0,1 3 0 0,-3-2 0 16,0 1 0-16,-4 0 0 0,-1 3 160 0,-2-4-32 15,-2 3-128-15,-1 1 192 0,-1-4 80 0,-3 3 16 16,0 0 0-16,-2 0 0 0,-2 0-64 0,-1-2-16 16,0 2 0-16,-3-1 0 0,0 0-64 0,-2-1-16 15,-2 3 0-15,0-3 0 16,-1-3 64-16,-2 1 0 0,-1 2 0 0,-2-1 0 0,1-1-192 0,-3-3 128 15,-1 3-128-15,0-2 128 16,-1-1-560-16,-2 0-112 0,0-2-32 0,-1 1 0 16,1-1-1104-16,2-3-240 0,0 0-32 0,-1-1-12448 0</inkml:trace>
  <inkml:trace contextRef="#ctx0" brushRef="#br0" timeOffset="9725.46">4458 10056 31327 0,'5'-5'1392'0,"-1"2"272"0,0 0-1328 16,-1 1-336-16,1 0 0 0,-1 1 0 0,2-1 256 0,0-2-32 0,5 0 0 0,4-2 0 0,1 1-224 0,0-3 0 15,-2 1 0-15,0 1 0 32,-2 0-432-32,1 0-80 0,-1 0 0 0,-1-1-16 0,0 0-160 0,-1-1-16 0,1 2-16 0,-1-5 0 0,0 2 528 0,-3 1 192 15,2-1-144-15,-2 0 144 0,-1 0 512 0,0-1 176 16,-2 0 32-16,0 0 16 0,-2 0 112 0,-1-3 32 16,0 1 0-16,-4 0 0 0,3 2-496 0,-4-1-80 15,-1-3-32-15,-1 3 0 16,-1-1-560-16,-1 2-112 0,-1 3-32 0,1 1 0 15,1 4-560-15,-4-1-112 0,-2 6-32 0,-1-1 0 16,1 6 512-16,-2-2 112 0,0 6 0 0,1 2 16 0,2 0 816 0,1 3 144 0,-1 4 48 0,-1 1 0 16,4 5 560-16,-1 2 112 0,1 2 32 0,2-2 0 15,2 4-512-15,2-4-112 0,4-2-16 0,2-3 0 16,2-4-128-16,0 1-48 0,2-3 0 0,-1 0 0 16,3-2-16-16,-2 1 0 0,3-2 0 0,-2 0 0 15,0-2-384 1,-1 0 128-16,2 0-128 0,-1 0 0 15,0-2-624-15,-1-2-208 0,1-3-32 0,1-2-16 0,3-2-912 0,-1-1-176 0,3-4-32 16,3-3-11440-16</inkml:trace>
  <inkml:trace contextRef="#ctx0" brushRef="#br0" timeOffset="10118.45">5104 9287 35935 0,'-6'-1'1600'0,"-2"0"320"0,2 2-1536 0,1 0-384 0,3 1 0 0,1 0 0 0,1 2 0 0,-2 0 0 0,-3 5 0 0,1 3-128 32,0 0-528-32,1 3-112 0,1 0 0 0,2 0-16 0,1 3 624 0,2 1 160 0,-2 1 0 0,3 4 0 15,0 1 0-15,-2 4-128 0,2 3 128 0,0-1-128 16,-3 0 896-16,2 0 192 0,-1-2 48 0,-1 2 0 16,1 3 208-16,-1 1 32 0,-1 6 16 0,-3 1 0 15,1-4-800-15,-2 3-144 0,1 0-48 0,-1 4 0 16,0-3-272-16,0-1 0 0,1-5 0 0,1 1 0 15,0 0 0-15,2-4-272 0,2-3 48 0,-2-5 16 16,2-1-176-16,2-3-16 16,-1-3-16-16,1-4 0 0,-1-1-896 0,0-7-176 0,-1-1-48 0,2-4-9264 15,-1-1-1856-15</inkml:trace>
  <inkml:trace contextRef="#ctx0" brushRef="#br0" timeOffset="10621.32">5852 9465 35007 0,'0'-10'1552'0,"0"0"320"0,1 4-1488 15,0 1-384-15,0 0 0 0,1 1 0 0,-1 0 256 0,2-5-32 0,0-4 0 0,1-6 0 16,2-3-432-16,-2-2-96 0,-1 5-16 0,-2 2 0 16,-3 1-1280-1,-1 6-272-15,-3 0-48 0,-3 4-16 0,-3 2 32 0,0 0 16 16,-5 3 0-16,1 3 0 0,-1 1 1888 0,-2 2 464 0,-20 5 576 0,23-3 64 0,0-1 112 15,1 0 32-15,3-1 0 0,2 2-208 0,0-1-32 16,2-1-16-16,1 2 0 0,2 1-288 0,-1 2-64 16,1-1-16-16,0 6 0 0,2 0-336 0,1 4-64 15,-2 3-16-15,0 3 0 0,0 3 368 0,1 6 80 16,0 3 16-16,-1-2 0 0,2 1 48 0,-2 0 16 16,1 1 0-16,-2 2 0 0,1-2-288 0,-2 5-64 15,-2 6-16-15,-2 1 0 0,-1 4-368 0,-2-3 0 16,-1 0 0-16,-1-3 0 0,4-8 0 0,-3 0 0 15,1-1 0-15,3-3-128 0,2-8-128 0,3-2 0 0,0 2-16 0,2-10 0 32,1 0-176-32,1-6-48 0,0-3 0 0,1-3 0 15,0-1-720-15,1-4-128 0,0 0-48 0,0-4 0 16,0-2-896-16,0-3-176 0</inkml:trace>
  <inkml:trace contextRef="#ctx0" brushRef="#br0" timeOffset="10824.84">5312 9909 40543 0,'1'-2'1792'0,"0"1"384"0,1 1-1744 0,3-1-432 0,0 1 0 0,0 1 0 16,3-1 224-16,4 0-32 0,8 0-16 0,7 0 0 15,7-1-176-15,2 0 160 0,1-2-160 0,-2 1 160 0,-3-2-288 0,-2-1-64 16,-3 2-16-16,-4-1 0 15,-3-2-1600-15,-3 2-320 0,-1-2-64 0,-1 1-13696 16</inkml:trace>
  <inkml:trace contextRef="#ctx0" brushRef="#br0" timeOffset="11154.82">5953 10312 46991 0,'-1'-2'2080'0,"-2"-1"432"0,1 2-2000 0,0 1-512 0,1 0 0 0,1 1 0 15,0 0-320-15,0 3-176 0,-1-3-16 0,-2 3-16 16,1 2-816-16,0 0-144 0,-1 3-48 0,-1-5 0 0</inkml:trace>
  <inkml:trace contextRef="#ctx0" brushRef="#br0" timeOffset="25054.1">6954 9219 12895 0,'4'-2'1152'0,"-3"0"-928"0,0 2-224 0,0-2 0 0,0 2 1424 0,0 0 240 16,1 0 64-16,1 0 0 0,1-1-416 0,-2-1-80 15,2 2-16-15,0 0 0 16,0 0 560-16,-2 3 96 0,2-1 32 0,-1 2 0 0,-1 2-944 0,0 0-192 16,1 1-48-16,0 1 0 0,2-1-432 0,-4 3-96 15,2 0 0-15,-1-1-16 0,0 3 80 0,0-1 0 16,-1 0 16-16,-1 3 0 0,0-2 192 0,-1 3 48 0,-2 1 0 0,-2 3 0 15,0 1-48 1,-1 4 0-16,-2 0 0 0,1 3 0 0,-1 0-16 0,-1 3 0 0,1-2 0 0,0 2 0 16,0-4-64-16,0 5-32 0,1-3 0 0,0-2 0 15,1-5-352-15,0 6 0 0,-3 7 0 16,-1 3 128-16,-3 2-128 0,1-1 0 0,-3-2 0 0,-1 1 0 16,1-4 0-16,-2 0 0 0,0-3 0 0,-1-1 0 15,-1-3 0-15,-1 0 0 0,-1 2 0 0,0-2 0 16,1-1 0-16,-1 1 0 0,2-5 0 0,2 1 0 15,0-2 0-15,1-4 0 0,3 1 0 0,0-3 0 16,2-2 0-16,1-1 0 0,0-2 0 0,1-2 128 16,1-1-128-16,2-3 128 0,0-2-128 0,0-1 128 15,0-3-128-15,1 1 0 0,-1-3 0 0,-1-2 128 0,0 1 48 16,-2 1 16-16,-1-4 0 0,0 2 0 0,-2-4-192 16,1 3 0-1,-1-3 0-15,2 1-176 0,1-1 176 0,1-3 0 0,0-2 0 0,2-1 0 0,1 0 0 0,2-2 0 16,2 1 0-16,2 3 0 0,3-4 0 0,1 2 0 15,2 1 0-15,1 2 128 0,2-1-128 0,-1 2 128 16,2 2-128-16,0 2 128 0,1 1-128 0,-1 0 0 16,1 3 0-16,1-2 0 0,-1 4 0 0,1-1 0 15,2 1 0-15,-1 3 0 16,0 0 0-16,1 0 0 0,-1 3 0 0,1 1 0 0,1 1 0 0,0 1 0 16,1 0 0-16,-2 2 0 0,1 1 0 0,0 0 0 15,0-1 0-15,-1 4 176 0,0-1-48 0,1 1-128 0,-4 0 192 16,3-2-64-16,-2 2 32 0,0 0 0 0,-1 1 0 0,0-2 0 15,-2 2 32-15,0-1 0 0,-1 0 0 0,-1-2 0 16,-1 0-192-16,1-2 160 0,1 1-160 0,1 0 160 16,0-1-160-16,-1 0 192 0,0-2-192 0,0 0 192 15,2 0-64-15,0 0-128 0,-1-3 192 0,1 0-64 16,1 1 0-16,1-2 0 0,1 1 0 0,-3-1 0 16,2-1-128-16,0-1 128 0,-2 0-128 0,0 0 128 15,0 0-128-15,-1 0 0 0,0 0 0 0,-1-1 0 16,1 1 128-16,-1 0-128 0,0-2 0 0,-2 1 128 15,1-1-128-15,1 2 0 16,1-3 144-16,0 0-144 0,1-1 0 0,4-1 144 0,2 0-144 0,2-4 0 0,1-2 192 0,2 0-192 16,-1-1 192-16,2-1-192 0,0 1 128 15,-2-4-128-15,1 0 0 0,-2 0 0 0,-1-2 0 0,0 1 0 16,-1 0 0-16,-1-3 0 0,-3 1 208 0,-1-1-64 16,1-3-16-16,-1-2 0 0,-1-3-128 0,-2 1 0 15,0-4 0-15,-1 4 0 0,0-2 128 16,-1 3 0-16,0-2 0 0,0-1 0 0,-2 1-128 0,1-2 0 15,-1 2-192-15,-1 3 192 0,-3 1-192 0,1 1 192 16,-1 3-160-16,-3 2 160 0,-2 0-208 0,0 1 48 16,-2 2 16-16,-2-2 0 0,0 1 144 0,-2 1-128 15,-1-2 128-15,0 2-128 0,-1 1 128 0,0-1 0 16,-2 3 0-16,1-3 0 0,-1 3 0 0,1 1-128 0,0-1 128 16,-3 1 0-1,2 0-144-15,-1 1 144 0,1 3-160 0,-2-2 160 0,0 3-176 0,0 2 176 0,-2 2-192 0,0-3 192 16,0 2-144-16,-1 0 144 0,1 3 0 0,-1-2-144 15,-1 1 144-15,4 0 0 0,-1-2 0 0,0 3 0 16,1-1 0-16,-2 1 0 0,1-2 0 0,-1 2 0 16,1 2 0-16,-1-2 0 0,3 4 0 0,-3-3 0 15,0 2-304-15,1 3-80 16,-1-1 0-16,-2 0-16 16,3 1 16-16,-1-1 16 0,2 1 0 0,1-1 0 15,2 0-208-15,1 0-64 0,3-4 0 0,0 0-17728 16</inkml:trace>
  <inkml:trace contextRef="#ctx0" brushRef="#br0" timeOffset="25886.59">8150 9805 4607 0,'11'-6'400'0,"-3"3"-400"0,-2 2 0 0,-1-3 0 0,-1 3 3344 16,-2 0 592-16,1 1 112 0,2-4 32 0,3 3-2448 0,3-7-480 15,0 3-112-15,1-2-16 0,1 1 192 0,-2-2 48 16,2 1 0-16,-3 2 0 0,4-1-336 0,1 1-64 15,2 0-16-15,0 1 0 0,2 2-272 0,2 0-64 16,0 1-16-16,1 1 0 0,1 1-48 0,-1-1 0 16,2 0 0-16,0-1 0 0,0 0-192 0,-1-1-64 15,1 0 0-15,-2 0 0 0,1 2-192 0,-4-4-208 16,1 2 32-16,-1-1-10000 16,-3 0-2016-16</inkml:trace>
  <inkml:trace contextRef="#ctx0" brushRef="#br0" timeOffset="26231.63">8145 9990 35935 0,'1'-2'3200'0,"3"0"-2560"0,0 0-512 0,-2 2-128 15,3-1 912-15,2 0 176 0,7-1 16 0,6-1 16 0,8-6-992 0,7 3-128 16,5-3-144-16,0 1 144 16,1 0-592-16,-2 1 0 0,-2 2 0 0,-2 0 0 15,-3 5-1744-15,-3-2-352 0,-5 4-64 0,-4-2 0 16,-4 1 576-16,-4 3 112 0,-3-1 16 0,-1-1 16 15,-2 1 752-15,-1-1 160 0,3 3 32 0,-1-4 0 16,2 1-48-16,2-2 0 0,2 0 0 0,4 0-4944 0</inkml:trace>
  <inkml:trace contextRef="#ctx0" brushRef="#br0" timeOffset="30566.87">9822 9237 2751 0,'-2'-1'256'0,"2"1"-256"0,0-3 0 0,0 3 0 0,0 0 1152 0,1-1 192 16,0 0 48-16,1-1 0 0,0 0-656 0,2-2-128 16,2 0-32-16,-2 0 0 0,2 2 64 0,0-2 0 0,2 2 0 0,-3 0 0 15,2 2-48-15,-1-1 0 0,0-2 0 16,-1 3 0-16,-1 3 864 0,0-2 160 15,-2 1 48-15,0 1 0 0,-1 4 112 0,-1-1 16 0,-1 2 16 0,-1 0 0 16,1 2-496-16,-2 1-96 16,-2-1-32-16,1 2 0 0,-3 0-400 0,2-2-80 0,1 1 0 0,-2 1-16 15,2-1-288-15,-2 3-48 0,1 0-16 0,-3 2 0 16,3 0 32-16,-1 1 0 0,0 2 0 0,-1 2 0 16,1-1 48-16,-2 0 16 0,2 5 0 0,-2 0 0 15,1-1 0-15,-1 0 0 0,2 0 0 0,-2-2 0 16,-1-1-144-16,0 0-32 0,-1 0 0 0,0 0 0 15,0-1-256-15,0 3 128 0,-2 1-128 0,-1 2 0 0,-1 1 160 0,-2 3-160 16,0-2 128-16,-2 2-128 0,3-2 0 0,0 1 0 16,-2-2 0-16,3-1 0 0,1 0 0 0,-1-3 0 15,1 0 0-15,0-3 0 0,1-2 176 0,0-1-48 16,1-2-128-16,-2 0 192 0,2-1-64 0,-1-4 0 16,1-1-128-16,0 0 192 0,0-1-192 0,0-2 0 15,1-3 128-15,-2 1-128 0,0-1 0 0,-1 0 0 16,-2 0 0-16,0-2 0 0,0 0 0 0,0-1 0 15,-1 0 128-15,1-2-128 0,-2-2 0 0,3 2 0 16,1-6 0-16,1 1 0 0,2-1 128 0,2-2-128 16,2 1 0-16,0-5 0 0,3 1 128 0,1 0-128 15,0 1 0-15,2-3 144 0,3 0-144 0,-1 1 0 0,2 1 0 16,2 1 0-16,1-1 0 0,1 2-144 16,2-3 144-16,2 1-208 0,2 1 208 0,1-1 0 0,2-1 0 0,1 3 0 15,-1-1 0-15,1 4 0 0,0 1 0 0,-2 2 0 16,3 3 0-16,-2-1 0 0,1 3 0 0,-1 0 0 15,0 3 0-15,2-1 0 0,0 2 0 0,0 1 0 16,-3 2 128-16,1 1-128 0,-1 4 0 0,-3 0 0 16,0 1 128-16,-3 1-128 0,-1-1 0 0,-2 1 0 15,2-1 160-15,-3 1-32 0,2 0 0 0,0 0 0 16,2 0 128-16,-1 2 0 0,2-1 16 0,0 2 0 16,2-2-272-16,0 0 0 15,-2 1 128-15,3-1-128 0,-3-3 192 0,3-1 0 0,2-1-16 0,-1-1 0 0,-1-2 16 0,1-2 0 16,1-3 0-16,1 0 0 0,-2-2-64 0,1-2 0 15,0 1 0-15,-1-2 0 0,-2-2-128 0,1 0 0 16,-1 0 0-16,0 0 0 16,-1-1 0-16,0-3 0 0,2 1 0 0,1 0 0 0,0-1 144 0,1 0-144 15,0 0 160-15,1-4-160 0,0 3 160 0,1-2-160 16,0 0 160-16,0-4-160 0,1 2 144 0,1-2-144 16,-1 0 128-16,0 0-128 0,1-4 0 0,1-2 0 15,-1 1 0-15,0-3 0 0,-1-2 0 0,-1 1 0 16,1 1 0-16,-3-2 0 0,2-2 0 0,-1-1 192 15,-1 4 0-15,-1-3 0 0,2-1-192 0,-1-1 0 0,-2 3 0 16,0-1 0-16,1 3 0 0,-5-2 0 0,2 2 0 16,-2 0 0-16,-1 2 0 0,-2 3 0 0,-3 1 0 0,1 1 0 15,-2 2-192-15,-3-3 48 0,1 3 0 0,-2-2 0 16,-1 3 144-16,0 0 0 0,-2 3 0 0,0-2 0 16,-2 2-128-16,-2-1 128 0,-1 0-128 0,-2 0 128 31,0 2-128-31,-1 3 128 0,1-1-128 0,-2 4 128 0,-1-2-144 0,0 6 144 0,-2-3-160 0,-1 6 160 15,0-1-144-15,-4 1 144 0,1 2-128 0,-3 1 128 16,1 0 0-16,0 0 0 0,2-2 0 0,1 2-128 16,-2-4 128-16,0 4 0 0,-2-3 0 0,0 1 0 0,3 2 0 15,-3-3 0-15,0 1 0 0,2 2 0 0,2-3 0 16,-1 2 0-16,-1 0 0 0,0-1 0 16,-1 1 0-16,2 0 0 0,1-3-144 0,0 0 144 15,3 0-448-15,2 1 0 0,1-2-16 0,2 0-12464 16,2 0-2496-16</inkml:trace>
  <inkml:trace contextRef="#ctx0" brushRef="#br1" timeOffset="37825.94">2220 12404 32255 0,'-2'-5'2864'0,"0"0"-2288"0,0 3-576 0,2 0 0 0,2 1 448 0,-2-1 0 15,-2-5-16-15,0-3 0 16,0-2-688-16,-3-1-128 0,2 0-16 0,-1-2-16 0,-2 5 272 0,0-1 144 0,0 1-160 0,-1-1 160 15,-1 4-320-15,-1-3 16 0,-1 2 16 0,0 2 0 16,-2 0 288-16,2 1 0 0,-1 1 176 0,-1 0-176 16,-2 3 496-16,1 0-16 0,-1 0 0 0,-2 1 0 15,2 2 48-15,1 3 16 0,-2 4 0 0,0-2 0 16,1 4-176-16,-1 2-48 0,3 2 0 0,-1 2 0 16,1 0-112-16,1 2-16 0,3 2-16 0,1-4 0 15,1 5-304-15,3-1-64 0,-1 3-16 0,3-2 0 16,1-1-272-16,1-1-48 15,2 2-16-15,-2-3 0 0,2-3-96 0,0-4-32 16,1-2 0-16,-3 0 0 0,2-4 416 0,1-1 96 0,0-1 16 0,2-3 0 0,1-1 528 0,2-1 96 16,3-2 32-16,-1 1 0 0,2-4 528 0,3 2 112 15,1-2 32-15,-1 0 0 0,3 0-368 16,-2-1-80-16,-1 0-16 0,1-4 0 0,-1 2-384 16,-1-1-80-16,0-1 0 0,-1-1-16 0,0-2-112 0,-1 0-128 15,-1 0 176-15,-1-2-176 0,0-2 240 0,-2 1-64 16,-1 0-16-16,-1-3 0 0,-3-1 32 0,1-1 16 15,-1 0 0-15,0-2 0 0,1-6 0 0,-3 4 0 16,2 2 0-16,-1 0 0 0,-2-5-80 0,2-4-128 16,-1-5 176-16,-1 1-176 0,2-2 0 0,-3 5 0 15,0-1 0-15,0 5 0 0,0-1-240 0,-1 0 48 16,-2 2 16-16,2 0 0 0,-2 6 176 0,1 1 0 0,-1 2 0 16,1 0 0-16,-2 3 0 0,1 2 0 0,0 0-176 15,-1 1 176-15,2 7-416 0,-1-2 16 0,0 1 0 16,0 4 0-1,1 1-1008-15,0 0-208 0,-1 3-48 0,1 0-9472 0,1 2-1888 0</inkml:trace>
  <inkml:trace contextRef="#ctx0" brushRef="#br1" timeOffset="38329.83">2537 12384 31327 0,'0'-9'2784'0,"0"3"-2224"0,0-3-560 0,2 4 0 0,0 3 1024 0,2-3 80 15,-1 1 32-15,4-4 0 16,3-7-2432-16,2-4-496 0,4-1-80 0,-1-2-32 0,2 2 1904 0,-1 2 192 0,-2 2 128 0,1 0 16 16,-2-1-128-16,-2 3-16 15,0-1-16-15,-2 2 0 0,0 2 144 0,-1-1 48 0,-1 2 0 0,-2-2 0 16,0 2 80-16,-2 0 32 0,0 0 0 0,-3 0 0 16,1 1 288-16,-2 1 64 0,-2-2 16 0,-2 1 0 15,0 3-208-15,-3 0-64 0,-1 1 0 0,-3 2 0 16,-3 2-256-16,-2 2-48 0,1 6-16 0,-4-1 0 15,-1 4-432-15,1 1-80 0,0 1-32 0,1 3 0 16,1 1 144-16,2 3 144 0,-1 2-208 0,1 0 80 16,1 5 128-16,1-4 0 0,2 4 0 15,1 1 0-15,2 0 0 0,1-1-160 0,6 0 160 0,-1 0 0 16,5-2 0-16,0-7 224 0,-1 2-16 0,4-1 0 16,2-3 32-16,1-1 0 0,1 0 0 0,1-2 0 0,1 0-240 15,1-3 0-15,2 2 0 0,0-5 0 16,4 3-512-16,0-4-32 0,1 0-16 15,3-3 0-15,3-2-1072 0,0 0-224 0,2-4-32 0,-2-1-12832 16</inkml:trace>
  <inkml:trace contextRef="#ctx0" brushRef="#br1" timeOffset="38799.94">3395 11659 43311 0,'0'-19'1920'0,"0"5"384"0,1 4-1840 0,2 1-464 0,1 4 0 0,-3 1 0 16,3 0-736-1,2-5-240-15,3-6-48 0,0-6-16 0,1 1 448 0,-4 2 80 16,-1 3 32-16,-3 1 0 0,-4 4 96 0,-2 3 32 0,-3 3 0 0,-5 0 0 0,-3 3-32 0,0 1 0 16,-4 1 0-16,-1 2 0 0,-2-1 384 0,0 1 160 15,-1 3-16-15,-4 0 0 0,3 2 640 0,-3 3 128 16,0 2 32-16,0 3 0 0,1 2-560 16,3 3-96-16,1 2-32 0,5 1 0 0,2 3-256 0,5 1 128 15,0 1-128-15,1 2 0 0,2 0 208 0,-1 1-64 16,0 4-16-16,1-2 0 0,-1 0-128 0,2 0 0 15,-1 0 0-15,1 2 0 0,1-4 0 0,-1 4 0 16,2 0 0-16,-1 2 0 0,1-1 0 0,0-4 0 16,2 2 0-16,1-1 0 15,3 0 0-15,1-6 0 0,0-2 0 0,2-5 0 0,1-1-256 0,0-4 80 16,0-2 16-16,0-2 0 16,2-1-336-16,-3-4-64 0,1-1-16 0,-2-1 0 15,0-5-448-15,-1 0-80 0,-2-3-32 0,1-1-9392 0,2-3-1888 16</inkml:trace>
  <inkml:trace contextRef="#ctx0" brushRef="#br1" timeOffset="39003.98">2764 12029 42383 0,'1'-6'1872'0,"2"1"400"0,1 1-1824 0,0 3-448 0,2-2 0 0,-1 2 0 16,3 0 256-16,7 1-32 15,6-4-16-15,10 0 0 0,5 2 112 0,2 1 32 0,2-3 0 0,-4 1 0 0,3 2-352 0,-3-2 0 16,-2 1 0-16,-1 2 128 16,0-2-784-16,-2 2-160 0,-2 0-16 0,1 0-11840 15,-1 0-2352-15</inkml:trace>
  <inkml:trace contextRef="#ctx0" brushRef="#br1" timeOffset="40701.69">4300 12224 23951 0,'-2'-2'2128'0,"2"-3"-1696"0,0 5-432 0,2-1 0 16,-1 1 1472-16,0-2 192 0,3-1 64 0,1-2 0 16,1-2-1056-16,1 1-208 0,2 3-32 0,-2 0-16 15,3 2 288-15,-3 2 64 0,0 3 16 0,0 2 0 16,-1 3-80-16,0 4-32 0,0 2 0 0,-3 5 0 16,1 0-144-16,-2 7-16 0,-1-1-16 0,-1 5 0 0,-1 1-256 0,-1 1-48 15,-1 3-16-15,-1 4 0 16,-2 1-176-16,0 1 0 0,-3 5 0 0,-2 0 0 0,-1 6 0 0,-2-5 0 15,3-2 128-15,1-1-128 0,0-7 0 0,1-5 0 16,1-3 0-16,4-5 0 0,1-6 0 0,0-4 0 16,2-2 0-16,1-6 0 0,1-3 320 0,0-4 48 15,-1 0 0-15,3-5 0 0,-1-4-128 0,0-3-32 16,0-3 0-16,-1-7 0 0,1-7-80 0,-2-5-128 16,0-4 176-16,-2-5-176 0,1-1 128 0,0-3-128 15,0 2 0-15,-2-2 0 0,1 3 0 0,0-5 128 16,0-1-128-16,1 1 0 0,1 0 128 0,1 3-128 15,0 2 0-15,3 1 0 0,0 3 0 0,-1 3 0 0,4 2 0 16,2 2 0-16,-1 0 0 0,4 4 0 16,2 3 0-16,2 0 0 0,4 3-192 0,0 3 0 0,4 1 0 15,1 2 0-15,2 3 48 0,-2 2 16 0,1 2 0 0,0 0 0 16,-1 0 128-16,-1 6-160 0,2 2 160 0,-4-1-160 16,2 6 160-16,-3-2 0 0,-2 4 0 0,-4 3 0 15,-1 2 0-15,-4 2 0 0,-1 2 0 0,-4 4-128 16,1 2 128-16,-3 3 0 0,-1 1-144 0,0-1 144 15,-4 2 0-15,0-1 0 0,0 4 0 0,0-2 0 16,0 1 0-16,-3-5 240 0,2 2-64 0,-2-2-16 0,-1-2-160 16,-2-3 0-16,-1 0 144 0,0-3-144 0,-1-2 0 15,0-1 0-15,0-4 0 0,-3-3 128 0,0 0-128 0,1-1 176 16,0-3-176-16,1 0 192 16,0-3-192-16,-1-1-272 0,2 0 64 0,0-2 16 15,-1-1-896-15,0-1-192 0,1-5-16 0,0 1-16 16,1-2-1120-16,2 0-240 0,0 1-32 0,1 1-10624 15</inkml:trace>
  <inkml:trace contextRef="#ctx0" brushRef="#br1" timeOffset="41094.51">4885 12249 10127 0,'7'5'448'0,"-3"-1"96"0,1-2-544 0,-3 2 0 0,0 0 0 0,0-3 0 0,-1 4 864 0,2 0 64 0,1 6 16 16,3 1 0-16,-2 2 1392 0,-1-3 288 0,-1-1 48 0,0-1 16 15,-2-2-800-15,-1-2-160 0,-1 0-16 0,0-4-16 16,-1 1-608-16,0-2-128 0,1 0-32 0,-1-2 0 16,1-2 384-16,-1-1 80 0,-1-2 16 0,2-2 0 15,1-3-560-15,-2 1-96 0,1-3-32 0,1 2 0 16,0-3-336-16,0 0-64 0,1-1 0 0,1 0-16 15,-1-3-48-15,0 1-16 0,2-1 0 0,1-1 0 0,-3-2-112 0,3-1-128 16,1 1 176-16,-3-1-176 0,5 0 128 0,-4-1-128 16,2 4 0-16,-1 1 0 0,3 1 0 0,-4 0 160 15,4 0-160-15,-1 0 128 0,1 5-128 0,0 0 192 16,1 0-192-16,-2 2 192 0,2 3-192 0,0-2 0 16,1 5 0-16,-1 0 0 0,1 2-144 0,1 1-64 15,1 1-16-15,2 1 0 16,3 0-608-16,3 1-112 0,3 3-16 0,0 1-16 15,0 1-1376-15,0 4-272 0,-2-2-48 0,-1 2-16 16,-1 1-192-16,-2 2-32 0</inkml:trace>
  <inkml:trace contextRef="#ctx0" brushRef="#br1" timeOffset="41435.43">5426 12041 11567 0,'4'1'256'0,"-3"-1"48"0,1 2 16 0,0-2 0 0,0 0-320 0,0 0 0 0,0 0 0 0,2 0 0 16,4 0 2464-16,2 0 416 0,1 0 96 0,3 0 16 15,0-2-640-15,-2 0-128 0,3 1-32 0,-1-2 0 16,1-2-864-16,-1 1-176 0,2-3-48 0,-2 2 0 16,-1-2-528-16,-1-2-96 0,-1 3-32 0,-3-5 0 15,0 1-160-15,-2-1-32 0,-2-2-16 0,-1 1 0 16,-3 0-80-16,-2 2-16 0,-1-4 0 0,-2 4 0 16,-2 0-528-16,-2 1-96 0,-1 3-32 0,-2 2 0 15,-4 4-128-15,2 0-16 0,-2 4-16 0,1 1 0 0,-2 3 448 16,-1-1 96-16,0 3 128 0,0 1-208 15,-1 2 208-15,1 0 0 0,0 5 0 0,0-1 0 0,-1 2 0 0,2 1 0 16,2-1 192-16,1 0-192 0,1-2 640 0,4 1 0 16,2 0 16-16,1-2 0 0,4 0 160 0,-1 0 16 15,5 4 16-15,-1 1 0 0,3-1-400 0,1-1-64 16,1 0-32-16,2-3 0 0,2 1-352 0,0-4 0 16,0 0 0-16,4 0 128 15,2-3-464-15,0-4-96 0,2-1-16 0,-1 0 0 16,2-3-1744-16,0-1-368 0</inkml:trace>
  <inkml:trace contextRef="#ctx0" brushRef="#br1" timeOffset="42136.97">6201 12063 26719 0,'0'-5'1184'0,"0"2"240"0,-1-1-1136 0,1 0-288 0,1 1 0 0,1 3 0 15,-2-2-1712-15,1-1-400 0,1-2-64 0,1-4-32 16,1 1-672-16,-3-3-144 0,0 3-32 0,-1-4 0 16,0 2 1920-16,-1 0 384 0,0 0 80 0,-3 0 16 0,-1-2 784 0,0 2 144 15,-2 0 48-15,0 0 0 0,-1 1 2416 0,-1 2 480 16,2 1 112-16,-5-1 0 0,1 3-528 0,-3 1-112 0,0 3-32 0,-1 0 0 15,0 3-1248-15,-3 1-240 0,1 3-48 0,-2 1-16 32,1 1-400-32,-3 4-96 0,1 1-16 0,0 0 0 0,2 2-320 0,-2 2-64 0,-1 5-16 0,0-2 0 15,-1 7-192-15,2 1-160 0,2-1 32 0,2-1 0 16,5-3 128-16,0-2 128 0,3-1-128 0,1-1 176 16,2-2 192-1,0 1 32-15,3-2 16 0,0-2 0 0,2 0-192 0,3 0-32 0,2-2-16 0,1-2 0 16,2-3 96-16,3-1 32 0,3-3 0 15,1 0 0-15,2-3 16 0,2-2 0 0,1-2 0 0,0 1 0 0,2-3 16 16,-1 0 16-16,2 1 0 0,-1-4 0 0,-1-2-176 0,2-2-48 16,-1 0 0-16,-3 0 0 0,0-1-128 0,-2-2 0 15,1-2 0-15,-2 1 0 0,-1-2 0 0,-2-2 0 16,1-2 0-16,-3-3 0 0,-2 1 128 0,-1-2-128 16,0-5 192-16,-4-3-64 0,-3 3-128 0,-2-1 0 15,1 0 0-15,-5-3 0 0,-2-1-208 0,-1-1 16 16,0 4 16-16,-1 0 0 0,0 4-80 0,1-2 0 15,1 5-16-15,-1 0 0 0,-1-1 96 0,1 2 32 16,0 3 0-16,-1 0 0 16,1 0-464-16,1 5-96 0,0 2 0 0,2 3-16 15,2 5-1568-15,-1 0-304 0,3 5-64 0,1-3-10912 0</inkml:trace>
  <inkml:trace contextRef="#ctx0" brushRef="#br1" timeOffset="42477">6464 11924 41471 0,'0'-5'1840'0,"0"3"368"0,1 1-1760 0,1 0-448 0,0 1 0 0,0 1 0 16,1 0-992-16,2 1-288 0,2 1-48 0,2 2-16 0,0 2 800 0,-1 1 160 16,-1 4 16-16,-2 0 16 0,-1 2 352 0,-1 1 0 15,-2 0 192-15,-1 4-64 0,0-2 80 0,-1 0 16 16,0-4 0-16,-1 2 0 0,0 2-32 0,-2-1-16 15,1 0 0-15,2-2 0 0,-3-1-176 0,3 0 0 16,-1-2 0-16,0-4-176 16,2 1-1264-16,0-4-256 0,-1 0-48 0,0-1-12928 0</inkml:trace>
  <inkml:trace contextRef="#ctx0" brushRef="#br1" timeOffset="42665.44">6518 11698 16575 0,'0'-14'1472'0,"0"4"-1168"0,0 2-304 0,0 5 0 15,0-1 3024-15,0 3 560 0,0 1 96 0,0-3 32 16,0-2-2768-16,0-1-560 0,3 5-96 0,-2-4-32 16,3 5-2176-16,0 0-448 0,1 1-96 0,-2 3-16 0</inkml:trace>
  <inkml:trace contextRef="#ctx0" brushRef="#br1" timeOffset="43042.29">6996 11919 15663 0,'0'-5'1392'16,"0"-3"-1120"-16,0 4-272 0,0 0 0 0,0 0 2272 0,-1 0 400 0,-1-7 80 0,1-5 0 15,-3-5-1120-15,0 1-224 0,0 3-64 0,0 3 0 16,0 4-400-16,-3 2-96 0,2 5-16 0,-3 3 0 16,0 3-544-16,-2-1-112 0,0 4-32 0,-1 2 0 15,0-1-144-15,1 2 0 0,1 2 0 0,0 0-176 16,3 4 512-16,-2 0 112 0,2 2 0 0,2 0 16 15,-1 1 480-15,1 3 80 0,-1-1 32 0,2 2 0 16,-1 1-464-16,-1 1-80 0,2 1-32 0,-1-1 0 16,3 0-288-16,1 2-64 0,0 1-128 0,2 1 192 15,2 0-192-15,1-5 0 0,3 1-144 0,1-4 144 16,1-1-272-16,-1-4 32 0,3-1 16 0,0-3 0 16,0-1-224-16,1-2-64 0,0-3 0 0,3-2 0 15,1-3-640-15,1 0-144 16,2 0-32-16,0-7-9248 0,0 1-1856 0</inkml:trace>
  <inkml:trace contextRef="#ctx0" brushRef="#br1" timeOffset="43324.64">7318 11533 35935 0,'0'0'3200'0,"0"1"-2560"0,0 0-512 0,1 2-128 16,0 0 928-16,2 2 160 0,0 2 48 0,2 4 0 15,2 6-1136-15,1 6-208 0,2 5-48 0,0 4-16 16,-2 0 272-16,0 4-160 0,-1 1 160 0,-1 1-128 16,-1 1 128-16,0-2 0 0,-2-1 160 0,-1-3-160 15,-1-1 0-15,-1-3-192 0,-1-3 16 0,-3-2 0 16,0-1-848-16,-2 0-160 15,-3-1-32-15,2-4-16 0,-2-1-1776 0,-3-3-368 16</inkml:trace>
  <inkml:trace contextRef="#ctx0" brushRef="#br1" timeOffset="43529.19">7138 11882 43311 0,'4'-4'3840'0,"2"-3"-3072"0,-1 5-608 0,1 1-160 0,0-2 304 0,5 1 16 16,6-2 16-16,11-6 0 0,10 0-336 0,7-2 0 15,-2 2-160-15,-1 0 160 16,-2 2-832-16,-4-1-64 0,-1 2-16 0,-3-1-17824 0</inkml:trace>
  <inkml:trace contextRef="#ctx0" brushRef="#br1" timeOffset="44032.11">8199 11054 19343 0,'-5'-1'848'0,"0"1"192"0,0 0-832 0,4 0-208 0,0 0 0 0,-1 0 0 0,1 0 448 0,-3 1 32 15,0 2 16-15,-3-2 0 0,1 4-304 0,-2-2-48 0,-1 2-16 0,1 2 0 16,0 0 0-16,-2 0 0 16,1 3 0-16,-2 0 0 0,0 4 1344 0,0 1 256 0,0-2 48 0,0 3 16 15,-4 7 512-15,2 1 96 0,-1 5 32 0,0-1 0 16,-2 4-1136-16,1 4-208 0,-1 3-64 16,1-2 0-16,0 0-624 0,1 0-128 0,2 1-16 0,0-2-16 15,3 2-240-15,0 3 0 0,2 4 0 0,2 1 0 16,2 1 192-16,2 0-48 0,2-2-16 0,3-1 0 15,1-1 208-15,3 3 48 0,-1-5 0 0,2-1 0 16,-1 2-240-16,0-4-144 0,0-1 192 0,-1 0-192 16,0-6 0-16,3-2 0 0,0 3 0 0,2-7 0 0,3 0-208 15,0-1-112-15,3-2 0 0,2-5-16 16,3-2-176-16,0-3-48 0,-1-2 0 0,5-1-11792 16,6-1-2352-16</inkml:trace>
  <inkml:trace contextRef="#ctx0" brushRef="#br1" timeOffset="45428.91">8820 11809 18431 0,'1'-3'1632'0,"-1"2"-1312"16,0 1-320-16,0 0 0 0,0 0 464 0,0-2 32 15,0 1 0-15,0-2 0 16,2-2-752-16,-2 1-160 0,2-2-32 0,-2 1 0 16,3 0-224-16,1-1-48 0,-1-2-16 0,1 1 0 0,1 0 736 0,-1-1 0 15,2 1 0-15,1-2 0 16,-2 2 1264-16,2 0 192 0,-2 1 32 0,1 1 16 0,0 0 336 0,-2 2 64 0,-2 1 16 0,-1 1 0 16,1-1-528-16,-1 2-112 0,-2 0 0 0,-2 0-16 15,1 5-48-15,-3-2-16 0,0 3 0 0,-2 2 0 16,1 1-368-16,-2 2-80 0,-2 4-16 0,0 1 0 15,-3 0-416-15,1 2-96 0,-1 0-16 0,-1-1 0 16,-1 1-208-16,0-1 0 16,-1 0 0-16,-1-5 0 0,0 2 0 0,1-1 0 0,-2 0 0 0,0 2-160 15,3-4 160-15,-1-1 0 0,2 0-144 0,0 0 144 16,2 2-256-16,1-4 0 0,-1 3 16 0,0-1 0 16,2-1-1040-1,-3-1-192-15,2 3-64 0,-1-3 0 0,1 0-1728 0,-1-3-336 0</inkml:trace>
  <inkml:trace contextRef="#ctx0" brushRef="#br1" timeOffset="45726.81">8561 11690 40543 0,'-2'0'3600'0,"0"0"-2880"0,2 1-576 0,1 0-144 0,0 2 336 0,2-3 48 0,2 2 0 0,1 1 0 32,5 4-832-32,5 1-144 0,2 1-48 0,2 3 0 0,1 0 512 0,2 3 128 0,0 1 0 0,-1 1 0 31,3 2-576-31,-1 2-64 0,0 4 0 0,0 2 0 15,-3-3-208-15,-2 0-48 0,-1 1-16 0,-1-4 0 0,-2 2 656 0,-2-1 256 0,0-2-176 0,-1-2 176 16,-1-2-464-16,0 0 0 0,-1-4 0 0,0-1 0 16,1 2-1104-16,1-4-224 15,0-2-32-15,0-2-10576 0</inkml:trace>
  <inkml:trace contextRef="#ctx0" brushRef="#br1" timeOffset="61307.13">9194 12249 8287 0,'0'-1'736'0,"0"1"-592"0,1 0-144 0,0-3 0 0,2 3 2368 0,-2-1 448 16,3 1 96-16,2-1 16 0,7-3-624 0,4-1-128 0,5-1-32 0,6 0 0 15,3-2-720-15,2 0-144 0,0 0-16 0,1 1-16 16,1-1-848-16,-2 2-160 0,1 0-48 0,-3 0 0 31,-1 2-688-31,-2-1-144 0,-4 1-16 0,-2-1-16 16,-2 1-672-16,-2 1-144 0,-2 1-32 0,-3-3-10000 0</inkml:trace>
  <inkml:trace contextRef="#ctx0" brushRef="#br1" timeOffset="62013.81">9806 11768 30399 0,'1'-3'1344'16,"-1"2"288"-16,0 0-1312 0,1 1-320 0,-1 0 0 0,2 1 0 0,-1 3 0 0,0-4 0 0,3 5-160 0,0 1 160 15,2 2-320-15,-2 2 64 0,2 2 0 0,-2 2 0 16,1 0 96-16,-1 3 32 0,-3 0 0 0,2 1 0 31,-3 1-608-31,0-1-112 0,-3 2-32 0,2 0 0 0,-2 0 1024 0,0 2 208 0,-1-3 32 0,-1 0 16 0,1-2 736 0,1-1 144 16,1-3 16-16,1 0 16 0,1-3 32 0,0-1 0 15,2 0 0-15,-1-3 0 0,2-2-512 0,-2-2-80 16,2 2-32-16,-1-4 0 0,2 0-464 16,-3-4-112-16,2 2-16 0,-1-2 0 0,1-2-128 0,-2-3-256 15,-1 3 64-15,0-5 16 0,0-1-64 0,0-2-16 16,-1-1 0-16,0 1 0 0,-1-2 256 0,1-1 0 15,0 2 144-15,0-3-144 0,2-1 576 0,0 2 32 16,3-2 0-16,0 2 0 0,1-2-256 0,0 2-48 16,3 0-16-16,0-2 0 0,1 2-160 0,0 1-128 15,2 0 144-15,0 4-144 0,0 1 0 0,-1 4 0 16,2 1 0-16,-1 2 0 0,0 0 0 0,-1 3 0 0,1 1 0 16,-4 1 0-16,0 3-192 0,0 1 0 0,-2 5 16 0,0-3 0 15,-2 7 48-15,-1-1 0 0,1 2 0 16,-2 1 0-16,0 2 128 0,0 0 144 0,1-2-16 0,2 3-128 15,-1-4 0-15,0 0 0 0,2 3 0 0,-2-3 0 16,1 0 0-16,0-3 0 0,0 0 0 0,3 0 0 31,-2-1-912-31,0-1-304 0,4 0-48 0,-4-1-16 0,1 0-2016 16,-1-1-416-16,-1-2-64 0,-1-1-8576 0</inkml:trace>
  <inkml:trace contextRef="#ctx0" brushRef="#br1" timeOffset="62484.29">10097 12066 3679 0,'3'-3'320'0,"-1"1"-320"0,1-2 0 0,-2 3 0 0,0 0 2128 0,3-2 368 16,1 0 64-16,3-4 0 0,3-1 288 0,3-3 48 16,1 1 16-16,2-3 0 0,-2 3-608 0,1-1-128 15,1-1-32-15,1 2 0 0,0-1-928 0,0-1-192 16,0 2-48-16,0 0 0 15,-3 0-544-15,2-1-112 0,-3 2-32 0,1 0 0 0,-2 2-288 0,0-2 0 16,1 1 0-16,-3-2 0 0,0 2 0 0,-2 0 0 16,1 0 0-16,-5 2-144 0,0 0 144 0,0-2 0 15,-1 2-144-15,-3 2 144 0,-1-2 0 0,0 0 288 0,-1 0-48 0,-2 2-16 16,0-1 400-16,-3 2 80 0,0-1 0 0,-1-3 16 16,-2 2-384-16,-1 0-80 0,-1 1 0 15,-1 1-16-15,0 0-240 0,0 1-256 0,-2 2 48 0,1 2 16 16,3 1-144-16,-2 2-32 0,1 4 0 0,0 1 0 15,2 1 368-15,0 3-144 0,0-2 144 0,0 3 0 16,0 2 0-16,1-2 0 0,0 2 0 0,3-2 0 16,0 0 256-16,2-1 48 0,3 2 16 0,0-3 0 15,3 2 176-15,-1 4 32 0,3-6 16 0,0 2 0 16,3 0-192-16,1-1-32 0,0 0-16 0,1 0 0 16,1 1-176-16,-1-3-128 0,2 1 144 0,-1-2-144 0,1-3 0 15,-2 1-128-15,1-3-16 0,1 2 0 16,-1-2-288-16,-1-1-48 0,2-1-16 0,-2-2 0 15,1 2-1040-15,-1-4-192 0,0 0-64 0,0-4 0 16,1 2-224-16,-3-2-48 0,3-1-16 0,-1-1-6512 16,1-3-1312-16</inkml:trace>
  <inkml:trace contextRef="#ctx0" brushRef="#br1" timeOffset="63017.5">10570 11769 4607 0,'2'-1'400'0,"-2"-3"-400"0,2 3 0 0,-1-2 0 0,0 2 4608 0,0 0 832 16,1 0 160-16,2 1 32 0,2-3-2688 0,1-1-560 0,2 2-96 0,1 0-32 15,2 2-1424-15,-1 0-304 0,1 7-48 0,-1-2-16 16,0 5-288-16,0 2-176 0,-1 2 192 0,0 4-192 16,-1 2 0-16,-2 0 0 0,1 2-192 0,1-3 48 15,-4 2 144-15,1-4 256 0,0 2-64 0,0-2-16 16,0 0 320-16,-2-3 64 15,2-3 16-15,-2-1 0 0,1 0-384 0,-1-5-192 0,2-2 192 0,-3-1-192 16,2-2 272-16,-1 0-48 0,1-3-16 0,0-2 0 16,1 1-80-16,-1-3 0 0,3 1-128 0,-2-2 192 15,0 0-384-15,1-2-96 0,-2 1-16 0,0 2 0 16,-1-1-272-16,-1 2-48 0,0 4-16 0,-2 0 0 16,-1 4 0-16,0 0-16 0,0 4 0 15,0 3 0-15,-2 2 96 0,-1 3 32 16,1 1 0-16,-1-1 0 0,2 0 912 0,-1 0 176 0,4-1 32 0,-1-2 16 0,-1-4-96 0,4-1 0 15,1-1-16-15,0-3 0 0,1-2-96 0,1-1-16 16,-1 0 0-16,1-5 0 0,0 1 0 0,-2 0-16 16,2-3 0-16,1 0 0 0,-1-2 64 0,0-3 16 15,1 2 0-15,-1-1 0 0,0 1 64 0,-1 1 32 16,3-2 0-16,-3-1 0 0,2 2-224 0,-2 0-64 16,2 0 0-16,-2 2 0 0,1-1-256 0,0 3 0 15,-1-3 0-15,1 4 0 0,1-2 0 0,-1 1 0 0,0 2 0 16,1-2 0-16,1 1 0 0,0-2-144 0,-2 0 144 15,0 0-128-15,-1-1 128 0,0-1 0 0,1 0 0 0,-2-1 0 16,0-1 128-16,0-2 0 0,-1 2 0 0,1-3 0 16,-3 1-128-16,1 1 0 15,1-1 128-15,-3-1-128 16,1 0-272-16,-1 1-128 0,0-1-32 0,-1-1 0 16,0 1-1360-16,0 4-288 0</inkml:trace>
  <inkml:trace contextRef="#ctx0" brushRef="#br1" timeOffset="63708.56">11017 10904 15663 0,'-4'0'1392'0,"2"0"-1120"15,-1 2-272-15,2-2 0 0,1 0 1056 0,-1 0 160 0,-2 1 16 0,1-1 16 0,-2 1 272 0,0-1 48 16,1 1 16-16,3-1 0 0,0-1 352 0,3 1 80 16,1 0 16-16,2 1 0 0,3 3-608 0,1 1-112 15,3 5-32-15,2 1 0 0,4 6-384 0,1 2-64 16,2 4-32-16,1 2 0 0,2 2-512 0,2 3-96 15,2 1-32-15,-1-1 0 0,-2-4-160 0,5 6 0 16,5 1 0-16,4 4 0 0,2 3 0 0,-2 1 0 16,1 0 0-16,-3-1 0 0,-2 1 128 0,-5-2-128 15,-6-1 128-15,-4-1-128 0,-3-2 224 0,-2 8-32 16,-3 4-16-16,-2 5 0 0,-5 0-32 0,-5-2 0 0,-2 0 0 16,-5-1 0-16,-5-3-144 0,-1-1 0 0,-2-3 0 0,-7-1 0 15,-5 1 0-15,-5 1-320 0,-1 2 48 0,-5-1 16 31,-1-2-816-31,-4-4-144 0,-1 1-48 0,-3-1-16064 0</inkml:trace>
  <inkml:trace contextRef="#ctx0" brushRef="#br1" timeOffset="81898.02">3828 13094 13823 0,'3'-10'1216'0,"-2"5"-960"0,0 0-256 0,1 2 0 0,0 1 1680 0,0 0 304 15,0 2 48-15,1-5 16 16,2 0-2560-16,2-3-496 0,0 0-96 0,0-1-32 0,-1 3 1312 0,-2 1 256 16,0-1 48-16,-3-2 16 0,-1 4-368 0,0-2-128 15,-2 1 0-15,-1 0 144 16,0 0-16-16,-1-1-128 0,-2 2 192 0,0-2-64 0,0 3 560 0,-2-2 96 0,-2-1 32 0,1 0 0 16,-1-1-16-16,-1 0 0 0,-1-1 0 0,0 0 0 15,0-2-288-15,1 1-48 0,0 0-16 0,0 0 0 16,0-1 288-16,1 1 48 0,0 3 16 0,0-4 0 15,2 4-352-15,-1-2-64 0,4 5 0 0,-1-1-16 16,-1 3-48-16,2 1-16 0,-2 0 0 0,2 2 0 16,-1 3 224-16,-1 1 48 0,-1 4 16 0,1 0 0 15,0 1-32-15,1 2-16 0,1 4 0 0,0 0 0 16,0 7-48-16,0 3-16 0,2 1 0 0,-1 4 0 0,1 4-256 0,0-2-48 16,2 3-16-16,-2-3 0 0,2 5-32 15,-1-3-128-15,0-2 192 0,2 1-64 0,0-3 64 16,2-1 16-16,0-2 0 0,1 5 0 0,-1 4 96 0,0 1 16 31,1 0 0-31,0 3 0 0,-1-3-192 0,0 2-128 16,-1-2 144-16,-1-7-144 0,0-1 144 0,-1-2-144 15,-1 2 128-15,0-2-128 16,0-1-256-16,0-4-128 0,0 0-16 0,0-8-16 16,0-2-352-16,-1-6-80 0,1-3-16 0,-1-1-10448 15,0-4-2080-15</inkml:trace>
  <inkml:trace contextRef="#ctx0" brushRef="#br1" timeOffset="82180.17">3437 13581 38703 0,'-4'-3'1712'0,"3"1"352"0,-1 2-1648 0,2 0-416 0,2 2 0 0,-1 0 0 16,-1-1-256-16,4 2-144 0,2 1-32 0,2 1 0 16,2 0 736-16,2 3 144 0,3-4 16 0,1 2 16 15,2-1-272-15,2-2-48 0,3 0-16 0,1-3 0 16,1 0-144-16,2 0 0 0,2-3-192 0,-2 1 192 0,0 1-352 0,0-4 48 16,-2 1 16-16,-3-2 0 15,0 2-160-15,-2-3-48 0,-1 2 0 0,0-1 0 16,-2 2-336-16,0-1-80 0,-2 0-16 0,2-1-14240 15</inkml:trace>
  <inkml:trace contextRef="#ctx0" brushRef="#br1" timeOffset="82667.66">4064 13608 10127 0,'-3'-2'896'0,"0"0"-704"0,1 2-192 0,1 0 0 0,1-1 1808 0,-1 0 336 16,0-1 64-16,-3-1 16 0,0 0-320 0,0-1-64 0,0 2-16 0,2-1 0 15,-1 3-400-15,1 0-80 0,-1 2 0 0,2 1-16 16,0-2-1104-16,-3 2-224 0,0 1 0 0,0 1 0 16,-2-1 0-16,1 2 0 0,-1 2 160 0,-1 2-160 15,-2-1 960-15,0 4 96 0,-1 4 16 0,1-2 0 16,1 1 144-16,0-1 16 0,1 0 16 0,3 1 0 16,0-4-656-16,3 2-128 0,3 0-16 0,1-1-16 15,-1 1-160-15,4-3-16 0,1 2-16 0,2 1 0 16,1-2-80-16,1 2-16 0,3 1 0 0,0 0 0 15,4-1-144-15,-3-2-176 0,0-1 48 0,3-1 0 16,1-3-192-16,0-2-48 0,0-2 0 0,-1-5 0 0,-3 1 80 16,0-6 16-16,-1 2 0 0,0-5 0 0,-4 1 272 0,0-1 0 15,0-1 0-15,-1-4 0 0,0 1 0 0,-2-3 0 16,0 2 0-16,-1-4 144 0,-1 2 192 0,-1-2 48 16,1-3 0-16,-3 2 0 0,0-2-160 0,-1 0-32 15,-1-2 0-15,-1-1 0 0,-1 1-192 0,-3 1 0 16,0 0 0-16,-2 3 0 0,1 1-128 0,-2 1-32 15,-1 4 0-15,-2 3 0 0,-2 1 160 0,-2 1-160 16,-1 6 160-16,-1 0-160 0,2 1 160 0,-2 5 176 16,0 1-48-16,0 2 0 0,2 2-128 0,2-5-224 15,2 4 48-15,1-1 16 16,1-3-368-16,3 2-80 0,0-2-16 0,3 1 0 16,2-1-144-16,1-1-48 0,1 1 0 0,1 0 0 15,1-2-416-15,1 1-96 0,1 1-16 0,1 2-12544 0</inkml:trace>
  <inkml:trace contextRef="#ctx0" brushRef="#br1" timeOffset="83138.8">4431 13911 28159 0,'-2'5'624'0,"1"-1"128"0,-2 0 16 0,2 1 16 0,0-4-624 0,1 1-160 0,0 1 0 0,-2 3 0 0,1 3 288 0,0 1 32 15,-2 0 0-15,2 1 0 0,-2-3 1360 0,3 0 288 16,0-4 48-16,0 0 16 0,0-1-1456 0,2-1-304 16,-2-1-48-16,0-2-16 0,0 1 0 0,0-3 0 15,0 1 0-15,0-1 0 0,0-2 496 0,0-3 80 16,-2 0 32-16,1-3 0 0,0 3-240 0,0-3-64 15,-1 1 0-15,-1 0 0 0,-1 1-16 0,1-2-16 16,-2-2 0-16,0-1 0 0,1-1-96 0,1-1 0 16,0 0-16-16,2-1 0 0,-1-4-368 0,2-1 0 0,2 3 0 15,0-1 0-15,0 0 0 0,1 1 0 0,2-1 0 0,0-1 0 16,1 5-160-16,0-2 160 0,0 1-192 0,2 1 192 16,-1 1 0-16,0 0-128 15,0 2 128-15,1 0 0 0,-1 1 0 0,-1 3 0 0,1 1 0 0,-2-1 0 16,3 3 0-16,0 0-192 0,0 3 192 0,1 1-160 15,2 2-176-15,0 2-48 0,-1 1 0 0,4 2 0 16,2 1-80 0,3 0-32-16,3-1 0 0,2 1 0 0,2-2-32 15,2-3-16-15,3 1 0 0,2 0 0 0,0-4-96 0,0 2 0 0,1-2-16 0,-1 1 0 16,-3 0-464-16,2-2-96 0,-2 2 0 0,-3-2-14272 16</inkml:trace>
  <inkml:trace contextRef="#ctx0" brushRef="#br1" timeOffset="83922.52">5982 13412 13823 0,'0'-2'1216'0,"0"-1"-960"0,0 3-256 0,0-2 0 0,1 2 336 0,-1-2 32 0,0 1 0 0,3-2 0 16,-3 1 1392-16,0-2 288 0,0 2 48 0,0 2 16 16,-1 0 112-16,-1 1 16 0,1 2 16 0,-3 0 0 15,2 6-768-15,-4-1-144 0,-2 4-48 0,0 5 0 16,1-2-176-16,-5 6-32 0,1 1-16 0,-3 3 0 15,1 3-464-15,-4 1-96 0,0 3 0 0,-1-1-16 16,-1 1-272-16,-2 1-48 0,-1-1-16 0,-2 1 0 16,0-1-160-16,-1 0 0 0,-2-1 144 0,3-3-144 0,0-2 0 0,1 3 0 15,0-3 0-15,2-2 0 0,3-3-160 0,3-2-48 16,6-7-16-16,3-3 0 16,1-2-672-16,2-5-144 0,2-2-32 0,1-5-16112 15</inkml:trace>
  <inkml:trace contextRef="#ctx0" brushRef="#br1" timeOffset="84204.67">5588 13454 41471 0,'-2'0'1840'0,"0"0"368"16,2 0-1760-16,3 1-448 0,-1 1 0 0,1 0 0 0,3 0 0 0,2 3-272 0,5 2 32 0,4 5 16 16,6 2 224-16,2 4 240 0,2 2-48 0,1 3-16 15,1 2-176-15,-4 0 128 0,1 3-128 0,-6-2 128 16,0 1-128-16,-1-2 0 0,-4 0 0 0,-1-3 0 16,-2 1 0-16,-3-3 0 0,0-1 0 0,-1-1 0 15,0-4-176-15,0 1 48 0,-1-3 0 0,1 2 0 16,-2-6-576-16,1 1-96 0,0 0-32 0,3-1 0 15,-1 0-912-15,-1-3-192 0,3 3-48 16,-3-3-12896-16</inkml:trace>
  <inkml:trace contextRef="#ctx0" brushRef="#br1" timeOffset="84629.51">6261 13973 36863 0,'1'-3'1632'0,"1"0"336"0,0 3-1584 0,0-3-384 0,2 3 0 0,-2 0 0 0,1 3-1168 0,3-3-320 0,3 1-64 0,1 3-16 31,2 2 880-31,-2 0 176 0,0 3 48 0,-3 3 0 0,-1 0 272 0,-2 1 48 0,-3 2 16 0,-2 1 0 16,-2 2-768-16,-3 1-160 0,0 0-32 0,-4 1 0 0,-1 3 1600 0,-1-3 304 15,0-2 64-15,-2 1 16 0,1-3 784 0,0 0 176 16,-1-1 16-16,1-3 16 0,2 1-1088 0,-1-2-224 16,1-4-32-16,0 1-16 15,0-4-1648-15,1-1-336 0</inkml:trace>
  <inkml:trace contextRef="#ctx0" brushRef="#br1" timeOffset="85164.61">6704 13439 31327 0,'-6'1'2784'0,"2"3"-2224"0,0-3-560 0,3 0 0 0,1-1 1888 0,0 3 272 0,-2 2 48 0,0 0 16 16,-1 5-2096-16,1 1-400 0,4 0-96 0,2 1-16 15,3 2 704-15,2-3 144 0,2 6 32 0,2-3 0 16,1 5-160-16,0-2-16 0,0 4-16 0,-2 0 0 16,0 0-128-16,-2-3-32 0,-1 1 0 0,-2-5 0 15,1-1-16-15,0 0-128 0,-1-5 192 0,1 1-64 16,-2-2-128-16,2-1 0 0,-2-1 0 0,2-2 128 16,-1-1-512-16,2-2-96 0,0-2-32 0,0 2 0 15,0-3-1984-15,2-2-384 0</inkml:trace>
  <inkml:trace contextRef="#ctx0" brushRef="#br1" timeOffset="85478.94">7186 13276 38703 0,'-7'0'1712'0,"1"0"352"0,1 0-1648 0,1 1-416 0,3 2 0 0,0-1 0 0,1 1 144 0,-3 2-144 16,2 4 160-16,-3 4-160 0,-1 6 288 0,1 5-32 15,1 2-16-15,-1 5 0 0,-1 3-112 0,-2 3 0 0,1 7-128 0,-4 0 192 16,-3 7-192-16,-2 1 0 0,-3 3 0 0,-5-1 0 16,-1 3 288-16,-5 1-32 0,-5 4-16 0,0-2 0 15,1-7-32-15,-2 1 0 0,-3-1 0 0,2-5 0 16,3-4-16-16,1-5-16 0,4-2 0 15,4-7 0-15,5-3-176 0,5-9 0 0,4-3 0 0,6-4 0 16,2-3-512 0,6-6-144-16,3-2-32 0,6-2-17552 0</inkml:trace>
  <inkml:trace contextRef="#ctx0" brushRef="#br1" timeOffset="86514.88">7937 13513 18431 0,'-4'3'1632'0,"1"-2"-1312"0,1-1-320 0,1 1 0 0,0 3 2608 0,1-4 448 0,0 2 80 15,-2 2 32-15,2 3-1440 0,0 2-304 0,0 1-48 0,0 1-16 16,2 4-208-16,-1-2-32 15,0 1-16-15,3 3 0 0,0 2-768 0,-2 0-144 0,2 3-48 0,-1 1 0 16,-1-2-144-16,-1 0 0 0,1-3 0 0,-3 2 0 16,1-1-224-16,-1 0 32 0,1-1 0 0,-1-4 0 31,0-2-1136-31,0-1-208 0,-1-3-64 0,1 0-13872 0</inkml:trace>
  <inkml:trace contextRef="#ctx0" brushRef="#br1" timeOffset="86734.97">8026 13070 42383 0,'-7'-3'1872'0,"4"1"400"0,-2 2-1824 0,2 0-448 0,3 2 0 0,1 0 0 15,1-1-448-15,0 2-176 0,1 3-32 0,-1-2-16 16,4 4-1184-16,1 1-224 0,1 0-48 0,-1 2-16 16,2 2-2592-16,0 2-512 0,1 2-96 0,-1-2-32 0</inkml:trace>
  <inkml:trace contextRef="#ctx0" brushRef="#br1" timeOffset="87300.65">8101 13591 32255 0,'-3'-4'1424'0,"2"1"304"15,1 0-1392-15,0 2-336 0,1-1 0 0,0 0 0 0,2 1 0 0,-1 0 128 0,2 1-128 0,2-3 0 0,0 3 448 0,0 3 0 31,0-2 16-31,-2 4 0 0,0 3 48 0,-2 1 0 0,0 1 0 0,-1 1 0 0,-1 3-304 0,0-1-48 16,0 2-16-16,-1-1 0 0,-1 1-144 0,1-3-272 16,1 0 64-16,0-2 16 0,0-1 480 0,0-2 96 15,1-2 32-15,-1 0 0 0,2-1 384 0,-1 0 80 16,-1 1 16-16,0-5 0 0,0 1-640 0,0-1-112 16,1-1-16-16,0-2-128 0,1 1 128 0,-1-3-128 15,1-3 0-15,1 1 0 0,0 1 0 0,-1-5 0 0,2 1-192 0,-3 0 48 16,2-1 144-16,-1-3 0 0,2 1 0 0,-1-2-128 15,2 0 128-15,-3-4 192 0,4 0-32 16,-2-1-16-16,1 1-144 0,1 0 128 0,1 0-128 16,-1 1 128-16,1 1-128 0,1 3 0 15,0 1 0-15,0 3 0 0,1 3 0 0,1 0 128 0,0 1-128 0,1 2 192 16,-3 1-64-16,2 2 0 16,5 1 0-16,3 0 0 0,0 0-128 0,-1 4 0 0,3-1 0 0,-4 3 0 15,2 3 0-15,-6-2 0 0,1 2 0 0,-3 2 0 16,0 3 0-16,-1 3 0 0,0 2 0 0,-1 1 128 15,0 0 96-15,-2 4 16 0,0-1 0 0,1 1 0 16,-1-1 64-16,0 0 16 0,-2 0 0 0,2-1 0 0,-1-3-160 0,0 1-32 16,1-2 0-16,1 1 0 15,-1-3-128-15,-1-1-176 0,0-2 48 0,-2-1 0 16,2-4-288-16,-2 0-48 0,0-5-16 16,0 0 0-16,0-1-304 0,-1-3-64 0,0-4-16 15,1 1-17056-15</inkml:trace>
  <inkml:trace contextRef="#ctx0" brushRef="#br1" timeOffset="88195.24">9440 13334 8287 0,'-2'0'736'0,"0"0"-592"0,-1 0-144 0,1 1 0 16,-1 0 5936-16,2 2 1152 0,0-3 224 0,-3 4 48 0,-2 0-5664 0,-2 4-1136 16,-2 2-240-16,-1 0-32 15,-1 2-608-15,-1-2-112 0,0 1-16 0,-2-1-16 31,0 3-432-31,0 0-96 0,-1-2-16 0,-1-1 0 0,2 2 368 0,0-2 80 0,3-1 16 0,2-3 0 0,0 0 1120 0,3-2 240 16,1-2 32-16,3 0 16 0,1-1-192 0,2-2-32 16,2-1-16-16,1 0 0 0,4-2-624 0,2 2 0 15,0-2 0-15,3-2 0 0,3 1 0 0,2-1 0 16,-3 1-144-16,5-3 144 0,7 1 288 0,4-2 128 16,-1-1 32-16,1 3 0 0,-1 2-576 0,0-2-128 31,1 4 0-31,-5 3-16 15,-1 3-384-15,-5 4-80 0,-3-1-16 0,-2 4 0 0,-4 1 560 0,-3 5 192 16,0 3-144-16,-5 2 144 0,-2 2 624 0,-3 1 208 16,-2-3 32-16,-3 4 16 0,1-3 32 0,-3-2 16 0,-3 1 0 15,-1-3 0-15,1 1-352 0,-2-2-80 0,1-3-16 0,-2 2 0 16,-1-2-304-16,1 1-176 0,-2-2 192 0,0-1-192 16,2 2 0-16,-3-4 0 0,0 5-160 0,0-7 160 31,0 1-848-31,1 1-48 0,-2-5-16 0,0 1 0 15,1 2-1168-15,-1-4-224 0,2 1-64 0,1-2-6912 0,3-1-1408 0</inkml:trace>
  <inkml:trace contextRef="#ctx0" brushRef="#br1" timeOffset="88728.65">9751 13642 20271 0,'0'0'1792'0,"0"-2"-1424"0,2 2-368 0,-1-1 0 0,0 1 864 0,2-1 96 15,1 0 32-15,2-4 0 0,4 1-608 0,1-1-112 16,2 0-16-16,0 0-16 0,2-1 1216 0,-2 2 240 15,0-2 48-15,1 2 16 0,-2-2 144 0,1 1 16 0,-2-1 16 0,-1 0 0 16,1 0-992-16,0-2-208 0,-3 1-32 0,3 0-16 16,0-2-432-16,-1 0-64 0,-1 2-32 0,0-3 0 15,1 0 32-15,0-2 0 0,-2 2 0 0,1 0 0 16,0-1-64-16,-2 1 0 0,1-4 0 0,-2 2 0 16,-2 1-128-16,0 1 0 0,-2 1 0 0,-2-1 128 15,-1-1-304-15,-3-1-64 0,-1 2-16 0,-1 0 0 16,-4 4 112-16,-2-2 16 0,-2 6 0 0,-1-1 0 15,-3 6-144-15,-2 1-32 0,-2 2 0 0,0 4 0 16,0 1 304-16,1 2 0 0,3 2 0 0,-2 2 0 16,-2 3 0-16,3 4 272 0,3-3-48 0,1 4-16 0,3 2 112 0,-1-2 0 15,4 4 16-15,2-1 0 0,1 1-96 16,3-2-32-16,2 2 0 0,1-3 0 0,2-3-208 0,1 1 144 16,2-5-144-16,-1 0 128 0,1-2-128 0,0 1 192 15,1-2-192-15,0-1 192 0,1-3-192 0,1-2 0 16,0 0 0-16,2-6-176 15,2 2-224-15,2-5-48 0,0 0-16 0,1-2 0 16,4 0-640-16,2-5-128 0,3 0-32 0,-1-3 0 16,0 0-1744-16,-1-1-336 0,-1 0-80 0,-1-1-16 0</inkml:trace>
  <inkml:trace contextRef="#ctx0" brushRef="#br1" timeOffset="89139.25">10294 12792 34095 0,'-1'-1'1504'0,"0"-2"320"0,0 3-1456 0,1-1-368 0,0 1 0 16,1 0 0-16,0 1 0 0,1-1 144 0,0 0-144 0,1 4 0 0,0 2 0 0,-3-6-192 15,0 0 0-15,6 32 0 0,-5-14 912 0,-1 3 192 16,0 7 48-16,0-1 0 0,1-3-32 0,-1 4 0 16,0 17 0-16,0 4 0 0,0 4-224 0,-1-1-64 15,0 0 0-15,-2-3 0 0,2 4-128 0,0-4-16 16,0-2-16-16,0 0 0 0,1 3-192 0,-2-3-32 15,-1 0-16-15,1-5 0 0,1 0-240 0,-1-4 0 16,1-8 128-16,1-2-128 0,0-6 0 0,0-5 0 16,1 0-192-16,0-7 192 15,2 0-640-15,0-5 0 0,1-2-16 0,-1-1 0 16,1-4-880-16,-1-1-160 0,0-2-32 0,1-3-15504 0</inkml:trace>
  <inkml:trace contextRef="#ctx0" brushRef="#br1" timeOffset="89670.61">11039 12981 24879 0,'-2'-9'2208'0,"1"1"-1760"0,0 0-448 0,0 4 0 0,1 0 960 0,0-2 128 16,-1-6 0-16,-2-7 16 15,-1-10-1680-15,1 1-320 0,-3-1-80 0,1 5-16 16,-3 1 304-16,1 4 64 0,-1 1 16 0,-2 6 0 15,0 2-160-15,-1 0-16 0,-1 3-16 0,1 2 0 0,1 0 1168 0,-1 2 224 16,1 1 48-16,0 2 16 0,0 4 1264 0,1-3 256 0,-1 4 64 0,1 0 0 16,0 2-960-16,2 3-176 0,-2-4-32 15,1 6-16-15,2 1-336 0,1 6-64 0,-2 0-16 0,1 5 0 16,2 2-224-16,1 1-48 0,-1 5-16 0,2 0 0 16,0 2 192-16,-2 3 32 0,0 10 16 0,-2 0 0 15,-2 5-256-15,-1 0-48 16,1 0-16-16,-3-4 0 0,1-2-128 0,1-2-16 0,-1 2-128 0,0 0 192 15,0-1 0-15,0-1 0 0,0-1 0 0,1-3 0 16,1-3 80-16,0-8 16 0,2 1 0 0,1-3 0 16,2-3-96-16,-2 1 0 0,1-4-16 0,-1 2 0 15,2-3-176-15,-1 0-256 0,-1-4 64 0,3-2 16 16,-3-2-304-16,1-2-64 0,-2 0-16 0,-1-3 0 16,0-3-112-16,0-3-32 0,1-1 0 0,-1-3-11088 15,0-3-2224-15</inkml:trace>
  <inkml:trace contextRef="#ctx0" brushRef="#br1" timeOffset="89874.67">10468 13461 42383 0,'7'-1'1872'0,"-2"0"400"0,0-2-1824 0,0 2-448 0,-2 0 0 0,2 1 0 0,1-4 192 0,5 3-64 16,7-4-128-16,7-1 192 0,4-2 64 0,3 1 0 0,2-1 0 0,-1 0 0 15,-1 0-256-15,-3 0-128 16,-1 1 128-16,-5 1-208 16,0 3-384-16,-2-1-80 0,-2 1-16 0,-2 1 0 15,-2 1-1808-15,-3 1-352 0,-2 0-80 0,-2 0-12272 0</inkml:trace>
  <inkml:trace contextRef="#ctx0" brushRef="#br1" timeOffset="90219.79">11056 13794 29487 0,'-1'5'2624'0,"0"-3"-2112"0,0 1-512 0,1-1 0 0,0-1 2688 0,0 1 448 16,0-2 64-16,1 1 32 0,0 3-2352 0,0 0-480 16,2-1-80-16,-1 1-32 0,1-3-288 0,-1-1 128 0,0 0-128 0,-1-1 0 31,0 1-336-31,-2-1-176 0,0-2-48 0,-2 3 0 15,1 0-912-15,-2 3-192 0,-1-2-48 0,1-1 0 16,-2 3-240-16,-1-1-48 0</inkml:trace>
  <inkml:trace contextRef="#ctx0" brushRef="#br1" timeOffset="92609.06">11735 12924 16575 0,'0'-1'1472'0,"0"1"-1168"0,0 0-304 0,2-1 0 0,-1 1 1024 0,0 0 160 16,0 0 32-16,2 0 0 0,1 0-608 0,1 1-112 16,-1 0-32-16,1 1 0 0,-1-1 112 0,-1 4 0 0,0-2 16 0,-2 1 0 15,2 1-32-15,-3 1-16 0,1 2 0 0,-2 0 0 16,1 2 400-16,-1 1 80 0,-1-1 0 16,2-1 16-16,-1 1 240 0,-2 1 32 0,2 0 16 0,0 0 0 15,0-2-400-15,-1 0-80 0,1-1-16 0,1 0 0 16,0-2-304-16,0-1-64 0,0-4-16 0,1 3 0 15,1-2-128-15,-1 1-16 0,1-2-16 0,0-1 0 16,-1 1-96-16,0-1 0 0,-1 1-16 0,2-2 0 16,-2 0 0-16,0 1 0 0,0-1 0 0,0-2 0 15,0 3-176-15,0 0 0 0,0 0 144 0,0 0-144 0,0 0 0 0,0 0 0 16,0 0 0-16,0 0 0 0,0 0 0 0,0 0 0 16,0 0 0-16,-12-15 0 0,12 14 0 0,0-1 0 15,0 2 0-15,0-3 0 0,0 3 0 0,0-1 0 16,-1 1 0-16,1 1 0 0,-2 0 0 0,1 1 0 15,0-1 128-15,1-1-128 0,0 0 208 0,0 0-16 16,0 0-16-16,-9 22 0 0,7-15-48 0,-1-1 0 16,2 0 0-16,-2 0 0 0,1-1-128 0,-1 0 0 15,2 1 0-15,0-2 0 0,-1 2 0 0,1-3 0 16,1-1 0-16,-1 1 0 0,1-1 0 0,-3 1 0 16,2 0 0-16,0 1 0 0,-3 1 192 0,1 0-32 15,0 3-16-15,0 1 0 0,-1 1 64 0,-1 0 16 16,0 1 0-16,1 4 0 0,-2-2-224 0,1 1 144 15,-3 2-144-15,2 0 128 0,1-1-128 0,-3 0 0 0,2 1 0 0,1-3 0 16,-1 2 0-16,3 1 0 0,0-1 0 0,0 0 0 16,-1 0 0-16,1 0 160 0,1-2-160 0,-2 2 160 15,3 0 16-15,-3 5 0 0,0-3 0 0,0 4 0 16,-2 1-48-16,0 2-128 0,-2-2 192 0,0 2-64 16,1-1-128-16,-1-3 0 0,2 0 144 0,-1-3-144 15,1-2 0-15,1-3 0 0,-1 0 0 0,1 0 128 16,0-4-128-16,1 0 0 0,-2-1 0 0,2 1 0 15,-2-2 0-15,2-1 128 0,-3 0-128 0,3-2 128 16,-2 2-128-16,1 0 144 0,-1-1-144 0,1 1 160 16,0-1-160-16,-2-1 0 0,2 0 144 0,-1 1-144 15,0-4 160-15,0 2-32 0,0-1-128 0,1 2 192 0,0-3-192 0,0 0 0 16,0 0 0-16,1-3 0 0,0 1 0 0,1-1 0 16,0-2 0-16,-1 0 0 0,-1-1 0 0,3-1-128 15,-3-1 128-15,1 0-160 0,0-2 160 0,-1 0 0 16,2-1 0-16,-2-2 0 0,1-1-304 0,1-1 32 15,-1 2 0-15,1-1 0 0,0-1 112 0,0 0 32 16,2 4 0-16,1-3 0 0,1 4-32 0,0 2 0 16,3-1 0-16,-1 3 0 0,3 0 160 0,-2-3-160 15,2 3 160-15,-2 0-160 0,1 2 160 0,0 0 0 16,1 0 0-16,-1 0 0 0,2 3-144 0,-1-2 144 16,-1 3-160-16,3 0 160 0,-1 3-192 0,1-1 192 15,1 3-208-15,0 2 80 0,1 0 128 0,0 1 0 0,1 2 0 0,2 0 0 16,0 0 160-16,-1 2-32 0,2 3-128 0,-1-1 192 15,0 2-192-15,-2-2 0 0,2 2 0 0,-3 0 0 16,-1 2 0-16,-2-5 176 0,1 0-176 0,1-1 160 16,-2 3 32-16,2 0 0 0,0 0 0 0,0-5 0 15,1 1-64-15,0-6 0 0,0 1 0 0,2-1 0 16,-1-2 48-16,1-1 0 0,0-2 0 0,1 0 0 16,-2 0-176-16,2-2 160 0,1 1-160 0,2-2 160 15,0-1-160-15,-2-2 0 0,2 1 144 0,-2-3-144 16,0 3 176-16,0-1-48 0,-1 0 0 0,0-1 0 15,3-3-128-15,0 0 0 0,2 0 0 0,-2-1 0 0,1-2-256 16,0 0 32-16,1 0 0 0,-1 0 0 0,1-6 64 16,0 1 16-16,0-2 0 0,-1-1 0 0,-2-1 144 0,1-2 0 15,-2 2 0-15,3-4 0 0,-2-3 0 0,0 0 0 16,-1-3 0-16,1 1 0 0,-2-1 0 0,0 2 0 16,-1-2 0-16,-2 1-128 0,-1-1-64 0,-1 3-16 15,-2 2 0-15,-1 0 0 0,0 3 32 0,-3 2 16 16,0 1 0-16,-2 1 0 0,-1 3 160 0,-1-3-192 15,-1 6 192-15,-1-2-192 16,0 3 192-16,2-1 0 0,-3 2 0 0,1 2 0 0,-1 2-144 0,0 0 144 16,-2 2-160-16,1 1 160 0,0-3-224 0,-3 2 48 15,0 1 16-15,-1 4 0 0,-2-3 160 0,-1 3-192 0,-2 3 192 16,-2 2-192-16,0 0 192 0,-2 2-160 0,-1 1 160 0,0 0-160 16,2-1 160-16,-2 0 0 0,-3 3 0 0,2-2 0 15,-1-1 0-15,2 3 0 0,-1-3 0 0,0 1 128 16,1 0 0-16,1-2 0 0,0 0 0 0,1 1 0 15,1-4-128-15,1 2 128 0,0-4-128 0,-1 0 128 32,0 0-496-32,1-4-80 0,3 2-32 0,-3-4-18576 0</inkml:trace>
  <inkml:trace contextRef="#ctx0" brushRef="#br1" timeOffset="145667.76">3576 17949 4607 0,'5'-5'400'16,"-4"4"-400"-16,-1 1 0 0,-1 1 0 0,0 2 5392 0,0 0 1008 0,-2 1 192 0,1 2 32 0,-2 5-4896 0,-1 4-992 16,0 0-192-16,-2 5-32 0,2-1-352 0,1 0-160 15,2-4 160-15,1 2-160 0,-2-2 640 0,2-3 16 16,1-1 16-16,0 1 0 0,1-3-32 0,2 0 0 16,-1 0 0-16,1-2 0 0,-1 2 368 0,2-1 64 15,-1-1 16-15,-1-2 0 0,1 2-512 0,-1-2-112 16,0-1-16-16,-1-1 0 0,1 0-256 0,-1-2-48 15,-1 0-16-15,0-1 0 0,0-1-128 0,-1 0 0 16,0-3 0-16,0-1 0 0,-1-1 0 0,2 6 0 16,-6-17 0-16,3 3 128 0,1 3-128 0,-2-3 0 15,0 0 0-15,3-1 0 0,-1 0 128 0,0-3 0 0,1 2 0 0,1 1 0 16,0 1 0-16,3-5 0 0,-1-1 0 0,-1-3 0 16,2 1-128-16,1-2 0 0,-2 3 144 0,0-1-144 15,0 1 0-15,-1 2 128 0,2-1-128 0,-1 2 0 16,-1 2 240-16,1 1-32 0,3 2 0 0,-1 0 0 15,2 3-80-15,2-1-128 0,1 0 176 0,1 2-176 16,1 2 0-16,0 1 0 0,2 0 0 0,0 3 0 16,-1-1 0-16,2 0 0 0,-1 2 0 0,2 1 0 15,-2 2-176-15,2 0 16 0,-2 0 0 0,1 2 0 16,0 2-176-16,-1-4-48 0,0 4 0 0,1 0 0 16,-1 3-640-16,1 0-144 15,0-2-32-15,-1 3-10400 0,-1-3-2096 0</inkml:trace>
  <inkml:trace contextRef="#ctx0" brushRef="#br1" timeOffset="146139.03">4023 18030 4607 0,'-2'-5'400'0,"-1"1"-400"0,2 2 0 0,0 0 0 0,1 2 7056 0,2 0 1328 16,0-2 272-16,1-1 48 0,1 0-7104 0,4-3-1440 16,2 0-160-16,0 0-272 0,2 1 272 0,0-3-128 0,1 5 128 0,1-3 0 15,-3 1-176-15,2 0 176 0,-1-1-160 0,0 0 160 16,-1 0 0-16,2-1 0 0,-1 2 0 0,0-5 0 16,1 1 0-16,-1-1 0 0,2-1 0 0,-1-2 0 15,1 3 576-15,0-4 96 0,-2 0 32 0,-1 0 0 16,-1 4-320-16,-1-4-48 0,-1 2-16 0,-3 0 0 15,-1 1-320-15,-3-1 0 0,-1 1 0 0,-3 1 0 16,-4 4-448 0,-3-3-176-16,-2 4-16 0,-4 1-16 15,-4 4-720-15,-2 0-144 0,-1 2-16 0,-2 3-16 0,-1 4 416 0,-1-1 96 0,1 3 16 0,-4 2 0 0,1 0 768 0,-2 3 256 16,0 2 0-16,2 1-160 0,2 1 496 0,1 3 112 16,3-2 0-16,1 6 16 0,2-1 1056 0,5-1 208 15,4 3 32-15,3-1 16 0,4-2-624 0,3 0-112 16,2-3-16-16,2-2-16 0,3-2-704 0,2-3-144 15,3-1-32-15,2-2 0 0,1-2 0 0,4-1 0 16,2-1 0-16,3-1 0 0,2-1 0 0,3-2-128 16,2-1 192-16,-1 0-64 0,3-3-128 0,-2 0 0 15,2-3 0-15,-3-3 0 16,2-1-384-16,-2-2-144 0,0 0-48 0,0-2 0 16,-2 0-1952-16,0 0-400 0</inkml:trace>
  <inkml:trace contextRef="#ctx0" brushRef="#br1" timeOffset="146531.62">4649 17228 21183 0,'-1'2'1888'0,"-2"2"-1504"0,1 0-384 0,1 2 0 0,-1 0 2192 0,2 1 368 16,0 3 80-16,0 3 16 0,-1 11-1520 0,0 7-304 15,-1 12-64-15,0 2-16 0,1 1-176 0,-1 2-48 16,4-4 0-16,-1 0 0 0,0-2-384 0,0-1-144 15,1-5 0-15,-1-2 144 0,-1 0 480 0,1 1 80 16,2 1 32-16,-3 0 0 0,1 2 32 0,0-2 16 16,1 2 0-16,-2-1 0 0,1 0-544 0,0-6-112 15,2-3-128-15,-1-4 176 0,2-4-336 0,-1-2-64 0,0-3-16 16,1-2 0 0,-3-1-688-16,1-5-144 0,-1 1-16 0,-1-3-16 15,-1-1-1648-15,-2-2-320 0</inkml:trace>
  <inkml:trace contextRef="#ctx0" brushRef="#br1" timeOffset="146798.87">4345 17748 43311 0,'-2'-5'3840'0,"2"0"-3072"0,2 3-608 0,3 2-160 0,0 0-288 0,1-3-96 0,5 0 0 0,4-3-16 0,6-3 80 0,7 4 32 16,6-3 0-16,1 1 0 0,0 2 288 0,-1 0 0 16,0 0 128-16,-3 0-128 0,-1 0 176 0,-1 0-176 15,-2-3 192-15,-3 3-192 0,-1-2 192 0,-1 0-64 16,-3 1 0-16,-2 0-128 0,-2-3 0 0,-2 0 0 16,1 1-192-16,-1 1 48 15,-3-1-384-15,0 1-80 0,0-2-16 0,-1 1-11280 16,-1 2-2240-16</inkml:trace>
  <inkml:trace contextRef="#ctx0" brushRef="#br1" timeOffset="147316.17">4958 17595 7711 0,'3'2'336'0,"-2"-2"80"0,1 1-416 0,-1 1 0 0,-1-2 0 0,0 0 0 0,0 3 1200 0,0 2 144 0,-1 3 48 0,1 2 0 16,-1 2 880-16,1 5 176 0,0-2 48 0,-1 1 0 15,1 0-384-15,0 2-64 0,0-2 0 0,0 0-16 16,-1 2-512-16,0 0-112 0,-2 0 0 0,0 1-16 16,1 0-224-16,-2 3-32 0,2-2-16 0,0-1 0 15,1 0-384-15,0-2-80 0,1 1-16 0,-1-2 0 0,2-3-384 0,1 0-64 16,0-5-32-16,1 0 0 16,2-4-160-16,1 0 128 0,-1 0-128 0,1-3 128 0,0-1-128 15,0 0 192-15,1 0-192 0,-2 0 192 0,3-1-192 0,-2-1 0 16,-1-2 0-16,3 0 0 0,-1-3 0 0,0 2 128 15,0-3-128-15,2 0 128 0,-1-2 0 0,-1 0 0 16,0-2 0-16,0-2 0 0,-1 2-128 0,1-2 0 16,1-6 144-16,1 2-144 0,-1-6 0 0,1 2 0 15,0 1 0-15,0-3 0 0,-2 4 0 0,1 1 0 16,-2 0 0-16,-2 1 0 0,1 3 0 0,-2 4 0 16,-2-1 0-16,-1 3-128 0,-1 6 128 0,-2-2 0 15,-1 1 0-15,2 2 128 0,-2 2 64 0,2 0 32 16,-1 2 0-16,2 2 0 15,-1 1-96-15,1 1-128 0,1 2 176 0,0 0-176 0,1 5 0 0,2-2 0 0,0 0 0 16,2 1 0-16,-2 2 144 0,4 2-16 0,-1 1-128 0,0 2 192 16,5 6 32-16,-2-2 0 0,0 1 0 0,0-1 0 15,0 2-96-15,0 0 0 0,1-2-128 0,-1 1 192 16,0-1-192-16,0-3 0 0,0-1 0 0,0-3 0 16,0-1 0-16,-1-3-320 0,1-1 64 15,-1-2 0-15,-1-1-336 16,0-3-64-16,1 2-16 0,-1-6 0 0,-2 2-1360 0,0-2-272 15</inkml:trace>
  <inkml:trace contextRef="#ctx0" brushRef="#br1" timeOffset="147708.98">5445 18102 22111 0,'-3'4'1968'0,"3"-3"-1584"0,0 3-384 0,0-3 0 15,1 0 1024-15,1 2 128 0,0-1 32 0,0 2 0 0,0 5-512 0,3-3-96 16,-1-2-32-16,0-4 0 0,0 0 32 0,-1 0 16 16,1-1 0-16,-3-2 0 0,0-3 704 0,-1 2 144 15,-1-2 32-15,-1-2 0 0,-1 1 0 0,0-3 16 16,0 0 0-16,-1-2 0 0,1 1-768 0,0-3-144 0,-1 3-48 0,0-6 0 15,-1 1-256-15,0-3-48 0,-1-3-16 0,1 1 0 32,0-3-208-32,1-3 0 0,1 0 0 0,2-1 0 0,1 2 192 0,1 3-64 0,2-2-128 0,3 3 192 15,-1-2-192-15,3 2 176 0,1 2-176 0,0 0 160 16,-1-2-160-16,1 5 0 0,0-1 0 0,0 4 0 16,-1-1 0-16,-1 5-192 0,1 0 64 0,-3 2 128 15,3 4-336-15,-5 0 48 0,4-1 16 0,-5 4 0 31,2 1-160-31,-1 1-16 0,-2 4-16 0,-1-1 0 0,1 2-736 0,0 0-144 16,1 4-16-16,0 1-15664 0</inkml:trace>
  <inkml:trace contextRef="#ctx0" brushRef="#br1" timeOffset="148290.12">5793 17816 43311 0,'0'-7'1920'0,"0"4"384"0,2 1-1840 0,0 1-464 0,0 1 0 0,1 0 0 0,-2 0-256 0,3 0-160 0,1 0-32 0,3 1 0 16,-1 4-368-16,0-3-80 0,-1 7 0 0,-2 0-16 15,0 2-496-15,-3 1-112 0,-1 3-16 0,-1 3 0 0,-1-1 1760 0,-1 1 352 0,1 1 64 0,-1-2 0 16,0 0 656-16,-1-2 128 0,4-1 32 0,-2 1 0 16,2-5-752-16,0 1-128 15,1-6-48-15,0 0 0 16,1-3-144-16,0-1-48 0,2-1 0 0,-2-2 0 16,3-2-192-16,0-2-144 0,-1-3 192 0,1-2-192 15,-1-1 128-15,0-4-128 0,-2 0 0 0,-1-3 0 16,0-2 0-16,0 0 0 0,-1-2 0 0,0-2 0 0,1-1 0 15,-1 0 128-15,3 1-128 0,-2 2 0 0,1-1 176 0,2 2-176 16,1 2 160-16,1 4-160 0,-1-1 0 0,2 5 0 16,2 0 0-16,-1 5 0 0,1-2 128 15,-2 4-128-15,3-1 0 0,1 2 144 0,0 2-144 0,0-1 0 16,2 1 0-16,-2 2 0 0,1 3 0 0,-1 0 0 16,2 3 128-16,-2 0-128 0,1 4 0 0,0 1 160 15,0 2-160-15,2-1 160 0,-2 3-32 0,-1-3 0 16,1 2 0-16,0 3 0 0,-2 2 0 0,0 2-128 15,0 4 192-15,-2-1-64 0,-1 0-128 0,1 2 0 16,-2 0 0-16,0 2 0 0,1 1-192 0,-1-3 48 16,0-4 0-16,-1-2 0 15,3-7-416-15,-1 0-80 0,1-3 0 0,0-3-16 16,1 0 176-16,-3 0 32 0,2-2 16 0,-2 0 0 16,0-4-560-16,-1 1-112 0,-1 0-32 0,0-2 0 15,0 0-2432-15,-3 0-480 0,2-2-112 0,-1-1-8224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21:22:56.38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4437 14946 8287 0,'-1'-2'736'0,"1"-3"-592"0,0 3-144 0,0-1 0 0,1 2 3488 0,-1-2 672 0,0 2 128 0,0-2 16 15,1 0-2144-15,0 0-432 0,-1-2-96 0,0 0-16 16,0 2-464-16,0 1-112 0,-1 1-16 0,-1 1 0 16,0 0-592-16,1 0-128 0,-1 1-32 0,-1 3 0 15,1-3-272-15,-1 4 0 0,-1-2 128 0,1 2-128 16,0 1 880-16,1 0 112 16,-1 0 32-16,1 2 0 0,1-1-272 0,-2 3-48 0,3-4-16 0,0 0 0 0,0 4-416 0,0-1-80 31,3 2 0-31,-2 1-16 0,1 3-32 0,2-1 0 15,-2 1 0-15,1 1 0 0,-1-3-144 0,1 2 192 16,1 0-192-16,-2-1 192 0,1-1-192 0,-1-2 0 16,-1 4 0-16,2-4 0 0,-2 0-288 0,0-2-32 15,-1 1-16-15,0 0 0 16,0-3-688-16,0-1-144 0,0 1-32 0,0-2 0 16,-1 0-1056-16,1-5-224 0</inkml:trace>
  <inkml:trace contextRef="#ctx0" brushRef="#br0" timeOffset="313.79">4393 14668 30399 0,'-1'-11'1344'0,"0"2"288"0,2 3-1312 0,0 1-320 0,2 1 0 0,-2 2 0 0,0-1 656 15,1 1 64-15,-1-4 16 0,1-1 0 0,-2 0-272 0,-1 3-48 16,-1 1-16-16,-2 3 0 0,0 3-400 0,-2 1 0 15,0 3-192-15,0 0 192 16,-1-1-1808-16,3 3-240 0,-1-1-64 0,0 2-10928 0</inkml:trace>
  <inkml:trace contextRef="#ctx0" brushRef="#br0" timeOffset="996.03">5067 14520 13823 0,'5'-8'1216'0,"-2"2"-960"0,1 0-256 0,-2 2 0 0,0 3 384 0,0-3 16 16,-1 2 16-16,1-3 0 0,2-2-112 0,1-2-32 0,-1-3 0 0,-3 5 0 16,0-3 1072-16,-2 4 192 0,0 1 64 15,-3 0 0-15,0 3-192 0,-1-3-16 0,0 1-16 0,-1 1 0 16,0 0-96-16,0 0 0 0,0 0-16 0,0-1 0 16,-1 0-368-16,0-1-64 0,1 1 0 0,0 0-16 15,1 0-496-15,0-1-80 0,0 1-32 0,1-1 0 16,-1 3-208-16,1-4 0 0,-1 2 0 0,0 1 0 15,-1 3 128-15,0 0 16 0,-1 3 16 0,-1 2 0 16,1 1 160-16,-2 0 48 0,1 4 0 0,-2 1 0 16,1 0 256-16,2 5 48 0,-1 2 16 0,2 1 0 15,0 3-352-15,1-3-64 0,0 6-16 0,0-1 0 16,1 4-32-16,1 0-16 0,0 6 0 0,1-5 0 16,-1 2 16-16,1 0 0 0,0 3 0 0,0-5 0 0,-1 2-224 15,1 1 176-15,0-2-176 0,-2 4 160 0,-1 0-160 0,0 3 0 16,2 0 0-16,0 0 0 0,0 1 0 0,1-3 0 15,1 1 0-15,-1-2 0 0,4-1 0 0,-1-7 0 16,0-1 0-16,1-7 0 0,1-2 0 0,-1-1 0 16,1-1 0-16,-2-2 0 0,0-2-272 0,-1-1-96 15,2-3-16-15,-2-2 0 16,1-3-1120-16,0-1-224 0,3-3-64 0,-2-2-14608 16</inkml:trace>
  <inkml:trace contextRef="#ctx0" brushRef="#br0" timeOffset="1273.69">4712 14963 27647 0,'3'-6'2448'0,"-1"1"-1952"0,2 2-496 0,1 0 0 0,1 1 2608 16,-1 2 416-16,1-3 96 0,3 1 16 0,5 0-1856 0,2-2-352 0,2 1-80 0,0 1-16 0,-4 0-256 0,-1 2-64 15,-1 2-16-15,-2-2 0 0,-3 1-304 0,2 0-48 16,-3 2-16-16,1-3 0 16,-1 1-512-16,0 0-96 0,-1 1-32 0,0 0 0 15,0-1-752-15,1 3-144 0</inkml:trace>
  <inkml:trace contextRef="#ctx0" brushRef="#br0" timeOffset="4022.17">6047 15073 14735 0,'1'-2'1312'0,"0"1"-1056"0,0 0-256 16,-1 1 0-16,0 0 320 0,0-3 16 0,2 1 0 0,-1 0 0 15,0-3 560-15,2-1 128 0,-3 1 0 0,1-1 16 16,0 0-160-16,-1 1-48 0,-1 0 0 0,0-1 0 16,-1 0-176-16,0-1-32 0,-1 3-16 15,0-3 0-15,-2 2 176 0,0 0 48 0,0 2 0 0,-1 0 0 16,-2 0-272-16,1 0-48 0,-2 3-16 0,-1-4 0 15,-1 3-272-15,1 0-48 0,4-2-16 0,-3 1 0 16,0 2-160-16,-3-3 192 0,0 3-192 0,0 3 192 16,1-2-192-16,-2 3 0 0,2 0 0 0,0 1 128 15,1 1 0-15,0 1-128 0,0-1 192 0,0 1-64 16,1 0 80-16,-1 3 16 0,1-3 0 0,0 2 0 0,1-2-224 0,-1 3 0 16,-1 1 128-16,1 2-128 0,0-2 128 0,2 0 0 15,0 3-128-15,1-2 192 0,2-1-48 0,2 0-16 16,-1 0 0-16,3 0 0 0,0 2 208 0,0 0 48 15,0-1 0-15,0-1 0 0,1 1-192 0,1-1-16 16,0-2-16-16,1 0 0 0,1-2-32 0,1-1-128 16,0-1 192-16,2 0-64 0,0 0 112 0,0 0 16 15,2-3 0-15,0 2 0 0,2-1-16 0,0-1 0 16,3-1 0-16,-1 2 0 0,1-1 64 0,-1-1 16 16,2 1 0-16,0 0 0 0,0-1-320 0,0-1 128 0,0 0-128 15,-2 0 0-15,1-1 192 0,-1-1-64 0,1-1 0 0,-3-3-128 16,1 1 352-16,-2 0-32 0,0-2-16 15,0-1 0-15,-1 1 16 0,-2-3 0 16,-1 1 0-16,-1-2 0 0,-1-1-128 0,0-4-32 0,-1 1 0 0,-1 1 0 16,-1-3-160-16,-1 2 192 0,0 2-192 0,-1-4 192 15,-1 3-192-15,0-1 0 0,0-3 0 0,-2-3 128 16,-1 3-128-16,-1-3 0 0,1-1 144 0,-3-2-144 16,2 2 0-16,0-2 0 0,0 5 0 0,1-2 128 15,0 0-128-15,0 0 0 0,0 2 0 0,0 0 0 16,0 2 0-16,0-3 0 0,1 2 0 0,1 2 0 15,0 0 0-15,1 1 0 0,-1 4 0 0,2 0 0 0,-1 2 0 0,-1 1 0 16,1 2-176-16,-1 0 176 0,2 2-240 16,-2 2 48-16,1-3 16 0,1 1 0 0,-2 2 48 0,2-1 0 15,0 1 0-15,0 1 0 0,-1-3-160 0,1 0-32 16,1 2 0-16,-1 0 0 16,0-1-128-1,-1 2-48-15,2-2 0 0,-1 1 0 0,0 0-656 0,1 2-144 0,-1-2-32 0,1 1-14224 0</inkml:trace>
  <inkml:trace contextRef="#ctx0" brushRef="#br0" timeOffset="4446.22">6371 15001 20271 0,'1'-5'1792'0,"-1"3"-1424"0,1 0-368 0,-1 1 0 0,1 2 768 0,-1 1 64 0,2-2 32 0,-2 3 0 0,1 1 288 0,0 2 64 16,-1 4 16-16,0 2 0 0,-1 0 208 0,0 4 32 16,-1 2 16-16,0 0 0 0,-1 3-384 0,2-2-80 15,-1-1 0-15,1 3-16 0,-1 0-688 0,1-3-144 16,0-1-32-16,0-1 0 0,-1-2-144 0,2-3 0 15,0-1-160-15,0-3 160 16,0 1-1040-16,0-1-112 0,0-1-32 0,0-1-9072 0,-1-2-1824 0</inkml:trace>
  <inkml:trace contextRef="#ctx0" brushRef="#br0" timeOffset="4682.16">6356 14827 13823 0,'4'-3'1216'0,"-1"0"-960"0,0 2-256 0,-2 0 0 0,1 2-464 0,1-2-144 16,2-2-32-16,2 0 0 0,4-2 960 0,-1 1 192 15,-1 1 48-15,-2 1 0 0,0 2-16 0,-2 0 0 16,-2 2 0-16,0 1 0 0</inkml:trace>
  <inkml:trace contextRef="#ctx0" brushRef="#br0" timeOffset="5200.28">6665 14951 7359 0,'1'-2'320'0,"0"-2"80"0,2 3-400 0,-2-2 0 0,0 2 0 0,-1 1 0 0,2 0 0 0,-2-1-224 0,1-1 32 0,0 2 0 16,0 0 1104-16,-1 0 240 0,0 0 32 0,0 0 16 15,0 0 224-15,0 0 48 0,0 0 16 0,0 0 0 16,-13 14 48-16,8-8 16 0,0 0 0 0,0 3 0 16,-1 0-144-16,-2 1-16 0,2 0-16 0,-1 1 0 15,-1 1-864 1,2-2-192-16,-1 1-16 0,1-2-16 0,1-1-288 0,-2 0 0 0,2-1 0 0,-1-1 0 0,3-2 544 15,-2 0 0-15,1 2 0 0,1-5 0 0,1 3-48 0,-1-3-16 16,2 2 0-16,-1-1 0 0,1-1-352 0,1 1-128 16,0-2 0-16,0-2 0 0,2 1 0 0,0-3-192 15,3 2 16-15,0-3 0 0,2 1 48 0,0 2 0 16,-1-3 0-16,2 2 0 0,-2 1 128 0,1 1 0 16,1 1 0-16,0 0 0 15,0 0 0-15,0 1 0 0,2 0 160 0,-1 3-160 0,1-2 0 0,-2 1 0 16,1-1 0-16,-1 2 0 0,-1-2 0 0,0 2 0 15,0 1 0-15,-1-2-160 0,0 2 160 0,-1-1 0 16,-1 1 0-16,-1 0 0 0,2 2 0 0,-1 0 0 16,1 0 0-16,-1 1 0 0,-2 0 0 0,1 2 0 15,-2 0 0-15,0-1 0 0,0 1 0 0,-2 0 0 16,1-2 0-16,-2 3 0 0,-1-1 0 0,-1 2 0 0,-1-1 0 16,0-3 0-16,-1 2 0 0,0 0 0 0,0-1 0 0,-2-2 0 15,1 1 0-15,0-2 0 0,-1 0 0 0,1-1-128 16,-1-1-32-16,1-1 0 0,0 0 0 0,-1-2 0 31,1-2-992-31,-1-3-208 0,1 2-48 0,-1-6-10512 0</inkml:trace>
  <inkml:trace contextRef="#ctx0" brushRef="#br0" timeOffset="5656.46">6948 14748 14735 0,'0'-2'640'0,"0"1"160"0,0 1-640 0,0 0-160 0,0 0 0 0,0 0 0 0,0 0 1024 16,0 1 192-16,0 1 16 0,-1 1 16 0,1 2 608 0,0-5 112 16,0 0 16-16,0 19 16 0,1-7-208 0,-1 0-32 15,3 2-16-15,0 3 0 16,2 1-496-16,0 3-96 0,1 2-32 0,-1-3 0 15,2 2-160-15,-1 2-48 0,0 2 0 0,-1 2 0 16,0-2-624-16,-3 0-128 0,1 1-32 0,-2 1 0 16,0 1-128-16,0 2 0 0,-1-3-160 0,0 0 160 15,2 0-512-15,-1-6-16 0,1-2 0 0,1-3 0 16,-1-3-272-16,0-3-48 16,-1 0-16-16,-1-2 0 0,-1-1-768 0,-1-3-160 0,0-4-16 0,-2-1-12016 15</inkml:trace>
  <inkml:trace contextRef="#ctx0" brushRef="#br0" timeOffset="5908.36">6862 15034 35007 0,'6'-5'3120'0,"0"0"-2496"0,0 4-496 0,-1 1-128 0,1 0 0 0,0-3-256 0,7 1 64 0,7-2 0 15,3-1 624-15,2 1 112 0,0 0 32 0,-3-1 0 16,-4 3-336-16,-3-1-64 0,-1 1-16 0,-3 2 0 16,-1 0-160-16,-1 0 0 0,-2 0 0 0,-1 0 0 31,-1 0-464-31,1 0-176 0,-1 0-48 0,0-3 0 0,-1 1-1616 15,1-1-320-15</inkml:trace>
  <inkml:trace contextRef="#ctx0" brushRef="#br0" timeOffset="6426.58">7752 14302 10127 0,'1'-5'896'0,"0"4"-704"0,1 1-192 0,-2 0 0 15,0 0 448-15,0 0 64 0,0 0 16 0,0-3 0 16,-2 2 800-16,0 2 144 0,-2 3 48 0,4-4 0 16,-15 14 272-16,7-6 48 0,-3 6 16 0,-3 2 0 15,0 2-464-15,-2 3-96 0,-1 5-16 0,0-2 0 0,1-2-128 0,2-3-48 16,5-3 0-16,-3 6 0 0,-5 9-192 0,-6 12-32 15,1 8-16-15,2 1 0 0,3-1-288 0,1-3-48 16,2 1-16-16,2 1 0 0,2-3 128 0,0 2 0 16,2 3 16-16,0-1 0 0,2 1-336 0,2-4-64 15,3-4 0-15,2-3-16 0,1-2 16 0,1-4 0 16,2 1 0-16,1-3 0 0,2-3-256 0,0-1 0 16,2-1 0-16,1-2 0 0,4-1-160 0,-1-3-80 15,2-4-16-15,0-4 0 16,1 0-768-16,1-3-144 0,3-3-48 15,0-3 0-15,0-1-1408 0,1-1-304 0</inkml:trace>
  <inkml:trace contextRef="#ctx0" brushRef="#br0" timeOffset="6897.58">8017 14876 8287 0,'3'-7'736'0,"-1"3"-592"0,0-1-144 0,0 1 0 0,1 1 3488 0,-2 2 672 16,2 1 128-16,0-5 16 0,2-1-2272 0,0 1-464 0,-1-1-96 0,0 1 0 15,-3 4 96-15,-1 1 32 0,-1 2 0 0,-3 4 0 16,-2 5-640-16,-2 4-128 0,-2 4-32 0,-2 3 0 16,-3 3-496-16,-2 2-112 0,2-1 0 0,-2 2-16 15,-2 1 32-15,-1 3 16 0,-1 1 0 0,2-2 0 16,-1-2-224-16,0 0 0 0,3 0-192 0,-2-4 192 31,2-3-736-31,0-2-32 0,-1-3-16 0,1-2 0 0,1-2-1904 16,0-1-384-16</inkml:trace>
  <inkml:trace contextRef="#ctx0" brushRef="#br0" timeOffset="7179.69">7641 14894 23951 0,'5'-5'1056'0,"-2"3"224"0,2 2-1024 0,-1 0-256 0,1 0 0 0,-1 1 0 0,1 3 384 0,4 2 32 15,6 1 0-15,5 8 0 0,2 4 1152 0,3 4 224 16,-1 3 64-16,-1 3 0 0,2 2-400 0,-3 2-80 16,-1 0-16-16,-4-2 0 0,-1 1-928 0,-1-2-192 0,-1 0-48 0,-1-4 0 31,-1-4-768-31,-1 0-144 0,-1-4-48 0,0-2 0 15,1-3-912-15,-1-3-192 0,-1-2-48 0,3-5-11696 0</inkml:trace>
  <inkml:trace contextRef="#ctx0" brushRef="#br0" timeOffset="7886.34">8259 15342 29487 0,'5'-4'2624'15,"-1"2"-2112"-15,-1-2-512 0,0 4 0 0,-1 0 1024 0,1-1 80 16,2-1 32-16,2 0 0 0,3 0 48 0,-1 2 16 15,-2 4 0-15,-2 3 0 0,0 0-384 0,-4 4-80 16,-1 4-16-16,-1 2 0 0,-3 1-528 0,1 4-192 0,-2-2 0 16,-2 2 144-16,2 1-144 0,-2 1 0 0,1-3 0 0,-2 1 0 15,0-1-240-15,0 0 80 0,1-1 16 0,0-1 0 32,0-2-688-32,-1-2-128 0,0-3-16 0,0-1-16 15,0-1 144-15,1-4 16 0,-2 2 16 0,-1-2-14544 0</inkml:trace>
  <inkml:trace contextRef="#ctx0" brushRef="#br0" timeOffset="8510.29">8918 14861 16575 0,'1'0'1472'0,"-1"0"-1168"0,1 0-304 0,-1 0 0 16,0-1 576-16,0 1 64 0,0-2 16 0,-1 2 0 0,0 0 752 0,0-2 160 16,-2 2 32-16,3 0 0 0,0 0-144 0,-17 10-32 15,8-3 0-15,1 2 0 0,-3 3-336 0,-1 3-64 16,1 2 0-16,-1 2-16 15,-2 3-224-15,2 2-32 0,-2 3-16 0,0-2 0 0,1 1-288 0,0-4-48 16,0 3-16-16,0-1 0 0,3-1-144 0,-1-1-48 16,1-2 0-16,0-3 0 0,1-4-192 0,2 0 0 15,-2-3 0-15,2 0 0 0,-1-8-368 0,2 1-16 16,1-2 0-16,-2-2-10656 16,0-4-2144-16</inkml:trace>
  <inkml:trace contextRef="#ctx0" brushRef="#br0" timeOffset="8749.79">8556 14810 24879 0,'7'-2'2208'0,"-2"-2"-1760"0,1 1-448 0,0 3 0 16,-1 3 2608-16,2 1 432 0,0-2 96 0,5 7 0 15,9 2-2240-15,5 6-448 0,3 7-80 0,-3 3-32 0,-2 3-48 16,-3-1-16-16,1 5 0 0,-4-1 0 0,-1 0-272 0,-1 1 0 16,-2-3 0-16,-2-2 0 31,0 2-896-31,-4-6-64 0,-2-3-32 0,1-1 0 16,-2-3-480-16,-3-2-80 0,0-4-32 0,0-1-12240 0</inkml:trace>
  <inkml:trace contextRef="#ctx0" brushRef="#br0" timeOffset="9519.09">9040 15358 17503 0,'2'0'1552'0,"-1"0"-1232"16,0 0-320-16,0 0 0 0,1 0 1584 0,-1 0 256 0,3 0 48 0,1 0 16 0,1 0 1024 0,2 0 208 15,1-3 32-15,-2 2 16 0,3 0-1344 0,-2-2-272 16,0 2-48-16,0 0-16 0,0 0-928 0,0-2-192 16,1 1-48-16,-1 1 0 0,1 1-336 0,-2 0 0 15,1-3 0-15,-1 3 0 16,2 0-352-16,-2 0-96 0,1 3 0 0,0-3-16 16,0 1-896-16,-1 0-176 0,1 0-48 0,0 2 0 15,1-3-592-15,-1 1-112 0,1 0-16 0,0 0-10944 0</inkml:trace>
  <inkml:trace contextRef="#ctx0" brushRef="#br0" timeOffset="10351.37">9398 15336 20271 0,'5'-7'896'0,"-2"3"192"0,1 0-880 0,-1 1-208 16,-2 0 0-16,0 0 0 0,0 1 1152 0,3-3 192 0,1-3 48 0,1-3 0 0,0-2 576 0,-1-1 112 15,-1 2 32-15,0-2 0 0,-2 3-656 0,-1-4-128 16,2 1-32-16,-3 1 0 0,0-2-592 0,0 0-112 16,-1 2-16-16,-2-1-16 0,2-1-352 0,0-1-64 15,-1 0-16-15,2 0 0 0,0 2-128 0,0-3 0 16,2 2 0-16,-1-1 0 0,0 1 128 0,0-1 0 0,1 4 0 0,0-2 0 15,-1 3 32-15,2 1 0 0,-1 0 0 16,1 4 0-16,-1-3 48 0,1 6 16 0,-1-2 0 0,-1 5 0 16,1-3-224-16,-2 3-160 0,0 3 32 0,1-3 0 15,0 0 128-15,-1 0-192 0,3 2 192 0,-2 1-192 16,1-2 192-16,-2-1 128 0,0 0-128 0,0 0 176 16,0 0-176-16,15 16-176 0,-11-10 48 0,1 0 0 15,1 3 128-15,1-2 0 0,1 2 0 0,-1 0 0 16,2-1 0-16,-2 1 0 0,0-4 0 0,0 2 0 15,0 1 0-15,1 1 0 0,-1-2 0 0,1 3 0 0,-3-1 0 0,1-1 128 16,0 3-128-16,0-2 128 0,-1 0-128 16,0 2 192-16,0-4-64 0,-1 3 0 0,1 0-128 0,0 0 0 15,0 1 128-15,-1-4-128 0,1 2 0 16,0-3 0-16,-1 0 0 0,-1-1 0 16,0 0 0-16,0 0 0 0,-1 0 0 0,1 0 128 0,-1-1-128 0,-1 0 0 15,2 0 0-15,-1 3 0 0,1 0 0 0,-2 2 0 16,2-3 0-16,-2 1 0 0,0 2 0 0,0-2 144 15,0 3-144-15,1-3 160 0,-1 0-160 0,0-1 128 16,-1 0-128-16,0-1 128 0,1 0-128 0,1 0 0 16,-2 0 0-16,0-2 0 0,0-1 0 0,0 2 0 15,-2-2 0-15,2-1 0 0,-1 1 0 0,1-2 0 0,-1 2 0 16,0-2 0-16,-1 0 0 0,1 0-192 0,-1 0 64 16,1 1 128-16,-2 2-256 0,1-1 80 0,-1-2 16 0,1 3 0 15,0 1-32-15,0-4 0 0,1 2 0 16,-1 0 0-16,1 1-160 0,-1 1-32 0,0-3-16 0,1 3 0 31,0-4-336-31,1 2-64 0,0-1-16 0,0-1 0 16,1 0 304-16,0 0 48 0,1-1 16 0,-1 0 0 15,0 0-320-15,-1 1-64 0,0 0-16 0,0 0-13728 0</inkml:trace>
  <inkml:trace contextRef="#ctx0" brushRef="#br0" timeOffset="10932.11">9873 15134 20271 0,'-3'-2'896'0,"2"0"192"0,0 0-880 0,-1 1-208 0,2 1 0 0,-1 0 0 0,1 0 480 0,-2 0 48 0,-1 0 16 0,1 0 0 15,-1 0-384-15,1 0-160 16,1 1 128-16,1-2-128 0,0-1 944 0,1 2 96 16,1-2 32-16,1 1 0 0,0-1-352 0,2 1-64 0,2-1-16 0,-1-1 0 15,0 0 688-15,0-2 128 0,2 1 16 0,-1-1 16 16,0-1-512-16,1-2-96 0,-1 1-32 0,2 0 0 15,-2-2-576-15,2 0-112 0,0-2-32 0,-1 0 0 16,1 0-128-16,-2-2 0 0,1 2 0 0,-3-2-176 16,1 0-432-1,-2 0-96-15,-1 2 0 0,-1-3-16 0,-1 4 32 0,-1-3 16 0,-1 1 0 0,-2 1 0 16,1 3 32-16,-3-2 16 0,0 2 0 0,-1 2 0 16,-2 2-80-16,1 3-32 0,-2-1 0 0,0 4 0 15,0-1-96 1,-3 4-32-16,3 2 0 0,-1 0 0 0,-2 2-464 0,1 2-80 0,3 0-32 0,-2 3 0 15,2-2 320-15,3 1 64 0,0-1 16 0,2 1 0 0,2 0 1632 16,-1 1 336-16,2-2 64 0,0 0 16 16,2 0 1056-16,-1-1 224 0,0 2 32 0,1 0 16 0,1 0-736 0,-1-2-160 15,2 2-32-15,1 0 0 0,-1 0-576 0,1 0-128 16,0 0-32-16,0 1 0 0,1 0-416 0,-1 0-64 16,0 0-32-16,0 1 0 0,0-2-160 0,0-3 0 15,0 2 0-15,-1-4 0 16,3 0-576-16,-1-2-160 0,0-4-32 0,0 2 0 15,0-2-944-15,2 1-192 0,0-3-32 0,2 0-6576 0,1 0-1296 16</inkml:trace>
  <inkml:trace contextRef="#ctx0" brushRef="#br0" timeOffset="11559.8">10135 15034 23951 0,'5'0'1056'0,"-2"0"224"0,1-3-1024 0,-1 2-256 0,-1 1 0 0,-1 0 0 0,2 0 1216 15,1-1 192-15,2 1 48 0,0 1 0 0,0 0-496 0,-1 3-80 16,-1 1-32-16,-1 1 0 0,-1 0-544 0,0 4-112 15,-1-1-32-15,2 2 0 0,-2 4-160 0,0-3 0 16,1 4 0-16,-1 2 0 0,1-2 0 0,1 1 0 16,-1-3 0-16,2 1 128 0,-2-3 16 0,1-1 0 15,2-2 0-15,-1-2 0 0,-1-1-144 0,1-3 0 16,1 1 0-16,0-4 0 0,0-2 0 0,1-1-224 16,-1-1 48-16,0 1 16 0,-1-3 160 0,1 0-128 0,-1-4 128 0,0 3-128 15,1-4 128-15,-1-1 0 0,0 1 128 0,-1 0-128 16,0 0-160-16,-1 5-96 0,2 0-32 0,0 1 0 31,-1 5-432-31,1 0-96 0,0 2-16 16,-1 3 0-16,2 1 192 0,0 3 16 0,0 3 16 0,1 2 0 0,1 1 608 0,-1 1 256 0,1-3 0 0,1 2-16 15,0-1 464-15,1-2 80 0,-2 2 32 0,1-7 0 16,-2 3-608-16,0-4-208 0,0 1 144 0,-1-2-144 16,-1-3 448-16,1 0 0 0,-1-2 0 0,-1 0 0 15,1 0 320-15,-1-3 64 0,0 2 0 0,0-3 16 16,0 1-272-16,0 1-64 0,1 1-16 0,-2-2 0 15,1 3-240-15,-1-2-64 0,2 0 0 0,-2 1 0 0,1-1 32 16,-1-1 0-16,2 2 0 0,-2-4 0 0,2 1-224 0,0-2 0 16,1 0 0-16,0-1 0 0,1-2 256 0,-1 0 16 15,1-4 0-15,-1-1 0 0,2-1 176 0,0 0 16 16,-1-3 16-16,0-2 0 0,-1 3-64 0,-1-3-16 16,1-1 0-16,-2 0 0 0,-2-1-256 0,1 1-144 31,-4 1 160-31,1-6-160 0,-2 2-176 0,-2 5-128 0,1-1-16 0,-1 4-16 15,0 1-416-15,-1 4-80 0,0 0 0 0,-2 0-16 16,1 4-1024-16,-2 1-208 0</inkml:trace>
  <inkml:trace contextRef="#ctx0" brushRef="#br0" timeOffset="12297.87">10508 14240 24879 0,'1'1'2208'15,"-1"1"-1760"-15,2 0-448 0,-2-2 0 0,1 1 976 0,-1 3 112 0,1 0 32 0,2 4 0 16,0 1 576-16,1 5 112 0,1-1 32 0,1 2 0 0,2 0-592 0,1 1-112 16,3 1-32-16,0 3 0 0,4 0-640 0,1 0-128 15,-1-1-16-15,2 2-16 0,0 4-144 0,1 4-32 16,2 3 0-16,0 2 0 0,0 6-128 0,-1-1 160 15,-1 4-160-15,-4-4 160 0,-1-7-160 0,-2 7 0 16,2 0 0-16,-3 1 0 0,0-4 0 0,-2-1 0 16,1 3 0-16,-3-4-176 0,1 1 176 0,-2-3 0 15,0 0 0-15,-2-1 0 0,-3 2 0 0,0-3 0 16,-2 0 0-16,-2-1 0 0,0 4-208 0,-4-4 32 16,0-2 16-16,-4 1 0 15,-1-2-592-15,-2-2-112 0,0 2-32 0,-3 0 0 16,-1 3 16-16,-2-5 0 0,0 0 0 0,-2-2 0 15,1-1-912-15,-4-3-192 0</inkml:trace>
  <inkml:trace contextRef="#ctx0" brushRef="#br0" timeOffset="13759.61">11542 14588 24879 0,'1'-2'2208'0,"0"1"-1760"0,1 1-448 0,-1 0 0 15,-1 0 336-15,0 0-16 0,1 0 0 0,-1-2 0 16,1 2-320-16,-1-2 0 0,0 2 0 0,0 0 0 0,0 0 384 0,0 0 128 16,0 0 0-16,0 0 16 15,0 0 256-15,-23-1 48 0,18 1 16 0,-4 3 0 0,1 0 48 0,-3 2 16 16,-1 1 0-16,0 1 0 0,-2 2-400 0,0 3-96 16,0 0-16-16,-2 2 0 0,1 0-48 0,-1 2-16 15,2 2 0-15,1-1 0 16,-1 0-64-16,3-3-16 0,0 2 0 0,0-1 0 0,1-1-96 0,-1 2-32 15,0 0 0-15,0-3 0 16,-1 3-128-16,1 0 0 0,1-2 0 0,2-2 0 0,2-2 0 0,1 0 0 16,0-2 0-16,1-1-176 0,1 0 176 0,2-3 224 15,0-1-48-15,1-3-16 0,1 1 128 0,2-2 32 16,0 1 0-16,1-3 0 0,2 1-80 0,0-2-16 16,3 2 0-16,-1-2 0 0,-1 1-224 0,2 1 0 0,2-1 0 15,-1 2 0-15,1-1 0 0,-1 0 0 0,0 1 0 16,1-1 0-16,1-1 0 0,0 2 176 0,2 1-176 0,0-2 160 15,-2 0-32-15,0 1 0 0,1-1 0 0,-1-1 0 16,-2 2-128-16,0-3 0 0,-1 2 144 0,-1-1-144 16,1 1 0-16,-3-1 0 0,1 1 0 0,-2 1 0 31,2-2-448-31,-2 2-176 0,-1 1-16 0,-1 0-16 0,1 1-1072 16,-2 2-192-16,-1 0-64 0,1 1 0 0,-1 1-800 0,0 0-160 15</inkml:trace>
  <inkml:trace contextRef="#ctx0" brushRef="#br0" timeOffset="14220.72">11194 15051 15663 0,'-4'3'688'0,"0"-2"144"0,0 1-656 0,2 0-176 0,0-1 0 0,2-1 0 15,2 2 896-15,-2-2 160 0,0 3 32 0,0 1 0 16,2-3 1216-16,1 4 256 0,2-4 64 0,1 3 0 16,2-3-1088-16,4 0-192 0,-1-1-64 0,1 0 0 0,3 0-512 0,0 0-128 15,2 0 0-15,0-1-16 0,1 0-160 0,-2 1-16 16,-1 0-16-16,-1 0 0 0,2 0-288 0,2-3-144 15,-2 3 160-15,-1 0-160 0,-2 3-176 0,0-3-128 16,-2 0-16-16,0 0-16 16,1 0-1328-16,-1 0-272 0,2 0-48 0,-1 0-12256 15</inkml:trace>
  <inkml:trace contextRef="#ctx0" brushRef="#br0" timeOffset="18327.95">12257 14292 9215 0,'0'0'816'16,"0"0"-656"-16,0 0-160 0,0 0 0 0,0 1 1312 0,0-1 224 0,2 3 64 0,-2-3 0 15,0 0-64-15,0 1-16 0,1-1 0 0,-1 0 0 16,0 0 336-16,0 0 80 0,0 0 16 0,0 0 0 15,0 0-480-15,0 0-80 0,0 0-32 0,0 0 0 16,0 0 48-16,0 0 0 0,0 0 0 0,0 0 0 16,0 0-528-16,-7 21-112 0,7-15 0 0,0 2-16 0,-1 1-432 0,1 5-96 15,-1 2-16-15,1 1 0 0,-2 4-208 0,1 3 128 16,0 4-128-16,1 3 0 16,0-2 160-16,1 7-160 0,0 4 160 0,2 5-160 0,2 2 0 0,-2-1 128 15,2-2-128-15,-1-3 0 0,1-3 0 0,-3-1 0 16,2-2 0-16,-1-3 0 0,-1-2 0 0,1 1 0 15,-1 0 0-15,2-2 0 0,-3 2 192 0,0-5-64 16,1 0-128-16,-4 3 192 0,1-2-192 0,-1-1 128 16,-1-1-128-16,1-6 0 0,-1 1 0 0,2-7 128 15,1-1-128-15,0-5 0 0,0-1 0 0,0-3 0 16,1-3 0-16,2-3 0 0,-1 0 128 0,1-3-128 16,0-6 0-16,1-1 144 0,0-2-144 0,-1-5 128 15,1 0-128-15,0-4 128 0,0-1-128 0,-1-3 0 0,1-2 144 16,1-4-144-16,-1 2 0 0,-2-1 0 0,2 1 0 15,-1-3 0-15,2-1-256 0,2 7 16 0,-1 4 16 16,1 3 0-16,2 4 0 0,-2 1 0 0,2 0 0 0,0 1 0 16,-2 3 224-16,0 2 0 0,1 2 0 0,-1 1 0 15,1 3 0-15,-3-1 0 0,1 1-160 0,-2 2 160 16,0 1 0-16,0 2 0 0,0 0 0 0,0 0 0 16,-1 2 0-16,4 1 0 0,-4 2 0 0,1-2 0 15,0 2 0-15,-2 2 0 0,2 1 0 0,-2-2 0 16,1 5 0-16,-2 1 0 0,1 4 0 0,1-3 0 0,-1 2-192 0,1 2 192 15,1-3-160-15,-1 2 160 0,1 0 0 0,-1 2-144 16,0 0 144-16,-2 1 0 0,2-5 0 16,-3 3 0-16,1-5 0 0,-2 4 0 0,0-4 0 15,-2 1 0-15,1-1 0 0,-2-1 0 0,0 0 0 0,-1 0 144 16,-1 1 0-16,-1-1 0 0,-1-1-144 0,0-2 0 16,0 0 144-16,0-2-144 0,-1-1 224 0,-1-3-32 15,0 2 0-15,-1-2 0 0,0 2-192 0,-1-4 128 16,-1-4-128-16,0 2 0 0,1-2-144 0,1-1-128 15,0-1-32-15,0 0 0 16,0-1-752-16,2 0-160 0,1-1-16 0,0 0-10096 16,2 2-2032-16</inkml:trace>
  <inkml:trace contextRef="#ctx0" brushRef="#br0" timeOffset="18881.16">12661 15007 10127 0,'5'-4'896'0,"-1"2"-704"0,-1-3-192 0,0 3 0 16,-1 0 3488-16,0 1 672 0,0-1 128 0,1 2 16 0,1-5-1424 16,1 2-272-16,3-1-64 0,-3 0-16 0,0 3-1184 0,-2-4-256 15,1 4-32-15,0-3-16 0,0 3-768 0,-1-3-144 16,2 2-128-16,1-3 144 0,2 1 144 0,-1-1 32 16,3 1 0-16,0-3 0 0,1 1-48 0,0-2 0 15,2 1 0-15,-1-2 0 0,0 2-128 0,1-3-16 16,-1 3-128-16,0-2 192 0,0 0-32 0,-1 1-16 15,0-1 0-15,-1-2 0 0,0 0 96 0,-4 1 16 16,-1 2 0-16,-1-1 0 0,-3 2-256 0,-1 2 0 0,-3 0 0 16,0 3 0-16,-2-3 0 0,-3 4 0 0,-2-2 0 0,-2 2 0 15,-2 2-144-15,-2 2-80 0,0-3-16 0,-1 2 0 16,-2 2 64-16,2 2 16 0,0-1 0 0,2 1 0 16,1-1 160-16,3 3 0 0,1 2 0 0,3-2-128 15,-1 7 128-15,2 1 0 0,3 1 0 0,-1 6 0 16,1 0 0-16,2 1 176 0,0-2-176 0,1 1 192 15,1 5-64-15,0 0 0 0,1 1 0 0,0-6 0 16,1 1-128-16,0-3 0 0,0-2 144 0,0 1-144 16,1-5 0-16,0-1 0 0,1-2 0 15,0-1 0-15,1-4-240 0,0-2-64 0,0 0-16 0,2-2 0 16,-1-1-592-16,1-4-128 16,1-1-32-16,1 0 0 0,1 0-1696 0,-1-3-352 0</inkml:trace>
  <inkml:trace contextRef="#ctx0" brushRef="#br0" timeOffset="19352.34">13217 14648 6447 0,'3'-2'576'0,"-2"0"-576"0,0 1 0 0,-1 1 0 0,0 1 1824 0,0-1 256 0,2-1 48 0,-2 1 16 16,1 0 208-16,-2 0 32 0,-1 3 16 0,2-3 0 16,0 0 128-16,-16 13 32 0,9-5 0 0,-3 2 0 15,-1-3-848-15,-3 3-176 0,2 1-16 0,-3 0-16 16,2 0-560-16,-1 0-112 0,0 2-32 0,1-5 0 16,0 1-512-16,1 2-96 0,1-3-32 0,0 0 0 15,1 0-160-15,1-1 0 0,2 2 0 0,2-4 0 16,2 1 0-16,3-1 0 0,2-3 0 0,1 3 0 15,2 0-208-15,0-2-32 0,3-1 0 0,0 2 0 16,3-2-96-16,-1 3-32 0,0-2 0 0,0 0 0 16,0 4 112-16,-1-2 0 0,0-2 16 0,0 5 0 15,0-2 240-15,-1 0 0 0,1 3 0 0,-1 1 0 0,0 0 0 16,0 1 0-16,-2 0 0 0,0 0 0 0,0 3-320 0,0 2-32 16,1 1 0-16,-3 0 0 15,3-1-288-15,-4 0-48 0,2-2-16 0,-1-2 0 0,1-1 304 16,-1 1 48-16,-2 0 16 0,-1-2 0 15,-2 1-352-15,-1-1-64 0,-2-3-16 0,0 3 0 0,-1-2 1216 0,2 0 224 16,-2 1 48-16,-3 0 16 0,1-3-416 0,-2-1-64 16,-1 1-32-16,0 0 0 15,-1-3-1024-15,0 0-208 0,-1 0-32 0,-1-3-12784 0</inkml:trace>
  <inkml:trace contextRef="#ctx0" brushRef="#br0" timeOffset="19776.23">13430 14506 11055 0,'1'0'976'0,"1"0"-784"0,-1 0-192 0,-1 0 0 0,1 0 1360 16,-1 0 240-16,1 1 32 0,2-1 16 0,-1 1 128 0,2 1 16 16,0 0 16-16,-1 1 0 0,1 0 16 0,0 0 0 15,-2 2 0-15,1 0 0 0,-1 2-496 0,1 0-112 16,-2 5 0-16,0-4-16 0,-1 5 160 0,0 0 48 15,0 1 0-15,-1 1 0 0,1 2-816 0,-1 0-144 16,0 3-48-16,-2 1 0 0,2 3-208 0,-2-1-64 16,2-1 0-16,0 1 0 0,1-1-128 0,0 0 0 15,0 2 0-15,0 2 0 0,1-3 0 0,0 1 0 0,1-2 0 16,-2 0 0 0,0 0-384-16,0 1-128 0,0-4 0 0,-2 2-16 15,2-3-1136-15,-1-2-208 0,-1-1-48 0,0-2-16 16,0-2-880-16,-1-3-192 0</inkml:trace>
  <inkml:trace contextRef="#ctx0" brushRef="#br0" timeOffset="20011.52">13311 14824 38703 0,'0'2'1712'0,"2"-1"352"0,-1 2-1648 0,0-2-416 0,2 0 0 16,-2 2 0-16,1-3 640 0,3 1 32 0,1 0 16 0,4 1 0 0,2-2-208 0,0-2-32 16,3 0-16-16,0-6 0 0,-1 0-240 0,1-1-32 15,0 0-16-15,-1 0 0 0,-1-1-336 0,1 1-64 16,-2-1 0-16,2 0-16 16,-1 3-400-16,1-1-80 0,-2 3-16 0,1 2-11296 15,0 1-2272-15</inkml:trace>
  <inkml:trace contextRef="#ctx0" brushRef="#br0" timeOffset="21441.79">14405 14839 24879 0,'2'0'2208'0,"-1"-3"-1760"0,1 3-448 0,-2-1 0 0,1-2 1856 0,-1 2 272 0,1-3 64 0,-2 1 16 15,0-6-608-15,-4 2-128 0,-2-2-32 0,-2 0 0 16,-4 3-752-16,-2-3-160 0,-2 2-16 0,-2 1-16 16,-2 0-304-16,2 1-48 0,0 2-16 0,-1 2 0 15,3 2-128-15,0 4 0 0,2 4 0 0,0-2 0 16,1 3 176-16,3 1 0 0,3 0 0 0,-1 1 0 15,3 0 64-15,1 0 16 0,-1 3 0 0,1 0 0 16,0 0-64-16,0 1 0 0,0 1 0 0,1-3 0 16,2 1-192-16,-2-1 0 0,2 5 0 0,0-2 0 15,1 1 0-15,2-5 0 0,1 0 0 0,-1-2 0 0,2-3 0 16,0-3 0-16,2 2-160 0,-1-5 160 16,1 2-176-16,1-6 176 0,1 0-208 0,2 0 80 0,-1-3-32 0,4-2 0 15,1 1 0-15,3-5 0 0,0 1 160 0,0 0 0 16,-1 2 0-16,4-6 0 0,3-3 144 0,3-3 64 15,1-1 16-15,-3-3 0 0,-2 2 192 0,-3 0 32 16,-2 2 16-16,-2-2 0 0,-1-2-64 0,-3-2-16 16,-2 2 0-16,-1-5 0 0,-2-2-112 0,-3 3-16 15,-1 2-16-15,-1-6 0 0,-2-2-240 0,-3-1 0 16,0-3 0-16,-3 3 0 0,0-1 0 0,-1 2 0 16,-2 3 0-16,0 5 0 0,-1 0-288 0,-1 7-48 15,2 1-16-15,-1 2 0 16,-1 4-288-16,2 1-48 0,0 2-16 0,2 3 0 15,2 3-288-15,2 1-64 0,1 4-16 0,2-2 0 16,2 4-2288-16,2 4-464 0,4-2-80 0,3 2-32 0</inkml:trace>
  <inkml:trace contextRef="#ctx0" brushRef="#br0" timeOffset="21818.9">14802 14706 1839 0,'3'4'160'0,"-2"-4"-160"0,1 1 0 0,-1-1 0 0,0 1 4672 0,-1 1 912 0,0 0 176 0,0 1 48 0,1 5-1664 0,-2 0-336 16,0 4-64-16,0 3-16 0,-3-2-1728 0,0 4-336 15,1-1-80-15,-2 0-16 0,0 1-624 0,-3 0-128 0,2-3-32 16,-1 2 0-16,0 0-464 0,0-2-80 16,0 1-32-16,-1-3 0 0,2 0-400 0,0-1-96 15,0-2-16-15,1 0 0 16,-1-1-480-16,1-1-112 0,0 0 0 0,0-2-16 15,2 0-1808-15,1-5-352 0</inkml:trace>
  <inkml:trace contextRef="#ctx0" brushRef="#br0" timeOffset="21991.66">14832 14480 23951 0,'4'-3'2128'0,"-1"3"-1696"0,-1-2-432 0,1 2 0 0,-2 0 2128 0,1 0 352 16,3-1 64-16,3 1 16 0,0-1-1616 0,1 1-320 16,0 1-64-16,-2 0-16 15,-2 1-1008-15,0 1-208 0,-3 1-32 0,1-2-16 16,-2 2-1760-16,-1-2-336 0</inkml:trace>
  <inkml:trace contextRef="#ctx0" brushRef="#br0" timeOffset="22462.88">15106 14613 2127 0,'6'4'0'0,"-2"-1"192"16,1-3-192-16,-3 1 0 0,0 0 0 0,0 2 0 0,-1-3 0 0,3 1 0 0,1-1 0 16,0 1 0-16,1 3 560 0,-1-3 80 0,-2 0 0 0,0 1 16 15,-2 0 2528-15,-2-1 496 0,0 3 96 0,-3-2 32 16,1 2-144-16,-3 1-16 0,1-1-16 0,-2-1 0 15,-1 4-1408-15,0-2-288 0,0 0-48 0,-1-1-16 16,0 3-1136-16,-1-1-224 0,0-1-64 0,0 1 0 16,0 1-448-16,2 1 0 0,-2-1 0 0,0-1 0 15,1 1-144-15,3-1-80 0,0-1-16 0,1 0 0 16,1 1 240-16,0-1 0 0,2-1 0 16,-2 0 0-16,2 3 288 0,-1-4 48 0,2 2 16 0,-1-2 0 0,2 0-352 0,-2 0 0 15,2 1 0-15,2 1 0 16,1-3-368-16,1 2-32 15,1 1-16-15,0 0 0 0,2-2-80 0,0 1-16 0,0 1 0 0,0 0 0 0,2-1 512 16,-3 1 0-16,-1 0 0 0,1-2 0 0,2 5 304 0,0 2 0 16,2-2 0-16,-1 1 0 0,1-2 48 0,-1 2 16 15,0-3 0-15,-1-1 0 0,2 1-368 0,-3 1 144 16,1-1-144-16,-2 0 0 0,-1-1 0 0,-3 1 0 16,2 1 0-16,-4 0-144 0,0 0-128 0,0 0-32 15,-3 3 0-15,0-1 0 0,-1 0 304 0,-1-2 0 16,0 1-128-16,-1 0 128 0,0 2 128 0,-3-3 64 0,-1 1 32 15,0-2 0-15,0 3-96 0,-1-4 0 0,-2 1-128 0,-2-1 192 32,0-1-816-32,-1-2-160 0,1 0-48 0,-1-2-10240 0,1 0-2048 0</inkml:trace>
  <inkml:trace contextRef="#ctx0" brushRef="#br0" timeOffset="22902.75">15458 14407 13823 0,'4'-4'1216'0,"-2"1"-960"0,0 3-256 0,-2 0 0 0,0-2 1056 0,1 2 160 16,0-2 48-16,0-2 0 16,2-1 80-16,-2-1 32 0,-1 2 0 0,0 2 0 0,-1-1 1056 0,-1 2 224 0,1 2 32 0,-1 2 16 15,-1-3-832-15,0 4-160 0,0 0-48 0,-1 3 0 16,1 1-704-16,-1 1-128 0,0 5-48 0,-1-1 0 15,0 4-448-15,2 5-80 0,0-4-32 0,0 4 0 16,-1 3-224-16,1 2 0 0,2 0 128 0,0 2-128 16,1-1 128-16,-1 4-128 0,2 1 176 15,0 1-176-15,2 0 128 0,-3-2-128 0,1-5 0 0,0-1 0 16,-1 0 0-16,0 1 0 0,0-2-192 0,0 0 48 16,0-6-336-1,-1 0-64-15,1-2-16 0,0-2 0 0,0-3-1088 16,1-2-208-16,-1-2-64 0,1-3-14272 0</inkml:trace>
  <inkml:trace contextRef="#ctx0" brushRef="#br0" timeOffset="23201.56">15186 14679 23951 0,'1'2'2128'16,"2"-2"-1696"-16,-1 0-432 0,0 0 0 0,0 0 2896 0,2 0 496 15,1 0 112-15,2 2 16 16,3-2-1664-16,2 0-320 0,-1 0-64 0,2-2 0 0,-2 2-288 0,1 0-48 0,2-2-16 0,1 1 0 16,0 1-224-16,1-1-32 0,0-2-16 15,1 1 0-15,2-2-512 0,2 1-96 0,-2-3-32 0,0 0 0 31,1-1-672-31,-2-2-144 0,0 3-32 0,-1-4 0 16,0 2-512-16,-1 0-96 0,-1 2-32 0,-1 1-11984 0,1 2-2416 0</inkml:trace>
  <inkml:trace contextRef="#ctx0" brushRef="#br0" timeOffset="26485.45">5973 15971 18431 0,'1'-2'1632'0,"-1"-1"-1312"0,1 3-320 0,0-2 0 16,2 1 2528-16,-2-1 432 0,1 2 96 0,1 0 16 0,2-1-1136 0,1 1-208 15,-1 0-64-15,0 3 0 0,0 0-720 0,-3 2-160 16,2 3-16-16,-1 2-16 0,-2 3-432 0,0 2-64 15,0 2-32-15,-1 2 0 0,0 2-224 0,0 1 128 16,0 2-128-16,0-2 0 0,-1 1 336 0,1 6-16 16,1-1-16-16,-1 1 0 0,1-1-128 0,-1 2-32 15,2 2 0-15,-1-1 0 0,-1 1-144 0,0-2 160 16,1 2-160-16,-2-2 160 0,1-3-160 0,0-1 0 0,-1 0 144 31,1-4-144-31,-2-2 160 0,2 0-32 0,0-6-128 0,2 0 192 16,-2-3-192-16,0-5 0 0,1-1 0 15,0-4 0-15,0 1 128 0,1-5-128 0,-1 0 0 0,0-5 144 16,-1 2-144-16,1-5 0 0,1 0 0 0,-1-7 128 16,3 2-128-16,-2-1 0 0,0-3 0 15,1 0 0-15,1-1 0 0,-2 2 0 0,1-2 128 0,0-2-128 16,4 2 0-16,-3 2-224 0,4 1 48 0,1 1 16 16,2 3 0-16,0 1 0 0,2 2 0 0,0 1 0 15,2 1 160-15,-2 0 0 0,1 3 0 0,-2-1 0 16,1 2 144-16,-2 0-144 0,0 2 192 0,-1 0-192 0,0 1 128 15,-3 2-128-15,2 3 0 0,-3-1 0 16,0 2 128-16,-1 2-128 0,1 2 192 0,-1-1-192 0,-1 3 128 0,0 1-128 16,-1 2 0-16,1-1 0 0,-2 3 0 0,1-3 0 15,-1 0 0-15,1 5 0 0,-1-4 0 0,0 2 0 16,0 1 0-16,0-1-144 0,1 1 144 16,-1 1 0-16,1-1 0 0,-2 0 0 0,0-2 0 0,-1 0 0 15,0-6 0-15,-1 1 0 0,0 0 0 0,-2-1 144 16,1-2-144-16,-3 1 160 0,0-1-160 0,-2-1 128 15,-1 0-128-15,-2-2 128 0,0 0-128 0,-2-3 0 16,0 1 0-16,-2-2 0 0,1 1 0 0,-1-4 0 16,2 2 0-16,-2-3 0 0,0-1 0 0,2-3 0 0,0 0 0 15,0-2 0 1,0 0-672-16,1-1-16 0,0-3 0 0,0 2 0 16,2 2-2672-16,3 1-544 0</inkml:trace>
  <inkml:trace contextRef="#ctx0" brushRef="#br0" timeOffset="27051.25">6420 16512 19343 0,'3'-3'848'0,"-1"1"192"0,2 0-832 0,-2-1-208 0,2 2 0 0,-3 1 0 0,2-4 1072 0,0 1 160 16,4-2 48-16,0-1 0 0,2 0 848 0,-2-1 176 15,1 0 48-15,-2 1 0 0,-1 0-912 0,0 1-176 16,1-1-48-16,-3 3 0 0,4-1-640 0,-2 0-144 16,0 1-32-16,1 0 0 0,1 0 96 0,1 1 16 15,0-1 0-15,0-1 0 0,0 2-352 0,1-2-160 16,-2 2 160-16,1-2-160 0,-1 0 0 0,1 1 128 0,-1-2-128 15,-1 0 0-15,2-1 128 0,-1-1 0 0,-1 1-128 0,2-1 192 16,0-2-192-16,0 3 144 0,-1-4-144 16,-1 3 128-16,1-3-128 0,-2 2 0 0,-1 0 0 15,-1 0 0-15,1 2 0 0,-4 1 0 16,0-1-128-16,-3 0 128 0,-1-2 0 0,-2 5 0 0,1-2 0 0,-2 4 0 16,-2-3 0-16,-2 4 0 0,0 4-144 0,-3-3 144 15,0 4-304-15,-4 2 0 0,2 3 0 0,1-1 0 31,0 2-208-31,2 2-64 0,-1 1 0 0,1 3 0 0,-1 1 304 0,0 3 48 0,1-3 16 0,1 3 0 16,2-2 208-16,1-2 0 0,2 4 144 0,0-4-144 0,2 3 864 16,2 0 80-16,1-1 16 0,1 2 0 15,0-2-464-15,2 2-96 0,2 0-16 0,0-3 0 0,2 0-256 0,2-2-128 16,1 0 128-16,1-6-128 0,2 0 0 16,0-5 0-16,1-1 0 0,2-2-176 15,1-2-192-15,0 0-32 0,0-2-16 0,1-3 0 16,1-1-832-16,0-4-160 0,-1 2-48 0,3-2-15040 15</inkml:trace>
  <inkml:trace contextRef="#ctx0" brushRef="#br0" timeOffset="27569.27">7053 16211 18431 0,'-1'-1'1632'0,"1"1"-1312"0,0 0-320 0,0 0 0 16,0 0 2160-16,0 0 352 0,0 0 80 0,-1 0 16 16,-2 0-1008-16,1 0-192 0,-2 1-32 0,4-1-16 15,0 0 48-15,0 0 0 0,0 0 0 0,-22 13 0 16,16-7-992-16,-2 2-192 0,0 0-32 0,-3 2-16 15,1 1-176-15,-3-3 128 0,1 2-128 0,0 1 128 0,-2 2 128 0,-1-1 0 16,1-1 16-16,1 2 0 0,-1-2 176 0,2-1 48 16,1 0 0-16,1-5 0 0,2 1-208 0,1-1-32 15,1 1-16-15,2-4 0 16,0 2-240-16,2-1-128 0,1-1 128 0,1-2-208 0,2 1-48 0,2 0 0 16,2-1 0-16,2 0 0 0,1 0-96 0,4 0-32 15,-1 0 0-15,3-1 0 0,0 1 384 0,2-1 0 16,0 1 0-16,2 1 0 0,2-1 0 0,-1 1 0 15,1-1 0-15,-1 0 0 0,-1 4 0 0,0-4 0 16,-2 3 0-16,-1 0 0 0,0 2 0 0,-2 0 0 16,-3-1 0-16,-2 2 0 0,-3-1 0 0,-1 1 0 15,-1 3 0-15,-3-3 0 0,-1 2 0 0,-1-2 0 0,-2 1 128 16,-3-1-128-16,1 2 0 0,-4-1-144 0,-1 2 144 0,1 2-208 16,-1-2 208-16,-3 1 0 0,1-1 0 0,-3 3 0 15,0-1 0-15,0-4-224 0,1 3 64 0,-1-4 16 16,1 0 144-16,1-1-192 0,0 0 192 0,1-2-192 31,2 0-1552-31,0-1-320 0,3 1-64 0,-1-1-12880 0</inkml:trace>
  <inkml:trace contextRef="#ctx0" brushRef="#br0" timeOffset="28024.55">7401 15973 26719 0,'0'2'2368'0,"0"0"-1888"0,0 3-480 0,1-2 0 0,0 1 2496 0,-1-2 416 0,1 2 80 0,1 3 16 16,-1 4-1648-16,-1 5-320 0,1 2-64 0,0 0-16 15,-1 2-368-15,0-3-80 0,2 3 0 0,-2 0-16 16,0 0-496-16,-2 1 128 0,1 2-128 0,-1 1 0 16,-1-1 128-16,1-1 0 0,-1 2-128 0,0 1 192 0,0-2-192 0,-1-1 0 15,1 2 0-15,-1-2 0 16,0 0-256-16,1-4-112 0,-1-1-16 0,1-1 0 16,0 1-320-16,0-3-80 0,3-2-16 0,-1-3 0 15,0-3-1792-15,-1-1-352 0,2 1-80 0,-1-6-11264 16</inkml:trace>
  <inkml:trace contextRef="#ctx0" brushRef="#br0" timeOffset="28275.61">7156 16301 28559 0,'0'-2'2544'0,"1"-2"-2032"0,3 1-512 0,0-1 0 0,-1 1 2656 0,1 2 432 0,3-4 96 0,3-1 16 16,6-5-2048-16,5-1-384 0,4-5-96 0,-1 0-16 16,-1 0-32-16,-1 1-16 0,2 1 0 0,-1 0 0 15,0 1-448-15,0 1-160 0,-2 0 0 0,0 2 144 32,0 0-560-32,0 0-112 0,-1 1-32 0,0 0 0 15,0 2-528-15,-2 1-128 0,1 3 0 0,-2-1-16576 0</inkml:trace>
  <inkml:trace contextRef="#ctx0" brushRef="#br0" timeOffset="30585.29">7617 16535 5519 0,'-5'5'496'0,"1"-5"-496"0,2 3 0 0,1-3 0 0,1 2 5216 0,1-2 944 15,0 0 192-15,0 0 48 0,3 1-3056 0,0-1-592 16,2 2-128-16,-6-2-32 0,0 0-1264 0,26 1-256 16,-14 1-48-16,1-2-16 0,-1 0-512 0,2 0-112 15,-1 1 0-15,2 2-16 0,1-1-208 0,2 3-32 16,-1-3-128-16,-1 0 192 0,0 1-192 0,0-2 0 0,0 0 0 15,0-1 0 1,-1 2-304-16,-1-4-96 0,-2 2-32 0,0-2 0 16,1-1-608-16,-2 1-128 0,0-2-32 0,-1-1-16144 0</inkml:trace>
  <inkml:trace contextRef="#ctx0" brushRef="#br0" timeOffset="30977.41">8043 16194 32255 0,'2'-4'1424'0,"-1"3"304"0,0 0-1392 0,2 1-336 0,-2 0 0 0,0 1 0 0,2 0 960 0,1 3 128 16,1 2 32-16,1 1 0 0,0 5-64 0,-1 0-16 0,1 2 0 0,-1 0 0 15,0 2-432-15,0-1-96 0,1 1 0 0,0 2-16 16,0-1-176-16,1-2-16 0,0 1-16 0,0 0 0 15,0 0-288-15,-1-2 0 0,1 1 0 0,-1-4 0 32,1 1-448-32,-1-2-112 0,1-1-16 0,1-3 0 15,-1 1-736-15,2-3-160 0,-2-2-16 0,3 0-15104 0</inkml:trace>
  <inkml:trace contextRef="#ctx0" brushRef="#br0" timeOffset="31275.6">8490 16122 24879 0,'1'-1'2208'16,"1"0"-1760"-16,-1 1-448 0,0 1 0 0,0 0 880 0,-1 2 80 15,0-2 32-15,2 4 0 0,-2 2 32 0,-3 4 16 16,-2 3 0-16,-2 1 0 0,-3 3 576 0,-3 3 112 15,0 3 32-15,-3 2 0 0,0 0-768 0,-3 5-160 16,-3 0-16-16,0 6-16 0,-3 2-128 0,-1 2-32 16,0 4 0-16,-1 0 0 0,-2 2-240 0,2 4-48 15,0 0-16-15,2-3 0 0,3 0-336 0,2-7-320 16,2-5 64-16,2-4 16 16,1-1-240-16,2-5-48 0,3-1-16 0,2-4 0 15,2-3 192-15,2-3 32 0,1 1 16 0,3-10 0 16,2-4-1936-16,1-4-384 0</inkml:trace>
  <inkml:trace contextRef="#ctx0" brushRef="#br0" timeOffset="32029.98">8887 16256 20271 0,'-2'1'1792'0,"0"-2"-1424"16,2 1-368-16,0-3 0 0,0 3 1424 0,0-1 224 15,2 0 32-15,-1 1 16 0,1-4 32 0,1 2 0 16,1-5 0-16,-1 4 0 0,2-2 112 0,1 0 16 0,1 1 16 0,1-3 0 15,2 0-1104-15,0 1-208 0,2 0-48 0,3 0-16 16,0-2-176-16,1 4-16 0,0-5-16 0,1 3 0 31,2 0-128-31,0-2-32 0,-1 2 0 0,2-3 0 16,0 3-128-16,-2-1-192 0,2 2 32 0,-1-1 16 31,-1 2-608-31,1 1-112 0,0-2-32 0,-1 4 0 0,-1 1-2064 0,-3 0-432 0,-2 1-64 0,-1 2-10336 0</inkml:trace>
  <inkml:trace contextRef="#ctx0" brushRef="#br0" timeOffset="32485.11">8961 16374 28559 0,'3'2'2544'0,"-1"-2"-2032"0,-1 0-512 0,1 0 0 16,0 0 1648-16,1 0 224 0,0 0 48 0,4 1 16 15,1-1-336-15,2 0-64 0,0 0 0 0,1-1-16 16,0 1-624-16,0-2-112 0,1 0-16 0,-1 1-16 0,-1-1-496 0,1 0-112 15,0 1-16-15,-1 0 0 0,0-1-128 0,-1 2-176 16,1-2 48-16,0 1 0 16,0 1-272-16,0-2-48 0,0 2-16 0,0-3 0 15,1 0-240-15,0 1-32 0,-1-1-16 0,0 3 0 16,-1-4-976-16,-1 2-192 0,1 2-32 0,-2-2-13568 16</inkml:trace>
  <inkml:trace contextRef="#ctx0" brushRef="#br0" timeOffset="33176.55">9687 16003 17503 0,'1'-1'1552'0,"1"0"-1232"0,-1 0-320 0,0 1 0 0,2 0 3232 0,-1-3 592 0,1 3 112 0,0-1 32 16,3 1-1872-16,2 0-368 0,0 1-80 0,1 3-16 0,2 2-688 0,-1 4-144 16,0 1-32-16,1 2 0 15,-1 4-512-15,0 1-128 0,-1 6 0 0,-1 2-128 0,0 1 160 0,-3 1-160 16,0-2 128-16,0 0-128 0,-2-1 160 0,2-4-160 16,0-4 192-16,0 0-192 0,2-5 128 0,0-1-128 15,-1 0 0-15,1-5 0 0,1 1 0 0,-1-4-176 16,2-3 32-16,-2 0-12064 15,2-3-2400-15</inkml:trace>
  <inkml:trace contextRef="#ctx0" brushRef="#br0" timeOffset="33556.94">10209 15961 33167 0,'1'-1'1472'16,"0"-3"304"-16,1 3-1424 0,-2 1-352 0,0-2 0 0,0 0 0 0,0 1 864 0,0 0 96 0,-2-1 32 0,0-2 0 0,-2 1-320 15,-2 2-64-15,0 1-16 0,-2 0 0 0,1 4-128 0,0-4-16 16,-1 4-16-16,0 0 0 0,-2 3-240 0,1 1-32 16,0 0-16-16,-2 3 0 0,-1 6 48 15,-2 4 0-15,-1 3 0 0,1 3 0 0,-4 1 0 0,0 3 0 16,-1 1 0-16,-1 3 0 0,-1 1-64 0,0 1-128 16,-1-1 192-16,-1 2-64 0,-2 2 128 0,-1-1 0 15,2 2 16-15,1-1 0 0,2-4-144 0,2-4-128 16,4-3 144-16,6-1-144 15,1-4-544-15,3-1-208 0</inkml:trace>
  <inkml:trace contextRef="#ctx0" brushRef="#br0" timeOffset="36182.94">7402 17386 27647 0,'0'-7'2448'0,"0"-1"-1952"0,1 3-496 0,0 3 0 16,1-3-320-16,0 0-144 16,1-5-48-16,0-5 0 0,1-5 512 0,1 2 0 0,-1 3 208 0,-2 3-64 15,2 4 384-15,-3 2 80 0,-1 1 16 0,0 5 0 16,0-1-304-16,-1 1-48 0,0 1-16 0,-2-1 0 15,2 5 48-15,0-4 0 0,-2 4 0 0,1-2 0 0,2-3 528 0,0 0 128 16,0 0 0-16,-11 19 16 0,9-12-16 0,2 1 0 16,0 1 0-16,0 2 0 0,2 1-304 0,0 4-64 15,1 0-16-15,-1 4 0 0,3 4-208 0,-1 2-48 16,-1 2-16-16,0 2 0 0,1-3-128 16,-2 6-32-16,1 2 0 0,-2 1 0 0,1-1-144 0,0-3 0 15,0 1 0-15,0-4 0 0,1-1 0 0,1-5 0 16,1 1 0-16,-2-3 0 0,2-1 0 0,1 0 0 15,-1-3 0-15,2-2 0 0,-2 0 144 0,-1-3-144 0,0-1 160 16,-1-2-160-16,-1-3 160 0,-1 0-160 0,-1-6 160 16,2 0-160-16,-2-2 0 0,1-2 0 0,0-2 0 15,0-5-160-15,1-1-48 0,-1-4-16 16,-1 0 0-16,1-1 0 16,-1-2-32-16,0-3 0 0,1 5 0 0,0-7 0 0,1 2 256 0,-1-4 0 0,1 1 0 0,1 2 0 15,1 3 0-15,-1 2 0 0,2 3 0 0,0 4 0 16,3 2 0-16,-2 0 0 0,2 1 0 0,2 3 0 15,3 0 160-15,-2 2 32 0,1 1 0 0,-1 2 0 16,2 0-192-16,-2 4 0 0,-1-2 0 0,0 3 0 16,1 1 0-16,-3-1 0 0,1 4-192 0,0-3 192 15,-2 0-240-15,1-1 80 0,-1 1 16 0,0 0 0 16,2 1 288-16,0 2 64 0,1 3 16 0,-2 0 0 16,3-1-48-16,-2 3-16 0,1-2 0 0,-1 2 0 0,-2-2-160 15,-1 2 192-15,0-1-192 0,1 2 192 0,-3 0-192 0,0 1-176 16,0-2 48-16,-4-2 0 15,0 2-320-15,0-6-48 0,-3 1-16 0,3 0 0 16,-3-3 288-16,0 1 48 0,0-3 16 0,-1 1 0 0,-1-1 448 0,-1 0 96 16,-2 0 0-16,-2 0 16 0,2 0-144 0,-2-2-48 15,-6 2 0-15,-2 1 0 0,0-3-208 0,-3 3 0 16,-1 3 0-16,-1 0 0 0,2-3 0 0,-1 4-256 16,0 1 48-16,0 1 16 15,2 0-304-15,0 1-48 0,0 3-16 0,3-2 0 16,2-2-160-16,3 0-48 0,1-5 0 0,3-1 0 15,3-1-352-15,2-4-80 0,1-2-16 0,2-3-13232 0</inkml:trace>
  <inkml:trace contextRef="#ctx0" brushRef="#br0" timeOffset="37030.83">8172 17775 13823 0,'-5'3'1216'0,"2"-1"-960"0,0 0-256 16,2-2 0-16,1 2 304 0,-2-2 16 0,-2 3 0 0,-4 0 0 16,1 2 128-16,1-1 48 0,0 0 0 0,3-3 0 15,1 1 928-15,2-2 192 0,0 2 48 0,0-2 0 16,2 1-128-16,-1-1-32 15,3 1 0-15,0-1 0 0,0 0 288 0,-4 0 48 0,0 0 16 0,0 0 0 0,0 0-672 0,19 9-128 16,-14-9-32-16,0 0 0 0,1 0-496 0,1 0-96 16,0 0-32-16,2-1 0 0,-2-3-128 0,0 0-16 15,2 2-16-15,0-3 0 0,2-2-80 0,-1 1-16 16,1 1 0-16,-1-1 0 0,1 1-144 0,-2 0 0 16,0 0 0-16,0 3 0 0,-1-4 0 0,-1 1 0 15,-1 1 0-15,0-1 0 0,2-1 0 0,-3 0 0 16,0 0 0-16,-2-1 0 0,1 0 0 0,-3 2-144 15,1-5 0-15,-2 3 0 0,-2-3 144 0,1 0-160 16,-1 1 160-16,-2 1-160 0,1-1 160 0,-2 0 0 16,1 2 0-16,-1-2-128 0,-2 1 128 0,0 1 0 0,0-1 0 15,-2 1 0 1,1 5-384 0,0-3-32-16,-2 3-16 0,0 0 0 0,0 4-96 0,-1 0-32 0,2 3 0 0,-1 2 0 15,2 3 96-15,-1 1 16 0,1 2 0 0,-1 0 0 0,-1 5 448 0,1 2 192 0,1 2-16 0,-1 3 0 16,0 0 336-16,1 0 64 0,2 2 0 0,-4-1 16 15,1 2-80-15,0-1-32 0,2 2 0 0,-2 0 0 16,3-1-480-16,1 3 0 0,1-7 0 0,2-2 0 16,1-5-192-16,1-3 64 0,1 1 128 15,0-7-208 1,3 1 208-16,1-4 0 0,1 1 144 0,1-6-144 16,1 1-320-16,-1-1-176 15,3-1-16-15,0-2-16 0,2 0-1136 0,1-4-208 0,0 0-48 16,2 1-12848-16</inkml:trace>
  <inkml:trace contextRef="#ctx0" brushRef="#br0" timeOffset="37689.81">8690 17591 17503 0,'3'-4'768'0,"-2"2"176"0,2-2-752 0,-1 3-192 0,-1-1 0 0,1 0 0 0,-1 1 1136 0,0 0 192 0,3-4 32 0,-2 1 16 15,1-1 592-15,-2 2 112 0,-1 0 32 0,-1 1 0 16,-2 2-1008-16,1-3-192 0,-2 3-32 0,-1 0-16 16,0 0-608-16,0 0-112 0,-1 3-16 0,-1-3-128 15,-1 1 256-15,1 3-48 0,-1-3-16 0,1 4 0 16,0-4 64-16,-2 3 0 0,1 2 0 0,1-4 0 16,0 5 64-16,-2-1 0 0,2 1 16 0,-2 2 0 0,0-1 112 0,1 4 32 15,-2 0 0-15,1-1 0 0,-1 3-176 0,-1 1-48 16,4-2 0-16,-2 0 0 0,3-2-256 15,1-1 0-15,1-1-128 0,3-2 128 16,1 0-464-16,0-3 0 0,1-2 0 0,2 1 0 16,0-3-96-16,1 0-16 0,0 1 0 0,1-1 0 0,0 0 576 0,0 0 192 15,2 0 0-15,-1 0 0 0,2-1-16 0,-1 1-16 16,3 1 0-16,0-1 0 0,1 1-160 0,0 0 0 16,1 2 0-16,1-2 0 0,0 0-288 0,1 2-96 15,0-1 0-15,-1 2-16 16,1 1-48-16,-2 1 0 0,1-1 0 0,-4 1 0 0,0 0 144 0,0 2 32 15,-2 2 0-15,-2-2 0 0,-1 2 400 0,-3 0 64 16,0 1 32-16,-1 0 0 0,-2-2 224 0,-2 1 32 0,-1 0 16 0,-1-3 0 16,0 3 16-16,-2-4 16 0,1 2 0 0,-2-2 0 15,1 0-528-15,-1-1 0 0,-1 1 0 0,0-1 0 16,-1 0-352-16,0 0 32 0,0 0 0 0,-2 0 0 16,1 2 0-16,2 1 16 0,2-3 0 0,-2 3 0 15,-2 0 80-15,0 2 16 0,0-4 0 0,1 0 0 31,-1 0-304-31,3-1-48 0,1-2-16 0,1-3 0 0,2 0-896 16,1-4-192-16,2-1-48 0,0-1 0 0,4-3-736 0,0 1-160 0</inkml:trace>
  <inkml:trace contextRef="#ctx0" brushRef="#br0" timeOffset="38379.81">9160 17280 28559 0,'2'-2'2544'0,"-1"2"-2032"0,0-2-512 0,-1 2 0 0,0 0 448 0,1 0 0 16,1 2 0-16,0-2 0 0,1 0 896 0,-1 3 160 16,0 2 32-16,0 2 16 0,0 1-656 0,-2 0-128 0,3 5-16 0,-2 0-16 15,0 2-336-15,0 2-64 16,-1 4-16-16,0 2 0 0,-1 0 16 0,0 3 0 0,-2 0 0 0,1 3 0 15,-1 1-208-15,0-1-128 0,0 1 128 0,-2-1-128 16,3 3 0-16,-2-3 0 0,2 1 0 16,0-3 0-16,2-3 0 0,-1-3 0 0,2-2 0 0,1-4 0 31,-1-3-400-31,1-2-112 0,0-2 0 0,0-2-16 16,-1-3-1328-16,1-1-256 0,-2-2-48 0,0-2-13008 0</inkml:trace>
  <inkml:trace contextRef="#ctx0" brushRef="#br0" timeOffset="38662.03">8950 17576 36863 0,'1'-6'1632'0,"-1"1"336"0,2 3-1584 0,-1-2-384 0,1 2 0 0,1 2 0 0,1-3 384 0,-1 1 0 16,5-5 0-16,0 1 0 0,2-2 352 0,1-2 64 16,2 1 16-16,-2 0 0 0,2 1-496 0,1-2-112 15,0 2-16-15,0 2 0 0,3 1-192 0,-1-1 0 16,0 2 0-16,0 2 0 0,-3-1 0 0,2 2 0 0,3 1 0 0,-1 1 0 31,1 2-640-31,1-2 0 0,-2 0-16 0,1-1 0 16,-1 4-1888-16,-2-4-368 0,-2 3-80 0,-2 0-11472 0</inkml:trace>
  <inkml:trace contextRef="#ctx0" brushRef="#br0" timeOffset="39242.82">9451 17988 37775 0,'2'0'3360'0,"1"-2"-2688"0,1 0-544 0,-1 1-128 0,2-1 768 0,0-1 112 15,5 2 16-15,5-6 16 0,5-1-496 0,2 1-96 16,0-3-32-16,-2 2 0 0,-1 2-160 0,-2-1-128 16,-2 3 192-16,-2 2-192 15,0 0-384-15,-3 4-176 0,-1 0-32 0,-1 1-16 16,-1 0-2064-16,0 0-400 0,-3 1-96 0,1-2-11552 0</inkml:trace>
  <inkml:trace contextRef="#ctx0" brushRef="#br0" timeOffset="39682.56">9979 17564 43311 0,'5'-1'1920'0,"-1"-2"384"0,-1 1-1840 0,1 1-464 0,0-2 0 0,-2 2 0 0,3 0 0 0,1-2-336 16,3 1 48-16,3 0 16 0,3-1 416 0,0 6 96 15,-1 1 16-15,-2 6 0 0,-1 5-112 0,-1 2-16 16,0 5 0-16,-1 2 0 0,-2-1-128 0,-1 1-176 16,-1 2 48-16,0-5 0 15,0-1-368-15,0-2-64 0,0-2-16 0,1-3 0 16,0-3-704-16,2 0-160 0,0-3-32 0,0-2 0 15,0 0-848-15,0-3-176 0</inkml:trace>
  <inkml:trace contextRef="#ctx0" brushRef="#br0" timeOffset="39970.11">10512 17346 35007 0,'0'4'1552'0,"0"0"320"0,0-1-1488 0,0 1-384 0,0 0 0 0,0 1 0 0,0 0 144 0,0 3-144 16,-1 9 192-16,-3 9-192 0,-1 2 1328 0,-2 2 144 15,-1 1 48-15,0 1 0 0,-4 6-816 0,0 2-144 16,0 0-48-16,-3 2 0 0,-1 2-176 0,-3 0-32 31,1 2-16-31,-1 0 0 0,2-4-288 0,-2 2 0 0,1 3 0 0,-1 2 0 31,2-5-304-31,0-2-112 0,-1-1-32 0,2-4-12224 0,-1-2-2464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21:25:39.36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12931 15235 11215 0,'-2'0'992'0,"1"-1"-800"0,2 1-192 0,-1 0 0 15,0 0 768-15,0-1 128 0,0 1 0 0,0-2 16 0,2-1-272 0,-1-1-48 16,4 2-16-16,0-4 0 16,1 1-1088-16,0 0-240 0,0 0-32 0,-1 2-16 15,0 0 64-15,-2 1 16 0,-1 0 0 0,-2 1 0 0,0 2 880 0,-2-1 176 16,-2 2 48-16,0 0 0 0,1 1 192 0,-1-1 32 0,4-2 16 0,0 0 0 15,0 0-64-15,0 0-16 0,-21 5 0 0,18-5 0 16,1 0-544-16,1-3 0 0,1 1-192 0,-2-3 48 16,4 1 144-16,-1 0-160 0,1-1 160 0,1-1-160 15,-1 1 704-15,1-1 144 0,-1 4 16 0,-1-1 16 16,1 2 192-16,-1-3 48 0,0 3 0 0,0 1 0 16,1-3 0-16,-1 3 0 0,0 0 0 0,0 0 0 15,1 3-624-15,-2-3-112 0,0 0-32 0,0 0 16 16,0 0-48-16,0 0-16 15,0 0 0-15,0 0 0 0,-10 22-144 0,7-22 160 0,0 3-160 0,-1-2 160 16,0 1 400-16,0-2 80 0,2 0 0 0,-3 0 16 16,0 0 80-16,0 0 16 0,1 0 0 0,-1 0 0 0,2 0-208 0,-2-2-32 15,0 1-16-15,0-1 0 0,-1 1-160 0,1 1-16 16,-1 0-16-16,-2 0 0 0,-1 3-304 0,0 0 0 16,-3 2 0-16,-1-1 0 15,-2 3 0-15,0-3 0 0,-1 2 0 0,0-1 0 0,2 0 192 0,1-1-32 16,0-3 0-1,1 3 0-15,0-3 32 0,-1-1 16 0,2 0 0 0,0 0 0 0,0-1-208 0,0-2 128 16,0 2-128-16,0 0 0 0,-2 1 0 0,1-3 0 31,2 2 0-31,0 0 0 0,0 1 0 0,3 0 0 0,-1 0 0 0,3 0 0 0,2 1 0 0,0 0 0 32,2 2 0-32,2-3 0 0,2 5-288 0,0-4 0 15,2 4 0-15,2-3 0 16,0 3-256-16,2-1-48 0,-1 0-16 0,2 0 0 15,0-1-64-15,1-3-16 0,-1 2 0 0,0-2 0 0,0 0 304 0,0 0 48 0,0-2 16 0,-2-1 0 16,3 1 320-16,1-3 0 0,-1 2 0 0,1-2 0 16,-1 1 0-16,2-2 0 0,1-2 0 0,1 1 0 31,1 2-448-31,0-1-64 0,0 1 0 0,1 2-7888 0,-3 0-1584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18:13:25.0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2772 3029 32255 0,'0'-5'2864'0,"0"1"-2288"0,0 3-576 0,2 1 0 0,-1 0 384 0,-1-1-16 0,0-2-16 0,0 1 0 0,-1-4-352 0,-3 0 0 0,-4 1 0 0,-3-2 0 0,-4 0 0 0,-7 3 0 0,-4-1 0 0,-6-1 0 0,-4-2-144 0,-5-1 144 16,-2-2-160-16,-5 0 160 15,-3-4 256-15,-4 1 160 0,-4 3 32 0,-4-1 0 0,-2 2 416 0,-2 4 96 16,-1 1 0-16,-2 3 16 0,2 5-368 0,-4 3-80 16,-2 8-16-16,-4 3 0 0,-4 5-240 0,1 2-48 15,1-2-16-15,4 3 0 0,2 2-80 0,6 1-128 16,6 1 176-16,2-1-176 0,5 1 160 0,3-1-160 16,4-3 128-16,3-2-128 0,4 2 192 0,5-5-32 15,4 0-16-15,5-7 0 0,2 3-144 0,7-2 0 16,5 0 0-16,3-3 0 15,6-3 0-15,0 2 0 0,3 1 128 0,1 1-128 0,1-1 160 0,-1 0-160 16,2 2 192-16,0 2-192 0,0 3 176 0,0 1-176 0,2 6 160 0,0 4-160 16,0 0 192-16,-1 5-48 0,-1 8-16 0,-2 8 0 15,0 8-128-15,-3 2 0 0,-1 0 0 0,1-4 0 16,-1-7 0-16,1-3 0 0,2-1 0 0,4-1 0 16,0 0 0-16,4-1 0 0,0 1 0 0,3 2 0 15,2 0 256-15,2-2 32 0,2-3 0 0,-4 4 0 16,1 3-80-16,-2 6-16 0,1 9 0 0,-2 5 0 15,-2 7-192-15,-4 0 0 0,-1 2 128 0,-6 12-128 16,-4 18 0-16,-5 11 0 0,-4 2 0 0,-3 1 0 0,-2 3 0 16,1-4 0-1,5-4 0-15,3-6 0 0,3 1 0 0,6-12 0 0,3-6 0 0,2-12 0 0,4-9 0 0,2-5 0 16,2-2 0-16,0 0 0 0,1-2 160 0,-1 2-16 16,-1-2 0-16,0-2 0 0,-1-10-16 0,-4 2-128 15,-1-1 192-15,-2-1-64 0,0-3-128 0,1 1 0 16,-4 1 0-16,2-5 0 0,0 1 0 0,-1-5 0 15,-3-5 128-15,0-4-128 0,0-5 128 0,-1-2 0 16,1-3 0-16,0-3 0 0,3-3 240 0,-1-4 32 16,1-2 16-16,1 0 0 0,1-4 48 0,0-1 16 0,3 1 0 15,-1-1 0-15,2-1-192 0,-1 1-32 0,1 0-16 0,-1 0 0 16,-1 0 16-16,2 1 16 0,3-4 0 0,0 1 0 16,1-3-112-16,2 1-32 0,-1-2 0 0,1-2 0 15,3 1-128-15,1-4 0 0,2 0 0 0,0-3 0 16,2 2 160-1,2-3 0-15,2-2 0 0,3 1 0 0,5-2 240 0,4-1 48 0,3 1 16 0,4-2 0 16,6 1-96-16,4 2-32 0,4-3 0 0,5 3 0 16,4 2-112-16,1-1-32 0,-7-1 0 0,0 3 0 15,3-3-192-15,1 1 0 0,4 1 0 0,-1 3 0 16,-3 2-384-16,-3 1-80 0,-2 3-16 0,-2 1 0 31,-2 3-784-31,-2-1-144 0,-2 4-48 0,-4 5-21264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21:28:57.26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19507 16498 7423 0,'1'-4'656'0,"0"4"-528"0,-1 0-128 0,0 0 0 0,0 0 0 0,0 0 0 15,0 0 0-15,0-2 0 16,1 1-240-16,-2 1-144 0,1 1-16 0,0-1 16 0,0 0 384 0,0 0-160 16,0 0 160-16,0 0 0 0,0 0 0 0,0 0 240 15,0 0-32-15,0 0 32 0,-14 16-48 0,12-12-16 16,1-4 0-16,0 1 16 0,1 0-192 15,-2-1-272-15,2 3 64 0,0-3 32 0,0 0 16 0,0-3 0 16,2 2 0-16,-1 0 32 0,-1 1-96 0,0 0-16 0,0 0 0 0,0 0 16 16,0 0 224-16,0 0-144 0,0 0 144 0,0 0-128 15,0 0 128-15,0 0 0 0,0 0-144 0,0 0 144 16,0 0 0-16,0 0-144 0,0 0 144 0,-21-7 0 16,18 9-144-16,1-1 144 0</inkml:trace>
  <inkml:trace contextRef="#ctx0" brushRef="#br0" timeOffset="1150.38">19466 16609 1839 0,'-3'-3'160'0,"2"-1"-160"0,0 1 0 0,0 2 0 0,-1 0 784 0,1-3 128 0,-1-1 32 0,-2-3 0 16,-1-3 80-16,-1-1 32 15,0 0 0-15,1 1 0 0,0 1 96 0,-1 3 0 0,2-2 16 0,-1 2 0 16,2 0 272-16,0 1 48 0,1-1 16 0,1 1 0 16,0-2 16-16,1 2 0 0,0-4 0 0,0 0 0 15,1 2-528-15,-1-1-96 0,1 1-32 0,1 1 0 16,-1 2-432-16,-1-1-96 0,1 2-16 0,0 2 0 0,-1-1-80 0,0 3-32 16,0 0 0-16,0 0 0 0,0 3 224 0,0-3 32 15,0 2 16-15,0 3 0 0,0 0-32 0,2 2 0 16,-2 3 0-16,0 3 0 0,-2 2-96 0,2 2-32 15,0 1 0-15,0 5 0 0,0 1 64 0,0 2 16 16,2 3 0-16,-1-1 0 0,0 0 80 16,0-4 16-16,1 3 0 0,-1-2 0 0,1 1-192 0,0-2-48 15,-1-2 0-15,0 0 0 0,0-3 0 0,1 2 0 16,-2-3 0-16,0-2 0 16,1 2-48-16,-1-6-16 0,0 4 0 0,1-5 0 0,-1 0-48 0,1-4-16 0,0 0 0 0,1-1 0 15,-1-1-128-15,1-1 0 0,1-3 144 16,-2-1-144-16,0 0 128 0,1-1-128 0,-2-4 160 0,0-1-160 15,0-3 192-15,-2-2-64 0,1-3-128 0,0-2 192 16,-2-1-64-16,1-2-128 0,1-5 176 0,-2-2-176 16,0-5 128-16,-1 1-128 15,-1 5 0-15,1-3 0 0,-1 2 0 0,1 1 0 0,0-2 0 0,0 3 0 16,0 2 0-16,0 1 0 0,1 3 0 0,-1 0 0 16,2 2 0-16,-2-1 0 0,0 0 0 0,2-1 0 15,-1 1 0-15,2 1 0 0,1 2 0 0,-1-1 0 16,2 3 0-16,-1 2 0 0,1 2 0 0,-1 1 0 15,1 2 0-15,1 1 0 0,-2 2 0 0,0 2 0 0,0 2 0 16,0 0 0-16,0 2 0 0,-2 1 0 0,2 1 176 0,0 4-176 16,0 1 160-16,2 1-160 0,-2 4 144 0,1 2-144 15,1 0 128-15,0 6-128 0,0 2 0 0,2-2 128 16,-2 4-128-16,1-5 0 0,0 2 0 0,0-4 0 16,-1 0 0-16,1-3 0 0,1 0 0 0,-1-2 0 15,1 0 128-15,-2-4-128 0,1 1 0 0,-1-4 0 16,1 0 0-16,-2 0 0 15,2-4 0-15,-1-2 0 0,-1 0 0 0,1-2 0 0,-1-1 0 0,-1-1 0 16,0-2 0-16,0 0 0 0,0-2 0 0,-1-1 0 0,-2-2 0 16,1 0 0-16,-1-4 0 0,1 0 0 0,-1-5 0 0,1-1 128 15,-1-1-128-15,1-5 0 0,0-1 0 16,1-3 0-16,1-1 0 0,1-1 0 0,2-1 128 0,1 0-128 16,-1 5 0-16,1 0 0 0,1 2 0 15,-1 6 0-15,-1 0 0 0,1 2 0 0,-1 4 0 0,-2 1 0 16,-1 5 0-16,0 1 0 0,0 2 0 0,-1 6 0 15,-2-2 0-15,1 4 0 0,-1 6 0 0,0 1 0 16,-1 5 0-16,0 1 0 0,0 3 0 0,1 1 0 16,-1 1 0-16,1 0 0 0,1 1 0 0,0-1 0 15,0 1 0-15,2-1 0 0,-1-1 0 0,1-2 0 16,1 2 0-16,1-7 0 16,-1 1 0-16,1-3 0 0,2-2 0 0,0-3 0 0,2 0 0 0,-2-2 0 0,1-1 0 0,1-1-256 15,1-4 48-15,3 0-12160 31,1-4-2432-31</inkml:trace>
  <inkml:trace contextRef="#ctx0" brushRef="#br0" timeOffset="5941.56">20234 16486 6799 0,'0'-2'0'0,"-2"2"0"15,2 0 0 1,0 0 0-16,0 0 0 0,-1 0 0 0,1-1 0 0,-1 1 0 0,0 0 0 0,0-2 0 15,1 1 224-15,0 1 128 0,0 0 32 0,0 0 0 16,0 0-384-16,0 0 0 0,0 0 0 0,0 0-192 16,0-20 192-16,0 15-160 0,1 2 160 0,-1 0-160 0,-1-1 608 0,1 0 112 15,-2 2 16-15,0 0 32 0,1 2 288 0,-1 0 48 16,0 0 16-16,-1 0 0 0,2 0-32 0,-1 2 0 16,-1-1 0-16,1-1 0 0,0 0-928 0,1 0 0 15,1 0 0-15,0-1-224 0,0-1 224 0,0-1-192 16,1 2 192-16,-1-4-192 0,2 0 64 0,0 2 128 15,-1-2-208-15,-1-1 208 0,2 1-176 0,-1 0 176 16,-1 0-128-16,1 0 128 0,-1 0 192 0,1 2 112 16,-1 0 16-16,0 1 16 0,0-2 448 0,0 1 96 15,2 0 16-15,-1 0 0 16,0 0-304-16,0-1-48 0,2 1-16 0,-2 2 48 0,2-1-240 0,-2-1-32 16,1-1-16-16,-1 2 0 0,1 0-288 0,0-1 128 0,-1 2-128 0,2-4 0 15,-2 2 320-15,0 1-64 0,1 1 0 16,-2-3 0-16,1 3 128 0,0-3 0 0,0 2 16 0,-1 2 0 15,0-4 32-15,0 3 0 0,0 1 0 0,0 0 0 16,0 0-128-16,0 0-32 0,0 0 0 0,0 0 0 16,0 0 0-16,0 0 0 0,0 0 0 0,0 0 0 15,0 0 16-15,0 0 0 0,0 0 0 0,0 0 0 16,0 0-80-16,0 0-16 0,0 0 0 0,-6 18 0 16,6-17 48-16,0 2 0 0,0 2 0 0,0-4 0 15,1 4-32-15,-1 1 0 0,2 2 0 0,-2 0 0 16,1 3-64-16,-1-1-16 0,0 4 0 0,0 1 0 15,-1 3-128-15,1 0 0 0,-3-1 144 0,2 1-144 0,0 1 160 16,-2 1-32-16,2-3-128 0,0 3 192 0,-2 1 48 16,2 0 0-16,-1-4 0 0,0 1 0 15,1-1 112-15,0 0 32 0,1 3 0 0,-1 0 0 0,1-2-32 0,-2 1 0 16,2 1 0-16,-1-4 0 0,1-1-160 16,0-1-16-16,0 2-16 0,1-1 0 0,-1-1-160 0,0-3 128 15,0 1-128-15,0-4 128 16,0 0-128-16,2-4 0 0,-2 0 0 0,1-3 0 0,-1 2 0 0,1-3 208 15,-1-3-48-15,0 1-16 0,-1-1-16 0,1-1-128 16,0 1 192-16,-1-5-64 0,-1 2-128 0,1-5 0 16,0 0 0-16,0-4 0 0,-1 1 0 0,1-5 0 15,-1 0 0-15,-1-3 0 0,2-2 0 0,0 1 0 16,1-4 0-16,-2 2 0 0,2-2 0 0,-1 1 0 0,1 0 0 16,-1 0 0-16,-1 2-256 0,2 1 64 0,-2 1 0 0,1 1 16 15,0-2-128-15,-2 4-16 0,2-1-16 0,-1 0 0 16,-1 1 144-16,-1 0 48 0,0 3 0 0,0 2 0 15,1 3 144-15,1 3 0 0,-1 1 0 0,1 3 0 16,1 1-176-16,-1 3 0 0,1 0 0 0,-1 1 0 16,0 1-112-16,1 2-32 0,1 1 0 0,0-1 0 15,0 1 320-15,0 1 0 16,0 2 0-16,0 1 0 0,1 3 208 0,2 1 112 0,-2 2 0 0,2 1 16 16,-2-4 192-16,1 4 48 0,2 1 0 0,0 1 0 15,2 0-272-15,-2 1-48 0,1 1-16 0,0-1 0 16,1 1-240-16,-1-1 0 0,0-1 0 0,0 2 0 0,0 2 160 15,-2-2-160-15,1 2 160 0,0-1-160 0,-2 2 224 16,-1-4-48-16,2 4-16 0,-3-2 0 0,1-4-32 16,-1 0-128-16,1-1 192 0,-1-3-64 0,2-2 0 0,-2-2-128 15,0-1 192-15,1-2-64 0,-1 1 0 0,0-4-128 16,1 0 192-16,-1 1-64 0,0-2-128 0,0 0 0 16,0 0 0-16,0-1 0 0,0 0-256 0,0-1 0 15,0 0 16-15,0-1 0 16,0 1-240-16,0 0-48 0,0 0-16 0,0 0 0 31,0 0-384-31,0 0-80 0,1-22-16 0,1 14 0 0,-1 0-1056 0,0-1-224 0</inkml:trace>
  <inkml:trace contextRef="#ctx0" brushRef="#br0" timeOffset="8060.61">21180 16404 2751 0,'-2'-1'256'0,"2"-3"-256"16,0 3 0-16,0 1 0 0,0-3 384 0,0 2 48 0,-1-1 0 0,1-3 0 15,0 0-96-15,-1-1-16 0,0 1 0 0,1 0 0 16,-2 2 112-16,2 1 16 0,-1 1 0 0,0-1 0 16,1 2 384-16,-1 0 64 0,-2 0 32 0,1 0 0 15,2 0 512-15,-1 0 96 0,1 0 32 0,0 0 0 0,0 0-576 16,0 0-112-16,0 0-32 0,0 0 0 0,0 0-384 0,0 0-80 15,0 0 0-15,0 0-16 0,11 23 176 0,-10-17 32 16,0 0 16-16,0 0 0 0,-1 4 224 0,2-4 32 16,-4 5 16-16,2 0 0 0,2 1-48 0,-2 1-16 15,0 2 0-15,0 0 0 0,0 5-128 0,1 2-32 16,-1 1 0-16,1 2 0 0,2 4-416 0,-1 2-96 16,1-3 0-16,-1 0-128 0,-1 2 0 0,0-3 0 15,1-2 0-15,-1-3 0 0,1 1 0 0,1-7 0 16,-1-3 0-16,0 2 0 0,0-4 304 0,1-2-48 15,-1-1-16-15,-1-5 0 0,2 1-48 0,-2-3 0 16,0-1 0-16,-1 0 0 0,1-1-192 0,-1-2 128 0,0-1-128 16,0 0 0-16,0-1 128 0,-1-2-128 15,1 1 0-15,-2-5 144 0,1 1-144 0,-1-2 0 0,1-1 0 16,-1-3 0-16,-1-1 0 0,-1-6 0 0,2-2 0 0,-1-1 0 16,0-3 0-16,1 1 0 0,2 0 0 0,-1-1 0 15,1 2 0-15,-1 1 0 0,1 0 0 0,-1 0 0 16,1 3 0-16,-1-1 0 0,-1 2 0 0,0-1 0 15,1 1 0-15,-1 0 0 0,1 0 0 0,0 1 0 16,0 0 0-16,1 3 0 0,0 4 0 0,0 1 0 16,2 5 0-16,-2 0 0 0,1 4 128 0,1 1-128 15,-2 3 240-15,0 3-48 0,0 1 0 0,0 5 0 0,0 2-384 16,0 2-64-16,-2 4-32 0,1 1 0 16,0 2 288-16,0 2 0 0,-1 2 0 0,2-2 144 0,-1 3 96 15,0 1 16-15,1-3 0 0,-1 3 0 0,-1-1-16 16,2 1 0-16,-1-2 0 0,-1 1 0 0,1 2 16 15,-1-1 16-15,-1-1 0 0,0 0 0 0,1-3 16 0,-2 0 0 16,1 1 0-16,1-1 0 0,0 0-32 0,-2-2-16 16,0 0 0-16,0-5 0 0,2-1-240 0,-1-2 0 15,1-4 0-15,2 0 0 0,-1-6 128 0,1 2-128 16,0-4 0-16,0 0 0 0,0 0 0 0,-2-3 0 16,2 1 0-16,0 1-160 0,-1-4-64 0,0-2-16 15,0 3 0-15,1-6 0 0,-1 2 64 0,1-3 16 16,0-1 0-16,0-3 0 0,1 1-96 0,1-2 0 15,1 0-16-15,0-1 0 16,1 0-672-16,1-1-128 0,1 2-16 0,0 0-13536 0</inkml:trace>
  <inkml:trace contextRef="#ctx0" brushRef="#br0" timeOffset="10792.07">23428 16488 4751 0,'-2'-2'416'0,"1"-1"-416"0,1 1 0 0,0 1 0 0,-1 1 480 0,1-3 16 16,-1 1 0-16,-2-3 0 0,1-2 240 0,-2 0 48 16,2 2 16-16,-2 0 32 0,1 3-128 0,1-2-16 15,-2 4-16-15,1-1 0 0,0 1-416 0,1-2-64 16,-2 2-32-16,1-2 32 0,1 1-64 0,-1 0-128 15,2-1 176-15,-1-3-176 0,1 3 256 0,1-1-64 16,-2 0-16-16,2 0 32 0,0-2-208 0,0 0 0 16,2 0-144-16,-2 0 144 0,1-1 0 0,-1 0-192 0,1 0 192 0,0 0-160 15,0 2 160-15,-1 0 0 0,2-1 0 0,-2 2 0 16,0 0 272-16,0 1 112 0,-2 0 0 0,2 1 16 31,-1 1 128-31,1 0 32 0,-1 1 0 0,0 1 32 16,1 0 128-16,-1-1 32 0,-1 4 0 0,0 0 0 15,1 1-176-15,-1 1-16 0,1 4-16 0,0-3 0 16,1 6 16-16,0 0 0 0,-1 2 0 0,1 1 0 16,0 0-208-16,-2 4-32 0,2-2-16 0,0 2 0 15,-1-1-304-15,1 1 0 0,-1 1 0 0,1 0 0 16,-1 2 0-16,1-4 0 0,0 1 0 0,0 0 0 16,0 1 0-16,1-2 0 0,-1 1 0 0,0-3 0 0,0 1 208 15,0-1 48-15,0 0 0 0,0-4 0 16,-1 3-256-16,-1-1 128 0,1 0-128 0,-1-4 0 0,1 0 0 0,-2 1 0 15,1-5 0-15,-1 0 0 0,2-3 0 0,-2-2 0 16,2-3 0-16,0 0 0 0,1-4 288 0,0 0-32 16,0-4-16-16,0 0 0 0,1-1 144 0,-1-5 16 15,1 1 16-15,1-3 0 0,-1 0-272 0,0-3-144 16,-1 1 160-16,0-5-160 0,0 2 128 0,-1-3-128 16,1-5 0-16,-1 1 0 0,-1-1 304 0,2-2-48 15,-1 0 0-15,1 3 0 0,-1 0-48 0,1 0-16 16,0 4 0-16,1 0 0 0,-1 3-192 0,0 4 0 15,3 1 0-15,-2 3 0 0,0 3 0 0,0 3 0 16,1 2 0-16,-1 4 0 0,-1-3 0 0,1 4 0 0,-1 0 0 16,0 0 0-16,0 1 0 0,0-1 128 0,-1 3 0 15,1-3 16-15,0 0 160 0,0 0 16 0,0 0 16 0,0 0 0 16,0 0-128-16,0 0-16 0,0 0-16 0,0 0 0 16,0 0 304-16,0 0 64 0,0 0 16 0,0 0 0 15,0 0-96-15,0 0-16 0,-5 22 0 0,5-16 0 16,0 5-208-16,0 1-48 0,1 1-16 0,-1 6 0 15,1 1-176-15,-1 2 0 0,0 1 0 0,0 4 0 16,-1 2 0-16,1-1 0 0,-1-2 0 0,0 2 0 16,1-1 0-16,-2 1 0 0,1-2 0 0,1-1 0 15,0-3 0-15,-1-1 128 0,1-1-128 0,0-4 128 0,-1 1-128 16,1-3 0-16,-2-2 0 0,2-3 0 0,-1 0 0 0,0-6 0 16,0 1 0-16,1-4 0 0,0 0 0 15,0-5 0-15,0 0-144 0,-2-4 144 0,2 0 0 0,0-6 256 16,-1-1-64-16,0-4 0 0,1-2-16 0,-2-2-16 15,0-7 0-15,1-2 0 0,0-4 32 0,-2-3 0 16,2-3 0-16,0 2 0 0,0 5-192 0,-1-3 128 16,2 0-128-16,2 5 128 0,1 4-128 0,1 4 0 15,1 8 0-15,-1 5 0 0,-2 4 0 0,1 7 0 16,-2 2 0-16,-1 4 0 0,1 4-192 0,-2 5 16 16,1 4 16-16,-3 4 0 15,2 1-208-15,-1 3-32 0,-1 1-16 0,1-1 0 16,-1-1-96-16,0 1 0 0,-1-3-16 0,1 0 0 15,2-4-224-15,-1-4-32 0,2-4-16 0,0-4-13600 0</inkml:trace>
  <inkml:trace contextRef="#ctx0" brushRef="#br0" timeOffset="12835.64">25264 16517 2751 0,'-1'-8'256'0,"1"4"-256"0,0 0 0 0,0 4 0 0,1-4 640 0,-1-1 96 0,0-4 16 0,0-4 0 16,0-5-304-16,1-1-64 0,2 1-16 0,-2 1 0 0,0 2-112 0,0 3-32 15,-1 2 0-15,0 1 0 0,0 2 416 0,0 3 96 16,-1 0 16-16,0 3 0 0,0 0 592 0,-1 1 112 16,2 0 16-16,-1 1 16 15,1 0-464-15,0 3-80 0,1-3-32 0,-1 0 0 0,0-1-656 0,0 0-128 16,0 0-128-16,0 0 192 0,0 0-192 0,0 0 0 16,0 0 0-16,9 23 0 0,-8-17 0 0,-1 3 0 15,2 3 0-15,-2 0 128 0,1 3 320 0,-1 2 48 16,0 1 16-16,0 0 0 0,0 3 128 0,0-2 16 15,1 3 16-15,0 2 0 0,-1-2-288 0,0 0-64 0,0 0-16 16,0 2 0-16,0-2-64 0,0 0-16 0,0 1 0 0,0 0 0 16,-1-4 112-16,1-2 32 0,-1-1 0 0,1-2 0 15,-1-1 192-15,1-2 32 0,1 2 16 0,0-2 0 16,-1 0-224-16,1-2-64 0,-1 1 0 0,0 0 0 16,0-2-192-16,0 0-128 0,0-1 128 15,0-2-128-15,-1 0 0 0,0 1 128 0,0-5-128 0,1 1 0 16,-2 0 0-16,2-2 0 15,-1 0 0-15,0 0 0 0,0-4 0 0,-1 1 144 0,0-4-144 0,1-1 160 16,-2-2-160-16,2-2 128 0,-1-6-128 0,0 1 128 16,0-5-128-16,-1-7 0 0,1 1 0 0,1-9 0 15,-1-3 0-15,2 3 0 0,3 2 0 0,-1 2 0 0,2 2-304 16,0 3 64-16,-1 3 16 0,2 3 0 16,-1 4-160-16,0 2-16 15,0 3-16-15,-2 2 0 0,-1-1 48 0,-1 6 16 0,0 0 0 0,-1 1 0 0,-1 5 224 0,-1-1 128 16,1 2-160-16,-2-1 160 0,0 3 0 0,-1 0 320 15,2 2-64-15,-1 0 0 0,1 1 144 0,1 2 32 16,-1 2 0-16,3 1 0 0,0 1-160 0,0 4-16 16,2-1-16-16,-1 4 0 0,1 2-48 0,1 1 0 15,-1 4 0-15,0-4 0 0,0 3-32 0,-1 1-16 16,0-3 0-16,-1 2 0 16,0 1 176-16,0-2 48 0,-1-1 0 0,-1-1 0 0,1 1-160 0,-2-1-16 0,2-2-16 15,-2-1 0-15,2-1-176 0,0-4 0 0,0 0 0 16,1-3 0-16,0 0 0 0,0-4 0 0,1-3 0 15,-1-2 0 1,1-1-400-16,0-2-16 0,2-1 0 0,-2-2 0 16,2-3-1136-16,-1-1-240 0,2-3-32 0,-2-3-10528 15</inkml:trace>
  <inkml:trace contextRef="#ctx0" brushRef="#br0" timeOffset="14467.84">26853 16332 3167 0,'-1'-1'0'0,"-1"0"128"0,1 1-128 0,1-3 176 0,-1 3-176 0,0 0 0 0,1 0 0 0,-1 0 0 0,-2 0 1376 0,-1 0 240 0,2 0 48 0,-2 3 16 15,2-3-80-15,-1 2 0 0,2 1-16 0,0-3 0 16,1 1-208-16,-1 0-32 0,2-1-16 0,-1 2 0 16,1-2-400-16,-1 0-80 0,1-2-16 0,-1 2 0 15,0 0 192-15,0 0 48 0,0 0 0 0,0 0 0 0,0 0-368 16,0 0-64-16,0 0 0 0,0 0-16 0,0 0-416 0,0 0-80 16,11 23 0-16,-11-14-128 0,-1 3 336 0,0 1-32 15,0 2-16-15,-1-1 0 0,1 3-144 0,0 0-16 16,0 3-128-16,1-1 192 0,-2 2-192 15,2-3 144-15,2 4-144 0,-2 1 128 0,1-1 16 0,0-1 0 16,0 1 0-16,1 0 0 0,-1 2 144 0,-1 1 32 16,0-2 0-16,0 2 0 0,-1-3-32 0,-1 0 0 15,1-1 0-15,0-1 0 0,0 1-288 0,-1-2 160 16,1 1-160-16,0-6 128 0,0 3-128 0,0-3 0 16,-1 0 0-16,0-2 0 0,2-3 0 0,-1-2 0 15,1 0 0-15,-2-2 0 0,2-2 0 0,0-3 0 0,0 0 0 16,2 0 0-16,-1-5 0 0,-1 0-176 0,1-1 176 15,0-2-128-15,1-1 128 0,-1-2-192 0,1-2 192 16,-1-1-192-16,1-3 192 0,-1 0 0 0,1-3 0 0,-2-6 0 16,2 2 0-16,-1-7 0 0,-1 0 0 0,0-3 0 15,0 1-240-15,-1 0 48 0,2 2 0 0,0 1 0 16,2 3-160-16,0 3-32 0,0 2 0 16,0 2 0-16,0 3 64 0,-1 2 0 0,1 4 0 0,-2 0 0 15,0 1 128-15,1 3 48 0,-2-1 0 0,-2 4 0 16,1 0 144-16,-1 2 0 0,-1 0 0 0,-1 2 0 15,1 0 208-15,0 2 32 0,0 0 0 0,-1 2 0 16,0-1 80-16,0 3 32 0,2-1 0 0,-2 4 0 16,2-2-144-16,-1 3-16 0,1-1-16 0,1 3 0 0,-1 3 32 15,1 1 16-15,1 0 0 0,-1 1 0 0,1 3-32 0,0 0 0 16,0 3 0-16,0 0 0 0,1-5 112 0,-2 3 16 16,1 0 0-16,0-1 0 0,0 2-48 0,0-3 0 15,-1-1 0-15,-1 0 0 0,2-5-128 0,-1 1-16 16,0-3-128-16,1-1 192 0,0-5 32 0,0 1 0 15,0-1 0-15,0-2 0 0,1-2-224 0,-1 1 0 16,1-4 0-16,1-1 0 16,0 2-368-16,-1-4-160 0,2-1-48 0,-2 0 0 15,2-4-1600-15,0 0-320 0</inkml:trace>
  <inkml:trace contextRef="#ctx0" brushRef="#br0" timeOffset="15849.16">28200 16523 3679 0,'0'-3'320'0,"0"2"-320"0,1 0 0 0,-1 0 0 0,0 1 880 0,0 0 96 15,0-3 32-15,1 1 0 0,-1-5 192 0,1 3 32 16,-1-3 16-16,0 2 0 0,1-1-448 0,-1 0-96 16,2-1 0-16,-2-1-16 0,1 1-112 0,-1-3 0 0,1 2-16 0,0 0 0 15,1 0-112-15,-1 0-32 0,0 0 0 0,0 1 0 16,-1 1 400-16,0 1 80 16,0-1 0-16,0-1 16 0,0 2-16 0,-1 1-16 0,-1-1 0 0,0 3 0 15,1-3 96-15,-1 4 32 0,0 1 0 0,2-2 0 16,-1 2-464-16,1 0-96 0,-1 0 0 0,1 2-16 15,0-2 16-15,0 0 0 0,0 0 0 0,0 0 0 16,0 0-144-16,0 0-32 0,0 0 0 0,0 0 0 16,0 0 160-16,0 0 16 0,0 0 16 0,0 0 0 15,0 0 240-15,1 20 32 0,0-14 16 0,-2 3 0 16,1 2-128-16,-2 1-32 0,-1 4 0 0,1-1 0 0,1 4-208 0,-2-1-32 16,1 5-16-16,0-1 0 15,1 0-112-15,1 3-32 0,0 2 0 0,1-2 0 0,1 1-192 0,-1-3 0 16,1 1 0-16,0 0 0 0,0-1 128 0,1-2-128 15,0 0 0-15,-2-3 0 0,2 0 208 16,-2-2-48-16,0-3-16 0,1 2 0 16,-2-4 16-16,0 0 0 0,0 0 0 0,-2-2 0 0,1 0-160 0,-1-3 160 15,0 0-160-15,0-1 160 0,0 0-160 0,0-2 192 16,0 0-192-16,-1-2 192 0,2-1-64 0,-1 0 0 16,0-1 0-16,0 1 0 0,1-3-128 0,-2 0 0 15,1-2 0-15,1-1 0 0,-2-2 0 0,1-1 0 16,-1-3 0-16,1-1 0 0,0-2 0 0,1-2-192 15,0-4 32-15,1 0 16 0,1-2 144 0,0 4 0 16,3-2 0-16,1 1-128 0,1-1 0 0,0 2 0 0,1-2 0 16,-1 3 0-16,0-5 128 0,-1 4-160 0,1 0 160 0,-1 1-160 15,0 0 160 1,-1 2 0-16,-1 4 0 0,0-3 0 0,-1 3 0 0,0 2 0 0,-1 2 0 0,-2 2 0 16,-1 0 0-16,1 1 0 0,-1-1 0 0,0 1 0 31,0 0 0-31,-1 1 0 0,2 0 0 0,-1 0 0 0,-1 2 0 0,1-3 0 0,-1 3 0 0,1 1 0 15,-2-2 0-15,3 1 0 0,0-1 0 0,1 1 0 16,0 0 0-16,0 0 0 0,1 0 0 0,0-1 0 16,0 3 0-16,2-1 0 0,-2 1 0 0,2 1 0 0,-2 0 0 0,0 4 128 15,-1-5-128-15,3 21 128 0,-3-7 32 16,1 3 16-16,-1 4 0 0,0 3 0 16,0 3-176-16,-1 1 192 0,-1 3-192 0,1 1 192 0,0-3-192 0,-2-1 160 15,0 3-160-15,-1-2 160 0,1-2-160 0,0-1 0 16,-2-3 0-16,0 0 128 0,1-4-128 0,-1-1 0 15,0-1 0-15,0-3 0 0,2-2 0 0,-2-1 0 16,1-5 144-16,-1-1-144 0,1-1 0 0,1-4-128 16,1-3 0-16,1-4-12608 15,1-7-2528-15</inkml:trace>
  <inkml:trace contextRef="#ctx0" brushRef="#br0" timeOffset="18158.41">31412 16461 2751 0,'-4'0'256'0,"1"0"-256"0,0 0 0 0,2 0 0 0,1 0 2032 0,0 0 352 15,0 0 80-15,0-1 16 0,-1-2-368 0,1 1-80 16,0-1-16-16,0 3 0 0,0 0-832 0,0 0-160 16,0 0-48-16,0-24 0 0,1 17 416 0,0 1 80 0,-1 1 0 0,0-1 16 15,1 1-128-15,-1 0-16 0,0 3-16 0,-1-2 0 16,1 3-16-16,-1-3 0 0,0 3 0 0,0 1 0 16,-2 0-352-16,2 0-64 0,-2 0 0 0,1 1-16 15,1-1-560-15,-2 1-128 0,2 2 0 0,1-3-16 16,-1 0-48-16,1 0 0 0,0 0 0 0,0 0 0 15,0 0-128-15,0 0 128 0,0 0-128 0,0 0 128 16,-3 20 16-16,2-12 0 0,1 3 0 0,-1-2 0 16,1 5 32-16,1-2 0 0,1 2 0 0,0 0 0 15,0 2-32-15,1-1 0 0,-2 3 0 0,1 1 0 16,1 0 48-16,-2 2 0 0,0 1 0 16,-1 2 0-16,0-1-192 0,-1 1 128 0,-1 2-128 0,0-3 128 0,1-1-128 15,1 1 0-15,-1-2 0 0,1-1 128 0,1-3-128 0,-1 0 0 16,1-1 0-16,2-3 128 0,-2-2-128 15,2 0 0-15,0-3 0 0,0 0 0 0,-1-2 0 0,-1-1 192 16,1-2-192-16,-1 0 192 0,0-3-192 0,0 0 0 16,-1 0 0-16,2 0 0 0,-1-3 0 0,0 0 0 15,0-2 0-15,1-1 0 0,-1-3 0 16,1 1 0-16,-1-4 0 0,1 1 0 0,0-3 0 0,-1-3 0 16,2 3 128-16,-1-7-128 0,0 2 0 0,-1-6-176 15,0 2 48-15,0-3 0 0,1 0 128 0,-2-1-192 16,0 1 192-16,0 0-192 0,0 1 192 0,-2 1-128 0,1 2 128 15,0 0-128-15,-2 2 128 0,1 2-192 0,-1 2 192 16,2 2-192-16,-1 2 192 0,-1 2 0 0,2 2 0 0,0 0 0 16,0 3 0-16,-1 0 0 0,2 2 0 0,0 0 0 15,0 1 0-15,0 1 144 0,0 1-16 0,0-1-128 16,0 1 0-16,0 0 0 0,0 0 0 0,0 0 0 16,0 1 128-16,0 0-128 0,-1 3 0 0,1 0 0 15,-1 1 160-15,0 1-32 0,-1 3 0 0,0 2 0 16,1 0-128-16,-2 0 0 0,1 4 0 0,0 1 0 15,0 1 0-15,1 3 160 16,0-2-160-16,-1 5 160 0,1-1 0 0,1 1 0 0,0 1 0 0,0-1 0 16,0 3-160-16,0-3 192 0,1 0-192 0,-1-3 192 0,2 0-192 15,-2-2 0-15,1 0 0 0,-1-2 0 16,0 0 0-16,1-5 0 0,-1 0 0 0,0 0 0 0,0-3 0 0,1-2-144 16,-1-1 144-16,0 0-208 15,1-5-224-15,1 0-32 0,0-3-16 0,1-1-12704 16,0-5-2528-16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21:29:42.313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92D050"/>
    </inkml:brush>
    <inkml:brush xml:id="br2">
      <inkml:brushProperty name="width" value="0.05292" units="cm"/>
      <inkml:brushProperty name="height" value="0.05292" units="cm"/>
      <inkml:brushProperty name="color" value="#FF6699"/>
    </inkml:brush>
    <inkml:brush xml:id="br3">
      <inkml:brushProperty name="width" value="0.05292" units="cm"/>
      <inkml:brushProperty name="height" value="0.05292" units="cm"/>
      <inkml:brushProperty name="color" value="#0070C0"/>
    </inkml:brush>
    <inkml:brush xml:id="br4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30341 16421 5519 0,'0'-1'496'0,"0"1"-496"0,1-2 0 0,-1 2 0 16,0 0 848-16,0-2 80 0,0 1 16 0,2 1 0 15,-2-4 1024-15,1 2 208 0,-1-2 32 0,0 4 16 16,0 0-432-16,0 0-64 0,0 0-32 0,0 0 0 16,0 0-240-16,0 0-48 0,0 0-16 0,0 0 0 15,5-21-400-15,-5 20-80 0,1 0-16 0,-1 0 0 0,1 1-96 0,1-3-32 16,-1 3 0-16,-1 0 0 0,1 0-384 0,-1 0-64 15,1 0-32-15,-1 0 0 0,0 0-288 0,0 0 128 16,0 0-128-16,0 0 0 0,0 0 336 0,0 0-32 16,0 0-16-16,0 0 0 0,0 0 32 0,0 0 16 15,0 0 0-15,0 0 0 0,0 0-144 0,0 0-16 16,0 0-16-16,-19-4 0 0,17 4 160 0,1 0 48 16,1 0 0-16,-1 0 0 0,1 0-160 0,0 0-16 15,0 2-16-15,0-2 0 0,1 0-176 0,-1 2 0 16,0 1 0-16,0-3 0 0,0 0 0 0,0 0 0 15,0 0 0-15,0 0 0 0,0 0 0 0,-1 23 0 0,0-18 0 0,-1-3 0 16,0 2 0-16,1 1 240 0,-1-4-64 0,1 4-16 16,0-3-32-16,0 1 0 0,-1-1 0 0,1-2 0 15,1 1-128-15,-1-1 160 0,1 1-160 0,-1-2 160 16,1 1-16-16,0 0 0 0,0 0 0 16,0 0 0-16,0 0-144 0,0 0 160 0,0 0-160 0,0 0 160 15,0 0-160-15,6-19 0 0,-5 17 0 0,0 0 0 16,1 1 0-16,-1 0 0 0,-1 1 0 0,1-2 0 15,-1 2 0-15,0 0 0 0,0 0 0 0,0 0 0 16,0 0 0-16,0 0 0 0,0 0 0 0,0 0 0 16,0 0 0-16,0 0 0 0,0 0 0 0,0 0 0 15,0 0 128-15,0 0-128 0,0 0 192 0,0 0-64 0,0 0-128 0,0 0 0 16,-2 22 0-16,3-17 128 16,1 2-128-16,1 1 0 0,-1 3 0 0,2-3 0 0,-2 2 0 0,1 3 0 15,1 1 0-15,-2 0 0 0,1 1 0 0,-2-1 0 16,0 2 0-16,-1 0 0 0,1 1 0 0,-1 0 0 15,0 2 0-15,-1-2 0 0,1-1 0 0,-2 0 0 16,0 3 0-16,1-2 0 16,-1-1 0-16,-1 0 0 0,2 2 0 0,-2-2 0 0,1-3 0 0,1 2 0 15,-2-2 0-15,2-2 0 0,0 1 0 0,1-1 0 16,0 2 0-16,-1-2 0 0,1-1 0 0,0 1 0 16,0 0 0-16,0-4 0 0,1 3 0 0,-1-4 0 15,1 0 0-15,0-1 0 0,1 0 0 0,-1-1 0 16,0-1 0-16,0-2 0 0,0-1 0 0,1 0 0 0,-1 0 0 15,1-1 0-15,0-3 0 0,-1 1 0 0,0-2 0 16,0-1 192-16,1-5-192 0,-2 1 0 0,0-2-192 0,-2-3 192 16,4 1-176-16,-4-3 176 15,0 0-128-15,1-3 128 0,-2 1-192 0,1-2 64 0,-1 2 0 0,0-5 0 16,-1-2 128-16,1 3 0 0,0-1 0 0,-1 1 0 16,1 0 0-16,1 0 0 0,0 1 0 0,0 1-128 15,1 2 128-15,0 2 0 0,0-1 0 0,-1 5 0 16,2-1 0-16,0 3-128 0,0 0 128 0,-1 1 0 15,1 3 0-15,0 1 0 0,-1-1 0 0,0 1-128 16,1 1 128-16,-2 1 0 0,2 2-144 0,-1 2 144 16,1-2 0-16,0 2 0 0,0-2 0 0,0 2 0 0,1 0 0 0,-1 2 0 15,2-2 0-15,-1 2 0 0,0-1 0 0,-1 0 0 16,1 3 0-16,1 1 0 16,-2-1 0-16,1 5 0 0,-1-3 0 0,1 4 0 0,-1 2 0 0,1-1 128 15,1 3-128-15,-1 1 128 0,0 1-128 0,0 1 128 16,0-2-128-16,1 2 128 0,-1 3-128 0,0-2 160 15,0 3-160-15,-1-2 160 0,2 2-160 0,-1 1 0 16,0 2 0-16,-1-2 0 0,1-2 144 0,1 2-144 16,-2-1 160-16,1-1-160 0,-1 0 144 0,0-3-144 15,0 2 128-15,-1-3-128 0,1 0 128 0,-2-4-128 0,4-1 128 16,-1-1-128-16,-1-3 160 0,1-2-160 16,0 0 192-16,-1-2-192 0,2-2 128 0,-2 2-128 0,1-6 0 15,-1 2 0-15,1-2 0 0,-1-2 0 0,1-1 0 16,-1-4 0-16,3 0 0 0,-3-3 0 0,1 0 0 0,-1-4 0 15,0-3-368-15,1 1 32 0,-1-6 0 0,0 0 0 16,0-2-16-16,0-2 0 16,1 0 0-16,-1-1 0 0,0 3-16 0,-1 1 0 0,0 0 0 0,0 2 0 15,1 0 192-15,-2 4 48 0,2 0 0 0,0 5 0 16,2 2-48-16,-2 4 0 0,1-1 0 0,-1 4 0 16,1 1-80-16,-1 3 0 0,0-2-16 0,0 4 0 15,0 0 272-15,-1 1 144 0,1 3-16 0,0 1 0 0,0 2 96 16,0 3 16-16,0 1 0 0,1 3 0 15,0 2 16-15,1 0 0 0,-1 3 0 0,1-1 0 0,0 3 80 0,0 1 32 16,1-1 0-16,0 0 0 0,0 0-176 16,-1 0-48-16,1-1 0 0,-1 1 0 0,-1 0-144 0,1-3 128 15,-2-1-128-15,1 0 128 0,-1-3-128 0,0 1 128 16,0-3-128-16,0-1 128 0,0 0-128 0,0 0 0 16,-1-3 0-16,1 0 0 0,-2-1 0 0,1-2 0 15,0-2-160-15,1 0 160 16,-1-1-576-16,1-1 0 0,-2-1-16 0,2 0 0 15,-1-2-1392-15,1-2-288 0</inkml:trace>
  <inkml:trace contextRef="#ctx0" brushRef="#br0" timeOffset="8655.89">30312 18113 6063 0,'-2'0'544'0,"2"0"-544"0,0-2 0 0,0 0 0 0,0 2 1744 0,0-1 240 16,0 1 64-16,-1-5 16 0,1 0-32 0,-1-1-16 15,1 0 0-15,0 0 0 0,-1-3-320 0,1 0-64 16,0 1-16-16,1-1 0 0,-1-2-352 0,0 0-80 16,0 0-16-16,0-2 0 0,0-2-144 0,1 3-16 15,-1-3-16-15,3 2 0 0,-2-5-144 0,3 2-16 0,-2 0-16 0,0-1 0 16,1 1-208-16,-1 2-32 0,1-2-16 0,-2 3 0 16,2-2-160-16,-2 2-16 0,0 2-16 0,0 0 0 15,1 0-112-15,-2 0-32 0,1 1 0 0,-1-1 0 16,0 2-80-16,0-1-16 0,0 0 0 0,0 2 0 15,1-3 48-15,-1 1 0 0,1-1 0 0,2-1 0 16,-2 1-16-16,0 0 0 0,0 0 0 0,1 0 0 16,-1 2-160-16,0-2 0 0,2 1 144 0,-3 3-144 15,1-3 0-15,0 2 0 0,-1 2 0 0,1 1 0 16,-1-1-144-16,0 2 144 0,0 1-160 0,0-1 160 0,-1 2 0 16,1 0-144-16,0 0 144 0,-1 2 0 0,1 0 0 0,-1-4 0 15,-1 3 0-15,1 1 0 0,0-3 0 0,0 2 0 16,1-1 0-16,-2-1 0 15,1 1 0-15,0-2 0 0,0 2 0 0,-1-3 128 0,1 0-128 0,1 0 0 16,-1 0 0-16,1 0 0 0,1-1 0 0,-1-2 0 16,0 2 0-16,1 0 0 0,-1 0 0 0,2 1 0 15,-1-1 0-15,0-1 0 0,0 2 0 0,1-1 0 16,-1 1 0-16,0 0 0 0,0 0 0 0,1 3 0 16,-1-3 0-16,-1 1 0 0,1 2 0 0,-1-1 0 15,0 1 0-15,-1 2 0 0,1-4 0 0,-1 2 0 16,1-1 0-16,-2 2 0 0,1-2 0 0,0 3 144 0,0-2-16 15,-1 1-128-15,1 0 224 0,0 1-64 0,0 0-16 16,1-3 0-16,-2 3-144 0,1 0 160 0,0 0-160 0,1 0 160 16,0 0-160-16,0 0 0 0,0 0 0 0,0 0 0 15,0 0 0-15,0 0 0 0,0 0 0 0,0 0 128 16,0 0-128-16,0 0 0 0,0 0 0 0,0 0 0 16,-12 16 0-16,9-12 0 0,1 1 0 0,-1-1 0 15,1 0 0-15,-2 3 0 0,-1 1 0 0,1-2 0 16,-1 4 0-16,-1-2 0 0,0 3 0 0,-1 0 0 15,-1 0 0-15,0 0 0 0,-2 0 0 0,-1 3 0 16,1 1 0-16,-1-3 0 0,-1 4 128 0,1-2-128 16,0 1 192-16,1-4-64 0,0 0 0 0,2-2 0 15,2 1 80-15,-2-3 16 0,3-1 0 0,0-1 0 0,2 0-224 0,0-1 0 16,2-4 0-16,1 0 0 0,0 0 128 0,1-3-128 16,0 0 0-16,2-2 0 0,-1 0 0 0,2-1 128 15,1-1-128-15,1-4 0 0,0 1 0 0,0-1 0 16,1-1 0-16,-1 1 0 0,1-2-160 0,-1 2 160 15,1-1-128-15,-1 1 128 0,0 0-192 0,0-1 32 16,-1 1 16-16,1 0 0 0,-1 1 16 0,-1 0 0 16,1 3 0-16,-1 0 0 0,-1 0 128 0,1-1-192 15,0 2 192-15,-2 1-192 0,2 0 192 0,-2 1 0 16,2-1 0-16,-1 1 0 0,-1 2 0 0,0-2 0 16,1 3 128-16,-1-2-128 0,1 2 192 0,-1 0-48 0,1 1 0 15,-1-1 0-15,2 1 16 0,0 0 0 0,-2 0 0 0,2 0 0 16,1 0 32-16,-1 0 16 15,-1 2 0-15,1 2 0 0,0-2-80 0,-1 2 0 0,2 2-128 0,-1 0 192 16,1 1 0-16,-1 1-16 0,2 0 0 0,-1 2 0 16,1 1 0-16,0-3 0 0,0 2 0 0,1 0 0 15,-1-1-176-15,0 1 192 0,0 0-192 0,0 1 192 16,-1-3-192-16,0 2 0 0,-1 0 0 0,1-1 0 16,0-1 0-16,-1 1 0 0,-1 0 0 0,1-3 0 15,-2 0-144-15,2 2-64 0,-1-4-16 0,-1 1 0 16,2 0-272-16,-2 0-48 0,1-2-16 0,0 1 0 15,0 0-256-15,1-2-48 0,-1 3-16 0,1-4-18416 16</inkml:trace>
  <inkml:trace contextRef="#ctx0" brushRef="#br0" timeOffset="9477.53">30063 18238 23039 0,'0'-3'2048'0,"1"2"-1648"0,-1 1-400 16,2 0 0-16,-2 0 304 0,0 0-32 0,0-1 0 0,1 1 0 15,-1 0 672-15,0 0 128 0,-1 2 16 0,1-2 16 32,0 0-80-32,0 0-32 0,0 0 0 0,0 0 0 0,-13 20-352 0,11-19-80 15,-1 2-16-15,1-1 0 0,-1 1 384 0,1 1 80 0,-2-3 16 0,2 3 0 16,0-3-224-16,-1 1-32 0,-1 2-16 0,-1 0 0 0,1 2-304 0,-2 0-64 16,0 0-16-16,0 4 0 0,-2 1-48 0,0 2-16 15,-1 3 0-15,-3 1 0 0,1 3-304 0,-3 2 0 16,-1 0 128-16,0 1-128 0,2-1 0 15,-2 0 0-15,1 0 128 0,1-2-128 0,0 0 144 0,1-3-16 16,2 1-128-16,-1-6 192 0,2 0-192 0,1-2 128 16,0-1-128-16,2-2 0 0,1-3 0 0,0-2 0 15,1 0-208-15,-1-1 64 0,3-2-80 0,-1-1-16 16,2 0 0-16,-1-1 0 16,0 0-272-16,0-2-48 0,1-1-16 0,0-2 0 15,-1 1-928-15,2-1-192 0,0 0-32 0,0-2-14208 0</inkml:trace>
  <inkml:trace contextRef="#ctx0" brushRef="#br0" timeOffset="9849.29">29751 18233 24879 0,'-1'-2'1088'0,"0"2"256"0,1 0-1088 0,-1-2-256 0,1 2 0 0,1 0 0 16,0 0 1120 0,0 0 160-16,2 2 48 0,-1 0 0 0,1-1 608 0,-3-1 128 0,0 0 32 0,0 0 0 0,0 0-816 0,10 24-176 15,-8-18-16-15,1-1-16 0,0 0-608 0,1 1-112 16,2-1-32-16,0 1 0 0,3 2-128 0,0 1-48 15,-1 1 0-15,4 1 0 0,-1 4-16 0,0 1-128 16,2 0 192-16,1 2-64 0,0-1-128 0,2 0 192 16,0 1-192-16,1-1 192 15,-1 0-192-15,0-1 0 16,0-1 0-16,-2-1 0 0,0 1 0 0,-3-4-176 16,0 0 48-16,-1-2 0 15,-3-1-272-15,-2-2-48 0,0 1-16 0,-1-2 0 16,-2 0-496-16,1-3-112 0,-3-1-16 0,1-1-16192 0</inkml:trace>
  <inkml:trace contextRef="#ctx0" brushRef="#br0" timeOffset="10320.33">30237 18623 29487 0,'-3'3'1296'0,"0"-2"288"0,2 2-1264 0,1-3-320 0,0 0 0 0,1 0 0 0,0 0 208 0,1-3-16 16,-1 2 0-16,1 1 0 0,1-1 912 0,-3 1 176 0,0 0 48 0,0 0 0 15,0 0 0-15,0 0 0 0,0 0 0 0,0 0 0 16,0 0-624-16,0 0-128 0,18 11-32 0,-14-11 0 15,1 0-176-15,-1-2-48 0,2 0 0 0,0 1 0 16,2 1-112-16,-1-5-16 0,2 4-16 0,-2-4 0 16,2 0-176-16,1 0 0 0,-1 0 0 0,1 2 0 15,0-2-176-15,1 0-64 0,1 1-16 0,-1-1 0 16,1 1-288 0,-2 2-64-16,0-1-16 0,-3 1-11600 0,-2 1-2336 0</inkml:trace>
  <inkml:trace contextRef="#ctx0" brushRef="#br0" timeOffset="11010.99">30533 18229 31327 0,'-4'5'1392'15,"2"-1"272"-15,-1-3-1328 0,2 2-336 0,1-1 0 0,1-2 0 0,-1 1 160 0,2 2-32 0,-2 2-128 0,1 3 192 16,0 1 864-16,-1 2 160 0,1 4 48 0,0-3 0 16,1 3-144-16,-2 0-32 0,2 5 0 0,-2-3 0 15,0 1-496-15,0 4-96 0,0-2-32 0,-1 1 0 16,0 1-336-16,1-4-128 0,-2 1 0 0,1-1 0 16,-1 0 320-16,2-6-48 0,-1 2 0 0,1-3 0 0,0 0-144 0,0-2-128 15,0-2 192-15,1-2-192 0,0-2 192 0,0-1-64 16,2-2 0-16,-2-2-128 0,0-1 192 0,0 2-192 15,1-7 192-15,0 1-192 0,-1 0 160 0,1-5-160 16,-1 1 128-16,0-1-128 0,0 1 176 0,1-7-48 16,-1-1-128-16,0-1 192 0,1-2-64 0,0-2-128 15,0-3 176-15,1 0-176 0,-1 0 0 0,1 1 0 16,0 0 0-16,1 2 0 0,0 6 0 0,-1 0 0 16,1 3 0-16,1 2 0 0,0 2 0 0,-1 0 0 15,2 1 0-15,-1 2 0 0,1 1 0 0,0 1 0 16,0 2 0-16,1 0 0 0,0 3 128 0,-1 1-128 15,2 0 0-15,-2 1 0 0,-1 3 0 0,1 2 0 16,0 2 0-16,-1 1 0 0,0 4 128 0,-1 0-128 16,-1 2 0-16,0 1 0 0,-1 2 160 0,1-1-32 0,-1 1 0 15,1 2 0-15,1 0-128 0,-2 1 160 0,2 1-160 0,-1 1 160 16,1-4-160-16,0 2 0 0,0-1 0 0,-2 0 0 16,3-4 0-16,-1 1 0 0,-1-4 0 0,0-1 0 15,1-1 0-15,-2-1-256 0,1-4 64 0,0 2 16 31,0-5-224-31,-1 2-48 0,1-3-16 0,-2-2 0 0,1-2-176 16,1-1-16-16,-2-1-16 0,0 0-11872 0,1-3-2368 0</inkml:trace>
  <inkml:trace contextRef="#ctx0" brushRef="#br0" timeOffset="11607.59">30899 18406 8287 0,'-1'3'736'0,"-1"-2"-592"0,0 0-144 0,2-1 0 0,0 0 5936 0,1 0 1152 15,0-1 224-15,2 1 48 0,-1-1-5840 0,1 1-1184 16,1 0-336-16,-4 0 144 0,0 0 720 0,0 0 144 0,0 0 16 0,22-8 16 16,-17 7-272-16,0-2-64 0,1 0-16 0,-1 0 0 15,1-2-448-15,0 0-96 0,-1 2-16 0,0-2 0 16,0 1-128-16,0-3 160 0,-1 3-160 0,-1-5 160 16,2 1-16-16,-1-1 0 0,1 0 0 0,0-2 0 15,0 0-144-15,0-3 0 0,1 2 0 0,-1 0 0 16,0-1-208-16,-1-2 16 0,-2 3 16 0,1 0 0 15,-2 1 176-15,0-2-160 0,-2 3 160 0,0 0-160 16,-1 2 160-16,-1-2 0 0,-2 4 0 0,0 0 0 16,-1 2 0-16,-1 1 0 0,-1 3 0 0,0 2 0 0,0 0 0 15,-1 3-160-15,-1 4 160 0,-1-3-160 0,1 5 160 16,-1 0 0-16,1 0 0 0,0 0 0 0,2 3 0 0,0-2 0 16,2 3 0-16,0 1 0 0,2-3 176 0,0 3 16 15,2-3 0-15,1 3 0 0,1 0-192 0,0 2 192 16,0-1-192-16,0-1 192 0,1 1-192 0,0 2 160 15,0 0-160-15,2 0 160 0,-1 0 32 0,2-2 0 16,0 2 0-16,1-2 0 0,-2-2-64 0,2 1-128 16,0-4 192-16,1 1-64 0,1-1-128 0,-1 2 128 15,1-3-128-15,1 0 128 0,-1-2-128 0,0 0 0 16,1 3-160-16,-1-5 160 0,2 2-320 0,0-3 48 16,-1 1 0-16,1-2 0 15,2 0-128-15,0-2-32 0,-1-1 0 0,0-2 0 16,-1-4-896-16,1 1-176 0,-2-3-32 0,1-2-15168 0</inkml:trace>
  <inkml:trace contextRef="#ctx0" brushRef="#br0" timeOffset="12329.53">31196 18176 16927 0,'-3'3'368'0,"2"0"80"0,-1 0 0 0,0-1 48 0,2 1-496 0,0-2 0 0,0 1 0 0,-1 3 0 0,1 2 3344 0,-1 0 576 16,1 4 112-16,0 1 32 0,0 1-1328 0,0 0-272 16,0 0-48-16,0 0-16 0,1 1-1344 0,-1-2-272 15,1 1-48-15,2 2-16 0,-2-3-336 0,1 0-80 16,1 1-16-16,1-2 0 0,-1 0-96 0,0-1 0 15,1 1-16-15,-1-4 0 0,0 2-48 0,-1-2-128 16,2-2 192-16,-2 0-64 16,1-1 0-16,-2 0-128 0,0-1 192 0,1-3-64 0,-2 2-128 0,1-4 0 15,0 2 0-15,-1-4 128 0,1-1-128 0,1-2 0 0,-1-2 0 0,0-1 0 16,1-3 0-16,0 1 0 0,0-2 0 0,1-2 0 16,0-1 0-16,0 0 0 0,1 2 0 0,-2 1 0 15,2 4 0-15,-2 4-144 0,2 0 144 0,0 6 0 16,-1-3-336-16,1 6 32 0,0 3 16 0,-1-1 0 15,1 4 160-15,0 1 128 0,-2 1-192 0,2 0 192 16,1 1 0-16,-1 1-128 0,1-2 128 0,-2 2 0 16,2 0 0-16,-1-2 0 0,0 2 0 0,-1 0 0 15,1 0-144-15,0-2 144 0,0 2 0 0,-2 0-144 16,2 1 144-16,-1-4 0 0,1 4 0 0,0-3 0 16,0-3 0-16,1 2 0 0,-2 0 0 0,2-4 0 15,1 0 0-15,-2-1 128 0,1-2 0 0,0-1 0 0,-1-2 112 16,-1 0 16-16,2-3 16 0,-1-1 0 0,1 0-64 0,-1-4-16 15,-1 0 0-15,0-2 0 0,-1 0 16 0,1 0 0 16,-1-4 0-16,0 0 0 0,0 3-32 0,-1-4-16 16,2 4 0-16,-2 0 0 0,1 3-160 0,0-1 128 15,-1 1-128-15,1 2 128 0,0 0 0 0,0-2-128 16,-1 5 192-16,2-2-64 16,-1-2 48-16,0 3 0 0,0-1 0 0,0 0 0 0,1 0 16 0,-2-1 0 15,2 1 0-15,-1-2 0 0,-1 0 48 0,2 1 16 16,-2-4 0-16,-1-1 0 0,1 1-16 0,1-3 0 15,-2 0 0-15,0-2 0 0,1-1-80 0,0-1-16 16,0-3 0-16,-1-1 0 0,3 2 80 0,-1 0 16 0,-1-1 0 16,1 2 0-16,-1 1-240 0,1 4-128 0,0 3 128 15,-1 0-208 1,0 4-272-16,-1 2-48 0,1 1-16 0,1 1 0 16,-2 1-464-16,0-1-80 0,0 2-32 0,1-3-19808 0</inkml:trace>
  <inkml:trace contextRef="#ctx0" brushRef="#br1" timeOffset="28261.67">31113 16938 4991 0</inkml:trace>
  <inkml:trace contextRef="#ctx0" brushRef="#br1" timeOffset="28344.78">31110 16930 3679 0,'0'0'320'0,"-1"0"-320"0,1 0 0 0,-1 2 0 15,1-1 0-15,-1-1 0 0,-1 2 0 0,1 0 0 0,-1-2 0 0</inkml:trace>
  <inkml:trace contextRef="#ctx0" brushRef="#br2" timeOffset="41343.33">31126 16884 4927 0,'8'-3'0'16,"-3"2"0"-16,-1 1 0 0,-2 0 0 0,-1 1 0 0,0-1 0 15,4 0 832-15,2-1 128 0,3-1 48 0,1 0 0 16,0 1 240-16,0 1 48 0,-1-3 16 0,0 1 32 16,-2 1-208-16,0-1-48 0,-1 0-16 0,1 1 0 15,-1 1-96-15,0-2-16 0,1 0 0 0,-2 1 48 16,0 0-160-16,-1 1-16 0,0 0-16 0,0 0 0 15,-1 0-256-15,-2-3-48 0,2 3-16 0,-3-1 0 16,0 0 96-16,1 1 32 0,-1 0 0 0,-2 0 32 16,1 0 320-16,-2 0 64 0,1 0 16 0,1 0 0 15,0 0-320-15,0 0-64 16,0 0-16-16,0 0 48 0,0 0-256 0,-22 5-32 0,17-5-16 0,0 0 0 0,0 0 16 0,-1 0 0 16,0 0 0-16,-2 0 32 0,1 0-112 0,-1 0-16 15,1-3-16-15,-2 2 0 0,1 1 16 0,-2-1 0 16,-1 0 0-16,0-3 32 0,-3 3-64 0,-1-2-16 15,-2 1 0-15,-2-2 0 0,0 2-32 16,-4-3-16-16,1 3 0 0,-2-2 0 0,-1 2-80 0,-3-1-16 16,1 1 0-16,-1 0 0 0,-1-1-128 0,1 2 0 15,1 1 144-15,-1-2-144 0,4 0 128 0,0 1-128 16,3 1 160-16,1-2-160 0,-1-1 176 0,2 2-176 16,-2 1 192-16,-2 0-192 0,2 0 192 0,0 1-192 15,0 2 192-15,0-1-192 0,1-1 256 0,2 3-48 16,1-3-16-16,0 2 0 0,3-1-192 0,1 0 0 0,2-1 0 15,1 3-160-15,4-4 160 0,0 0 0 16,2 1 128-16,2-1-128 0,2 1 0 0,0-2 0 0,2 1 0 16,2-1 128-16,2 1-128 0,0 0 0 0,3 0 128 15,1-2-128-15,1 2 128 0,0-2-128 0,3 2 128 0,0 2-128 16,1 0 0-16,1-2 0 0,0 4 0 0,2-2 0 16,-1 0 0-16,2 2 0 0,2 0 0 0,0-2 0 15,1 2 0-15,1-3 0 16,3 3 0-16,0-2-128 0,3-1 128 0,-2 2 0 0,-1-3-144 0,0 1 144 15,0-1 0-15,-1-1-176 0,-1 2 176 0,-1-1-128 16,-1 0 128-16,-4 1 0 0,0-1-144 0,-3 0 144 0,-2 0 0 16,-2 0 0-16,0 0-144 0,-2-1 144 0,-1 0 0 15,-1 1 0-15,-1 0 0 0,-1-3 0 0,-1 2 0 0,-2 0 0 16,0 1 0-16,-1 0 0 0,-1 0 0 0,0 0 0 16,-1-1 0-16,-1 1 0 0,0 0 0 0,-1-3 0 15,1 3 0-15,-2-1 0 0,-1 1 0 0,0 1 0 16,-1-1 0-16,0 0 0 0,-2 3 128 0,1-2-128 15,-2-1 176-15,1 1-176 0,-2 0 0 0,-1 2 0 16,-2-2 0-16,0 2 0 0,-2-1 208 0,-2 3-64 16,-2-4-16-16,-1 2 0 0,-1-1-128 0,-2-1 0 15,-1 1-160-15,-2-2 160 16,2 2 0-16,-1-4 0 0,1-1 0 0,0 1 0 0,-1-1 0 0,-1 2 0 16,2-3 128-16,2 1-128 0,1 1 0 0,3 1 160 0,1 0-160 15,1 1 128-15,3 0 64 0,0 0 0 0,2 0 0 16,3 0 0-16,1 0-192 0,3 0 0 0,1 0 0 0,2 0 0 15,1 0 0-15,1 0 0 0,2 0 0 0,1 0 0 16,1 0 0-16,0 0 0 16,4 1 0-16,1 0 0 0,2-1 0 0,3 2 0 0,2-2 0 0,4 2 0 15,2-2 0-15,3 0 0 0,2 1 0 0,4 1 0 16,3-2 0-16,0 0 0 0,0 0 0 0,-1 0 0 16,-1 0 0-16,1 0-144 0,-1 0 144 0,-1 0-160 15,0-2 160-15,-2 2 0 0,-2 0 0 0,-2 0-128 16,-3-1 128-16,-2 1-192 0,0 0 192 0,-3 0-192 15,-1 0 192-15,0 0 0 0,-3 0 0 0,0 0 0 0,-2 0 0 0,-1 0 0 32,-2 0 0-32,0 0 0 0,-2-2 0 0,-1 0 0 0,1 1 0 0,-4 1 128 0,0-1-128 0,-2 1 0 15,-1 0 0-15,-2 1 0 0,-2 0 0 0,-2 1 128 16,-3 0-128-16,-2-1 0 0,-2 3 0 0,-1-3 0 16,-4 2 0-16,-1-1 128 0,-4 1-128 0,0 0 0 15,-3-3 128-15,-3 2-128 16,2 1 128-16,-1-3-128 0,-1 2 128 0,2-1-128 0,2 0 160 0,-1-1-32 15,-1 3-128-15,1-3 192 0,0 0-192 0,0 1 176 16,2-1-176-16,-2 0 160 0,1 0-160 0,1 0 0 16,0-1 0-16,-1 1 128 0,0 0 0 0,2-3-128 15,-1 2 192-15,2 0-64 0,1 1-128 0,2-2 192 16,2 2-192-16,3 0 192 0,2 0-192 0,3 2 160 0,3-1-160 16,1 0 160-16,4-1-160 0,1 3 0 0,4-3 0 0,2 0 0 15,1 0-160-15,3 0 160 0,4 0-208 0,2 0 80 16,4 0 128-16,2 0 0 0,5 0-144 0,3 0 144 15,2 1 0-15,4 0-144 0,1 1 144 0,3-2 0 16,-3 2-128-16,1-2 128 0,2 1 0 0,-3-1 0 16,-1 1-192-16,-1 2 192 0,0-2-192 0,-2 3 192 15,-4-4-160-15,-4 2 160 16,-2-2-128-16,-4 1 128 0,-2 2 0 0,-5-3 0 0,1 0 0 0,-6-3 0 16,0 3 0-16,-3-1 0 0,-1 1 0 0,-5-1 0 0,0 1 0 15,-2-1 0-15,-2 1 128 0,-4 0-128 16,0-3 0-16,-3 2 144 0,-2 0-144 0,-4-3 0 0,-2 3 224 15,-2-1-64-15,-3 0-16 0,-3 0 0 0,0-1-144 16,-2 2 0-16,-3 0 0 0,0-1 0 16,-1 0 176-16,1 1-48 0,0-1-128 0,2 1 192 0,4-3-16 0,-1 1-16 15,4-1 0-15,2 0 0 0,2-1-32 0,2 3 0 16,3-3 0-16,3 0 0 0,3 1-128 0,2 1 160 16,3-1-160-16,2 3 160 0,1-3-160 0,4 3 0 15,-1 1 144-15,3-2-144 0,1 2 0 0,2 2 0 16,3-1 0-16,3 0 0 0,2 2-176 0,3 2 0 15,3-2 0-15,3 2 0 0,2 1 16 0,3 1 0 0,2-2 0 0,0 0 0 16,0-1 160-16,1 1-208 0,1 2 80 16,-1-2 128-16,2 1-208 0,-2 0 80 0,0 0 128 15,-1 0-208-15,-4-1 208 0,-1 1 0 0,-3-1 0 0,0 0 0 16,-2 0 0-16,-5-2 0 0,-1 0 0 0,-4 0 0 16,-3 1 0-16,-1-3 0 0,-5 3 0 0,1-4 0 15,-3 1 0-15,-3-1-144 16,1 0 144-16,-3 0 0 0,-3 0 0 0,1-1 0 0,-3 1 0 0,-2-3 0 15,-2 2 144-15,-2 0-144 0,-4-1 192 0,-2-1-192 16,-4 1 176-16,-1 0-176 0,-3-1 160 0,-1 0-160 16,-2 0 224-16,-1 2-48 0,-2-3-16 0,2 1 0 0,-1 0-160 15,2-1 160-15,2 2-160 0,2-2 160 16,4 2-32-16,0-3-128 0,3 1 192 0,2 2-64 16,1-3-128-16,3 3 0 0,4-1 0 0,2 2 128 0,2 1-128 0,2 0 0 15,4 0 0-15,2-4 0 0,1 4 0 0,1 0 0 16,3 0 0-16,2 0 0 0,0 1 0 0,3-1 0 15,1 0 0-15,3 0 0 0,2 3 0 0,2-3 0 16,3-3-128-16,4 3 128 0,1-1 0 0,4 0 0 16,1-1-144-16,0 2 144 0,2-3 0 0,2 1 0 15,2 2 0-15,1-3 0 16,0 1 0-16,-1 1 0 16,-1 1-128-16,-2 0 128 0,-2-2-176 0,-4 2 32 15,-2 0 0-15,-4 0 0 0,-3-1 144 0,-4-1 0 16,-3 2 0-16,-3-1-128 0,-4 1 128 0,-2 0 0 15,-1 0 0-15,-5 0-128 0,1-2 128 0,-4 2 0 0,-2 0-144 16,-2 0 144-16,0 0 0 0,-3 0 0 0,-2 0 0 0,-2 0 0 16,-1 0 0-16,-4 0 0 0,-1 2 0 0,-5-2 0 15,0 1 0-15,-3 1 192 0,1 1-192 0,-1-3 192 16,3 3-192-16,-2 0 0 0,1-1 0 0,0 1-176 16,2 0 176-16,1 1 0 0,1 0 128 0,2-2-128 15,3 0 0-15,1 1 0 0,2-2 0 0,2 0 128 16,3 2-128-16,0-3 0 0,0 1 0 0,1 0 0 15,3-1 0-15,0 1 0 0,2-1 0 0,1 0 0 16,1 0 0-16,2 0 0 0,1 0 0 0,2-1 0 0,0 0 0 16,2 0 176-16,2-2-176 0,2 1 192 0,3 2-192 0,1-4 0 15,3 3 0-15,2-1 0 0,2 2-176 0,3-2 176 16,3 1-128-16,1 0 128 0,0 1-176 0,3 0 176 16,-1-3-208-16,3 3 80 0,-1 0 128 0,1 0-160 15,-2 3 160-15,1-3-160 0,-3 1 160 0,-3 2-160 16,-2-3 160-16,-2 2-160 0,-3-1 160 0,-2-1 0 15,-3 1 0-15,-4-1 0 0,-1 0 0 0,-3-1 0 16,-2 1 0-16,-2-1 0 0,-2-1 0 0,-2 2 0 16,-2-3 0-16,-2 2 128 0,-3-2-128 0,-3 1 192 15,-1 0-64-15,-3-1 0 0,-3 1-128 0,-1 2 0 16,-5-1 0-16,-1-1 0 0,-2 2 0 0,-4 2 0 16,-1-1 0-16,-1-1 0 0,0 2 0 0,1-1 0 15,2-1 0-15,3 0 0 0,0-1 0 0,2 1 0 0,3 0 0 16,2 0 0-16,4 0 176 0,4-2-48 0,3 2 0 0,5 0 0 15,0 0-128-15,3 0 192 0,3 2-192 0,1-2 192 16,1 0-192-16,2 0 0 0,3 1 0 0,1-1 128 16,2 2-128-16,0-2 0 0,4 2 0 0,1 0 0 15,2 1 0-15,4-3 0 0,2 2 0 0,2 0 0 16,3 1 0-16,4 1-224 0,1-3 48 0,2 0 16 16,-2 2 160-16,1-2-192 0,1-1 192 0,-2 0-192 15,2 0 192-15,-3 0-160 0,0 0 160 0,-1 0-160 16,-3 0 160-16,-4 0 0 0,-2 0-144 0,-2-1 144 15,-3 1 0-15,-3 0 0 0,-2 0 0 0,-2-3 0 0,-3 3 0 16,-3-1 0-16,-1 1 0 0,-1-1 0 0,-2 1-128 0,-2-3 128 16,-1 2 0-16,-1 0 0 0,-3-1 0 0,1 2 0 15,-3-2 0-15,-1 1 0 0,0 1 0 0,-3-1 0 16,-1 1 0-16,-1 0 0 0,1 0 0 0,-3 1 0 16,-2 0 0-16,-1 1 0 0,-3-2 0 0,0 2 0 15,-1-1 0-15,1-1 0 0,-1 0 0 0,1-1 0 16,3 1 0-16,1-2 0 0,2 0 128 0,3 0-128 15,2-1 128-15,2 1-128 0,1 0 192 0,1 0-32 16,0 1-16-16,3-1 0 0,-1 1-144 0,2-1 0 16,0 0 0-16,1 1 128 0,0 1-128 0,0 0 0 15,0-2 0-15,1 2 0 0,-1 0 0 0,2 0 0 0,0 2 0 16,1-2 0-16,-1 0 0 0,1 1 0 0,1 1 0 0,-1 0 0 16,4-1 0-16,-1-1 0 0,1 3 0 0,3-1 0 15,1 1 0-15,4 1-176 0,1-4 48 0,4 2 0 16,4 2-48-16,1-2 0 0,2 1 0 0,3-1 0 15,-1 1 176-15,2-3-192 0,-1 1 192 0,1 0-192 16,-1-1 192-16,-1 0 0 0,1 0-144 0,-1 0 144 16,-2 0 0-16,0 0 0 0,-2 0 0 0,0-1 0 15,-3 1 0-15,-1 0 0 0,-2 0 0 0,-2 0 0 16,-2 0 0-16,-1 0 0 0,-2 1 0 0,-2-1 0 16,0 1 0-16,-3-1 0 0,0 0 128 0,-2-1-128 15,0 1 0-15,-2 1 160 0,0-1-160 0,-2 0 160 0,1 3-160 16,-2-3 0-16,5 0-160 0,0 0 160 0,-21 1 0 0,12-1 0 15,-2 2 176-15,-2 1-48 0,0-3-128 0,-3 1 0 16,0 0 0-16,-3 2 0 0,1-3 0 0,-2 0 0 16,-2 2 0-16,-2-2 0 0,-2 0 128 0,0 0-128 15,-2 0 160-15,-1 0-160 0,0 0 128 0,-1 0-128 16,1-1 0-16,0 0 0 0,-1 1 0 0,-1-3 128 16,0 2-128-16,3 1 0 0,1-1 0 0,2 1 0 15,1 0 0-15,2 1 0 0,2 0 0 0,2 2 0 16,0-2 0-16,4 2 0 0,-1-1 144 0,1-2-16 15,2 1 0-15,1 1 0 0,1 0-128 0,0-2-144 16,2 0 144-16,2 0-208 0,1 0 208 0,2 0 0 0,-1-2 0 16,3 0 0-16,-1 1 0 0,4-1 128 0,0-1 0 0,1 2-128 15,2-2 192-15,2 1-64 0,2-1 0 0,1 1-128 16,1 1 128-16,1-3-128 0,3 3 0 0,1 0 0 16,1 1 0-16,1 0 0 0,0 1 0 0,1 0 0 15,0 0 0-15,0 2 0 0,2-2 0 0,0 0 0 16,0 3 0-16,1-4 0 0,1 2 0 0,-1-2 0 15,1 3-128-15,1-3 128 0,-1 0-208 0,1 0 80 16,-2 0 128-16,0 0 0 0,1 0 0 0,-4 0 0 16,0-3-208-16,-2 2 32 0,1 0 16 0,-4 1 0 15,-1-3-128-15,-2 2-32 0,-1 0 0 0,-2 0 0 16,-1 1-176-16,-2 0-32 0,-3-3-16 0,1 2 0 16,-1 1-48-16,-1-1-16 0,-1 1 0 0,1 1 0 15,1 0-1952-15,0 2-400 0</inkml:trace>
  <inkml:trace contextRef="#ctx0" brushRef="#br3" timeOffset="61600.75">31779 17403 7359 0,'-1'0'656'0,"0"0"-528"0</inkml:trace>
  <inkml:trace contextRef="#ctx0" brushRef="#br3" timeOffset="61710.81">31809 17372 6767 0,'1'3'592'0,"-1"-3"-464"0,0 0-128 15,-1 0 0-15</inkml:trace>
  <inkml:trace contextRef="#ctx0" brushRef="#br3" timeOffset="62024.75">31810 17371 23951 0,'0'-1'1056'0,"0"1"224"0,0-3-1024 0,0 2-256 0,0 0 0 0,-1 0 0 0,2 1 672 0,1 0 80 15,-1-4 16-15,1 1 0 0,1 1 192 0,-1 0 32 16,-1-2 16-16,2 1 0 0,-2 1-528 0,0-1-96 16,1 3-32-16,-1-3 0 0,-1 1-576 0,1 1-112 15,-1-1-32-15,0 1 0 0,0-2 736 0,0 3 144 16,0 0 16-16,-1-2 16 0,1 2 512 0,-3 0 96 15,2 0 32-15,0 0 0 0,-2 2-208 0,3-2-32 16,0 0-16-16,0 0 0 0,0 0-320 0,0 0-64 0,-19 17-16 16,15-14 0-16,-2 3-16 0,0 0 0 0,-2 3 0 0,1-4 0 15,-2 3-32-15,-1 1-16 0,-1 2 0 0,-1 0 0 16,-1 2-336-16,-2-1-128 0,1 4 0 0,-4 1 144 16,0 2-144-16,-2 2 0 0,3-1 0 0,-3 1 0 15,-1 1 0-15,1 0 0 0,-1 1 0 0,1-4 0 16,3-1 0-16,1-3 240 0,2 1-64 0,2-8-16 15,2 2-32-15,1-5-128 0,4 0 192 0,0-2-64 16,3-3-320-16,2-3-64 0,0-1 0 0,0-1-16 16,2-2-400-1,1-3-80-15,1 1-16 0,-1-4-12224 0,1 1-2432 0</inkml:trace>
  <inkml:trace contextRef="#ctx0" brushRef="#br3" timeOffset="62479.81">31497 17289 16575 0,'-2'0'1472'0,"1"0"-1168"0,1-2-304 0,1 1 0 0,0 1 2896 0,0-1 528 0,1 1 96 0,0-3 32 15,1 2-1712-15,-1 0-352 0,2-1-64 0,-4 2-16 16,0 0 336-16,0 0 64 0,0 0 16 0,0 0 0 16,0 0-864-16,0 0-160 0,0 0-32 0,8 23-16 15,-6-17-240-15,-2 1-32 0,0 1-16 0,0 0 0 16,0 3 176-16,0 1 48 0,0-1 0 0,0 1 0 15,2-1-176-15,1 3-16 0,0-1-16 0,1 0 0 16,1 3-160-16,1-4-16 0,-1 2-16 0,1 1 0 16,2-3-288-16,0 3 0 0,1-2 0 0,1 2 0 0,0-2 0 15,0-1 0-15,0-1 0 0,0 0 0 16,-1-1 0-16,1 1 0 0,0-3-192 0,-1 2 192 0,-1-4-400 16,1 0 16-16,0 0 0 0,-2-1 0 15,1 0-256-15,-1-4-32 0,-1 1-16 0,2-2 0 16,-2-2-208-16,0 1-64 0,-1-3 0 15,0-1-18704-15</inkml:trace>
  <inkml:trace contextRef="#ctx0" brushRef="#br3" timeOffset="63264.93">32296 16873 25791 0,'-1'-1'2304'0,"1"1"-1856"16,0 0-448-16,0 0 0 0,0 0 768 0,0-2 64 0,0 4 16 0,-1-2 0 16,1 0 480-16,-1 0 80 15,-1-2 32-15,2 2 0 0,0 0 0 0,0 0 0 0,0 0 0 0,0 0 0 16,0 0-864-16,0 0-192 0,0 0-16 0,0 0-16 16,0 0-176-16,0 0-48 0,0 0 0 0,-18 10 0 0,15-7 64 0,-2 2 16 15,2 0 0-15,-1 1 0 16,-1 4 0-16,-1-3 0 0,1 4 0 0,-1 2 0 0,-2-1-80 0,1 3-128 15,-2-2 176-15,1 2-176 0,-1 1 160 0,0-1-160 16,1 2 128-16,0-1-128 0,1 1 192 16,-1-1-32-16,2 1-16 0,1-1 0 0,0-2-144 0,3 0 160 15,0-2-160-15,1-1 160 0,1 0-160 0,1-3 0 16,1 1 0-16,-1 0 0 0,1-1-288 0,0 0 64 16,0 2 16-16,1-4 0 0,-1 0-32 0,1 2 0 15,-1-2 0-15,2-1 0 0,1 0 64 0,0 0 16 16,0 0 0-16,1-3 0 0,0 0-112 0,1-2-32 15,2 2 0-15,0-4 0 16,1 2-608-16,-1-3-128 0,3 2-32 0,-3-4-15808 0</inkml:trace>
  <inkml:trace contextRef="#ctx0" brushRef="#br3" timeOffset="64488.5">32535 17029 11967 0,'0'0'1072'0,"1"-4"-864"0,0 3-208 0,1 1 0 0,-1-2 1072 0,0 2 160 16,0-2 48-16,2-1 0 15,1 0 224-15,-1 0 48 0,0-2 16 0,-1 4 0 0,1-1 720 0,-3 2 144 16,1 0 16-16,-2 2 16 0,-1-1-704 0,1 2-144 16,-1 0-16-16,-1 2-16 0,3-5-560 0,0 0-96 15,0 0-32-15,-16 18 0 0,12-13-208 16,-1 1-48-16,1-1-16 0,0 1 0 0,-1-1-240 0,1-1-32 0,2 1-16 0,-2 0 0 16,2-2-160-16,-1 1-48 0,1 1 0 0,0 0 0 15,0 0-128-15,1 1 0 0,-1 0 144 0,0 0-144 16,1 1 0-16,-1 1 128 0,2 0-128 0,-1 0 0 15,1 0 0-15,0 2 0 0,0-4 0 16,0 2 0-16,0 1 0 0,1-4 0 0,1 1 0 0,-1-1 128 16,0-2-128-16,0 0 0 0,2 2 0 0,-1-2 0 15,1 0-320-15,-1-3 32 0,2 2 0 0,-2-1 0 16,2 0-96-16,-1 2 0 0,0-3-16 0,1 0 0 16,0 0 0-16,-1-3 0 0,2 2 0 0,-1 0 0 15,0-1-512-15,1-1-112 0,-1 0 0 0,0-2-10288 16,0 2-2048-16</inkml:trace>
  <inkml:trace contextRef="#ctx0" brushRef="#br3" timeOffset="64928.33">32640 16779 19343 0,'-4'0'1728'0,"2"1"-1392"0,1 0-336 0,1 2 0 0,0-3 2288 15,0 0 384-15,-2 1 80 0,0 1 0 0,-1 1-304 0,0 2-64 16,0-3-16-16,1 2 0 0,1-2-1072 0,-1 2-208 15,1-3-64-15,1 1 0 0,0-2-352 0,1 2-80 16,-1-4-16-16,2 2 0 0,-1 0-320 0,-1 0-80 16,0 0-16-16,0 0 0 0,0 0-432 0,0 0-96 15,0 0-16-15,0 0 0 16,0 0-384-16,0 0-64 0,0 0-32 0,0 0-11296 16,0 0-2272-16</inkml:trace>
  <inkml:trace contextRef="#ctx0" brushRef="#br3" timeOffset="65918.71">32800 16742 24879 0,'0'2'2208'0,"0"-2"-1760"0,0 0-448 0,1 0 0 16,0 0-384-16,-1 0-144 0,0 0-48 0,1 0 0 0,0 0 1504 0,1 0 288 15,-1 0 64-15,-1 0 16 0,0 0 816 0,0 0 176 16,0 0 16-16,0 0 16 0,0 0-1008 0,0 0-208 16,0 0-32-16,0 0-16 0,6 20-416 0,-6-16-96 15,1 1-16-15,1-3 0 0,-1 2-208 0,0 1-32 0,2-2-16 0,-2 2 0 16,1 2-272-16,1-1 0 0,-2 1 0 0,1-1 0 15,1 3 160-15,-1 0-160 0,1-2 128 0,-1 3-128 16,2-1 0-16,0 1 0 0,-1 1 128 0,1-1-128 16,0 1 0-16,0 0 0 0,1 0 0 15,-2 0 128-15,1 1-128 0,-2 1 0 0,1-1 0 0,-1 3 0 16,0-1 128-16,-1 0-128 0,-1 0 0 0,0-2 128 0,0 2-128 16,0-3 160-16,-1 0-160 0,-1 2 160 0,1-2-160 0,-1 0 0 15,-1-2 0-15,-1 0 0 0,1 1-144 0,-2 1-16 16,-1 4 0-16,-1-1 0 0,1-1-192 0,-1 2-32 15,-2-4-16-15,2 1 0 0,-1-5 160 16,2 0 48-16,1 2 0 0,0-4 0 31,0-2-1344-31,2 0-272 0,-1-3-48 0</inkml:trace>
  <inkml:trace contextRef="#ctx0" brushRef="#br3" timeOffset="69608.99">32327 15321 13823 0,'1'0'1216'0,"1"-1"-960"0,-1 1-256 16,0 0 0-16,0 0 144 0,1-2-16 0,-1 2 0 0,1 0 0 0,2 0 704 15,0-2 144-15,-1 1 32 0,0 1 0 0,-2 0 624 0,0-2 128 16,1 2 32-16,-2 0 0 0,-2 0-800 0,2 0-160 16,-1-1-16-16,0 1-16 0,0 0-224 0,-2 0-32 15,3 0-16-15,0 0 0 0,0 0 16 0,0 0 0 16,0 0 0-16,0 0 0 0,-21 1-288 0,17-1-48 15,0 2-16-15,-1-2 0 0,-2 0 160 0,1 1 32 16,0-1 0-16,-1 2 0 0,0 0-240 0,0-1-144 16,-2 3 192-16,1-3-192 0,-1 0 0 0,-1 1-224 15,-1 1 16-15,-1 1 0 0,-1-3 208 0,1 3-176 16,-2-2 176-16,-1 2-160 0,1-3 576 0,-1 4 112 0,0-4 32 16,0 3 0-16,0-2 144 0,-1 2 16 15,3-1 16-15,-2 0 0 0,1 2-288 0,1-2-64 0,1 0-16 0,3-1 0 16,0-2-368-16,1 1 0 0,1 1 0 15,2-2-128-15,0 0 128 0,3 0 0 0,-1-2-144 0,3 1 144 16,0-1 0-16,3 1 0 0,-1-1 0 0,3-1 0 16,0 0 352-16,2 0-16 0,2-1 0 0,1 1 0 15,1 0-336-15,3-1 128 0,1 2-128 0,1-2 0 16,0 3 176-16,1 0-48 0,2-2 0 0,-1 1 0 16,1 1-128-16,0 1 0 0,1 0 0 0,0-3 0 15,-1 3 0-15,-1 0 0 0,-1-1 0 0,1 0 0 16,-2-2 0-16,-3 2 0 0,2-2 0 0,-2 0 0 0,-1-1 0 15,-1 2 0-15,-2-2 0 0,-1 0 0 0,0 2 0 16,-2 0 0-16,-1 1 128 0,0 1-128 0,-1 0 176 0,-2 0 0 16,1 0 0-16,-1 0 0 0,-1 1-176 0,-1-1 160 15,2 4-160-15,-2-4 160 0,-2 3-160 0,1 0 0 16,0-3 0-16,-2 3 128 16,3-3-128-16,0 0 0 0,0 0 0 0,-18 8-176 0,10-5 176 0,0 1 0 15,-1-2-144-15,-2 1 144 0,0-2 0 0,-3 1 0 16,1 2 0-16,-2-2 0 0,0 2 0 0,-1 0 0 15,0-4 0-15,-2 2 0 0,1 0 0 0,0-2 0 16,0 2 0-16,-1-2 0 0,2 0 0 0,-1 1 0 0,1 3 0 16,-2-3 0-16,1 2 0 0,0-1 0 0,-2 3 0 0,1-1 0 15,0 1 0-15,1 0 0 0,1 1-224 0,1-1 80 16,4 0 144-16,1 0 0 0,2-3 0 0,1 2 0 16,4-2 128-16,-1 1-128 0,3-2 128 0,-1 0-128 15,4 1 0-15,-1-2 0 0,3 2-160 0,-1-2 160 16,4 0 0-16,0-2 0 0,3 0 0 0,3 0 0 15,2-1-208-15,3 1 64 0,3-3 16 0,1 0 0 16,3 0-416 0,-1 0-80-16,4 1-16 0,-1 0 0 0,0-3 80 0,-2 4 16 15,-3 0 0-15,-1-2 0 0,-4 3 304 0,-2-2 64 0,-1 2 16 0,-4 0 0 16,-3 1 416-16,-1-1 96 0,-2 2 16 0,-3-2 0 16,0 2 272-16,-2 0 48 0,0 2 16 0,-2-2 0 0,0 0-560 15,-2 0-144-15,1 2 0 0,-1-4 0 16,0 2-1408-16,0 0-336 15</inkml:trace>
  <inkml:trace contextRef="#ctx0" brushRef="#br3" timeOffset="70787.39">32659 15119 911 0,'1'-5'0'0,"-1"3"0"0,0-1 0 0,0 2 0 0,0-1 1200 0,0 2 144 0,0-2 48 0,0 1 0 15,-1 0-496-15,1-4-112 0,-2 3-16 0,0-1 0 16,-1 2 368-16,1-3 64 0,-1 3 16 0,1 1 0 0,0-3 896 0,-1 2 192 16,2 0 48-16,-2 1 0 15,2-1-80-15,0 1-16 0,0 0 0 0,-1 0 0 0,1-3-352 0,0 3-80 31,-2 3-16-31,2-3 0 0,-1 1-512 0,1 1-96 16,-2 1-32-16,2 2 0 0,0-1-528 0,-1 0-128 16,1 3 0-16,1 1-16 0,0 0-128 0,0 0-32 15,1 5 0-15,1-5 0 0,-1 4-144 0,0 1-48 16,2-2 0-16,-1 2 0 0,0-2-144 0,2 0 192 16,0 0-192-16,1 0 192 0,-1-2-48 0,2 2 0 15,0 0 0-15,1-1 0 0,1 1-144 0,0 0 0 16,2 0 0-16,-1 0 0 0,1 1 0 0,0 0 0 15,0-3 0-15,0-1 0 0,-2 2-144 0,1-4-64 0,-1 2-16 16,0-2 0 0,-2 0-256-16,-1-1-48 0,0 1-16 0,-1-1 0 15,-3 0-512-15,0 0-96 0,0 0-32 0</inkml:trace>
  <inkml:trace contextRef="#ctx0" brushRef="#br3" timeOffset="71228">33099 14977 12895 0,'-1'-2'576'0,"-1"2"112"0,1 0-560 0,1-2-128 0,0 2 0 0,0 0 0 15,0 2 448-15,-1-2 64 0,-2 2 16 0,1-1 0 0,-2 2 1456 0,-1 0 272 16,2 2 64-16,-2 0 16 0,-2-2-288 0,2 2-64 16,-1 1-16-16,1-1 0 0,-1 1-864 0,1 0-160 15,-1 3-48-15,1-3 0 0,-1 3-64 0,-1 1-32 16,0 1 0-16,-1 1 0 0,0 3-192 0,0-1-32 0,-1 2-16 0,-1 2 0 15,0 3 96-15,-3 4 32 0,-1 1 0 0,0 1 0 16,1 2-352-16,-2-1-64 0,-2 4-16 16,-3 2 0-16,1 3-64 0,-3 0-32 0,1 5 0 0,-1-1 0 15,-1 3-32-15,2-3-128 0,2 1 192 0,0-2-64 16,3-2-128-16,1-5 192 0,2 1-192 0,-1-6 192 16,3 1-320-16,-2-3-64 0,2-1-16 0,0-2 0 31,0-1-576-31,2-5-112 0,2 1-32 0,0-5 0 0,2-2-1376 15,2-2-288-15</inkml:trace>
  <inkml:trace contextRef="#ctx0" brushRef="#br3" timeOffset="72123.89">33381 14631 13823 0,'0'-5'608'0,"0"5"128"0,1-1-592 0,-1-2-144 16,0 3 0-16,0 0 0 0,0 0 0 0,0 0 0 0,0 3-192 0,0-2 192 15,-1 0 1552-15,1-1 432 0,0 0 96 0,0 0 16 0,0 0 176 0,-10 19 32 16,6-11 16-16,0-3 0 0,-1 4-848 16,-1 1-192-16,-1 1-16 0,-2 1-16 0,1 3-144 0,-1 2-16 15,-1 1-16-15,-1-2 0 0,1 1-432 0,0 0-64 16,1 1-32-16,1-1 0 0,-1-1-320 0,2-1-64 15,-1 1-16-15,2 0 0 0,0 0-144 0,1-1 0 16,0 0 0-16,1 1 128 0,2-4 64 16,-1 3 0-16,3-2 0 0,0-1 0 0,2 0-192 0,-1 1 0 15,3-2 144-15,-1-1-144 0,2 0 0 0,1-2 0 16,1 1 0-16,0-2 0 0,0-1 0 0,1 1 0 16,0-2 0-16,1 0-128 0,0-2-128 0,1 3-32 15,-2-3 0-15,2 1 0 16,0 1-464-16,-1-3-80 0,-1 2-32 0,0-4 0 15,-1 1-1312-15,-1 0-256 0,1 2-48 0</inkml:trace>
  <inkml:trace contextRef="#ctx0" brushRef="#br3" timeOffset="72515.92">33518 14858 35007 0,'-5'0'1552'0,"1"0"320"0,2 0-1488 0,2 2-384 0,0-1 0 0,0-1 0 0,-1 2 352 0,-1 0 0 16,1 2 0-16,-1 0 0 0,-2 4 672 0,-1-1 144 16,1 3 32-16,-1-3 0 0,2 3-528 0,-2 1-96 15,1-2-32-15,0 0 0 0,2 2-288 0,-1-3-64 0,1 4-16 0,-1 1 0 16,1 0-176-16,-1 0 0 0,2 2 0 0,0-1 0 16,1 0 0-16,0-1 0 0,1-1 0 0,2 1 0 15,-2-2 0-15,3-1-176 0,-1-1 176 0,1-1-192 16,1-1-112-16,0 1-16 0,1-5-16 0,-1 2 0 31,1-2-448-31,0-1-96 0,2-2-16 0,-2-1 0 16,1 1-912-16,2-4-192 0,0 2-48 0</inkml:trace>
  <inkml:trace contextRef="#ctx0" brushRef="#br3" timeOffset="72783.14">33605 14707 43311 0,'-3'-6'1920'0,"1"1"384"0,0 3-1840 0,4-2-464 0,0 3 0 0,-1 0 0 0,2-2-640 0,0 1-208 0,2 0-48 0,2-2-16 15,-1-1 384-15,-1 3 80 0,-2-1 0 0,0 1 16 0,-2 2 176 0,-1 0 48 0,0 0 0 0,-1 3 0 32,-2 1-1456-32,1-2-304 0,-2 2-48 0</inkml:trace>
  <inkml:trace contextRef="#ctx0" brushRef="#br3" timeOffset="73442.83">33668 14475 17503 0,'-3'-1'1552'0,"2"0"-1232"0,2 1-320 0,-1 0 0 0,1 0-240 0,-1-2-96 0,0 0-32 0,0-1 0 0,0 1 1840 0,0-1 384 0,0 2 64 0,0 1 0 16,0 0 656-16,0 0 128 0,0 0 32 0,0 0 0 0,0 0-1296 0,0 0-256 15,0 0-48-15,0 0-16 0,23 9-432 0,-17-1-96 16,1 5-16-16,1 3 0 16,-1-2-192-16,0 3-32 0,2 0-16 0,0 3 0 0,-2 0-144 0,2-1-16 31,-2 5-16-31,2-2 0 0,0 0-32 0,0 2-128 0,0 4 192 0,0-3-64 0,-1 1-128 0,0-2 0 15,1 0 144-15,-1 2-144 0,0-1 0 0,-1 4 0 16,-1-1 0-16,-1 4 0 0,-1-2 0 0,-3 2 0 16,-2-1-128-16,-3 1 128 0,-2-4-384 0,-3 1 16 31,-2 2 0-31,-5 0 0 16,-1 1-608-16,-3-1-128 0,-1 0-32 0</inkml:trace>
  <inkml:trace contextRef="#ctx0" brushRef="#br3" timeOffset="78041.58">31350 16102 24879 0,'-5'-2'2208'0,"2"1"-1760"16,0-1-448-16,2 1 0 0,1 1 656 0,1 0 48 15,2-2 16-15,-2 0 0 16,1 1-3776-16,2-4-752 0,0 2-160 0,-1 0-16 16,1-1 1648-16,-3 2 336 0,1-2 64 0,-2 3 16 0,0-3 1920 0,0 2 384 15,0-1 64-15,0 2 32 0</inkml:trace>
  <inkml:trace contextRef="#ctx0" brushRef="#br3" timeOffset="78232.89">31270 15825 31327 0,'-6'-1'2784'0,"1"1"-2224"0,1 0-560 0,4 0 0 0,0 0 720 16,0-2 48-16,-1 2 0 0,-2-2 0 15,2 0-2240-15,-1-2-448 0,2 3-96 0,1-3-16 16,1 2-64-16,1-1-16 0,1 1 0 0,-1 1-7680 15</inkml:trace>
  <inkml:trace contextRef="#ctx0" brushRef="#br3" timeOffset="78435.61">31279 15699 19343 0,'-5'-3'848'0,"1"0"192"0,1-1-832 0,2 3-208 0,1 1 0 0,1 0 0 16,1 0-912 0,0-2-240-16,1 0-32 0,-1 1-16 15,2 0-1152-15,-4 1-224 0,0 0-48 0,0 0-16 0,0 0 2192 0,0 0 448 0,0 0 0 0,0 0 192 0,0 0-64 16,21 1-128-16</inkml:trace>
  <inkml:trace contextRef="#ctx0" brushRef="#br3" timeOffset="79139.5">31808 15390 11055 0,'-9'3'976'0,"3"-2"-784"15,-1 2-192-15,3-3 0 0,1 2 2576 0,2-1 480 0,1-1 80 0,-2 1 32 16,-1 2-2816-16,-1-1-560 0,2 2-112 0,1-4-32 31,0 1-1376-31,1-2-288 0,0 1-48 0,1 0-16 0</inkml:trace>
  <inkml:trace contextRef="#ctx0" brushRef="#br3" timeOffset="79349.71">31698 15404 37775 0,'-16'-4'1664'0,"5"1"368"0,1 3-1632 0,3 0-400 0,6 0 0 0,1 0 0 0,0 0-496 16,-2-2-176-16,-1 1-32 0,0 0-16 0,0 1-912 15,-1-4-176-15,2 3-48 0,1-1 0 0,1 0-848 0,0 1-176 16,0-1-48-16,1 2 0 0</inkml:trace>
  <inkml:trace contextRef="#ctx0" brushRef="#br3" timeOffset="79447.19">31622 15393 5519 0,'-12'1'496'0,"7"-1"-496"0,3 0 0 0,0 0 0 0,2 0 1600 0,0 0 240 15,-1 0 32-15,0-1 16 0,1 1-592 0,-1 0-112 16,1-3-32-16,1 2 0 0,0 1-944 0,2-1-208 16,-3 1 0-16,0 0 0 0</inkml:trace>
  <inkml:trace contextRef="#ctx0" brushRef="#br4" timeOffset="120274.95">15977 9174 4607 0,'-2'0'400'0,"1"0"-400"0,1 0 0 0,-1 0 0 0,1 0 944 0,0 0 96 0,0 0 32 0,-2-2 0 0,1 2-512 0,0-1-112 0,0 1 0 0,1 0-16 0,0 0-432 0,0 0 0 0,0 0 128 0,0 0-128 16,0 0 0-16,0 0 0 0,0 0 0 0,0 0 0 15,0 0 704-15,18-8 96 0,-14 8 32 0,0 0 0 32,1 2 544-32,-2-2 112 0,2 0 32 0,0 1 0 0,1 1-240 0,-1-2-32 0,1 1-16 0,1-1 0 15,-1 2-624-15,0-2-128 0,1 0-32 0,1 0 0 16,0-2-192-16,1 2-64 0,0 0 0 0,-1 2 0 15,1-1 224-15,1 1 32 0,-1-4 16 0,-1 1 0 16,2-1-208-16,-2 1-32 0,0 1-16 0,1 0 0 16,0 0 112-16,0 1 0 0,3-1 16 15,-1 0 0-15,-1 2-32 0,1-2-16 0,1 0 0 0,0 0 0 0,1-2 112 0,-2 2 32 16,1-1 0-16,-1-2 0 0,2 1-112 0,-1 0-32 16,-1 1 0-16,0 1 0 0,-1-2 64 0,0-1 16 15,1 2 0-15,-1 1 0 0,0 0-80 0,0 0-16 16,-1 0 0-16,1 0 0 0,-2 0-32 0,1 0-16 15,0 0 0-15,-1 0 0 0,0-3 32 0,-1 1 16 16,2 1 0-16,-2-3 0 0,2 3 48 0,-2-3 16 16,2 2 0-16,-2-1 0 0,2 2-80 0,0 0-32 15,0-2 0-15,0 1 0 0,1 0-96 0,0 0 0 16,0 1-128-16,0 0 192 0,0-1-192 0,-1 2 0 16,1-2 0-16,-1 1 0 0,1-1 0 0,-1 2 0 15,0 0 0-15,-1 0 0 0,-1 2 0 0,1-1 128 0,0 3-128 16,0-2 0-1,-1 0 0-15,1 2 0 0,-1 0 0 0,0 0 0 0,2-3 128 0,0 1-128 0,-1 1 0 0,1-1 0 16,0 2 0-16,-2-4 0 0,1 1 0 0,-1-1 0 16,0 0 0-16,0-1 0 0,0 1 0 0,0 0 0 15,1 0 128-15,1-1-128 0,-2 1 0 0,0-3 0 16,1 3 224-16,-1 0-48 0,3 0-16 0,-1 3 0 16,1-2-32-16,0-1 0 0,-2 2 0 0,3 1 0 15,-3 1-128-15,2-2 0 0,-2 3 0 0,0-2 0 16,-1 0 0-16,1 0 0 0,-1 0 0 0,0-3 0 15,2 3 0-15,-2-1 0 0,2-2 0 0,-1 0 0 0,0 0 0 16,0 0 0-16,-1 0 0 0,-1-2 0 16,2 1 176-16,0-1 0 0,1 2 0 0,1 0 0 0,-1-1-176 15,-1-1 160-15,2 0-160 0,0 1 160 0,-1 1-160 0,0-2 0 32,1 1 0-32,-1 1 0 0,0 0 0 0,1 0 0 0,-1 0 0 0,0 1 0 0,0 1 0 0,-1 1 0 15,1 0 0-15,1 2 0 0,1-2 0 0,1 2 0 16,0 0 0-16,0 0 0 0,-1 0 0 0,1-4 0 15,1 0 0-15,-2 0 0 0,0-2 0 0,1 0 0 16,0-3 0-16,-1-1 0 0,0 1 128 0,1 0 0 16,1-3 0-16,-1 2 0 0,0-1-128 15,-1 0 0-15,2 1 0 0,-2-1 0 0,1 2 0 0,1 2 0 0,-1-2 0 16,-1 0 0-16,2 3 0 0,-2 0 0 0,0 1 0 16,1-1 0-16,1 1 0 0,-1 0 0 0,-1 0 0 15,0 0 0-15,0-3 0 0,2 2 0 0,-1 0 0 0,0-2 0 16,1 1 0-16,-1 0 0 0,2 2 0 0,-2 0 0 15,0-2 0-15,1 1 0 0,-1 0 0 0,1 1 0 16,-1-2 0-16,0 2 0 0,1 0 0 0,-1 0 0 16,0 2 0-16,1-2 0 0,-1 1 0 0,-1 2 0 15,-1-3 0-15,1 3 0 0,-1 1 0 0,0-3 0 16,1 3 0-16,0-3 0 0,-1 1 0 0,1 1 0 16,0-2 0-16,1 0 0 0,0 2 0 0,-1-3 0 15,1 0 176-15,1-3-48 0,0 3-128 0,2-2 192 16,-1 2-192-16,-1-4-128 15,2 3 128-15,-1 0-208 0,-1 1 208 0,1-3 0 0,0 3 0 0,-1 0 0 0,1 0 0 0,-1 3 0 16,1-2 0-16,0 0 0 0,-1 3 0 0,-2-4 0 16,2 2 0-16,-2 2 0 0,0-2 0 0,-1 1 0 15,1-2 0-15,-1 0 0 0,-1 1 0 0,-1-2 0 16,1 0 0-16,0-2 0 0,-1 1 0 0,0 0 0 16,0 1 0-16,0-3 0 0,-1 2 0 0,1 0 0 15,-1 1 0-15,0-1 160 0,1-2-160 0,-1 1 0 16,1 2 144-16,-1-4-144 0,2 2 0 0,-2 2 0 15,1-3 0-15,-1 2 0 0,-1 1 0 0,0 0 0 32,1 1 0-32,-1 2 0 0,0-2 0 0,0 1 0 15,0 2 0-15,-1 0 0 0,1-2 0 0,1 2 0 0,-2-2 0 0,-1 2 0 0,1-4 0 0,2 1 0 0,-2-1 0 16,1 0 0 0,0 0 0-16,0 0 0 0,0-1 0 0,2 1 0 15,-2 0 176-15,1-2-48 0,1 0 0 0,-1 0 0 16,1 2-128-16,-1-4-176 0,0 3 48 0,1 1 0 15,-2 0 128-15,0 0 0 0,0 0 0 0,1 0 0 16,-2 1 0-16,-1 0 0 0,1 2 0 0,2-2 0 16,-2 2 0-16,1-1 0 0,-1 1 0 0,0 0 0 15,0 0 0-15,-1-1 0 0,3-2 0 0,-2 1 0 16,0-1 0-16,0 0 0 0,1 0 0 0,0-1 0 16,1-2 0-16,-1 0 0 0,2 1 0 0,-2-1 0 15,-1 1 0-15,1 0 0 0,2 0 0 0,-2-2 0 0,1 3 0 16,-1 1 0-16,1 0 0 0,-2 0 0 0,1 1 0 15,-1 0 0-15,1 2 0 0,0-3 0 0,0 0 0 0,-1 0 0 16,3 1 0-16,-2-1 128 0,0 0-128 16,0 0 0-16,0 0 0 0,2-1 0 0,-2 1 0 0,1-3 0 15,2 2 0-15,-2 0 0 0,1 0 0 0,0-3 144 16,0 3-144-16,-2 1 160 0,2-3-160 0,-2 2 0 16,-1 1 0-16,1 0 0 0,-1-1 0 0,0 1 0 15,1-1-176-15,-2 1 176 0,1 2 0 0,-2-2 0 16,2 0 0-16,-1 0 0 0,1 0 0 0,0 1 144 15,0-1-144-15,0 3 160 0,1-3-160 0,0 1 0 16,1 0 0-16,0 3 0 0,0-4 0 0,1 0 0 0,-1 1 0 16,0-2 0-16,2 1 0 0,-2-1 0 0,1-2 0 15,-1 2 0-15,-1 0 0 0,1-2 0 0,-2 2 0 0,0 0 0 16,-1 0 0-16,0-2 0 0,1 3 0 0,-1-1 0 16,0 0 0-16,-1 1 0 0,2 0 128 0,-1 0-128 15,0-3 0-15,1 2 0 0,1 0 0 0,-1-1 128 16,0 2-128-16,0-2 0 0,1 1 0 0,0 0 0 15,0 1 0-15,2 0 0 0,-2-2 128 0,-1 2-128 16,1 0 0-16,0 0 0 0,-1 0 0 0,1-2 0 16,-2 2 0-16,2-1 0 0,-1-1 0 0,1 0 0 15,-1 1 0-15,0-1 0 0,1 1 0 0,-1 1 0 16,0 0 0-16,-1-2 0 0,1 0 0 0,0 1 0 16,0 1 0-16,0 0 0 0,0 0 0 0,0-2 0 0,-1 1 0 0,3-1 0 15,-2 1 0-15,0 1 0 0,0-2 0 0,-1 0 0 16,0 1 0-16,0-1 0 0,0 2 0 0,-1-2 0 15,0 1 0-15,0 1 0 0,0 0 0 0,1 0 0 16,-2 1 0-16,2-1 0 0,-2 2 0 0,2-2 0 16,0 2 0-16,-1-2 0 0,1 0 0 0,0 0 0 15,0 0 0-15,1 0 0 0,-1-2 0 0,1 0 0 16,0 1 0-16,0 0 0 0,0 1 0 0,0-3 0 16,-1 2 0-16,1 0 0 0,-1 0 0 0,1 1 0 15,-2 0 0-15,0-3 0 0,0 6 0 0,0-3 0 16,-1-3 0-16,0 3 0 0,0 3 0 0,-1-3 128 15,1 0-128-15,-1 1 128 0,1 0-128 0,-1 3 128 0,2-4-128 16,-2 1 128-16,0 2-128 0,2-1 0 16,-2-1 0-16,2 3 0 0,-2-3 0 0,0 1 0 0,-1-1 0 0,1 1 0 15,-1-2 0-15,2 0 0 0,-2 0 0 0,0 0 0 16,0 0 0-16,0 0 0 0,0 0 0 0,0 0 0 16,0 0 0-16,0 0 0 0,0 0 0 0,0 0 0 15,0 0 0-15,0 0 0 0,0 0 0 0,0 0 0 16,0 0 0-16,0 0 0 0,0 0 0 0,0 0 0 15,0 0 0-15,0 0 0 0,0 0 0 0,0 0 0 16,0 0 0-16,0 0 0 0,0 0 0 0,0 0-176 16,-20 16-432-16,11-10-96 15</inkml:trace>
  <inkml:trace contextRef="#ctx0" brushRef="#br4" timeOffset="123528.05">19401 7501 1839 0,'-3'0'160'0,"-1"0"-160"0,2 0 0 0,0 0 0 0,1 0 864 0,0 0 144 0,1 0 16 15,0-3 16-15,-1 2 64 0,-1 0 16 0,1-3 0 0,1 1 0 0,0 0-608 0,1 0-128 0,-1-2-32 0,2 3 0 0,-2-2-352 0,1 2 128 16,0-1-128-16,0-1 0 0,-1 3 144 0,2 0-144 15,-2-3 192-15,1 2-192 0,-1 2 832 0,0-4 64 16,1 3 16-16,-1-2 0 0,3 1 432 0,-1 1 96 16,0-3 16-16,2 3 0 0,0-2-176 0,-2 3-16 15,3-1-16-15,-1 1 0 0,1 0-576 0,-1-1-112 16,-1 1-32-16,2 0 0 0,-1 0-336 0,0 0-192 0,-1 0 192 0,0 0-192 16,1 1 352-16,-2-1-32 0,2 1-16 0,-2 2 0 15,2-3 128-15,-1 0 16 0,0 0 16 0,1 0 0 16,0 0 128-16,-1 0 32 0,1 0 0 0,0 0 0 15,-2 0-64-15,2-3-16 0,-2 6 0 0,2-3 0 16,1 0-64-16,0 0-16 0,-1 0 0 0,1 1 0 16,0 0 0-16,0 2 0 0,1-2 0 0,0 1 0 15,1 1-144-15,1-3-16 0,-1 1-16 0,1 0 0 16,0 2-32-16,1-2 0 0,0 0 0 0,-1 1 0 16,1 0-112-16,0-2-16 0,0 0-128 0,1 0 192 15,-1 0-192-15,0 0 128 0,-1 0-128 0,2 0 0 0,-1 0 192 16,-1 0-64-16,1 0-128 0,0 0 192 15,-2-2-16-15,1 0-16 0,2 1 0 0,-1 0 0 0,1-2-32 16,1 2 0-16,-1 0 0 0,0-2 0 0,0 3-128 16,-1-1 160-16,1 1-160 0,0 0 160 0,-1 0-160 0,1 0 0 15,0 0 144-15,1 0-144 16,-1 1 0-16,0 2 128 0,1-3-128 0,-1 0 0 0,0 0 128 0,0 0-128 16,2 0 128-16,-1 0-128 0,2 0 128 0,-1 0-128 15,1 0 160-15,-2 0-160 0,0 0 0 0,-1 0 128 16,1 0-128-16,-1 1 0 0,0 0 0 0,-2 2 128 15,1-3-128-15,0 1 0 0,-1 2 128 0,0-1-128 0,-1-1 0 16,1 0 0-16,-2 1 0 0,0 0 128 0,0-1-128 16,-1 3 0-16,2-3 0 0,-2 1 128 0,5 1-128 15,-6-3 128-15,0 0-128 0,2 0 0 16,-1 0 0-16,1 0 224 0,-1-3-48 0,0 1-16 0,0 1 0 16,0 1-32-16,-2-2-128 0,2 0 192 0,-1 1-64 15,0 1-128-15,1-2 160 0,-1 0-160 0,-1 1 160 16,1 1-160-16,1-1 0 0,-1 1 0 0,1 0 128 15,-2 0-128-15,1 0 0 0,-2-2 0 0,2 2 0 16,0 0 0-16,-2 0 0 0,2-2 0 0,-2 1 0 16,3 1 128-16,-1-1-128 0,0 1 0 0,0-3 128 15,-1 3-128-15,0-1 128 0,0 0-128 0,0 1 128 16,-1-3-128-16,1 2 0 0,-1 1 0 0,1-1 128 16,1 0-128-16,-2 1 0 0,0-3 0 0,2 2 0 0,-1 0 0 15,0 1 0-15,0-3 0 0,1 2 0 16,-2 0 0-16,1 0 0 0,-1 1 0 0,0-3 0 0,1 2 0 0,-1 0 0 15,1 1 0-15,-1 0 0 0,0 0 0 0,0 0 0 16,-1 0 0-16,1 1 0 0,-1 0 0 0,0 2 0 16,-1-3 128-16,1 2-128 0,-1-2 0 0,0 0 0 15,0 0 0-15,0 0 0 0,0 0 0 0,0 0 0 16,0 0 0-16,0 0 0 0,0 0 0 0,0 0 0 16,0 0 0-16,0 0 0 0,0 0 0 0,0 0 0 15,18 11 0-15,-17-12 0 0,1 0 0 0,-1 1 0 0,2-3 0 16,-2 1 0-16,2 2 0 0,-2-3 0 15,0 2 0-15,0 1 0 0,-1 0 0 0,0 0-176 0,0 0 176 16,0 0-192 0,0 0-544-16,0 0-112 0</inkml:trace>
  <inkml:trace contextRef="#ctx0" brushRef="#br4" timeOffset="124841.37">20522 9436 9215 0,'0'-4'816'0,"0"2"-656"0,0-1-160 0,0 3 0 0,0-2-528 0,0 0-144 0,0 0-32 0,0-3 0 0,0-1 704 0,-1 0 0 0,-2 1 0 0,-1 0 0 0,2 1 0 16,-2 2 0-16,2 2 0 0,-2-2 0 0,3 0 0 0,-2 2 0 0,0 0-128 0,-1 0 128 16,0 2 0-16,-1 0 0 0,2-2 0 15,-1 2 0-15,3 1 0 0,-2-2-144 0,1 0 144 0</inkml:trace>
  <inkml:trace contextRef="#ctx0" brushRef="#br4" timeOffset="127188.03">20411 9388 11055 0,'-4'-2'976'0,"1"2"-784"0,2 0-192 0,1 0 0 0,0 0 464 0,-1 0 48 0,-2 0 16 0,1 0 0 0,-3 0 880 0,0-2 160 0,0 2 32 0,0 0 16 0,1 0-976 0,2 0-192 16,-1-1-32-16,2-1-16 0,0-1 1200 0,0 0 256 16,1 0 32-16,0-1 16 0,0 1-64 0,0 0-16 15,1 0 0-15,-1-1 0 0,1 2-224 0,0-4-32 16,3 2-16-16,-1 0 0 0,0 2-800 0,0 1-176 0,1-4-16 0,-2 1-16 15,2 2-208-15,-1-1-32 16,1 2-16-16,-1 0 0 0,0-1-144 0,0 2-16 0,1 0-128 16,-2 2 192-16,0-2-192 0,1 2 176 0,-2 1-176 0,2-1 160 15,-2 2 0-15,1-3 0 0,0 3 0 16,0-3 0-16,-1 1 80 0,2 1 16 0,-1-3 0 0,1 1 0 16,-1 0 0-16,2-1 0 0,-2 3 0 0,1-3 0 15,1 0-80-15,-1 1-16 0,1 2 0 0,0-1 0 16,1 0-160-16,-2 2 0 0,1-3 144 0,1 3-144 15,-1-4 0-15,-1 1 0 0,2 1 0 0,-1-2 0 16,1 0 0-16,-1 0 144 0,1 1-144 0,0-1 0 16,-2 2 192-16,1-2-64 0,1-2 0 0,0 2-128 15,0 0 144-15,0 2-144 0,1-2 0 0,0 2 144 0,2-2-144 16,-2 1 128-16,1 1-128 0,-1-2 128 0,3 0-128 16,-2 0 0-16,1 0 0 0,-1-2 0 0,2 1 0 15,-2-3 0-15,2 1 0 0,1 0 128 0,-1 0-128 0,-1-1 192 16,1 2-192-16,-2 0 192 0,2-1-192 0,-2 2 160 15,1-3-160-15,-2 3 160 0,0-2-160 0,2 2 160 16,-2 0-160-16,1 1 160 0,-1 0-160 0,-1 0 0 16,2 1 0-16,-1 0 0 0,0 2 0 0,0-2 0 15,0 3 0-15,0 0 0 0,1-1 0 0,-1 2 0 16,1-2 0-16,-1 0 0 0,2 2 0 0,-2-3 0 16,0 1 0-16,0-3 0 0,2 1 0 0,-1-1 0 15,1 2 0-15,-1-4 0 0,0 2 0 0,1-1 0 16,-1 1 0-16,-1 0 0 0,2-2 0 0,-2 1 0 15,3-1 0-15,-2 2 0 0,2 0 0 0,-2 0 0 0,1 0 144 0,-1 0-16 16,-1 0-128-16,2 0-160 0,-2 2 160 0,1-1-208 16,-1 1 208-16,1-2 0 0,-1 1 0 0,0 2 0 15,0-1 0-15,0 0 0 0,1-2 0 0,-1 0 0 16,1 0 0-16,-1 0 0 0,2 0 0 0,-1-2 0 16,1 2 0-16,0-2 0 0,0 1 0 0,0-1 0 15,1 1 0-15,-2-1 0 0,2-1 0 0,0 3 0 16,-1-3 0-16,0 0 0 0,-1 3 0 0,1-2 0 15,0-1 0-15,-2 3 0 0,1-1 160 0,-1 2-160 16,-1-1 128-16,0 0-128 0,-2 0 0 0,2 0 128 16,-1 0-128-16,0 0 0 0,0 0 0 0,-1 0 0 0,0 0 0 0,0 0 0 15,-1 0 0-15,0 0 0 0,1 0 0 0,-1 0 0 16,1-1 0-16,-1 1 0 0,2-3 128 0,-2 2-128 16,2 0 128-16,-2-3-128 0,1 3 0 0,1 0 128 15,-2 1-128-15,-1-3 0 0,2 6 128 0,-2-3-128 16,1 0 128-16,0 0-128 0,-1 2 0 0,1 2 128 15,1-4-128-15,-1 2 0 0,1 1 0 0,-1-2 0 16,1-1 0-16,-1 0 0 0,1 0 0 0,0 1 0 16,1-2 128-16,0 1-128 0,1 0 0 0,-2 0 0 15,2-1 0-15,-1-2 0 0,0 2 0 0,0 0 0 16,-1-1 0-16,0 0 0 0,-2 1 0 0,0 1 0 16,0 0 0-16,-1 0 0 0,2 0 0 0,-2 0 0 15,0 0 0-15,-2 0 0 0,2 0 0 0,0 0 0 0,0-1-144 0,0 1 144 16,0 0-288-16,2 0 48 0,-2-3 16 0,2 1 0 15,-2 2 224-15,0 0 0 0,0 0 0 0,0 0 0 16,16-12 0-16,-12 8 0 0,0 3 0 0,-1-3 0 16,1 1 0-16,-1 1 0 0,-1 1-128 0,0-1 128 15,0 2 0-15,-2 0 0 0,1 0 0 0,-2 2 0 16,1 1-176-16,-2-1 16 0,2-1 0 0,-1 3 0 16,0-2-48-16,1-2-16 0,0 0 0 0,0 0 0 15,0 0 96-15,0 0 128 0,0 0-208 0,0 0 80 16,0 0 128-16,0 0 0 0,0 0 0 0,0 0 128 0,0 0-128 15,0 0 0-15,0 0 0 0,0 0 0 0,0 0 128 0,19 10 0 16,-18-11 0-16,1 1 0 0,0 0-128 0,-1 0 0 16,0 0 0-16,-1 0 0 0,1 1 0 0,-1 0 0 15,0 0 0-15,0 2 0 0,0-3 0 0,0 0 0 16,0 0 0-16,0 0 0 0,0 0 0 0,0 0 0 16,0 0 0-16,0 0 0 0,0 0 0 0,0 0 0 15,0 0 0-15,0 0 0 0,0 0 0 0,0 0 0 16,0 0 0-16,0 0 0 0,10 18 0 0,-10-18 192 15,0 2-64-15,0-2 0 0,0 2 32 0,0-2 16 16,0 0 0-16,0 1 0 0,0 2-176 0,0-1 0 16,0-2 0-16,0 2 0 0,0-2 0 0,0 0 0 0,0 0 0 15,0 0 0-15,0 0 0 0,0 0 0 0,0 0 0 0,0 0 0 16,0 0 0-16,0 0 0 0,0 0 0 0,0 0 0 16,0 0 0-16,19 7 0 0,-17-8 0 0,2-1 0 15,-2 1 0-15,1 1 0 0,-1 0 0 0,1 0 0 16,-1 0 0-16,-1 0 0 0,2-2 0 0,-2 2 0 15,2 2 0-15,-2-2 0 0,1 0 0 0,1 0 0 16,1 1 0-16,-2-1 0 0,2 2 0 0,-2-2 0 16,2 0 0-16,0 0 0 0,-2 0 0 0,2 0 0 15,-1 0 0-15,0-2 0 0,1 2 0 0,-1-1 0 16,1 1 160-16,-1-2-160 0,0 2 192 0,0-1-192 16,-1 1 128-16,-1-2-128 0,2 2 0 0,-1 0 0 15,1 0 0-15,-1 0 0 0,2 0 0 0,-1 0 0 0,-1 0 0 0,2 2 0 16,-1-1 0-16,1 1 0 0,0-2 0 0,0 0 0 15,-1 1 0-15,1-1 0 0,0 0 0 0,-1 0 0 16,1-1 0-16,0-1 0 0,0 1 128 0,-2-1-128 16,0 0 192-16,2-1-192 0,-1 2 224 0,-1 1-64 15,1-2-16-15,-2-1 0 0,1 3-144 0,0 0 128 16,-1 0-128-16,1 0 128 0,-1 0-128 0,1 1 0 16,0 3 0-16,-1-4 0 0,1 3 0 15,-1 0 0-15,1-1 0 0,0-1 0 0,-1 1 0 0,1-2 0 16,0 1 0-16,-1 1 0 0,0-2 0 0,2 0 0 15,-1 0 0-15,-1-2 0 0,2 2 0 0,-1-1 0 0,1 1 0 16,0-2 0-16,0 4 0 0,1-4 0 0,-1 1 0 16,0 1 128-16,3 0-128 0,-2 0 0 0,-1 1 144 0,1-1-144 15,1 0 0-15,-3 2 0 0,2-2 0 0,0 1 0 16,-2-1 0-16,2 2 0 0,-1-2 0 0,0 0 0 16,0 0 0-16,-1 0 0 0,1 0 0 0,-1-2 0 15,1 2 0-15,-1-1 0 0,1 1 0 0,-1 0 128 16,0 0-128-16,1 0 0 0,-1 0 0 0,1 0 0 15,-1-2 0-15,1 2 0 0,-1 0 0 0,2 0 0 16,-1 0 0-16,-1 0 0 0,0-1 0 0,1-1 0 16,1 2 0-16,-1 0 0 0,1-2 0 0,-1 2 0 15,0 0 0-15,0 0 0 0,0-1 0 0,0-1 0 0,-1 4 0 16,0-2 0-16,0 0 0 0,1 0 0 0,-2 0 0 0,1 0 0 16,0 1 0-16,0-1 0 0,-1 2 0 0,0-2 0 15,1 2 0-15,-1-2 0 0,0 1 0 0,0-1 0 16,2 0 0-16,-2-1 0 0,2 1 0 0,-1-2 0 15,1 2 0-15,-1-2 0 16,0 2 0-16,1-1 0 0,-1-1 0 0,1 2 0 0,-1-1 0 0,0 1 0 16,-1 0 0-16,1 0 0 0,0 1 0 0,0-1 0 15,0 0 0-15,1 0 0 0,-1 0 0 0,1 0 0 16,-1 0 0-16,1 0 0 0,1 0 0 0,-2 2 0 16,1-1 0-16,0 1 0 0,0-2 0 0,0 0 0 15,0 2 0-15,1-1 0 0,-1-1 0 0,0 0 0 16,0-1 0-16,1-1 0 0,0 2 0 0,0-2 0 0,-1 1 0 15,1-1 0-15,0 1 0 0,-1-1 0 0,1-1 160 0,0 3-160 16,0-1 128-16,-2-2-128 0,2 2 0 0,-1 0 144 16,0 1-144-16,1 0 0 0,-1 0 0 0,1 1 0 15,-1-1 0-15,0 1 0 0,0 2 0 0,0-2 0 16,0-1 0-16,1 1 0 0,-1 1 0 0,1-2 0 16,0 0 0-16,-1-2 0 15,1 2 0-15,0 0 0 0,-2-1 0 0,2 1 0 0,-1 0 0 0,0-1 0 16,0 1 0-16,-2 0 0 0,1 0 0 0,1 0 0 15,-2 1 0-15,0 2 0 0,1-1 0 0,-1-2 0 16,0 1 0-16,0-1 0 0,1 2 0 0,-1-1 0 16,0 1 0-16,0-2 0 0,2 0 0 0,-2 0 0 0,1 0 0 15,0 0 0-15,0 0 0 0,1 0 0 0,-1 0 0 16,-1 0 0-16,1-2 0 0,0 1 0 0,-1 1 0 0,1-2 0 16,-2 2 0-16,1 0 0 0,-1 0 0 0,1 0 0 15,-1 0 0-15,0 0 0 0,0 0 0 0,0 0 0 16,0 0 0-16,0 0 0 0,0 0 0 0,0 0 0 15,0 0 0-15,0 0 0 0,0 0 0 0,0 0 0 16,0 0 0-16,0 0 0 0,0 0 0 0,0 0 0 16,11 16 0-16,-8-16 0 15,-2 0-256-15,0-2 32 0,0 1 0 0,2-2 0 16,0 1-464-16,0-1-80 0,-1 0-32 0,2-2-20288 0</inkml:trace>
  <inkml:trace contextRef="#ctx0" brushRef="#br4" timeOffset="129642.12">22208 9343 1839 0,'3'0'160'0,"-2"0"-160"0,0 0 0 0,-1-1 0 0,0 1 480 0,0 0 64 0,2 0 16 0,-1 0 0 0,0 0 464 0,0 0 112 0,1 0 16 0,-2 0 0 0,0 0-192 0,0 0-48 0,0 0 0 0,0 0 0 15,0 0-80-15,0 0-32 0,0 0 0 0,0 0 0 16,0 0-128-16,0 0-32 0,0 0 0 0,0 0 0 16,12-17-384-16,-10 13-64 0,0 4-32 0,-1-1 0 15,-1-1 288-15,1 0 64 0,-1 1 16 0,0-1 0 16,0 2 528-16,-1 0 96 0,1 0 32 0,-1 0 0 15,1 0 128-15,0 0 32 0,0 0 0 0,0 0 0 0,0 0-352 0,0 0-64 16,0 0-16-16,-14 18 0 16,12-13-416-16,-1 1-96 0,1-1-16 0,0-4 0 0,0 2-240 15,1-3-144-15,-1 2 160 0,2-2-160 0,0 0 576 0,-1 0 0 16,1 0 16-16,0 0 0 0,0 0 64 0,0 0 16 16,1 0 0-16,-2 0 0 0,1 0-256 0,0 0-48 15,0 0-16-15,0 0 0 0,0 0-224 0,0 0-128 16,0 0 128-16,0 0-128 0,0 0 0 0,0 0 0 15,0 0 0-15,0 0 128 0,-20 5 64 0,19-8 0 16,0 2 16-16,0 0 0 0,-1 1-208 0,1-2 176 16,1 0-176-16,-1 2 160 0,1-1-32 0,0 0 0 15,0 1 0-15,-1 0 0 0,1 0 32 0,0 0 0 16,0 0 0-16,0 0 0 0,0 0-160 0,-21 12 0 16,16-7 0-16,-1-1 128 0,1 0-128 0,0-1 0 0,1-2 0 0,0 1 0 15,2-1 0-15,-1-1 0 0,1 0 0 0,-2 0 0 16,2-1 0-16,-1 1 0 0,0 0 0 0,-1 0 0 15,1 0 0-15,0-2 0 0,0 2 0 0,1-1 0 16,-1 1 224-16,1 0-32 0,-1 0-16 0,0 1 0 16,0 2-48-16,1-1 0 0,-1-2 0 0,1 2 0 15,0-1-128-15,0 3 160 0,-1-3-160 0,1 3 160 16,0-2-160-16,-1 2 0 0,2-2 144 0,0 1-144 16,1-1 0-16,0 2 0 0,0-4 0 0,0 1 128 15,2-1-128-15,-1 0 192 0,2 0-64 0,-1 0 0 16,-2 0 0-16,0 0 16 0,0 0 0 0,0 0 0 0,25-5 0 15,-19 5 0-15,2-1 0 0,-1 0 0 0,2 1-16 0,-1 0-128 16,1 0 192-16,-2 0-64 0,3 0-128 0,-1 0 0 16,0 0 144-16,-1 0-144 0,1 0 128 0,-2 0-128 15,-2 0 160-15,3 0-160 0,-1 0 256 0,3 0-64 16,0 1 0-16,0-1 0 0,-2 1-64 0,2-1 0 16,0 1-128-16,-1-1 192 0,1 0-192 0,1-1 176 15,0 1-176-15,0-1 160 0,0 0-16 0,0-2 0 16,1 1 0-16,-1-1 0 0,1 1 0 0,2-2 0 15,-1 2 0-15,1-3 0 0,1 1-144 0,-3 1 160 16,2 2-160-16,-2 1 160 0,0 0-160 0,1 0 0 16,-2 1 0-16,0 2 128 0,0 1-128 0,0-1 0 15,-1-1 0-15,1-1 0 0,-1 0 0 0,0 2 0 16,-1-3 0-16,1 0 0 0,-2 1 0 0,1-1 0 0,0-1 0 16,-2 1 0-16,2 0 0 0,-2 0 0 0,2 0 144 0,-2-3-144 15,1 3 144-15,-1 3-144 0,0-3 192 0,2-3-192 16,-2 3 128-16,1-1-128 0,-1 0 0 0,0 1 0 15,0 0 0-15,0-4 0 0,0 1 0 0,-1 1 0 16,1 1 144-16,-1-2-144 0,2 3 0 0,-1-3 144 16,1-1-16-16,-1 3 0 0,0-2 0 0,1 3 0 15,-1 0-128-15,1-2 192 0,-2 2-192 0,1 2 192 16,-1-2-192-16,1 3 0 0,0-2 0 0,-1 1 128 16,0 1-128-16,1-1 128 0,0-2-128 0,-1 0 128 0,2 0-128 15,-1 0 0-15,0-2 0 0,2-1 0 0,2 1 160 0,-1-2 0 16,0 0 0-16,0 3 0 0,0-4-160 0,0 2 0 15,0 0 0-15,0 2 0 0,-1-3 0 0,0 3 0 16,1-2 0-16,-1 3 0 0,-1 0 0 0,1-1 0 16,1 1 0-16,-2 1 0 0,1-1 0 0,0 0 0 15,-1 3 0-15,1-3 0 0,0 1 0 0,-2-1 0 16,2 0 0-16,-1 0 0 0,0 1 128 0,-1-2 0 16,2 0 0-16,0 1 0 0,1-4 0 0,-2 2-128 15,1-1 192-15,-1 1-64 0,1 2-128 0,0-1 192 16,-1-2-192-16,0 1 192 0,1 2-192 0,-2-3 0 15,0 3 0-15,0 0 128 0,0 3-128 0,0-3 0 0,0 2 0 16,1 2 0-16,0-4 0 0,-1 2 0 0,0 1 0 16,0-2 0-16,0 1 0 0,1 1 0 0,-1-3 0 0,0-3 0 15,1 3 0-15,-1-1 0 0,1 0 0 0,-2 0 0 16,0 1 128-16,0 0 0 0,0-3 0 0,-1 3 0 16,1-1-128-16,1 1 0 0,-2 0 0 0,0 1 0 15,1 2 0-15,-1-3 0 0,0 1 0 0,0 1 0 16,0 1 0-16,-1-2 0 0,1 0 0 0,0 2 0 15,2-2 0-15,-3-1 0 0,3 0 0 0,-1 0 0 16,-1 0 0-16,1-1 0 0,0 1 0 0,-1 0 0 16,1-3 0-16,0 3 0 0,1-1 0 0,-1 0 0 15,-2 1 0-15,0 0 160 0,3 0-160 0,-2 0 160 16,1-3-160-16,0 3 160 0,-1 0-160 0,-1 0 160 0,2-1-160 16,-1 1 128-16,0-1-128 0,-2 1 128 0,2-1-128 0,0 1 128 15,-1 0-128-15,1 0 128 0,-1 0-128 0,1 0 0 16,0 0 144-16,0 1-144 0,1 1 0 0,-1 1 0 15,1-2 0-15,0 0 0 0,0 2 0 0,0-3 0 16,1 0 0-16,-1 0 0 0,0 0 0 0,-1 0 0 16,1 0 0-16,-1 0 0 0,2 0 0 0,-2 0 0 15,-1-3 0-15,0 2 0 0,-1 1 0 0,1 0 0 16,0 0 0-16,0 0 0 0,-2 0 0 16,2 0 0-16,-2 0 0 0,1 0 0 0,-2 0 0 0,1 0 0 15,0 0 0-15,-1 0 0 0,0 1 0 0,0-1 0 16,-1 0 0-16,0 3 0 0,0-3 0 0,0 0-240 15,0 0 64-15,0 0 16 16,0 0-672-16,0 0-144 0,0 0-32 0,0 0-14096 0,0 0-2816 0</inkml:trace>
  <inkml:trace contextRef="#ctx0" brushRef="#br4" timeOffset="131459.54">23581 9395 3679 0,'-4'0'320'0,"2"0"-320"0,1 0 0 0,-1 0 0 0,2 0 768 0,-1-1 64 0,-1 0 32 0,-2-2 0 0,-1 1 544 0,-1-2 96 0,0-1 32 0,1-1 0 16,1 1-304-16,2-3-48 0,-1 2-16 0,1-1 0 16,2 2-128-16,-2-4-16 0,1 3-16 0,1-1 0 15,0 0-768-15,0 2-240 0,0 2 128 0,0 0-128 16,1 3 128-16,-1-2-128 16,0 4 144-16,0-2-144 0,2 3 448 0,-2-1 0 0,0 1 0 0,0 0 0 15,0-3 80-15,0 0 16 0,0 0 0 0,0 0 0 16,0 0 528-16,0 0 96 0,0 0 32 0,0 0 0 15,0 0 144-15,0 0 48 0,18 12 0 0,-14-16 0 0,1 3-336 16,1-1-64-16,0 2-16 0,2 0 0 0,0-2-496 0,1 2-96 16,0-1-32-16,0 1 0 15,3-2-64-15,-1 2-16 0,1-2 0 0,0-1 0 0,3 2-80 16,-1-1 0-16,1-1-16 0,-2 0 0 0,2 1 64 0,-1 1 16 16,1-1 0-16,-2 0 0 0,1 2-256 0,-2 0 176 15,2 0-176-15,1 2 160 0,-2 0-160 0,1 1 160 16,1 0-160-16,-1-3 160 0,1 2-160 0,0-2 160 15,0 0-160-15,0 0 160 0,1-2 16 0,0-1 0 32,-1 0 0-32,1-1 0 0,-1 2-48 0,0-2 0 15,1-1 0-15,0 3 0 0,0-3 0 0,-1 2 0 16,1 1 0-16,-3 1 0 0,2 1-128 0,-2 0 0 0,0 0 0 16,-2 1 0-16,-1 0 0 0,-1 0 0 0,1 2 0 0,-2-1 0 15,0 1 0-15,-1-1 0 0,1 2 0 0,-1-2 0 16,-1 1 0-16,-1 1 0 0,1-2 0 0,-1 1 0 15,-1 0 0-15,1 2 0 0,-1-4 0 0,1 4 0 16,-2-2 0-16,2-1 0 0,-1 1 0 0,0-3 0 16,1 1-128-16,-3-1 128 0,2 0 0 0,-1-1 0 15,1 1 0-15,-3-1 0 0,1-1 0 0,-1 2 0 16,0-2 0-16,-1 1 0 0,0-1-176 0,0 2 176 16,0-3-368-16,0 1 16 0,0 4 0 0,0-2 0 15,0 0-416-15,0 0-96 16,0 0-16-16,0 0-16720 0</inkml:trace>
  <inkml:trace contextRef="#ctx0" brushRef="#br4" timeOffset="137221.17">24622 12555 6079 0,'-4'2'0'0,"1"-2"0"0,2 1 0 0,-1 0 0 0,1 3 0 0,-1-4 0 0,-3 3 0 0,-3 0 0 0,-2 2 0 0,-2 2 0 15,0-3 128-15,2 0 16 16,1 0 16-16,2-3 16 0,0 2 112 0,4-3 32 0,0 0 0 0,1-4 32 16,1 3-1136-1,-1-3-240-15,1 1-32 0,1-1-16 0,-1-1 192 0,0 0 48 0,-1 0 0 0,1 0 0 16,1 1 832-16,0-1 320 0,0-1-16 0,-1 2 0 0,1 2 720 0,-1-2 128 15,-2 3 48-15,1-2 0 0,-1 3-128 0,-2 0-32 16,0 3 0-16,-2-2 0 16,0 3-352-16,0-4-80 0,2 1-16 0,-1 1 0 0,1 1 704 0,-1-2 144 15,1 3 32-15,1-3 0 16,1 0 96-16,-1 1 32 0,0 0 0 0,1-2 0 0,-1 1-944 0,0 0-176 16,0-1-32-16,1 0-16 0,-1 2-432 0,0-2 0 15,1-2 0-15,-1 1 0 0,0 1 448 0,2-1 128 16,1 1 0-16,-1-4 16 0,2 3 160 0,2 1 16 15,0-1 16-15,0-3 0 0,2 4-16 0,1-1 0 16,-5 1 0-16,0 0 0 0,21 1-256 0,-12-1-64 16,-1 1-16-16,1 2 0 0,0-2-32 0,-1 0 0 15,0 1 0-15,-1 0 0 0,-1 0 160 0,2 2 16 0,-2-3 16 0,0 3 0 16,2-3-64-16,0 1-16 0,2-1 0 0,1 1 0 16,2-2-48-16,0 0-16 0,1 0 0 0,1 0 0 15,-2 0-208-15,3 2-48 0,0-1-16 0,3-1 0 16,-2 4-176-1,1-4 0-15,-1 2 144 0,-1 0-144 0,1 1 0 0,-1 1 0 16,0-2 0-16,-1 1 128 0,1-2-128 0,2 1 144 0,0 1-144 0,1-2 160 16,1 4-16-16,-1-4 0 0,2 3 0 0,-1-2 0 15,1 2-16-15,-1-1-128 0,1-1 192 0,0 2-64 16,1-2-128-16,-1-1 0 0,0-1 0 0,2 0 0 16,-2-1 0-16,-2-1 0 0,2-1 0 0,-1 2 0 15,0-4 0-15,-1 3 128 0,-2-1-128 0,-1 2 128 16,0-3-128-16,-1 3 0 0,0 1 144 0,0-4-144 0,-1 3 0 0,2 0 144 15,1 1-144-15,-3-3 0 0,5 2 176 0,-3 1-176 16,-1 0 160-16,1 0-160 0,-1 0 160 0,0 1-160 16,-1-1 160-16,0 0-160 0,0 0 144 0,-2 0-144 15,0 0 128-15,-1 0-128 0,-1 0 128 0,1-1-128 16,-1 1 0-16,0-1 128 0,0 0 0 0,0 1-128 16,0 0 192-1,-1-3-64-15,0 2-128 0,1 0 192 0,0-2-192 0,0 2 192 0,1 0-192 0,0-1 192 16,1 0-192-16,0 0 192 0,-1 2-192 0,0-2 0 15,0 0 0-15,-1 1 128 0,0-1-128 0,-1 2 0 16,-1 0 0-16,-1 0 0 0,-1-2 0 0,0 1 0 0,-1 1 0 16,-1 0 0-16,1 1 0 0,0-1 0 15,-1 2 0-15,1-2 0 0,0 0 0 0,2 2 0 16,-1-1 0-16,0 1 0 0,0-2 0 0,1 2 0 0,0-2 0 0,-1 0 0 16,0 0 0-16,-1 0 0 0,0 0 0 0,-1-2 0 31,-2 2-640-31,-1-2 0 0,1 2 0 0,-4 0-18784 0</inkml:trace>
  <inkml:trace contextRef="#ctx0" brushRef="#br4" timeOffset="141526.49">26170 14808 447 0,'-1'0'0'16,"0"0"0"-16,1 0 0 0,-1-2 0 0,1 2 0 0,0 0 0 0,-2 0 0 0,0-2 0 0,-1-1 128 0,0 3 0 0,0-3-128 0,0 1 192 0,0 2-192 0,2-1 0 0,-2 1 0 0,2 0 0 0,0 0 256 0,0 0 96 0,-1 1 32 0,1 1 0 0,0-1 896 0,0 1 192 15,-2 1 48-15,0 1 0 0,-2 1 32 0,-2-2 16 0,1 5 0 0,-1-6 0 16,-1 4-384-16,1-2-80 0,0-1-16 0,-1-1 0 0,2-1 48 0,0 0 0 16,1 1 0-16,0 0 0 0,1-2-608 0,0 0-112 15,1 0-32-15,-1-2 0 0,2 0 256 0,-2 1 64 16,1 0 0-16,0 1 0 0,-1 0 304 0,2 0 64 15,-2-2 16-15,1 2 0 16,2 0 0-16,-1 0 0 16,0 2 0-16,1-2 0 0,1 0-768 0,-1 1-160 15,2 2-32-15,-1-1 0 0,0-1-128 0,0 3 0 16,1-4 0-16,-1 1-176 0,2 1 176 0,-2-2 176 16,0 0-48-16,0 0 0 0,0 0 528 0,0 0 112 15,0 0 0-15,0 0 16 0,0 0-64 0,0 0-16 16,0 0 0-16,0 0 0 0,0 0-336 0,0 0-80 15,0 0-16-15,0 0 0 0,0 0-272 0,0 0 0 0,0 0 0 0,12-18 0 16,-10 18 0-16,1-1 0 0,1 0 0 0,1-3 0 16,-2 3 160-16,1-2-32 0,1 1 0 0,-1 1 0 15,-1 1 0-15,1 0 0 0,0-3 0 0,0 3 0 16,-1 0-128-16,1 0 0 0,1 0 0 0,0 0 0 16,0-1 128-16,0 0-128 0,1 1 192 0,-1-4-64 15,1 2 32-15,0 2 0 0,2-4 0 0,-1 3 0 16,2-3 16-16,-2 3 0 0,1-1 0 0,-1 2 0 15,0 0-48-15,1 0-128 0,-1 2 192 0,1-1-64 16,-1 3-128-16,-1-3 0 0,2 3 0 0,-1-2 128 0,0 2-128 0,2-3 0 16,-1 3 0-16,0-3 0 15,1 0 128-15,0 0-128 0,0-2 0 0,0 0 128 0,0 0 48 16,1 1 0-16,0-4 0 0,-1 3 0 16,1-2-176-16,1 1 192 0,-1 1-192 0,-1 1 192 0,1-3-192 0,-1 2 128 15,0 0-128-15,0 1 128 0,0 0 0 0,-2 0 0 16,1 0 0-16,-1 0 0 0,0 1-128 0,1-1 0 15,-1 1 0-15,1 2 0 0,0-2 160 0,1 0-160 16,1 0 192-16,0-1-192 0,-2 3 208 0,1-3-64 16,1 0-16-16,1 0 0 0,-1 0-128 0,0 0 0 15,0 0 0-15,1 0 0 0,-1 1 0 0,0-1 128 16,-2 1-128-16,1 2 0 0,0-3 0 0,-2 1 0 16,2 0 0-16,-2 0 0 0,2-1 0 0,-2 0 0 0,1 3 0 15,-1-6 0-15,0 3 0 0,1-1 240 0,1 0-64 16,-1 0-16-16,1-2-160 0,-2 2 128 0,2 1-128 0,-2-1 128 15,2 1-128-15,-3 0 0 0,3 0 0 16,-3 1 0-16,-1 3 0 0,1-3 0 0,-1 1 0 0,0 1 0 16,0-1 0-16,0 2 0 0,0-4 0 0,0 0 0 15,0 1 0-15,0-2 0 0,0 1 0 0,1-4 0 16,0 2 128-16,0-1-128 0,2 0 0 0,-1-1 128 16,2 0-128-16,-1 1 128 0,2-2-128 0,-1 1 128 15,1 1-128-15,-2 0 0 0,0 0 0 0,1 3 128 16,-2-2-128-16,-1 1 0 0,0 2 0 0,-1-1 0 15,0 2 0-15,0-2 0 0,0 1 0 0,-1 1 0 16,1-1 0-16,-2 1 0 0,4-2 0 0,-2 0 0 0,1 0 0 16,0-2 0-16,0 1 0 0,0-2 128 0,1 1-128 15,0-1 192-15,0 3-192 0,1-3 192 0,0 0-192 0,0 1 0 16,-1 0 0-16,1 1 128 0,-1 1 0 0,-1 0 0 16,0 0 0-16,1 0 0 0,-2 1-128 0,0 1-176 15,-2 1 48-15,1 0 0 0,1 1 128 0,0-1 0 16,-1 1 0-16,-2 0 0 0,2-1 0 0,-2-1 0 15,1-1 0-15,0 0 0 0,1-1 0 0,0 3 0 16,0-3 0-16,-1-3 0 0,2 2 0 0,-1 0 0 16,0 1 0-16,-1-2 128 0,2 0-128 0,-1 1 176 15,0-1-176-15,-1 2 192 0,0 0-192 0,-1 0 0 0,1 0 0 16,-1 0 0-16,0 0 0 0,0 0 0 16,-1 2 0-16,0-2 0 0,1 1 0 0,0 1 0 0,-1 0 0 0,1-2 0 15,0 1 0-15,1 0 0 0,-1-1 0 0,-1 3 0 16,3-3 0-16,-1 0 0 0,-1 1 0 0,2-1 0 15,-1 0 0-15,1 0 0 0,-1 0 0 0,-1-1 0 16,2 1 0-16,-2 0 0 0,2-3 0 0,-2 3 0 16,1-1 0-16,-2 1 0 0,0 0 0 0,2 0 0 15,-2-1 144-15,0 1-144 0,-1 0 160 0,0 0-160 16,2 0 128-16,-1 0-128 0,0 0 0 0,-1 0 144 16,0 0-144-16,0 0 0 0,0 0 144 0,0 0-144 15,0 0 0-15,0 0 0 0,20-4 0 0,-16 4 128 0,0 0-128 16,0 0 0-16,-1 0 0 0,0 0 0 0,0 2 0 0,1 0 0 15,-2-2 0-15,0 0 0 0,1 1 0 0,-1-1 0 16,1 0 0-16,-2-1 0 0,2 1 0 0,-1 0 0 16,1 0 0-16,-1 0 0 0,1-2 0 0,-1-1 0 15,0 1 0-15,2 0 0 0,-1 1 0 0,-1-1 0 16,1 1 0-16,-1 1 0 0,1 0 0 0,-2-2 0 16,0 4 0-16,1-2 0 0,0 0 0 0,-2 1 0 15,1-1 0-15,0 2 0 0,0-2 0 0,-1 1 0 16,2-1 0-16,-1 0 0 0,1 0 0 0,0 0 0 15,0-3 0-15,2 2 0 0,0-1 0 0,-1-1 0 16,3-3-144-16,1 1 144 16,0-1-640-16,2-5-48 0,2 1-16 0,1-4-13360 0,4 1-2672 15</inkml:trace>
  <inkml:trace contextRef="#ctx0" brushRef="#br4" timeOffset="142313.14">27563 15069 6447 0,'-5'-3'576'0,"0"3"-576"0,1 0 0 0,2 0 0 16,0 0 0-16,1 0 0 0,-1-1 0 0,-2 0 0 0</inkml:trace>
  <inkml:trace contextRef="#ctx0" brushRef="#br4" timeOffset="144369.88">27477 15043 1839 0,'-1'-3'160'0,"0"3"-160"0,0 0 0 0,1-2 0 0,0 2 0 0,0 0 160 0,0 0-160 15,0 0 160-15,0 0-16 0,-2-2 0 0,1 4 0 0,1-2 0 0,0 0-144 0,0 0 160 0,0 0-160 0,0 0 160 0,-23 0-160 0,18-2 128 16,-1 1-128-16,-1 0 160 0,0-3 1104 0,0 3 208 16,0-1 64-16,1 0 16 0,0 1 16 0,1 0 0 15,1 1 0-15,1 0 0 0,0 0-592 0,1-3-112 16,0 1-32-16,2 2 0 0,2-4-208 0,-1 3-48 15,0 0-16-15,0-2 0 0,1 2 368 0,-2 0 80 0,0 1 16 16,0 0 0-16,0 0-32 0,0 0 0 0,0 0 0 16,0 0 0-16,0 0 352 0,0 0 80 0,0 0 16 15,0 0 0-15,0 0-64 0,0 0-16 16,-19 10 0-16,19-10 0 0,0 1-464 0,1-1-112 0,2 1-16 0,1-1 0 16,0-1-320-16,3 1-80 0,1-1-16 0,1-4 0 15,2 2-96-15,0 1 0 0,2-2-16 0,-1 2 0 16,0-2-48-16,1 1-16 0,-1 1 0 0,0 1 0 15,1-1 16-15,-1 2 16 0,2 0 0 0,-3 0 0 16,1 0-16-16,-1 2 0 0,1 1 0 0,0-3 0 16,-1 2-192-16,0-1 0 0,0 0 128 0,0 2-128 15,1-2 176-15,0 0-16 0,-1 1 0 0,1 1 0 16,0-2 80-16,0 2 16 0,-1-3 0 0,1 0 0 16,1 0 0-16,-1 0 0 0,2 0 0 0,-2-4 0 0,0 3-48 15,1-1 0-15,0-1 0 0,1 2 0 0,-2-2-64 0,1 2-16 16,-1 0 0-16,0 2 0 0,1-1-128 0,-1 4 0 15,1-2 144-15,-2 2-144 0,0 1 128 0,0-3-128 16,0 3 128-16,-1-1-128 0,0-2 0 0,0 2 128 16,-2-4-128-16,2 1 0 0,-1-1 224 0,0 0-32 15,-1 0 0-15,1-1 0 0,0 1-64 0,-1 0-128 16,2 0 176-16,-1-2-176 0,-1 0 0 0,2 2 0 16,-1-1 0-16,1 0 0 0,-1 1 128 0,0-3-128 15,0 3 0-15,0-1 0 0,-1 0 0 0,1 1 0 16,0 0 0-16,-1 0 0 15,1-1 336-15,-2 1-32 0,2 0-16 0,-1 0 0 0,-1 0-288 0,0 0 0 16,2 1 0-16,-2-1 0 16,1 0 0-16,-2 0 0 0,1 0 0 0,0 0 0 0,0-1 0 0,-1 1 0 0,2-3 0 0,-2 2 0 15,0 0 128-15,0-2 0 0,0 2 16 0,1 0 0 16,-2-1-16-16,1 0-128 0,-1 0 192 0,0 2-64 16,1-4 0-16,-1 1-128 0,-2 3 192 0,2-3-64 15,0 1-128-15,0 2 0 0,1-1 0 0,-1-3 0 16,0 4 0-16,0-1 0 0,1 1 0 15,-1 0 0-15,2 0 0 0,-2 0 0 0,-1 1 128 0,1-1-128 16,-1 2 0-16,1 0 0 0,-1-1 0 0,0-1 0 0,-2 0 0 0,0 0 0 16,1 2-192-16,-1-2 192 0,2 0 0 0,0-2 0 15,-2 2 0-15,1 0 0 0,-1 0 0 16,2-3 0-16,1 1 0 0,-1 1 128 0,2-1-128 16,-1 1 0-16,1-2 144 0,0 1-144 0,0-1 0 0,0 1 128 15,1 0-128-15,-2 0 0 0,1 2 0 0,-1 0 0 16,1 0 0-16,-2 0 0 0,1 0 0 0,-2 1 0 15,0 2 0-15,-1-1 0 0,2-1 0 0,-3 1 0 16,2 0 0-16,-2-1 0 0,1 2 0 0,0-1 0 16,-1-2 0-16,1 1 0 0,0 1 0 0,-1 0 0 15,0-1 0-15,0-1 0 0,2 0 0 0,-1 0 0 16,2 0 0-16,-2 0 0 16,1 0 128-16,-1 0-128 0,2 0 128 0,0-1-128 0,-1 1 0 0,1-2 0 15,0 2 0-15,0-2 0 0,-2 2 0 0,2-1 0 0,-2 1 0 0,1 0 0 16,0 0 0-16,-1 0 0 0,0 1 0 0,1 1 0 15,-1 0 0-15,1-1 0 0,-1-1 0 0,0 2 0 16,2 1 0-16,-1-3 0 0,0 2 0 0,1-1 0 16,0 0 0-16,-2-1 0 0,2 3 0 0,0-3 0 15,-1 0 0-15,0-3 0 0,1 3-128 0,-1 0 128 16,1-1 0-16,-2 1 0 0,2 0 0 0,-1-1 0 16,-1 2 0-16,2-1 0 0,-2 0 0 0,1 0 0 15,1 1 0-15,-2 2 0 0,2-3 0 0,-2 1 0 16,2 0 0-16,0 1 0 0,-1-2 0 0,1 2 0 15,1-1 0 1,-1-1 0-16,-1 1 0 0,2-1-128 0,0 0 128 0,0-1 0 16,0 1 0-16,0-1 0 0,0 1 0 0,0-2 0 15,0 2 0-15,-1 0 0 0,-1 0 0 0,2-2 0 16,-1 2 0-16,0 0 0 0,-1-1 0 0,1 1 0 16,0 0 0-16,0 0 0 0,1 1 0 0,-2-2 0 15,2 1 0-15,0 0 0 0,0-1 0 0,0 1 0 16,0 0 0-16,0-3 0 0,2 2 0 0,-1 0 128 15,1-1-128-15,0 2 128 0,-1-2-128 0,2 1 0 16,-1-1 0-16,-1 2 0 0,2 0 0 0,-1-1 0 16,-1-1 0-16,2 0 0 0,-2 2 0 0,1-1 0 15,0-1 0-15,0-1 0 0,-1 2 0 0,0-1 0 16,2-1 0-16,-2 1 0 0,3 0 0 0,-2 0 0 0,0-1 0 0,1 2 0 16,0 0 0-16,0 1 0 0,1 0 0 0,-2-3 0 15,0 3 0-15,1 0 0 0,-1 0 0 0,1 0 0 16,-2 0 0-16,0 0 0 0,1 0 0 0,0 3 0 15,0-3 0-15,-1 0 0 0,0-3-160 0,1 3 160 16,-1 0 0-16,-1-1 0 0,1 1 0 0,-1-1 0 16,0 1 0-16,0-1 0 0,0 1 0 0,0 0 0 15,-2-3 0-15,2 2 0 0,0 1 0 0,-1-1 0 16,0 0 0-16,1 1 0 0,-2 0 0 0,1 0 0 16,0 0 0-16,-1 0 0 0,1 0 0 0,-1 0 0 15,0 0 0-15,1 1 0 0,-1 0 0 0,-1 3 0 16,2-4 0-16,-2 1-128 0,2 0 128 0,1 3 0 0,-1-4 0 15,-1 0 0-15,6 1 0 0,-4-1 0 0,0 0 0 16,0 0 0-16,1-1 0 0,-1 1 0 0,0 0 0 16,1 0 0-16,-1-3 0 0,1 2 0 0,-1 1 0 15,1-1 0-15,0 0 0 0,-1 1 0 0,2 0 0 16,-1 0 0-16,0-3 0 0,0 3 0 0,-1-1 0 16,1 1 0-16,-1 0 0 0,0 0 0 0,0 0 0 15,0 0 0-15,0 0 0 0,0 0 144 0,0 0-144 16,0 0 128-16,0 0-128 0,-2 0 0 0,2 0 0 15,0 0-144-15,0 1 144 0,0-1 0 0,0 0-128 16,-1 0 128-16,1 3 0 0,0-3 0 0,0 0 0 16,0 0 0-16,0 1 0 0,-2 0 0 0,2-1 0 0,-1 1 0 15,1-1 0-15,-1 3 0 0,-1-3 0 0,0 0 176 0,1 0-176 16,-2 0 0-16,-1 1 0 0,2-1 0 0,-1 0 0 16,1 0 0-16,-1 0 0 0,1 0 0 0,-1 0 0 15,2 0 0-15,-2 0 0 0,1 0 0 0,-1 1 0 16,2-1 0-16,-2 0 0 0,1 0 0 0,1 0 0 15,-2 3 0-15,-1-3 0 0,2 0 0 0,-1 0 0 16,1 0 0-16,-2 0 0 0,1 0 0 0,1 0 0 16,-1 0 0-16,1 0 0 0,-1 0 0 0,1 0 0 15,-2 0 0-15,2-3 0 0,0 3 0 0,0-1-192 16,-1 0 192-16,2 1 0 0,-2-3 0 0,1 2 0 0,1 1 0 16,-2-1 0-16,0 0 0 0,2 1 0 0,0-3 0 0,-2 2 0 15,1 0 0-15,-1 1 0 16,2-1 0-16,-3 1 0 0,2 0 0 0,-2 0 0 0,1 0 0 0,0 0 0 15,-1 1 0-15,1-1 0 0,0 0 0 0,0 1 0 16,-1-1 0-16,1 0 0 0,-1 1 0 0,1-1 0 16,0 3 0-16,0-3 0 0,-1 0 0 0,0 0 0 15,1 0 0-15,-2 0 0 0,0 0 0 0,0 0 0 16,0 0 0-16,0 0 0 0,0 0 0 0,0 0 0 16,0 0 0-16,0 0 0 0,0 0 0 0,0 0 0 15,0 0 0-15,0 0 0 0,0 0 0 0,0 0 0 16,0 0 0-16,0 0 0 0,0 0 0 0,0 0 0 0,18 6 0 15,-17-6 0-15,-1 0 0 0,2 1 0 0,-2-1 0 0,0 0 0 16,1 1 0-16,-1-1 0 0,0 3 0 0,0-3 0 16,0 0 0-16,0 0 0 0,0 0 0 0,0 0 0 15,0 0 0-15,0 0 0 0,0 0 128 0,0 0-128 16,0 0 0-16,0 0 0 0,0 0 0 0,0 0-144 16,0 0 144-16,0 0 0 0,0 0 0 0,0 0 0 15,0 0-256-15,0 0 48 0,0 0 0 0,0 0 0 16,0 0-720-1,0 0-144-15,-5-22-16 0,4 18-13312 0,-2 1-2640 0</inkml:trace>
  <inkml:trace contextRef="#ctx0" brushRef="#br4" timeOffset="147892.29">29890 15350 4015 0,'0'-1'352'0,"-1"0"-352"0,-1 0 0 0,2 1 0 0,-1 0 256 0,0 0-32 0,0 0 0 0,-1 1 16 0,0-1 656 0,-2 1 144 0,1-1 32 0,-1 1 0 0,0 2-720 0,0-3-144 0,2 1-16 0,0-1-16 16,-1 1-176-16,1-1 192 0,-1 3-192 0,1-3 192 15,-1 0-16-15,-1 0 0 0,2 0 0 0,-2 0 0 16,1 0 576-16,-1 0 112 0,0 1 32 0,0-1 0 16,1 0 384-16,-1 0 64 0,2 0 32 0,-1-1 0 0,2 1-64 0,0 0-16 15,-1-3 0-15,1 2 0 0,1 1-368 0,-1-1-80 16,0 1-16-16,1 0 0 0,-2 0-112 0,1 0-16 16,0 0-16-16,1 0 0 0,0 0 192 0,0 0 32 15,0 0 16-15,0 0 0 0,-17 11 80 0,14-10 16 16,1 3 0-16,-1-4 0 0,2 3-16 0,0-3 0 15,0 1 0-15,1 1 0 0,0-2-368 0,0 0-80 16,1 0-16-16,-1 0 0 0,0 0-208 0,0 0-32 16,0 0-16-16,0 0 0 0,0 0-96 0,20-2 0 15,-14 1-16-15,0 1 0 0,0 0-176 0,1 0 0 16,1 0 144-16,1 0-144 0,0 0 176 0,1 0-48 16,1 1 0-16,1-1 0 0,0 2 80 0,0-2 16 0,1 0 0 0,-1 0 0 31,2 0 32-31,-1 0 16 0,2 0 0 0,-1 0 0 0,-1 0 16 0,1 0 0 0,1-2 0 0,1 1 0 15,0-1-96-15,0 2-32 0,0-1 0 0,-1 1 0 16,-2 1 80-16,2-1 16 0,0 2 0 0,-1 1 0 16,-1-3-256-16,0 3 0 0,-1 0 0 0,-1 0 0 15,0 1 128-15,-1 1 0 0,0-3-128 0,0 2 192 16,0 1-32-16,-1-4-16 0,0 0 0 0,0 3 0 16,0-4 0-16,1 0 0 0,-2 0 0 0,1 0 0 15,1 0-144-15,0-1 192 0,1-2-192 0,-1 1 192 16,1-1-192-16,1 2 160 0,-1-2-160 0,2 3 160 0,-2 0-160 0,0 0 128 15,0 0-128-15,0 0 128 0,-1 0-128 0,0 0 0 16,-1 0 0-16,-1 0 0 0,0 2 0 0,-1-2 0 16,1 1 0-16,-2-1 0 0,0 0 128 0,1 1 0 31,0-1 0-31,-1 0 0 0,1 3-128 0,1-3 0 0,-2 0 0 0,1 0 0 0,2 0 0 0,-2-3 0 16,2 2 0-16,0-2 0 0,1 1 0 0,-2 0 0 15,3-2 0-15,-1 1 0 0,1-2 0 0,-1 2 0 16,1-2 0-16,-1 1 0 0,-1 0 0 0,1 1 0 15,-3 0 0-15,2 2 0 0,-3-2 0 0,1 2 0 16,0 1 0-16,-1 0 0 0,0 0-128 0,-1 1 128 16,1 2 0-16,0-3 0 0,1 1 0 0,-1 0 0 0,0 1 0 15,-2-2 128-15,2 0-128 0,-3 0 0 0,2 0 0 0,-1-2 0 16,0 2 0-16,0-2 0 0,-1 2 0 0,1-4 0 31,0 3 0-31,-1-2 0 0,0 1 0 0,1 1 0 0,-2 1 0 0,1-3 0 0,0 2 0 0,1 1 0 16,0 0 0-16,-1 0 0 0,1 1 0 0,0-1 0 15,1 3 0-15,-2-2 0 0,2 0 0 0,2 3 0 16,-2-4 0-16,1 2 0 0,1 1 0 0,-1-3 0 16,0 0 0-16,1 1 0 0,-1-1 0 0,0 0 0 15,0-1 0-15,-1 1 160 0,0-3-160 0,0 3 160 16,-1-1-160-16,-1 0 0 0,1 1 0 0,-1-3 0 16,0 2 0-16,0 0 0 0,-1 0 144 0,1 1-144 15,1-3 0-15,-2 3 0 16,2-1 0-16,-1 0 0 0,1 0 0 0,0 1 0 0,0 0 0 0,-1 0 0 0,1 0 0 0,0 0 0 15,-1 0 0-15,1 1 0 0,-1 0 0 0,0 0 0 16,1 2 0-16,-2-3 0 0,2 1 0 0,-1 0 0 16,-1 0 0-16,-1 2 0 0,2-2 0 0,-1 0 0 15,1 2 0-15,-1-3 0 0,1 0 0 0,-1 0 0 16,2 0 0-16,0 0-128 0,-1-3 128 0,1 1 0 16,0 2 0-16,1-4 0 0,-2 3 0 0,2 0 0 15,0-2 0-15,-1 1 0 0,0 1 0 0,1 1 0 16,-2 0 0-16,1-3 0 0,0 3 0 0,-1 0 0 15,0 3 0-15,1-3 0 0,-2 0 0 0,-1 1 0 16,2 0 0-16,-1 0 0 0,0 2 0 0,0-3 0 0,0 0 0 0,1 1 0 16,-2-1 0-16,2 1 0 0,0-1 0 0,0 0 0 31,-1 0 0-31,2 0 0 0,0-1 0 0,1 0 0 0,-2 1 0 0,2 0 0 0,0-4 0 0,0 4 0 16,1-1 0-16,-1 1 0 0,0-1 0 0,-1 1 0 15,1 0 0-15,-1-3 0 0,-2 6 0 0,2-3 0 16,-2 0 0-16,0 1 0 0,0 1 0 0,-1 1 0 15,1-3 0-15,-1 2 0 0,0-1 0 0,0 2 0 16,0-3 0-16,1 1 0 16,0 0 0-16,-1 2 0 15,3-3 0-15,-1 0 0 0,-1 0 0 0,2 0 0 16,-1 0 0-16,0 0 0 0,1 0 0 0,-1-3 0 0,1 2 0 16,-1 0 0-16,0 1 0 0,0 0 0 0,-1-3 0 0,1 2 0 15,-2 1 0-15,1-1 0 0,0 1 0 0,-1-1 0 16,-1 1 0-16,0 0 0 0,0 0 0 0,0 0-128 15,0 0 128-15,0 0 0 0,0 0-192 0,0 0 64 16,0 0 0-16,0 0 0 0,0 0-64 0,0 0 0 16,0 0 0-16,0 0 0 0,0 0 192 0,0 0-128 15,0 0 128-15,0 0-128 0,0 0 128 0,0 0-208 16,0 0 80-16,0 0 128 0,0 0-176 0,21-6 176 16,-19 6-128-16,1 0 128 0,1 0 0 0,-2 0 0 15,0 1 0-15,1-1-128 0,-2 1 128 0,0 0-160 16,1 2 160-16,-1-3-160 0,-1 0 160 0,1 0 0 0,-1 0 0 15,1 0 0-15,-1 0 0 0,2 0 0 0,-2 0 0 16,1 0 0-16,0 0 0 0,-1 0 0 0,0 0 0 0,0 0 0 16,0 0 0-16,0 0 0 0,0 0 0 0,0 0 0 15,0 0 0-15,0 0 0 0,0 0 0 0,0 0 0 16,0 0 0-16,0 0 0 0,0 0 0 0,0 0 0 16,0 0-128-16,0 0 128 0,0 0-128 0,0 0 128 15,0 0 0-15,0 0-160 0,0 0 160 0,0 0 0 16,0 0 0-16,0 0 0 0,0 0 0 0,0 0 0 15,0 0 0-15,0 0 0 0,0 0 0 0,0 0 0 16,0 0-192-16,0 0 64 0,0 0 128 0,0 0-208 16,0 0 208-16,0 0 0 0,0 0 0 0,0 0 0 0,0 0 0 15,0 0 128-15,0 0 0 0,0 0-128 0,0 0 0 0,0 0 0 16,0 0 0-16,0 0 0 0,0 0 0 0,0 0 0 16,0 0 0-16,0 0 0 0,0 0 0 0,16 11 0 15,-13-10 0-15,-1-2 0 0,2 1 0 0,0 0 0 16,0 0 0-16,0-3 0 0,0 3 0 0,0-1 0 15,-1 1 0-15,1 0 0 0,-1-1 0 0,0 1 0 16,-2 0 0-16,2 0 0 0,-2 0 0 0,0 0 0 16,1-3 0-16,-1 3 0 0,-1 0 0 0,1 0 0 15,0-1 0-15,1 0 0 0,-1 0 0 0,-1 1 0 16,0 0 0-16,0 0 0 0,0 0 0 0,0 0 0 16,0 0 0-16,0 0 0 0,22 0 0 0,-18-3 0 0,1 3 0 15,-2-1 0-15,2 1 0 0,0 0 0 0,0-1 0 0,0 1-144 16,-1 0 144-16,1-1 0 0,-1 1 0 0,-2 0 0 15,1 0 0-15,-2-3 0 16,1 3 144-16,-1-1-144 0,2 0 0 0,-2 1 0 0,2 0 0 0,-2-3 0 16,1 3 0-16,0-1 0 0,1 0 0 0,0-1 0 15,1 2 0-15,-1 0 0 0,2 0 0 0,0 0 0 16,0 0 0-16,0 0 0 0,0 0 0 0,0 0 0 16,-1 0 0-16,1 0 0 0,-2 0 0 0,1 2 0 15,-2-1 0-15,2-1 0 0,-1 1 0 0,-2-1 0 16,1 3 0-16,0-3 0 0,-1 0 0 0,1 0 0 0,0-3 0 0,-1 2 0 15,0 0 0-15,1-1 0 0,0 2 0 0,0-3 0 16,1 2 0-16,0-2 0 0,1 1 0 16,0 0 0-16,1-1 0 0,-2 0 0 0,2 1 0 0,0 0 0 15,0 1 0-15,0 1-144 0,0-2 144 0,-1 2 0 16,0 0 0-16,-2 0 0 0,1 2-160 0,-1-2 160 16,0 1-192-16,0 3 192 0,-1-4-128 0,1 0 128 15,1 1 0-15,-2-1 0 0,2 0 0 0,-1-1 0 16,1 1 0-16,-1 0 0 0,2-2 0 0,-2 0 0 15,2 1 0-15,0-1 0 0,-1 1 0 0,1-2 0 16,1 3 0-16,-1-4 0 0,1 3-128 0,0-1 128 16,0-1 0-16,-2 2 0 0,2 1-272 0,-1-3 48 15,0 3 16-15,-2 0 0 0,1 3-48 0,-2-3 0 16,0 0 0-16,0 0 0 0,1 1 256 0,-1 0-192 0,0 1 192 0,1-2-192 16,1 0 192-16,-1 2 0 0,2-2 0 0,-1 0 0 15,2 0-128-15,-2 0 128 0,1 0 0 0,0 0-144 16,-1 0 144-16,1 0 0 0,-1 0 0 0,-1 0 0 15,0 0 0-15,0 0 0 0,-1 0 0 0,0 0-128 16,0 0 128-16,-1 0-128 0,2 0 128 0,-2 0-128 16,0 0 128-16,0 0-192 0,0 0 192 0,0 0-192 15,0 0 192-15,0 0 0 0,0 0 0 0,0 0 0 16,0 0 0-16,0 0 0 0,0 0 0 0,19 5 0 16,-16-4 0-16,-2 1 0 0,2-1 0 0,-1-1 0 15,1 2 0-15,-2-2 0 0,3-2 0 0,-2 1 0 0,2-1 0 16,-2 1 0-16,2 1 0 0,0-2 0 0,-2 0 160 15,1 1-32-15,-1 1-128 0,-1-2 192 16,1 2-192-16,-1-2 176 0,0 2-176 0,-1 0 160 0,0 0-160 0,1 0 0 16,-1 2 0-16,-1-2 0 0,1 2 0 0,0-2 0 15,0 1 0-15,0-1 0 0,0 0 0 0,0 0 0 16,0 0 0-16,0 0 0 0,0 0 0 0,0 0 0 16,0 0 0-16,0 0 0 0,0 0 0 0,16 15 0 15,-13-15 0-15,-1 0 0 0,2 1 0 0,-1-1 0 16,0 2 128-16,1-2-128 0,-1 0 0 0,0 1 0 15,0-1 0-15,0 0 0 0,-1-1 0 0,1 1 0 16,-1 0 128-16,1-2-128 0,-2 2 0 0,0 0 0 0,1 0 0 16,-1 0 128-16,-1 0-128 0,1 0 192 0,-1 0-192 0,1 0 192 15,-1 2-192-15,2-2 0 0,-1 1 0 0,0 1 0 16,-1-2 0-16,0 0 0 0,0 0 0 0,0 0 0 16,0 0 0-16,0 0 0 0,0 0 0 0,20 3 0 15,-15-4 144-15,-2 1-144 0,2-2 160 0,-1 2-160 16,1-2 240-16,-1 1-48 0,-2-1-16 0,2 1 0 15,-2 1-176-15,1-2 0 0,-1 0-192 0,1 1 192 16,-2 1 0-16,0 0 0 0,2 0 0 0,-2 0 0 16,0 0 0-16,0 0 0 0,1 0 0 0,-1 0 0 15,1 0 0-15,0 0 0 0,0 0 0 0,1 0 0 16,-1 0 0-16,1 0 0 0,0 0-224 0,0 0 80 0,2 0 144 16,-2 0 0-16,2-2 0 0,0 2 0 0,0-1-144 0,1-1 144 15,-1 1-160-15,2 1 160 0,-3-2 0 0,3 0 0 16,-1 1 0-16,-1 1 160 0,1 0-160 0,0-2 0 15,-1 2-192-15,0-2 192 0,0 2-368 0,1-1 48 16,-1 1 16-16,0-1-12992 16,0 1-2592-16</inkml:trace>
  <inkml:trace contextRef="#ctx0" brushRef="#br4" timeOffset="150573.65">27433 14769 11967 0,'-3'0'1072'0,"1"0"-864"0,2 2-208 0,0-2 0 0,0 0 560 0,0-2 64 0,-1 2 16 0,-1-1 0 0,2 0 288 0,-1-2 64 0,1 1 16 0,0 2 0 0,0 0 48 0,0 0 16 15,0 0 0-15,0 0 0 0,16-11-288 0,-13 11-48 16,0 1-16-16,-1 3 0 0,-1-2-240 0,-1 2-48 0,-1 1-16 0,-2 1 0 15,1 0 224-15,-1-1 64 0,0 3 0 0,-1-2 0 16,0 2-16-16,0-1 0 0,1-1 0 0,-2-1 0 16,2 1 96-16,1 0 32 15,-1 0 0-15,1 0 0 0,-1 2-144 0,2 1-32 0,-1-3 0 0,1 1 0 16,-1 2-256-16,2 2-48 0,-1-4-16 0,0 3 0 16,0-1-128-16,-1 0-16 0,0 2-16 0,1-3 0 15,-2 2-160-15,1 0 0 0,0-1 0 0,0-1 128 16,-1 4-128-16,2-5 0 0,-1 3 0 0,-1-3 0 15,1 2 0-15,-1-3 0 0,1 0 0 0,1-1 0 16,-2-4 0-16,2 2 0 0,0-1 0 0,-1-2 0 0,1 0 0 0,1-3 0 16,0 1 0-16,0-1-176 0,1 0-16 0,1-2 0 15,1-1 0-15,1 0 0 16,2-3-624-16,0 1-128 0,3-3-16 0,1-1-14528 16</inkml:trace>
  <inkml:trace contextRef="#ctx0" brushRef="#br4" timeOffset="151579.95">29763 14972 5519 0,'-3'-2'496'0,"2"0"-496"0,-2 2 0 0,2-1 0 0,1 1 1600 0,-1 0 208 0,0 0 48 0,-1 0 16 0,1 0-160 0,-1 0-48 0,-1 0 0 0,1 1 0 15,-1 1-400-15,1 0-96 0,1-1-16 0,-1 3 0 16,2-4-144-16,0 3-48 0,0-2 0 0,2 1 0 16,-1-1 256-16,0 3 64 15,2-3 0-15,-2 2 0 0,1 2-208 0,1-1-48 0,-2 0 0 0,1 3 0 16,1-1-128-16,-2 1-16 0,2 2-16 0,-2-2 0 16,1 3-256-16,0-1-48 0,-1 2-16 0,0 1 0 15,-1 2-224-15,1 1-32 0,-1 0-16 0,2 1 0 16,-2 0-272-16,0 4 0 0,0 2 128 0,0 0-128 15,-2 3 0-15,0 0 0 0,-1-2 0 0,1-1 0 16,1-2 0-16,-3 1 128 0,1 1-128 0,1-3 0 0,-1 2 176 16,0-4-176-16,0 1 160 0,0-5-160 0,0 1 0 0,1-7 128 15,-1 3-128-15,1-6 0 0,0-2 0 0,2-2 0 16,0-2 0-16,2-2 0 16,1-6-1312-16,2-1-160 0</inkml:trace>
  <inkml:trace contextRef="#ctx0" brushRef="#br4" timeOffset="153969.21">25997 12610 3679 0,'-1'0'320'0,"0"-1"-320"0,0 1 0 0,1-1 0 0,0 1 512 0,-2-3 48 0,2 2 0 0,-1 0 0 0,0-3 80 0,0 2 32 0,1-3 0 0,-2 1 0 0,2 1 240 0,0-1 48 0,2 2 16 0,-4 0 0 16,2-1-144-16,-1 1-48 0,1 1 0 0,-1-1 0 16,0 2 256-16,-2-1 48 0,2 1 16 0,0 0 0 15,-2-2-16-15,3-1-16 0,0 3 0 0,0-4 0 16,1 3-416-16,-1 1-80 0,0 0 0 0,0 0-16 16,0 0 144-16,0 0 16 0,0 0 16 0,0 0 0 0,0 0 16 0,0 0 0 15,0 0 0-15,0 0 0 16,0 0-16-16,0 0 0 0,0 0 0 0,-9 24 0 0,5-14-272 0,-1 1-48 15,-1 0-16-15,1-2 0 0,0-1-224 0,1 1-48 16,-1 2-128-16,1-1 192 0,2 0-32 0,0-3-16 16,-1 3 0-16,2-4 0 0,0 0-144 0,-1 1 128 15,2-4-128-15,0 4 128 0,-1-3-128 0,2 0 0 16,-1 1 0-16,0 0 0 0,0 0 0 0,0 1 128 16,2 2-128-16,-2 0 128 0,0 1 192 0,1 1 48 15,0 0 0-15,0 1 0 0,1 1 16 0,-1-1 0 16,0 0 0-16,1 1 0 0,1-1-256 0,-1 1-128 15,2-1 160-15,-1 2-160 0,0-1 0 0,1 2 0 16,-1-2 0-16,-1 2 0 0,0-1 0 0,1 2 0 16,-2-1 0-16,2-1 0 0,-2 2 0 0,0-3 0 0,2 1 128 0,-2 2-128 15,0-3 256-15,0 4 0 0,-1-4 0 16,2 2 0-16,-1 1-32 0,0-2 0 0,0 2 0 0,2-1 0 16,-1 1-96-16,1-4 0 0,-2 1-128 0,1-1 192 15,3 2-192-15,-1-2 0 0,0 4 128 0,1-4-128 16,0 1 0-16,-2-3 0 0,1 2 0 15,0 0 0-15,-2 3 0 0,-1-2 128 0,1-1-128 0,-1 3 0 16,-1 1 0-16,0-2 0 0,-1 2 0 0,-1-1 0 16,0 1 0-16,1-3 0 0,-2 0 0 0,2 3 0 15,-1-4 0-15,0-2 128 0,1 2-128 0,0 0 0 16,1-2 160-16,0 2-160 0,1-1 160 0,0 1-160 0,2 0 0 0,-2-1 128 16,0 1-128-16,2-1 0 0,-2 1 0 0,1-5 0 15,1 5 0-15,-1-3 0 0,1 2 0 0,-1-3 0 16,1 3 0-16,-2-1 0 0,0 1 0 0,-1-2 128 15,2 2-128-15,-4-1 0 0,2 1 0 0,-1 0 0 16,1 1 0-16,-2 0 0 0,0 0 0 0,1 0 0 16,0-1 0-16,0 0 0 0,-1-1 0 0,2-1 0 15,-1 0 0-15,1-1 0 0,1 0 160 0,1 1-160 16,0-1 160-16,-1 2-160 16,2-3 0-16,-1 2 128 0,1 0-128 0,-1-2 0 0,-1-1 0 0,2 4 0 15,-1-3 0-15,0 0 0 0,-1 2 0 0,1-2 0 16,0 0 0-16,-2 0 0 0,1 2 0 0,0 0 0 0,0-1 0 15,-1 3 0-15,2-2 0 0,-1 1 0 0,0-1 0 16,0 1 0-16,1-3 0 0,0 2 0 0,0 0 0 0,1-1 0 16,1 0 0-16,-2 0 0 0,2 1 0 0,0-2 0 15,-1 0 0-15,1-1 0 0,0 1 0 0,-2-1 0 16,1 1 0-16,-2 1 0 0,0 0 0 0,-1 2 0 16,0-1 0-16,-1 1 0 0,0 2 0 0,-1-2 0 15,0 2 0-15,-1 0 0 0,0 0 0 0,-1 0 0 16,0-1 0-16,2 1 0 0,-1-2 0 0,1 0 0 15,1-1 0-15,-1 1 0 0,2-3 0 0,-1 0 0 16,1 1 0-16,0-1 0 0,1 0 0 0,1 0 0 0,-2 1 0 16,0 0 0-16,0-1 0 0,0 0 0 0,-2 1 0 15,2 2 0-15,-1-1 0 0,0 1 0 0,0-2 0 0,-1 3 0 16,2-4 0-16,-2 1 0 0,1-1 0 0,0 3 0 16,-2-3 0-16,2 0 0 0,0-1 0 0,-1 1 0 15,2-1 0-15,-1-1 0 0,0 1 0 0,1 0 0 16,-1 0 0-16,1 0 0 15,0 1 0-15,0-1 0 0,0 1 0 0,0-1 0 0,0-1 0 0,0 1 0 16,1 1 0-16,-1-1 0 0,1 0 0 0,-1 0 0 16,1 0 0-16,-1 0 0 0,2-3 0 0,-2 2 0 15,1 0 0-15,-1-1 0 0,1 1 0 0,-1 0 0 16,1-1 0-16,-1 1 0 0,0 0 0 0,0 0 0 16,-1 1 0-16,1-1 0 0,0 3 0 0,-1-2 0 0,1-2 0 0,-1 2 0 15,1 0 0-15,0-1 0 0,0 2 0 0,0-1 0 16,1-1 0-16,-1 1 0 0,1 1 0 0,0-1 0 15,1 0 0-15,0 0 0 0,-1 0 0 0,0 1 0 16,2-1 0-16,-2 1 0 0,0-1 0 0,2-1 0 16,-2 1 0-16,-1 0 0 0,1-1 0 0,1 1 0 15,-2 0 0-15,0 2 0 0,0-3 0 0,0-1 0 16,1 2 0-16,-1 0 0 16,1-3 0-16,-1 1 0 0,1 3 0 0,1-4 0 0,-1 3 0 0,0-1 0 15,1 2 0-15,0-3 0 0,-1 2 0 0,0 0 0 16,2 1-144-16,-2 0 144 0,0 0 0 0,0 0-144 15,1-1 144-15,-2 0 0 0,0 0-144 0,0 0 144 0,0 0 0 16,-2-1 0-16,1 0 0 0,0-1 0 0,-2 1 0 0,1-2 0 16,-1 3-144-16,1-3 144 0,0 0 0 15,-1 1 0-15,2-3-128 0,-2 1 128 0,2 0 0 0,0-1-128 16,0 0 128-16,1 0 0 0,0-1-384 0,1 0 48 16,0-2 0-16,0 1 0 15,2-2-1184-15,-1 1-224 0,2-3-48 0,-2 1-13952 0</inkml:trace>
  <inkml:trace contextRef="#ctx0" brushRef="#br4" timeOffset="156025.89">24235 9423 3679 0,'0'-6'320'0,"1"1"-320"0,-1 3 0 0,2-2 0 0,-1 3 128 0,0 0-128 0,0-7 128 0,2 0-128 0,2-5 192 0,0 2-16 0,0 1-16 0,0 3 0 0,-2 2 96 0,1 0 0 0,0 1 16 0,-2 2 0 0,2 1 16 0,-2-3 0 0,1 3 0 0,-1-4 0 15,0 3 352-15,-1-1 80 0,0 1 16 0,0 0 0 16,-1 1 752-16,0-1 160 0,0 1 16 0,-1 1 16 15,0 0 144-15,-2 0 32 0,3 0 0 0,0 0 0 16,0 0-512-16,0 0-80 0,0 0-32 0,-21 11 0 16,16-7-240-16,2 4-48 0,-1-2-16 0,0 0 0 15,2-1-224-15,-1 1-32 0,1 0-16 0,2-1 0 0,-1 1-112 0,1-1-32 16,0 3 0-16,0-2 0 0,1 4-160 0,-1-3-32 16,1 3-16-16,-1 2 0 0,1 1-16 15,-1 2 0-15,0-3 0 0,2 2 0 0,-2 0 208 0,0 3 32 16,-2-1 16-16,2-3 0 0,2 3-176 0,-2 0-48 15,0 2 0-15,1-3 0 0,-1 1-48 0,0 0-16 32,0 1 0-32,1-1 0 0,-1 1-96 0,1-1-32 0,-1 1 0 0,1-3 0 0,-1 1-128 0,0 1 0 15,2-1 0-15,-2 1 0 0,0-1 0 0,0 0 160 16,-2 0-160-16,1 1 160 0,0-3-160 0,-1 2 0 0,0 3 0 16,1-2 0-16,-1-2 0 0,0 3 0 15,0-1 0-15,1 0 0 0,1-1 0 0,0-1 160 0,0 2-160 0,1 0 160 16,0-2-160-16,0 1 128 15,1 0-128-15,-1-2 128 16,0 1-128-16,0-2 0 0,1 3 0 0,0-1 128 16,-1 1-128-16,2-3 128 0,-2 4-128 0,0-4 128 15,2 5-128-15,-2-4 0 0,1 2 0 0,0-1 0 16,0 0 0-16,-1 0 0 0,2 0 0 0,1-2 128 16,-2-1-128-16,0 0 0 0,2 0 144 0,-1-2-144 15,0 1 0-15,1 1 128 0,-1 0-128 0,-1 0 0 16,-1 3 0-16,0-1 0 0,-1 2 0 0,0 1 0 15,0 0 0-15,-2 1 0 0,1 0 0 0,-2-4 0 16,1 4 0-16,-1-1 0 0,0-3 0 0,0 2 0 0,2-1 0 0,-2 1 0 16,2-3 0-16,0 3 0 0,1-2 128 0,-1 2-128 15,1-1 128-15,-1 1-128 0,1 2 0 0,0-2 144 16,1 2-144-16,0 2 0 0,0-5 0 0,2 4 0 16,-2-1 0-16,1 0 0 0,1 2 0 0,-2-2 0 15,2 1 0-15,-1-4 0 0,1 2 0 0,0-1 0 16,1 1 0-16,-2-2 0 0,2 1 0 0,0-3 0 15,0 2 0-15,-2-2 0 0,0 2 0 0,0 1 0 16,0-1 0-16,-2 3 0 0,1-1 0 0,-2-2 0 16,0 3 0-16,-2-1 0 0,2 1 0 0,0-1 0 15,-1-2 0-15,-1 0 0 0,2 0 0 0,0 1 0 16,1-2 0-16,0 0 0 0,1 0 0 0,0-1 0 0,2-1 0 16,-2-3 0-16,2 1 0 0,0 2 0 0,1-3 0 0,-1 1 0 15,1-1 0-15,0 2 0 0,0-3 0 0,-1 3 0 16,1-1 0-16,-2 1 0 0,2 1 0 0,-3 0 0 15,1 4 192-15,-1-3-192 0,-1 0 192 0,-1 5-192 16,-2-4 0-16,2 2 0 0,-2-1 0 0,1 0 0 16,-2 2 0-16,2-2 0 0,-1 1 0 0,2-1-192 15,-1 0 192-15,0-1 0 0,1-2 0 0,1 0 0 16,0 0 0-16,1-3 0 0,1-1 0 0,0 0 0 16,2 1 0-16,-1-2 0 0,1 1 0 0,2 1 0 15,-1-2 0-15,1 1 0 0,-1 1 0 0,2 1 0 0,-2 0 0 0,1 0 0 16,-1 1 0-16,-2 1 0 0,1 1 0 0,0 0 0 15,-2 0 0-15,0-1 0 0,-1 1 0 0,-1 2 0 16,0 0 0-16,-1 0 0 0,1-1 0 0,-2-1 0 16,1 3 0-16,1-5 0 0,-1 1 0 0,0-1 0 15,-1 0 0-15,1 1 0 0,1-2 0 0,0 1 0 16,0-1 0-16,1-1 0 0,1 1 0 0,-1-2 0 16,1 0 0-16,1 2 0 0,-1 0 0 0,2-1 0 15,0 1 0-15,-1-2 0 0,1 2 0 0,0-3 0 16,1 3 0-16,-2-4 0 0,1 2 0 0,0 1 0 15,0 0 0-15,-1 0-144 0,1 2 144 0,-3-3 0 16,0 2 0-16,1-2 0 0,-2 1 0 0,1 0 0 16,-1 3 0-16,0 0-128 0,-1 1 128 0,1-4 0 0,-2 2 0 15,1 0 0-15,0-3 0 0,1 1 0 0,1 1 0 0,-1-3 0 16,0-1 0-16,1 0 0 0,-1 1 0 0,2 0 0 16,0 0 0-16,-1-1 0 0,1 1 0 0,-1-1 0 15,0 1 0-15,-1 1 0 0,0-2 0 0,0 1 0 16,0-1 0-16,0 1-128 0,-1 0 128 0,0 0 0 15,-1 0 0-15,1 1-160 0,0 1 160 0,-2 1 0 16,2 0 0-16,-1-1-128 0,-1 2 128 0,1 0 0 16,-1-3 0-16,1 3 0 0,-1-4-128 0,1 1 128 15,1-1 0-15,-1-1 0 0,1 0 0 0,0 0 0 0,1-3 0 16,0 2 0-16,1 1 0 0,2-3 0 0,-2 2 0 0,3 0 0 16,-2-1 0-16,2 2 0 0,2 0-240 15,-4 0 64-15,2 1 16 0,-1 1 0 0,-1-2-144 0,2 1-16 16,0 0-16-16,-2 0 0 15,2 0-368-15,-2 0-80 0,1 1-16 0,-1-2 0 16,1 0-416-16,-2 0-64 0,1-5-32 0,0 1 0 16,0-1-608-16,2-1-112 0</inkml:trace>
  <inkml:trace contextRef="#ctx0" brushRef="#br4" timeOffset="158726.37">20411 7496 911 0,'-2'0'0'16,"2"0"0"-16,0 1 0 0,0-2 0 0,0 1 256 0,-1 0-48 0,1 0 0 0,0-4 0 0,-1 1-208 0,0 0 0 0,1-2 128 0,-2 2-128 0,1-2 144 0,0 0-144 0,1 2 160 0,-1-1-160 0,1 2 0 0,-2-1 0 15,1 2 0-15,0-2 0 16,0 2 144-16,1 0-144 0,-2-2 0 0,2 2 192 0,0 1 720 0,0-1 160 16,0 0 16-16,2 1 32 0,0-3-240 0,-2 3-48 15,0 0-16-15,0 0 0 0,0 0-304 0,0 0-48 16,16-17-16-16,-13 14 0 0,0 1-288 0,0-1-160 15,-2 2 160-15,0-1-160 0,1 2 0 0,-4 0 0 16,2 2 0-16,-2-2 0 0,1 1 432 0,-2 2 144 16,3-3 16-16,0 0 16 0,0 0 384 0,-15 15 80 15,13-13 16-15,-2 2 0 16,2 0-304-16,-1-2-48 0,2 2-16 0,-2 1 0 0,2-3 32 0,0 2 0 16,1 2 0-16,0-3 0 0,1 0-432 0,-1 2-64 0,3 0-32 15,-2-1 0-15,3 1-224 0,-2 0 0 0,3 1 128 0,-1-2-128 16,0 1 0-16,-2-2 176 0,0 2-176 0,2 0 160 15,-1 0-160-15,-2 0 0 0,0 0 0 0,0 1 0 16,-1-1 128-16,-1 1-128 16,1 2 128-16,-1-1-128 0,0 3 448 0,-1 0 0 0,0 1 0 0,1 0 0 15,-1 0-112-15,1 1-16 0,0 0 0 0,1-1 0 16,-1 3 320-16,1-2 48 0,0 2 16 0,-1-3 0 16,1 0-192-16,0 1-16 0,-2-3-16 0,2 0 0 15,0 2-112-15,0-4-32 0,-1 3 0 0,1-3 0 16,-1 2-208-16,0-1-128 0,-1-1 160 0,2 0-160 15,-1 0 128-15,0-1-128 0,0-1 0 0,-2 1 0 0,2-1 256 0,-2 1-64 16,2-2 0-16,-1 3 0 0,-2-1 16 0,2 2 0 16,-1 2 0-16,2-4 0 0,-2 4-32 0,2-2-16 15,0 2 0-15,1 0 0 0,0 1-160 0,0-2 0 16,2 1 0-16,0 0 0 0,-1-2 0 0,1 1 0 16,1 0 0-16,-2-1 0 0,1-1 0 0,1 0 0 15,-1-2 0-15,0 1 0 16,0-1 0-16,1 0 0 0,-2-4 0 0,1 3 0 0,0 0 0 0,-1-1 0 15,-1 1 0-15,0 2 0 0,0-2 0 0,-1 0 0 16,1 1 0-16,-3 1 0 0,1 0 0 0,-1 1 0 16,-1 1 0-16,2-1 0 0,-2 3 240 0,1-4 16 15,-1 3 0-15,0 0 0 0,-1 1-96 0,1-3-16 0,1 3 0 16,0-2 0-16,1 2-16 0,1 0 0 16,-1-1 0-16,2 0 0 0,0-1 96 0,2 1 16 0,0-3 0 0,1 0 0 15,0 0-240-15,1 1 0 0,1 1 0 0,0-2 0 31,0 1 0-31,-2-2 0 0,2 1 0 0,-1 0 0 0,0 3 0 0,-2-2 0 0,1-1 0 0,1 2 0 16,-2 0 0-16,-1-2 0 0,0 1 0 0,1 0 0 16,-1 2 0-16,-1-3 0 0,0 1 0 0,0 1 0 15,0 0 0-15,0-3 0 16,-1 3 0-16,1-1 0 0,0 1 0 0,-2-2 0 0,2 0 0 0,0 1 0 16,0 0 192-16,0-1 0 0,0 2 0 0,2-1 0 15,0 0-32-15,1 2-16 0,0-1 0 0,0 1 0 0,1-3-144 16,-1 2 0-16,0 0 0 0,0-2 0 0,1-1 0 15,-1 2 0-15,-1-1 0 0,1 1 0 0,-2 2 0 0,-1-3 0 16,1 1 0-16,-2 1 0 16,1 0 0-16,-1 0 0 0,-1 1 0 0,1 2 0 0,-1-4 0 0,-1 3 0 15,2-1 0-15,0 1 0 0,-2-1 0 0,2 3 0 16,1-4 0-16,-1 1 0 0,-1 0 0 0,2-1 0 16,0 0 0-16,0-2 0 0,2 0 144 0,-2-1-144 15,1-1 160-15,-1 1-160 0,1-3 192 0,0 2-48 16,1 1-16-16,-2-3 0 0,1 2-128 0,-1-2 0 15,0 2 0-15,0 1 0 0,-1-1 0 0,1-1 0 16,-2 2 0-16,1 0 0 0,1 2 0 0,-1-3 0 16,0-1 128-16,-1 2-128 0,2 0 0 0,0 0 0 0,-1-1 0 15,1 0 0-15,-1 3 0 0,1 0 0 0,-1-3 0 16,1 1 0-16,-1 1 0 0,1 0 0 0,-2 1 0 0,1 0 0 16,0-1 0-16,0 0 0 0,-1 1 0 0,2 2 0 15,-1-3 0-15,1 0 0 16,0 2 0-16,0-2 0 0,0-1 0 0,1 1 0 0,1-1 0 0,-1 0 128 15,0 0-128-15,-1 0 0 0,3 0 0 0,-1-3-176 16,0 3 176-16,1 0 0 0,-1 0 0 0,1 1 0 16,-1 1 0-16,1-2 0 0,-1-2 0 0,0 5 0 15,0-5 0-15,-1 2 0 0,1 2 0 0,-2-4 0 16,1 2 0-16,-1 0 0 0,0-1 0 0,0 0 0 31,0 2 0-31,1 0 0 0,-1 0 0 0,0 3 0 0,1-3 0 0,-1 0 0 16,1 4 0-16,-1-4 0 0,0 0 0 0,0 2 0 15,2 0 0-15,-2-1 0 0,1-2 0 0,-1 1 0 16,1 0 0-16,-1-1 0 0,0 1 0 0,0-1 0 16,-1-1 0-16,1 3 0 0,-1-3 0 0,-1 1 0 15,1 0 0-15,0-2 0 0,0 1 0 0,0 0 0 16,-1 1 0-16,1-4 0 0,1 3 0 0,-1-3 0 16,1 0 128-16,0 3-128 0,0-4 0 0,-1 0 0 15,-1 1 0-15,2 0 0 0,-1 2 0 0,0-2 0 16,0 2 0-16,-1-1 0 0,1 3 0 0,-1-2 0 15,0 1 0-15,1 1 0 0,-1 0 0 0,0 2 0 16,2-3 0-16,-1 0 0 0,1 0 0 0,0 1 0 0,1-4 0 16,-1 3 0-16,2-3 0 0,-2 2 0 0,1-1 0 15,-1 0 0-15,1 1 0 0,-1-2 0 0,1 0 0 0,-1 1 0 16,0 0 0-16,0-2 0 0,0 3 0 0,-1-2 0 16,1 1 0-16,-2 1 0 0,0 0 0 0,1 2 0 15,-1-3 0-15,1 3 0 0,-2 0 0 0,1 0 0 16,-1 1 0-16,1-3 0 0,-1 5 0 0,2-4 0 15,-2 3 0-15,3-3 0 0,-1 1 0 0,1 1 0 16,0-3 0-16,1 2 0 0,1 3 0 0,-1-2 0 16,1 0 0-16,1-1 0 0,1 1 0 0,-3-2 0 0,0 1 0 15,2-4 0-15,-2 2 0 0,0-1 0 0,0-1 0 16,0-1 0-16,2 0 0 0,-1-1 0 16,0 1-432-16,-1-2 0 0,-1 2 0 0,1-2 0 15,-1 2-368-15,0 0-80 0,0 0-16 0,0 0 0 16,0 0-1360-16,0 0-288 0</inkml:trace>
  <inkml:trace contextRef="#ctx0" brushRef="#br4" timeOffset="160392.25">19363 7564 911 0,'-1'-3'0'0,"1"1"0"0,0 0 0 0,0 0 0 0,0 2 352 0,-1 0-16 0,1-2 0 0,0-2 0 0,-2 1 0 0,2-3 0 0,0 1 0 0,0-1 0 0,0 1-16 0,2-1 0 0,-1 1 0 0,0 0 0 16,0-1-320-16,2 1 128 0,-2 1-128 0,2 0 0 0,-2-2 256 0,0 3 0 16,2 1-16-16,-3-1 0 0,1 1-96 0,-1 2-16 15,0-1 0-15,-1 1 0 0,-1 1 288 0,1-1 48 16,-1 2 16-16,0-2 0 0,1 1 400 0,0 1 80 16,1-2 0-16,0 0 16 0,0 0-64 0,0 0-16 15,0 0 0-15,0 0 0 0,0 0-224 0,0 0-48 16,0 0-16-16,0 0 0 0,9-22 64 0,-7 17 16 0,0 0 0 0,1 0 0 15,-1 3-224-15,1-3-32 0,-2 4-16 0,0-3 0 16,1 3-48-16,-1 1-16 0,-1 0 0 0,0-2 0 16,0 2 144-16,0 0 16 0,0 0 16 0,0 2 0 15,0-2 128-15,0 0 32 0,0 0 0 0,0 0 0 16,0 0-304-16,0 0-64 0,0 0-16 0,0 0 0 16,0 0-16-16,0 0 0 0,0 0 0 0,0 0 0 15,0 0 64-15,0 0 16 16,0 0 0-16,0 0 0 0,0 0 16 0,0 0 0 15,0 0 0-15,-3 22 0 0,5-16 48 0,-1 0 16 0,0 0 0 0,0 2 0 16,2-1 48-16,-1 2 16 0,1 0 0 0,0-1 0 16,0 1-192-16,1 0-48 0,-2-1 0 0,2-2 0 0,-2 6 112 0,2-5 0 15,0 4 16-15,-1 0 0 0,1 2-96 0,0-2-32 16,0 4 0-16,0-4 0 0,0 1-144 0,0 2-128 16,0-1 192-16,-1 1-192 0,1 1 128 0,0-2-128 15,-2 3 0-15,1 0 0 0,-1-2 0 16,-1 2 0-16,2 1 128 0,-2-1-128 0,-1 1 320 0,1 0 0 15,-1 0 0-15,0-1 0 0,2-2-128 0,-2 1 0 16,0-7-16-16,0 3 0 0,1 2-16 0,0 0 0 16,0 1 0-16,-1-2 0 0,2 2-160 0,-1-2 0 15,0 0 144-15,-1-4-144 0,1 2 0 0,-1 0 144 16,1-4-144-16,-2 2 0 0,2 0 128 0,-1 1-128 0,2 0 0 16,-2-1 0-16,1 2 128 0,-1 1-128 0,0 0 0 0,1 0 0 15,-1 1 0-15,0 0 0 0,1 0 128 0,-1 2-128 16,2-4 0-16,-2 3 128 0,1-1-128 0,0 0 0 15,0 2 128-15,1-1-128 0,0-2 0 0,1 2 0 16,-2-2 0-16,1 0 0 0,2-2 128 0,-2-1-128 16,2 3 0-16,0-4 0 0,1 1 128 0,-1 0-128 15,-1-1 0-15,1 3 0 0,0-3 0 0,-1 3 0 16,1-2 128-16,-1 2-128 0,-1-3 0 0,0 2 0 16,1-2 0-16,-2 0 0 0,0 2 0 0,-1-3 0 15,2 2 0-15,-2-2 0 0,0 3 0 0,-2-3 0 0,2 2 128 16,-1 0-128-16,1 0 0 0,-1 1 0 0,0 0 128 0,-1 1-128 15,1 0 192-15,0-3-192 0,1 3 144 0,-1-1-144 16,1 0 0-16,0 1 144 0,0-1-144 0,0 0 0 16,1-1 0-16,-1 2 0 0,1-1 0 0,-1-1 0 15,1 4 0-15,-1-2 0 0,0 1 0 0,2-4 0 16,-2 3 0-16,0-1 0 0,1 0 0 0,-1 0 0 16,1 0 0-16,-1-1 0 0,1 0 0 0,1 2 0 15,-2-3 0-15,1 1 0 0,0-1 0 0,-1 2 0 16,1-1 0-16,1 0 0 0,-2 2 0 0,1-2 0 15,-1 2 0-15,0 0 0 16,0 1 0-16,0-2 0 0,0 1 0 0,0 1 0 0,0 0 0 0,-1 0 0 16,1 0 0-16,1-2 0 0,-1 0 0 0,0 1 0 0,1-4 0 15,0 0 0-15,1 1 128 0,-2-1-128 0,1 1 0 16,-1-1 128-16,0 1-128 0,0-1 0 0,-1 1 0 0,-1 0 0 16,1-1 0-16,-1 3 0 0,-1-2 0 0,1-1 0 15,-2 3 0-15,0-3 0 0,1 1 128 0,-1 0-128 16,1 2 0-16,0-2 0 0,-1 3 0 0,0-3 128 15,2 1-128-15,-2-1 0 0,2 1 144 0,-1-2-144 16,1 0 0-16,-1 0 0 0,2 0 0 0,-2-2 0 16,2 1 0-16,0 0 0 0,0-3 0 0,-1 2 0 15,1 1 0-15,0-1 0 0,-1 3 0 0,0-3 0 16,1 1 0-16,-1 1 0 0,2 0 0 0,-2 2 0 0,1-2 0 16,1 0 0-16,0 1 0 0,0 2 0 0,0-2 0 15,0 1 0-15,0 1 0 0,1-3 0 0,1 1 0 0,-1 2 0 16,3-5 0-16,-2 3 0 0,3-5-192 0,0 2-16 15,2-1 0-15,2 0 0 16,3-6-688-16,3-4-128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21:33:04.097"/>
    </inkml:context>
    <inkml:brush xml:id="br0">
      <inkml:brushProperty name="width" value="0.05292" units="cm"/>
      <inkml:brushProperty name="height" value="0.05292" units="cm"/>
      <inkml:brushProperty name="color" value="#FF6699"/>
    </inkml:brush>
  </inkml:definitions>
  <inkml:trace contextRef="#ctx0" brushRef="#br0">28551 11821 13823 0,'0'-2'1216'0,"0"-1"-960"0,1 2-256 0,0 0 0 0,0 1 1296 0,1-1 224 0,-1-2 32 0,1-2 16 15,3-1-64-15,0-1-16 0,0-1 0 0,1-1 0 16,-1 3 256-16,0-1 48 0,0 2 16 0,-1 0 0 15,1 0-336-15,-1 3-64 0,-2-1 0 0,2 2-16 16,-2 2-544-16,1 2-96 0,0-2-32 0,1 4 0 16,0 1-448-16,1 4-80 0,0 0-32 0,1 3 0 15,0 1-160-15,3 3 0 0,-1 4 0 0,2 3 0 16,1 5 176-16,2 4-48 0,0 2-128 0,0 3 192 16,0 1 16-16,0 2 0 15,0 1 0-15,-2 0 0 0,-1-2-16 0,-1 0-16 0,0-3 0 0,-1-1 0 0,-1-1-16 16,-3-2 0-16,1-3 0 0,0 0 0 0,-1-1 32 15,0-1 0-15,1-1 0 0,0 0 0 16,-2-3-64-16,2-2-128 0,0 0 192 0,-1 2-64 0,0-5-128 16,-2 1 0-16,1-1 0 0,-1-3 0 0,-1 0 0 15,2-5 0-15,-2 0 128 0,-1-4-128 16,0 0 0-16,1-4 128 0,-1-1-128 0,0-2 128 0,0-2 0 0,-1-1-128 16,-1-4 192-16,0 1-64 0,0-6 32 0,-1-2 0 15,0-4 0-15,-2-3 0 0,1-4-160 0,-1-5 0 16,0-2 144-16,1-2-144 15,0-2 0-15,0-4 0 0,1 1 0 0,2-1 128 0,0 3-128 0,1 0 0 16,1 1-128-16,0 4 128 0,3 3-176 0,0 1 176 16,1 3-208-16,1 4 80 15,1 0 128-15,1 3 0 0,0 0 0 0,2 3-128 0,0 3 128 0,0 0 0 0,1 2 0 0,0 0 0 16,2 2 0-16,-1 4 0 0,0 0 0 0,1 3 0 16,-1 2 0-16,2 1 0 0,-2 3 0 0,0-1 0 15,2 3 0-15,0 3 0 0,-1 1-160 0,1 3 160 16,-2-2-160-16,1 4 160 0,0 2-128 0,0 4 128 15,0 0 0-15,0-1-128 16,0 4 128-16,0-1 0 0,-2 0 0 0,0-1 0 0,-1 0 0 0,-3-1 0 16,0-1 0-16,0-3 0 0,-2 0 0 0,-2-2 0 15,0 0 0-15,-2 0 0 0,-2-2 0 0,0 1 0 16,-2-3 0-16,-2 1 0 0,-1 0 0 0,-1 1 0 0,-1-2 0 16,-3 4 0-16,-1-2 0 0,-3 1 0 0,-3 2 0 0,-1-3 0 15,-4 2-192-15,-1 0 64 16,0 0-320-16,-1-4-48 0,0 1-16 0,-1-1 0 15,1-1-304-15,0-2-64 0,2-1-16 0,-1 1 0 16,3-4-656-16,3 1-144 0,1-1-32 0,5-5 0 16,2 0-1120-16,3 0-224 0</inkml:trace>
  <inkml:trace contextRef="#ctx0" brushRef="#br0" timeOffset="502.23">29331 12416 8287 0,'1'-4'368'0,"0"2"80"0,1-1-448 0,-1 1 0 0,0 1 0 0,0 1 0 16,3-4 1408-16,0 3 208 0,1-5 48 0,2-1 0 15,2-1 832-15,1 0 192 0,1-2 16 0,-1 3 16 16,0-4 192-16,0 5 32 0,1-1 16 0,0-2 0 0,0 2-1088 0,-1-1-208 31,1 0-64-31,0 1 0 0,0-3-1008 0,0 3-208 0,0-2-32 0,-1 2-16 0,-1-3-160 0,0 0-48 16,-1 1 0-16,0-1 0 0,-2 0 48 0,-1 2 0 16,-1-3 0-16,-1-2 0 0,0 2-176 0,-2-5 0 15,-1 4 0-15,1-6 0 0,-2 2 0 0,1-1 128 16,-1 0-128-16,-2 0 0 0,0 3 144 0,-1 0-144 15,-1 2 160-15,0 1-160 16,-1 1 0-16,0 3 0 0,-2 3 0 0,1 2 0 0,-1 2 0 0,0 5 0 16,-1 1-208-16,0 3 64 0,1 2 144 0,-2 3-192 15,1 3 192-15,1 0-192 0,-1 2 192 0,0 3-128 16,1 3 128-16,-2 1-128 0,1 1 128 0,0 2 0 16,3-1 0-16,0 0 0 0,0 1 0 0,2-4 0 15,2 1 0-15,2-3 0 0,1 1 0 0,0-2 0 16,2-4 0-16,0 1 0 0,2-2 0 0,3-1-128 0,-1-1 128 0,3-4 0 15,0 0-288-15,2-2 32 0,1 0 0 0,0-4 0 32,1-4-576-32,1 0-128 0,1-2 0 0,0-4-16 15,0-1-1600-15,-1 0-320 0</inkml:trace>
  <inkml:trace contextRef="#ctx0" brushRef="#br0" timeOffset="1020.26">29837 11968 12895 0,'0'-2'1152'0,"0"-3"-928"0,1 3-224 0,-1 0 0 0,1 2 1008 0,0-1 144 15,1 0 48-15,0-4 0 0,1-1 464 0,-1 1 80 16,2 0 32-16,-3 1 0 0,0 2 704 0,-1 0 144 15,-1 4 16-15,-1 0 16 0,-1 3-848 0,-3 1-160 16,0 3-48-16,-2 2 0 0,0 0-768 0,-2 1-144 16,0 5-48-16,-2 0 0 0,-1 0-432 0,1-1-80 15,-2 3-128-15,2-1 176 0,1-2-176 0,0-1 0 16,2-2 0-16,1-2 0 0,4-3 0 0,0 1 0 16,1-3 0-16,2-1 0 0,1 0 0 0,0-2 0 0,1 0 0 15,1-1 0-15,-1 1 0 0,0-1 0 0,2-1-144 0,-1 2 144 16,2-3-144-16,-1 0 144 0,1 2 0 0,1-2-144 15,1 1 144-15,0-1 0 0,2 1 0 0,-2 2 0 16,0-1 0-16,2 1 0 0,-2 3 0 0,1-4 128 16,1 3-128-16,0 1 0 0,2 1 0 0,-1 1 0 15,1-2 0-15,-2 3 0 0,2-2 0 0,0 1 0 16,0-1 0-16,0 2 0 0,-1 0 0 0,-2-2 0 16,0 2 0-16,1 1 128 0,-3-1-128 0,1 3 0 15,-2 0 192-15,-1-1-48 0,1 1 0 0,-3 1 0 0,2 2 96 16,-3-4 16-16,1 4 0 0,-2-1 0 0,1 3-128 0,-3-4 0 15,1 2-128-15,-2 0 192 0,1 0-192 0,-2 1 0 16,-2 1 0-16,-1-3 0 0,-1 1 0 0,-1 1-128 16,-2-3-16-16,1 0 0 15,-3 0-320-15,2-4-64 0,-2-1-16 0,1-1 0 16,0-5-1648-16,1-2-336 0</inkml:trace>
  <inkml:trace contextRef="#ctx0" brushRef="#br0" timeOffset="1365.28">30056 11591 23951 0,'-3'-5'1056'0,"2"-1"224"0,1 2-1024 0,0 2-256 0,1 2 0 0,-1-3 0 0,1 2 576 0,2 0 48 0,1-1 16 16,1-1 0-16,1-1 1536 0,0 3 320 0,0 2 64 0,1 2 16 16,1 3-912-16,-1 0-192 0,1 7-48 0,-1 1 0 15,3 4-768-15,-1 4-144 0,1 1-48 0,-1 1 0 16,3 4-208-16,-1 2-32 0,-1 0-16 0,1 2 0 16,-1 3-80-16,-2-1 0 0,1 3-128 0,-2 3 192 15,1-3-192-15,-2 1 0 0,-1 1 0 0,1-5 0 16,-1 0 0-16,-1-4 0 0,1 0 0 0,-2-3 0 0,1-1 0 0,-1-2 0 15,-2-2 0-15,0-2 0 16,0-3-400-16,-2 1-32 16,0-5 0-16,0-2 0 0,-2 0-832 0,-1-2-160 0,1 0-48 0,-1-6-15632 15</inkml:trace>
  <inkml:trace contextRef="#ctx0" brushRef="#br0" timeOffset="1617.06">29967 12099 34095 0,'-2'-13'1504'0,"2"2"320"0,3 1-1456 0,-1 2-368 0,1 5 0 0,0 0 0 0,1-2 800 0,4-3 96 0,3-5 0 16,2-4 16-16,3 0 112 0,3-2 0 16,-3 2 16-16,0 2 0 0,-2 3-400 0,-1 0-64 0,1 5-32 0,-2-3 0 15,2 4-48-15,-1-3-16 0,1 3 0 0,2-1 0 16,0 1-288-16,2-4-48 0,0 2-16 0,1 0 0 15,2-1-528-15,0 0-112 16,0 1-32-16,-2-4 0 0,1 1-736 0,1 0-128 0,0-1-48 0,2-2-16336 16</inkml:trace>
  <inkml:trace contextRef="#ctx0" brushRef="#br0" timeOffset="6189.06">30883 12616 20271 0,'-3'-1'1792'0,"2"0"-1424"0,1 1-368 0,0 0 0 15,0 1 752-15,0 0 80 0,0-1 0 0,0 2 16 16,-1 0 928-16,1-1 176 0,-1 3 32 0,1-4 16 15,0 0-304-15,0 0-64 0,2 24-16 0,-1-17 0 16,1 4-576-16,0 1-112 0,1 5-32 0,0 1 0 16,0 3-496-16,2 0-96 0,-3 4-32 0,1 1 0 15,-1 2-80-15,-1 2-32 0,1 6 0 0,-2 2 0 0,0 7-160 16,-2 0 0-16,1 6 0 0,0 0 0 0,-2 1 0 16,1 1 0-16,-2-1 128 0,2-1-128 0,-2-1 144 0,0-2 0 15,2 1 0-15,-1-4 0 0,2 0 112 0,0-2 32 16,0 1 0-16,-1-2 0 0,2-2-32 0,0 0 0 15,0-3 0-15,0-1 0 0,0 1-128 0,0 1-128 16,-1 1 192-16,1 0-192 0,0 1 256 0,0-3-48 16,1 1-16-16,1 2 0 0,0-1-64 0,-1-1 0 15,2-3-128-15,-2 2 192 0,2 1-192 0,-2-1 0 16,1 1 128-16,0 3-128 0,0 0 0 0,0 1 0 16,1 2 0-16,-1-2 0 0,2 1 0 0,-3-2-192 15,-1-1 48-15,0-4 0 0,-1-3 144 0,0 1-208 0,0-5 80 0,-1 1 128 16,1-2 128-16,0 0 160 0,1-3 32 0,-1-1 0 15,1-1-320-15,0 0 0 0,-2-1 0 0,2 1 0 16,-1 0 128-16,0-5-128 0,0 5 0 0,-2-2 0 16,2-2 0-16,-1 4 0 0,-1 0 0 0,1 1 0 15,-1 0 0-15,1-1 0 0,-1 0 0 0,1 1 0 16,1 0 0-16,-1 1 0 0,2-1 0 0,0-2-144 16,2 1 144-16,-1 0 0 0,1-1 0 0,1-2 0 15,0 1 0-15,0-3 144 0,1-1-144 0,-2 1 0 16,2-2 128-16,-2 0-128 0,1 0 0 0,-1-2 0 15,1 0 0-15,-2 4 0 0,0-3 0 0,-1 1 0 0,0 3 0 16,-1-1 0-16,0 2 0 16,-1 1 0-16,0 2 0 0,1-1 0 0,-2 3 0 0,2 0 0 0,0 1 0 0,0-3 0 15,1-2 0-15,0 0 0 0,0-2 0 0,0-2 0 16,1-1 0-16,-1 0 0 0,0-3 0 0,0 0 0 16,0-2 128-16,0 1-128 0,-1-1 0 0,-1-1 0 15,2-1-192-15,-1-2 48 0,0 4 144 0,0-4-192 16,-1 3 192-16,2-4-192 0,-1 3 192 0,0 0 0 15,0 1 0-15,-1-3 0 0,1 3-160 0,1-3 160 16,-1 3-192-16,1-1 192 0,-1 1-160 0,1 0 160 16,0-4-128-16,0 2 128 0,0 0 0 0,0-2 0 0,0-2 0 15,0-1 0-15,0 1 0 0,0-1 0 0,0 0 0 0,0 0 0 16,-2-1 0-16,2 1 0 0,-1 0 0 0,0 2-128 16,0-2 128-16,0 1-128 0,-1 3 128 0,1-3-128 15,0 2 128-15,1-4-160 0,-1 2 160 0,1 1-160 16,0-3 160-16,0 2 0 0,0-4 0 0,0 3 0 15,-2-1 0-15,1-2 0 0,1 1 0 0,-1 1 0 16,1-1 0-16,-3 1 0 0,2 0 128 0,-1 1-128 16,-2 0 0-16,1 0 0 0,-1 4 0 0,0-2 128 15,0 1-128-15,-1 0-128 0,1 1 128 0,1 0-192 16,-1-1-48-16,0-1-16 16,1 1 0-16,0-2 0 0,1 1 256 0,-1-3 0 0,2 2 0 0,-2-2 0 0,2 1 224 15,0-2-64-15,0 0-16 0,0 2 0 0,-1-3-144 16,0 1 0-16,2-1 144 0,-1 0-144 0,1 0 176 0,-2-1-48 15,1 1 0-15,0-3 0 0,0 1 48 0,-1-2 0 16,0 1 0-16,1-1 0 0,-2-3-176 0,1 2 160 16,-2 0-160-16,2-1 160 0,-1 0-160 0,-1-3 192 15,1 2-192-15,-1-3 192 0,-1-1-192 0,0 0 160 16,-1-2-160-16,0 1 160 0,-2 0-160 0,0-4 160 16,-1 1-160-16,0 1 160 0,2 2-160 0,-2-3 0 15,2 4 0-15,-1 0 0 0,3 2 0 0,1 3 0 16,-1-3 0-16,0 4 0 0,2 0 0 0,1 2 0 0,0-1 0 15,2 2 0-15,-1-3 0 0,1 2 0 0,0-1 0 16,0 2 0 0,0 1 0-16,0-1 0 0,1 2 0 0,-1 0 0 0,0-2 0 0,2 2 0 0,-2 2 0 0,0-2 0 15,0 0 0-15,0 0 0 0,0 0 0 0,0 0 0 16,0 0 0-16,0 0 0 0,15 17 0 0,-11-14 0 16,3 2 0-16,-1 1 0 0,1 3 0 0,1-3 0 15,-1 2 0-15,1 0 0 16,0 3 0-16,0-2 0 0,-1 1-144 0,2 1 144 0,-2 0-192 15,2 0 192-15,-2 2-256 0,-1-1 48 0,1 0 16 0,-1 0 0 16,-1-3-16-16,-2 1 0 0,1-1 0 0,1 0 0 16,-1-4 208-16,-1 1 0 0,1 0 0 0,0-1 0 0,0-1 0 15,-1-1 0-15,0 2 208 0,0 0-64 0,1-4-144 0,-1 3 128 16,0-1-128-16,0 0 128 0,-1-3-128 0,1 2 0 16,-1-1 0-16,1-2 0 0,-1 1 128 0,1-2-128 15,-1-1 192-15,2 0-64 0,-2 1 48 0,1-1 0 16,-1 0 0-16,2-2 0 0,-2 0 80 0,2-2 0 15,1 0 16-15,0 0 0 0,0-1-16 0,1 0 0 16,2-2 0-16,-1 0 0 0,2 1 32 0,1-2 0 16,-1 1 0-16,1 1 0 0,1 0-32 0,-1-3 0 15,3 2 0-15,-1 2 0 0,-1-3-96 0,0 2-32 16,0 2 0-16,1 0 0 16,-2-1-304-16,-2 0-64 0,1 2-16 0,-2 0 0 15,-1-3-528-15,-1 2-112 0,-1 1-32 0,-1-4-13104 0,-3 0-2624 16</inkml:trace>
  <inkml:trace contextRef="#ctx0" brushRef="#br0" timeOffset="12527.27">30584 12405 21183 0,'-4'1'1888'0,"1"-1"-1504"0,2 0-384 16,1 1 0-16,0-1-352 0,0 0-144 0,0 0-16 0,-1 3-16 0,-2-3 720 16,1 0 160-16,1 1 32 0,1-1 0 0,0 0 80 0,0 0 32 15,0 0 0-15,0 0 0 16,0 0 1296-16,0 0 272 0,0 0 48 0,0 0 16 0,0 0-288 0,0 0-64 16,0 0-16-16,0 0 0 0,0 0-736 0,0 0-128 15,0 0-48-15,0 0 0 16,0 0-464-16,0 0-80 0,0 0-32 0,0 0 0 15,0 0-16-15,0 0 0 0,0 0 0 0,0 0 0 16,0 0 112-16,0 0 16 0,0 0 0 0,0 0 0 16,0 0-112-16,0 0-16 0,0 0 0 0,0 0 0 15,0 0 0-15,0 0 0 0,0 0 0 0,22 1 0 16,-15-3 0-16,2-2 0 0,1 2 0 0,2-3 0 16,3-1 112-16,1-1 16 0,2-1 0 0,0 0 0 15,3-2-384-15,0 3 144 0,1-4-144 16,1 2 0-16,-1 2 128 0,-2-1-128 0,0 0 0 0,-3 2 0 15,-1-1 0-15,0 1 0 0,-2 1 0 0,-2 0 0 16,-1 3 0-16,-2-3-272 0,-2 4 48 0,-2-2 16 0,0 2-48 0,-1 0-16 16,-2 1 0-16,1 0 0 15,-2-3-128-15,-1 3-32 0,0-1 0 0,-1 0 0 16,-2-1-304-16,1 2-64 0,-1-2-16 0,3 2-17872 16</inkml:trace>
  <inkml:trace contextRef="#ctx0" brushRef="#br0" timeOffset="13354.18">31427 11830 8287 0,'-1'-3'736'0,"1"2"-592"0,0 0-144 0,0 1 0 0,0-1 704 0,-2-2 128 16,2 2 0-16,0-3 16 0,-1 1 336 0,1-5 64 15,-1 2 16-15,0 0 0 0,1 1 608 0,-1 1 128 16,1-1 32-16,0-1 0 0,-2 1 432 0,2-1 96 0,0 1 0 0,0 0 16 15,2 0-560-15,-2 0-112 0,0 1-32 0,0-1 0 16,0-1-1136-16,0 1-224 0,-2 2-64 0,1 0 0 0,-1 1-240 16,-1-1-48-16,-1 1-16 0,1-2 0 15,-2 4-144-15,0 0 0 0,-1 0 0 0,-2 2 128 16,2 2-128-16,-3-1 0 16,2 3 0-16,-3 1 0 0,0-1 0 0,-1 3 128 15,0 1-128-15,-1 2 0 0,-1 1 128 0,2 0-128 0,-1 1 128 16,-1 2-128-16,3 0 176 0,-1-2-48 0,1 3-128 0,-1 0 192 15,3 3-192-15,-1-3 0 0,2 1 0 0,0 0 0 16,2 0 0-16,2-2 0 0,0 0 0 0,3-3 0 16,1 1 0-16,1-4 0 0,1 1 0 0,1-2 0 15,2-1 176-15,0 0-176 0,1-2 192 0,1-1-192 0,1-1 192 0,1-2-192 16,1-1 192-16,1-2-192 16,2 1 240-16,0-4-64 0,0 2-16 0,0-3 0 15,0-1 0-15,-1 1 0 0,0-4 0 0,-1 2 0 16,-1-1 160-16,0-2 16 0,-1 3 16 0,-1-4 0 0,-2 2-32 0,1 1 0 15,-2-4 0-15,0 1 0 0,-1 0 32 0,-1-2 0 16,-1-1 0-16,-1-1 0 0,-1 0-96 0,-1-2 0 16,-1-3-16-16,-2 0 0 0,-1-4-240 15,-1-2 0-15,0-5 128 0,-1-4-128 0,1-2 0 0,-2-5 0 0,2-4 0 16,-1-2 0-16,2-4 0 0,0-1 0 16,2 0 0-16,-1 1 0 0,1 2-352 0,1 0-16 0,-1 1 0 0,0 1 0 31,1 6-80-31,0 0-32 0,1 5 0 0,0 5 0 15,0 6-64-15,1 0-16 0,1 7 0 0,-1 2 0 16,2 6-64-16,-2 2-16 0,2 4 0 0,-2 5 0 16,0 3-1904-16,-2 3-384 0</inkml:trace>
  <inkml:trace contextRef="#ctx0" brushRef="#br0" timeOffset="13776.18">31729 11642 33167 0,'-2'-5'2944'0,"2"1"-2352"16,2 2-464-16,-1 2-128 0,0-3 336 0,0 2 48 15,2-3 16-15,-1-2 0 0,3-1 512 0,0-1 112 0,0 1 0 0,0 3 16 0,0-1-368 0,-1 4-80 16,-1-1-16-16,1 4 0 0,-1 1 32 0,0 1 0 16,0 4 0-16,-1 1 0 0,1 2-32 0,-2 0-16 15,0 2 0-15,-1 3 0 0,1 2-96 0,-2 0-16 0,1 2 0 0,-1 2 0 16,1-2-256-16,1 1-64 15,0 1-128-15,2-3 192 0,-1 0-192 0,1 0 0 0,-1-1 0 0,1-1 0 16,1-1-128 0,-1-2-32-16,0-2 0 0,0-2 0 0,1 0-480 15,0-4-112-15,0-1-16 16,-1-4 0-16,0 0-256 0,-1-1-64 0,1-1-16 0,-2-4-17024 0</inkml:trace>
  <inkml:trace contextRef="#ctx0" brushRef="#br0" timeOffset="13977.03">31844 11383 41471 0,'-9'-8'1840'0,"4"0"368"0,1 5-1760 0,2-2-448 0,1 2 0 0,-1 1 0 0,1 1 800 0,0-3 80 16,-2-1 16-16,0-2 0 16,0 0-80-16,1 1-16 0,-1-1 0 0,2 3 0 0,0 0-800 0,0 2 0 15,1 2 0-15,0 0-144 16,1 1-544-16,-1 0-96 0,1 3-32 0,0-3 0 15,2 4-400-15,-2-2-64 0,3 3-32 0,-1 1-17056 0</inkml:trace>
  <inkml:trace contextRef="#ctx0" brushRef="#br0" timeOffset="14650.86">32362 11350 38703 0,'-5'0'1712'0,"1"0"352"0,2 3-1648 0,0-3-416 0,2 0 0 0,0 0 0 16,0 0 256-16,0 0-48 0,0 0 0 0,0 0 0 0,0 0 112 0,0 0 32 0,0 0 0 0,0 0 0 15,0 0-352-15,0 0 0 0,0 0 0 0,0 0-128 16,-14 14 288-16,10-9 64 0,-2 2 16 0,0-1 0 16,-1 1 208-16,0 1 32 0,-1 1 16 0,1-1 0 15,-2 2-160-15,1-2-16 0,-1 1-16 0,0 0 0 16,0-1-48-16,0 4 0 0,-1-4 0 0,0 2 0 15,0 0-128-15,2 1-128 0,-2-2 192 0,2 1-192 16,0 0 128-16,0-2-128 0,2 1 0 0,-1-2 0 16,2 2 0-16,0-3 0 0,1 0 0 0,1-1 0 15,2-1 0-15,0 0 0 0,2-1 0 0,-1-1 0 0,3 0 0 0,-1 1 0 16,1-3 128-16,-1 0-128 0,2 1 0 0,0-2 0 16,1 1 0-16,-1 0 0 0,1-3 0 0,2 1 0 15,-1 0 0-15,0 0 0 0,1-1 0 0,1 1 160 16,0-1-160-16,0 2 128 0,1-1-128 0,-1-1 0 0,1 3 0 0,1-1 128 15,0-1-128-15,0-1 0 0,1 3 0 0,1-4 0 16,-1 3 0 0,2 0 0-16,-2 1 0 0,0 0 0 0,0 0 0 0,0 1 0 15,-1 2 0-15,0 0 0 0,-2 2 0 0,0 0 0 16,1 1 0-16,-3 6 0 0,0-4 0 0,-1 3 0 16,-1 0 0-16,-3 2 0 0,-1-2 0 0,-3 3 0 15,0-3 192-15,-1 1-64 0,-2 0 64 0,0 3 0 16,-2-2 0-16,1-2 0 0,-1 0 80 0,0 0 32 0,0 0 0 15,0-2 0-15,0 1-16 0,-1-3 0 0,1 2 0 0,-1-3 0 16,1-1-160-16,-1-1-128 0,-1-1 144 0,1 1-144 16,1 0 0-16,-1-2-320 0,0-2 64 0,-1-2 0 31,2 1-736-31,-1-2-144 0,2-2-16 0,-1 0-16 16,3-1-304-16,0-3-48 0</inkml:trace>
  <inkml:trace contextRef="#ctx0" brushRef="#br0" timeOffset="14997.89">32781 10895 43311 0,'-6'0'1920'0,"1"0"384"0,1 4-1840 0,3-3-464 15,1 3 0-15,1-3 0 0,0 4 272 0,2 0-32 0,-2 2-16 0,2 6 0 0,0 4 160 0,2 4 48 16,0 2 0-16,0 2 0 0,0 2-432 0,-1 2 128 16,2 0-128-16,-1 2 0 0,0 3 0 0,-1-3 0 15,0 3 0-15,0-2 0 0,0 2 0 0,-2-4-224 16,0 2 80-16,-2-4 16 0,0 1 128 0,0-3-160 15,-2 0 160-15,1-2-160 0,0 0-160 0,0-3-16 32,-1 1-16-32,1-3 0 0,0 0-256 0,0-1-48 0,-1-7-16 0,0 0 0 15,0-5-1568-15,-1-2-304 0</inkml:trace>
  <inkml:trace contextRef="#ctx0" brushRef="#br0" timeOffset="15238.97">32495 11236 40543 0,'-7'-2'1792'0,"4"-3"384"0,2 4-1744 0,4-3-432 0,0 3 0 0,2-1 0 0,2 0 320 0,2 0-32 16,7-3 0-16,7-2 0 0,6-2 352 0,5-3 64 0,3 0 0 15,2 0 16-15,1 1-96 0,0-1-32 0,-3 3 0 0,-1-3 0 16,-2 2-80-16,0 1-32 0,-1-3 0 0,-1 1 0 31,-1 0-320-31,-3-2-160 0,-2 0 160 0,-1 0-160 16,-3 0-544-16,-4-2-208 0,-3-1-32 0</inkml:trace>
  <inkml:trace contextRef="#ctx0" brushRef="#br0" timeOffset="18442.16">31709 12944 20271 0,'0'-5'1792'0,"1"1"-1424"0,-1 2-368 0,1 1 0 0,1-2 0 0,-1 1-128 15,0-3 0-15,2-4 0 0,-1-1-48 0,0-1 0 16,2-2 0-16,-1 4 0 0,-1 0 656 0,1 3 128 0,-2 0 32 0,0 3 0 0,0 0 944 0,1 1 192 16,-1 2 32-16,-1 0 16 15,1 0-224-15,0 2-32 16,2-1-16-16,-2 3 0 0,1-3-224 0,-2-1-48 0,0 0-16 0,0 0 0 15,14 21-464-15,-10-15-96 0,-1 3 0 0,2 2-16 16,-1 0-432-16,0 3-96 16,0-1-16-16,-1 2 0 0,1 2-16 0,0 2-128 15,-1-1 192-15,0 3-64 0,2 0-128 0,-1 3 192 0,0-2-192 16,0 0 192-16,1 2-64 0,0-2 0 0,-1 1 0 16,-1-2 0-16,1 1 0 0,-1-1 0 0,-1 0 0 0,1-1 0 15,-2-3-128-15,0-2 192 0,0 0-192 0,1-2 192 16,-1-2-16-16,0 0 0 0,-1-2 0 0,0 0 0 15,0-2 0-15,0 1 0 0,0-3 0 0,0 0 0 16,0-2-176-16,0 0 128 0,0-1-128 0,-1-2 128 16,1 0-128-16,0-4 128 0,-1 3-128 0,-1-5 128 15,1 1 16-15,0-5 0 0,0 0 0 0,-2-2 0 0,2-2-144 16,0-2 192-16,1-1-192 0,-2-4 192 16,2-1-192-16,2-2 0 0,-1-1 0 0,0-1 0 15,2 2-224-15,-1 1 32 0,2 5 0 0,3-15-176 16,-3 18 208-16,1 2 0 0,0 2 0 0,1 0 160 15,-1 4 0-15,2-3 0 0,1 2 0 0,-1 2-128 0,1-1 128 16,0 1-128-16,0 1 128 0,0 1-192 16,1 1 32-16,-2 3 16 0,2 0 0 0,0 3 144 0,-1-2-192 0,1 4 192 15,-2 0-192-15,1 2 64 0,-2 1 0 16,0 1 0-16,0 2 0 0,-1-3 128 0,-1 3 0 16,0 3 0-16,-2-2 0 0,0 2 0 0,-2 1-160 15,-2-2 160-15,1 2 0 0,-1-2 0 0,-2 2 0 16,1-3 0-16,-2 0 0 0,2 2 0 0,-2-1 0 15,1-1 0-15,-2 0-160 0,1-1 160 0,-1 0 0 0,1 0 0 0,-3 2 0 16,2-2 0-16,-2 0 128 16,0 0-128-16,-1 0 0 0,1 0 0 0,-1 0 144 15,-1 1-144-15,0 0 0 0,0-1 0 0,-1 0 0 16,0 2 0-16,0-4 0 0,0 0 0 0,0 0-176 16,2-3 32-16,-1-1 0 0,2-4-176 0,0 0-48 0,1-2 0 15,-1 0 0-15,2-4-1232 16,1-1-240-16,0-3-48 0,2 2-14432 0</inkml:trace>
  <inkml:trace contextRef="#ctx0" brushRef="#br0" timeOffset="19011.38">32244 13122 25791 0,'2'-2'1152'0,"-2"-2"224"0,1 1-1104 0,0 3-272 0,1-2 0 0,0 1 0 0,0 0 480 0,2-2 32 0,1-1 16 0,2 1 0 0,2-2 400 0,2-1 80 16,-1 1 16-16,-1 0 0 0,1 1 80 0,-2-1 32 15,1 1 0-15,-2-1 0 0,2 3-112 0,0-4 0 16,-1-1-16-16,1 3 0 0,-2-5-432 0,1 3-64 16,-2-2-32-16,1 2 0 0,-2 0-256 0,0-4-48 15,1 3-16-15,-1-5 0 0,-1 3-160 0,0-3 192 16,-1 3-192-16,0-3 192 0,-1 1-192 0,0 0 128 0,-1 1-128 0,-1-1 128 15,0 0-128-15,-1 0 0 0,-2 2-192 0,-1 2 192 16,1 2-304-16,-2 0 64 0,-1 2 16 0,-2 3 0 0,0 0 96 16,-1 0 128-1,-1 5-208-15,0-1 80 0,-1 2-64 0,0 3 0 0,0 1 0 16,-2 2 0-16,3 2 320 0,-1 1 48 0,1 1 16 0,2 1 0 16,-1-2-192-16,2 2 128 0,1 3-128 0,1-3 128 0,0 3-128 0,1 0 0 15,1-3 0-15,1 2 0 0,2-2 128 0,0 0-128 16,1-1 192-16,2-1-64 0,-1 0 0 0,3-1-128 15,1 1 192-15,0-2-64 0,2-2-128 0,-1 0 0 16,2-1 0-16,0 0 0 16,1-1-304-16,-1-2-80 0,1-1-32 0,-1-2 0 15,2-1-912-15,-1-2-176 0,0-2-32 16,1-1-14688-16</inkml:trace>
  <inkml:trace contextRef="#ctx0" brushRef="#br0" timeOffset="19557.86">32801 12684 32255 0,'-6'0'1424'0,"1"0"304"0,1 0-1392 0,3 0-336 0,-1-1 0 0,2 1 0 0,0 1-560 0,-1 3-176 0,-1-3-32 0,-3 4-16 16,0 0 976-16,-3 3 192 0,0 3 32 0,-3 1 16 16,0 1 912-16,-2 0 192 0,-2 4 48 0,-1 0 0 0,3-4-368 0,-3 3-64 0,1-2 0 0,1 1-16 31,2-4-672-31,1 0-128 0,3 0-16 0,1-4-16 15,3 0-48-15,2-1 0 0,0-2 0 0,2-2 0 16,0 0-400-16,2-2-96 0,0 0-16 0,2 0 0 0,-1-2-16 0,1 0-16 16,1 0 0-16,0 0 0 0,1 1-16 0,0-1 0 15,1-1 0-15,0 0 0 0,0 1 304 0,2 0 0 16,1 1-128-16,0 1 128 0,1 0 0 0,0 0 0 16,2 0 0-16,-1 0 0 0,0 1-128 0,1 3 128 15,-1 0 0-15,-1 1 0 0,-1 0-432 0,-1 0 32 16,-2 0 0-16,1 2 0 0,-4-1 80 0,1 3 0 15,-1-2 16-15,0 1 0 0,-2-1 304 0,1 2 0 16,-2-1 176-16,0 0-176 0,0-1 384 0,-1 2-48 16,-1 0 0-16,0 1 0 0,-1 1-112 0,-2 0-32 15,-1 0 0-15,0 0 0 0,-1 1-192 0,-2 0 128 0,1-1-128 0,-3 1 0 16,0 0 128-16,-1 2-128 0,-1-3 0 0,-1 1 0 16,1 1-128-16,-2-3-128 15,1 1-32-15,-1-4 0 16,2-1-1680-16,-1-1-336 0</inkml:trace>
  <inkml:trace contextRef="#ctx0" brushRef="#br0" timeOffset="20040.89">32940 12337 21183 0,'2'-1'1888'0,"0"-3"-1504"0,1 3-384 0,-2-1 0 0,0 2-144 0,0-2-112 0,3 1 0 0,0-3-16 16,2 0 1008-16,0 1 208 0,0 1 32 0,-1 0 16 16,0 2 1200-16,-1 2 240 0,0 3 64 0,-2 4 0 15,1 1-400-15,-1 4-80 0,1-1-16 0,-1 4 0 0,2 2-1152 0,-1 3-224 16,2 3-48-16,0 0-16 0,2-1-272 0,-1 4-48 15,0 1-16-15,1 3 0 0,1-3-224 0,-2 1 0 16,1-1 0-16,2 1 0 16,-2-2 0-16,1-2-288 0,-1-2 64 0,-1-3 16 15,1 1-304 1,-2-5-64-16,1 2-16 0,-3-4 0 0,1-2-1504 0,0 0-288 16,-2-2-64-16</inkml:trace>
  <inkml:trace contextRef="#ctx0" brushRef="#br0" timeOffset="20310.18">32871 12776 27647 0,'-3'-1'2448'0,"0"1"-1952"0,3 0-496 0,0-2 0 0,1 2 2720 0,2 0 448 0,0-2 96 0,4-1 0 0,3 0-2096 0,3-1-416 15,3-3-96-15,3-1-16 0,2 1-224 0,1-3-48 32,2 0-16-32,0 1 0 0,1-1-32 0,-1 1 0 15,-1-3 0-15,1 1 0 0,-1-1-320 0,-1 1 0 0,-1-2 0 0,-1 1 0 32,-3 1-496-32,-1 0-160 0,1 1-48 0</inkml:trace>
  <inkml:trace contextRef="#ctx0" brushRef="#br0" timeOffset="21151.9">33431 12378 23951 0,'2'0'2128'0,"0"0"-1696"15,1 1-432-15,-2-1 0 0,0 0 1152 0,0 0 128 0,2 2 48 0,0 0 0 16,4 1 800-16,-1 4 176 0,1-1 16 0,1 1 16 0,-2 2-896 0,0 2-176 15,0-1-48-15,0 1 0 0,2 3-400 0,-2-3-96 16,3 1-16-16,-1 0 0 0,2 1-384 0,0 2-64 16,-1-3-32-16,-1 3 0 0,1-3-496 0,0-1-112 15,-1-2 0-15,1 0-16 16,1-3-352-16,-1 0-64 0,2-1-16 0</inkml:trace>
  <inkml:trace contextRef="#ctx0" brushRef="#br0" timeOffset="21495.66">33741 12161 41471 0,'-7'2'3680'0,"4"0"-2944"0,1 0-592 0,2 2-144 15,2-4 0-15,-2 5 0 16,0 1-192-16,-4 5 192 0,-1 8-144 0,0 5 144 0,1 3 0 0,1 2 0 16,-2 1 0-16,1 6-128 0,0 0 128 0,-1 5 0 15,0 7 0-15,-1 0 0 0,0 2 0 0,0-6 0 16,0 2 192-16,-2-3-48 0,1 0-16 0,-1-2 0 15,2-4-128-15,-1-5 0 0,-1 4 0 0,1-1 0 32,-2 4-784-32,1-4-96 0,-1-2-16 0</inkml:trace>
  <inkml:trace contextRef="#ctx0" brushRef="#br0" timeOffset="21919.66">33315 13012 28559 0,'-4'0'2544'0,"2"0"-2032"16,1 0-512-16,0-2 0 0,1 2 768 0,0-2 48 0,1 2 16 0,-1-1 0 0,0 0-16 0,0-2 0 15,1 2 0-15,-1 1 0 0,0 0 48 0,0 0 16 16,0 0 0-16,0 0 0 0,0 0 16 0,0 0 16 16,19-10 0-16,-13 7 0 0,0-1-576 0,3 0-112 31,-1-2-32-31,2 0 0 0,1-2-192 0,2 2-192 0,0-2 48 0,1-1 0 16,1 0-1584-16,-1 1-320 0,3-2-64 0</inkml:trace>
  <inkml:trace contextRef="#ctx0" brushRef="#br0" timeOffset="23143.64">32855 13637 35935 0,'-2'-5'3200'0,"-1"3"-2560"16,3-1-512-16,1 1-128 0,1 0 576 0,-1-1 80 0,0-1 32 0,-1-4 0 15,1-2-112-15,2-1-32 0,-1 0 0 0,1 1 0 16,-2 3-368-16,0 0-176 0,1 4 160 0,-2 0-160 15,0 3 336-15,-2 3-16 0,1 2-16 0,0 1 0 16,0 5-80 0,-2 1-16-16,2 4 0 0,0 4 0 0,1 0 48 0,0 4 0 0,1 0 0 0,0 1 0 0,0 2 80 0,1-2 32 15,-1 2 0-15,1 0 0 16,1-1-224-16,-1 2-144 0,-1-1 192 0,1 0-192 0,0 1 0 0,-2 1 0 16,1-3 0-16,1 2 0 0,-2-1 0 0,1 1 0 15,-1 0 0-15,-1-3 0 0,-1 1 0 0,1-4 0 16,0-1 0-16,1-1 0 0,-1-2 256 0,1 0-64 15,-2-3-16-15,2-3 0 0,-1-2-176 0,0 1 160 16,0-5-160-16,0 2 160 0,-1-2-160 0,0 0 0 16,-1-1 0-16,1-1 0 0,-1 2 0 0,0-4 0 15,-1 2 0-15,0-2 0 0,1 3 0 0,0-1 128 16,-1 1-128-16,2-3 0 0,-1 2 0 0,1-1 128 16,-1 0-128-16,1 2 0 0,0 0 0 0,-1-2 0 15,1 0 0-15,0 2 0 16,1-2-176-16,0 1 48 0,0-2 0 0,-1 2 0 0,1-3 128 0,1 0 0 0,-1 2 0 0,1-2 0 15,-1 0 0-15,1 0 128 0,0-1-128 0,0 3 128 16,-2-3 0-16,2 0 0 0,0 0 0 0,-1 0 0 16,1 0 80-16,0 0 32 0,0 0 0 0,0 0 0 15,0 0 16-15,0 0 0 0,0 0 0 0,0 0 0 16,0 0-32-16,0 0 0 0,0 0 0 0,-16-15 0 16,12 13-96-16,2-2 0 0,-2 1-128 0,1-2 192 15,-1-1-192-15,-1 1 176 0,1 0-176 0,-1-1 160 16,0 0-160-16,-1-3 128 0,0 2-128 0,0 1 128 0,0-5-128 15,-3 2 192-15,1 0-192 0,0-2 192 16,-1 1-192-16,1 0 160 16,-2 0-160-16,-1-1 160 0,1-2-160 0,-2 2 160 0,3 2-160 0,-3-2 160 0,4 1-160 15,-1 3 128 1,2 0-128-16,-1 2 128 0,1 0-128 0,2 2 0 0,1 0 0 0,2 2 0 0,1-3 0 0,-1 4 0 16,2-1 0-16,2 1 0 0,-1 0-272 0,1 0-96 15,2 1-16-15,2 3 0 0,0-1 192 0,2 3 16 16,0 0 16-16,2 3 0 0,1-1 32 0,2 3 0 15,-1 3 0-15,1 0 0 0,0 0-16 0,-1 0 0 16,2 3 0-16,-3-1 0 16,0 3 144-16,-1-2 0 0,0 3 0 0,-2-3-128 0,8 14 128 15,-10-16 160-15,0 1-160 0,0-3 240 0,-1-2-48 16,0-3-16-16,0 1 0 0,0-2 144 0,0-2 48 0,0 0 0 16,0-2 0-16,0-1 80 0,0-2 32 0,1 0 0 0,1-2 0 15,1-1-112-15,0-2-32 0,1-2 0 0,1-2 0 16,1-2-80-1,1-2 0 1,1-4-16-16,0 0 0 0,1 0-240 0,2-2 0 0,1-1 0 0,2 1 0 31,1-2-512-31,-1 2-160 0,1-2-32 0,-1 3 0 16,1-5-448-16,-2 1-112 0,-1-1-16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21:38:54.861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11919 4849 43311 0,'5'0'3840'0,"0"2"-3072"0,0 0-608 0,-1-1-160 0,-1 2-384 0,4 0-128 0,4 5 0 0,7 2-16 0,8 5 288 0,4 2 64 0,5 3 16 0,-2-1 0 16,2 3 32-16,-2-3 0 0,-1 0 0 0,0-1 0 15,2 2-448-15,0 0-64 0,3 2-32 0,2 3 0 16,1 0-208-16,2 2-32 0,2 1-16 0,2 1 0 16,3 4 672-16,3-2 128 0,2 2 128 0,1 0-192 0,-3-4 368 0,5 0 64 15,4 5 16-15,6 5 0 0,2 0 336 16,2 2 80-16,-2-1 16 0,2 0 0 0,2 5 112 0,0-3 32 16,1 3 0-16,-1-1 0 0,-2 1-432 0,-3-6-80 15,-5 1 0-15,7 1-16 0,5 3-48 0,4 5 0 16,4 2 0-16,1 2 0 0,4-1-112 0,0-1-16 15,0-3-128-15,-2 0 192 0,2 3-192 0,0-3 0 16,-3-2 0-16,-1 0 0 0,0 2 0 0,2-1 0 0,3 4 144 16,-2 0-144-16,0-4 0 0,-2-1 0 15,-1 1 0-15,2-1 0 0,0 5 0 0,2-2 0 0,-1 1 0 0,2 1 0 16,3 1 0-16,-1 2 0 0,-1-2 0 0,-2 0 0 16,-7-8-128-16,5 5 128 15,1 5 0-15,0 2 0 0,-3 0 0 0,0 1 0 16,-1 0 0-16,2 0 0 0,-4-2 0 0,-1-1 0 0,-2-1 128 0,-4-1-128 15,-1-4 144-15,4 4-144 0,3 4 160 0,2 1-160 16,-1 0 144-16,0-5-144 0,-1-3 128 0,-4-2-128 16,-2 2 0-16,5 3 0 0,1 2 0 0,1 0 0 0,-2-1 0 0,0-1 0 15,1 0 0-15,-1-2 0 16,-2-1 0-16,0 2 0 0,-1-1 0 0,-5-4 0 16,-7-4 0-16,8 5 0 0,6 6 0 0,1 1 0 15,-2 0 0-15,-2-2 0 0,-1-1 128 0,0-4-128 0,-2 3 208 0,4 3-32 16,0 4-16-16,2-1 0 15,-1-2-160-15,0-2 160 0,-2-1-160 0,3-4 160 16,1 4-160-16,-1-1 128 0,-4-4-128 0,3 2 128 16,3 3-128-16,2 0 0 0,2 1 0 0,1 1 0 15,0-2 0-15,1 1 0 0,-1-2 0 0,4 1 0 0,1 6 0 0,1-3 0 16,-1 2 0-16,0 0 0 0,4-1 0 0,0-3 0 16,-2 0 144-16,-2-1-144 0,-2-1 128 0,0 1-128 15,1 1 160-15,2 1-160 0,-3 2 192 0,0-1-48 16,-1 2-16-16,-1-2 0 0,-2-3 32 0,-1 1 0 15,0 2 0-15,-1 3 0 0,5 0-160 0,1 0 0 16,1-2 0-16,0 1 0 0,1 2 0 0,2-3 0 16,2-3 0-16,1 1 0 0,4 4 0 0,-2-2 0 0,2 2 0 0,2-2 0 15,1-2 0-15,1 2 0 16,-2 1 0-16,-1-4 0 16,-1-1 0-16,-2 1 0 0,-1 1 0 15,-2 2 0-15,1 1 256 0,-2 1-16 0,1-3-16 0,-1 3 0 0,1 4-224 0,-1-1 144 16,-2 1-144-16,2-2 128 0,2 1-128 0,-2 0 0 0,1 0 0 0,-2-3 0 0,1-3-176 0,0-1 48 31,1 4 0-31,0 2 0 0,2-2 128 0,0 0 0 0,1 0 0 0,1 0 0 0,0 1 0 16,-1-1 0-16,1 1 0 0,3 3 128 15,2 2 48-15,0 0 16 0,-3 0 0 0,0-1 0 0,-5-5-192 0,0 2 0 16,2 0 0-16,-6 2 0 0,0-4 0 0,-1 2 0 16,3 0 0-16,-3 0 0 0,-4-4 0 0,-1 0 0 15,1-1-160-15,3 3 160 0,4 5-192 0,-2-4 192 0,1 0-208 16,1 1 80-16,-2-4 128 0,4 0 0 0,4 6 0 15,1-3 0-15,-1 0 0 0,-2-1 0 16,-3-2 0-16,2-3 0 16,3-1 0-16,-2 0 0 0,-1 0 0 0,-4-3 0 0,-1 3 0 0,-3-2 176 15,-3 2-48-15,-2 0 0 0,-5-4 64 0,0 0 0 16,1 1 0-16,0-1 0 0,-1 0-192 0,0 0 0 16,0-4 0-16,1 2 0 0,1 2 0 0,1-3-192 0,2 1 32 0,-2-1 16 0,2 1 144 15,1 0-192-15,3 1 192 0,-2-1-192 16,0 0 192-16,-4 1 0 0,-6-4 0 0,1 3 128 0,0-1 128 0,-4 1 16 15,-3-2 16-15,-6-1 0 0,-2-1-32 0,-5 0 0 16,-3-3 0-16,-3-1 0 0,-3-1-256 0,-1-1 0 16,-1 1 0-16,-5-2 0 0,0-2 0 0,-4-1 0 31,-2 0 0-31,0-5 0 0,-1 0 0 0,-1-2 0 16,1-1-176-16,-1-1 176 0,-3-1-208 0,1-2 64 15,1-2 16-15,-3-1 0 16,0 0-256-16,-1-3-64 0,-4 0 0 0,-2-3 0 15,-2 0-400-15,-3-4-96 0,-4-1-16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21:39:03.628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1622 8400 10127 0,'0'-2'896'0,"0"-3"-704"0,0 5-192 0,1-1 0 0,0 1 928 0,0-3 160 16,1 2 16-16,-2-8 16 0,4 3-400 0,-2-2-80 15,2 1 0-15,-3 1-16 0,0 0 144 0,1-1 16 16,-1 2 16-16,0 1 0 0,-1-2 144 0,0 2 16 16,0-1 16-16,-1 0 0 0,1-1 176 0,-1 2 48 15,-1-3 0-15,1 4 0 0,0-4-240 0,-2 3-32 16,1-2-16-16,-2 1 0 0,1-2-288 0,-2 1-64 0,1 3-16 0,-2-1 0 16,1-2-208-16,-1 2-32 0,1 1-16 0,-4-1 0 15,1 4 96-15,1-2 0 16,-1 2 16-16,-2 2 0 0,0 5-192 0,-3-3-32 0,-1 3-16 0,-1 3 0 15,0 2-160-15,-2 2 128 0,-3 1-128 0,1 1 128 16,4-1-128-16,1 0 0 0,0 1 0 0,2 1 0 16,-2 4-128-16,2 3 128 0,0 0 0 0,2 1 0 15,1-2 0-15,0 0 0 0,4-1-144 0,1-1 144 16,2-1-128-16,0 0 128 0,2 1-192 0,0-2 192 16,0-1 0-16,2 0 0 0,-1-1 0 0,2-2 0 0,1-3-160 0,3 0 160 15,-1 0-128-15,4-2 128 16,-1 0 0-16,1-3-128 0,2 3 128 0,-2-5 0 0,-1 0 0 15,-1-4 0-15,4 1 0 0,0-4 0 0,0 1 192 0,0-4-16 16,0 0-16-16,-2-5 0 0,2 1 256 0,-1-4 48 16,1-1 16-16,0-2 0 0,0-3 80 0,1-1 16 31,-2-2 0-31,1-1 0 0,-3-1-112 0,-2 1-16 0,0-2 0 0,-1 1 0 0,-2-2-144 0,-2-2-48 16,0 1 0-16,-4-1 0 0,1-1-96 0,0 0-32 15,-2 1 0-15,-1-3 0 0,2-1-128 0,-1 1 128 16,1-2-128-16,-1 0 128 0,2-6 0 0,-1 5 0 15,1-1 0-15,0 2 0 0,1 2-128 0,0-6 0 16,0 2 144-16,1-1-144 0,1 5 0 0,0-1 0 16,0 3-192-16,-4 0 64 0,1 0-112 0,1 2-16 0,4 5 0 0,0-1 0 31,2 2-368-31,-2 3-80 0,2 2 0 0,-1 3-16 16,3 6-1280-16,-3 1-256 0,1 2-48 0,0 4-12768 0</inkml:trace>
  <inkml:trace contextRef="#ctx0" brushRef="#br0" timeOffset="676.15">1940 8596 28559 0,'0'-9'2544'0,"2"2"-2032"0,-1 4-512 15,1 1 0-15,0 1 832 0,2-1 64 0,2-4 0 0,3-4 16 32,3-2-1056-32,1-1-224 0,1 1-32 0,0 1-16 0,-2 5 416 0,-2 0 0 0,-1 2 0 0,-1-1 0 31,-2 4 176-31,1-1 16 0,-3 2 0 0,-2 0 0 16,2 0 304-16,-1 2 64 0,0-2 16 0,1 0 0 15,0 0-128-15,2-3 0 0,-1 2-16 0,4-5 0 16,-2 0 272-16,2-1 48 0,0-3 16 0,0 1 0 15,1 0-288-15,-2-1-48 0,2-1-16 0,-1-2 0 16,-2 2-416-16,1-1 0 0,-2 2 0 0,-2-1 0 16,-2 2 0-16,-3 2 0 0,0-1-192 0,-4 0 192 15,0 0-272-15,-5 3 64 0,0-1 16 0,-1 1 0 0,-2 1-64 16,-4 0 0-16,-2 2 0 0,-1 1 0 0,1 1 96 0,-3 0 16 16,0 0 0-16,0 0 0 0,3 2 144 0,2-1 128 15,3 1-128-15,1 3 176 0,4-3 208 0,1 2 32 16,1 4 16-16,2-1 0 0,0 6-176 0,1 1-16 15,1 3-16-15,0 2 0 0,0-3-224 0,2 4 0 16,0 5 0-16,-1 2 0 0,1 1 0 0,0 2 0 16,-3 4 0-16,1 3 0 0,-1-4-128 0,-3 1-32 15,1-5 0-15,-1 0 0 0,0-4-144 0,2 2-16 16,1-7-16-16,1-2 0 0,2 1 336 0,1-7 0 16,2 1-144-16,3-2 144 0,0-2 128 0,3-3 96 0,1 0 16 15,2-1 0-15,1-5-240 0,1 0 0 0,1 0 0 0,1-3 0 31,-3 2-1424-31,3-2-176 0,2-1-48 0,2-2-13584 0</inkml:trace>
  <inkml:trace contextRef="#ctx0" brushRef="#br0" timeOffset="1272.83">2891 7780 24879 0,'0'-18'1088'0,"-1"5"256"0,0 1-1088 0,0 4-256 0,1 2 0 0,0 1 0 0,0-4 864 0,0-3 112 0,0-9 32 15,-2-4 0-15,1-2-688 0,0-1-144 0,-2 5-32 0,1-2 0 16,-2 5-144-16,0 4 0 0,-2-2 0 0,-2 8 0 31,2-1-448-31,-3 4-80 0,-1 4-16 0,-1 0 0 0,-1 4 352 0,-1 3 192 0,2 0-192 0,-2 3 192 16,0 4 512-16,-3 4 192 0,0 0 64 0,1 5 0 15,-2-2 176-15,3 4 32 0,0 0 16 0,2 1 0 16,2 0-272-16,1 3-48 0,3 0-16 0,1 0 0 16,2 0-64-16,1 0-16 0,-1 2 0 0,3-2 0 0,-1 3-128 15,1 2-48-15,-2 0 0 0,2 3 0 0,2 7-80 16,-1 4 0-16,2 2-16 0,2-1 0 0,-2 3-128 15,4-2-32-15,-2-7 0 0,0-2 0 0,0 2-144 0,1 1 0 16,1 1 0-16,-1 1 0 0,0-1 0 0,1-3 0 16,0-1 0-16,-2-4 0 0,0-5 0 0,-1 0 0 15,0-6 0-15,-1-2 0 0,0 0 0 0,-2-2-176 16,2-2 48-16,-2 1 0 16,0-3-384-16,-1 2-64 0,0-5 0 0,-2-1-16 15,1-2-496-15,-2-2-80 0,0-1-32 0,-1-4-9296 16,0-1-1872-16</inkml:trace>
  <inkml:trace contextRef="#ctx0" brushRef="#br0" timeOffset="1508.67">2384 8513 18431 0,'-1'-9'1632'0,"1"2"-1312"0,0 2-320 0,0 0 0 0,1 4 3472 0,2-2 624 0,1 2 128 0,1-5 32 15,3-2-2496-15,5 0-496 0,6-6-112 0,2 3 0 16,5 1-464-16,2 0-96 0,3 0-16 0,2 1 0 16,-1 1-288-16,0-1-64 0,0 4-16 0,-1 0 0 15,1 4-400-15,0-4-64 0,-2 4-32 0,-3-3 0 16,-2 3-1376-16,-2 0-288 0,-1 1-48 0,-3-2-13600 16</inkml:trace>
  <inkml:trace contextRef="#ctx0" brushRef="#br0" timeOffset="2552.28">4100 7931 34095 0,'-2'-4'3024'16,"0"2"-2416"-16,1 0-480 0,1 2-128 0,0 2-640 15,0-2-160-15,-1 0-32 0,-1-2 0 0,-2 1 624 0,1 2 208 0,-1 1-144 0,1 1 144 16,1 1 0-16,1 2-128 0,1 2 128 0,0 0 0 15,1 5 0-15,1 1 0 0,0 2 0 0,2 4 176 16,0 3 832-16,0 5 160 0,0 6 48 0,0-2 0 0,3 6 48 0,-3-1 16 16,2 2 0-16,-1-4 0 0,1 3-800 15,1 5-160-15,0 3-16 0,2 1-16 0,2-2-288 16,-1-7 128-16,-1 0-128 0,-1-4 0 0,0-4 0 0,-2-4 0 16,-1-2 0-16,-1-2 0 0,-2-5 0 0,-1-1 0 15,-2-1-128-15,-1-4 128 16,-2-1-1040-16,0-3-112 0,-2-1-32 0,-1-2-10224 15,-1 0-2048-15</inkml:trace>
  <inkml:trace contextRef="#ctx0" brushRef="#br0" timeOffset="2843.78">3871 8358 41471 0,'0'-11'1840'0,"0"5"368"0,2 1-1760 0,-1 2-448 0,3 0 0 0,1 3 0 15,0 0 192-15,4-2-64 0,6-1 0 0,5 2 0 16,4-1-128-16,4 1 0 0,1 1 0 0,0 0 0 16,-2 3 0-16,0-2 0 15,0 2-176-15,0 0 176 16,-1 0-448-16,-2-1 0 0,-3-2 0 0,-4 0 0 0,1-2-864 15,-4-1-176-15,1 2-48 0,-2-3 0 0,-1 2-512 0,-2-2-96 0,2 0-32 0,-3 2 0 16,1-2-464-16,-1-1-112 0,1 4 0 0,0-2-6336 16</inkml:trace>
  <inkml:trace contextRef="#ctx0" brushRef="#br0" timeOffset="3236.29">4543 8689 28559 0,'-3'2'2544'0,"1"-1"-2032"0,2-1-512 0,0 0 0 0,1 0 416 0,0-1-16 0,2-1 0 0,-1 1 0 16,0-2 48-16,3-2 16 0,0 0 0 0,1-4 0 15,1 1-16-15,-1-2 0 16,-2-1 0-16,2-2 0 0,-2 0 16 0,0-5 0 0,-1 2 0 0,-1-1 0 16,0 1 400-16,1-2 80 0,-1 0 16 0,1 2 0 15,-2-6-128-15,0 2-32 0,1-3 0 0,-1 2 0 16,0-3-208-16,-1 1-32 0,0 0-16 0,0 2 0 16,0-1-224-16,1 2-64 0,1 1 0 0,-1 3 0 15,1-1-128-15,3 3-128 0,-1 3 144 0,3 1-144 16,-2 0 0-16,1 3 0 0,-1 3 0 0,3 0-160 0,-2 2-96 0,2 0-32 15,2 4 0-15,-1-2 0 16,2 5-256-16,0-3-48 0,1 3-16 16,-1 0 0-16,0-1-688 0,1 2-144 0,-1-2-32 0,1 2 0 15,-1-1-1248-15,0 1-256 0,-1-1-48 0,2 0-9776 16</inkml:trace>
  <inkml:trace contextRef="#ctx0" brushRef="#br0" timeOffset="3801.63">5235 8297 13823 0,'5'-6'608'0,"-3"1"128"0,1 2-592 0,-1-1-144 0,-2 3 0 0,1-1 0 0,-1 2 1856 15,0-3 320-15,1-1 80 0,0-1 16 0,-1 1-1264 0,-1-1-256 0,0 3-48 0,-2-2-16 16,-1 3-336-16,-2-2-64 0,1 3-16 0,-3 0 0 15,0 0-272-15,-2 3 0 0,0-3 0 0,0 1 0 16,-1 2 480-16,-2-1 144 0,3 2 16 0,-3 1 16 16,1 1 544-16,-2 1 96 0,3 2 32 0,-1-1 0 15,2 3-112-15,-2 1 0 0,1 5-16 0,1-1 0 16,1-1-720-16,0 3-144 0,3 0-16 0,-2 3-16 16,2-1-304-16,1 0 160 0,-1 2-160 0,3-1 128 0,1-1-128 15,-2 0 0-15,1-2 0 0,1 1 0 0,2 1-256 0,-2-8 64 16,2 2 0-16,2-4 16 0,-1 1-32 0,3-4-16 15,0-3 0-15,0 1 0 0,2-3-48 0,-1-2-16 16,3 0 0-16,0-1 0 0,2-1 288 0,2-6 0 16,0 2-128-16,0-1 128 0,2-2 480 0,0-1 160 15,0-1 16-15,0-3 16 0,-2 2-96 0,-3-2 0 16,1 2-16-16,-1-3 0 0,1 0-320 0,-1-2-64 16,-3 0-16-16,1 3 0 0,-2-4-160 0,-2 4 0 15,0-2 0-15,1 3 0 0,-3 0 0 0,0 3 0 16,-1 0 0-16,-1 0 0 0,1 0-128 0,0 4 128 15,0 2 0-15,-1 2 0 0,1 2 0 0,0 0 0 16,1 0 0-16,-1 3 0 0,2 2 128 0,0 0-128 0,2 4 0 16,-1 1 128-16,1-2-128 0,0 2 0 0,2 4 0 0,-1 0 0 15,3 2 128-15,-1 2 0 0,2 1 0 0,-1 1 0 16,0 1 64-16,-1-3 0 0,1 2 0 0,-3 1 0 16,4-1-192-16,-3-1 128 0,2-1-128 0,-1-3 128 15,2 0-128-15,-1-4 0 0,0 1 0 0,1-5 0 16,1 0-640-1,0-1 0-15,-1-3 0 0,1-3-11328 0,2-2-2256 0</inkml:trace>
  <inkml:trace contextRef="#ctx0" brushRef="#br0" timeOffset="4021.82">5619 8408 22111 0,'-1'2'1968'0,"-2"2"-1584"0,1-2-384 0,1 2 0 0,1 0 3888 0,0-1 688 15,1 4 144-15,0 3 16 0,0 6-3536 0,2 3-720 16,-1 8-144-16,0 1-16 0,2-2-320 0,-2 0 0 16,2 0 0-16,0-5 0 15,1-2-1264-15,0-3-144 0,0-4-48 0,-1-3 0 16,1-1-1840-16,-2-6-368 0</inkml:trace>
  <inkml:trace contextRef="#ctx0" brushRef="#br0" timeOffset="4225.85">5686 8112 28559 0,'0'-3'2544'0,"0"1"-2032"0,0 2-512 0,2 0 0 16,-1 2 432-16,1 1-16 0,1-1 0 0,1 3 0 0,2 1-416 0,0 4 0 16,1 5 0-16,1 0 0 0,1 0-160 0,0-5 16 15</inkml:trace>
  <inkml:trace contextRef="#ctx0" brushRef="#br0" timeOffset="4681.25">5995 8486 40543 0,'-1'1'1792'0,"0"-1"384"0,0 1-1744 0,0 0-432 0,1 2 0 0,0-3 0 0,1 0 192 0,-1 0-64 0,0 2 0 0,-1 0 0 15,1 0-128-15,0-2-144 0,0 0 144 0,0 0-208 31,0 0-368-31,0 0-64 0,0 0 0 0,0 0-16 16,0 0-784-16,-6-16-160 0,6 6-16 0,0-1-16 16,0 1 832-16,1-1 160 0,0-5 48 0,0 0 0 0,3-3 1408 0,-1-1 272 0,2 5 64 15,-1-3 16-15,3 3-208 0,0-1-64 0,1 1 0 0,1-2 0 16,3 2-144-16,-1 0-48 0,1 1 0 0,0 1 0 16,3 1-384-16,-1-2-96 0,0 4-16 0,0-3 0 15,-1 5-208-15,-2-2 144 0,1 5-144 0,0-1 128 16,-1 1-128-16,1 3 0 0,-2 2 0 0,1 2 0 0,-1-1 128 15,2 4-128-15,0 0 128 0,2 5-128 0,0 0 192 0,3 2-64 16,-1-1 0-16,1 4 0 0,-3 0 96 0,1 2 16 16,-1 2 0-16,-1 1 0 0,-1 4-240 0,-1 3 0 15,1 1 0-15,-5 2 0 0,1-4 0 0,-3 6 0 16,0 4 0-16,-2 0 0 0,0 1 0 0,0-6 0 16,-2-4 0-16,1-2 0 0,0-9-240 0,-2-4 16 15,1-3 0-15,-1-3 0 0,1-2-128 0,-1-1-32 16,2-1 0-16,-1-6 0 15,1 2-1248-15,1-6-256 0</inkml:trace>
  <inkml:trace contextRef="#ctx0" brushRef="#br0" timeOffset="5214.85">7462 7273 25791 0,'1'-4'2304'0,"0"-1"-1856"0,-1 1-448 0,2 4 0 0,-2 0 1072 0,1-2 112 16,1-1 32-16,1-3 0 0,0-2-176 0,-1 4-16 15,0 2-16-15,-2 2 0 0,-2 5-400 0,-3 2-80 0,-1 4-16 0,-4 2 0 16,-3 4-160-16,-1 2-32 0,-2 4-16 0,-3 2 0 16,-2 2 128-16,-4 8 16 0,-3 8 16 0,-2 3 0 15,-1 3 96-15,1 5 16 0,-3 0 0 0,1 4 0 16,2-2-224-16,4 0-32 0,2-4-16 0,0 5 0 16,1 0-16-16,0 5 0 0,3 0 0 0,1-2 0 15,4-1-96-15,3-8 0 0,6-1-16 0,2-1 0 16,3-1-176-16,3-5 128 15,2-4-128-15,4-3 128 0,3-4-128 0,1-5 0 0,3 0 0 0,2-5 0 16,2-1-208-16,3-2-80 0,2-4-16 0,5-4 0 16,0-2-656-1,4-3-128-15,2-2-16 0,2-2-16624 0</inkml:trace>
  <inkml:trace contextRef="#ctx0" brushRef="#br0" timeOffset="6581.03">7909 7695 23039 0,'-1'-2'2048'0,"1"0"-1648"0,1 0-400 0,1 2 0 16,-2 0 1424-16,2-1 208 0,1-1 32 0,2 0 16 0,1-1-1168 0,2 0-256 15,0 3-32-15,-1 1-16 0,-1 4 224 0,1 2 32 16,-4 1 16-16,1 6 0 0,-3 1-224 0,-3 1-64 16,-1 6 0-16,0 3 0 15,-4 1-192-15,2 0 0 0,-3 1 0 0,1 2 0 0,-1-3 368 0,0 6 128 16,-1 2 16-16,-3 1 16 0,2 1 336 0,0 1 64 16,-1-1 16-16,1-2 0 0,1 1-192 0,-3-4-48 31,1-2 0-31,0 0 0 0,0-1-240 0,-1 0-48 0,-3 1-16 0,0 1 0 0,1-4-400 0,-4 0 0 15,-1-2 0-15,-1-1-176 0,-2-2 176 16,1-4 0-16,0-2 0 0,0-5 0 0,1 0 0 0,1-3 0 16,-2-3 0-1,1-2 0-15,0 1 0 0,2-6 0 0,-1 0 0 0,3-1 0 0,-2-1 0 0,4-2 144 0,0-3-144 16,2 0 0-16,0 0 160 0,3-3-160 0,2 4 128 16,-1-3-128-16,3 0 0 0,0 1 128 0,3 1-128 0,2 0 0 15,0 3 0-15,2-2 0 0,3 2 0 0,0-1 0 31,3 3 0-31,-1-1 0 0,2 2 0 0,3 2 0 0,2-3 0 0,-2 5 0 0,4-3 0 0,0 6 0 16,0-2 0-16,2 4 0 0,1-1 0 0,-1 3 0 16,1 2 0-16,1 1 0 0,-1 0 0 0,0 2 0 15,0-1 0-15,0 2 0 0,1-2 0 0,0 4 0 16,1-1 0-16,0-1 160 0,1 0-32 0,-2-3-128 0,0 0 144 0,0-2-144 16,3 0 0-1,1 0 144-15,0-2-144 0,-2-5 0 0,-2 4 144 0,-2-1-144 0,-1 0 192 0,0-1-48 16,-2-2 0-16,-1 1 0 0,0-2 112 0,0 0 0 15,-2-2 16-15,-1-1 0 0,2 2-48 0,0-3-16 16,0-1 0-16,-1 0 0 0,2-1-64 0,-2 1-16 16,1-3 0-16,0 1 0 0,0-4-128 0,0 0 0 15,2-2 144-15,0 0-144 0,-2 0 0 0,2-4 0 16,1 1 0-16,-1-4 0 0,3-2 128 0,-3-1-128 16,2-3 128-16,-1 3-128 0,0-3 0 0,-3 0 0 15,0 2 0-15,-3-4 0 0,-1 3 0 0,-1-3 0 16,-1-1 0-16,-4-1 0 0,0 2 0 0,0 1 0 0,-2-2 0 15,-1-1 0-15,1-1 0 0,-2 1 144 0,0-3-144 16,-2 4 0-16,2-1 128 0,-2 4-128 0,1 0 0 0,-2 2 0 31,2 1 0-31,-1 7 0 0,-2-2 0 0,1 5 0 0,-2 3 0 0,-1 0 0 0,0 5 0 0,-1-1 0 16,-2 6 128-16,-2-3-128 0,-3 3 0 0,-3 3 0 16,-1 2 0-16,-5 0-192 0,-1 0 16 0,-2 1 16 15,-2 4-80-15,-3-2-16 0,-2 5 0 0,1-3 0 16,3 1-64-16,2-1-32 0,1-2 0 0,2 2 0 31,-2 0-96-15,1-1-32-16,-1 0 0 0,1 1-18192 0</inkml:trace>
  <inkml:trace contextRef="#ctx0" brushRef="#br0" timeOffset="7398.12">8171 7063 19343 0,'-3'0'1728'0,"1"0"-1392"0,1 0-336 0,1 0 0 16,1 0 1360-16,-1 0 208 0,0 1 32 0,0 0 16 15,0 2-432-15,1-1-96 0,3 2 0 0,-4-4-16 16,0 0 144-16,25 12 48 0,-12-7 0 0,2 2 0 16,3 2-304-16,4 0-48 0,0 4-16 0,6 2 0 15,1 4-352-15,2 2-80 0,1 3-16 0,3 3 0 16,0 4 16-16,-2 0 0 0,-4-5 0 0,3 7 0 16,2 10-272-16,2 7-64 0,-1 3-128 0,-4 2 192 15,-2 1-192-15,-2 0 0 0,-4 0 0 0,-2-1 0 16,-4-1 0-16,-2-1 144 0,-4-1-144 0,1-1 128 0,-3-1 128 0,0 1 0 15,-1 2 16-15,-3-1 0 0,-1-10 32 0,-2-2 0 16,-2 2 0-16,-3-5 0 0,-1-5-176 0,-1 0-128 16,-5 2 144-16,-3 3-144 0,-2 0 0 0,-6 0 0 15,-3 0 0-15,-1-3 0 0,-3-2 0 0,1-7-240 16,-1-2 48-16,3-4 16 0,1-4-112 0,2 0-32 16,0-4 0-16,2-5-12032 15,4-6-2432-15</inkml:trace>
  <inkml:trace contextRef="#ctx0" brushRef="#br0" timeOffset="47588.05">3426 9509 16575 0,'1'-4'1472'0,"0"0"-1168"0,0 2-304 0,0 2 0 0,0 0 704 0,1-2 64 0,1 0 32 0,0-4 0 16,3-2-672-16,-1 1-128 0,0 1 0 0,-1 1 0 15,-1 0 0-15,-1 1 256 0,-2 4-16 0,-1 0-16 16,-1 0 576-16,0 0 112 0,-3 4 32 0,0 1 0 15,1-2 416-15,-2 2 96 0,2 2 16 0,0-2 0 16,1 3 64-16,1 1 0 0,1 2 16 0,0 1 0 0,2 0-368 0,0 1-80 16,0 0-16-16,0 1 0 0,2 4-480 0,0-2-96 15,-1 1-32-15,1 3 0 0,0-1-224 0,-1 3-32 16,0 3-16-16,-2 3 0 0,2 4-208 0,-4 2 144 16,1 5-144-16,-2 3 128 0,-1 3-128 0,-1 1 0 15,-2 2 0-15,-3-2 0 0,1-1 0 0,1-5 0 16,-1-4 0-16,0-2 0 0,1-2 0 0,1-3-176 15,-1-3 16-15,2-4 0 0,2-2 160 0,-1-3-208 16,3-2 80-16,1-5 128 16,0 0-864-16,1-5-48 0,2-2-16 0,-1-3-15968 0</inkml:trace>
  <inkml:trace contextRef="#ctx0" brushRef="#br0" timeOffset="48059.07">3362 9505 11279 0,'-3'-9'240'0,"1"2"48"0,-1 3 16 0,3 0 32 0,0 1-336 0,0 3 0 0,2-2 0 0,-2-1 0 0,1-2 0 0,-1 0-208 15,1-1 16-15,-1-2 16 16,1 3 1008-16,-1 1 208 0,-1 1 48 0,1-1 0 0,-1 2 272 0,1 2 64 16,0-3 16-16,0 2 0 0,1 1 384 0,0 0 80 15,2 0 16-15,-2 0 0 0,4 2-16 0,0 0 0 16,0 1 0-16,3 1 0 0,1 1-864 0,-2-1-160 15,0 0-48-15,3-2 0 0,1-1-320 0,3 2-80 16,1-3-16-16,-1-3 0 0,1 2 16 0,-1-1 0 16,-1-2 0-16,3 0 0 0,3-5-48 0,3 2-16 0,-1-2 0 0,2-3 0 15,1 1-176-15,1 1-48 0,3-4 0 0,-3 3 0 16,2-1-144-16,-4 2 0 0,2 0 0 16,-3 0 0-16,-2 2-320 0,-1 1 0 0,0 0 0 0,-3 2 0 31,-1 1-1072-31,-2 3-208 0,-3 1-32 0,-2 1-16 15,-3 4-944-15,-3-1-192 0,1 4-32 16,-3 1-9568-16</inkml:trace>
  <inkml:trace contextRef="#ctx0" brushRef="#br0" timeOffset="48404.09">3440 9816 8287 0,'-5'-4'736'0,"0"3"-592"0,1-3-144 0,3 3 0 0,1 1 5312 0,0 0 1024 16,1 0 192-16,0 0 64 0,1 0-5168 0,0 0-1024 16,3-3-208-16,2 3-32 0,-2-1-352 0,2 1-64 15,0 1 0-15,-1-1-16 0,-2 3 272 0,0-2 0 16,-1 3 0-16,-1 1 0 0,-1 1 0 0,-1-1 192 15,1 2 0-15,-1-3 0 0,0 2 656 0,0-2 128 0,2-2 32 0,-1 2 0 16,1 0-16-16,2-4 0 0,2 1 0 0,3-2 0 16,1 1-528-16,4-5-96 0,0 0-32 0,4 1 0 15,2-3-208-15,4-1-128 16,0 0 160-16,4-2-160 0,-1-3 0 0,1 4 0 0,0-3-176 0,-1 2 176 31,-2 2-1296-31,-3 2-144 0,-3-2-32 0,-4 4 0 16,-1 2-1280-16,-4-2-272 0</inkml:trace>
  <inkml:trace contextRef="#ctx0" brushRef="#br0" timeOffset="48811.64">3971 10141 30399 0,'-2'-4'1344'0,"-1"2"288"0,1 0-1312 0,2 0-320 0,0 4 0 0,1-2 0 0,2 0 144 0,-1 2-144 0,2 0 192 0,0 1-192 16,1 3 192-16,1-1-64 0,-1 3 0 0,-1 2-128 15,0-1 448-15,-4 0-32 16,1-1 0-16,-2 4 0 0,-1 0 160 0,-1 2 16 0,-2 2 16 0,-2-1 0 16,1 0-112-16,-3 1-32 0,0-2 0 0,2 3 0 15,-1-5-336-15,2-1-128 0,2 1 0 0,1-6 144 16,2 0-1024-16,1-1-208 0,1-3-32 0,2-1-9056 15,1-1-1824-15</inkml:trace>
  <inkml:trace contextRef="#ctx0" brushRef="#br0" timeOffset="48999.97">4094 9809 39615 0,'-10'-8'3520'0,"2"2"-2816"0,3 6-560 0,4 0-144 0,2 2 736 0,-1-2 112 15,-1 0 32-15,-3-1 0 16,3 0-1456-16,1 1-272 0,3-2-64 0,4 4-11216 16,3-1-2240-16</inkml:trace>
  <inkml:trace contextRef="#ctx0" brushRef="#br0" timeOffset="49596.7">4420 10045 28383 0,'-4'0'624'0,"-1"0"128"0,1 0 16 16,1 0 48-16,0 1-656 0,2 0-160 0,0 3 0 0,-2 0 0 0,-2 1 0 0,-1 3 0 0,1 3 0 0,0 2-176 0,1-3-128 0,0 1-16 15,3 1-16-15,-1 0 0 0,2-2-48 0,0 2-16 16,1-5 0-16,0 1 0 0,0-3 400 0,1 1 0 16,-1-2 0-16,0 0 128 0,-1 0 944 0,0-1 192 15,0-3 32-15,0 1 16 0,0-1-32 0,0-1 0 16,0 1 0-16,0-3 0 0,1-1-352 0,0 0-80 15,1-2-16-15,0-1 0 0,2 0-448 0,0-3-112 16,2 0-16-16,-1-2 0 0,4 0-256 0,-1-1 0 16,1-2 128-16,0 0-128 0,2-2 0 0,-1 2 0 0,3-1-208 15,-2 1 80 1,2-1-64-16,-1 1-16 0,0 2 0 0,-1 1 0 0,0 2 208 0,-1-2 0 0,1 2 0 0,0-1 0 16,-1 1 384-16,1 1-48 0,0 1 0 0,0-1 0 15,-1 4-336-15,0-1 0 0,1 2 0 0,0 3 0 16,-1-2 128-16,1 3-128 0,0 3 128 15,1-3-128-15,1 3 192 0,1 0-48 0,0 3 0 0,1 1 0 16,0-1-144-16,-1 3 192 0,0 0-192 16,0 1 192-1,-1 1-192-15,-2 1 128 0,0 1-128 0,-1 2 128 16,-1-2 16-16,-1 3 0 0,-1 0 0 0,-1 1 0 16,1-1 0-16,-2 0 0 0,0 1 0 0,-1 2 0 15,-2-3-144-15,2 2 0 0,-1 0 144 0,-1-3-144 0,1 1 0 0,-1 0 0 16,1-1 0-16,-2-5 0 0,1 1 0 0,0-3-240 15,-1 0 48-15,0-2 0 16,1-1-576-16,-1-1-96 0,-1-1-32 16,1 0 0-16,-2 1-1360 0,0-2-288 0,-1 2-48 0,1-4-11680 15</inkml:trace>
  <inkml:trace contextRef="#ctx0" brushRef="#br0" timeOffset="50162.63">5503 10061 11055 0,'1'-6'976'0,"-1"1"-784"0,0 1-192 0,0 3 0 0,-1-2 3376 0,1 2 624 0,0 2 128 0,-1-2 32 31,-2 0-4160-31,1-4-1040 0,-1-1-112 0,-1 0 0 0,0 2-160 0,1-5-32 16,0 2 0-16,-1 0 0 0,0-2 1344 0,-2 4 144 0,1-3 96 0,-2 1 16 16,-2-1 1328-16,0 2 272 0,-3-1 48 0,0 2 16 15,-2 0 176-15,-1 3 32 0,-3-1 16 0,2 2 0 0,-1 1-576 0,0 1-112 16,-1 3-32-16,1 5 0 0,0 0-720 16,-1 2-128-16,0 2-48 0,2 3 0 0,-1-1-400 15,2 0-128-15,3 2 0 0,0-4 0 0,2 2 0 0,2-1-224 16,2 0 16-16,1 2 0 0,1-3 32 0,2 3 16 15,-1-1 0-15,2 3 0 0,0 1 160 0,-1 1 0 16,1 3 0-16,2-4 0 0,1 0 0 0,-1 1 0 16,3-5 0-16,0-1 0 0,2-1 0 0,1-3-128 15,2-2 128-15,1-2 0 0,3-2 0 0,0-2-128 16,1-6 128-16,2 1 0 0,2-5 0 0,0-3 128 16,0 1 0-16,0-4 0 0,-1 0 32 0,1-3 16 15,1 0 0-15,3-9 0 0,-1 2 144 0,0-4 48 16,-1 3 0-16,0-3 0 0,-1 3-96 0,-4-4-16 15,2 1 0-15,-3 0 0 0,0-2-96 0,-3 0-32 0,-2-2 0 16,-2 2 0-16,0-4 0 0,-3-3 0 0,-2-5 0 0,-2 3 0 16,-1 6 32-16,-2 2 0 0,-3-1 0 0,-2 4 0 15,1-2-160-15,-4 3 192 0,0 2-192 0,1-2 192 16,-3 2-192-16,0-2 0 0,-3 3 0 0,1-1 0 16,-1 2-240-16,-1-1-80 0,0 1 0 0,0 2-16 15,2 1-688 1,-1 1-144-16,2 4-32 0,2 2-10528 0,4 4-2112 0</inkml:trace>
  <inkml:trace contextRef="#ctx0" brushRef="#br0" timeOffset="64344.36">6239 9343 4607 0,'-4'-4'400'0,"0"2"-400"16,1-1 0-16,1 2 0 0,1-2 3312 0,1 3 576 0,0-1 112 0,0 0 32 0,-1 1-2544 0,1-3-496 16,0 2-96-16,1 0-32 0,2 1-320 0,0 0-64 15,4 1-16-15,-4 3 0 0,4 1 304 0,-1 0 48 16,0 4 16-16,-1 1 0 0,2 2-128 0,-1 1-32 16,-1 2 0-16,1 4 0 15,-2-1 480-15,0 5 80 0,0 1 32 0,-2 1 0 0,0 4-432 0,-2-1-64 16,0 2-32-16,-2 1 0 0,2-3-352 0,-2 3-64 15,-1 7 0-15,0 0-16 0,0-1-304 0,2 1 160 16,-1-3-160-16,1-3 128 0,1-1 48 0,1-2 0 16,1-2 0-16,-1-2 0 0,-1-1 160 0,3-1 48 15,-2-5 0-15,0 1 0 0,2-2-64 0,-1-3-16 16,1-1 0-16,-1-3 0 0,2-1-304 0,-1-3 0 0,0-3 0 0,1-2 0 16,-1-1 176-16,0-1-176 0,1-3 160 0,-1-2-160 15,-1-3 224-15,1-1-48 0,-1 0-16 0,1-3 0 16,-2-1-160-16,2-4 0 0,0 1 0 0,1-4 0 15,0 1 0-15,1 1 0 0,-2-4 0 0,2 3 0 16,-2 3 0-16,0-1 0 0,2-2 0 0,0-1 0 16,-1 3 0-16,1 1 0 15,0 4 0-15,1-1 0 0,2 3-144 0,-2 1 144 16,3 0 0-16,0 3 0 0,0 4 0 0,0 2-128 0,-2-2 128 0,3 4 0 16,1 1 0-16,1 2 0 0,1 2 0 0,1 0 0 0,-2 4-128 15,4-4 128-15,0 5-192 0,2-1 192 0,-3 0-144 16,2 1 144-16,-1 0 0 0,-1 2-144 0,0-3 144 0,-3 3 0 15,0 1 0-15,-2-3 0 16,-2-3 0-16,1 4 0 0,-3-2 0 0,-1 3 0 0,-2 0 0 0,-2-2 0 16,-2 1 0-16,-1-1 0 0,-2 2 128 0,-2-2-128 15,0 0 128-15,-3 1-128 0,-2 2 0 0,-2-4 128 16,0 0-128-16,1 0 0 0,0-2 128 0,-2-1-128 16,2-1 128-16,-1-2-128 0,1 3 0 0,0-4 0 15,-1 0 0-15,0-2 128 0,-1 2-128 0,0-3 0 16,-3 0 0-16,1-3 0 0,-3 2 0 0,-1-2-208 0,1 2 48 15,0-1 16 1,-2-1-432-16,1-1-64 0,-1 0-32 0,2 1 0 16,1-2-1072-16,4 2-224 0,0-2-32 0,5 2-13232 0</inkml:trace>
  <inkml:trace contextRef="#ctx0" brushRef="#br0" timeOffset="64956.94">6771 10027 14735 0,'-4'-6'640'0,"2"2"160"0,0 0-640 0,0 2-160 0,2 1 0 0,0-1 0 16,0 2-752-16,0-2-176 0,-1-1-32 0,0-2-16 31,-1 1-544-31,1-1-96 0,1 3-32 0,0-1 0 0,1 1 1648 0,1-1 416 0,-1 1 32 0,0 2 16 0,2-2 1536 0,-1 2 304 16,1-1 64-16,-1 1 16 0,2 0 160 0,1 0 16 0,0 0 16 16,3-1 0-16,1 0-848 0,-1 1-160 0,5-4-32 0,-1 3-16 15,0-5-416-15,3 2-80 0,1-2 0 0,0 0-16 16,1-2-176-16,-1 2-16 0,-1-3-16 0,1-1 0 15,0 3-480-15,-1-1-112 16,-1 0-16-16,-2-1 0 16,1 0 0-16,0 1-16 0,-1 0 0 0,0 1 0 15,-2 0-176-15,-1 1 0 0,-2-1 144 0,0 3-144 16,-2-3 0-16,-2 3 0 0,1 0 0 0,-3 1 0 16,-1-2 0-16,-1-1 176 0,0 2-176 0,-3-1 192 15,-1 2-192-15,-4-1 0 0,-1-1 144 0,-1 0-144 16,-3 2 0-16,-1 0 0 0,-1-1 0 0,-1 4-128 15,-1 0-64-15,-1 0-16 0,0 3 0 0,1 1 0 16,2 2 208-16,-3 1 0 0,4 1 0 0,0 2 0 0,2 2 160 0,2 0 128 16,1 1 32-16,3 1 0 0,2 2-192 0,1 1-128 15,2 1 192-15,1 0-192 0,1 1 288 0,0 0-48 16,2 1-16-16,-1-1 0 0,2 0-224 0,-2-2 0 16,1 3 0-16,0-4 0 0,0 0 0 0,1-1 0 15,1 0 0-15,1-2 0 0,0-2 0 0,1 0 0 16,2 1 0-16,1-2 0 0,0-3-160 0,2 2-80 15,0-5-16-15,6 0 0 16,0-2-560-16,3-2-112 0,1-3-32 0,2-2 0 16,-1-2-592-16,0 1-128 0,1-4-32 0,-2 0-12432 0</inkml:trace>
  <inkml:trace contextRef="#ctx0" brushRef="#br0" timeOffset="65522.64">7487 9655 1839 0,'-3'-2'160'0,"0"1"-160"16,-1-1 0-16,2 1 0 0,1 1 5104 0,0 0 976 0,0 1 208 0,-2-1 48 15,0 3-4032-15,-3-1-816 0,0 1-144 0,0 2-48 0,-2 3-656 0,1-3-128 16,-1 2-16-16,-1 1-16 0,0 0-304 0,-1 1-176 15,-1 0 192-15,-1-1-192 0,0 2 448 0,1 0 0 16,0-1-16-16,0 1 0 0,0-1 592 0,1-1 128 16,2 0 32-16,1-2 0 0,1 0-320 0,2-1-64 15,2 0-16-15,1 0 0 0,1-2-528 0,1-1-96 16,1 1-32-16,2 0 0 0,2-3-128 0,1 0-176 16,1 0 48-16,0 0 0 0,3 0-16 0,0 0 0 15,0 0 0-15,1 0 0 0,-1 1 144 0,0 2 0 16,0-2 0-16,0 4 0 0,0-1 0 0,1 0 0 15,0-1 0-15,-3 2 0 0,1 0-144 0,-2-3 144 16,0 3-160-16,-1 1 160 0,-2-2 0 0,1 2 0 16,-2 2 0-16,1-1 0 0,-1 0 0 0,-1 1 0 0,0 1 0 15,0-3 0-15,0 3 0 0,-1-3 192 0,0 2-64 16,2 0-128-16,-1 0 144 0,1 0-144 0,1 1 0 0,-4-3 144 16,2 2-144-16,-2-1 0 0,0-2 0 0,-2 2 0 15,0-1 0-15,-2 0 0 0,-1 1 0 0,-1-1 128 16,-1 1 64-16,-2 1 16 0,-2-2 0 0,1 1 0 15,0-2-80-15,-1 4 0 0,-2-4-128 0,-1 1 192 16,0 3-192-16,-1-4 128 0,1 1-128 0,0-2 0 16,-1 1 0-16,-1-2 0 0,1-1 0 0,-3-1 0 15,2-2-448 1,1 1-64-16,-2-2-32 0,1 0 0 0,0-3-912 0,0 2-176 0,3 0-32 16,-1-2-16-16,3 3-928 0,0 0-176 0,0 2-32 0,1 0-9104 15</inkml:trace>
  <inkml:trace contextRef="#ctx0" brushRef="#br0" timeOffset="66199">7960 9300 18431 0,'0'0'1632'0,"0"3"-1312"0,0-3-320 0,0 1 0 0,1 1 576 0,1 0 64 0,-1 4 0 0,0-1 0 15,3 6 448-15,0 2 80 0,0 2 32 0,2 2 0 16,-1 0 192-16,1 3 32 0,1 1 16 0,-1 3 0 16,3 2-496-16,-3 1-112 0,0 1 0 0,2-2-16 15,-2 1-112-15,0-2 0 0,-2 2-16 0,1 1 0 16,-2 0 192-16,-2 3 32 0,1 1 16 0,-2-2 0 16,-2-1-416-16,2-2-96 0,-1-2-16 0,1 1 0 15,-1-4-400-15,-1-2 0 0,4 0 0 0,-1-4 0 16,-1-4 0-16,3 0-176 0,-2-3 176 0,1-2-192 15,1-3-384-15,-2 1-96 0,0-5-16 0,-1 0 0 16,0-1-864-16,0-3-176 0,-2-1-48 0,-2-3 0 16,-1 0-1120-16,0-3-240 0</inkml:trace>
  <inkml:trace contextRef="#ctx0" brushRef="#br0" timeOffset="66434.42">7732 9719 13823 0,'-6'-5'1216'0,"1"1"-960"0,3 1-256 0,1 3 0 0,1 0 2688 0,-1-2 512 16,-1-1 80-16,-3-2 32 0,-2-1-784 0,2-2-160 16,0 3-16-16,4-1-16 0,1 1-768 0,4 0-160 0,1 0-16 0,4 1-16 15,3 0-688-15,3 0-144 0,4-2-32 0,5 2 0 16,2-1-144-16,4 1-48 0,2 3 0 0,2 0 0 16,1-2-96-16,1 2-32 15,-2 0 0-15,3-3 0 0,-3 3-192 0,1-2 0 0,2 1 0 0,-1-3 0 16,1 4-256-16,-4-3-112 0,-3 2-16 0,1 0 0 31,0 1-1408-31,-3 0-272 0,-2 2-64 0,-4 0-14128 0</inkml:trace>
  <inkml:trace contextRef="#ctx0" brushRef="#br0" timeOffset="69136.2">9350 9558 10127 0,'6'-6'896'0,"-2"3"-704"0,-3 1-192 0,2 0 0 0,-2 0 1872 0,0 1 352 0,-1 1 64 0,3-2 16 15,-2 1-992-15,3-2-192 0,1 0-32 0,-1 0-16 16,0-1-512-16,-1 1-112 0,1 0 0 0,0-1-16 16,0 1-240-16,-2-1-32 0,1 1-16 0,-2-2 0 15,0 3 144-15,1 2 32 0,-2-2 0 0,-2 2 0 16,0 2 464-16,-3 0 112 0,0 3 0 0,-2 0 16 15,-1 3-80-15,-1-1-32 0,0 0 0 0,-3 0 0 16,0 4-272-16,-1-1-48 0,2-3-16 0,-3 2 0 16,0 1-176-16,0 0-32 0,3-3-16 0,-2 3 0 15,2-4-240-15,0 0 144 0,4 1-144 0,-2-1 128 16,4-2-128-16,0 0 0 0,1 1 0 0,0-2 0 16,2 0 0-16,-1 1 160 0,3-1-160 0,-1-3 160 15,1 2-32-15,0-2 0 0,1 1 0 0,-1-1 0 0,0 3-128 0,3-3 0 16,-2 0 0-16,2 2 0 0,-1 3 0 0,1-1-144 15,2 2 144-15,0-1-160 0,4 3-64 0,-1 1-16 16,4 1 0-16,0-1 0 0,0 0-112 0,-1-2-32 16,3 2 0-16,1 0 0 0,-1 0 240 0,0 1 144 15,0-3-192-15,-3 0 192 0,0 3 0 0,-3-5 0 16,-1 3 0-16,0 0 0 0,-3-1 0 0,0 2 144 16,-2 1-144-16,0 0 192 0,-4 0 160 0,0 3 32 15,-3 3 16-15,-3-2 0 0,-1 4-16 0,-2-1-16 16,-3 1 0-16,0 0 0 0,-2 3-224 0,1-3-144 15,-3-2 192-15,1 2-192 0,1-3 0 0,2-5-272 16,1 2 16-16,0-2 16 0,-3 0 96 0,1-2 16 0,0 0 0 0,1-4 0 16,1-2 0-16,0-1 0 0,0-1 0 0,0-4 0 31,-1 1-448-31,2-3-96 0,-1-1-16 0,2-1 0 16,2-2-1456-16,2-3-288 0,4-1-64 0,0-1-9024 0</inkml:trace>
  <inkml:trace contextRef="#ctx0" brushRef="#br0" timeOffset="69606.89">9711 9079 7359 0,'6'-15'656'0,"-3"4"-528"0,0 3-128 0,0 2 0 0,-1 4 960 0,-1-1 176 15,2 1 16-15,-1-3 16 16,5-4-2000-16,0 1-416 0,0 0-80 0,0 2-16 16,-3 3 144-16,0 0 32 0,-2 3 0 0,-2 1 0 0,0 4 1696 0,-2-3 352 0,-2 4 64 0,1 0 16 15,0 1 1248-15,-1 3 256 0,3 0 48 0,0 0 16 16,1-1 544-16,1 4 96 0,2-1 32 0,1 6 0 15,0-3-864-15,2 4-160 0,1 1-48 0,-1 2 0 16,0-2-1152-16,-1 4-224 0,3-2-48 0,-4 2-16 16,2 0-512-16,-2 4-176 0,-2-1 0 0,2 4 144 15,-1 2-144-15,-2 2 0 0,-1 3 0 0,-1 1 0 16,-1 0 0-16,0-1 0 0,-1-2 0 16,1-4 0-16,0-4 160 0,1-1 0 0,-1 0 0 0,1-1 0 15,1 2 48-15,-3-5 16 0,1-2 0 0,-1-2 0 16,-2 0-224-16,1 1 144 0,-3-1-144 0,0 0 128 15,1 1-352-15,-4-2-80 0,1 0-16 0,0 0 0 16,1-2-656-16,1-2-144 0,-2 1-32 0,3-3 0 16,0-1-640-16,0-1-128 0,2 0-16 0,1-1-16 15,0-6-800-15,2 0-176 0,0-1-16 0,1-4-5760 16</inkml:trace>
  <inkml:trace contextRef="#ctx0" brushRef="#br0" timeOffset="70109.13">10007 9624 23439 0,'6'-5'512'0,"-3"0"96"0,1 0 32 16,-4 2 32-16,2 1-544 0,-2 1-128 0,1 1 0 0,0-2 0 0,1 0 832 0,1-2 144 15,-1 2 32-15,0 2 0 16,0 0-1616-16,-2 2-320 0,2 3-64 0,-4 1-16 16,1 3 400-16,-1 1 80 0,-1 4 16 0,-2 0 0 0,0 1 768 0,-1 4 176 0,-2 1 16 0,0 0 16 15,0 3 336-15,-1-1 64 0,1 1 16 0,0-1 0 16,0 0-176-16,1-2-16 0,2 0-16 0,1-3 0 16,2-1-224-16,1-3-64 0,2-3 0 0,1 0 0 15,3-1-32-15,1-2-16 16,0 0 0-16,3-1 0 0,-2-1-336 0,2-1 0 0,1 0 0 0,2-4 0 0,0 0-384 15,0-2 16-15,0 0 0 0,0-2 0 0,0 0-16 0,0-2-16 16,0-2 0-16,1-2 0 0,0 0 272 0,-2-1 128 16,0-4-128-16,0 2 128 0,-1 0 0 0,0-2 256 15,-1 0-48-15,0-1 0 0,-2 1 128 0,2-2 32 16,-3 1 0-16,-1-3 0 16,-1 2 176-16,0-2 32 0,-2 2 16 0,-1-2 0 0,-1 2-128 0,-2-3-16 15,1 3-16-15,-4 2 0 0,1 0-48 0,-2 1 0 16,-1 1 0-16,-1 2 0 0,-2 1-96 0,-1 0-32 15,0 2 0-15,-2 2 0 0,-1 0-256 0,-1 3 0 16,3 0-208-16,-2 2 80 16,1 2-672-16,-1 2-128 0,3 0-32 0,0 2 0 15,1-1-672-15,2-1-144 0,1 2-16 0,1-1-10848 0</inkml:trace>
  <inkml:trace contextRef="#ctx0" brushRef="#br0" timeOffset="70830.84">10380 9764 17967 0,'2'0'384'0,"-1"-1"96"0,0 0 16 0,-1 1 16 0,2 0-512 0,-2 1 0 0,1 0 0 0,0 1 0 0,3 2 0 0,-1 3 0 16,0 1 0-16,2 2 0 15,-2 2-704-15,-1 2-64 0,1 3-32 0,-2 3 0 0,1 1 1440 0,-1 3 304 16,0 4 48-16,0-1 16 0,-1 2 848 0,-1 1 192 16,1 0 16-16,-3 2 16 0,0 2-736 0,-2 0-160 15,0 4-32 1,-2-2 0-16,0 0-848 0,-1 1-176 0,2-1-128 0,-2-5 144 0,3-3-144 0,0-4 0 0,3-3 144 15,0-5-144-15,2-4 960 0,0-2 128 0,0-2 32 16,0-2 0-16,0-4-128 0,-1-1-32 0,1 1 0 0,0-5 0 16,-1 1-528-16,-1-1-112 0,1-3-32 0,0-1 0 15,-2-3-16-15,2-5 0 0,-3 1 0 0,1-4 0 16,0 0-32-16,0 1-16 16,0-5 0-16,-1-3 0 0,0-2-224 0,0-7 176 0,2 0-176 0,1-2 160 15,0-4-160-15,2 2 0 0,0-2 0 0,0-5 0 16,2 1 0-16,0 0 0 0,-1 5 0 0,3-2 0 15,0 6 0-15,-1 2 0 0,2 1-192 0,-1 2 192 16,1 3 0-16,1 1 0 0,0-2 0 0,1 5 0 16,0-3 0-16,1 4 0 0,0-3 176 0,0 3-176 0,1 1 0 0,-2-1-256 15,2 3 16-15,-3 0 16 0,1 4 32 16,-1-1 16-16,2 4 0 0,-2 2 0 0,1 3 176 0,0 3 0 16,1-1 0-16,0 5 0 0,0 1-144 0,0 3 144 15,1 2-160-15,1-1 160 16,3 5-640-16,0 3-48 0,-2 1 0 0,0 0 0 15,0 2-80-15,-1 1-32 0,-1 3 0 0,-2 0 0 16,0 2 496-16,-3-1 112 0,0 1 0 0,-2-1 16 16,1 2 416-16,-2-1 80 0,0 0 0 0,-2 0 16 15,1-6 48-15,-2 2 16 0,-3 2 0 0,0 0 0 0,1-2-16 0,-3 1-16 16,0-3 0-16,-1 0 0 0,-2-1-240 0,0 0-128 16,0-4 128-16,-1-1-128 0,-1 1 192 0,0-4-16 15,0 2-16-15,-3 0 0 0,0 0-160 0,-2-4 128 0,0 1-128 16,0-2 128-16,-1 0-128 0,1-3-224 15,1-1 48-15,-2 0 16 32,3 0-640-32,-1 0-128 0,1-1-32 0,2-1 0 15,1 0-1456-15,2 0-288 0</inkml:trace>
  <inkml:trace contextRef="#ctx0" brushRef="#br0" timeOffset="71442.97">10823 9755 13823 0,'-1'-5'608'0,"0"0"128"0,0 1-592 0,0 2-144 0,1-2 0 0,0 3 0 0,1 0-192 0,-1-2-64 16,1-2 0-16,-1 0-16 0,1-1 272 0,0 2-160 16,-1 1 160-16,0-2 0 0,-1 4-192 0,1-1 192 15,-1 1-192-15,0 0 192 0,0 1 0 0,0 0 192 16,0 1 0-16,0-1 0 0,-1 1 2896 0,2 1 576 16,2-2 112-16,0 1 64 0,-2-1-1136 0,0 0-208 15,0 0-64-15,23-1 0 0,-13-1-1648 0,3 0-336 0,3-4-64 16,-1 2 0-16,3-2-512 0,0 1-112 0,-1-3-16 15,3 1 0-15,-2 1 256 0,1-2-192 0,0 0 192 0,-1 0-192 16,-7 2 192-16,2 1 192 0,0-1-48 0,-1 1 0 16,1-5 288-16,-3 2 48 0,-1-1 16 0,-3 0 0 15,2 0-208-15,-4 2-32 0,1-3-16 0,-3-1 0 16,0 0-240-16,-2 1 0 0,0-4 128 0,0 3-128 16,-2-1 0-16,-2 2 0 0,1-1 0 0,-1 2 0 15,-1 1 0-15,0 1 0 0,-3-2 0 0,2 4 0 16,-2 0 0-16,-1 3-128 0,-2 1 128 0,1 2-160 15,-3 3 16-15,-1 1 0 0,-1 2 0 0,0 2 0 0,-1 2 144 0,2 2-208 16,-2 2 80-16,3 3 128 0,1-3-304 0,-2 2 64 16,4 0 16-16,-1-1 0 0,1 0 16 0,1 0 0 15,-1-3 0-15,3 2 0 0,1-1 208 0,0 2 0 16,3 0 0-16,1 2 0 0,3 0 0 0,0 1 0 16,2-1 208-16,0-1-64 0,2 4 16 0,2 1 0 15,-1 2 0-15,2-1 0 0,-2 0-160 0,2-2 160 16,0 0-160-16,1-5 160 0,1 2-400 0,2-4-80 15,-1 0 0-15,3-4-16 16,3-3-496-16,2 0-112 0,5-3-16 0,1-1-9152 16,5 2-1824-16</inkml:trace>
  <inkml:trace contextRef="#ctx0" brushRef="#br0" timeOffset="71945.46">11458 10092 13823 0,'3'0'1216'0,"-1"1"-960"0,-1-1-256 0,1 3 0 0,-1-2 1568 0,-1 1 272 16,1 1 48-16,0 0 16 0,1 4-1120 0,1 3-208 0,2 1-64 0,-2 1 0 15,2 2-320-15,-4 1-64 0,1-2 0 0,-4 2-128 16,0 1 1136-16,-3 2 112 0,0-2 32 0,-3 0 0 16,-2 1-272-16,-1 0-48 0,-3 0-16 0,-1 1 0 15,1 1-288-15,-4-2-48 0,1-1-16 0,-1-1 0 16,0 0-720-16,0 0-160 0,0-4-32 0,1 0 0 15,-1-1-1664 1,1-5-352-16,2 0-64 0,2-5-9376 0</inkml:trace>
  <inkml:trace contextRef="#ctx0" brushRef="#br0" timeOffset="75635.13">4571 11416 12895 0,'1'-5'1152'0,"1"-1"-928"0,1 3-224 15,-2 2 0-15,1-3 768 0,1 0 96 0,3-3 32 0,2-5 0 16,1-3-1776-16,1-1-336 0,-1 2-80 0,-3 2-16 0,-2 2 1984 0,-1 0 400 16,-3 4 80-16,-3 1 0 0,-1 3-320 0,-1 0-64 15,-1 1 0-15,-4-3-16 0,1 3 160 0,-2 1 48 16,-1 0 0-16,-1 0 0 0,0 1 144 0,1-1 48 15,2 0 0-15,2-2 0 0,0 2-208 0,3-3-48 16,1 1 0-16,1-3 0 0,1 5-240 0,-1-3-48 16,0 1-16-16,1 2 0 0,-3 0-352 0,0 2-80 15,-1 1-16-15,-2 0 0 0,0 4-144 0,-3 1 0 16,0 2 0-16,-4 4 0 0,1 1 0 0,-2 3 0 16,1 1 0-16,1 1 0 0,0-3 0 0,3 2 0 15,1-3-144-15,0 1 144 0,2 2 0 0,2-3 0 16,4 0 0-16,0 0 0 0,6-4 320 0,2 2 0 15,3-2 16-15,2 1 0 0,2-2-96 0,-1 0-32 0,2-2 0 16,-2 1 0-16,1-4-208 0,-2-1 176 0,-1 1-176 0,0-2 160 16,0-1-160-16,1-1 0 0,-1-2 0 0,0 0-176 15,0-3 176-15,0 0 0 0,1-1 0 0,2-5 0 16,0 3 0-16,0-5 304 0,3 1-48 0,0-6-16 16,2 1 64-16,1-2 16 0,0-1 0 0,-1 1 0 15,-2 2-320-15,-1 0 160 0,2-2-160 0,-2 1 128 16,1 0-128-16,-2 2 0 0,-4-1 0 0,-2 1 0 0,-3 3 0 15,-2 0 0-15,-3 0-176 0,-2 1 176 0,1 0-160 16,-4-1 160-16,0 1-192 0,-1 3 192 0,0-2 128 0,-1 3 144 16,-1 1 32-16,2-1 0 0,-3 4-80 0,3 1-16 15,0 1 0-15,-1 1 0 0,2 1 224 0,-1 4 32 16,1-3 16-16,0 1 0 0,1 5-112 0,3-4-32 16,-2 1 0-16,3 4 0 0,-1 1-336 0,1 0 0 15,0 2 0-15,0-1 0 0,1 2 0 0,0 0 0 16,2 1 0-16,-1 2 0 0,3-1 176 0,1 0-48 15,1 1 0-15,3 2 0 0,2-2 0 0,-1 3 0 16,2-3 0-16,1 0 0 0,-1 2-128 0,1-3 0 16,-3-1 0-16,0-1 0 0,0 0-192 0,-1-1-128 15,1-3-32-15,-3-4 0 16,0 2-704-16,-2-2-144 0,-1-2-16 0,-1 0-16 16,0 0-944-16,-2-3-192 0,1 3-48 0,-3-4-10864 0</inkml:trace>
  <inkml:trace contextRef="#ctx0" brushRef="#br0" timeOffset="76184.24">4916 11382 37775 0,'-5'0'1664'0,"1"0"368"0,0 0-1632 0,2 2-400 0,0 0 0 0,2-1 0 16,2 3-1536-16,-2-2-384 0,1 3-64 0,0 2-32 15,3 3 240-15,0-2 48 0,2 1 16 0,0 0 0 0,1 3 1568 0,-1-2 304 16,0 0 64-16,1 1 16 0,-3 2-240 0,-1-1 144 16,2 0-144-16,-3 2 128 0,0-2 1104 0,-1 0 224 15,2-2 32-15,-2 0 16 0,0-1-224 0,-1 0-32 16,1-3-16-16,0-2 0 0,0-3-496 0,2-1-96 0,-2 0-32 0,1-3 0 15,1-1-320-15,1-3-64 0,-1 0-16 0,0-2 0 16,2-3-208-16,0 1 128 0,-1-2-128 0,1 1 0 16,0-3 0-16,0-1 0 0,0 2 0 0,1-1 0 15,-2 0 224-15,1 1-48 0,0-2-16 0,0-1 0 16,-1 3 208-16,0-1 32 0,1 0 16 16,-1 0 0-16,1 0-416 0,0 3 0 15,2-2 0-15,1 3 0 0,2-2 0 0,0 2 0 0,3 0 0 0,0 0 0 16,1 1 0-16,2 0 0 0,-1 3 0 0,4-2 0 15,0 2 0-15,0 1 0 0,0 2-144 0,0 4 144 16,-4 0-128-16,0 2 128 0,-1 0 0 0,0 4 0 16,-1 5 0-16,-2-1 0 0,-1 1 0 0,-1 3 0 15,-2 2-128-15,0 1 128 0,-2 1 0 0,1 2 0 16,0 4 0-16,0-1-128 0,0 1 128 0,1-2 0 0,1-1 0 16,0-2 0-16,1 2 0 0,0-1 0 0,0 0-208 0,1-2 16 15,1 1 0-15,0-2 0 16,2-2-1088-16,-2 0-224 0,1 0-32 0,-2-2-16 15,0-2-1072-15,-2-2-192 0,-1-1-64 0,1-4-9152 16</inkml:trace>
  <inkml:trace contextRef="#ctx0" brushRef="#br0" timeOffset="76780.14">6019 11349 35007 0,'0'0'1552'0,"-2"-4"320"0,1 2-1488 0,1 2-384 0,1 0 0 0,1-3 0 32,-1 3-2816-32,1-1-624 0,1-4-128 0,0 0-16 0,0-2 1072 0,0 2 208 15,-3-2 64-15,0 2 0 0,-3-2 1968 0,0 3 400 0,-1-2 64 0,-4 2 32 16,2 1 1504-16,-2-3 320 0,-1 3 48 0,0-4 16 15,-2 4 704-15,1-2 128 0,-3-1 48 0,1 0 0 16,-2 1-1424-16,0-1-288 0,0 2-48 0,0-1-16 0,0 3-768 16,2-2-176-16,0 1-16 0,1 2-16 0,0 0 80 0,1 1 0 15,0 1 16-15,0 3 0 16,3 0-144-16,-2 2-48 0,-1 0 0 0,-2 3 0 0,1 4 0 0,-2 0 0 16,2 3 0-16,0 3 0 15,2 1-144-15,1 1 0 0,2 2 144 0,1-3-144 0,1 2 0 0,2-2 0 16,2-1 0-16,2-1 128 0,3-1-128 0,1 0 0 15,4 0 0-15,1-4 0 0,1 2-160 0,1-1 0 16,1-4 0-16,-1 2 0 0,2-5 160 0,-2 1-128 16,2-2 128-16,0-2-128 0,0 1 128 0,-2-5 0 15,2 0 0-15,0-2 0 0,-1-1 192 0,0-2-48 16,1-3 0-16,-1 0 0 0,1-1-144 0,-1-1 192 0,-2-2-192 16,1-2 192-16,-2 3-192 0,2-5 192 0,1 0-192 15,-3-4 192-15,1 0-48 0,-1 0 0 0,-1-2 0 16,-1-1 0-16,-1-1-144 0,-3-2 128 0,-3 0-128 0,-1-1 128 15,-1 1-128-15,-3-3 0 0,-1 3 144 0,-3-2-144 16,-2 0 0-16,0 1 0 0,-1 1-192 0,-1 3 64 16,1-2 128-16,1 3-160 15,-1 0 160-15,3 0-160 0,-3 2 160 0,2-1 0 0,2 0 160 0,-2-2-160 16,2-3 0-16,1-2 0 0,-3 2-128 0,3 2 128 16,1 5-368-16,1 2 48 0,2-2 0 0,0 1 0 15,1 4-1472 1,0 2-272-16,2 2-64 0,0 2-13680 0</inkml:trace>
  <inkml:trace contextRef="#ctx0" brushRef="#br0" timeOffset="78524.75">7188 11202 13823 0,'0'0'1216'0,"0"-1"-960"0,2 1-256 15,-1 0 0-15,0 1 2672 0,-1-1 480 0,1 3 112 0,2 0 0 16,-1 1-1456-16,2 3-288 0,0 3-64 0,0-3-16 15,1 3-480-15,-1 2-80 0,-2 0-32 0,2 2 0 16,0 0-192-16,-3 3-32 0,0 0-16 0,1 1 0 16,-1 1-192-16,0-4-32 0,0 2-16 0,1-2 0 15,0-2-224-15,0-1-144 0,1 0 192 0,0-1-192 0,0-1 0 0,0-1 0 16,1-3-192-16,-2 2 48 16,0-4-1392-16,-1-1-288 0,0 2-48 0,-1-5-8048 15,0 1-1600-15</inkml:trace>
  <inkml:trace contextRef="#ctx0" brushRef="#br0" timeOffset="78713.57">7078 10950 28559 0,'-2'-12'1264'0,"-2"3"272"16,1 3-1232-16,1-1-304 0,1 5 0 0,1 1 0 0,-2 0 1024 0,1-2 160 15,-1-2 32-15,-1 1 0 16,2 0-1536-16,1 0-288 0,2 3-64 0,1 2-16 16,2 3-544-16,0-1-112 0,3 2-32 0,-2 3-6816 0,3-1-1376 0</inkml:trace>
  <inkml:trace contextRef="#ctx0" brushRef="#br0" timeOffset="78980.25">7556 10933 21183 0,'-7'0'1888'0,"-1"0"-1504"0,1 0-384 0,2 1 0 0,3 0 928 0,1 2 112 16,-2-2 32-16,0 3 0 0,-2 1-816 0,-3 1-256 0,-1-1 160 0,3 2-160 15</inkml:trace>
  <inkml:trace contextRef="#ctx0" brushRef="#br0" timeOffset="79498.32">7438 11059 4831 0,'0'1'0'15,"1"2"192"-15,0-3-48 0,0 0 16 0,0 0-160 0,0 1 0 0,1 3 0 0,2-1 0 0,1-1 1552 0,0 4 288 0,3 1 48 0,-1 2 16 0,0-3-224 0,-1 2-32 0,1 0-16 0,0 3 0 16,0 1 528-16,1 0 96 16,-2 0 32-16,2 3 0 0,1-1-48 0,-3 3-16 0,2-1 0 0,-1 2 0 15,-1 0-688-15,0-2-144 0,-1 3-32 0,0-3 0 16,-1 3-720-16,-1-2-160 0,0-2-32 0,1 0 0 0,-1-2-320 15,1 0-128-15,-2-3 0 0,0 0 144 0,0-4-144 16,1-1 0-16,-1 0 0 0,-1-5 0 0,1 1 224 0,-1-2-32 16,2-1-16-16,-3-2 0 0,1 0-16 0,-2-2 0 15,0-2 0-15,-3-1 0 0,1 2-160 0,-2-3 0 16,-1-2 0-16,-2 0 128 0,2 0-128 0,-3 0 0 16,0-2 0-16,-1-2 0 0,0 1 0 0,0-1 128 15,1 1-128-15,0-1 0 0,0-1 0 0,0-2 0 16,1-1 0-16,3-1 0 0,0 4 144 0,3-2-144 15,1 2 160-15,2 1-160 0,0 1 176 0,2 1-176 16,3 1 192-16,0 3-192 0,1 1 160 0,1 1-160 16,0 0 128-16,1 1-128 0,-1 3 0 0,2 1 0 0,-1 1 128 15,0 2-128-15,-2 4 0 0,1-3 0 0,1 5 0 16,-2 2 0-16,1 0 0 0,0 2 0 0,1 1 0 16,0 2 0-16,2 2 0 0,-1-1 0 0,1 0 0 0,-1 5 0 15,3-4 0-15,-2 6 0 0,3 0 0 0,0-1 0 16,0 4 0-16,-1-3 0 15,-2-1 0-15,-1 0 0 0,0-2 0 0,-1 1 0 0,-1 2 0 0,-2-2 0 16,-1 1 0-16,-1-2 0 0,-2 1 0 0,2-2 0 16,-1 2-368-16,-2-3 48 0,0-3 16 0,2-3 0 15,-1-1-176-15,1-3-32 0,-2-2-16 16,2-2 0-16,-2 1-848 0,0-3-160 16,0 0-48-16,1-4-14528 0</inkml:trace>
  <inkml:trace contextRef="#ctx0" brushRef="#br0" timeOffset="80443.84">8029 10727 23039 0,'-1'-3'2048'0,"0"3"-1648"0,1 0-400 0,0 0 0 0,1 0 1504 0,0 0 224 15,1 0 32-15,1 1 16 0,2 1-1168 0,3 3-224 16,1-1-64-16,1 3 0 16,0 2 336-16,0 1 64 0,0 1 16 0,2 5 0 0,-2 3 160 0,0 1 16 15,0 6 16-15,-2 2 0 0,-1 6-192 0,-3-1-32 16,1 3-16-16,-2-2 0 0,-2 5-368 0,-1-2-64 0,-1-2 0 16,-2 3-16-16,1 0-240 0,0 0 0 15,1-5 0-15,1-3 0 16,1-5-496-16,2-4-32 15,-1-2-16-15,1-2 0 0,-2-3-144 0,0-5-16 0,0-3-16 0,-2-1-10064 0,0-2-2016 0</inkml:trace>
  <inkml:trace contextRef="#ctx0" brushRef="#br0" timeOffset="80675.55">7978 11073 42383 0,'-2'-5'1872'0,"1"3"400"0,0-1-1824 0,2 3-448 0,0 0 0 0,2-3 0 0,2 3 0 16,1-1 0-16,6 0 0 0,4-4 0 16,7 2-416-16,5-3-176 0,2-2-48 0,0 1 0 15,1-1-416-15,-2 1-96 0,2-1 0 0,-3 2-16 16,-1 1-144-16,0 0-32 0,-2 1 0 0,0 0 0 15,0 3-144-15,-2 1-48 0,0 4 0 0,-2-3-10720 0</inkml:trace>
  <inkml:trace contextRef="#ctx0" brushRef="#br0" timeOffset="81083.62">8605 11160 16575 0,'4'-2'1472'0,"-3"2"-1168"0,0-1-304 0,0 1 0 16,1-3 3968-16,-1 2 720 0,3-2 160 0,1 1 16 16,4-3-4208-16,2-3-848 0,4-1-160 0,4-2-32 15,-2-3-496 1,0 1-80-16,1-2-32 0,-3 1 0 0,2-1 864 0,-3 2 128 0,-1-2 0 0,0-1 160 16,-3 2 32-16,-1 0 16 0,-2 1 0 0,-3 2 0 0,-1 2 384 0,-3 3 80 15,-3-3 16-15,-1 1 0 0,-3 2-368 0,-2 0-64 16,-1 4 0-16,-3-1-16 15,0 1-640-15,-1 2-128 0,-4 5-32 0,-1-1 0 16,0 6-48-16,-1-1-16 0,-2 5 0 0,2 1 0 0,-2-1 448 0,3 3 176 16,-1-2-128-16,5 1 128 0,0 0 384 0,2 1 176 15,3 2 16-15,1-1 16 0,4 1 624 0,1 1 112 16,1-1 16-16,3 4 16 0,0-2-528 0,2 2-96 16,2 0-32-16,1 0 0 0,3 1-288 0,-1-3-64 15,1 4-16-15,2-3 0 0,1-2-336 0,-1 0 144 16,3-4-144-16,-2 0 0 0,2-3 0 0,-2-2-192 15,1-2 0-15,0-3 0 16,0 2-400-16,-1-3-80 0,2 0-16 0,1-4 0 16,0 0-1536-16,-2-2-304 0,1-2-64 0,0 0-11168 0</inkml:trace>
  <inkml:trace contextRef="#ctx0" brushRef="#br0" timeOffset="81475.86">9001 11387 35007 0,'1'7'1552'0,"-1"0"320"0,1-3-1488 0,0-3-384 0,1 1 0 0,-1 1 0 16,0-2 224-16,2 3-32 0,1 1 0 0,1 3 0 15,1-1-1184-15,-1-1-240 0,-1-2-48 0,-1 0-16 16,0-1 560-16,-2-2 112 0,2-1 32 0,-2-1 0 0,0 1 1728 0,1-4 336 15,0 1 80-15,-1-2 16 0,1 0 176 0,-1 0 48 16,0-3 0-16,-1 1 0 0,1-4-1040 0,1 0-208 16,-2-1-32-16,1-1-16 0,-1-1-224 0,0-1-32 15,0 0-16-15,-1-3 0 0,-1-2-32 0,1 1-16 16,-1-3 0-16,0 0 0 0,1 0-48 0,0-3 0 16,1-6 0-16,0 1 0 0,1-3 32 0,0 2 0 15,1-1 0-15,0 7 0 0,1 4-160 0,-1 1 0 0,1 4 0 16,1 2 0-16,-1 3 0 0,-1 1-224 0,-1 3 32 15,-1 2 0-15,1 0-176 0,-1 1-16 0,0 4-16 0,2-1 0 32,-1 1-368-32,1 1-64 0,-1 3 0 0,2-2-16 15,1 4-1456-15,1 2-272 0,1 3-64 0,1 0-12544 0</inkml:trace>
  <inkml:trace contextRef="#ctx0" brushRef="#br0" timeOffset="82903.59">8988 11187 1839 0,'3'-3'160'0,"-1"2"-160"0,2 0 0 0,-3 1 0 0,2-2 1376 0,-2 2 240 0,1-1 48 0,2 1 16 31,0-2-1968-31,3 2-400 0,0-4-80 0,-2 3 0 16,0 0 224-16,0-1 48 0,-4 1 16 0,1 0 0 0,-2 2 1376 0,0-1 288 0,-2 1 48 0,1 2 16 15,-2-2 368-15,2 3 80 0,1-3 16 0,0 0 0 16,1 0-80-16,2 1-16 0,-3-2 0 0,0 0 0 16,0 0-784-16,0 0-144 0,21 0-48 0,-15 0 0 15,-1 0-480-15,-3 1-160 0,2-1 0 0,0 1 0 16,-3 2 576-16,0-2 0 0,1 0 0 0,-2 0 0 0,-2 1 448 16,2-2 80-16,-1 1 32 0,1 1 0 0,-1-2 16 0,-2 0 0 15,1 0 0-15,2 0 0 0,0 0-240 0,0 0-32 16,0 0-16-16,0 0 0 0,0 0-320 0,-8-18-64 15,8 10-16-15,0 1 0 0,1-1 0 0,-1 0 0 16,2-2 0-16,-2 0 0 0,0 0-32 0,-2 0-16 16,2-1 0-16,-1 0 0 0,-1 0-144 0,0-3-16 15,1 3-16-15,0-1 0 16,0-1 32-16,1 1 16 0,0 1 0 0,0 1 0 0,1 0-32 0,0 0 0 16,2 1 0-16,-1-2 0 0,1 1-64 0,1-1-32 15,0 1 0-15,-1 1 0 0,2-1-160 0,0 1 0 0,0 0 144 16,0-1-144-16,-1 4 0 0,1-2 0 15,-1 1 0-15,1 1 0 0,-1 0 0 0,-2 4 0 16,2-1 0-16,-1-1 0 0,-1 3 0 0,1 1 0 16,0 0 0-16,0 1 0 0,1 3 0 0,0 1-256 0,0 0 32 15,2 1 16-15,-1 1-128 0,0 2-32 0,0 1 0 0,0 0 0 32,1 0-32-32,-3 0-16 0,2 2 0 0,-2-2 0 15,0 1-864-15,0-1-192 0,-2 0-16 0,1-1-16 16,-1 0-1632-16,0-1-336 0,1-1-64 0,0 1-16 0</inkml:trace>
  <inkml:trace contextRef="#ctx0" brushRef="#br0" timeOffset="83547.99">9501 11083 9215 0,'8'-8'816'0,"-5"2"-656"15,2 1-160-15,-3 4 0 0,-1-3 1744 0,-1 3 320 0,3-3 64 0,-1 2 16 0,2-3-1680 0,0-6-336 16,1 1-128-16,-1 1 0 16,-3-1 800-16,0 3 48 0,-2-3 16 0,0 0 0 0,-2 1 976 0,0-1 192 15,-1-1 32-15,-1 1 16 0,-2 0-160 0,1 0-16 16,0 2-16-16,-3-1 0 0,0 2-624 0,0 3-128 16,-1 3-32-16,0 1 0 0,-1 1-688 0,-2 3-144 15,0 2-16-15,1-1-16 0,-2 6-240 0,-2-1 0 16,0 1 0-16,0 0 0 0,0 3 0 0,1-1 0 15,3 0 0-15,-1 4 0 0,2 2 0 0,-1 2 192 16,3-2-16-16,0 3-16 0,3-1 32 0,1 0 0 16,0 6 0-16,3-2 0 0,0 1-192 0,4 0 0 15,3 3 0-15,0-5 128 0,3 1-128 0,1-2 0 0,0-3 0 16,1-1 0-16,0-1-176 0,1-4 48 0,-3 2 0 0,1-3 0 31,0-2-624-31,-1 0-112 0,1-3-32 0,-1 0 0 16,1-5-1200-16,1-1-240 0,1-1-48 0,1-2-11568 0</inkml:trace>
  <inkml:trace contextRef="#ctx0" brushRef="#br0" timeOffset="84050">9658 11277 35935 0,'1'0'3200'0,"-1"-1"-2560"0,1 0-512 0,0 1-128 0,0-2 832 0,2 1 128 31,1-1 48-31,4-3 0 0,2 0-2160 0,4-1-448 0,3-4-64 0,0 1-32 16,2-2-992-16,0-1-192 0,-2 2-32 0,0-2-16 15,-1 4 1664-15,-1-2 336 0,-2 0 64 0,-1 0 16 0,0 1 2768 0,-2 1 576 16,-1-1 96-16,-1-1 32 0,0 3-576 0,-4-2-96 0,1 4-32 0,-2-4 0 15,-1 2-1408-15,-2 1-304 0,-3-1-48 0,0 0-16 47,-1 1-912-47,-5 1-176 0,0 0-32 0,-2 2-16 16,-2 1-96-16,-4 0-32 0,2 2 0 0,0 2 0 0,-1 2 640 0,2 1 128 0,1 0 32 0,1 2 0 16,1 3 448-16,1 0 80 0,1 2 32 0,-1 2 0 15,1-3 992-15,1 3 208 0,-1 2 32 0,1 0 16 16,0 2-528-16,1 2-96 0,1-1-32 0,1-2 0 15,2 2-576-15,1-1-112 0,0-3-16 0,2 2-128 16,2-3 0-16,0 1 0 0,1 0 0 0,0-4 0 16,4 1 128-16,-1 0 128 0,2-2 32 0,1 1 0 15,1-3 224-15,0 0 64 0,2-2 0 0,2 2 0 16,2-4-368-16,0 1-64 0,2-1-16 0,1-2 0 16,3 1-432-16,-1-2-80 0,1-1-32 15,4-1 0-15,0-3-1312 0,1-1-272 0,1-2-48 16,2 1-13440-16</inkml:trace>
  <inkml:trace contextRef="#ctx0" brushRef="#br0" timeOffset="84882.67">10179 11095 23039 0,'2'0'2048'0,"-1"0"-1648"0,0 0-400 0,-1 0 0 0,1 3 2032 0,1-1 320 15,0 3 64-15,2 2 16 16,2 6-2784-16,-1 2-544 0,3 2-128 0,-2 3 0 16,0 1-192-16,0 4-16 0,-1 1-16 0,-3 2 0 0,2 5 1408 0,-3 2 288 15,2 2 48-15,-3-2 16 0,1 1 864 0,-1 0 176 16,0-3 48-16,1 6 0 0,2-1-176 0,-2 2-16 16,0 0-16-16,1-2 0 0,-2 0-496 0,-2-3-80 15,1 3-32-15,-1-6 0 0,-1-4-368 0,2-6-80 0,-2 0-16 16,1-3 0-16,0-7-176 0,1 0-144 0,1-6 192 0,0-2-192 15,0-2 0-15,-1-4 0 0,0-4 0 0,-1-4 0 16,0-2 176-16,-1-2 16 0,1-4 16 0,-1-3 0 16,-1-6-208-16,1 1 176 0,1-4-176 0,-1-2 160 15,0 2-32-15,-1-6-128 0,2-7 192 0,-2-1-64 16,0 1-128-16,2-3 0 0,-2 0 0 0,0 2 0 16,2 3 0-16,2 2 0 0,-1 2-144 0,2 4 144 15,1-1-128-15,1 2 128 0,-1 2 0 0,1-1 0 16,2 1 0-16,1 0 128 0,0-2 0 0,1 7 16 0,1 2-144 15,0 3 160-15,1 6-160 0,-1-1 160 0,-1 5-160 0,1 3 0 16,-2 0-192-16,1 4 192 16,0-2-176-16,-3 4 176 0,2 1-128 0,-1 1 128 0,0 1-176 0,0 1 176 15,3 1-208-15,-2 0 80 0,2 4-64 0,2 2-16 16,0 6 0-16,0-1 0 0,2 6 208 0,-1 0 0 16,0 2-160-16,-1 0 160 0,0 1 0 0,0 3-144 15,2 2 144-15,-3 1 0 0,0 1-208 0,-2-3 64 16,0 1 16-16,-2-4 0 0,-2-1-16 0,0-1 0 15,-3-4 0-15,0-4 0 0,-1-2 144 0,-2-2 0 16,-1-2 0-16,0-1 0 0,-3-3 0 0,-1 0 0 16,0-2 0-16,-4-1 0 0,0-1 0 0,-4-1 0 0,2-2-176 15,-4 1 176 1,-1-3-608-16,-4-2-32 0,1-3 0 0,-1 0 0 16,-2-1-1072-16,-1-3-208 0,2 2-64 0,0-2-12304 0</inkml:trace>
  <inkml:trace contextRef="#ctx0" brushRef="#br0" timeOffset="85274.19">10660 10700 35935 0,'1'-4'3200'0,"0"-1"-2560"0,-1 3-512 0,2 2-128 0,-1 0 624 0,0-4 96 16,2 0 32-16,-1-1 0 16,4-2-2288-16,0 1-464 0,0 1-96 0,0 5-16 15,2 0 560-15,-2 2 96 0,-1 6 32 0,1 0 0 0,-2 5 1680 0,1 2 352 16,0 5 64-16,-1 4 16 0,2 5 1728 0,0 3 336 0,0 4 80 0,-2 1 16 15,2 4-1536-15,-1-3-304 16,1 2-64-16,-1 2-16 0,2 1-640 0,2-1-128 16,-2 2-32-16,2-5 0 0,-1-4-128 0,0 0 0 0,1-4-160 0,-2 0 160 15,-1-5-304-15,0-2 48 0,-2-1 0 0,-2-4 0 16,-1-1-112-16,-2-4-16 0,-1-1 0 0,1 0 0 31,-2-5-576-31,-2-2-112 0,3-4-16 0,-5-2-10064 0,4-3-2016 0</inkml:trace>
  <inkml:trace contextRef="#ctx0" brushRef="#br0" timeOffset="85509.39">10493 10997 43311 0,'-3'1'1920'0,"3"-1"384"0,0 0-1840 0,0-1-464 0,2 0 0 0,1 1 0 0,2-1 384 0,3-2-32 15,5 1 0-15,8-3 0 16,7-2-672-16,5 0-144 0,4 0-32 0,2 1 0 16,0 2 48-16,0-2 0 0,0 2 0 0,-2 0 0 0,-2 2 224 0,-2-2 48 15,-2 3 16-15,-3-2 0 0,1 3 160 0,-5-1-208 16,0 2 80-16,-2 2 128 16,-1-3-720-16,-2 2-32 0,-1 1 0 0,-2-2-16368 0</inkml:trace>
  <inkml:trace contextRef="#ctx0" brushRef="#br0" timeOffset="86153.12">11363 11425 36863 0,'0'1'3264'0,"0"0"-2608"0,0 1-528 0,0 0-128 0,1-2 384 15,1 3 64-15,0-1 0 0,2 4 0 16,0 2-1056-16,1 2-208 0,0 3-32 0,-2-1-16 16,1 4-1184-16,-3 4-256 0,0 1-32 0,-2 3-16 15,-1 3 688-15,-4 3 128 0,1 2 16 0,-4 2 16 0,-4 2 1328 0,-1 0 176 16,-1 1 224-16,-1-6-48 0,1-3 304 0,2-8 64 16,0 0 16-16,2-7 0 15,1-1-224-15,2-5-32 0,2 0-16 0,1-7-11280 0</inkml:trace>
  <inkml:trace contextRef="#ctx0" brushRef="#br0" timeOffset="94811.87">11973 9444 21183 0,'-3'0'1888'0,"2"0"-1504"0,0 0-384 0,1 0 0 0,0 0 2016 0,-2 0 336 15,2 0 64-15,-1 0 16 0,0-1-1664 0,1-2-320 16,1 1-64-16,-1 2 0 0,0 0-176 0,0 0-16 16,15-11-16-16,-10 7 0 0,1 2 208 0,0 0 32 15,-1 1 16-15,0 1 0 0,-1 3 400 0,-2-2 64 16,1 4 32-16,-2-1 0 0,0 3-96 0,-1 2-32 16,0-2 0-16,0 3 0 0,-1-1-384 0,-1 1-80 15,0 2-16-15,1-2 0 0,0 1-160 0,-1 1-32 0,0-1-128 16,1-1 192-16,1 0-64 0,1 0-128 0,0 0 176 0,3 1-176 15,0 0 256-15,1 2-64 0,1-1-16 16,2 2 0-16,1 1-48 0,1 1 0 0,1 0 0 0,-1-1 0 16,1 2 0-16,0-1-128 0,0 0 192 0,-2 0-64 15,0 2-128-15,0-2 0 0,0-1 0 0,-2-2 128 16,1-1-128-16,-2 0 0 0,-1-2 0 0,-1-2 0 16,0-1 0-16,-1-4 0 0,0 0 0 0,-1-1 0 15,1-1 0-15,-1-2 128 0,0-1-128 0,2-1 128 16,-1 1 160-16,1-6 32 0,1 1 0 0,-1 1 0 15,1-4-192-15,0-4-128 0,0 1 192 0,1-1-192 16,-2 2 176-16,3-2-176 0,-3-1 160 0,2 2-160 16,-2 1 176-16,2 1-176 0,-2 2 192 0,1 0-192 0,-1 4 0 0,1-1 0 15,-2 2 0-15,0 2 0 0,-1-2 0 0,1 4 0 16,-1 1-192-16,1 2 48 0,-2 0 144 0,2 3 0 16,-1 1 0-16,2 1-128 0,0 2 128 0,0 0 0 15,0 2 0-15,2 1 0 0,-2-3 0 0,2 3-128 16,2 1 128-16,0-2-128 0,0 2 128 0,1-3 0 15,-2 1 0-15,2 1 0 0,0-3 0 0,-1 0 0 16,-2 1 0-16,0 0 0 0,1-1 0 0,-2-2 0 16,-1 0 0-16,1-2 0 0,-3 2 0 0,2-2 0 15,1-2 0-15,-2 0 0 0,2 1 144 0,-2-2 64 16,1-2 16-16,1 3 0 0,0-4-96 0,2 0-128 16,-2 1 176-16,1-1-176 0,-1 1 192 0,1 0-192 0,-2-1 192 15,1 0-192 1,-2 0 160-16,-1 0-160 0,2-1 128 0,0-1-128 0,-3-2 192 0,2-1-64 0,-1-1 0 0,1-3 0 15,-1 0 192-15,2-3 16 0,1 0 16 0,0-2 0 16,0-3 16-16,-1 1 0 0,2-2 0 0,-2-1 0 16,2-1-64-16,0-5-16 15,-1 3 0-15,-2-4 0 0,2-4-96 0,0 0 0 0,-1-1-16 0,1-1 0 16,-2-1-176-16,1 0 0 0,-2 0 0 0,2 0 0 16,-3 3 0-16,2 0 0 0,1 2-192 0,-1-1 192 15,0 1-464-15,-1 7 16 0,1-4 16 16,-2 9 0-16,0 3-272 0,0 2-48 15,1 1-16-15,-1 4-13376 0,1 1-2672 0</inkml:trace>
  <inkml:trace contextRef="#ctx0" brushRef="#br0" timeOffset="97691.72">12010 10491 30399 0,'-3'-3'2704'0,"0"1"-2160"0,3 2-544 0,0-2 0 31,1 1 1152-31,1-1 112 0,-2 1 16 0,1-3 16 0,3-2-528 0,0 2-128 0,0 4 0 0,2-2-16 0,1 2-336 0,1 2-64 16,-2-1-16-16,2 3 0 0,-1 2-16 0,0 1-16 15,0 2 0-15,0 1 0 0,-2 2 256 0,0 2 48 16,0 0 16-16,0 3 0 0,0 3-192 0,0-2-48 16,0 6 0-16,0-2 0 0,1 2-48 0,1 2-16 15,-1 1 0-15,3 4 0 16,1 2-64-16,-1 1-128 0,0 3 176 0,0-1-176 0,1 0 128 0,-1-5-128 15,-1 1 0-15,0-3 0 0,-1 0 128 0,0 0-128 16,0-1 0-16,-1 1 0 0,0-1 208 0,-1-2-64 16,0-1-16-16,-2-5 0 0,0-3-128 0,0 0 192 15,-1-2-192-15,0-1 192 0,-1-4-192 0,-1-4 0 16,1 0 0-16,-2-3 0 0,1 2 144 0,-2-3-144 16,0-2 160-16,-2 1-160 0,2-2 192 0,-1-1-64 0,-2-3-128 0,1 0 192 31,0-4-16-31,1-1-16 0,-1 0 0 0,0-3 0 0,0-4-160 0,1-1 192 0,0-1-192 0,-1 0 192 31,2-1-64-31,1-2 0 0,1 2 0 0,0 2 0 0,1 2-128 0,0 5 0 0,0-1 144 0,0 0-144 31,2 4 128-31,-2-2-128 0,1 4 160 0,1-2-160 0,1 1 0 0,0 1 0 16,2 0 0-16,-1 2 0 16,2-2 0-16,-1-2 0 0,1 3 0 0,1-2 0 15,0 2-192-15,2 0 32 0,-1-1 0 0,1 0 0 0,0 4 160 16,0-2-192-16,0 1 192 0,-1 2-192 0,0 1 192 15,0 0 0-15,0 0 0 0,0 0 0 0,-1 1 0 16,1 1 0-16,0-1 0 0,1 1-128 0,1-2 128 0,0 3 0 16,-1-2 0-16,0 3 0 0,-1 1 0 0,0 0 0 15,0 3 0-15,0 0 128 0,-1 1-128 0,-2 1 0 16,2 1 0-16,-3 0 0 0,1 0 0 0,-2 2-160 16,2 0 160-16,-3 2 0 0,1-1 0 0,0-3-128 15,-3 4 128-15,3-2 0 0,-2 0 0 0,-1-2 0 16,2 3 0-16,-3 2 0 0,3-2 0 0,-2 3 0 15,-1-3 0-15,0-3 0 0,0 3 128 0,-3-1-128 16,2-3 0-16,-2 0 0 0,0 1 192 0,-2-4-64 16,0 3-128-16,-2-2 192 0,0-1 64 0,-2-1 0 0,0 3 0 15,-1-4 0-15,0 0 0 0,-3 0 16 0,3 0 0 0,-1 0 0 16,-2-2-144-16,0 1-128 0,1-1 192 0,-2-1-192 16,0 0 160-16,-3 1-160 0,1-3 128 0,-2 0-128 15,0-3 128-15,-1 1-128 0,-2-2 128 0,1-1-128 16,0-2 0-16,-1-1 0 0,1 0-224 0,2-1 80 31,1 0-336-31,1 2-64 0,1-5-16 0,3 2-13216 0,2 0-2656 0</inkml:trace>
  <inkml:trace contextRef="#ctx0" brushRef="#br1" timeOffset="103422.13">1663 14218 17503 0,'-1'0'1552'0,"1"0"-1232"15,0 0-320-15,-1 2 0 0,1-2 0 0,0 1 0 0,0 0-128 0,0 2 128 0,0-3 224 16,1 1 144-16,0-1 16 0,-1 0 16 0,0 0 672 0,0 0 128 15,0 0 16-15,0 0 16 0,0 0-496 0,0 0-96 16,17-8-32-16,-17 5 0 0,-1 1 416 0,-2-1 64 16,2-1 32-16,-2 1 0 15,1-2 240-15,-1 0 48 0,2-1 16 0,-2-1 0 0,2 0-144 0,-1 1-48 16,0-2 0-16,0 0 0 0,-1-2-544 0,-2 0-112 16,3 0-32-16,-3 1 0 0,0 2-288 0,-3-2-64 15,0 1-16-15,0-2 0 0,-3 2-176 0,0 2 0 16,-2 0 0-16,-1-2 0 0,-3 2 0 0,0 0 0 0,-1 0 0 15,-2 3 0-15,4 0 0 0,-3 1 0 0,3 2 0 16,-1 2 0-16,1 4 0 0,-1 1 0 0,-2 4 0 0,2 4 0 16,0 1 128-16,-2 3-128 0,3 3 192 0,0 4-64 15,0 0-128-15,1 4-176 0,2 1 48 0,2 3 0 16,2 1 128-16,0 2 0 0,5 1 0 0,1 0 0 16,3-3-128-16,1-2 128 0,3-1-128 0,1-3 128 15,1-1 0-15,3-4-160 0,-2-3 160 0,2-3 0 16,3 0 0-16,0-6 0 15,1 2 0-15,0-4 0 0,1-4 0 0,-1-2 144 0,1-4-144 0,0-2 192 16,-1 0-64-16,2-4 0 0,2 0 0 0,2-4 0 16,0-3-128-16,1 1 128 0,-1-6-128 0,-2 2 128 15,0-1-128-15,-3-2 0 0,0 1 144 0,0-3-144 0,-3 1 256 16,0-4-32-16,-1 0 0 0,-1-2 0 16,0-3 16-16,-1-1 0 0,1-2 0 0,-1-2 0 15,1 1-112-15,-2 0 0 0,-1 3-128 0,-2-2 192 0,1 1-192 0,-2-2 0 16,0-3 0-16,-2 0 0 0,1 4 0 0,-2 1 0 15,-2-2 0-15,0-1 0 0,-1-2 0 0,-2 0 0 16,2 1 0-16,-1 3 0 0,-1 0 0 0,1 1 0 16,-4-3 0-16,3 3 0 0,0 2 0 0,1 1 0 15,2 5 0-15,-1 3-160 0,2 3 32 0,-1 1 0 16,0 2 0 0,1 3 0-16,0 2-112 0,-2 2-16 0,2 1 0 0,0 2 0 15,-1 3-288-15,2-1-64 0,0 4-16 0,2 2 0 16,0-2-2016-16,1 3-416 0,1 1-80 0,2 3-11712 0</inkml:trace>
  <inkml:trace contextRef="#ctx0" brushRef="#br1" timeOffset="104129.21">1952 14311 23951 0,'-6'-8'1056'0,"0"4"224"0,2 2-1024 0,1-2-256 0,0 3 0 0,2 1 0 15,-1 0-368-15,-2-1-128 0,-4-1-16 0,-1 0-16 0,-1-1 928 0,1 1 192 0,3 0 48 0,1 2 0 16,1 0 608-16,0 0 128 0,2 3 32 0,1 1 0 16,-1-2-400-16,1 1-80 15,2 3-16-15,1-2 0 16,0 2-592-16,2-1-112 0,0 2-16 0,3-4-16 15,0 2 544-15,1 0 112 0,3-3 32 0,0 2 0 16,2-4-64-16,-1 0-16 0,1 0 0 0,1 0 0 16,1-4-304-16,-1 3-64 0,0 0-16 15,1-2 0-15,-2 1-240 0,2-3-160 0,0 3 192 0,0-2-192 16,0-1 0-16,1 1 0 0,0-2 0 0,-1 1 0 16,0-1 128-16,-2-1-128 0,-1 0 0 0,-1-2 0 15,-1-1 0-15,-3 0 0 0,0-1 0 0,-2 0 0 0,-3-2 0 16,-1 3 0-16,-1-4 0 0,-2 2 0 0,-2-2 192 15,0 2-64-15,-4-3 0 0,-1 4-128 0,-1-2 144 16,-2 2-144-16,0 1 0 0,-2 0 144 0,-1 2-144 0,0-2 0 16,2 3 0-16,-2 0 0 0,1 2-144 0,1 0 144 15,0 2 0-15,-1 3 0 0,3 2 0 0,-2 3-128 16,1-2 128-16,-1 5 0 0,3 1 0 0,-3 1 144 16,2 5-16-16,-2 3 0 0,2-2-128 0,-2 5 0 15,2 3-192-15,-3-2 192 0,1 4 0 0,1-1 0 16,0 0 0-16,2-2 0 0,4 0-128 0,2-1 128 15,3-1 0-15,2-4 0 0,2 2 0 0,0-2 0 16,2 1 0-16,2-1 0 0,1 0 0 0,1-1 0 16,0 3 0-16,1-3 128 0,1 2-128 0,0 0 0 0,2 3 144 15,-1-5-144-15,1 0 0 0,-2-2 0 0,2-1 0 16,2 0 0 0,2 0-768-16,2 0-64 0,2-5 0 0,2-2-16 15,2-1-2208-15,0-5-432 0,2-2-96 0,1-2-9984 0</inkml:trace>
  <inkml:trace contextRef="#ctx0" brushRef="#br1" timeOffset="104678.74">2725 13704 21183 0,'0'-10'1888'0,"0"4"-1504"0,1 2-384 0,0 2 0 15,0 1-768-15,1-2-208 0,0-4-48 0,1-6-16 16,2-3-560-16,0-2-96 0,0 2-32 0,0 0 0 0,0 4 2208 0,-1-1 432 0,0 1 96 15,-2 3 16-15,0 1 1472 0,0-2 320 0,-1 1 48 16,-2 2 16-16,-2-2 128 0,1 2 48 0,-1 0 0 0,-2-1 0 16,0-1-1520-16,0 3-288 0,-1-3-64 0,-2 2-16 15,1 1-656-15,-2-1-144 0,-2-1-32 0,0 3 0 16,-3 0-336-16,0 0 0 0,-2 5 0 0,-1 0 128 16,1 4-288-16,-1 2-48 0,-1 1-16 15,0 3 0-15,2 0 96 0,-1 2 128 0,1 3-208 0,-1 3 80 16,3-1 128-16,2 2 0 0,1 3 0 0,2-1 0 15,1-2 0-15,1 5 0 0,1 6 0 0,1 3 128 16,0-2-128-16,2 4 192 0,0 1-64 0,1 5 0 16,2-1-128-16,3 1 128 0,1-2-128 0,1-2 128 15,4 1-128-15,-1-3 176 0,1-1-176 0,0-1 192 16,1 4-192-16,2-1 128 0,0 5-128 0,0-6 128 0,-1 2-128 0,2-4 0 16,1-3 0-16,-2-3 0 0,1-6-256 0,-2 1 0 15,1-3 16-15,-2-5 0 16,-1-2-208-16,-2 0-64 0,0-3 0 0,-1-1 0 15,-2-1-1024-15,1-3-192 0,-2-1-64 0,-1 0-8704 16,-1-2-1760-16</inkml:trace>
  <inkml:trace contextRef="#ctx0" brushRef="#br1" timeOffset="104929.76">2186 14143 47919 0,'-2'-7'2112'0,"2"1"448"0,3 3-2048 0,2 2-512 0,4 1 0 0,1 0 0 0,2 0-720 0,9-1-256 0,11-2-48 0,17-1-16 16,13-3 192-16,6-2 32 15,3-4 16-15,-2 2 0 0,-1-2-1088 16,-5 1-224-16,0 3-32 0,-6-1-16 0,-8 3-112 0,-4 2-32 15,-8-1 0-15,-4 3 0 0,-6 2 448 0,-3 1 96 16</inkml:trace>
  <inkml:trace contextRef="#ctx0" brushRef="#br1" timeOffset="106295.9">3914 14105 10127 0,'-1'-4'896'0,"0"1"-704"0,-2 3-192 0,3-1 0 0,0 1 1504 0,2 0 272 16,-1 0 48-16,0-1 16 15,2-1-2464-15,-1 2-480 0,2-2-112 0,-4 2 0 0,0 0 1984 0,0 0 384 0,0 0 96 0,0 0 16 16,19-4 1168-16,-16 5 256 0,-1 4 32 0,-1-2 16 15,1 2-240-15,1 3-64 0,0 0 0 0,-1 4 0 16,1 1-896-16,2 5-176 0,0 0-32 0,3 6-16 16,-2 2-800-16,1 3-144 0,2 4-48 15,-2 3 0-15,-1 2-320 0,0-2 144 0,-2 1-144 0,0-2 0 16,-1 1 0-16,-1 1 0 16,-2 5 0-16,-1-1 0 0,0 1 0 0,-2 0-144 0,-1-4 144 0,3-3-192 15,-2-2 192-15,1-5 0 0,2-7 0 0,0 0 0 16,2-5 256-16,2-2-32 0,-1-4 0 0,2-4 0 15,-2 0 0-15,-1-5 0 0,0 0 0 0,1-2 0 16,-3-2-224-16,0-3 144 0,-1-2-144 0,-3-4 128 16,1-2-128-16,-3-4 0 0,1-2 0 0,-4-3 0 15,0-3 128-15,0-3 0 0,1-1 0 0,-1 0 0 0,-1-7 0 0,-1 1 0 16,3-5 0-16,-2-1 0 0,2 0-128 16,0-3 0-16,2 3 0 0,-2-1 128 0,3-1-128 0,-1 2 0 15,2 1 0-15,-1 2 0 0,3 3 0 0,0-1 0 16,1 1 176-16,1 2-176 0,2 1 320 0,1 2-16 15,2 0-16-15,-1 4 0 0,2 2-112 0,1 0-32 16,-1 3 0-16,2 4 0 16,-1 4-144-16,2 4 0 0,2 3 0 0,2 2 0 0,2 2 0 0,0 2-192 15,3 3 64-15,4 2 128 0,0 1-304 0,4 3 64 16,-1 1 16-16,2 1 0 0,0 1 96 0,1 2 128 16,1 3-208-16,-1 0 80 0,1 1 0 0,-5 0 0 0,0 2 0 15,-2-3 0-15,-3 3 128 0,-3-1 0 0,-1 1-144 0,-2-3 144 16,-3 1 0-16,0-2 0 15,-1 4-144-15,-3-3 144 0,-1 0 0 0,-4-1 0 0,-1-2 0 0,-2 0 0 16,-3-3 0-16,-3 0 144 0,0 2 16 0,-4-5 0 16,-3 2-160-16,0 0 0 0,-4-1 144 0,-2-3-144 15,0 0 0-15,-1-3 0 0,-1 2 0 0,-1-1 0 16,0-3 0-16,0 0 0 0,1-3-144 0,0 2 144 16,-1-2-384-16,-1 1 0 0,2-1 0 0,0-2 0 15,-2 1-320-15,1-1-80 16,1 4-16-16,4 1-17264 0</inkml:trace>
  <inkml:trace contextRef="#ctx0" brushRef="#br1" timeOffset="106798.48">4582 14412 22111 0,'3'5'1968'0,"-1"-4"-1584"15,0 3-384-15,-1-1 0 0,1-1 352 0,1-1-16 0,1 4 0 0,2 4 0 31,3-1-784-31,0 1-144 0,-2-3-48 0,0-1 0 0,-2-2 3200 0,-2-3 624 0,0 0 128 0,-1 0 16 16,0-3-832-16,-4 1-160 16,1-3-32-16,0 1-16 0,-2-3-1200 0,1 2-256 0,0-4-32 0,0 0-16 15,0 2-96-15,-1-3-32 0,-1-5 0 0,0-2 0 16,-1-2-368-16,0-1-80 0,0-1-16 0,1-2 0 16,-2-1-64-16,2-2 0 0,-2-3-128 0,2 0 192 15,-1 2 16-15,0-4 0 0,-1 2 0 0,1 0 0 0,-2-1-64 16,2 3-16-16,0 3 0 0,1 2 0 15,1 1-128-15,-2 0 0 0,2 0 0 0,1 1 0 0,2 0 0 0,1 1 0 16,2 2 0-16,1 1 0 0,2 1 0 0,0 3 0 16,1 2 0-16,2 0 0 0,0 4 0 0,2 1-176 15,-2 1 48-15,1 3 0 0,1 0-208 0,-1 1-48 16,1 1 0-16,0-1 0 16,2 1-480-16,-1 3-96 0,0-2-32 0,0 3 0 31,-1-1 160-31,2 1 16 0,-1 2 16 0,1 1 0 0,1 2-1824 0,0-2-384 0</inkml:trace>
  <inkml:trace contextRef="#ctx0" brushRef="#br1" timeOffset="107253.43">4970 14038 24879 0,'-2'-2'2208'0,"-1"0"-1760"0,1 0-448 0,1 2 0 15,1 0 3696-15,0 0 656 0,1 2 128 0,0-2 16 16,3 2-4048-16,0-2-832 0,2 0-144 0,-6 0-48 16,18-2-336-16,-8 0-80 0,1-3-16 15,-1 2 0-15,2 1 816 0,-2-4 192 0,1 1 0 0,-1 0 0 0,1 0 1056 0,-3-1 256 32,3-2 48-32,-1 2 16 0,0-1-736 0,-3-2-128 15,1 3-48-15,0-4 0 0,-1 1-160 0,-1-1-48 16,1 0 0-16,-3-3 0 0,-1 2-256 0,1-1 0 15,-4 0 0-15,0 0 0 0,-1 0 0 0,-2 4-256 16,0-2 64-16,-1 1 0 0,-3 4 16 0,2 0 16 16,-3 0 0-16,-1 3 0 0,0 2 160 0,0 0-128 15,0 0 128-15,-1 2-128 0,-2 3 128 0,1 0 0 16,0 3 0-16,-2 2 0 0,-1 0 0 0,1 0 0 16,1 4 0-16,-3 0 0 0,1 0 176 0,1 0-48 15,1 1 0-15,-1-1 0 0,3 1-128 0,0 1 160 16,2 0-160-16,-1 0 160 0,4 1-160 0,0 0 128 0,1 1-128 15,1 1 128-15,0 0-128 0,2 0 0 0,2 0 0 0,2 2 128 16,0-3-128-16,2 0 0 0,2-1 0 0,-1-1 128 16,1-1-128-16,1-2 0 0,1-1 0 0,0-2 0 15,1 0 0-15,3-1-272 0,0-1 64 0,3-3 16 32,1 0-208-32,1 0-48 0,2 0 0 0,2-1-11760 0,-1-2-2352 0</inkml:trace>
  <inkml:trace contextRef="#ctx0" brushRef="#br1" timeOffset="107818.41">5701 14053 24879 0,'-3'-10'2208'0,"-1"3"-1760"0,-1 0-448 0,1 2 0 0,4 5 3264 0,-1-2 576 16,-2-3 128-16,-2 1 0 16,0-5-6560-16,-4-3-1312 0,0 1-272 0,-2 0-48 15,1 1 784-15,-1 0 176 0,0 4 16 0,0 1 16 0,-2-1 3904 0,-1 2 784 16,1 3 144-16,0-2 48 0,-4 3 2688 0,2 1 528 16,1 2 128-16,-2 2 0 0,1 0-2848 0,-2 2-576 15,2 1-112-15,0 2-32 0,-2 0-992 0,0 7-208 0,-1-1-32 0,0 3-16 16,1 5-176-16,-1 1-176 0,3 5 48 15,1-4 0-15,1 5-32 0,2 0 0 0,1-3 0 0,3-3 0 16,1-2 160-16,5-4 0 0,1 0 0 0,1-5 0 16,5 0 0-16,-1-4 0 0,4-1 0 0,2-3 0 15,0-1 0-15,1-5 176 0,2 0-48 0,2 0 0 16,3-5-128-16,1-1 0 0,0 1 144 0,1-3-144 16,1 0 0-16,-2-3 0 0,0 1 0 0,-1 0 0 15,-1-1 0-15,2-3 0 0,-2 0 192 0,0-2-64 16,0 0 192-16,-1-2 64 0,1-2 0 0,-1 0 0 15,-1 0-48-15,-1-2 0 0,0-3 0 0,2-3 0 0,-3-4-80 16,-3 2-32-16,-1-2 0 0,-1-3 0 0,-4 0-48 0,-3-3-16 16,0 2 0-16,-4 1 0 0,0 2 16 0,-2-2 0 15,1 0 0-15,-1-1 0 0,-2 0-48 0,1-3 0 16,1 4 0-16,-2-1 0 0,0 0 112 0,-2 0 16 16,1 4 0-16,-1 4 0 0,0 2-256 0,2 2 0 15,0 6 0-15,0 0 0 16,-1 5-512-16,1 3-160 0,0 2-32 0,-1 3 0 15,0 3-144-15,0 2-48 0,0 0 0 0,-1 1 0 16,-1 0-576-16,3 2-128 0,-1 3-32 0,0 0-15456 0</inkml:trace>
  <inkml:trace contextRef="#ctx0" brushRef="#br1" timeOffset="108179.86">5967 13954 36863 0,'5'1'1632'0,"-2"-1"336"0,0 2-1584 0,0 0-384 0,0-2 0 0,0 2 0 16,2 1 448-16,2 3 16 0,3 1 0 0,4 3 0 0,0 5 272 0,1 0 48 16,-3 2 16-16,-3-1 0 0,-1 2-160 0,-2 2-16 15,-2 1-16-15,0-3 0 0,-2 1-32 0,-1-1 0 16,-1 2 0-16,0 1 0 0,0 3-224 0,0-5-48 16,-1 3-16-16,1-3 0 0,-1 1-288 0,1-1 0 15,0-4 0-15,1-2-144 16,-1 0-352-16,1-7-64 0,1 1-16 0,0-4 0 15,1-3-256-15,-1-2-48 0,2-2-16 0,-4-4 0 16,3-2-1024-16,-4-5-224 0</inkml:trace>
  <inkml:trace contextRef="#ctx0" brushRef="#br1" timeOffset="108353.18">6068 13688 36863 0,'5'-7'3264'0,"-4"2"-2608"0,-2 2-528 0,1 1-128 16,0 0 2032-16,0 2 368 0,1 2 80 0,-1-2 16 16,2 0-3040-16,-1 1-608 0,2 0-112 0,2-1-16 15</inkml:trace>
  <inkml:trace contextRef="#ctx0" brushRef="#br1" timeOffset="108777.6">6535 13940 36863 0,'-5'-4'3264'0,"1"-2"-2608"0,0 4-528 0,2-1-128 0,-1 0 960 0,0-1 144 16,-4-5 48-16,-4-4 0 15,-1-2-1856-15,-3-4-352 0,0 1-80 0,2 3-16 16,1 1-144-16,0 4-48 0,2 3 0 0,0 4 0 0,1 1 912 0,0 4 176 0,0 1 48 0,2 1 0 16,-1 4 1952-16,-2 2 400 0,3 4 80 0,-1 2 16 15,2 2-1280-15,-2 2-240 0,3 2-48 0,0 1-16 16,2-1-416-16,2 0-96 0,1 2-16 0,1-4 0 15,3-1-128-15,2 0 0 0,2 3 0 0,1-2 0 16,0 0 0-16,2 0 0 0,2 2 0 0,1-1 128 0,0 0-128 0,1-1 160 16,-1 0-160-16,-2-5 160 0,1 2-160 0,0-3 0 15,0 2 0-15,-1-5 0 0,-1 2-128 0,0-1-16 16,1-1 0-16,1-5 0 16,1 3-560-16,0-7-128 0,3 2 0 0,2-4-16 15,2-2-1664-15,-1-2-336 16</inkml:trace>
  <inkml:trace contextRef="#ctx0" brushRef="#br1" timeOffset="109107.56">6876 13538 44223 0,'-1'-2'3936'0,"1"0"-3152"0,0 2-624 16,1 2-160-16,0 0 608 0,2 2 96 0,2 0 0 0,3 4 16 31,3 4-1552-31,4 7-304 0,4 2-64 0,0 3-16 0,-1 0 256 16,0 3 32-16,-2 0 16 0,-1 1 0 0,-1 3 496 0,-2 0 96 0,0 0 32 0,0 0 0 0,0 5 1024 0,-2-3 208 15,-1 2 32-15,-1-1 16 0,-2 0-256 0,-2 0-48 16,-4 0-16-16,0-4 0 0,0 2-416 0,-1-5-96 15,1 0-16-15,-2-2 0 16,1-3-560 0,0-3-112-16,0-3-32 0,-1-3 0 0,0-4-784 0,0-4-144 0,-1 0-48 0,-2-5-15872 0</inkml:trace>
  <inkml:trace contextRef="#ctx0" brushRef="#br1" timeOffset="109327.24">6647 13912 44223 0,'4'-5'1968'0,"-3"1"400"15,1 1-1904-15,2 0-464 0,-1 3 0 0,1 0 0 0,4 2 256 0,3-4-64 0,7 2 0 0,8-1 0 16,7 1-192-16,1 0-288 0,5-4 64 0,1-1 16 31,3 1-192-31,3-3-48 0,3-3 0 0,-2 2 0 0,-1 0 128 0,1-2 32 16,-1 1 0-16,0-1 0 0,0 3 288 0,-1-2 0 0,2-1 0 0,-1 1 0 15,-3 1-240-15,-3-2 16 0,-2 0 0 0,-3 3-11936 16,-2-2-2400-16</inkml:trace>
  <inkml:trace contextRef="#ctx0" brushRef="#br1" timeOffset="110065.14">8083 13102 15663 0,'7'-7'1392'0,"-4"1"-1120"0,1 3-272 0,-1-2 0 0,0 3 1488 0,-3-1 240 15,1 3 64-15,3-5 0 0,1-1-1184 0,0-3-224 0,1 3-64 0,-3 1 0 16,1 0-320-16,-3 2 0 16,-2 3-192-16,-2 3 64 0,-2 0 640 0,-2 4 128 0,-2-1 16 0,-1 4 16 15,-3 5 1104-15,0 2 208 0,-3 3 64 0,-1 3 0 16,-1 6-208-16,0-2-48 0,0 3 0 0,-3 4 0 15,-1 4-848-15,-3 5-176 0,-2 8-48 0,-2-3 0 16,0 2-304-16,1 3-64 0,-1 3-16 0,4 5 0 16,0 4-32-16,3-3-16 0,4 0 0 0,3-5 0 31,4 0 16-31,2-2 0 0,4-1 0 0,1-1 0 16,5 0 80-16,6-3 0 0,3-1 16 0,5-4 0 15,3 1-400-15,4-4 0 0,4-5 0 0,2-2 0 16,2-4-160-16,5 1-112 0,6-1-32 0,2-5 0 15,0-2-480-15,1-6-112 0,3-2 0 16,1-6-18368-16</inkml:trace>
  <inkml:trace contextRef="#ctx0" brushRef="#br1" timeOffset="111716.5">8882 13881 12895 0,'-2'0'1152'0,"1"0"-928"0</inkml:trace>
  <inkml:trace contextRef="#ctx0" brushRef="#br1" timeOffset="111999.53">8892 13852 25791 0,'0'0'2304'0,"-1"-2"-1856"0,1 2-448 0,0 0 0 0,0 0 1696 0,0 0 240 0,0 0 48 0,0 0 16 0,0 0-1424 0,2-2-304 16,2-1-48-16,-4 3-16 0,0 0 208 0,0 0 32 15,0 0 16-15,0 0 0 0,0 0 368 0,0 0 80 0,0 0 16 16,0 0 0-16,0 0-192 0,7 18-32 0,-14-9-16 16,-2 2 0-1,0 2-112-15,-3 3-32 0,-2 0 0 0,-1 1 0 0,-3 3-96 0,-1-1 0 0,-1 3-16 0,-3 2 0 16,-3 4-176-16,-2 1-48 0,4-5 0 15,-2 4 0-15,-1 0-208 0,0-2 0 0,2-1 0 16,1-4 0-16,2 0 0 0,1-4-320 0,2-3 64 0,1-2 0 31,1 0-240-31,1-5-32 0,1-1-16 0,1-4 0 16,1-1-96-16,3-5 0 0,0-3-16 0,2-2-11600 0,3-3-2320 0</inkml:trace>
  <inkml:trace contextRef="#ctx0" brushRef="#br1" timeOffset="112250.49">8525 13800 43311 0,'-1'5'1920'0,"0"1"384"0,-2-1-1840 0,3 0-464 0,2 3 0 15,-1-3 0-15,3 2 128 0,-1 6-128 0,6 9 0 0,3 5 0 0,4 3 0 0,3 1-256 16,3 0 16-16,0-2 16 0,4 0 224 0,-2-1 0 15,0 0 0-15,-2-2 0 16,1 1 0-16,-1-2 0 0,-2-1 0 0,-2 0 0 0,-3-3 0 0,-1 0 0 16,-4-1 0-16,-1-4 0 0,0 5 0 0,-2-1-176 15,0-4 176-15,1-1-160 16,-3-3-624-16,2-2-128 0,-2 0-32 0,0-5-16928 0</inkml:trace>
  <inkml:trace contextRef="#ctx0" brushRef="#br1" timeOffset="112564.45">9045 14517 39615 0,'7'-3'3520'0,"-1"-2"-2816"0,-3 3-560 0,0-1-144 0,1 3 304 0,1-1 16 15,8-3 16-15,5-2 0 16,5-3-576-16,5 4-112 0,-2-4-32 0,-3 3 0 0,-1 1 576 0,-4 1 128 16,-1 1 0-16,-3 1 16 0,0-1-336 0,0 3 0 15,-1-2 0-15,-2 2 0 0,1 0-192 0,-1-1-96 16,0-1-32-16,2 0 0 15,0 1-624-15,-2 0-128 0,0-2-16 0,-1-1-15376 0</inkml:trace>
  <inkml:trace contextRef="#ctx0" brushRef="#br1" timeOffset="113114.1">9634 13939 13823 0,'3'-3'1216'0,"-3"3"-960"0,0 0-256 0,0 0 0 0,0 3 4640 0,0-3 880 16,0 1 176-16,1 4 48 0,1 4-3824 0,0 1-752 16,0 3-144-16,1 2-48 0,2 4-640 0,-1 2-128 15,-1 0-16-15,0 1-16 0,0 3 32 0,-1 1 16 16,-2 4 0-16,-1-2 0 0,0 1 80 0,-3-3 16 16,2 0 0-16,-1-3 0 0,0-3 16 0,0-3 16 15,1-1 0-15,1-6 0 0,1-1-32 0,0-4 0 0,0-1 0 0,1-4 0 16,1-3-192-16,0 2-128 0,1-8 128 0,-1-1-128 15,0-2 0-15,1-2 0 0,0-3 0 0,0 1 0 16,-1-1-176-16,0-3 0 0,1-4 0 0,-1 1 0 16,0-2-32-16,0 0-16 0,1-2 0 0,-1-1 0 15,-1 3 224-15,2-2 0 0,0 5 0 0,0-1 0 16,2 3 0-16,1 3 0 0,-1 3 0 0,1 3 0 16,0 2 0-16,2 1 0 0,-1 3 144 0,2 0-144 15,4 0 192-15,-1 5-48 0,3-2-16 0,2 2 0 16,1 2 0-16,3 1 0 0,2 4 0 0,1-2 0 15,-2 3-128-15,-2 1 0 0,1 1 144 0,0 0-144 16,-1 1 0-16,-2 0 144 0,0 0-144 0,-4 3 0 16,0 2 0-16,-4-2 0 0,-2 0 0 0,-3 2 0 0,-2 2 208 0,-4 3-64 15,-1-1-16-15,-5 1 0 16,-1 1-512-16,-2-2-96 16,0-2-32-16,-4 2-12128 0,-1 1-2432 0</inkml:trace>
  <inkml:trace contextRef="#ctx0" brushRef="#br1" timeOffset="113569.27">10278 14130 43311 0,'8'1'1920'0,"-3"0"384"0,-1-1-1840 0,-2 0-464 0,1-1 0 0,0 0 0 16,3 1 0-16,3-4 0 0,4-2 0 0,8-2 0 16,4-2-976-16,1-1-240 0,-2-2-64 0,-1 3 0 15,-3 0-512-15,-1-2-96 0,-5 2-32 0,-2 0 0 0,-3 1 2720 0,-2 3 544 0,-1-3 96 0,-1 3 32 16,-1-2-112-16,0 1-16 0,-1 0 0 0,-1 2 0 16,1-3-656-16,-1 1-144 0,-1-2-32 0,1-1 0 15,-2 1-512-15,0-2 0 0,-2 1 0 0,-1-2 0 0,-2 2 0 0,-1 3-256 16,0 2 80-16,-4 1 16 0,0 4 160 0,-1 4-128 15,-1 1 128-15,-2 5-128 0,-2 0 128 0,1 3-208 16,0-2 80-16,-2 3 128 0,-1 1-128 0,-1 5 128 16,2-2 0-16,0 1 0 0,2 1 0 0,1 2 0 15,3 0 0-15,2 0 0 0,5 1 192 0,2-2-64 16,2 4 0-16,2-2 0 0,2 1-128 0,2-1 192 16,1 1-192-16,0-2 192 0,1-5-192 0,0 1 0 15,1-2 0-15,0-1 128 0,0-2-128 0,1 0 0 16,2-5 0-16,-1 0 0 0,2-3-176 0,0 0-16 15,3-3 0-15,1-2 0 16,1-2-256-16,1-3-48 0,3 0-16 0,-1-3-11824 16,2 0-2368-16</inkml:trace>
  <inkml:trace contextRef="#ctx0" brushRef="#br1" timeOffset="114213.23">10768 13961 23951 0,'-2'0'2128'0,"2"0"-1696"0,0-1-432 0,2 0 0 16,-1 1 2192-16,1 0 368 0,1-2 64 0,2 0 0 15,2 1-3056-15,2 1-608 0,3-2-128 0,-2 2-32 0,1 0 752 0,1 2 128 16,-2 1 48-16,-3 2 0 0,1 4 2064 0,-1 1 400 15,0 4 96-15,-3-2 16 0,1 5-448 0,-2 2-64 16,0 1-32-16,0 3 0 0,-2 1-992 0,1 1-208 16,1-4-48-16,-2 0 0 0,2-4-384 0,-1 2-128 15,2-3 0-15,0-4 0 0,1 2 0 0,0-6 0 16,1-1 0-16,1 0 0 0,-1-4-128 0,1-3 128 16,2-1-208-16,3-1 80 0,-1-3 128 0,-1-1 0 15,0 0 0-15,-1 1 0 0,-1-3 0 0,-2 1 0 16,0 2 0-16,-1-4 0 0,-1 4 0 0,-2 0 0 15,0 2 0-15,-1-2 0 0,2 3 0 0,-1-1-160 0,0 3 160 0,1 0 0 16,1 0-256-16,0 3 48 0,3 4 16 16,0 5 0-16,1-2 32 0,0 3 16 0,1 2 0 0,0-1 0 15,0 0 144-15,0-3 0 0,-2-1 0 0,2-2-128 16,-1 0 128-16,-2-3-192 0,0 1 192 0,0-6-192 16,-2 1 192-16,0-1 0 0,0-1 0 0,0-3 0 15,0 2 320-15,1-4-16 0,0 1 0 0,1 0 0 16,-1-1-80-16,1-3-16 0,1 4 0 0,-1-5 0 15,2 3-208-15,-2 0 128 0,0 0-128 0,0 1 0 16,1 1 0-16,-1 0 0 0,0 1 0 0,0 0 0 16,-2 3 0-16,1 0 0 0,-2 1 0 0,0 0 0 15,1 0 0-15,-2 0 0 0,1 0 0 0,-3 0 0 16,2 0 0-16,1-1 224 0,-1 1-64 0,2-2-16 0,-1 0 80 16,2-3 16-16,-1 0 0 0,2-2 0 0,0 2-16 0,2-2 0 15,1-1 0-15,-2 3 0 0,1-4-80 0,1-1-16 16,0 0 0-16,-1 0 0 0,0-1-128 0,-3-2 0 15,1 1 0-15,-2-1 0 0,-2-3 0 0,-1 1-224 16,-1-1 48-16,-1 2 16 16,-2-3-512-16,-1 2-96 0,-1 0-32 0,-1-1 0 15,1 2-576-15,-3-1-112 0</inkml:trace>
  <inkml:trace contextRef="#ctx0" brushRef="#br1" timeOffset="115139.91">11320 12980 22111 0,'8'3'1968'0,"-4"-2"-1584"0,-1 3-384 0,1-4 0 0,-2 1 3456 0,1 1 592 0,3 1 128 0,3 2 32 32,7 2-2592-32,8 4-512 0,5 3-96 0,6 1-32 0,2 3-608 0,1 1-128 0,0 6-32 0,2 0 0 15,-1 6-80-15,1 3 0 0,0 6-128 0,-1 6 192 16,-3 3-192-16,-2 6 144 0,-1 3-144 0,-6-1 128 15,-1 4 256-15,-7 1 32 0,-2 6 16 0,-4 0 0 16,-5 0 0-16,-2-5 0 0,-1-2 0 0,-3-8 0 16,-2-1-224-16,-1-1-32 15,-2 1-16-15,-3-4 0 0,0-3-160 0,0 1 0 0,-3-6 0 0,-3-4 0 16,2-2-432-16,-3-3-64 16,-4 0-16-16,-1-4 0 0,1-1-960 0,-4-1-208 0</inkml:trace>
  <inkml:trace contextRef="#ctx0" brushRef="#br1" timeOffset="117682.85">2638 16080 20271 0,'-4'-1'1792'0,"2"1"-1424"0,0 0-368 0,2 0 0 0,0-3 192 0,0 2-48 15,-2 0 0-15,-1-3 0 16,2 0-640-16,0 0-128 0,1-1-16 0,2 0-16 0,2 0 656 0,0 1 0 15,-1 3 176-15,2-3-48 0,-2 3 944 0,1 1 176 16,0 0 32-16,-1 1 16 0,0 3 208 0,0 1 32 16,-1 0 16-16,0 0 0 0,-1 3 160 0,0-1 16 0,2 4 16 0,-1 1 0 15,1 2-608-15,-2-1-128 0,3 3-32 0,1 2 0 16,-1 2-352-16,2 1-80 0,0-1-16 16,1-1 0-16,1 0-336 0,-1-2-64 0,2 3 0 15,-1-1-128-15,-1-2 0 0,-2-1 0 0,1 0 0 0,-2-1 0 16,0-4 0-16,0 0 0 0,-2 1 0 0,-2-5 0 15,3 4 144-15,-3-6-144 0,1 0 0 0,-1 0 144 16,1-5 48-16,-1 0 16 0,1-3 0 0,-1-2 0 16,0-1-16-16,0-2-16 0,0-2 0 0,0-1 0 15,-1-3-176-15,-1-3 128 0,-1 0-128 0,1 1 128 16,-3 0-128-16,1-2 128 0,-3-1-128 16,1 2 128-16,-1-1-128 0,-1 0 0 0,2-1 0 0,-2-1 128 0,2 1 48 15,-1-4 0-15,1 3 0 0,1-1 0 0,-1 0-16 0,2 0 0 16,0 1 0-16,0-1 0 0,3 2-160 0,0-2 160 15,-2-1-160-15,1 2 160 0,0 1-160 0,2 4 160 16,-1-1-160-16,2 1 160 0,-1 3-32 0,2 2 0 16,0-3 0-16,2 3 0 0,0 2-128 0,2-3 0 15,-1 2 0-15,1 1 0 0,2 0 0 0,-2 0 0 16,2 2 0-16,2 0 0 0,0-1 0 0,0 2 0 16,0 0 0-16,-1 1 0 0,0 3 0 0,-2-1 0 15,0 2 0-15,-2 0-176 16,1 2-304-16,0 2-64 0,-1-1-16 0,-2 4 0 15,2 1-512-15,-1 0-96 0,-1-1-32 0,1 2-16880 0</inkml:trace>
  <inkml:trace contextRef="#ctx0" brushRef="#br1" timeOffset="118232.6">3196 15994 27647 0,'-6'3'2448'0,"2"2"-1952"0,0-1-496 0,3-3 0 15,-1 0 416-15,1 1-16 0,-2 4 0 0,-3 2 0 16,-1 1-3008-16,1 0-592 0,0-1-128 16,3-1-32-16,1-4 3824 0,2 1 768 0,0 1 160 0,0-5 16 0,2 3 1376 0,0-3 272 15,2 3 48-15,0-2 16 0,-1 2-736 0,2-3-144 16,-1 4-16-16,2-4-16 0,-2 2-1328 0,3-1-272 15,-1-1-48-15,2-1-16 0,1 0-288 0,2 0-48 16,-1-3-16-16,1-3 0 0,1 4-32 0,2-4-16 16,-1 0 0-16,1-1 0 0,0-1-144 0,0 2 0 15,0-3 0-15,-2 1 0 0,-2 2 0 0,1-4 0 16,-2 2 0-16,-2 0 0 16,0 2 0-16,-1-3 0 0,-2-1 0 0,-2 1 0 0,0 0-144 0,-4 0 144 15,1-1 0-15,-3 1 0 0,-1 1-320 0,-2-1 64 0,-2 2 0 16,-3-2 0-16,1 1 64 0,-4 3 0 0,0 1 16 15,-4 0 0-15,2 4 176 0,0 1-208 0,-3 1 80 0,1 4 128 16,-1 0-224-16,3 5 80 0,-1 0 16 0,3-1 0 16,0 5 128-16,1 0-160 0,4 2 160 0,0 1-160 15,1 0 160-15,1 1 0 0,2 2 0 0,-2 3 0 16,2 1 0-16,1 1 0 0,3 2 0 0,0-2 0 16,2-1 0-16,1 1 0 0,2 2 0 0,3-2 176 15,-1-1-16-15,4-2 0 0,1-1 0 0,1-2 0 16,1 0-160-16,2 0 0 0,2 0 144 0,-2-1-144 15,1-3 0-15,-1-1 128 0,1 1-128 0,2-2 0 16,-3-3 0-16,1-1 0 16,-1 0 0-16,0-3 0 0,0 0-384 0,-2-5 0 0,2-1 0 0,-1-1 0 15,0-2-1216-15,-2-2-256 0,0-2-32 0,2-3-14432 16</inkml:trace>
  <inkml:trace contextRef="#ctx0" brushRef="#br1" timeOffset="118640.39">3679 15488 7359 0,'-2'1'656'0,"0"-1"-528"15,-2 0-128-15,2 3 0 0,1-3 5056 0,1 2 992 0,0 0 192 0,-2 2 32 16,1 2-3104-16,-2 3-624 16,3 1-128-16,2 3-32 0,1-1-1296 0,3 4-256 0,0 2-48 0,3 4-16 15,2 0-512-15,-1 3-96 0,0 6-32 0,2-3 0 16,-2 6-128-16,1-2 160 0,0 3-160 0,-3-3 160 15,0 1-160-15,-2 3 0 0,2 4 0 0,-4 0 0 0,2 3 0 16,-2-1 0-16,-1-1 0 0,2-3 0 0,2-1 0 0,0-5 0 16,2-3-160-16,1-4 160 15,1-2-848-15,-1-3-80 0,1-1-16 0,-2-4 0 32,0-2-1024-32,-4-2-208 0,1-1-32 0,-2-2-12640 0</inkml:trace>
  <inkml:trace contextRef="#ctx0" brushRef="#br1" timeOffset="118923.07">3574 16016 50687 0,'2'-6'2240'0,"1"2"464"15,0-2-2160-15,5 4-544 0,1-1 0 0,1 2 0 16,4-3-1248-16,9-5-352 0,17-3-80 0,15-9-16 16,8-5 832-16,-2 1 160 0,-3-1 48 0,-8 5 0 0,-7 2 80 0,-8 3 32 0,-5 0 0 15,-7 4 0-15,-3-1 544 0,-4 2 0 0,-2 1 0 0,0 1 0 16,-2-2 144-16,-1 3-144 0,2 0 128 0,-3 1-128 16,0 1-560-16,-1-2-192 15,1 3-32-15,-1-1-16512 0</inkml:trace>
  <inkml:trace contextRef="#ctx0" brushRef="#br1" timeOffset="119503.85">4311 15770 40543 0,'-2'0'3600'0,"-1"0"-2880"0,-1 2-576 0,3-2-144 0,1 2 320 0,0 0 16 15,0 1 16-15,0 0 0 16,0 4-1008-16,1 2-208 0,1 1-32 0,-1 1-16 0,0 2 656 0,-1 0 256 0,0 2-176 0,-1-1 176 16,0 2 512-16,-1 2 192 0,0 2 32 0,-1 2 16 15,2 0-304-15,0 0-48 0,1 0-16 0,0-1 0 16,1 0 0-16,0 0 0 0,2 0 0 0,-1-4 0 15,2-1-192-15,-1-3-64 0,3-2 0 0,-1-2 0 32,1-1-128-32,1-5 0 0,0 0 0 0,2-1 0 0,1-4 0 0,0-1 0 0,2 0 0 0,-2-5 0 15,3-1 0-15,-1-2 0 0,2-1 0 0,0 0 0 16,-1 1-208-16,1-1 80 0,1-3 128 0,-3 1-208 0,0 1 48 16,-1-2 16-16,-1-1 0 0,-1 2 0 0,1-1-64 0,-3 2-16 15,-2-1 0-15,-2 0 0 0,1 0 224 0,-4 0 0 16,1 3 0-16,-1 1 0 15,0-3 0-15,-1 3 0 16,-1 0 0-16,-1-2 0 0,2 5 256 0,-1-3-16 16,1 0 0-16,1 1 0 0,0 1-64 0,0 3-16 15,1-2 0-15,0 4 0 0,0-1-160 0,1 3 192 16,0 1-192-16,-1 1 192 0,0 3-16 0,0 4 0 16,1-1 0-16,-1 5 0 0,2 3 16 0,-2 0 16 15,2 2 0-15,0 4 0 0,2 3-80 0,1-2-128 0,-1-1 176 16,1 2-176-16,1 2 0 0,2-1 0 15,0 3 0-15,1-2 0 0,1-2 0 0,1-1 0 0,0-2 0 0,1-2 0 16,-2 3 0-16,1-6-304 0,-2 1 64 0,0-3 16 31,-2 0-240-31,-2-1-48 0,1 2-16 0,-3-3 0 16,1-2-64-16,-2-1-16 0,0 1 0 0,-1-5 0 16,-1-2-864-16,2-2-160 0</inkml:trace>
  <inkml:trace contextRef="#ctx0" brushRef="#br1" timeOffset="119959.26">4898 16132 15663 0,'1'2'1392'0,"-3"-2"-1120"0,-1 0-272 0,1 0 0 0,2 3 5776 0,0 1 1104 15,0-3 224-15,-2 3 32 16,0 1-8800-16,1 1-1744 0,-1 3-368 0,2 1-64 15,0 0 48-15,2 1 0 0,1-2 0 0,-1 0 0 0,0 0 3792 0,1-1 928 16,0 1 96-16,-1 0 32 0,2-1 2688 0,-2 0 544 16,2-2 96-16,-2 3 32 0,2-4-1920 0,-1 0-384 15,-1-2-80-15,-1 1-16 0,0-1-1408 0,0-1-288 16,0-1-48-16,-1-1-16 0,0 0 80 0,0-1 16 0,-1-1 0 0,0-1 0 16,0-1 160-16,-1 1 16 0,-1-4 16 0,0 0 0 15,-1 1-96-15,0-4-32 0,0 0 0 0,0-2 0 16,-1 0 32-16,2-2 0 0,-2-5 0 0,0 0 0 15,2-2 0-15,-2-1 0 0,2-1 0 0,1-3 0 16,-2-2-160-16,2-1-32 0,-1 0 0 0,2 1 0 16,-2 1-256-16,1-1 0 0,-1 0 0 0,2-2 0 15,1 4 0-15,0 4 0 0,0 2 0 0,2 2 0 16,1 4 0-16,1 2 0 0,-2 1 0 0,3 4 0 16,0 1 0-16,4 2 0 0,0 0 0 0,1 3 0 15,4 0-416-15,1 2 16 0,3 2 0 0,1-1 0 16,1 2-48-16,-1 1-16 0,3-2 0 0,-1 1 0 15,2 0-160-15,1 0-16 0,0 0-16 0,3-1 0 16,-2 1-176-16,3 2-48 0,-3-2 0 0,0 3-18240 16</inkml:trace>
  <inkml:trace contextRef="#ctx0" brushRef="#br1" timeOffset="122299">5357 15769 22111 0,'3'-3'1968'0,"-1"1"-1584"15,1 1-384-15,-2 1 0 0,1 0 432 0,1-2 0 0,2 2 0 0,3-2 0 16,2-1 736-16,1 3 160 0,-1 1 16 0,-1 1 16 16,-1 0 352-16,-3 3 64 0,0 1 16 0,-1-2 0 15,-2 4-320-15,1 2-64 16,-2 2-16-16,0 0 0 0,0 0-752 0,1 3-128 0,-1 0-48 0,0 2 0 15,3 4-272-15,0 0-48 0,-2 0-16 0,2-1 0 16,1 3-128-16,-2-3 0 0,2 0 0 0,-1-1 128 16,-1-2-128-16,1-2 0 0,-1 0 144 0,0-4-144 15,1-1 144-15,0 0-144 0,-1-3 192 0,-1-2-192 0,2-1 256 16,-3-2-64-16,1 1-16 0,-2-6 0 16,1 1 16-16,-1-1 16 0,0-2 0 0,0-1 0 0,-1-2-80 0,-1-2 0 15,2 1-128-15,-4-2 192 0,2-1-192 0,-2-1 128 16,1 1-128-16,0-3 0 0,-1 1 0 0,1-1 0 15,0-3 0-15,-2 2 0 0,2-2 0 0,-1-1 0 16,0 0 0-16,1 3 0 0,0-5 128 0,1 3-128 16,-1 0 0-16,3 0 144 0,0 0-144 0,0 3 192 15,3 0-192 1,-1 1 192-16,3 0-192 0,-1-1 128 0,2 4-128 0,-2 2 128 0,2 2-128 0,-1 1 0 16,3 4 144-16,-3 1-144 0,2 1 0 0,0 3 128 0,-1 3-128 15,2 0 0-15,1 1 0 0,0 6 0 0,-1-2 0 16,3 2 0-16,-3 1 0 0,1 0 0 0,3 2 0 0,-2-1 0 15,1 3 0-15,2 1 128 0,-2-1-128 16,3 4 176-16,1 2-48 0,2 2 0 16,-3-4 0-16,1 0 0 0,0 2 112 0,0 0 16 0,-1-3 0 0,-1 1 0 15,-2-2-256-15,1-1 0 0,-2-1 0 0,0-4 0 16,-1 1 0-16,-2-2 0 0,2-2 0 0,-3-1 0 16,-1 0-176-16,0-2-80 0,-2-1 0 0,1-2-16 15,-2 1-416-15,0-3-80 16,-2 2 0-16,0-5-16 0,0 0-736 0,-2 0-144 15,2-2-16-15,-2-1-16000 0</inkml:trace>
  <inkml:trace contextRef="#ctx0" brushRef="#br1" timeOffset="125267.57">8633 15683 22111 0,'-2'0'1968'0,"-1"-1"-1584"0,2 1-384 0,1 0 0 16,-1 0 768-16,0 0 64 0,-2 0 0 0,-1 0 16 0,0 0 176 0,-3 0 48 16,4 1 0-16,-3 3 0 0,3-2 784 0,0 3 176 15,1 0 16-15,0 4 16 0,-1-1-656 0,1 4-144 16,-1 0-32-16,0 2 0 0,0 5-624 0,-1 6-128 15,0-2-32-15,-1 2 0 0,1-2-160 0,-4 3-32 16,2 9-16-16,-4-1 0 0,-3 4-240 0,1 1 0 16,-2-5 128-16,-1 2-128 0,-2 3 0 0,-3-3 0 15,1-1 0-15,0-7 0 0,2-1 0 0,0-4-128 0,3-1 128 0,2-10-160 32,2 0-208-32,0-4-32 0,1-4-16 0,0-4 0 15,-1-2-544-15,0-3-96 0</inkml:trace>
  <inkml:trace contextRef="#ctx0" brushRef="#br1" timeOffset="125565.61">8186 15683 40543 0,'-1'-2'1792'0,"-1"-2"384"0,1 3-1744 0,1-3-432 0,0 3 0 0,1 1 0 0,2 0 0 16,1-1-224-16,2 1 32 0,1-3 0 15,4 6-1024-15,3-2-192 0,2 5-32 0,0 4-16 0,-1 1 1856 0,1 7 368 16,0 2 80-16,0 4 16 0,-2 4 160 0,3 2 16 16,1 3 16-16,3-1 0 0,0 0-608 0,-1 0-112 15,1 1-16-15,0-3-16 0,0-2-112 0,0 2 0 16,-1-2-16-16,0-3 0 0,0 3-176 0,-3-6 0 15,2 1-192-15,-3-6 192 16,-3 1-512-16,1-5 32 0,-1-4 0 0,1-2 0 16,-3 0-992-16,0-3-208 0</inkml:trace>
  <inkml:trace contextRef="#ctx0" brushRef="#br1" timeOffset="126147.11">8856 16255 23951 0,'2'-1'2128'0,"-2"0"-1696"0,0 1-432 0,1-2 0 16,1 2 2064-16,1 0 336 0,1-3 64 0,3 2 16 0,3-4-464 0,4 0-96 16,1 1 0-16,0-2-16 0,1 2-1168 0,1-1-224 15,-2-2-64-15,-1 3 0 0,1 3-576 0,-3-3-128 16,0 2-32-16,0-1 0 16,-2 1-1152-16,1 1-224 0,1-4-64 0,-3 0 0 15,3 0-1216-15,-3-1-256 0</inkml:trace>
  <inkml:trace contextRef="#ctx0" brushRef="#br1" timeOffset="126963.1">9256 15775 23039 0,'2'6'2048'0,"-1"-4"-1648"0,-1 0-400 0,0 0 0 0,0-1 3968 0,0 0 704 15,2 2 128-15,-2-2 48 0,2 3-3680 0,2-1-720 16,1 2-160-16,0 0-32 0,0 1-400 0,-2 1-96 16,1 1-16-16,0-2 0 0,-2 6 256 0,1 0 0 0,-2 3 0 0,0 4 0 15,-1 1 256-15,0 6 112 0,0-1 16 0,-1 2 0 16,1 0-112-16,-1-1-16 0,-1 2 0 0,1-6 0 16,2-1 0-16,1-2 0 0,-1-3 0 0,1-3 0 15,1 0-96-15,1-7-32 0,-1 0 0 0,1-2 0 16,0-3 48-16,-1-2 0 0,1-2 0 0,0-2 0 15,-1-1 48-15,0-3 16 0,0-2 0 0,1 0 0 16,-1-6-48-16,-1 0-16 0,1 1 0 0,-2-2 0 16,0-1 0-16,-1-5 0 0,0 2 0 0,-2-4 0 15,0 2-176-15,-1 0-176 0,0 0 48 0,-1 1 0 16,1 0-16-16,-2 0 0 0,2-1 0 0,0 3 0 0,-2-1-16 0,2-1 0 16,2 4 0-16,0-2 0 0,0 0 160 0,2 0 0 15,0 3 0-15,2-2-128 0,3 0 128 0,-1 3 0 16,0 2-144-16,1 1 144 0,1 3 0 0,1 0 0 15,-1 4 0-15,2 2 0 0,2 1 0 0,0 3 128 16,2 2 0-16,0 3 0 0,-1 2-128 0,0 4-176 16,2 7 48-16,-1 1 0 0,1 4 128 0,-2 4 0 15,1 1 0-15,-1 1 0 0,-1 2-160 0,1-2 0 16,-2-2 0-16,0 3 0 0,0 2 160 0,-1-2 0 16,1-3 0-16,-3 0 0 0,-1-1 0 0,1 1 0 15,-1-2 0-15,-1-1 128 0,0-3-128 0,0 1 0 16,2 2-128-16,-3-4 128 0,0-1-400 0,0-2 0 15,0 3 0-15,-2-5 0 16,1 2-112-16,-3-3-32 0,0-1 0 0,-2-1 0 16,2-3-1040-16,-2-2-208 0,1-1-32 0,-2-4-14592 0</inkml:trace>
  <inkml:trace contextRef="#ctx0" brushRef="#br1" timeOffset="127434.34">9765 16020 35935 0,'2'2'3200'0,"1"-1"-2560"0,-2-1-512 0,0 0-128 0,2 0 1152 0,3-1 192 16,2 1 64-16,7 0 0 15,10-4-3648-15,3 0-704 0,2-4-160 0,-1 1-32 16,-3-4 560-16,-2 1 96 0,-3 1 32 0,-4-1 0 0,-5 3 4400 0,1-4 880 15,-4 1 176-15,2-1 48 0,-2 2-464 0,-2-4-96 16,2 2 0-16,0-3-16 0,-1 2-1584 0,0-3-320 16,0 0-64-16,-1 0-16 0,0-1-496 15,-3-1 0-15,1 1 0 0,-2 0 0 0,-2 6-320 0,-1-2 0 16,0 1 0-16,-2 3 0 0,-2-3 320 0,-2 5 0 0,-1 0 0 16,-1 1 0-16,0 0 272 0,-2 4-32 15,-1 1-16-15,-2 0 0 0,1 2-224 0,-3 5 0 0,3 1 128 0,-1-2-128 16,0 7 0-16,0 0 0 0,1 2 0 0,0 1 0 15,2 1 0-15,2 2 0 0,0-1-192 0,2 3 192 16,0-1 0-16,1 1-128 0,0-1 128 0,-1 2 0 16,1 2 0-16,0 0 0 0,0 1 0 0,3 0 144 15,-1-1 0-15,3 2 0 0,2 3 0 0,1-3 0 16,2 2 32-16,4-2 0 0,1-1 0 0,-1-3 0 16,3-5-176-16,0-1 0 0,0-3 0 0,0-1 0 15,2-1-448-15,-3-5 16 0,0-1 16 16,-1-4 0-1,1 1-416-15,-1-4-64 0,1 1-32 0,-1-5-10864 0,-1-1-2176 0</inkml:trace>
  <inkml:trace contextRef="#ctx0" brushRef="#br1" timeOffset="128124.77">10308 15736 42383 0,'3'3'1872'0,"-3"-6"400"0,0 2-1824 0,-1 0-448 0,1 1 0 0,0-4 0 15,0 3-320-15,-2-3-176 0,2-2-16 0,0-1-16 16,2-3-3056-16,-1 1-624 0,0 3-112 0,2 1-32 16,-2 1 2112-16,2 3 432 0,0 2 80 0,-1 3 0 0,2 3 4160 0,0 2 816 0,2 5 160 0,-1-3 48 15,1 5-688-15,0 1-128 0,0 2-16 0,0 3-16 16,2 1-1776-16,-2 1-368 0,1 1-64 0,0 1-16 15,-1-2-240-15,1-1-144 0,-1 1 160 0,2-2-160 16,-2 0 0-16,0-5 128 0,1-2-128 0,1 0 0 16,-1-1 0-16,2-2 0 15,-2-4 0-15,1-2 0 0,-4-1 144 0,1-5-144 0,-1 0 128 0,0-3-128 16,0 0 0-16,-1-4 0 0,0 1 0 0,-1-3 0 16,1-3 0-16,-1-3 0 0,1-1 0 0,-1-1 0 15,1-3-128-15,-1 1 128 0,1 2-160 0,-2-3 160 0,1 6-176 0,2-1 176 16,-2 6-192-16,2 4 192 0,0 2-176 15,0 5 176-15,0 1-160 0,0 4 160 0,0 2-176 0,1 3 176 16,-2 4-192-16,2-3 192 0,-1 2 0 0,0 0-128 16,1 2 128-16,0-2 0 0,0 0 0 0,-2-2 176 15,2-1-32-15,-1 0 0 0,1 0 64 0,1 0 16 16,1 3 0-16,1-1 0 0,0 1-224 0,1-2 176 16,0 3-176-16,0-3 160 0,1 3-160 0,-1-7 192 15,1 6-192-15,-3-7 192 0,1-1-192 0,-1-2 0 16,2-1 0-16,-2-2 0 15,0 1 0-15,0-3 128 0,0-3-128 0,-1 2 128 0,1-2 128 0,1 1 0 16,-1-1 16-16,1-3 0 0,-1 1-80 0,0-1 0 0,2-1-16 16,-3-1 0-16,2 2-16 0,-2-1 0 15,2-1 0-15,0 0 0 0,-2-1 16 0,0 1 0 0,-1 0 0 0,0-4 0 16,1 0 64-16,0-4 16 0,-1-1 0 0,-1-1 0 16,1-3 0-16,-1-4 0 15,-2 2 0-15,1-5 0 0,-1 0 0 0,-2 3 0 0,0-4 0 0,-1 1 0 16,0 0-256-16,-2-2 0 0,1 2 0 0,-2-1-160 31,2 5-224-31,-2-2-64 0,1 6 0 0,0-3 0 0,-2 3-256 0,0-1-48 16,0 4-16-16,-3-1 0 0,1 4-64 0,-3 0 0 15,-1 2-16-15,-2 2-17952 0</inkml:trace>
  <inkml:trace contextRef="#ctx0" brushRef="#br1" timeOffset="129066.5">11483 15532 18431 0,'4'-7'1632'0,"-2"3"-1312"0,0-3-320 0,0 4 0 0,-1 1 4224 0,-1 2 784 0,1-2 160 0,2-1 16 0,-1-1-3360 0,3 1-672 16,0-2-144-16,1 5-32 0,0 0-976 0,1 3-192 16,-1 2-32-16,0 2-16 0,0 3 240 0,-1 2 0 15,0 3-160-15,-1 5 160 0,0 1 192 0,0 3 96 16,0 3 32-16,-2 2 0 0,2-1 0 0,-2 3 0 0,1 1 0 0,-3 0 0 16,0 0-160-16,-1-3-32 15,1 0 0-15,-2-3 0 0,2 0-128 0,0-3-272 16,0-1 64-16,2-1 16 15,-2-1-352-15,1-3-64 0,-1-1-16 0,0-3 0 16,0 1-1104-16,0-1-208 0,1-3-48 0,-2 0-8512 0,1-6-1680 0</inkml:trace>
  <inkml:trace contextRef="#ctx0" brushRef="#br1" timeOffset="129317.83">11334 15962 12895 0,'-3'5'1152'0,"1"-3"-928"0,-1-1-224 0,2-1 0 0,1 0 6784 0,1 0 1328 15,2-1 256-15,1 1 48 0,4-3-6960 0,8-1-1456 16,8-2-176-16,4-3-80 16,6 3-1440-16,2-5-288 0,1 0-48 0,-1 1-16 15,-2 2 1216-15,-5 2 224 0,-1 0 48 0,-7 1 16 0,-2 1 1552 0,-5 2 304 16,1-2 64-16,-4 2 16 0,-2 2-624 0,-1-4-112 15,-1 3-16-15,-2 0-16 16,0-2-1552-16,-3 1-304 0,1 2-64 0,-1-4-16 0</inkml:trace>
  <inkml:trace contextRef="#ctx0" brushRef="#br1" timeOffset="130025.42">12012 15100 6447 0,'8'-6'576'0,"-3"0"-576"0,0 1 0 0,-1 0 0 15,-2 4 3680-15,0-2 624 0,0 3 128 0,2-2 32 16,2 1-4704-16,3-3-928 0,3 4-192 0,-2 4-48 0,-1 2 1408 0,-1 2 336 15,-1 7 48-15,-2 3 0 0,0 5 2672 0,0 0 528 16,-2 6 128-16,-1 6 0 0,1 4-1136 0,-2 3-224 16,3 3-48-16,-1-3-16 0,1 4-1328 0,2 4-256 15,0 1-48-15,1 3-16 0,2 3-400 0,-1-3-96 16,0 0-16-16,0-7 0 0,-2-2-128 0,-2-4 0 16,-2 0 0-16,-1-2 0 0,-1 2 128 0,-1-4 0 15,-1-4 0-15,-1-3 0 0,1 1 112 0,-1-5 16 16,1-4 0-16,2-3 0 0,0-4 0 0,0-6 0 0,1-3 0 15,-1-2 0-15,2-3 0 0,0-1 0 0,-1-2 0 0,1-5 0 16,1 0-256-16,-1-3 0 0,1-2 0 0,-1-4 0 16,2-1 144-16,-3-4-16 0,0-3 0 0,0-2 0 15,1-2-128-15,-1-7 0 0,1 3 0 0,0-2 0 16,0 1 0-16,1-1-176 0,-1 6 48 0,0 1 0 16,2 2-32-16,0 3 0 0,2 2 0 0,1 4 0 15,1 0 160-15,-1 4 0 0,3 1 0 0,0 0 0 16,0 2 0-16,-2-1 0 0,1 4 0 0,-2-1 0 15,1 3-144-15,-2-1-112 0,0 4 0 0,0 1-16 16,1 1 16-16,-3 2 16 0,0 0 0 0,0 3 0 0,-1 2 96 16,1 2 16-16,1 1 0 0,-1 0 0 0,1 2 128 0,0 2 0 15,0 5 0-15,0-2 0 0,0 2 0 0,-2-3 0 16,2 4 0-16,-1-1 0 0,0-1 0 0,-1 2 0 16,1-3 0-16,-2 0 0 0,0 1 0 0,-1-2 144 15,-2 3-16-15,-1-3-128 0,0-3 224 0,-2 1-64 16,2-3-16-16,-2 0 0 0,0 0 48 0,0 1 16 15,-1-1 0-15,-2-2 0 0,1 1 80 0,-1 1 16 16,1-2 0-16,-2 1 0 0,1 0-304 0,-1 1 0 16,1-5 0-16,0 3 0 0,-2-3 0 0,2-1 0 15,-1-1 0-15,1-2 0 0,-2-2 160 0,2-1-32 0,-3-1 0 16,-1-2 0-16,0-3-128 0,-3-4-176 0,-1-2 48 16,-2-3 0-1,-2-2-512-15,-1-2-80 0,0-3-32 0,-3 1-12560 0,-1-5-2528 0</inkml:trace>
  <inkml:trace contextRef="#ctx0" brushRef="#br1" timeOffset="138691.4">6727 15806 13823 0,'-2'-2'1216'0,"1"1"-960"0,1 1-256 0,0 0 0 15,0 0-992-15,-1 0-240 16,0 0-48-16,-2-3-16 0,1 3 112 0,-2 0 32 0,0 3 0 0,1 0 0 16,-2 0 304-16,0 2 64 0,0-3 16 0,0 2 0 0,0 1 768 0,-1-4 144 0,0 4 48 0,-1-5 0 15,3 3 912-15,0-3 192 0,0 0 48 0,2-3 0 16,2 3-208-16,2-5-48 0,1 4 0 0,-1-4 0 16,3-1 32-16,0 1 0 0,0-1 0 0,0 1 0 15,0 1-352-15,0-1-80 0,0 1-16 0,-3 1 0 16,2 2 368-16,-3 1 80 0,0 0 16 0,-1 0 0 15,0 2 560-15,-2 0 112 0,1 0 32 0,-3 3 0 0,0 0-608 0,-1-3-112 16,0 2-32-16,2-2 0 0,-1 2 128 0,1-3 32 16,1 0 0-16,2 2 0 0,0-3-304 0,1-3-64 15,0 3-16-15,3-1 0 0,0 0-624 0,1 1-240 16,1-3 176-16,0 1-176 0,2 1 128 0,0-3-128 31,2 2 0-31,0 2 0 0,-2-3 240 0,0 3-48 0,-2 0-16 0,-1 0 0 0,0 3 64 0,-1-2 16 16,-3 4 0-16,0 1 0 0,0 0-112 0,-2 4-16 15,1-1 0-15,-1-1 0 0,0 4 0 0,-1 0 0 16,2-2 0-16,0 1 0 0,4 2-128 0,0-2 128 16,2 4-128-16,1 0 128 0,2 0 64 0,2 1 0 15,-2 1 0-15,-1-1 0 0,-2-4-192 0,1 4 0 16,1 2 0-16,0 5 0 0,-1-1 0 0,-1-3 0 0,0 2 0 0,-3-3 0 16,-1-3 0-16,-2 1 0 0,0-1 144 0,0-4-144 15,-1 1 288-15,1-5-16 0,0 0 0 0,0-4 0 16,1 1-16-16,2-4-16 0,-1 0 0 0,3-4 0 15,0-1-112-15,1-1-128 0,2 0 176 0,0-6-176 16,0 1 128-16,0-3-128 0,0 1 0 0,0-2 0 16,-3 0 0-16,1-1 0 0,-2 2 0 0,1 0 0 31,-3-2 176-31,0 2-176 0,-1 1 160 0,0 3-160 16,-1 2 0-16,0 3 0 0,1 0 0 0,1 4 0 15,-1-1 0-15,0 2 0 0,-1 0 0 0,1 2 0 0,2-2 0 0,-1 3 0 0,1-2-176 0,2 1 176 0,-2 3-160 31,4-2 160-31,-1 2 0 0,0 1-144 0,2 4 144 0,0-1-128 16,-1 3 128-16,2 1-128 0,0 2 128 16,-2 1 0-16,2 1 0 0,-1-1-128 0,2 2 128 0,-1-1-128 15,-1 2 128-15,1-3-128 0,-2 2 128 0,1-2 0 16,-1-3 0-16,-1 3 0 0,1-5 0 0,0 1 0 16,0-1 0-16,-1-4 0 0,2 1 0 0,-2-4 0 15,1 1 0-15,0-1 176 0,0-2-176 0,-1 0 160 16,2-2-160-16,-2 0 160 0,0-2 16 0,1-2 0 15,-1 1 0-15,-1-3 0 0,0 0-48 0,-2-2 0 16,0 0 0-16,1-3 0 0,0-1 0 0,-2 0 0 16,2-5 0-16,-2 0 0 0,2-1 96 0,0-3 16 15,-2-2 0-15,1-2 0 0,-1-1-80 0,1-3-16 0,-2 3 0 0,0-6 0 16,-1 1-16-16,0-2 0 0,0 6 0 16,-1-3 0-16,1-4-128 0,-1 2-176 0,-1-2 48 0,1 5 0 15,-1-3 128-15,1 3-128 0,-1 1 128 0,1 1-128 16,1-1-160-16,1 3-32 0,2 3 0 0,-1 2 0 31,1 6-368-31,-1 3-80 0,1 4 0 0,-2 1-16 0,1 2-128 16,1 3-32-16,-2 1 0 0,-1 2-11840 0,0 2-2368 0</inkml:trace>
  <inkml:trace contextRef="#ctx0" brushRef="#br1" timeOffset="139460.75">7937 15763 15663 0,'0'0'1392'0,"0"0"-1120"0,0 2-272 0,0-2 0 0,1 0 800 0,1 0 96 15,-1 2 32-15,1-2 0 0,3 0-624 0,1 0-128 0,-1 1-32 0,0-2 0 16,0 1 80-16,-1 0 16 0,-1 0 0 0,0 1 0 15,-2 1 1040-15,-2-1 192 0,1 3 64 0,-3 2 0 16,1 1 320-16,-3 2 64 0,0-2 0 0,-1 3 16 16,-3 1-480-16,2 1-112 0,-2 2 0 15,1-2-16-15,-2 3-848 0,0-1-160 0,0 0-48 0,0 0 0 16,0 2 16-16,1 0 0 0,-3 1 0 0,1 1 0 16,1-3 96-16,1 3 32 0,-1 0 0 0,-1-3 0 15,2 1-224-15,0 0-64 0,0 1 0 0,-1-3 0 16,1 1-304-16,-1-2-64 0,1 0-16 0,0-5 0 15,3 0-832-15,-1-3-192 0,2-3-16 0,2 0-16 16,0-2-112-16,0-2-32 0,1 0 0 0,0-1 0 16,-1-1-352-16,0-2-80 0</inkml:trace>
  <inkml:trace contextRef="#ctx0" brushRef="#br1" timeOffset="139774.98">7598 15811 30399 0,'-9'-8'1344'0,"2"2"288"0,2-2-1312 0,1 4-320 0,3 1 0 0,1 2 0 16,0-4-720-16,-1-1-224 0,0-4-32 0,1-3-16 16,0 1 384-16,2 2 80 0,2 3 16 0,0 2 0 0,-1 2 384 0,3 3 128 0,-1 3 0 0,1 2 0 15,-1 5 976-15,0 2 304 0,1 2 64 0,1 5 16 16,0 2 560-16,2 0 96 0,1 1 32 0,3-1 0 15,1 0-944-15,-2 0-176 0,3-3-32 0,2 0-16 16,5 2-464-16,0-1-96 0,4-1 0 0,1 0-16 16,-1-1-304-16,0 1 0 0,1-1 0 0,-2 0-144 15,-3-1 144-15,0-1 0 0,-3 0 0 0,-2 2 0 16,-2-3-160-16,-2 0-48 0,-2-3-16 0,-3 2 0 16,-1-2-768-1,-2 1-160-15,-1-4-16 0,0-1-16 0,-2 0-992 0,-1 0-192 0,1-6-32 0,-2 2-11264 16</inkml:trace>
  <inkml:trace contextRef="#ctx0" brushRef="#br1" timeOffset="140183.12">7501 16041 28559 0,'0'-1'2544'0,"-2"-1"-2032"0,2-1-512 0,0 1 0 16,2 2 2464-16,-1 0 400 0,3-2 80 0,2-1 0 16,3 0-4080-16,5-4-816 0,5 0-160 0,0 1-48 15,5-3 688-15,-1 2 128 16,2 2 16-16,2 1 16 0,-1 1 1824 0,2 1 352 0,3 2 80 0,0 0 16 0,0 0 624 0,-1 2 128 16,1 1 16-16,-1-1 16 15,0 0-1104-15,-1 1-208 0,1-3-48 0,-1 0-16 16,-2-3-1456-16,-2 1-304 0,1 0-48 0,-3-3-16 15,-1 3-768-15,-1-2-144 0,-3 2-48 0,-4-1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21:42:30.23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14894 17017 11967 0,'-2'-5'1072'0,"1"2"-864"0,1 2-208 0,0-1 0 0,0 2-192 0,-2-1-96 16,1-4-16-16,0 0 0 16,0-1-656-16,-1-4-144 0,1 3-32 0,0 0 0 0,0 3 1136 0,-1-3 448 15,2 5-32-15,0-1 0 0,0 0 752 0,-1 1 160 16,1 1 16-16,0 1 16 0,0 0 256 0,0 0 48 0,0 0 16 0,0 0 0 16,0 1-320-16,1 1-64 0,-1-2-16 0,0 0 0 15,0 0 96-15,0 0 16 0,0 0 0 0,0 0 0 16,0 0-160-16,10 19-16 0,-7-16-16 0,-2 1 0 15,0 2-304-15,2-1-64 0,-1 1-16 0,-1-1 0 16,2 1-288-16,-2-1-48 0,2 1-16 0,-1 0 0 16,1 2-16-16,0 1 0 0,0-2 0 0,-1 4 0 15,3 1-112-15,0 1-16 0,1 3-16 0,0 0 0 16,1 4-304-16,0-2 128 0,-1 0-128 0,3 1 0 16,1 4 176-16,0-2-176 0,0 1 160 0,1-4-160 15,-1 3 144-15,0-3-144 0,1-1 128 0,-3 0-128 16,2-1 208-16,-2 2-32 0,0-1-16 0,0-2 0 0,-1 0-160 15,-1 1 128-15,-1-3-128 0,0 2 128 0,0-4-128 0,-1 1 0 16,0-4 0-16,-1 1 128 0,0-4-128 0,0-3 128 16,0 2-128-16,-1-4 128 0,2 0 16 0,-1-4 0 15,-1 2 0-15,1-3 0 0,0 0-144 0,0-4 128 16,2 1-128-16,-3-5 128 0,2 2-128 0,-2-4 0 16,1 2 144-16,0-2-144 0,0 2 0 0,-2 4 0 15,2 0 0-15,-1 2 0 0,1 3 0 0,-1 0 0 16,2 3 0-16,0 1 0 0,0 2 0 0,1 2 0 15,0 3 0-15,3 2 0 0,-1 0-144 0,1 2 0 16,1 3 0-16,0-2 0 0,1-1 144 0,-3 0-160 0,0-5 160 16,-1 5-160-16,1-2 160 0,-1 2 0 0,2 3 0 0,-2-4 0 15,0 1 0-15,0-1 0 0,-1 0 0 16,0-2 0-16,-1 1 0 0,0-3 0 0,-1-1 0 0,0 0 128 16,-1-3 64-16,0 2 0 0,0-4 16 0,1 0 0 15,-1-4-16-15,2 2 0 0,-2 0 0 0,2-3 0 16,-2 1-48-16,2-2-16 0,0-2 0 0,1 1 0 15,-2 1 0-15,1-2-128 0,0 1 192 0,0-2-64 16,1-1-128-16,-1 0 0 0,0-1 144 0,1-1-144 16,0-2 176-16,0-1-48 0,0-1 0 0,0 2 0 15,1-4 128-15,-1-2 0 0,0 1 16 0,0-2 0 16,0 0 112-16,-1 0 0 0,-1 0 16 0,0-2 0 0,-1 2-144 0,-1 0-16 16,-1-1-16-16,-1 0 0 0,0 1-96 0,-1-3-128 15,-1 1 176-15,-1-3-176 0,-1 0 160 0,0-3-160 16,1 5 128-16,-1-2-128 0,-2-3 0 0,1 1 0 15,1 3-224-15,-1 4 80 16,2 1-304-16,1 3-48 0,0 3-16 0,1 3 0 16,-1 1-256-16,3 3-48 0,0 2-16 0,1 4 0 15,3-2-96-15,1 6-32 0,4 0 0 0,1 6-17600 0</inkml:trace>
  <inkml:trace contextRef="#ctx0" brushRef="#br0" timeOffset="863.98">16018 17570 22111 0,'4'-1'1968'0,"-3"0"-1584"0,0 1-384 0,-1 0 0 0,2 1 2880 0,0 0 512 0,1 0 80 0,-1 2 32 0,4 1-2496 0,2 3-496 0,2 0-112 0,0 3-16 16,-2 1-256-16,1 1-128 0,-2 0 128 0,1 4-128 15,-1 1 272-15,-2 1-16 0,1 4-16 0,-2 3 0 16,-2 2 112-16,0 1 32 0,-2 1 0 0,0-1 0 16,-3 1 16-16,-1 2 16 0,-2-1 0 0,-2 1 0 15,-1 2-96-15,-2-3-32 16,-2 1 0-16,0-1 0 0,-1-3-288 0,1-2 160 0,-1-4-160 0,0-6 128 15,2-2-128-15,-2-4 0 0,1 0 0 0,-1-7 0 16,2-2-192-16,0-2-32 0,-2-4 0 0,-1-6-11872 16,0-2-2384-16</inkml:trace>
  <inkml:trace contextRef="#ctx0" brushRef="#br0" timeOffset="3771.23">16569 16480 34095 0,'-2'-3'3024'0,"1"-1"-2416"0,1 3-480 15,0 1-128-15,1 0 0 0,-1 0-256 0,2 0 64 0,-2-2 0 16,1 0-208-16,0 4-48 16,1 1-16-16,-2-3 0 0,0 0 848 0,10 30 192 0,-6-14 16 0,0 3 16 0,1 3 48 0,-2 4 16 15,0-1 0-15,1 6 0 0,-1-1-112 0,1 4-32 16,0 2 0-16,-1-2 0 0,1 2-16 0,-3-1-16 15,2 4 0-15,-1 1 0 0,0 1-112 0,-1 4 0 16,-1 6-16-16,0 0 0 0,0-3-176 0,-1 2-48 16,-1 0 0-16,1-5 0 0,1-6-144 0,0-4 0 15,1-5 0-15,2-3 0 0,-2-5 224 0,2-2-32 16,-2 0-16-16,0-7 0 0,-1 2 16 0,0-6 16 16,1-4 0-16,-1-2 0 0,0-3-80 0,-1-3-128 15,1 0 176-15,-1-5-176 0,-2-4 128 0,1-1-128 0,1-4 0 16,-2-3 0-16,2-2 176 0,0-3-176 0,-1 1 160 0,1-4-160 15,1-1 128-15,0 1-128 0,1 1 0 0,2-2 0 16,2 2 0-16,1 1 0 0,1 1 0 0,1 3 0 16,2 2 0-16,1 2-128 0,1-2 128 0,2 3 0 15,1 1 0-15,-2 1 0 0,2 4 0 0,0-3 144 16,1 3-144-16,1 2 0 0,1-1 0 0,-1 3-176 16,0 1 176-16,-1 2-128 0,-1 3 128 0,0 1-128 15,0 2 0-15,0 2 0 0,3 3 0 0,-2 2 0 16,2 3 128-16,0 5 0 0,1-3 0 0,-1 6 0 15,1-1-160-15,-1 2 0 0,1 1 0 0,-2 2 0 0,-1-1 160 16,0 0 0-16,-1 1 0 0,-2 2 0 0,-1-4 0 16,-2 2 0-16,-1-2 128 15,-3 0-128-15,-1 2 160 0,-2-2-32 0,-1-2-128 0,-2 0 192 0,-2-1-64 0,1-1 0 16,-3-1-128-16,-2-1 192 0,0 4 16 0,-3-3 0 16,-2 2 0-16,-1-1 0 0,0 0-64 0,-5 1-16 15,0 0 0-15,-3-1 0 0,1 2-128 0,-4-2 0 16,2-1 0-16,0-4 0 0,-1 1 0 0,0-7 0 15,0 1 144-15,-2-3-144 0,2-1 192 0,-3-7-16 16,2 1-16-16,-1-3 0 0,-1-3-160 0,1-7 192 16,-1 2-192-16,-1-7 192 0,0 1-400 0,0 1-80 0,-1-4-16 15,0 2 0 1,-2 0-384-16,3-2-80 0,0 5 0 0,1-1-18432 0</inkml:trace>
  <inkml:trace contextRef="#ctx0" brushRef="#br0" timeOffset="4900.85">18683 17183 31327 0,'-1'-1'2784'0,"0"-3"-2224"0,1 2-560 0,0 2 0 0,0 0 224 0,0-4-64 0,1 0-16 0,-1-2 0 31,1-1-848-31,0-4-160 0,2 1-32 0,-3-1-16 16,0 2 192-16,-1-1 32 0,-1 3 16 0,-1-2 0 0,-2 1 224 0,-4 2 32 0,2 3 16 0,-5 0 0 16,3 1 1360-16,-3 4 288 0,0-1 48 0,0 4 16 15,-2 0 128-15,-1 3 32 0,2 2 0 0,-2-2 0 16,-1 6-624-16,1-1-112 0,-1 2-32 0,0 3 0 15,-2 1-576-15,4 1-128 0,-1 4 0 0,1-2 0 16,2 1-160-16,1 2-32 0,0 1 0 0,2 0 0 16,1 0 192-16,1-1 0 15,2 1 160-15,1-3-160 0,2 1 304 0,1-2-48 0,1-1 0 0,1-2 0 0,0-1-64 0,3-3 0 16,1-1-16-16,0-3 0 0,1-1-176 0,0-4 160 16,2-1-160-16,0-3 160 0,2-3-160 0,0-2 128 15,1-3-128-15,0-2 128 0,2 0 0 0,-1-5 0 16,2-2 0-16,-1-3 0 0,1 1-128 0,-1-3 128 31,0 1-128-31,-1-2 128 0,-1 0-128 0,-1 1 192 0,-1-1-192 0,-2 1 192 0,1-1-192 0,-1 0 0 16,-1 1 0-16,0 3 0 0,1-1 0 0,-4 2 0 15,1-1 0-15,0 2 0 0,-3 4 160 0,0 2 0 16,-1 3 0-16,1 1 0 0,-1 2-32 0,0 3-128 16,-1 3 192-16,1 0-64 0,0 5 48 0,0 0 0 0,0 3 0 0,1 3 0 15,3 2-48-15,0 0-128 0,1 2 192 0,0 2-64 31,2-3-128-31,1 3 0 0,1 1 144 0,0 0-144 0,1 3 0 0,-1-2 128 0,1-2-128 0,-2 0 0 16,1-2 0-16,0-1 0 0,-1 1 0 0,1-2 0 31,-2 0-272-31,1-5 16 0,-3 0 16 0,1-3 0 0,-1-2-416 16,-2-3-96-16,4-3-16 0,-1-2 0 0,0 0-1712 0,0-5-336 16</inkml:trace>
  <inkml:trace contextRef="#ctx0" brushRef="#br0" timeOffset="5293.41">18981 17518 27647 0,'-2'8'2448'0,"-1"-2"-1952"0,1-2-496 0,0-3 0 0,2 1 1776 0,-1 0 256 15,0 2 48-15,-2 5 16 16,0 2-3776-16,-1 2-752 0,3-4-160 0,0 0-32 16,1-3 1376-16,1-1 272 0,-1-1 48 0,0-2 16 0,1 1 1360 0,-2-3 256 15,1 0 64-15,0 0 16 0,-1-1 1392 0,-1-1 288 16,1 2 48-16,0-4 16 0,0-3-528 0,-2 1-96 16,1-5-32-16,-1 0 0 0,1-3-1024 0,-1-1-208 15,1-4-32-15,-1-1-16 0,1-4-272 0,-1-3-48 0,1-1-16 16,1-1 0-16,-1 2-96 0,2-1-32 0,0-2 0 0,3 2 0 15,-1 2-128-15,2 0 0 0,3 1 0 0,0 4 0 16,1-1 192-16,2 2-64 0,1 1 0 0,0 1 0 16,2 3-128-16,0 1 0 0,2 3 0 0,0 0 0 15,1 0 0-15,0 2-272 0,-1 2 32 0,0 1 16 16,0 1-224 0,-2 0-64-16,0 2 0 0,-1 3 0 0,0 0-320 0,1 3-64 15,0 2 0-15,1 1-16 0,2 4-2224 16,-1 1-432-16</inkml:trace>
  <inkml:trace contextRef="#ctx0" brushRef="#br0" timeOffset="5748.73">19547 17365 11055 0,'3'1'976'0,"-3"-1"-784"0,0 1-192 0,0-1 0 0,1 0 5968 0,0 0 1152 15,2 0 240-15,-1-1 32 0,4 1-5920 0,2-1-1168 16,3 0-304-16,1-3 0 16,2 1-576-16,1 0-192 0,-2-1-16 0,1 0-16 15,0-1 240-15,-3 0 48 0,-1 1 16 0,0-3 0 0,-2 2 1088 0,-2 0 224 16,1 0 32-16,-1 2 16 0,-1-3 336 0,0 1 64 0,-2-2 16 0,1-1 0 16,0 2-736-16,-2-2-144 0,2-2-16 0,-2 0-16 15,0-2-368-15,-2 0 0 0,0-1 0 0,-2-4 128 16,-1 2-128-16,-2-1-256 0,-3 1 64 0,-2 0 0 15,-1 2 192-15,-4-1-192 0,1 6 192 0,-2 1-192 16,-2 4 192-16,-2 1-160 0,2 7 160 0,-3 2-160 16,1 1 160-16,0 6-192 0,1-1 192 0,-1 6-192 15,1 1 192-15,1 2 224 0,0 2-48 0,1-2-16 16,1 1 48-16,4 1 16 0,0 3 0 0,3-4 0 0,1-2-16 16,2 3 0-16,0 2 0 0,2 0 0 0,2 1-16 0,3-3-16 15,1 3 0-15,5-2 0 0,1-1 48 16,3 1 16-16,5 1 0 0,3 0 0 0,4-4-16 15,2 0 0-15,4-2 0 0,2-2 0 0,2-4-224 0,2-2 176 16,3-4-176-16,0-4 160 16,4-2-656-16,2-4-128 0,0-2-16 0,4-3-18832 15</inkml:trace>
  <inkml:trace contextRef="#ctx0" brushRef="#br0" timeOffset="7429.75">20914 17221 5519 0,'-4'-2'496'0,"0"1"-496"0,2 0 0 0,2 1 0 0,0-2 5312 0,0 0 960 16,1 1 192-16,0-1 32 16,1-3-5728-16,1-1-1152 0,1 0-240 0,1 1-32 15,0-1-384-15,0 1-80 0,-1 1-16 0,-1 2 0 0,0 2 1776 0,-2 0 336 16,1 2 80-16,0 2 16 0,-2 3 640 0,0 2 128 15,0 2 16-15,-2 2 16 0,1-1-384 0,-1 4-80 0,1 0 0 16,-2 3-16-16,2-1-576 0,-2 3-112 0,1 1-32 0,1-2 0 16,-2 2-432-16,-1 1-96 15,1-2-16-15,-1 1 0 0,0 0 0 0,1-2 0 0,-1 0 0 16,0-3 0-16,2-2 0 0,-1-1 0 0,1-3 0 0,1-1 0 16,-2-2 64-16,1 0 0 0,-1-3 0 0,1-2 0 15,0 0-64-15,1-4 0 0,0-1 0 0,0-1 0 16,1-2 80-16,-2-3 16 0,1 2 0 0,0-5 0 15,1-1-48-15,-1-6-16 0,1 0 0 0,0-2 0 16,0-1-160-16,0-1 0 0,1-2 144 0,1-1-144 16,1 2 0-16,2 1 0 0,0-1 0 0,1 1 0 15,3 4 0-15,1 2 0 0,-1 1 0 0,3 4-128 0,1 2 128 16,0-1 0 0,1 4 0-16,2 0 0 0,1 2 0 0,-1 1 0 0,1 1 0 0,1 2 0 0,3 2 0 15,-1 1 0-15,0 2 0 0,0 2 0 0,-3 3 0 0,2 1 0 16,-2 2 0-16,-3-1 0 0,0 3 0 15,-1 1 144-15,-1-2-144 0,-1 2 0 0,-1-2 256 0,0 1-48 16,-1 0-16-16,-2-2 0 0,1 1-64 0,-1-2 0 16,-1-5-128-16,0 0 192 0,-1 0-192 0,0-5 0 15,-1-1 0-15,-2-1 0 0,2-1 144 0,-1-3-144 16,0-2 128-16,0-1-128 16,-1-4 0-16,1-1 0 0,0 0 0 0,0-4 0 0,-1 1 0 0,2-1 0 15,0-1-224-15,1-2 80 0,-2 2 0 0,2-2 0 16,-1 2 0-16,1 0 0 0,1-2-48 0,0 2-16 15,2 2 0-15,-2 0 0 0,3 4 32 0,-2 1 16 0,3 2 0 16,0-1 0 0,0 1 160-16,0 1 0 0,0 1 0 0,-1-2 0 0,1 2 0 0,-1 1 0 0,1 2 0 0,-1-2 0 15,0 1 0-15,1 1 0 0,-1 3 0 0,1 0 128 16,-1 0 0-16,2 0 0 0,0 3 0 0,1 1 0 16,2-2 0-16,1 3 16 0,1 1 0 0,0 3 0 15,1 2-144-15,0 3 192 0,1 0-192 0,-2 1 192 16,0 5-192-16,-3 0 160 15,2 5-160-15,-1-4 160 0,-2 1 64 0,-1 0 16 0,-1 4 0 0,-1-4 0 16,-2 3-112-16,-2-1 0 0,0-1-128 0,-2-1 192 0,-1 1-192 0,-1-1 0 16,1-1 0-16,-2-1 0 0,1-3 0 15,0-2-240-15,-1-2 48 0,1 1 16 16,2-3-352-16,-1-3-80 0,2-2-16 0,-1-1 0 16,-1 1-256-16,2-5-48 0,-1 2-16 0,4-7-17616 15</inkml:trace>
  <inkml:trace contextRef="#ctx0" brushRef="#br0" timeOffset="7900.42">22373 17240 42383 0,'-9'0'3776'0,"2"0"-3024"16,3 1-608-16,4-1-144 15,0-1-432-15,0 0-112 0,-2-2-32 0,-5 0 0 16,3-2-4288-16,-3-4-848 0,4 0-176 0,-1 3-48 16,1 1 3312-16,0 5 640 0,-2 1 144 0,-1 4 32 0,-3 7 3104 0,-2-1 624 0,0 6 128 0,-3-1 32 15,1 5 1184-15,-2 1 256 0,1 1 32 0,2 0 16 16,1 2-1264-16,1-3-240 0,3-2-48 0,4 2-16 16,2-1-1360-16,1-1-288 0,2 1-48 0,3 1-16 15,2 0-288-15,3-3 0 0,1 2 0 0,3-4 0 16,1 1 0-16,1-1 0 0,1-5 0 0,1-1 0 15,-1-1 0-15,1-3 0 0,1-3 0 0,0-4 0 0,0 0 0 16,1-3 0 0,-1-2 0-16,-2-3 0 0,-1 0 0 0,-1-1 128 0,1-3-128 0,-2-4 160 0,-2 3-160 0,-1-5 0 15,0 3 144-15,-3-5-144 0,-2 3 0 0,0-3 0 16,-2-2 0-16,-3-2 128 0,-1-3-128 0,-3 4 128 16,0-6-128-16,-3 2 128 0,-1 0-128 0,0-1 0 15,-2 3 0-15,-2-1 128 0,0 0-128 0,-1 1 0 16,-2 4 0-16,-1-1 0 15,0 1 0-15,1 2 128 0,-15-16 128 0,15 19-128 0,2 5 16 16,-1-1 0-16,1 1 0 0,1 1-144 0,3 2 0 0,1 3 0 16,2-1 0-1,3 4-480-15,1 1-80 0,1-1-16 0,1 4 0 16,1 1-1984-16,3 0-384 0</inkml:trace>
  <inkml:trace contextRef="#ctx0" brushRef="#br0" timeOffset="8450.16">23132 17392 11055 0,'1'-2'976'0,"-2"-1"-784"0,1 2-192 0,0-3 0 0,1 3 5504 15,1-1 1040-15,1-1 224 0,1-2 32 16,2-5-9632-16,2-2-1936 0,2-2-384 0,-3-2-80 0,0 4 3952 0,-3-2 768 16,-1 3 176-16,-5 2 16 0,-3 1 2944 0,-2 2 592 15,-2-1 112-15,-3 5 32 0,-2-2 32 0,-2 3 0 16,-1 1 0-16,0 0 0 0,-3 5-2176 0,-18 6 288 16,17-4-800-16,1 3-432 0,0 1-80 15,0 3 0-15,2 1-16 0,0 0-176 0,1 2 0 16,2 0 0-16,2 2 0 0,0 1 0 0,1 2 0 15,1 1 0-15,0 1 0 0,1 1 0 0,1-2 0 16,2 1 0-16,0-1 0 0,2 1 0 0,2-1-144 0,0 2 144 16,3-3 0-16,0-2-128 0,2 1 128 0,2-4 0 0,1-1 0 15,3-5 0-15,-1-1 0 0,4-2 0 0,1-2 0 16,1-5 0-16,2-2 144 0,1-1-144 0,0-5 128 16,3-1-128-16,-2-3 160 0,3-1-160 0,-2-5 160 15,2 0 16-15,-1-4 0 0,-2-1 0 0,0-2 0 16,2-3-48-16,-3-4-128 0,1 0 192 0,-2-1-64 15,0-2 64-15,-3 0 16 0,-1 0 0 0,-2 0 0 16,-3 0-16-16,0-3 0 0,-2 0 0 0,0 0 0 16,-2 0-64-16,-1-3 0 0,-2 2-128 0,-2 0 192 15,0 1-192-15,-3 0 0 0,0 2 0 0,-3 0 0 16,2 2 0-16,-4 2 0 0,1-1 0 0,0 3 0 0,-1 2-288 0,1 1 48 16,0-1 16-16,0 4 0 0,2-2-112 0,1 4-32 15,2 1 0-15,3 3 0 16,0 1-352-16,2 2-80 0,2 2-16 0,3 1-11696 15,4-4-2336-15</inkml:trace>
  <inkml:trace contextRef="#ctx0" brushRef="#br0" timeOffset="8936.39">23400 17427 39615 0,'-7'0'1760'0,"3"0"352"0,2 0-1680 0,1 0-432 0,2 0 0 0,1 0 0 32,1-1-2256-32,2-4-544 0,2 0-96 0,4-2-32 15,3-2 32-15,2-3 0 0,3 3 0 0,-2 0 0 0,0 0 3632 0,-1 2 736 0,-1-1 128 0,0 1 48 16,-1 0 1168-16,-1-1 224 0,1-1 48 0,-2 1 16 15,2-1-1376-15,-1 0-288 0,1 1-48 0,0-3-16 16,-2 2-880-16,0-2-176 0,1 0-48 0,-2-3 0 0,-1 2-272 16,-2-1 0-16,0 1 128 0,-2-3-128 0,-1 2 0 0,-3-2 0 15,0 2 0-15,-5 1 0 0,2 1 0 16,-4 0-176-16,-1 5 176 0,-2-1-208 0,-3 1 16 0,-1 6 0 16,-3 0 0-16,-2 6 0 0,-1 2-144 0,-1 7-32 15,0-2 0-15,0 5 0 0,2 0 368 0,1 2 0 16,1 2-144-16,2 3 144 0,-1 1 272 0,2 2 112 15,1 3 32-15,1 1 0 0,1-3-288 0,3 4-128 16,1-1 128-16,2 2-128 0,3-2 128 0,2 1-128 16,1 1 128-16,4 0-128 0,0-4 0 0,2-2 0 15,-1 0 128-15,2-5-128 0,0-1 0 0,0-4 0 16,1-2 0-16,-1-4 128 0,2 1-128 0,-1-6 0 0,1-2 0 16,1-1 0-16,2-4-160 0,1-2-112 0,1-3-32 15,3-4 0 1,2-3-1568-16,3-1-320 0,2-5-64 0,3-6-13392 0</inkml:trace>
  <inkml:trace contextRef="#ctx0" brushRef="#br0" timeOffset="9265.9">24119 16566 37775 0,'-6'-6'1664'0,"0"1"368"0,1 1-1632 0,1-1-400 0,3 4 0 0,1-1 0 0,0 0 0 0,0 1 0 15,-3-4-224-15,2-1 80 0,0 1-176 0,1 1-16 16,1 3-16-16,1 1 0 0,2 5 1008 0,0 5 208 16,1 4 32-16,-1 4 16 0,0 7-48 0,0 6-16 15,0 6 0-15,0 9 0 0,-1 2-16 0,1 6 0 16,-2 4 0-16,2 5 0 0,0 5-336 0,0 2-80 15,1 0-16-15,-2-6 0 0,3 1-256 0,-2-5-144 16,1 1 160-16,0-7-160 0,-1 2 0 0,-2-3 128 16,1-2-128-16,-1-3 0 0,-1-2-208 0,-1-5-96 15,2-2-16-15,-2-3 0 16,0-5-592-16,0-8-128 0,1-5-32 0,0-6-18320 0</inkml:trace>
  <inkml:trace contextRef="#ctx0" brushRef="#br0" timeOffset="11387.83">25330 17455 9215 0,'1'-4'816'0,"-1"2"-656"0,1-2-160 0,-1 3 0 0,0 0 1760 0,1 1 320 16,0-5 64-16,1 0 16 0,0-1 336 0,1 0 80 16,-1-1 16-16,1 2 0 0,-1 2 16 0,-1 1 0 15,2 2 0-15,0 3 0 0,0 2-896 0,1 1-176 16,-1 3-48-16,2 2 0 0,0 2-768 0,0 5-144 0,0 2-48 0,1 6 0 15,-1 2-208-15,1 5-32 0,1 4-16 0,-4 3 0 16,1 3-128-16,0 1-16 0,-3 0-128 16,0-2 192-16,0-2-192 0,1-3 176 0,-1-1-176 15,0-3 160-15,2 0-32 0,-1-4-128 0,1-6 192 0,-1 0-64 16,-1-6 0-16,2-3 0 0,-2-2 0 0,0-2 0 16,-1-2-128-16,0-5 192 0,0 1-192 0,-1-7 192 15,0 2-48-15,0-4 0 0,-1-2 0 0,0-3 0 16,-1-4 96-16,0-2 16 0,-1-1 0 0,0-4 0 15,-1-3-128-15,0-3-128 0,0-3 176 0,0 1-176 0,1-5 0 16,-1 1 0-16,1-2 0 0,0 1 0 0,0-1 0 0,2 0-144 16,1-3 16-16,-2 2 0 0,2-2-64 0,1 1 0 15,-1 1 0-15,2 0 0 0,2 3 48 0,0-2 0 16,2 0 0-16,3 4 0 0,1 2 144 0,1 0 0 16,1 5 0-16,2-2 0 0,0 3-128 0,2 1 0 15,1 0 0-15,0 2 0 0,3-2-96 0,-3 0-16 16,5 3 0-16,0-3 0 0,-1 4 16 0,0 2 0 15,-2 4 0-15,0 2 0 0,-1 4 64 0,-1 2 16 16,-1 4 0-16,0 3 0 0,-2 4-48 0,0 4 0 16,-1 7 0-16,-2 3 0 0,-2 3-32 0,-1 5-16 15,-2 3 0-15,-3 3 0 0,-1-2 240 0,-1 2-176 16,-1-7 176-16,-1 0-160 0,-2 1 288 0,-1-2 48 0,0-3 16 16,-1-1 0-16,-2-1 176 0,1 1 32 0,0-4 16 0,-3 1 0 15,1-3-112-15,-2 1-32 0,-1-1 0 0,-3-3 0 16,1 1-64-16,-1-4-16 0,-1 0 0 0,0-3 0 15,-1-1-16-15,1-2-16 0,0-3 0 0,0-2 0 16,1-4-160-16,0-2 0 0,0-1 144 0,-1-4-144 16,1-4-224-16,0 1-112 0,2-4-32 0,-1-2 0 15,3 3-336 1,0-3-64-16,3 1 0 0,2 1-16 0,3 3-864 0,3 1-160 0</inkml:trace>
  <inkml:trace contextRef="#ctx0" brushRef="#br0" timeOffset="12023.17">26247 17365 21183 0,'3'-10'944'0,"-3"3"192"0,0 0-912 0,0 1-224 0,1 0 0 0,0 2 0 0,0 1 272 0,0-6 16 15,1-3 0-15,0-7 0 0,-1-1 1040 0,-1 3 208 0,0 0 32 0,-2 4 16 16,-1 2 560-16,-1 0 112 0,0 5 32 0,-2-2 0 16,-1 5-752-16,1 0-160 0,0 2-32 0,-1 2 0 15,-1 2-752-15,1-1-144 0,-2 2-48 0,1 2 0 16,-1 3 32-16,-2 1 0 0,1 2 0 0,-3 3 0 15,2 1-144-15,-2 1-32 0,-1 3 0 0,2 0 0 16,2-3-256-16,0 5 0 0,0-1 128 0,1 4-128 16,2 0 0-16,0 2 0 0,-1 1 0 0,2 0 0 15,1 0 0-15,0-3 0 0,1 0 0 0,2-3 0 16,1-1 0-16,1-3 0 0,1-1 0 0,1-5 0 0,0-1-128 16,1-2 128-16,1-3 0 0,1-1-144 0,0-4 144 15,0 2 0-15,1-5-144 0,1 0 144 0,2-3 0 0,1-1 0 16,0-4 0-16,1-3 0 0,0 1 0 0,3-4 128 15,-1-4 0-15,2-1 0 0,0-1-128 0,-1 0 128 16,-1-2-128-16,-2-1 128 0,-1 4-128 0,-1-1 0 16,-3 0 0-16,-1 2 0 0,-1 2 0 0,-1 0 0 15,0 3 0-15,-2 1 0 0,-1 2 192 0,1 3-64 16,-1 2 0-16,0 2 0 0,0 3-128 0,0-1 0 16,0 3 144-16,0 3-144 0,0-1 0 0,2 2 0 15,-1 4 0-15,1 1 0 0,2 3 0 0,0 0 0 16,1 4 0-16,0 1 0 0,1-1 0 0,0 2 0 15,1 0 0-15,0 3 0 0,0-3 0 0,0 1 0 0,1 1 0 16,-1-1 0-16,1-1 0 0,-2-3 0 0,1 1 0 0,0-3-128 16,-1-5-112-16,0 0-16 0,1-1 0 0,-2-2 0 31,0-4-320-31,0-2-64 0,-1 1 0 0,1-6-16 16,-1 0-624-16,-1-4-112 0,1-1-16 0,0-4-16016 0</inkml:trace>
  <inkml:trace contextRef="#ctx0" brushRef="#br0" timeOffset="12377.38">26515 17471 35935 0,'-5'14'1600'0,"3"-4"320"0,1-3-1536 0,-1-1-384 0,2-2 0 0,2-3 0 0,-1 3-208 16,1 2-112-16,2 2-32 0,1 4 0 0,0 2 1040 0,0-3 208 15,0-1 32-15,0-1 16 0,-1 0-112 0,-1-3 0 16,1 1-16-16,0-3 0 0,-2-1-288 0,1-2-48 15,-1-1-16-15,-1 0 0 0,2-1-64 0,-2-2-16 16,0-1 0-16,1-3 0 0,-2-1 48 0,0-1 0 16,0-2 0-16,-2-3 0 0,2 1 144 0,-2-3 48 15,-1-2 0-15,1 0 0 0,-1-3-224 0,0-2-32 16,0-1-16-16,0-5 0 0,-1 1-48 0,0-1-16 16,2-2 0-16,-1 2 0 0,2 0-288 0,0 2 0 0,1 1 0 15,2 0 0 1,1 6-352-16,2 1-128 0,2 0-32 0,2 3 0 0,2 2 192 0,1-3 16 0,3 6 16 0,1-4 0 31,3 4-288-31,0-1-48 0,1 1-16 0,1 1 0 16,1 1-16-16,-1 3-16 0,0 1 0 0,2 1 0 15,-2 2-416-15,0 3-64 0,1 4-32 0,-1 0-16544 0</inkml:trace>
  <inkml:trace contextRef="#ctx0" brushRef="#br0" timeOffset="12910.59">27187 17207 32255 0,'0'-3'1424'0,"-1"-2"304"0,1-1-1392 0,0 2-336 0,0 3 0 0,0 0 0 0,1-4 944 0,-1 0 112 16,0-1 32-16,-1-5 0 0,-1-4 96 0,-1 1 32 15,-1 2 0-15,-2 1 0 0,-3 2-496 0,0 2-80 16,-2 2-32-16,0 1 0 0,0 4-160 0,-1 2-48 15,-1 3 0-15,0 2 0 0,0 4-400 0,0 0 128 16,0 6-128-16,0 0 0 0,2 6 0 0,1-4 0 16,0 5 0-16,2 2 0 0,2-4 0 0,0 3 0 15,2 1 144-15,1-1-144 0,0-2 160 0,2-1-32 16,0 4-128-16,2-7 192 0,0 2-192 0,0-4 0 0,2 1 0 16,1-5 0-16,-1 0 0 0,2-2 0 0,0-3 0 15,1-3 0-15,2-1 0 0,0-4 128 0,2-1-128 0,1-4 0 16,1-1 0-16,0-2 0 0,0-4 0 0,1-3 0 15,-1 1 0-15,-1-4 0 0,0 1 0 0,0-3 0 16,1 0 0-16,-3 0 0 0,0 0 0 0,0 1 0 16,-2 0 0-16,-1-2 0 0,-1 2 144 0,-1 2-144 15,0-1 256-15,-2 3-48 0,1 1 0 0,-1 4 0 16,-1 3-32-16,1 3-16 0,-1 4 0 0,0 1 0 16,0 7-160-16,1 2 0 0,-1 3 0 0,0 2-176 0,2 2 48 15,-2 1 0-15,2 0 0 0,1 2 0 0,0-3 128 16,1-1 0-16,0-1 0 0,0 0 0 0,0-1 0 15,-2-1 0-15,2 0 144 0,0-2-144 16,-1 1 208-16,0-2-64 0,-1 1-16 0,1-2 0 0,0 2-384 0,0 0-96 16,-1 2-16-16,0 0 0 15,0 0-176-15,1-1-32 0,-1-1-16 0,-1 0 0 16,1-1-96-16,-1-3-16 0,-1-2 0 0,1-2 0 16,-1-3-784-16,0-3-176 0</inkml:trace>
  <inkml:trace contextRef="#ctx0" brushRef="#br0" timeOffset="13601.49">27456 17272 2751 0,'0'1'256'0,"-1"2"-256"0,0-1 0 0,1 1 0 0,1 1 7360 0,0-3 1408 0,2 2 304 0,-1 1 48 15,3 4-7184-15,1 4-1424 0,3 2-304 0,-1 2-48 16,-2 2 928-16,-1 0 192 0,0 0 48 0,-2-3 0 15,0 1-560-15,-2 0-96 0,0-2-32 0,1-1 0 16,-2-4-128-16,0 0-48 0,0-3 0 0,0-1 0 16,0-4-128-16,0 0-16 0,1-2-16 0,-1 0 0 15,0-2-144-15,1-2-32 0,0 2 0 0,0-6 0 16,2 0-128-16,-1-1-176 0,2-2 48 0,0-5 0 0,0 1 128 0,-1-3 0 16,3-3 0-16,-1-3 0 15,0-1 0-15,1-2 0 0,-1-1 0 0,0 2-128 0,3 4 0 0,-2-1 0 16,1 7 0-16,1 1 0 0,-2 3 128 0,1 2 0 15,0 0 0-15,-1 5 0 0,1-3 0 0,-1 4 144 16,2 3 0-16,-2-1 0 0,0 3-144 0,0 3 0 16,2-1 0-16,-2 7-176 0,3-2 176 0,-2 6 0 15,2 0 0-15,-1 2 0 0,1 1 0 0,1 1 128 16,-1 3 0-16,-1-1 0 0,1-1 48 0,-2 0 16 16,1-2 0-16,-2-1 0 0,-1-6-64 0,-1 3-128 15,-1-4 192-15,1-2-64 0,0-1-128 0,-2 0 128 16,-1-3-128-16,2-2 128 0,-2 1 32 0,-1-4 0 0,1 1 0 15,-1-1 0 1,2-3-160-16,-1 0 160 0,-1-3-160 0,1 2 160 0,-1-3-160 0,0 0-176 0,0-1 48 0,0-1 0 16,0 1-176-16,-1-2-16 0,1 0-16 0,-1-5 0 15,-1 0 16-15,2 3 0 0,0-2 0 0,2 1 0 16,-1 1 320-16,0 0-176 0,2 0 176 0,0-1-128 16,2 2 128-16,1-3 0 0,2 1 0 0,0-1 0 15,2 1-128-15,0-1 128 0,3 0-128 0,0 1 128 16,1 1 0-16,-1 2 0 0,2 0 0 0,0 5 0 15,0-1 0-15,0 6 0 0,0 1 0 0,-1 4 0 16,2 5 272-16,-1 4-16 0,1 1 0 0,0 4 0 16,-1 2 0-16,0 4 0 0,0 0 0 0,0 2 0 0,0-2-112 15,-2 3-16-15,2 2-128 0,-1-4 192 0,-1 0 48 16,0-1 0-16,0 2 0 0,0-1 0 0,0-2-112 0,-2-3-128 31,1-2 176-31,-3 0-176 0,0-4 0 0,-2-3 0 0,1 1-240 0,-3-1 80 16,0 0-448-16,-3-1-96 0,1 1 0 0,-3 0-16 15,-3-3-304-15,0 1-48 0,-2 2-16 0,-2-3-18016 0</inkml:trace>
  <inkml:trace contextRef="#ctx0" brushRef="#br0" timeOffset="14026.72">28352 17341 38703 0,'-2'5'1712'0,"1"-2"352"0,-1 1-1648 0,2-4-416 0,1 0 0 0,1 0 0 32,2 0-256-32,0 0-144 0,2 0-32 0,3 0 0 0,3-3 432 0,-1 2 0 0,2 0 0 0,-1-1 0 15,1-1 832-15,0-1 160 0,0 0 32 0,4-1 0 16,-1-1-112-16,1 0-16 0,1-2 0 0,1 1 0 16,1 0-512-16,0-2-96 0,-2 2-32 0,1-1 0 15,-2-2-256-15,-1 2 0 0,-2-2 0 0,-1-1 0 16,-2-1 0-16,-2 1 0 0,0 0 0 0,-3-1 160 15,-1-3 32-15,0 3 16 16,-1-4 0-16,-2-1 0 0,-1 0-208 0,-1 0 128 0,0-2-128 16,-2 2 0-16,-2 2 0 0,-1 2 0 0,-2-2-208 0,-2 4 64 0,-1 2 16 15,-3 0 0-15,-2 4 0 0,-4 4 0 0,1 2 128 16,-5 6-160-16,-3 6 160 0,-1 4-160 0,-1 6-32 0,-1 6-16 16,2 6 0-16,1 3 0 0,1 4-112 0,4-2 0 15,4 0-16-15,5-3 0 0,2-5 336 16,5-4 0-16,2-1 0 0,2-1 0 0,4-5 368 0,0 0 144 15,3 0 16-15,1-3 16 0,1-2-224 0,1-4-32 16,1-1-16-16,1-3 0 0,3-1-96 0,0-2-32 16,1-2 0-16,3-2 0 0,-1-2-336 0,3-4-64 15,-1-2 0-15,1 1-16 16,0-2-432-16,0-4-96 0,1 1-16 0,0-1-12160 0,-1 0-2432 16</inkml:trace>
  <inkml:trace contextRef="#ctx0" brushRef="#br0" timeOffset="14354.33">29131 16582 36863 0,'-3'3'3264'0,"2"-2"-2608"0,0 0-528 0,1 3-128 16,0-2 1040-16,0 2 176 0,0 2 48 0,-3 5 0 0,1 5-608 0,-2 8-112 16,0 1-32-16,-1 4 0 0,0 3 32 0,2 3 0 15,-2 2 0-15,1 4 0 0,2 0-48 0,0 3-16 16,1 1 0-16,2-2 0 0,1 0-176 0,0-2-48 16,2 0 0-16,0-3 0 0,-1-2-256 0,1-4 0 15,0 2 0-15,-2-5 0 16,2-1-384-16,-2-4-128 0,1-1-16 0,-2-4-16 31,0-4-80-31,2-1-16 0,-2-3 0 0,-1-5 0 16,1 0-192-16,-2-3-64 0,0-1 0 0,-2-2-17584 0</inkml:trace>
  <inkml:trace contextRef="#ctx0" brushRef="#br0" timeOffset="14574.07">28728 17108 41471 0,'-4'0'3680'0,"3"-3"-2944"0,1 2-592 0,3 0-144 16,2-3 128-16,0 2-128 0,3-3 192 0,3-5-64 15,5-1-128-15,4-2-272 0,2 1 64 0,1 0 16 16,3 2 320-16,2 1 80 0,2 3 16 0,4 2 0 16,0 0 304-16,2 4 64 0,3 0 16 0,0 2 0 0,0 1-352 0,-1 0-80 15,-1 0-16-15,-2 2 0 16,-2 0-512-16,-3-1-96 0,-1 1-32 0,-1 0 0 15,-2 0-480-15,0 1-112 0,-3 0-16 0,-1 0-16944 16</inkml:trace>
  <inkml:trace contextRef="#ctx0" brushRef="#br0" timeOffset="14982.73">29575 17088 11055 0,'-12'2'976'0,"4"0"-784"0,-1-2-192 0,4 1 0 0,2 0 4704 0,0 2 896 15,1-3 176-15,-3 2 48 0,-3 2-2672 0,-3 2-528 16,0 0-96-16,1 2-32 0,0-2-1664 0,3 1-320 15,2-3-80-15,1 1-16 0,3-3-112 0,0 1-32 16,3-2 0-16,2-1 0 0,1-1-64 0,3-2-16 0,2-2 0 0,4-1 0 16,2-1-192-16,1-3 0 0,3-1 0 0,1 0 0 15,3-4 0-15,2 1 0 0,2-2 0 0,0 0 0 16,1-1 0-16,-1 1 0 0,1 2 0 0,-3-1 0 16,-3 3 0-16,-2 2 0 0,-2 1 0 0,-3-2 0 15,-3 5 0-15,-4-2 192 0,-1 2 0 0,-5 3 0 16,-2 0 112-16,-2 1 16 0,-2-1 0 0,-5 2 0 15,-2 0-96-15,-3-1-16 0,-2 2 0 0,-4 2 0 16,-2-1-208-16,-4 3 0 0,-2-3 0 0,-1 3 0 16,-1 2 0-16,-3 1 0 0,-2 4 0 0,-1 0 0 0,5 3-304 15,3 1 48-15,4 1 16 0,4 1 0 0,3 1 240 16,4 0-144-16,0 6 144 0,3 2-128 0,1 1 128 0,3 1 0 16,0 2 0-16,3 1 0 0,2 0 0 0,1 0 0 15,2 0 0-15,3-3 128 0,1 0 96 0,1-3 32 16,1 0 0-16,3 0 0 0,1-6-256 0,3-1 0 15,3-2 0-15,1-4 0 16,-1-3-496-16,2-2-80 0,3-5-32 0,3-4 0 16,-1-3-176-16,4-2-48 0,-3-4 0 0,1-4-17968 0</inkml:trace>
  <inkml:trace contextRef="#ctx0" brushRef="#br0" timeOffset="15405.88">30028 17161 33167 0,'2'6'2944'0,"0"0"-2352"0,2-1-464 0,0-1-128 16,-2-2-960 0,0 3-224-16,3 5-32 0,2 4-16 0,3 6 592 15,-2 3 112-15,1 3 16 0,-3 0 16 0,-1 1 3088 0,-1-2 608 0,-2 2 128 0,-1-2 32 16,1-2-2048-16,-4-2-416 0,0 0-64 0,-1-2-32 15,0 2-96-15,-1-4 0 0,0-2-16 0,1-1 0 16,-2-2-320-16,0-2-64 0,1 1-16 0,0-5 0 16,1-1 0-16,0-3 0 0,1-2 0 0,-1-2 0 15,2-3 80-15,-2-1 16 0,1-3 0 0,1-4 0 0,-2-3 96 0,3-3 32 16,-1-5 0-16,1-5 0 0,-1-1-224 0,1-4-32 16,-1-2-16-16,-1-4 0 0,2-2-240 0,-1-1 176 15,1-1-176-15,0-2 160 0,3 0-160 0,-2 1 0 16,2 6 0-16,1 4 0 0,1 7 0 0,0 1-176 15,0 3 48-15,1 2 0 0,2 3 128 0,-1 2 144 16,2-3-16-16,-1 4-128 0,1 3 0 0,0 0 0 16,1 2 0-16,-2 1 0 15,2 3-384-15,0 1-16 0,1-3-16 0,2 4 0 16,0 1-144-16,2 2-16 0,1 2-16 0,0 0 0 16,3 2-144-16,-1 1-32 0,1 3 0 0,1 3 0 15,-1-3-448-15,0 5-112 0</inkml:trace>
  <inkml:trace contextRef="#ctx0" brushRef="#br0" timeOffset="15940.46">30937 16906 37775 0,'-2'-2'1664'0,"-1"-3"368"0,2 1-1632 0,0 2-400 0,1 2 0 0,-1 0 0 0,-1-3-160 0,-1 1-112 15,-1 0-32-15,-3-3 0 0,-2 2 880 0,-2 1 192 16,-2 2 16-16,0 4 16 0,-1-1 224 0,-2 2 32 16,1 0 16-16,-1 1 0 0,1 1-368 0,2-1-64 15,-2 3 0-15,1-3-16 0,2 4-304 0,0-4-64 16,-1 5-16-16,0-4 0 0,-1 4-80 0,0 0-16 15,-2 0 0-15,2 1 0 0,0-1 48 0,0-2 0 16,2 0 0-16,1-1 0 0,2 0 64 0,3-2 32 16,0 0 0-16,1-1 0 0,2-4-128 0,1 2-32 15,1-3 0-15,2 0 0 0,0 0-128 0,2-1-176 0,2-2 48 0,1 3 0 16,1-4-208-16,2 3-48 0,3 1 0 0,1-1 0 16,1 1 0-16,2 1 0 0,1 0 0 0,1 4 0 15,1 3 48-15,-2 2 0 0,1 2 0 0,1 3 0 16,-2 0 176-16,1 3 160 0,-2 0-208 0,-1 1 80 15,-2 2 128-15,1 2 0 0,-2-4 0 0,-1 1 0 16,-1-1 0-16,0 2 0 0,-1-3 0 0,-3 1 128 16,0 1 32-16,-2-2 16 0,-2 3 0 0,-1-2 0 15,-2 2-176-15,0-1 0 0,-4 2 0 0,0-1 0 16,-2 1-192-16,-2-2 48 0,-1 0 0 0,-2-3 0 16,-1 0 144-16,-1 1 0 0,-2-5 0 0,-3 2 0 0,-1-4 160 15,-2 0 16-15,-2 0 0 0,-2-3 0 0,-1-2-336 0,-2-2-64 16,-4-3-16-16,-1-2-19648 15</inkml:trace>
  <inkml:trace contextRef="#ctx0" brushRef="#br0" timeOffset="30066.41">14819 15187 11055 0,'0'-2'976'16,"0"1"-784"-16,0-1-192 0,0 2 0 0,0 0 1360 0,0 0 240 15,0-2 32-15,0-1 16 0,-1 2-112 0,1-4 0 16,0 0-16-16,1 4 0 0,-1-3-304 0,0 3-48 16,0 0-16-16,1-2 0 0,-1 3-272 0,0-2-64 15,1 2-16-15,1-3 0 0,-1 3-80 0,0-1-16 16,0 1 0-16,-1 0 0 0,0 0-144 0,0 0-48 0,0 0 0 0,0 0 0 16,0 0 48-16,21 11 0 0,-15-7 0 0,1 3 0 15,0 1-144-15,2 0-32 0,-1 4 0 0,3-1 0 16,-1 1-80-16,0 2-32 0,1 1 0 0,-1-2 0 15,0 2-272-15,1 1 128 0,-1-2-128 0,0 2 0 16,1 0 160-16,-1 0-160 0,1 1 128 0,-1-2-128 16,1 1 0-16,-2 0 0 0,1 2 0 0,0 0 0 15,-2 2-160-15,1 0 160 0,0-1 0 0,-2 0-144 16,1 0-288-16,-1-2-48 0,-1-1-16 0,0-1 0 16,0-2-144-16,2-3-16 0,-2 0-16 15,0-1 0-15,0-3-592 0,-1 0-112 0,2-1-32 16,0-2-12304-16</inkml:trace>
  <inkml:trace contextRef="#ctx0" brushRef="#br0" timeOffset="30600.09">15456 15080 911 0,'0'-4'0'0,"-2"3"0"0,1 1 0 0,0-2 0 16,0 2 5600-16,-1 0 1040 0,2 0 208 0,-1 0 32 15,0 0-5344-15,-1 0-1056 16,0 2-224-16,2-2-32 0,0 0-928 0,0 0-176 0,0 0-32 0,0 0-16 0,0 0 608 0,0 0 112 16,0 0 16-16,0 0 16 0,9 17 864 0,-10-12 160 15,1 1 48-15,-3 0 0 0,1 4 592 0,-2-2 128 16,0 3 32-16,1 1 0 0,-2 3-224 0,0 4-32 15,0 2-16-15,-1 2 0 0,-2 1-752 0,1 3-160 16,-3-1-16-16,-1 5-16 0,-2 0-432 0,-1 3 0 16,-1 3 0-16,-3 3 0 0,1-1 0 0,-1 1 128 15,-1 3-128-15,-2 2 0 0,0-2 256 0,0-3-48 16,0-1 0-16,0-3 0 0,1-3 48 0,0-2 0 16,-1 0 0-16,0-1 0 0,3-2-64 0,-2 0-16 15,3-1 0-15,-1-6 0 0,5 0-176 0,0 1 0 0,2-3 0 16,1-2 0 15,3-2-384-31,-1-3-48 0,4-1-16 0,1-3 0 0,2 0-1280 0,2-5-272 0,2 1-48 0,0-3-13200 0</inkml:trace>
  <inkml:trace contextRef="#ctx0" brushRef="#br0" timeOffset="31039.51">15672 15333 39615 0,'-2'-2'3520'0,"-1"0"-2816"0,2 2-560 0,1-2-144 0,1 2 336 0,0-1 48 15,1 1 0-15,0-4 0 16,4 0-896-16,3-2-160 0,3 1-32 0,2-1-16 15,2 1-352-15,0-1-64 0,3 1-16 0,-1 0 0 16,-1 4 160-16,1-3 32 0,-1 4 0 0,-1 0 0 0,0 1 960 0,0 2 0 16,0-1 144-16,0 1 0 0,0-1 752 0,1 2 128 0,-1-3 48 0,-2 2 0 15,3-1-624-15,-1-2-128 0,0 0-32 0,0 0 0 16,1 0-848 0,2-2-160-16,-1-1-48 0,1-1 0 0,2 2-1888 0,-3-3-384 15</inkml:trace>
  <inkml:trace contextRef="#ctx0" brushRef="#br0" timeOffset="31463.2">15713 15579 13823 0,'0'0'1216'0,"-1"-2"-960"0,-1 2-256 0,2 0 0 0,2 0 2192 0,-1-1 400 0,0 1 80 0,0 0 16 16,3-2-2480-16,1 2-480 0,1-3-112 0,2 0 0 16,-1 1 672-16,0-1 144 0,1-1 16 0,1 2 16 15,0-2 16-15,3 2 0 16,-3-1 0-16,3 1 0 0,1 2 528 0,1-3 96 0,2 2 32 0,1 0 0 16,0 0 112-16,2-2 32 0,3 2 0 0,-1-3 0 0,2 2-912 0,0-2-176 15,1 0-48-15,-1-1 0 16,-1 2-1840-16,1-2-368 0,0 0-80 0,-1 1-6832 15,2-1-1376-15</inkml:trace>
  <inkml:trace contextRef="#ctx0" brushRef="#br0" timeOffset="33267.69">16666 15092 5519 0,'0'-1'496'0,"-1"-3"-496"0,0 3 0 0,1-2 0 15,0 2 3680-15,0 1 640 0,1-1 128 0,0 0 32 16,0-2-2720-16,3-1-544 0,0 0-96 0,1-3-32 16,1 2-240-16,1-1-48 0,0 1-16 0,0 0 0 15,-1 2 272-15,2-1 48 0,-2-1 16 0,-1 3 0 16,0-1 320-16,-2 2 64 0,1 2 16 0,-1 2 0 16,-1 1-496-16,-1 3-112 0,1 3-16 0,-1 1 0 0,0 3-480 0,0 4-96 15,1 2-32-15,-1 6 0 0,1 2-288 16,1 2 128-16,-1 3-128 0,1-3 0 0,0 2 0 0,1-4 0 15,1 1 0-15,1-3 0 0,2-2 0 0,-1-2 0 16,-1-3 0-16,3-3 0 0,-2-1 0 0,-1-4 0 16,2-2 0-16,-2-2 0 0,0-3 128 0,-1-1-128 15,1-3 0-15,-1-2 0 0,0-1 144 0,0-4-144 16,1-1 0-16,-1-3 144 0,2-3-144 0,-1-1 0 16,1-2 144-16,1 0-144 0,-1 1 0 0,-1-2 128 15,2-2-128-15,-3 3 0 0,2 1 128 0,-1 2-128 16,2 3 128-16,-2 4-128 0,1 1-208 0,1 6-112 15,-2 0-32-15,1 3 0 0,1 6 144 0,-1 2 16 16,0 0 16-16,1 3 0 0,0 1 176 0,1 0 0 16,0-1 160-16,-2-1-160 0,1-3 240 0,-2 1-48 0,1-4-16 15,1 2 0-15,-2-3-48 0,1-3 0 0,1 0 0 16,-2 0 0-16,1-1-128 0,-1-1 192 0,2 2-192 16,-2-1 192-16,0 1-192 0,-1-1 0 0,0 2 144 15,0 0-144-15,3 2 0 0,-2 1 0 0,1 2 0 0,-1 1 0 16,2-1 0-16,-1-1 0 0,1-2 0 0,-1-1 0 15,0 2 144-15,1-6-144 0,-1 0 192 16,1-2-192-16,-1 0 272 0,0-6-48 0,1 2-16 0,-1-1 0 16,1-2 48-16,-2-1 0 0,1-2 0 0,0 0 0 15,-1-4 192-15,-1 1 32 0,1-1 16 0,-2-1 0 16,1 1-176-16,-1-1-48 0,0-1 0 0,1 0 0 16,0-3 48-16,0 0 16 0,1 3 0 0,-1-3 0 15,1 2-64-15,0 0-16 0,-1 0 0 0,0 2 0 0,0-2-64 0,-1-1-32 16,-1 1 0-16,0-2 0 0,1-1 64 0,0-1 16 15,-2 0 0-15,1 2 0 0,-2-6-240 0,0 3-128 16,-1-2 128-16,0-2-208 16,0 3-240-16,-1 1-64 0,1-3 0 0,-3 3 0 15,3 4-192-15,-1 3-64 0,0 3 0 0,1 5 0 16,-1 1-208-16,1 5-48 0,0-1-16 0,2 6-18592 0</inkml:trace>
  <inkml:trace contextRef="#ctx0" brushRef="#br0" timeOffset="33786.26">18123 14852 23039 0,'-1'-2'1024'0,"-1"-1"192"0,2 1-960 0,0 0-256 0,0 1 0 0,2 1 0 16,-1-1-960-16,0-1-224 0,2-1-48 0,-1-3-16 16,3 0-688-16,-1 1-144 0,-1-1-32 0,0 1 0 0,-1 1 1824 0,0 3 288 15,-2-1 192-15,-2 2-16 0,1 2 2208 0,-3 1 448 16,1 1 96-16,-2 2 16 0,0 2 48 0,-3-2 16 16,2 3 0-16,-2 2 0 0,0 0-1168 0,0 4-240 15,-2 1-32-15,-2 1-16 0,1 2-848 0,-2 2-160 0,-2 2-32 16,-1 6-16-16,-3-3-208 0,0 4-32 0,-3 0-16 15,-1 2 0-15,1 3 0 0,-3-2 0 0,2-1 0 0,-1-1 0 16,3-2-64-16,1-6-16 0,4 0 0 0,3-1 0 16,0-5-160-16,5-5 0 0,-1 0 0 0,1-5 0 15,2-1-160-15,1-2-112 0,0 0-32 0,2-4 0 32,-2 0-640-32,1-3-128 0,2 2-16 0,-2-4-16 15,1 2-1808-15,1-4-352 0</inkml:trace>
  <inkml:trace contextRef="#ctx0" brushRef="#br0" timeOffset="34084.58">17716 14787 18431 0,'-4'-2'1632'0,"2"2"-1312"0,-1 0-320 0,2 0 0 0,1 0 4096 0,1 2 768 15,-1 1 128-15,2 0 48 0,1 2-3360 0,1 5-656 16,3 1-144-16,3 2-32 0,2 2-592 0,0 4-128 16,3 2-128-16,0-1 176 0,1 3-48 0,0 4-128 0,-1 0 192 0,2 2-64 15,-1 3-128-15,1 3 128 0,2-1-128 0,-1 3 128 16,1 0 80-16,-2-3 16 0,2-1 0 0,-1-4 0 16,0-6-224-16,0-1 176 0,2-1-176 15,0-2 160 1,0-2-464-16,-1-2-80 0,0 0-32 0,1-3 0 15,-2 1-1440-15,1-2-304 0,1 0-48 0,-4-2-13440 16</inkml:trace>
  <inkml:trace contextRef="#ctx0" brushRef="#br0" timeOffset="34429.8">18699 14904 35935 0,'1'-2'1600'0,"-2"-1"320"0,0 2-1536 0,0 1-384 0,1 0 0 0,0 0 0 0,1 1 336 0,-1 2 0 16,1 2 0-16,-1 3 0 15,1 6-992-15,2 3-208 0,-2 4-32 0,2 6-16 0,-2-1 1056 0,0 6 224 16,-1 2 32-16,-1 2 16 0,-2 1 704 0,1 2 144 16,-2-3 16-16,2-1 16 0,-1-3-576 0,2-4-112 15,0 1-32-15,1-6 0 0,-2 2-320 0,4-3-80 16,-2-1-16-16,1-3 0 0,0-7-416 0,0 0-64 0,1-2-32 16,-1-1 0-1,0-2-800-15,-1-1-176 0,0 0-16 0,-1-3-15712 0</inkml:trace>
  <inkml:trace contextRef="#ctx0" brushRef="#br0" timeOffset="34649.56">18457 15163 43311 0,'-1'0'1920'0,"-1"0"384"0,0 0-1840 0,1-2-464 0,1 2 0 0,1 0 0 0,3 0 288 0,-1 0-32 16,3-1-16-16,4 1 0 0,5-1-240 0,4-3-160 15,0 3 32-15,5-4 0 16,-1 0-32-16,3 0 0 0,-1 0 0 0,0 1 0 16,-2 2-208-16,0-1-32 0,-2 1-16 0,-4 1 0 15,-1 1-112-15,-1-2-32 0,-3 1 0 0,2-1 0 16,1-1-1008-16,0-2-208 0,1 0-32 0,1-2-13984 0</inkml:trace>
  <inkml:trace contextRef="#ctx0" brushRef="#br0" timeOffset="35309.68">19065 14387 33167 0,'-2'-11'1472'0,"-1"5"304"0,1 0-1424 0,0 1-352 0,2 5 0 0,0 0 0 0,2 0 0 0,-2-1 0 0,1 1 0 0,1 1-128 16,2 0-1056-16,1 6-208 16,0 5-32-16,0 4-16 0,2 5 992 0,0 1 192 0,0 6 32 0,-2 2 16 0,1 8 1392 0,-2 2 288 15,1 3 48-15,-3 3 16 16,2 1 320-16,-2 1 64 0,0 2 0 0,0 0 16 0,-1 1-1072 0,1 1-224 16,-2 1-32-16,0-2-16 0,1 0-400 0,-1-4-64 15,2-2-128-15,-2-3 176 0,2-2-176 0,-1-8 192 16,0-1-192-16,0-3 192 0,-1 0 48 0,0-7 16 15,2-2 0-15,-2-1 0 0,0-7 0 0,0 1 0 16,0-4 0-16,0-3 0 0,-2-2 48 0,2 0 16 16,-1-3 0-16,1-1 0 0,-1-3-128 0,0-2-32 15,-1-3 0-15,1-2 0 0,1-4 32 0,-1-4 16 16,1-2 0-16,0-3 0 0,1-3-208 0,0-3 0 16,3-4 0-16,0 0 0 0,2-1 0 0,0 1-160 15,2 1 0-15,-1 4 0 0,2 5-176 0,-1 2-48 0,1 5 0 16,0 2 0-16,2 2 240 0,0 2 144 0,0 4-192 15,3-3 192-15,0 4 0 0,2 0 0 0,2 1 0 0,-2 0 0 16,1 0-192-16,0 0 64 0,1 2 128 0,-2-2-208 16,-1 4 48-16,-3-1 16 0,0 4 0 0,0-1 0 15,-4 4 144-15,2 2 0 0,0 4 0 0,1 2 0 16,-1 3 0-16,1 2 0 0,-1 1 0 0,1 1-128 16,-1 3 128-16,0 0 0 0,0 3 0 0,0-1 0 15,-2 1 0-15,-1-8 0 0,0 3 0 0,-2-6 0 16,1 1 0-16,-1-1 144 0,-1-3-144 0,0 1 0 0,-2-3 368 0,-2 1-48 15,0-4 0-15,-1 1 0 0,0-1 0 16,-2 0 0-16,1 1 0 0,-3-2 0 0,1-1-160 0,-2 0-32 16,-2 0-128-16,0 0 192 0,-2-4-192 0,-3 3 0 15,1-4 0-15,-4 0 0 0,-3 0 0 0,0-3 0 16,-5 1 0-16,1-3 0 0,-1 1 0 0,-3 0-192 16,-2-3 16-16,0 1 0 0,-1-2-112 0,0-1-32 15,2-3 0-15,2-1 0 16,3-2-352-16,-1-2-80 0,2 1-16 0,2-2-18304 0</inkml:trace>
  <inkml:trace contextRef="#ctx0" brushRef="#br0" timeOffset="36093.94">20408 15138 19343 0,'-4'-4'1728'0,"1"0"-1392"15,0 2-336-15,2 1 0 0,1-1 2448 0,-1 2 432 0,-2-5 64 0,-1-1 32 0,0-2-2096 0,-1-1-432 16,2-2-64-16,1 2-32 0,0 2 736 0,2 1 128 16,2 1 48-16,-1 1 0 0,1 3-96 0,1 2-16 15,-1 1 0-15,1 6 0 0,0 2-528 0,1 6-112 16,0 1-32-16,0 7 0 0,-2 4-240 0,1 3-48 16,-2 1-16-16,0 2 0 0,-2-4-176 0,0 4 0 15,-2-2 0-15,-1-2 128 0,2-2-128 0,-1-1 0 16,1 2 0-16,-1-7 0 15,2-2-400-15,0-4-16 0,1-4 0 0,-1-3 0 16,1-4-1472-16,1-5-288 0</inkml:trace>
  <inkml:trace contextRef="#ctx0" brushRef="#br0" timeOffset="36283.87">20300 14720 45151 0,'-2'-8'2000'0,"-2"3"416"0,-1 1-1936 0,3 1-480 0,1 2 0 0,1 1 0 15,1 0 0-15,0-3 0 0,3 1-176 0,1-2 176 16,3 2-1520-16,5-2-176 0,0 1-32 0,6 1-16 16,2 0 1504-16,-3-3 240 0</inkml:trace>
  <inkml:trace contextRef="#ctx0" brushRef="#br0" timeOffset="36752.81">20815 14909 29487 0,'1'-2'1296'0,"-1"2"288"0,0 0-1264 0,0-2-320 0,0 2 0 0,1 2 0 16,1 0-448-16,-1-2-160 0,0 3-32 0,2 0 0 15,-1 2-624-15,-2-5-128 0,0 0-16 0,0 0-16 0,0 0 1136 0,-10 24 288 0,4-17 0 0,-4 0 0 16,0 2 1152-16,-3 1 304 0,0 2 48 0,-2 0 16 16,2-1 720-16,-1-3 128 0,2 2 48 0,1-2 0 15,1 0-1040-15,0-3-208 0,2 1-32 0,1-1-16 16,1-2-848-16,2 1-272 0,-1-2 160 0,3 2-160 16,0-2-512-1,1 1-176-15,1-2-32 0,0 1-16 0,1 1-64 16,2-3-16-16,-1 2 0 0,3 1 0 0,0-1 816 0,1 0 0 0,2 0 144 0,-1 0-16 15,3 1 432-15,-1-1 80 0,2 2 0 0,-1-1 16 16,2 0-384-16,-1 2-80 0,1-2 0 0,-1 0-16 0,2-1-176 0,0 1 0 16,-1-1 0-16,2 0 0 15,-2 1-288-15,0 3 64 0,1-1 16 0,-1 1 0 0,0 1 208 16,0 3 0-16,-1 1 0 0,-1 0-144 0,-2 3 144 0,0 1 0 16,-2 2 160-16,-2-1-160 0,0 2 224 0,-1-1-48 15,-2 0-16-15,0 1 0 0,-2-1 80 0,-1 1 16 16,-2 2 0-16,-2-3 0 0,-2 2 96 15,0 3 32-15,-5-2 0 0,0 2 0 0,-2-1-256 0,-1 0-128 16,-1-2 128-16,-2-2-128 0,2 1 0 0,-1-4 0 16,1-4 0-16,0-1 0 15,1-2-384-15,-2-3-32 0,4 1-16 0,-1-5-17184 0</inkml:trace>
  <inkml:trace contextRef="#ctx0" brushRef="#br0" timeOffset="38353.6">22008 15234 10127 0,'-1'-3'896'0,"1"0"-704"15,0-1-192-15,0 3 0 0,1 0 1232 0,0-3 224 0,1-1 32 0,-1-3 16 0,1-4-384 0,2-1-80 16,1 0-16-16,-1 2 0 0,1 3 128 0,-2 0 0 16,1 2 16-16,-1 2 0 0,-2 2 880 0,1-1 192 15,-1 3 16-15,1-2 16 0,-1 2-432 0,0 0-96 16,2 2-16-16,-1 1 0 0,-1-1-816 0,2 2-160 16,1 1-48-16,-1 0 0 0,1 2-320 0,0 2-64 15,1 2 0-15,0 2-16 0,-2 3-144 0,2 2-32 0,-1 3 0 0,0 1 0 16,-2 1-128-16,1 0 0 0,-1-1 144 0,-1 2-144 15,2-2 224-15,-2 0-32 0,0-3 0 16,-1 0 0-16,3-5 64 0,-2-2 0 0,0-1 0 0,0-4 0 16,2-1 16-16,-1-1 16 0,2-4 0 0,-1-2 0 15,0 0-128-15,2-5-32 0,1 1 0 0,2-6 0 16,-1-2-128-16,2-3 0 16,0-1 0-16,0-7 0 0,1 2 0 0,1 0 0 0,1-4 0 0,-3 1 0 15,1 2-128-15,0-1-16 0,-1-2 0 0,-2 3 0 16,2 2-32-16,-2 1 0 0,2 3 0 0,-2 1 0 15,3 3 32-15,-1 2 0 0,1 1 0 0,1 4 0 16,0 2 144-16,0 2 0 0,0 2 0 0,1 0-128 16,-1 0 128-16,-1 2 0 0,-1 2 0 0,0 2 0 15,1 2 128-15,0 2-128 0,0-1 128 0,-2 4-128 0,1 0 176 0,-1 1-48 16,0 0 0-16,-2-2 0 0,1 2-128 0,-2-2 0 16,-1 2 0-16,-1-1 0 0,-1-2 144 0,0-1-144 15,-1 0 160-15,-1-1-160 0,-1-2 144 0,-1 1-144 16,1-2 128-16,1-3-128 0,-1 1 144 0,0-1-144 15,1-3 160-15,1 0-160 0,-1 0 0 0,0-2 0 16,1 1 0-16,0-1 0 0,2-1 192 0,-2-3-48 16,2 1-16-16,0-1 0 0,1 0-128 0,0-4 192 15,-1 1-192-15,2-1 192 0,2-1-192 0,-1-4 0 16,1 2 0-16,2-3 0 0,-1 3 0 0,2 2 0 0,0-2 0 16,-1 4 0-16,0-1 0 0,-1 3 0 0,0 0 0 15,-1 2 0-15,0-1 0 0,0 3 0 0,0-2 0 0,1 2 0 16,-1 1 0-16,0 0 160 15,1 1-32-15,-1 2-128 0,2 3 128 0,-2-1-128 0,1 2 0 0,0 2 0 16,1 2 0-16,1 2 0 0,0 0 128 0,0 2-128 16,-2 5 160-16,3 2-32 0,-1-1 0 0,1 5 0 15,-1 1 0-15,0-2 0 0,0 2 0 0,0 1 0 32,-1-4-128-32,-1 3 0 0,0 2 0 0,0-2 128 0,0 1-128 0,-2-2 0 0,0 0 0 0,2-2 0 15,-2-1-480-15,-1-5-128 0,1-2-32 0,-1-3 0 16,0-1-16-16,0-4-16 0,0-1 0 0,1-4 0 15,-1 2-560-15,0-5-112 0,3 0-32 0,1-4-16224 16</inkml:trace>
  <inkml:trace contextRef="#ctx0" brushRef="#br0" timeOffset="38825.19">23373 15292 37775 0,'-5'-2'1664'0,"0"2"368"0,2-3-1632 0,1 2-400 0,1 1 0 0,1 0 0 16,0 1-1056-16,-2 2-288 0,-1-3-64 0,0 2-16 15,-4 2-80-15,1-1-16 0,0 0 0 0,-1 3 0 0,-1 1 976 0,0 3 192 0,-1-2 32 0,-2 6 16 16,0-1 1616-16,-2 5 320 0,1-1 64 0,-2 3 16 15,2 2-48-15,1-2-16 0,0 1 0 0,2 1 0 16,2 0-800-16,2-2-144 0,2 1-48 0,2-1 0 16,3 0-432-16,2-3-96 0,1-1 0 0,2-3-128 15,3-2 0-15,0-4 0 0,3-1 0 0,-1-1 0 16,2-1-192-16,-1-4 16 0,2 0 0 0,0-3 0 0,0 1 176 16,1-3-160-16,0-1 160 0,0 0-160 15,0-1 160-15,0-2 0 0,1-3 0 0,1 0 128 0,-2-3 112 16,1 0 16-16,-1-4 16 0,-1-1 0 0,0-1-112 0,-3-1-32 15,2-3 0-15,-3-1 0 0,-4 1 0 0,1 2-128 16,-3-3 192-16,-3 1-64 0,-1-2-128 0,-3 1 128 16,-2 1-128-16,-2 2 128 0,-4-1-128 0,0 3 0 15,-2 4 144-15,-2 1-144 0,2 2 192 0,-3 3-48 16,-1 1 0-16,0 3 0 0,-1 2-144 0,-1 0 0 16,1 1 0-16,1 1 0 0,0 3 0 0,0 2-144 15,2-2 144-15,2 0 0 0,-1 1-384 0,4 1 16 16,-1 0 16-16,2 1 0 15,2 0-832-15,1 1-160 0,1 2-48 0,3 1-15552 0</inkml:trace>
  <inkml:trace contextRef="#ctx0" brushRef="#br0" timeOffset="39483.69">24045 15286 39615 0,'-6'-2'1760'0,"1"-2"352"0,0 3-1680 0,1-3-432 0,3 3 0 0,-1 0 0 15,2 1-576-15,-2-4-192 0,-2 3-32 0,-1-4-16 16,0-1 112-16,0 4 32 0,1 0 0 0,-1 2 0 0,-2 2 480 0,0 1 192 16,0 0-128-16,-2 4 128 0,-1 0 128 0,-1 2 128 0,-1 3 0 0,-2 0 16 15,-2 5 752-15,0-1 160 16,0 1 32-16,0 1 0 0,-2 3-576 0,2-2-96 0,1 3-32 15,2-3 0-15,-1 2-320 0,3-1-192 16,1-1 192-16,1-1-192 0,2 0 0 0,1 1 0 0,1 1 0 0,2-4 0 16,1 1 0-16,2-3 0 0,1 0-128 0,0-1 128 15,2-2-128-15,1 0 128 0,1-3 0 0,2-2-144 16,0-3 144-16,2 0 0 0,1-1-144 0,0-2 144 16,1-3 0-16,3 0-144 0,-1-5 144 0,2 0 0 15,0-1 0-15,1 1 0 0,0-3 0 0,-1 0 0 16,0-2 0-16,0-3 0 0,-2 1 0 0,1-2 0 15,-1 0 160-15,1-3-16 0,0-2 0 0,-1-1 0 16,0 0 80-16,-2-2 16 0,0 0 0 0,-1 1 0 0,-3-2-32 16,1 1 0-16,-4-2 0 0,0 1 0 0,-1 1-16 15,-2 0 0-15,-2-2 0 0,-2 0 0 0,-1 2 0 0,0-6 0 16,-1 5 0-16,-2 4 0 0,1 0 0 0,0-2 0 16,-3-3 0-16,-1 1 0 0,1 0-48 0,-1 3-16 15,1 0 0-15,0 2 0 0,1 3-128 0,0-2-176 16,2 3 48-16,0 2 0 15,1 1-368-15,0 3-64 0,3 4-16 0,-1 0 0 16,2 6-208-16,1-1-48 0,1 2-16 0,0 2-17440 0</inkml:trace>
  <inkml:trace contextRef="#ctx0" brushRef="#br0" timeOffset="41400.6">24384 15512 1839 0,'-3'-4'160'0,"1"0"-160"0,0 1 0 0,2 2 0 16,2-1 3008-16,-1 0 560 0,1 1 112 0,1-3 32 15,1 2-3376-15,2-3-656 16,1 0-144-16,1 0-32 0,0 0 752 0,1-1 128 16,-1 1 48-16,1 1 0 0,1 1 1616 0,-1-2 336 0,2 2 64 0,0 1 16 0,1-1 112 0,2 2 32 15,1-3 0-15,1 3 0 0,2-3-944 0,2 2-192 16,1-2-48-16,1 1 0 0,2-1-784 0,-1-2-144 16,2-3-48-16,-3 2 0 0,1-2-320 0,-4 0-128 15,0-1 0-15,-3 0 144 0,-2 2-144 0,-3-2 160 16,-3 2-160-16,-1-1 160 0,-4 1 16 0,0-2 0 15,-2 4 0-15,-3-3 0 0,-1 3-176 0,-2-1 192 16,-1 1-192-16,-4-1 192 0,0 1-192 0,-3-1 0 0,-2 1 0 16,-4-1 0-16,2 3 0 0,-3 1-144 15,2-1 144-15,-2 4-160 0,1 0 160 0,1 3 0 0,-2-2-144 0,1 4 144 16,2-1 0-16,0 3 0 0,2-1 0 0,0 5 0 16,0 1 176-16,0 2 0 0,1 3 0 0,0 4 0 31,2 1 0-31,-1 3 0 0,3 0 0 0,3 0 0 0,2 2-176 0,1-1 128 0,4 2-128 0,1-2 128 15,4-2 64-15,2 0 0 0,1-3 0 0,2 0 0 16,0-6-192-16,1 0 160 0,3-2-160 0,-1-2 160 16,2-1-160-16,0-2 0 0,1-2 0 0,1-1-176 15,2 1-272-15,1-2-64 16,2 1-16-16,2-5 0 16,2 0-1152-16,1-3-240 0,2 1-32 0,1 0-14464 0</inkml:trace>
  <inkml:trace contextRef="#ctx0" brushRef="#br0" timeOffset="41840.37">25123 14825 34095 0,'-5'-4'3024'0,"1"3"-2416"0,2 1-480 0,2 0-128 15,0 1 624-15,0-1 96 0,-1 0 32 0,-3 0 0 16,1 0-752-16,0 3-336 0,-1-3 16 0,2 2 16 0,0 3 672 16,1 1 128-16,0 4 16 0,0 3 16 0,-1 3 304 15,1 6 64-15,-1 1 16 0,0 7 0 0,0 5-400 0,-1 3-64 16,3 7-32-16,0-2 0 0,2 4-96 0,0 1 0 16,2 0-16-16,1-2 0 0,1 0-144 15,0 0-32-15,0-1 0 0,-1 0 0 16,-1-2-128-16,-1-1 0 0,-2 0 0 0,0-3 0 0,-1-6-192 0,-1-2-32 15,0-3 0-15,-2-2 0 16,2-4-224-16,-2-3-64 16,1-2 0-16,1-3-11936 0,-1 0-2400 0</inkml:trace>
  <inkml:trace contextRef="#ctx0" brushRef="#br0" timeOffset="42515.18">26023 15201 17503 0,'-1'-1'768'0,"0"-3"176"0,1 1-752 0,0 3-192 0,0 0 0 0,0 0 0 0,0 2 128 0,0-2-128 16,0 1 192-16,-1-1-64 0,1 2 512 0,0-2 112 15,0 0 16-15,0 0 0 0,0 0 1168 0,0 0 240 16,0 0 64-16,-12 15 0 0,6-11-64 0,-1 2 0 16,-2 0 0-16,-1 2 0 0,2-1-1072 0,-2 2-208 15,0-1-64-15,1 0 0 0,0 2-416 0,-2-3-96 0,1 4 0 0,-1-1-16 16,1 1-304-16,1-2 0 0,0 2 128 0,-1-2-128 16,1-1 0-16,3 1 0 0,0-3 128 0,1 0-128 15,1-1 0-15,3-3 0 16,0 1 0-16,0-3 0 0,2 2 144 0,1-2-144 0,1 0 0 0,2-2 144 15,0 2-144-15,2 0 0 0,2-2 0 0,1 1 0 16,1 1-224-16,1 0 80 0,2 0 16 0,2 3 0 16,-1-3-16-16,1 4 0 0,1 0 0 0,0-1 0 15,1 4-80-15,-5-1-16 0,1 1 0 0,-4 2 0 16,-2 3 32-16,-1-1 0 0,-2 1 0 0,-3 0 0 16,-1 2 208-16,-1 0 0 0,-1 0 192 0,-1 2-192 15,-1 0 272-15,-2 0-48 0,0 0-16 0,-3 2 0 0,0-1 112 16,-2 0 32-16,2-3 0 0,-2 1 0 0,-1-3-208 0,-1 0-144 15,1 0 192-15,-1 0-192 0,1-2 128 0,-2 0-128 16,-1 1 0-16,-1 0 0 0,1 0 0 0,-2-2 0 16,0 2-160-16,-1-3 160 15,1 1-624-15,0 0 0 0,-1-3 0 0,3-1 0 16,0-3-400-16,2 0-96 0,1-2-16 0,1-3-9600 16,0-2-1920-16</inkml:trace>
  <inkml:trace contextRef="#ctx0" brushRef="#br0" timeOffset="42829.06">26309 15008 43311 0,'2'-3'1920'0,"0"1"384"0,-1 1-1840 0,0 0-464 0,2 1 0 0,0 1 0 31,2 2-640-31,3-1-240 0,4 3-32 0,4 1-16 16,3 5-1616-16,0 5-320 0,1 1-64 0,-5 7-16 0,-3 1 1856 15,-3 4 384-15,-3 5 64 0,-3 3 0 0,-3-1 1792 0,-2 1 368 0,0 1 64 0,-3 4 16 16,0-2 384-16,-1 0 64 0,0 3 32 0,0-5 0 0,2 0-1392 0,0-4-288 16,2-5-48-16,0 0-16 15,1-2-336-15,1-5 0 0,0 2 0 0,0-6 0 16,0 0-592-16,0-2-48 0,0-3 0 0,0-2 0 15,-1-1-928-15,1-2-192 0,-1-3-32 0,-2 0-8704 16,1-2-1744-16</inkml:trace>
  <inkml:trace contextRef="#ctx0" brushRef="#br0" timeOffset="43064.97">26258 15321 1839 0,'4'-3'160'0,"-3"1"-160"0,0 1 0 0,-1-1 0 0,2 2 9152 0,-1 0 1808 0,3 0 368 0,0 0 64 16,4 2-8784-16,4-4-1760 0,6 2-336 0,3-1-80 15,2-1-432-15,2-1-176 0,1 0 16 0,-1-2 0 16,-1 0-80-16,1-2-16 0,-3 1 0 0,0 0 0 16,0-1 0-16,-5 0 0 0,0 3 0 0,-3-3 0 15,-1 4-128-15,0 0-16 0,-1 1-16 0,-1 0 0 16,-1 2-1008-16,-1 0-208 0</inkml:trace>
  <inkml:trace contextRef="#ctx0" brushRef="#br0" timeOffset="43426.1">26752 15590 25791 0,'-2'3'2304'16,"0"1"-1856"-16,2-2-448 0,0-1 0 0,0 2 2000 0,1-3 304 0,0 5 64 0,1-2 16 16,-1 6-5488-16,1-2-1104 0,2 2-208 0,0-3-64 15,-1-1 2112-15,0-3 432 0,-1 2 80 0,0-1 0 0,-1-2 4176 0,-1 2 832 16,0-3 176-16,0 0 16 0,0 0 288 0,-1-3 48 16,2-1 16-16,-1 0 0 0,1-6-1968 0,-1-2-384 0,1 0-64 0,1-4-32 15,-1-1-768-15,1-2-160 0,-1-3-16 0,1-2-16 16,0-2-288-16,-1 2 160 0,2-5-160 0,-1 0 128 15,1 0-128-15,1-1 0 0,-1 5 144 0,1 1-144 16,1 2 0-16,-1 1 0 0,1 2 0 0,1 2 128 16,0 2-128-16,1 1 0 0,1 3 0 0,0 0 0 15,1-4 0-15,1 7 0 0,0-1-160 0,1 2 160 16,0 0-448 0,-1 2 0-16,1 1 16 0,-2 0 0 0,-2 1-400 15,1 3-96-15,-3-1-16 0,0 2 0 0,-2 2-1552 0,1 2-320 0</inkml:trace>
  <inkml:trace contextRef="#ctx0" brushRef="#br0" timeOffset="43944.45">27108 15370 9215 0,'2'3'816'0,"-1"-1"-656"0,1-2-160 0,-2 1 0 0,1 1 3968 0,-1 0 752 15,1-1 144-15,0 2 48 0,2 1-2672 0,-1 2-544 16,1 1-96-16,-1 3-32 0,2 1-528 0,-3 2-96 16,2 1-32-16,-3 2 0 0,1-1 240 0,-1 1 64 0,0 5 0 0,0-2 0 15,-1 0-560-15,1 0-96 0,1 4-32 0,-1-4 0 16,1 1-192-16,2 0-32 0,-1 0-16 0,2-3 0 16,-1 0-288-16,4 1 128 0,-1-4-128 0,1 0 0 15,2-2 0-15,0 0 0 0,-1-3 0 16,2-2 0-16,-1-2 0 0,-1-3 0 0,2 2 0 0,-1-4 0 15,1-3 0-15,0 2-144 16,-2-1 144-16,2-3 0 0,0-2-192 0,-1-1 32 0,0-1 16 0,-1-2 0 16,0-3-80-16,-2 0-16 0,0-2 0 0,0-2 0 15,-2 1-64-15,1-4-16 0,-1 2 0 0,-3-3 0 16,0 0-48-16,-1 1-16 0,0 1 0 0,-1 0 0 16,0 5-64-1,1-1-32-15,-2 4 0 0,1 1 0 0,2 3 288 0,-1 1 48 0,2 2 16 0,-1 3 0 16,1-2 368-16,-1 1 80 15,2 3 0-15,1 2 16 0,-1 0 256 0,1 2 48 0,0 2 16 0,1 1 0 0,0 3-144 0,0 3-48 16,1 0 0-16,0 2 0 0,1 2-16 0,1 3-16 16,-1-1 0-16,2 2 0 0,-2-3-128 0,2 3-32 15,0-2 0-15,-1-1 0 0,0 2-96 0,0-5-32 16,0 1 0-16,0 0 0 0,0-1-144 0,-1-3 0 16,1 1 0-1,0-3 0-15,0 1-512 0,-1-4-48 0,1-1 0 0,-2 3 0 16,0-3-208-16,-1-3-64 0,0 0 0 0,-1-1-17456 0</inkml:trace>
  <inkml:trace contextRef="#ctx0" brushRef="#br0" timeOffset="44321.12">27881 15561 35935 0,'2'-3'1600'0,"-1"0"320"0,0-1-1536 0,2-1-384 0,-2 1 0 0,2 2 0 16,0-2-1344-16,2-2-320 0,4-2-80 0,1-8-16 0,3-1 1360 15,2-4 272-15,-1 0 128 0,-2 1 0 16,-2 3-5440-16,-2 0-992 0,-3 0-192 16,-3 5 0-16,-1 1 8736 0,-2 1 1728 15,-1 3 368-15,-2 0 96 0,-1 3 384 0,-1 1 80 0,-1 1 16 0,-1 2 0 0,-1 1-3184 0,-2 3-640 16,-1-2-128-16,-1 7-32 0,-2-2-640 0,1 5-160 15,-4 5 0-15,2 1 0 16,0 3 0-16,1 3 0 0,2 2 0 0,-1-2 0 0,3 2 0 0,1-1 336 16,3 0-32-16,2-1-16 0,0 0-16 0,1 1 0 15,2-3 0-15,0 1 0 0,2 2-128 0,2-4-16 16,1 1-128-16,1 1 192 0,2-2-192 0,-1-1 176 16,3-2-176-16,0-3 160 0,1 0-160 0,1-2-176 15,2 1 48-15,2-5 0 16,-1-1-336-16,3-2-64 0,2-1-16 0,2-3 0 15,3-2-1088-15,1-2-224 0</inkml:trace>
  <inkml:trace contextRef="#ctx0" brushRef="#br0" timeOffset="44681.84">28381 15286 22111 0,'0'-2'1968'0,"2"-1"-1584"0,-2 2-384 0,1 0 0 0,0 1 3376 0,2 0 592 16,0 0 112-16,2-4 16 0,1 2-3072 0,3 2-608 15,1 0-128-15,0 0-32 0,0 3 384 0,-2 5 64 16,0 0 0-16,-1 5 16 0,-1 4-48 0,-1 4-16 15,-1 3 0-15,-2 4 0 0,0 3-16 0,-1 0 0 16,-1 3 0-16,-1 5 0 0,-1-1-224 0,1-2-48 16,0 0-16-16,1-3 0 0,-1-2-352 0,1-2 128 15,-1-6-128-15,1-1 0 16,-2 1-336-16,2-6-144 0,-1-2-32 0,0-2 0 16,-2 0-192-16,2-6-64 0,-1 2 0 0,0-5 0 15,0-1-192-15,-1 1-64 0,1-4 0 0,-2 0-16560 0</inkml:trace>
  <inkml:trace contextRef="#ctx0" brushRef="#br0" timeOffset="44917.5">28134 15512 43311 0,'2'-1'1920'0,"1"1"384"16,-1-5-1840-16,2 5-464 0,1-2 0 0,0 2 0 0,2-1 0 0,3-2 0 0,8-1 0 0,8-2-160 0,7-1-144 0,4-2-16 16,3 0-16-16,-1-2 0 0,1 0 176 0,1 1 160 15,-1 0-208-15,0 2 80 0,-3-2 128 0,-2 2 144 16,-4 4-16-16,-3-3-128 0,-1 4 256 0,-3-2-64 16,-2 0-16-16,-2 1 0 15,-2-1-576-15,-2 1-112 0</inkml:trace>
  <inkml:trace contextRef="#ctx0" brushRef="#br0" timeOffset="46094.85">28770 15508 23951 0,'0'-4'2128'0,"1"1"-1696"16,0 2-432-16,0 1 0 0,1 0 640 0,-1 0 64 0,0 0 0 0,1 0 0 15,2-2 608-15,0 4 128 0,1 4 32 0,-1 2 0 16,-1 3-64-16,0 4-16 0,-2 2 0 0,0 3 0 16,-1 3-208-16,0 2-32 0,-1 1-16 0,-1 1 0 15,-1 2-496-15,1-3-112 0,-2 0-16 0,1-4 0 16,0-1-240-16,1-3-48 0,1 1-16 0,1 0 0 15,0-6-208-15,1-1 0 0,2-2 0 0,1-2 0 16,-1 0 0-16,1-3 0 0,2-2 0 0,0-2 0 0,1-1 0 16,0-2 0-16,3 0 128 0,-1-3-128 0,2-1 0 0,0-5 0 15,2 1 0-15,1-2 0 0,0 0-192 16,-1-3 192-16,2-1-192 0,-1 0 192 0,-2 1-160 0,0-3 160 16,0 1-128-16,-3-2 128 0,-1 2 0 0,-2-1 0 15,-1-1 0-15,-3 2-128 0,1-1 128 0,-3 1 0 16,1 1 160-16,-2 0-160 0,0 4 128 0,-1-1-128 15,1 5 0-15,-1 0 144 0,2 2-144 0,-2 1 0 16,1 4 0-16,1-2 0 0,0 3 160 0,0 4-160 16,0 2 192-16,1 4-192 0,1 1 208 0,-1 3-64 15,0 1-16-15,3 2 0 0,-2 3 128 0,3 0 32 16,-1 1 0-16,1 1 0 0,0 0-80 0,0 2-16 0,1-2 0 16,0 3 0-16,2-4-192 0,-1 1 128 0,2 0-128 15,1-1 0-15,0-2 0 0,-1 2-128 0,4-4-16 0,-2-1 0 31,1-2-336-31,1 1-64 0,0-4-16 0,0-3 0 16,-2 1-240-16,-3-5-48 0,1-2-16 0,0-1 0 16,-2-2-1056-16,-1-3-192 0</inkml:trace>
  <inkml:trace contextRef="#ctx0" brushRef="#br0" timeOffset="46644.41">29421 15796 12015 0,'2'5'256'0,"-2"-2"64"0,0 1 16 0,0 1 0 0,0-4-336 0,0 3 0 0,-2-3 0 0,1 4 0 16,-1 1 1232-16,0 5 176 0,1-2 48 0,-1 5 0 0,-1-3 848 0,2 0 160 16,0 1 32-16,1 1 64 0,-2-2 48 0,1 0 16 15,1 0 0-15,0 0 0 0,1 0-848 0,1-2-176 0,-1 0-16 0,0-1 16 16,0 1-848-16,2-3-176 0,-2 0-48 0,2-1 0 16,-1 0-128-16,-1-4-16 0,2 1-16 15,-2-2 32-15,1 2-400 0,1-4 0 0,-2 2 0 0,0-2 128 16,2 1-128-16,-2-3 0 0,2 2 0 0,-2-4 0 15,0-2 0-15,2 1 144 0,-2 0-144 0,0-5 144 16,0 1-144-16,-1-5 128 0,0 1-128 0,-1-2 128 16,1 0-128-16,-1-3 160 0,0 0-160 0,-1-2 192 15,2 1-192-15,-1-1 144 0,1-1-144 0,0 0 128 16,3-2 0-16,-3 0 0 0,2 1 0 0,-1-3 48 0,2-1-176 0,-1 0 0 16,1 1 144-16,0 1-144 0,1 1 0 0,0 1 144 15,1 2-144-15,0 0 0 0,1 2 128 16,-1 2-128-16,1-1 0 0,0 4 0 0,0 2 0 0,1-1 0 15,0 3-160-15,2 0 160 0,-1 1-336 0,2 1 48 16,1-1 16-16,2 0 0 16,-2 3-272-1,1 0-48-15,-1-1-16 0,2 2 0 0,-3 0-32 0,-1 3-16 0,1-2 0 0,-1 4 0 16,-2 1-1200-16,1 3-224 0,-1 3-48 0,2 2-13904 0</inkml:trace>
  <inkml:trace contextRef="#ctx0" brushRef="#br0" timeOffset="47225.44">29933 15677 20271 0,'1'0'1792'16,"-1"-1"-1424"-16,2-2-368 0,-1 3 0 0,0-1 1968 0,0 1 320 0,2 0 64 0,-1-1 16 15,2 1-4608-15,1 0-928 0,2-3-176 0,2 2-48 0,-2 0 3552 0,1 0 704 16,1 1 144-16,-2 0 16 0,0-3 2112 0,2 3 400 15,1-1 96-15,0 1 16 0,-2-1-1360 0,4 1-272 16,0-4-48-16,0 1-16 0,3 1-1376 0,-1-2-256 16,-1-1-64-16,1-1-16 0,0 1-240 0,-1-3 0 15,1 1 0-15,-1-1 0 0,1-1-144 0,-2 0 144 16,2-2 0-16,-4 0-144 0,0 0 144 0,-2 0 256 16,0 0-64-16,-3-2-16 0,-2 2-48 0,0 1 0 0,-2 0 0 15,-2 2 0-15,0-1-128 0,-3 2 0 0,0-2 0 0,-3 3 128 16,-1 1-128-16,-1 1 0 0,-3 2 0 0,-2 1 0 15,-2 1-144-15,-2 3 144 0,-2 0 0 0,-1 3 0 16,0 3 0-16,2 2-128 0,-2 1 128 16,2 4 0-16,3 1 0 0,0 1 0 15,1 4-128-15,3 0 128 0,-2 2 0 0,2-1 0 0,1 4 0 0,-2 2 0 16,3-1 176-16,0 1-16 0,3 0 0 0,0 0 0 16,2-1 240-16,2 2 48 0,2-2 16 0,2 1 0 15,0-3-48-15,3-1-16 0,2-2 0 0,3-2 0 16,3-2-208-16,4-4-64 0,7-3 0 0,6-2 0 15,10-4-128-15,6-5-224 0,11-2 48 0,7 1 16 16,8-5-640-16,9 1-128 0</inkml:trace>
  <inkml:trace contextRef="#ctx0" brushRef="#br0" timeOffset="73756.28">12264 17683 25791 0,'-9'-2'2304'0,"3"2"-1856"0,4 0-448 0,1 0 0 0,1 0 0 0,-2-2-256 16,-1 2 16-16,-5-2 16 15,0-1-176-15,0-1-48 0,3 1 0 0,0 1 0 0,3-1 800 0,-1 0 160 16,3 3 16-16,-1-2 16 0,2 4 160 0,-1-2 16 0,3 1 16 0,-1 3 0 16,1-1 544-16,2 0 128 0,2 1 0 0,0-1 16 15,5 1-144-15,0-1-48 0,3-2 0 0,3 2 0 16,3-3-448-16,4 0-80 0,1-3-32 0,4-1 0 15,3 1-320-15,3-2-64 0,2-1-16 0,4-2 0 16,2-2-272-16,0 3 0 0,1-4 0 0,2 1 0 0,-2 0 192 16,0 1-64-16,1-2 0 0,1 1-128 0,1 3 160 0,0-4-160 15,-3 1 128-15,-5 2-128 0,-1-1 128 16,2-1-128-16,3 1 128 0,-1-2-128 0,-3 2 128 0,2 1-128 16,3-6 128-16,0 5-128 0,0-2 128 15,-3 1-128-15,-1 3 0 0,-5-2 128 0,-3 6-128 0,-2-5 128 16,-2 4-128-16,-1-3 128 0,-2 1-128 0,-2-2 192 15,0 2-192-15,-1 1 192 16,1-1-192-16,-3 0 160 0,0 0-160 0,-1 1 160 0,-2 1-160 0,0-1 0 16,-2 1 0-16,-3 2 128 0,1-1-128 0,-3 3 0 15,-1-2 0-15,0 1 0 0,-2 1 0 0,0 0 192 16,0 0-192-16,0-2 192 0,-1 2-192 0,2-1 0 16,-2 1 0-16,0-2 128 0,0 1-128 0,-1-1 0 15,-1 1 0-15,0 1 128 0,0 0-128 0,-1-2 0 16,1 2 0-16,-3-3 0 0,2 3 0 0,0-2 0 0,-2 0 0 0,1 1 0 15,-1 0 0-15,-1 1 128 0,0-4-128 0,1 3 0 16,-1-2 208-16,-1 1-32 0,0 1-16 0,-1-2 0 16,-1 2-16-16,2 0 0 0,-1 0 0 0,1-2 0 15,0 2-144-15,0 0 0 0,0-3 0 0,0 1 128 16,0 1-128-16,0 0 0 0,0-1 0 0,0 2 0 16,0-2 0-16,0 0 0 0,-1 1 0 0,1-1 0 15,0 0 0-15,0 1 0 0,-1-2 0 0,0 2 128 16,-1-1 64-16,1 3 0 0,0-4 0 0,0 2 0 0,-2-1-192 0,1 1 160 15,0-2-160-15,-1 2 160 0,-1 2-160 0,-1-4 0 16,-1 2 0-16,-3-1 0 0,1 2 0 0,-2 0 0 16,-1-2 0-16,-2 2 0 0,0 0 128 0,-2-1-128 15,1 2 128-15,-2-2-128 16,1 2 240-16,-2 0-48 0,1 2 0 0,-2-4 0 0,1 2 0 0,0 0 0 16,0-1 0-16,-1 1 0 0,2-1-48 0,-1-1-16 15,1 0 0-15,1-1 0 0,1 0-128 0,1 0 160 16,-1-2-160-16,1 1 160 0,1 2-32 0,1-3-128 15,1 0 192-15,2 1-64 0,0 1-128 0,3-1 0 16,0 0 0-16,3 1 0 0,1 0 128 0,1 1-128 16,1-2 0-16,3 1 128 0,-1 0-128 0,4 0 0 15,1 1 0-15,2 2 0 0,2 0 0 0,2 2-192 0,2 1 32 16,3 0 16-16,0 1-80 0,4 0-16 0,4 1 0 0,0 1 0 16,-1 0 48-16,1 0 0 0,2 1 0 0,-2-1 0 15,1 1 64-15,0 1 128 0,-1-1-208 0,-1 2 80 16,-1 2 128-16,-3-4 0 0,-1 4 0 0,-3-1 0 15,0 1-128-15,-4-3 0 16,1 2 0-16,-2-5 0 0,-2 1 128 0,-1-3 0 0,0 2 0 0,-3 0 0 16,0-1 0-16,1 1 0 0,-1 1 0 0,-1-2 0 15,-1 1 144-15,-1 1-144 0,0 1 192 0,0 0-192 16,-3-1 192-16,0 0-64 0,-1 1 0 0,-1 2-128 16,-2-3 288-16,0 3-48 0,-2 1-16 0,-2 0 0 0,0 1 32 15,0 0 16-15,0-2 0 0,0 1 0 16,-2 4 32-16,-1 0 0 0,1 1 0 0,-3 0 0 0,1 0-96 0,0 1-16 15,-1 1 0-15,-2 0 0 0,1 2-64 0,-2-2-128 16,0 0 176-16,-1-1-176 0,2 2 0 0,-2-2 0 16,0 0 0-16,0-4 0 15,1 2-304-15,-1-1-160 0,1-3-48 0,0 0-21728 16</inkml:trace>
  <inkml:trace contextRef="#ctx0" brushRef="#br0" timeOffset="78576.53">15982 16196 17503 0,'-5'-6'1552'0,"2"0"-1232"0,0 3-320 0,1 0 0 0,1 2 144 0,-2-4-16 0,-2-4-128 0,-3-3 192 16,-4-2-1136-16,-2-3-224 0,0 3-48 0,-1 2-16 0,0 3 1232 0,-1-2 0 16,0 5 208-16,-1-2-16 0,-1 5 48 0,0-1 0 15,1 3 0-15,-3 1 0 0,-1 0 400 0,0 0 64 16,-3 1 32-16,1 0 0 0,-1 2 384 0,0 0 80 15,-1 2 16-15,-1 0 0 0,0 0-160 0,-3 1-32 16,-1 2 0-16,-5 0 0 0,-1 4-32 0,-3-1-16 0,-2 1 0 16,-3 2 0-16,0 3-656 0,-2 1-144 0,0 4-32 15,2-3 0-15,1 4-144 0,1-6 0 0,1 1-160 0,4 1 160 16,1 1 0-16,2 2 0 0,2 0-128 0,3 3 128 16,-1 3 192-16,1 2 64 0,5 4 32 0,0 3 0 15,2-2 192-15,0 6 32 0,2 3 16 0,0 3 0 16,2 2-272-16,2-2-48 0,-1-2-16 0,4-1 0 15,0-3-192-15,4 1 0 0,-1 4 0 0,1 2 0 16,2-2-192-16,-2 6 32 0,2 1 0 0,0 0 0 16,1 1 160-16,1 1-128 0,2 3 128 0,0-3-128 15,2-1 128-15,2 3 0 0,4 2 0 0,5-2 0 16,2-5 128-16,3-2 16 0,4-4 0 0,-1-6 0 0,2-3 64 0,5 2 16 16,7 7 0-16,5-1 0 0,5 0-224 0,1-3 144 15,4-1-144-15,0-5 128 0,3-2-128 0,-2-2 0 16,1 0 0-16,1-1 128 0,2 3-384 0,0-4-96 15,1 2-16-15,-4-7 0 16,-2-3-272-16,8 3-64 0,8 0-16 0,2-1 0 16,5-1 176-16,-2-2 32 0,0-4 16 0,0 0 0 0,1 1 496 0,-1-2-144 15,1-3 144-15,-1-2 0 0,-1 1 768 0,-4-5 224 16,-1-2 48-16,-3-4 16 0,1-2-48 0,-1-4-16 16,3-1 0-16,-2-3 0 0,1-2-176 0,0-5-48 15,-2-1 0-15,-6 2 0 0,-5 1-320 0,8-7-64 0,9-4 0 16,6-7-16-16,-2 1-368 0,-2-2 0 0,-3 2 0 15,-3-1 128 1,-2 0-448-16,-3 2-64 0,-4-2-32 0,-3 2 0 16,-2 2-96-16,-3-1-32 0,-6 0 0 0,-5-3 0 0,-4-2 544 0,-5 0 0 0,0-2 0 0,-6 1 0 15,-3-2 576-15,-2-3 64 0,-2-2 0 0,-4-3 16 16,-2-1-64-16,-1-2-16 0,-4-1 0 0,0-4 0 16,1 1-272-16,-1-1-64 0,3-4-16 0,0-2 0 15,2 1-224-15,3 0 176 0,-1 1-176 0,2-1 160 16,-1-2-160-16,1 3 0 0,-2 4-160 0,2-4 160 15,-1 2-368-15,-4 5 32 0,0 4 0 0,-4 6 0 0,-2 4 336 16,-3 1-144-16,-4 3 144 0,-3 2 0 0,-3 2 0 16,-2-1 304-16,-4-3-48 0,-3 3 0 0,-2-1-256 15,-2 1 0-15,-3 1 0 0,-3 2 0 0,1 1 0 0,-7 2 0 16,-7-3 0-16,-3 1 0 0,-6 0-144 0,-3 1 16 16,-2 1 0-16,-2-1 0 0,0-1-208 0,-1 0-48 15,-1 0 0-15,-1 1 0 16,-1 1-144-16,-4 2-48 0,1 0 0 0,-2 4 0 15,2 2-944-15,-6 4-192 0,0 5-32 0,-6 5-12960 0</inkml:trace>
  <inkml:trace contextRef="#ctx0" brushRef="#br0" timeOffset="88288.93">11358 17121 9215 0,'0'-1'816'0,"0"0"-656"16,0-3-160-16,0 3 0 0,0 1 688 0,0-3 96 0,1 0 32 0,0-2 0 31,0-5-2224-31,-1 0-448 0,3 1-96 0,-3-2-16 0,1 1 1392 0,0 3 288 0,-1-3 48 0,0 3 16 15,0-3-96-15,-1 2 0 0,0 0-16 0,0 0 0 16,-1 2-128-16,0 0-32 0,-1 1 0 16,0 1 0-16,-1 2 880 0,-1-3 160 0,1 3 32 0,-1 2 16 15,1 0 48-15,-3 0 0 0,2 2 0 0,-2 0 0 0,1 1-224 0,0-2-32 32,-2 4-16-32,2-4 0 0,-1 4 400 0,-2 0 96 0,0 0 16 0,1-3 0 0,0 3-368 0,0 0-80 15,0 0-16-15,-1 1 0 0,1 2-208 0,-1 1-32 16,-1-2-16-16,2 3 0 0,-2-2 320 15,0 2 64-15,0 1 16 0,-1 2 0 0,1-1 112 0,-1 2 32 16,0 1 0-16,-2 0 0 0,0 3-64 0,-1 2 0 16,-1-2 0-16,0 2 0 0,-1 0-448 15,0 0-192-15,3 0 128 0,-2-2-128 0,1 3 0 0,1-1 0 16,-1 2 0-16,-1 2 0 0,2 0 0 0,-1 0 0 16,0-2 0-16,2 2 0 0,-2-2 0 0,3 1 192 15,-1 2-192-15,2-1 192 0,3-2 848 0,-2 0 176 16,0 2 48-16,2 0 0 0,-2 0-240 0,2-2-64 0,1 2 0 15,1-2 0-15,-2 0-384 0,3-5-96 0,1 2-16 16,-1-2 0-16,3 2-464 0,-1-1 0 0,2 1 0 0,-2-1 0 16,2-1 0-16,-1-1 192 0,2 1-48 0,1 0-16 15,-1 2 160-15,1-3 32 0,1-1 0 0,1-3 0 16,-2-1 32-16,2-2 16 0,-1 0 0 0,2-2 0 16,2 2 128-16,-1-3 16 0,0 0 16 0,0-4 0 15,2 2-208-15,-1-1-64 16,2-1 0-16,-1-1 0 0,1 1 144 0,0 0 32 15,-1-1 0-15,-2 1 0 0,1-1-96 0,-2 1-16 0,2-2 0 0,0 0 0 16,1 1-80-16,0 1-32 0,0-4 0 0,1 1 0 0,-2-2 96 16,0 0 16-16,2-2 0 0,0-1 0 0,-1 1-32 0,2-4 0 15,0 3 0-15,1-1 0 0,-1 1-288 0,1-4 128 16,2 0-128-16,0 1 0 0,0-2 144 0,-1 1-144 16,0-1 0-16,1 4 144 0,-3-6-144 0,1 3 128 15,1 0-128-15,-1 2 128 0,-1-3-128 0,0-1 0 16,0 1 0-16,-1 1 0 0,-1 1 0 0,0 0 128 15,-1-2-128-15,0 0 0 0,2-1 176 0,-1 0-48 16,0 1-128-16,0 0 192 0,-1 0-64 0,0 0 0 16,1 1-128-16,-3 1 192 0,1-2-192 0,0 0 144 15,-1-3-144-15,-1 2 128 0,1-1-128 0,-2 1 0 16,1-4 144-16,0 1-144 16,0 2 0-16,-2 0 128 0,2 0-128 0,-1-1 0 0,1 2 0 0,-1 1 0 0,0-2 0 0,-1 2 0 15,0 0 0-15,-1 0 128 0,2 0-128 0,-2-2 0 16,0 0 128-16,1-1-128 0,-2 2 128 0,0-4-128 15,0 1 128-15,-2 0-128 0,1-1 128 16,0-1-128-16,-2 2 0 0,2-3 0 0,-1 2 0 0,-2-1 0 16,1 0 0-16,0-1 0 0,0 2 0 15,1 1 0-15,-1-1 0 0,1-1 128 0,1 2-128 0,-2-2 0 16,-1 0 256-16,1 1-32 0,0 2 0 0,0 3 0 16,1 2-32-16,0 1 0 0,1 1 0 0,-2-1 0 15,1 1-192-15,-1 3 0 0,1-3 0 0,-1 2 0 16,1 2-224-16,-2-1 64 0,2 0 16 0,-2 1 0 15,0 0 144-15,0 1-128 0,1-2 128 0,-1 1-128 0,-1 1-48 16,-2-1-176 0,3 2 176-16,1 1-128 0,0-2-16 0,0 1-16 0,0-1 0 0,0-1 16 0,-1 0 0 15,1 1 0-15,-1-1 0 16,1-3-240-16,0 0-32 0,-2 1-16 0,0-1 0 16,1 3-1056-16,0 1-192 0</inkml:trace>
  <inkml:trace contextRef="#ctx0" brushRef="#br0" timeOffset="89090.14">10862 17659 11055 0,'-4'0'480'0,"0"0"112"0,2 3-464 0,2-3-128 0,0 0 0 0,0 0 0 15,0 0-736-15,0 0-160 0,0 0-48 0,1 0 0 16,-1-2 224-16,0 2 32 0,0 0 16 0,0 0 0 16,0 0-160-16,0 0-48 0,0 0 0 0,0 0 0 0,0 0 1168 0,0 0 224 15,0 0 64-15,0 0 0 0,-20 5 816 0,18-3 160 16,-1-2 48-16,2 0 0 0,1 0 336 0,-1 0 80 15,2-2 16-15,0 2 0 0,1-3-432 0,-1 0-96 16,1 0-16-16,0 0 0 16,-2 3-272-16,0 0-64 0,0 0-16 0,0 0 0 0,0 0 208 0,15-16 64 0,-14 12 0 0,0 2 0 31,0 2-368-31,0-3-64 0,1 2-16 0,-1 0 0 16,0 0-448-16,0 1-112 0,1 0-16 0,-1 0 0 15,0 0 32-15,2 0 0 0,-2-3 0 0,1 2 0 16,1 0-256-16,0-2-160 0,0 1 192 0,1-2-192 15,1 2 128-15,1-5-128 0,0 1 0 0,1 1 0 16,0 0 336-16,-2 0-32 0,1 2-16 0,1-1 0 16,-1 1-128-16,2 1-32 0,-2 1 0 0,1-2 0 15,-1 2-128-15,1 1 0 0,-2-1 0 0,1 1-176 0,-1 1 176 16,1 0 0-16,-1 2 0 0,-1-1 0 0,-1-1 0 16,1 2 0-16,-2 1 0 0,0-2 128 0,0 3-128 0,-1-4 176 15,2 2-176-15,-2-1 192 0,2-1-192 0,-2 1 192 16,1 0-192-16,1-2 192 0,-1 3-192 0,2-2 0 15,0 1 0-15,-1 0 128 0,1-1-128 0,0 1 0 16,0 0 0-16,-1-2 0 0,1 1 128 0,0 2-128 16,-1-1 0-16,1 0 128 0,-1 1-128 0,-1 2 192 15,1-3-192-15,-2 2 192 0,0 2-192 0,0-1 0 16,-1-1 144-16,1-1-144 0,2 2 0 0,-2 0 0 16,0-2 0-16,1 0 0 0,-1-1 0 0,1-2 0 15,1 1 0-15,1-2 0 0,-1 1 0 0,1-2-160 16,0-1 160-16,1 0 0 0,0 0-208 0,-1 0 64 15,3-1 16-15,-4 1 0 0,2-1-128 0,-1-1-32 0,0 0 0 16,1 0 0 0,1-1-1200-16,0-2-240 0</inkml:trace>
  <inkml:trace contextRef="#ctx0" brushRef="#br0" timeOffset="90944.46">11344 17286 15663 0,'-6'3'1392'0,"1"-3"-1120"0,1 0-272 0,2 0 0 0,2 0 512 0,0 0 64 15,-1 0 0-15,-1 0 0 16,1-2-2944-16,-1 0-576 0,0-1-112 0,1-1-16 0,0 1 2160 0,1 0 432 16,1-2 96-16,-1 0 0 0,1 0 576 0,1 0 128 15,-1 3 0-15,0-3 16 0,0 0 1440 0,1 1 272 16,-1 1 64-16,0-1 16 0,-1 3-208 0,0-3-32 16,0 3-16-16,-1-1 0 0,1 2-960 0,-1 0-192 0,-1-2-32 0,1 1-16 15,0 0-672-15,0-3 0 16,-1 1 0-16,2-2 0 0,-1 2 0 0,0-2 288 0,0 1-48 0,1-1-16 15,-2-1 480-15,1 0 80 0,0 1 32 0,0-1 0 16,-1 1-112-16,1-2-32 0,0 3 0 0,0-1 0 16,0 1-240-16,-1 0-48 0,1-1-16 0,-1-1 0 15,0 1-48-15,1 1-16 0,0 2 0 0,-2-3 0 16,2 4-96-16,0-3-16 16,-2 3 0-16,1-3 0 0,0 2-64 0,-1-1 0 15,1 2-128-15,-1 0 192 0,-1-1-192 0,2-1 0 0,-2 1 0 0,2-1 0 0,-1 0 0 16,1 1 128-16,-1-1-128 0,2 0 0 0,-1-2 304 15,-1 2-48-15,1-1 0 0,-1 2 0 0,1-3 128 16,0 1 0-16,0 2 16 0,1 2 0 0,-2-4-128 0,1 3-16 16,-2 0-16-16,2 1 0 0,-1-3-96 0,-1 3-16 15,1 0 0-15,-1 0 0 0,0 0 96 0,1 0 16 16,-2 3 0-16,0-2 0 0,0 1-240 0,1 1 0 16,-1-2 128-16,1 3-128 0,-1-4 0 0,2 1 0 15,-2 0 128-15,0 1-128 0,1 0 144 0,0-2-16 16,0 1 0-16,-1 3 0 0,0-3-128 0,0 0 0 15,1 3 0-15,0-3 0 0,1 2 0 0,-2 1 128 16,1 0-128-16,-1 1 0 0,1 2 192 0,-1 0-64 16,0 2 0-16,-1-1 0 0,1 1-128 0,-1 0 0 15,-1 1 0-15,0-1 0 0,2 0 0 0,-1 2 0 0,0-1 0 0,0 1 0 16,0 0 0-16,-2 1 0 0,2-1 0 0,-3-3 128 16,2 3 16-16,-2-1 0 0,2 0 0 0,-2-1 0 15,2 0-16-15,-2-1-128 0,2 2 192 0,-1 0-64 16,1-4-128-16,0 4 192 0,0-3-192 15,1 1 192-15,0 1-192 0,0-3 160 0,0 1-160 0,-1 3 160 16,1 0-160-16,0 1 0 0,0-1 0 0,-1 4 0 16,-2 3 0-16,0-1 0 0,2-1 0 0,-1 0 0 15,2 1 0-15,0-1 0 0,-1 2 0 0,-1 0-176 16,1 2 176-16,1-2-208 16,-2-2 80-16,2 1 128 0,0 0-448 0,-2 0 16 0,2-4 16 15,-1 5 0 1,1-5-448-16,-2 2-96 0,2-1 0 0,-1-2-15120 0</inkml:trace>
  <inkml:trace contextRef="#ctx0" brushRef="#br0" timeOffset="91982.19">11162 17707 11055 0,'-1'0'976'0,"0"0"-784"16,0 0-192-16,1 3 0 16,0-3-448-16,0 0-128 0,0-3-16 0,-2 2-16 15,4 0-432-15,-2-1-96 0,0-1-16 0,0 3 0 0,0 0 1392 0,0 0 272 0,0 0 48 0,0 0 16 16,0 0 0-16,0 0 0 0,0 0 0 0,-2-19 0 16,2 17 144-16,0 2 48 0,2 0 0 0,-2 0 0 15,1 0-32-15,0 0 0 0,0 2 0 0,1-2 0 16,-1 2-32-16,0 0-16 0,0 1 0 0,-1-3 0 15,0 0-224-15,0 0-32 0,0 0-16 0,0 0 0 16,0 0 32-16,6 17 0 0,-3-12 0 0,-2-4 0 16,2 4 0-16,-2-2 16 0,1 0 0 0,0-1 0 15,1 1-192-15,0-3-32 0,0 0-16 0,0 0 0 16,1 0 176-16,-2-2 48 0,2 1 0 0,-2-1 0 0,2 1-16 16,-1 1 0-16,-1 0 0 0,0-2 0 0,1 0 16 0,2-1 0 15,0 0 0-15,1 2 0 0,0-4-192 0,0 1-48 16,2 2 0-16,-1-3 0 0,-1 1-208 0,2 2 0 15,-1-2 0-15,-1 1 0 16,2 0-608-16,-2 2-64 0,0-3-16 0,0 1-10960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3T00:36:49.82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2155 9239 9215 0</inkml:trace>
  <inkml:trace contextRef="#ctx0" brushRef="#br0" timeOffset="4201.71">1751 9768 23039 0,'0'-1'2048'0,"1"-2"-1648"0,0 1-400 0,1 0 0 0,-1-1 384 0,0 2-16 0,2-4 0 16,-1-5 0-16,3-1 416 0,0-1 96 16,0-3 16-16,1 0 0 0,2-2-640 0,-2-1-128 15,-1 4-128-15,1-2 176 0,0-4-176 0,-1-2 0 0,0-2 0 0,-1 2 128 16,-1-4 896-16,0 1 192 0,-1-1 16 0,0 1 16 16,1 2 352-16,0-4 80 0,2-1 16 0,0 3 0 0,0-3-832 15,1 1-160-15,0-3-48 0,1 2 0 16,2-3-448-16,1 0-80 0,1-3-128 0,-1-1 176 0,0 6-176 15,0-4 0-15,0-2 0 0,-2 3 0 16,1 1 0-16,0-1 0 0,-2 4 0 0,-1-1 0 16,-1 5 0-16,0-4 0 0,-1 6 0 0,-2 1 0 15,2 3 0-15,-3 0 0 0,0 6 0 0,1 1 0 16,-1 1 240-16,0 2-48 0,0 2 0 0,1-1 0 0,0 3 64 0,1-1 0 16,-1-1 0-16,2 4 0 0,-1-2-256 0,2 1 0 15,2 3 0-15,-3 3 0 0,0-2 0 0,1 2 0 0,-1 1 0 16,-2 1 0-1,1 2 0-15,-1 1 0 0,-2 0 0 0,0 2 0 0,-1 2 0 0,-1 2 0 16,-1 3 0-16,1 3 0 16,-1 2 0-16,2 3 0 0,0 2 128 0,1 0-128 0,0 3 0 0,1 6 0 0,-1 7 0 0,1 5 0 15,-1-2 0-15,1 3 0 0,1 6 0 0,1-6 0 16,1-1 0-16,1-3 0 16,1-9 0-16,-1-4 0 0,0-4 0 0,-1-4 0 15,-1-2 0-15,1 2 0 0,0 2 128 0,0 1-128 0,-1 4 0 0,2-3 0 16,0 1 0-16,1-5 0 0,2 1 0 0,0-4 0 15,2 0 0-15,0-2 128 0,1-2-128 16,-1-2 0-16,0-3 0 0,-1-1 0 0,1-3 128 0,0-5-128 0,0 2 192 0,-2-7 0 31,2 2 0-31,-1-3 0 0,1-3 48 0,-2-4 0 16,3 0 0-16,-1-2 0 0,-2 1-112 0,0-3-128 16,0-2 176-16,-1-3-176 0,1-3 0 0,-3 0 0 0,1 2 0 0,-1-4 0 0,2-10 0 0,1-4 0 31,-1-2 0-31,0-2 0 0,0 8 128 0,0-6-128 0,2-4 0 0,-1-3 0 15,1-3 0-15,-2 3 0 0,1 1 0 16,-2 1 0-16,0-4 0 0,0 1 0 0,-1 4 0 0,0-1 0 0,0 4 0 0,-1 2 0 0,1 1 0 16,0 2 0-1,1 1-320-15,-1 2 16 0,-1 2 16 0,-1 5 0 0,0 0-48 0,-1 4-16 16,-1 2 0-16,1 2 0 31,-2 4-160-31,-2 0-16 0,1 5-16 0,-1 3-11872 0,-2 4-2368 0</inkml:trace>
  <inkml:trace contextRef="#ctx0" brushRef="#br0" timeOffset="5968.85">2749 9399 21183 0,'0'-3'1888'0,"1"3"-1504"16,0 3-384-16,-1-6 0 0,2 2 768 0,-2 0 96 0,1 0 16 0,0 1 0 16,0-3-1520-1,1 1-320-15,-2 2-48 0,0 0-16 0,0 0-1040 0,0 0-224 16,0 0-32-16,0 0-16 0,0 0 432 0,0 0 96 0,0 0 16 15,0 0 0-15,0 0 2704 0,0 0 560 0,0 0 96 0,0 0 32 16,0 0 976-16,0 0 208 0,0 0 32 0,0 0 16 16,0 0-1168-16,0 0-256 0,0 0-32 0,0 0-16 15,0 0-656-15,0 0-128 0,0 0-16 0,18-7-16 0,-15 5-160 0,-1-1-48 16,0 2 0-16,1-4 0 0,-1 3 240 0,1-2 64 16,-1 0 0-16,2 2 0 0,-1-2-128 0,0 3 0 15,1-3-16-15,0 3 0 0,1 0-144 0,-2-3-32 16,2 3 0-16,0-2 0 0,0 1-320 0,0 1 144 15,0 1-144-15,-1 0 0 0,-1 0 0 0,2-3 0 16,-2 2 0-16,1 0 0 0,-3 1 256 0,1 0 0 16,0 0 0-16,-2 0 0 0,1 0 304 0,-1 0 48 15,0 0 16-15,0 1 0 0,0-1-128 0,0 0-32 0,0 0 0 0,0 0 0 16,0 0-464-16,0 0 0 16,0 0 0-16,0 0 0 0,0 0 144 0,20-10-144 0,-14 9 128 0,1-2-128 15,1 1 128-15,-1-1-128 0,2 1 128 0,-2-1-128 16,2 2 128-16,-1-2-128 0,0 1 0 0,-2-1 128 15,1 0 0-15,0 1-128 0,-1-2 192 0,1-1-64 16,-1 1-128-16,1-1 128 0,0 0-128 0,-1-1 128 16,0 0-128-16,1 1 0 0,-3 1 0 0,1-1 128 15,0-3-128-15,0-1 0 0,0 0 0 0,0 1 0 0,-1-1 0 16,0 2 0-16,-1 1 0 0,0-4 0 16,-1 0 0-16,0-1 0 0,-1 1 0 0,-1-4 0 15,0 5 0-15,-3-4 0 0,1 1 0 0,-2-2 0 0,0 0 0 0,1 1 0 16,-1 0 144-16,-1 2-144 15,1-1 0-15,-1 1 128 0,0 1-128 0,0 2 0 16,-1 0 0-16,0 2 0 0,0 1 0 0,-3 2 0 16,1 1 0-16,-2 0 0 0,-1 4-128 0,-2 0 128 0,0 1-176 0,-1 2 176 15,0-1-208-15,1 4 80 0,0 1 128 0,1-1 0 16,-1 6 0-16,-1-2-128 0,2 4 128 0,-2-1 0 16,0 5 0-16,1-2 0 0,0 5 0 0,2-1 0 15,-1 3 0-15,1 2 0 0,1 0 0 0,-1 3 0 16,2-1 0-16,0 0 0 0,2-2 0 0,1 0 0 15,2-2 0-15,3 2 0 0,0 0 0 0,2-3 0 16,1-1 0-16,2 2 128 0,2 0-128 0,2-2 128 0,3 2-128 0,0-3 128 16,3-1-128-16,-1-3 144 15,2-1-144-15,0-1 160 0,1-1-160 0,1-1 128 16,2-3-128-16,-3 0 128 0,0 1-128 0,-1-4-224 16,-2 0 48-16,1-2 16 15,0-1-272-15,-1-3-48 0,-1-2-16 0,1 0 0 0,-1-5-912 0,-1 1-192 16,-1 0-48-16,1-1-14240 0</inkml:trace>
  <inkml:trace contextRef="#ctx0" brushRef="#br0" timeOffset="6586.03">3319 9211 22111 0,'-3'-4'1968'0,"2"3"-1584"0,1 1-384 0,0 0 0 0,0 0 1328 0,0 0 176 0,-1 0 32 0,-2 0 16 0,1 0-1040 0,-3 0-192 15,0 2-64-15,-1 2 0 0,1 2-112 0,-1 4-16 0,1-2-128 0,-1 4 192 0,-2 1-192 16,2 1 0-1,-1 2 0-15,-1 0-160 0,2 2 160 0,0-1 0 16,0-1 0-16,1-1 0 0,0 1 640 0,0 2 96 16,1 3 32-16,0 2 0 0,2 1 64 0,1 1 0 15,-1-4 16-15,4 1 0 0,-1 3-512 0,3-5-96 16,1 1-32-16,2-4 0 0,0-1-16 0,2-3-16 16,1-2 0-16,-1-2 0 0,1-2-48 0,-1-5 0 15,1 2 0-15,-1-4 0 0,1 0 0 0,0-2 0 16,0-2 0-16,1-1 0 0,0-1 128 0,0-4 0 15,1 0 16-15,0-2 0 0,-1-1-272 0,0 1 128 16,0-2-128-16,-1-1 0 0,0 1 128 0,-3-2-128 0,2 1 0 0,-4-1 0 16,0-2 0-16,-3 2 0 0,1-2 0 0,-3 2 0 15,-2-5 128-15,1 2-128 0,0 3 192 0,0 0-192 16,-1 2 192-16,2-1-192 0,2 3 192 0,0 2-192 16,2 3 160-16,0 1-160 0,1 1 128 0,-1 1-128 15,3 1 240-15,0 3-48 0,0 0 0 0,1 3 0 16,-1-1-192-16,0 3 128 0,0 2-128 0,-1-1 0 15,2 0 192-15,-2 4-64 0,-1-2-128 0,1 5 192 16,-1 2-64-16,0 1-128 0,0 1 176 0,1 5-176 16,0 1 0-16,1 0 0 0,1-1 0 0,-1 2 0 0,2 3 0 15,1 1 0-15,1-2 0 0,0 2 0 16,0 0 0-16,0-1 0 0,1-3-192 0,-3-2 48 16,1-2-800-16,1-4-144 0,-1-1-48 15,1-4 0-15,1 0-1120 0,-1-5-240 0,0-1-32 16,0-4-11008-16</inkml:trace>
  <inkml:trace contextRef="#ctx0" brushRef="#br0" timeOffset="6981.14">3936 9560 13823 0,'-5'11'608'0,"1"-4"128"0,2 0-592 0,1 0-144 0,1-5 0 0,1 2 0 0,-1-2 832 15,1 5 144-15,-1 2 32 0,1 3 0 0,1 2 368 0,0-3 80 0,0-1 16 0,2-1 0 16,-1-4-448-16,-1 0-96 0,1-3-16 0,-2-2 0 16,1 2 208-16,-2-4 32 0,0 4 16 0,0-4 0 15,-1 0 416-15,0-1 80 0,-2-1 0 0,3 4 16 16,0 0-592-16,-7-22-128 0,4 13-32 0,2-3 0 0,0 0-288 15,0-1-64 32,0-2-16-47,1-3 0 0,-2-3-176 0,1-2-16 0,0 1-16 16,0-2 0-16,-1 1-96 0,2-5-32 0,0 0 0 0,0-1 0 0,0 2 16 0,2 0 0 0,0 1 0 0,2 1 0 0,1 2-240 16,0 3 0-16,1-1 128 0,1 3-128 0,1 0 0 0,0 1 0 0,3 0 0 15,-1 1 0-15,1 3-144 0,1 0 144 0,0 4-208 0,0-1 80 16,1 3-240-16,0 2-32 0,1 1-16 0,1 1 0 15,1 3-224-15,0-2-32 0,1 1-16 0,-1 1-11536 0,0 0-2320 16</inkml:trace>
  <inkml:trace contextRef="#ctx0" brushRef="#br0" timeOffset="7575.55">4630 9318 21183 0,'0'-3'944'0,"-2"1"192"0,2 2-912 0,0 0-224 0,0 0 0 0,-1 0 0 0,1 0 480 0,-2 2 48 0,-2-1 16 0,-1 1 0 15,-2 0 176-15,-3 0 48 0,-1 2 0 0,-1-3 0 0,0 3-448 0,0-3-64 16,-1 4-32-16,0 0 0 0,-2 0-64 0,0 2-16 15,0 3 0-15,-1 2 0 0,3 0 352 0,-1 4 64 16,-1-1 16-16,3 2 0 16,1-1-176-16,1 4-16 0,0 1-16 0,2 0 0 0,2 1-112 0,1-1 0 15,3-1-16-15,1-3 0 0,1 0 592 16,0-2 128-16,1 1 32 0,0-1 0 0,2-1-352 16,0-3-64-16,1-1 0 0,0-2-16 0,2 0-16 15,0-3 0-15,0-1 0 0,2-4 0 0,0-3-224 16,2 2-32-16,0-4-16 0,1-3 0 0,2 0-400 0,0-2-96 15,0-4-16-15,-1 1 0 16,-1-3-208-16,1 0-64 0,1-2 0 0,-1 2 0 0,-1 1 368 16,-1-2 144-16,1 1-128 0,-1-5 128 0,0 2 320 0,-4 2 160 15,0 0 32-15,-2-1 0 0,0 1 0 0,-3 1 16 16,-1-1 0-16,0-1 0 0,-2 5-288 0,-1-1-64 0,1 3-16 0,-2 4 0 16,1-3 0-16,1 5 0 0,1 2 0 0,1 1 0 0,-1 2-160 15,2 2 0-15,0 0 0 0,1 3 0 0,2 3 0 16,0 1 0-16,0 2 0 15,1 0 0-15,2 4 0 0,-1 1 0 16,2 4 0-16,-1-3 0 0,0 3 0 0,0 0 128 16,-1 1-128-16,0-1 128 0,-2-2-128 0,1 3 0 15,0-4 0-15,0 3 0 0,-2 0 0 0,0-3 0 0,-1-1 0 16,1 2 0-16,-2-1 0 0,1-5-224 0,2 2 48 0,1-3 16 31,0 0-528-31,1-2-96 0,3-2-32 0,1-1-11024 0,1-2-2224 0</inkml:trace>
  <inkml:trace contextRef="#ctx0" brushRef="#br0" timeOffset="8298.45">5011 8490 27647 0,'0'0'2448'0,"1"0"-1952"0,0 0-496 15,0 0 0-15,0 1 736 0,1-1 48 0,0 1 16 0,1 3 0 0,2 1 16 0,0 1 0 0,1 4 0 0,-1-1 0 16,0 2-576-16,0 4-112 0,1 2-128 0,0 5 176 16,1 2 80-16,2 2 32 0,0 5 0 0,-1 2 0 15,1 4 224-15,1 3 32 16,-1 1 16-16,-1 2 0 0,-2-2-256 0,2 3-48 0,-2 3-16 0,0-1 0 0,2-8-240 15,0 3 0-15,3 1 0 0,3-1 0 0,1 3 0 16,0-4 224-16,1-9-32 16,-1 1-16-16,-1-4 128 0,-1 2 16 0,-2 4 16 0,-1-1 0 0,-2-5-336 0,0-3 0 15,-2 1-192 1,-1-2 64 0,-1-5-1216-16,-2-1-256 0,1-1-32 0,-3-2-8944 0,0 1-1792 0</inkml:trace>
  <inkml:trace contextRef="#ctx0" brushRef="#br0" timeOffset="9473.32">6100 9097 17503 0,'1'-4'1552'0,"-1"3"-1232"0,1 1-320 15,-1 0 0-15,2 0 1872 0,-2-2 320 0,1 0 64 0,0 1 16 16,2 0-1376-16,-2-2-256 0,-1 2-64 0,0 1-16 16,0 0-1056-16,0 0-208 0,0 0-32 0,0 0-16 0,0 0 624 0,0 0 128 15,-5 26 0-15,6-20 0 0,-1 1 1232 16,-1 1 240-16,1 3 64 0,-1 3 0 0,-1 0-176 0,1 0-16 15,-1 4-16-15,-1-1 0 0,1 5-656 0,-1-4-128 16,0 1-32-16,-1 1 0 0,1-3-128 16,1 1-16-16,1-6-16 0,-1-1 0 15,4 0-48-15,-2 0-16 0,1-1 0 0,0-2 0 16,0 2 0-16,1-4 0 0,0 1 0 0,1 1 0 0,-1-3-64 0,-1-2-16 16,2 2 0-16,-1-2 0 15,-1-1-80-15,1-2 0 0,-2 2-128 0,1-2 192 16,-1 0-192-16,0-2 176 0,1 2-176 0,0-5 160 15,-1 5-160-15,0 0 192 0,0 0-192 0,12-26 192 0,-10 15-192 0,2 3 128 16,-2-4-128-16,2 1 128 16,1 0-128-16,1-6 160 0,0-3-160 0,2 0 160 0,-1-2-160 0,0 0 160 15,1-3-160-15,-2 3 160 0,1-3-160 0,1 4 0 0,-2-1 0 0,1 4 0 16,0 1 0-16,0 1 0 16,2 0 0-16,-2 0-176 0,3 2 176 0,-1 3 0 0,-1 0 0 0,1 1 0 15,1 3 0-15,-1 1 192 16,2 2 0-16,-1 1-16 0,1 1-176 0,0 2 0 0,1 2 0 0,-1 2 0 15,0 0 0-15,1 2 0 0,-3 4 0 0,1-1 0 0,2 4 0 16,-1 1 0-16,0 2 0 0,0 4 0 16,3-1 0-16,-3 5 0 15,0 1 0-15,-3 2 0 0,0 0 0 0,-3 0-176 16,0 2 176-16,-3-7-128 0,1 1-128 0,-2-3 0 0,0-5-16 0,-2 1 0 0,1-1-80 16,-1 2-16-16,-1-2 0 0,1-3 0 31,0-2-592-31,-2 0-128 0,2-2-32 0,-1-1-10304 0,1 2-2064 0</inkml:trace>
  <inkml:trace contextRef="#ctx0" brushRef="#br0" timeOffset="9968.25">6804 9307 9215 0,'8'-3'816'0,"-2"1"-656"0,2-1-160 0,-2 0 0 0,-1 1 3792 0,0 2 736 0,1 0 144 0,4-2 16 15,6 0-2640-15,4-3-512 0,1-1-128 0,-1 1 0 16,-2-4-1024-16,-3 2-192 0,-3 1-32 0,-1-1-16 16,-1 1-896-16,-3 0-176 0,-1 1-32 0,-3-1-16 15,0 3 304-15,-1-3 64 0,1-1 16 0,-2 1 0 0,2-3 1088 0,-2 3 208 16,1-2 64-16,0 2 0 0,0 0-448 0,-1-4-64 15,-1 0-32-15,1-2 0 0,-2 2-224 0,0-1 0 16,-1 2 0-16,-2-2 0 0,0-1-400 0,-1 1 16 16,-1 2 16-16,1 4 0 0,1 1 368 0,-2 4 0 15,-3 0 0-15,0 0 0 0,-4 6 1088 0,0-2 176 16,-1 4 32-16,-1-2 16 0,0 1-224 0,2 1-32 16,-1 2-16-16,1-1 0 0,1 3-512 0,1-1-96 0,1 1-32 15,0 2 0-15,2-1-400 0,2 5 0 0,-1-2 128 16,1 1-128-16,0 1 208 0,2 3 16 0,1-2 0 0,-1 1 0 15,0-2 256-15,1 1 48 0,0-3 16 0,1-2 0 16,0 0-224-16,1-2-64 0,0 2 0 0,1 0 0 16,1-2 0-16,-1 2-16 0,3 0 0 0,-1-3 0 15,3 1-240-15,0-3 0 0,1-1 0 0,0-1 0 16,2-2-160-16,0-1-128 0,6 3-32 0,3-2 0 16,4-3 0-16,2 2 0 0,-2 2 0 0,0-5 0 15,1 3-272 1,-1-3-64-16,0 0-16 0,2 1 0 0,6 0-736 15,4-2-128-15,3 0-48 0,0 0-13760 0</inkml:trace>
  <inkml:trace contextRef="#ctx0" brushRef="#br0" timeOffset="10376.14">7552 8654 24879 0,'2'-8'1088'15,"-1"1"256"-15,1 3-1088 0,0 1-256 0,1 2 0 0,-2 1 0 0,0 0 1024 0,1-3 128 16,2 2 48-16,0 0 0 0,0 1-144 0,-2 1-32 0,1 4 0 15,-2 1 0-15,0 4-256 0,0 3-64 0,0 3-16 0,2 2 0 0,-1 3 336 0,1 3 80 16,-1 2 16-16,2 1 0 0,0 1-288 0,-1-1-48 16,1 1-16-16,0 0 0 0,0 2-256 0,-1 3-64 15,0-4-16-15,-1 4 0 0,0 2-272 0,-2 2-160 16,-2 1 192-16,0 0-192 0,-1-2 0 0,-2-1 0 16,2-3 0-16,-1-2 0 0,1-1 0 0,3-3-144 15,-1-3 16-15,1-4 0 0,1 1-112 0,-1-6-16 16,3-2 0-16,-2-2 0 15,0-1-176-15,2-3-32 0,-3-2-16 0,1-2 0 16,-2-1-1120-16,-2-1-208 0</inkml:trace>
  <inkml:trace contextRef="#ctx0" brushRef="#br0" timeOffset="10612.97">7220 9166 36863 0,'1'-12'1632'0,"1"3"336"16,-1 1-1584-16,1 3-384 0,2-2 0 0,1 5 0 15,0 0 384-15,4-7-16 0,3-3 0 0,7-6 0 0,3 0-240 0,0 0-128 0,-1 1 128 0,0 6-128 0,4-3 528 0,2 6 48 16,-1-2 0-16,1 2 0 16,2 0-384-16,-1 0-192 0,1 1 192 0,-1-1-192 15,-1 1 0-15,0 1-304 0,1 0 48 0,-1-1 0 16,1 1-1264-16,-1 1-240 0,1 3-48 0,-4-1-8928 15,1 2-1776-15</inkml:trace>
  <inkml:trace contextRef="#ctx0" brushRef="#br0" timeOffset="11249.88">8341 8820 13823 0,'-2'1'1216'0,"0"-1"-960"0,1 2-256 16,-2 0 0-16,2-1 3744 0,-2 0 704 0,1 2 144 0,-3-2 16 15,-2 4-2560-15,-6 0-512 0,-3 2-96 0,-1 1-32 0,-2 1-1248 16,2-2-160-16,0 0-224 0,-1 1 48 15,1 0-432-15,1 1-96 0,1-3 0 0,2 3-16 0,1 0 416 0,1-2 96 16,0 2 16-16,0-2 0 0,2 3 848 0,1-3 176 16,1 1 48-16,1-1 0 0,3-1-48 0,-2 1-16 0,1-1 0 15,0-1 0-15,1 1-384 0,0-1-80 0,-1 1-16 0,1-3 0 16,0 1-336-16,2 0 0 0,0-1 0 0,-1-1 0 31,4-1-400-31,-1 1-48 0,3 1-16 0,-1-3 0 16,2 2 16-16,0-2 16 0,1 3 0 0,2-3 0 0,-1 3 432 0,2-2 0 0,1 1 0 0,0 2 0 15,2 0 0-15,-1 0 256 0,2-1-64 0,-2 1-16 16,0 1-16-16,0 1 0 0,1 2 0 0,1 0 0 16,-1 3-160-16,0-2 0 0,1 5 0 0,-3-3 0 15,0 1 0-15,-2-1 0 0,0 0 0 0,-2 0 0 16,-2 2 0-16,-1-4 0 0,1 4 0 0,-2-2 0 16,0 0 176-16,0 2 96 0,-1-2 32 0,-1 0 0 0,0 0 192 15,-1 0 32-15,0-2 16 0,-2 1 0 16,1 1-240-16,-3-1-48 0,0-2-16 0,0 1 0 0,-1-1-240 15,0-1 128-15,0 2-128 0,-2-3 0 16,2 1 128-16,0-1-128 0,-2-1 0 0,1 2 0 16,0-3 192-16,-1 1-48 0,-1 2-16 0,1-1 0 15,-2 0 48-15,-1 3 0 0,-2-4 0 0,1 1 0 0,-2 0-176 16,0-1 0-16,0-1 144 0,0-2-144 0,3 1 0 0,-2-1-128 16,-1-2 0-16,-1-4 0 15,0 1-1024-15,3-1-208 0,2-5-48 0,1 1 0 47</inkml:trace>
  <inkml:trace contextRef="#ctx0" brushRef="#br0" timeOffset="11990.31">8961 8303 16575 0,'-1'-1'736'0,"0"-3"160"0,-2 4-720 0,2-1-176 0,0 1 0 16,0 0 0-16,1 0 944 0,-2-1 144 0,0 1 48 0,-2-3 0 0,2 2 112 0,-1 0 32 16,2-3 0-16,1 2 0 0,1 2-400 0,3-4-80 0,0 3-16 15,1-3 0-15,2 1-256 0,2 0-48 0,-1 0-16 0,2 0 0 31,-1 1 192-31,1 0 48 0,1 1 0 0,1 1 0 0,1 0 144 0,-1 0 48 0,0 0 0 0,1 1 0 16,-2 1-144-16,1-2-32 0,-1 3 0 0,-1-1 0 16,-1-2-208-16,0 3-32 0,-1 0-16 0,0 0 0 15,0 1-304-15,-1 1-160 16,0-3 160-16,-1 2-160 0,2 3 144 0,-4 3-144 16,1-3 128-16,-1 2-128 0,-1 0 0 0,-2-1 0 15,1 1 0-15,0 0 0 0,-1-2 0 0,0 3 128 16,0 1-128-16,0 0 0 0,2-3 128 0,-3 2-128 15,0-2 128-15,-1 2-128 0,-1 0 192 0,-1-2-64 0,-1-1 0 0,-2 2 0 0,0-2-128 0,-2 2 160 16,0-2-160-16,-1 1 160 0,2-1-160 16,0-1 192-16,0 0-192 0,0 2 192 15,-2 0-48-15,0-1 0 0,-2 4 0 0,0-3 0 0,1 2-144 0,0 0 0 16,2 1 0-16,0-3 0 16,1 2 0-16,1-3 0 0,1 0 0 0,0 2 0 0,0 0 0 0,2-2 0 0,1 1 128 15,-1-2-128 1,2 1 224-16,0 1 16 0,1-1 0 0,0-2 0 0,1 0 0 0,-1 1 0 15,1 0 0-15,2 2 0 0,-2 0-48 0,0 0 0 0,0-1 0 16,1 1 0 31,-1 0-64-47,0 2-128 0,-1 1 176 0,0 0-176 0,1 1 0 0,-1-1 0 0,-1 0 0 0,1 1 0 0,-1 1 0 0,1-1 0 0,2-1 0 0,-2-1 0 16,2 1 0-16,-2-1 0 0,1 2 0 0,0-1 0 15,0-2-176-15,-1 0-32 0,2 2-16 0,-1-5 0 16,-1 1-160-16,0 2-48 0,0-3 0 0,-1 0 0 0,-1-1-336 0,1 2-64 0,0-2 0 0,-2-2-11312 31,1 2-2256-31</inkml:trace>
  <inkml:trace contextRef="#ctx0" brushRef="#br0" timeOffset="12335.39">9102 9517 911 0,'5'0'0'0,"-1"0"0"0,0-2 0 0,-2 1 0 15,1 1 8128-15,-2 0 1552 0,0-1 304 0,0 1 64 0,3-3-7008 16,-2 1-1408-16,2 0-288 0,-4 0-48 16,-1-1-976-16,-2 2-192 0,-1-3-128 0,-1 3 160 15,0-1-832-15,-2-2-160 0,0 2-48 0,2-3-16928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18:14:04.5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18291 5637 23039 0,'-17'0'2048'0,"-1"0"-1648"0,6 1-400 0,3 1 0 0,2-1 0 0,-7 1-304 0,-12-1 48 0,-14 3 16 0,-14-1-752 0,-5 0-160 15,0-3-16-15,3 0-16 0,4-3 864 0,5-2 160 0,5-3 160 0,3 2-208 0,3-3 2704 0,2 1 560 16,3-1 96-16,2 2 32 0,-1 1-368 0,0-1-80 16,4 1-16-16,0 1 0 0,5-1-1792 0,2 2-352 15,1 3-80-15,2-4-16 0,4 4-480 0,4-4 0 16,5 4 0-16,3-3 0 0,3 0 0 0,7 1 128 15,6 0-128-15,7 1 0 0,6 0 0 0,11 0 144 16,8 2-144-16,8 2 128 0,-7-2 64 0,14 2 16 16,16-2 0-16,17 2 0 0,8 3 112 0,9 1 32 0,10-1 0 0,4 1 0 15,7 1-96-15,-2-3-32 0,-1 0 0 0,3 1 0 16,3-4-96-16,-4 2-128 0,-5-1 176 0,-12 0-176 16,-12-1 0-16,-14-2 0 0,-12-1 0 0,-15-1 0 15,-12-2-640-15,-12-2-224 16</inkml:trace>
  <inkml:trace contextRef="#ctx0" brushRef="#br0" timeOffset="22925.38">16502 5679 24879 0,'-5'-7'2208'0,"1"0"-1760"0,2 3-448 16,2 4 0-16,0-3 272 0,1 1-16 0,-1-3-16 0,0-5 0 0,1-1-1472 0,3-3-304 0,1-1-48 0,2 3-16 0,3-1 2144 0,0 4 416 16,2 0 96-16,1-2 16 15,-2 1-1664-15,-3 2-336 0,1 2-64 0,-3 1-16 0,-2-1 1952 0,-1 2 384 0,-2-1 80 0,0 3 0 16,-1-2 1024-16,1 2 208 0,-1 2 48 0,-1-4 0 16,1 3-1440-16,0 1-288 0,0-4-48 0,0 3-16 15,1 1-448-15,-1 0-112 0,0 0-16 0,-1 0 0 16,0 1-320-1,-3-1 128-15,4 0-128 0,0 0 0 0,0 0-192 0,-30 1-96 16,16-1-32-16,-4 0 0 16,0 0 16-16,-7 0 0 0,-5 0 0 0,-4-1 0 15,-3 1 688-15,-4 0 144 0,-4-1 32 0,-1 0 0 16,-1 1 16-16,-2-5 0 0,-2-1 0 0,-2-3 0 16,4 3-144-16,-6 0-32 0,-3-1 0 0,-2 1 0 0,0 2-224 15,2 0-48-15,5 0-128 0,3-4 192 0,5 5-192 0,1-6 0 16,4 3 0-16,0 0 0 0,5 1 0 15,1 2 0-15,0 0 0 0,1 1 0 0,2 1-224 0,1 1-144 16,2-2-16-16,1 2-16 16,1 0-320-16,1 3-64 0,4-1-16 0,3 1-16992 0</inkml:trace>
  <inkml:trace contextRef="#ctx0" brushRef="#br0" timeOffset="23541.71">16079 5978 39615 0,'-3'-3'3520'0,"1"1"-2816"0,2 1-560 0,1 1-144 0,0 1 224 0,-1-1 16 0,0-1 0 0,-1 1 0 0,0 1-240 0,-2 2 0 0,0 1 0 0,3-4-160 0,-15 13 160 0,4-3 0 0,-3 2 0 0,-1 3 128 16,-1-1-128-16,-4 6 0 0,-5-1 0 0,-4 6 0 0,-2-1 432 0,-1-1 16 15,-1 4 0-15,-3-3 0 0,0 4 272 16,0 1 64-16,0-1 16 0,3-3 0 0,2 1-192 0,1-6-32 16,2 1-16-16,2 0 0 0,4-4-368 0,3-3-64 15,2 0 0-15,2 1-128 0,2-1 0 0,2-3-352 16,0 1 48-16,3-3 16 15,-2-2-688-15,1-4-144 0,2-2-32 0,-1-2 0 16,1-2-768-16,-1-5-144 0</inkml:trace>
  <inkml:trace contextRef="#ctx0" brushRef="#br0" timeOffset="23753.68">15443 6055 9215 0,'-2'-7'816'0,"-1"0"-656"0,3 6-160 0,0 1 0 0,0 0 3136 0,2 0 608 0,-2-2 112 0,2-1 32 0,1 0-576 0,3 1-112 0,2 4-32 0,5 2 0 0,3 4-1120 0,2 3-208 0,6 5-48 0,4 6-16 16,7 6-784-16,0 0-160 0,0 2-16 0,-1 2-16 0,0 2-64 0,0 0-16 15,-2-2 0-15,-2-1 0 0,-2-1-176 0,-2-2-32 16,1 4-16-16,0-3 0 0,1 3-288 16,1 1-48-16,2 4-16 0,3-2 0 15,-1-1-528-15,3 0-96 0,2-4-32 0,5 2-20656 16</inkml:trace>
  <inkml:trace contextRef="#ctx0" brushRef="#br0" timeOffset="25030.13">18603 6143 32255 0,'-9'-3'2864'0,"2"2"-2288"0,3 1-576 0,3 0 0 0,2 0 352 0,-1 0-32 0,-3 0-16 0,0 0 0 0,0 0-544 0,3 0-96 0,4 0-32 0,3 1 0 0,6 2 1136 0,2 3 240 16,3 0 32-16,2 5 16 0,1 5-544 0,2 3-128 15,1 8 0-15,-1 3-16 0,1 4 48 0,-3 1 16 16,-5-3 0-16,0-1 0 16,0 4-80-16,-1 1-16 0,0-2 0 0,-4 0 0 0,0-5-144 0,0-2-16 15,-1-2-16-15,0-3 0 16,-1-3-160-16,-1-3 0 0,2-4 0 0,0 0 0 15,0-4-640-15,0-2-144 0,1-3-48 0,1-3-16320 0</inkml:trace>
  <inkml:trace contextRef="#ctx0" brushRef="#br0" timeOffset="25298.36">19373 6012 43311 0,'-5'0'3840'16,"0"0"-3072"-16,1 2-608 0,2 2-160 0,2-2-768 0,-3 2-176 0,0 5-32 0,-5 2-16 0,-2 5 800 0,-2 6 192 0,0 8 0 0,-3 7 0 0,-2 4 128 0,-4 8 64 15,-4 8 0-15,-5 2 16 0,-6 7 176 0,-6 3 16 16,-5 5 16-16,-7 7 0 0,-8 8-48 0,-1 1-16 15,-1-3 0-15,4-1 0 0,6 1-32 0,4-4 0 16,8-3 0-16,8-8 0 0,8-13-320 0,7-4 144 16,9-7-144-16,8-5-19728 0</inkml:trace>
  <inkml:trace contextRef="#ctx0" brushRef="#br0" timeOffset="51319.67">18883 5907 9215 0,'-2'0'816'0,"-1"0"-656"15,2 0-160-15,1 0 0 0,0 0 208 0,0 0 16 0,-1 0 0 0,0-2 0 0,-2 1-544 0,1 1-96 0,1 0-32 0,1 0 0 16,0 0 1040-16,0 0 208 0,0 0 32 0,0 0 16 0,0 0-80 0,0 0 0 0,0 0-16 0,0 0 0 0,0 0 256 0,0 0 48 0,0 0 16 0,0 0 0 0,0 0 32 0,0 0 16 15,0 0 0-15,0 0 0 0,0 0 32 0,0 0 0 0,0 0 0 0,0 0 0 16,0 0-80-16,0 0-16 0,0 0 0 0,0 0 0 16,0 0-368-16,0 0-80 0,13-16-16 0,-5 15 0 15,-1-4-272-15,2 1-48 0,2-2-16 0,1 0 0 16,2 0 64-16,-1-1 16 0,2-1 0 0,-1-1 0 16,1 0 96-16,-2 1 16 0,2-2 0 0,-1 0 0 15,-1 1-64-15,0-1-16 0,-2 1 0 0,-1 0 0 16,0 0-144-16,-2 1-32 0,2-4 0 0,-2 3 0 0,-1 1 48 0,-1-2 0 15,0 4 0-15,2 0 0 0,-2-2 16 0,-1 5 0 16,0-3 0-16,-2 3 0 0,2 2-80 0,-2 0-16 16,1 1 0-16,-2 0 0 0,2 0-160 0,0 0 0 15,-1 1 0-15,0-1 0 0,0 1 0 0,0 2 0 16,-1-1 0-16,1 2 0 0,-1-1 0 0,1 1 0 16,0 2 0-16,0 3 0 0,1-3 0 0,-2 5 0 15,1-2 0-15,-1 2 0 0,1 2 0 0,-1 0 0 16,1-2 128-16,-2 0-128 0,1 2 0 0,-1-1 160 15,2 0-160-15,1 0 160 0,-1-3-32 0,2 1-128 16,1-3 192-16,3 0-64 0,0 0-128 0,3 1 160 0,1-1-160 0,0 1 160 16,2-2-352-16,0-1-64 0,0 3 0 0,3-1-17856 15</inkml:trace>
  <inkml:trace contextRef="#ctx0" brushRef="#br0" timeOffset="53868.46">3546 9754 23951 0,'4'-3'2128'0,"0"-2"-1696"0,-2 4-432 0,1 1 0 0,-2 0 272 0,3-2-16 0,1-2-16 0,3-1 0 0,2 0-96 0,-2 0-16 0,-1 0 0 0,-3 0 0 0,-2 3 384 0,-1 0 80 0,-2 2 16 0,-1 0 0 0,-1 0-352 0,1 0-80 16,-2 3-16-16,2 1 0 0,-1-2 224 0,1 2 64 15,-1-3 0-15,2 3 0 0,-1-4 688 0,-1 2 144 16,2-1 16-16,0 2 16 0,-1-3-416 0,1 0-96 16,-1 0-16-16,-1-3 0 0,-1 3-144 0,1-1-48 15,0 0 0-15,1 0 0 0,-1 1-256 0,2-3-48 16,0 2-16-16,1 1 0 0,-1-1-32 0,1 1-16 15,1 0 0-15,-1 0 0 0,0 0-224 0,0 0 128 0,0 0-128 0,0 0 0 16,0 0 0-16,0 0 0 0,0 0 0 0,0 0 0 16,-13 17 192-16,9-12-48 0,-1-4-16 0,0 3 0 15,-2-3 128-15,0 2 32 0,1-1 0 0,0 1 0 16,-1 0-48-16,0-1-16 0,1 1 0 0,0 0 0 16,-2 2 32-16,1 0 0 0,-1 0 0 0,1 1 0 15,-2 1-256-15,-1 3 0 0,1-3 0 0,-4 5 0 16,0-2 0-16,-2 3 176 0,1 1-32 0,-2-1 0 15,-1 2 16-15,-4 2 0 0,-3 3 0 0,-2 1 0 16,3-1-160-16,-2 0 192 0,0-2-192 0,1 3 192 16,0-5-16-16,1 2 0 0,2-1 0 0,1-5 0 15,1 2-176-15,3-3 0 0,3-1 0 0,0 0 0 16,5-4 0-16,-1 0-272 0,2 2 64 0,-1-5 16 16,2 2-432-16,0 0-80 0,0-2 0 0,1 1-16 15,-2-2-192-15,2 2-48 0,1-2 0 0,-3 2-17280 0</inkml:trace>
  <inkml:trace contextRef="#ctx0" brushRef="#br0" timeOffset="54355.32">2880 9724 41471 0,'2'-14'1840'0,"0"4"368"0,-1 4-1760 0,1 1-448 0,2 4 0 0,0-1 0 16,2-1-1088-16,1-1-288 0,6-2-64 0,4-1-16 0,2 1 480 0,-1-3 80 0,-2 3 32 0,-2 1 0 0,-1 2 672 0,-3 1 192 0,-1 4 0 0,0-2 0 0,-3 5 592 0,-1-2 192 15,0 5 48-15,-2-1 0 0,1 1 384 0,1 2 64 16,0 0 32-16,1-1 0 0,2-1-736 0,-1 1-128 16,3 0-48-16,0-2 0 0,1-1-16 0,1 1 0 15,2 0 0-15,-2-1 0 16,2-2-64-16,1 1-32 0,0 0 0 16,1 0 0-16,1 0-288 0,-1 0 128 0,0 1-128 0,0-1 0 0,0 1 0 0,-1 3 0 15,-3-3 0-15,2 4 0 0,2 2 128 0,0 2-128 16,3-1 0-16,2 2 0 0,1-1 320 0,3 0-32 15,-1 4-16-15,1-1 0 0,-3-3 112 0,0 1 32 0,-4 2 0 0,-1-1 0 16,-1-1-416-16,-2 1 0 16,0-1 0-16,-1 3 0 0,1 1 0 0,-2 2-176 0,2 1 176 0,-2 0-192 31,1 1-352-31,-2-5-80 0,1 1-16 0,-1-3 0 16,3 1-272-16,-2-2-64 0,3 0-16 0,-1-2 0 0</inkml:trace>
  <inkml:trace contextRef="#ctx0" brushRef="#br0" timeOffset="56587.26">4644 10112 34095 0,'-1'-1'3024'0,"1"1"-2416"0,0 0-480 0,0 0-128 0,1 1 0 0,1 2 0 0,0-3 0 0,3 1-128 16,3 3-992-16,3-2-192 0,4 2-32 0,3 1-16 0,6-1 1072 0,0 0 288 0,1 5 0 0,2-1 0 0,2 1-256 0,0 3 64 0,2 1 0 0,-1 4 0 15,0 5-288-15,-4 5-48 0,-4 1-16 0,-7 1 0 16,-7-1-80-16,-4 0-16 0,-4 1 0 0,-5-3 0 0,-2 5 800 0,-4-6 160 16,-1-1 16-16,-4 1 16 0,-2-3 304 0,-2-1 64 15,0-1 16-15,-1-4 0 0,-1-3-288 0,0-7-48 0</inkml:trace>
  <inkml:trace contextRef="#ctx0" brushRef="#br0" timeOffset="58098.99">6070 9745 6447 0,'-7'-2'576'0,"1"0"-576"0,1 1 0 0,1 1 0 0,1 0 6432 0,3 0 1184 0,0 0 224 0,-1 0 48 0,1 0-5648 0,3 0-1152 0,3-1-208 0,5 2-48 16,3-1-640-16,2 3-192 0,2-1 0 0,3 3 0 15,2-3 0-15,0 5-144 0,2-1-16 0,-2 2 0 31,0 1-432-31,-2 2-96 0,-2 3-16 0,-1-1 0 0,-4 2 512 0,-2 3 192 0,-2 1-128 0,-2 1 128 16,0 0 0-16,-2 1 224 0,0-1-32 0,0 0 0 16,0-3 80-16,2 0 16 0,0 0 0 0,2 0 0 15,1-5 160-15,2-1 16 0,0 0 16 0,2-3 0 16,0 0-736-16,0-4-128 0,2 0-48 0,-1-1-16064 16</inkml:trace>
  <inkml:trace contextRef="#ctx0" brushRef="#br0" timeOffset="58394.81">6875 9631 23951 0,'-3'-3'2128'0,"-2"1"-1696"0,0 2-432 0,1-1 0 0,1 1 3760 0,2 0 656 0,1 0 144 0,-1 0 32 0,-2 1-3680 0,0 1-720 0,0 1-192 0,2 3 0 15,1 1-480-15,-1 2-128 0,1 0-32 0,-3 6 0 0,0 2-176 16,-5 6-32-16,-2 1-16 0,-4 5 0 0,-3 3 560 0,-4 3 112 0,-5 5 32 0,-2 4 0 16,1 1 1184-16,-3 1 224 0,-1 6 48 0,-1 1 16 15,0 4-544-15,0-2-96 0,0-4-32 0,3-6 0 16,4-4-336-16,1-3-80 0,3 2-16 0,1-4 0 0,3-2-208 15,1 1-240-15,2-1 48 0,3 0-12224 16,2-3-2464-16</inkml:trace>
  <inkml:trace contextRef="#ctx0" brushRef="#br0" timeOffset="75933.28">24554 11763 34095 0,'-4'-12'3024'0,"2"2"-2416"0,2 2-480 0,2 4-128 0,2 0-832 0,1-4-176 16,1-6-32-16,5-9-16 0,4-6 576 0,5-2 112 0,2 0 32 0,2 2 0 0,1 6 864 0,-3 3 176 0,0 4 48 0,-2-1 0 0,-2 6 0 0,-3-2 0 0,-1 3 0 0,-4 2 0 15,-2 0 112-15,-1 2 32 0,-4 1 0 0,-1 0 0 0,-2 3-336 0,-3-1-64 0,-2-1-16 0,-2 4 0 16,-2 0-160-16,-3 2-16 0,-3 3-16 0,-2 0 0 15,-5 1-96-15,5-1 0 0,1-2-16 0,-4 4 0 16,-7 1-176-16,-6 2 160 0,-3 3-160 0,-2-2 160 0,-1 0-160 16,1 0 128-16,-3 0-128 0,0-2 128 0,-2-1-128 15,-2 1 192-15,-2 0-192 16,-2-3 192-16,-3 0 0 0,-4 0 0 0,-3 0 0 0,-4 1 0 0,-1 1 0 16,6-4 0-16,6 1 0 0,-4 1 0 0,-2-1 128 0,-1 1 16 15,3 3 16-15,1-3 0 0,6 1 96 0,2 2 0 16,1-3 16-16,3 3 0 0,2 0-256 0,3-1-48 15,2 2-16-15,1 1 0 0,3 2-144 0,0-2 0 16,2-1 0-16,2 0 128 0,1-3-128 0,-2 3 0 16,1-4 0-16,2 1 0 0,0 2 0 0,1-3 0 15,3 1 0-15,0-1 0 0,4 1 0 0,2-1 288 0,3 3-48 16,3-3-16-16,1 2 96 0,3 0 0 16,2 0 16-16,2 2 0 0,2 1-144 0,1 1-16 0,2 4-16 0,0 1 0 15,3 2-160-15,1 7 0 16,1 2 0-16,0 3 0 0,0 6 0 0,0 5 0 0,-2 8 0 0,-2 1 0 15,-2 5-144-15,-3-2 144 0,0 1 0 0,-1-3 0 16,0-1 0-16,-1 5 0 0,1 0 0 0,-2 1 0 16,2 3 0-16,-1 0 144 0,1-2 16 0,-1-3 0 15,3-8 160-15,0 8 16 0,3 13 16 0,1 4 0 0,3 0-352 16,0-3 0-16,2-3 0 0,1-3 0 0,-1 2 0 0,-1 2 128 16,1 7-128-16,-3-1 0 0,-1 0 0 0,-1-2 0 15,-4-5 0-15,-1 1 0 16,-3-2 0-16,0-2 0 0,-2-3 0 0,0-3 0 0,-3-2 0 0,2-7 128 15,-1-3-128-15,2-4 0 16,0-2 0-16,2-8 0 0,0-4 0 0,2 0 0 16,0 0 160-16,0-2 16 0,1 0 0 0,1-4 0 0,0 0-176 0,0-4 0 15,0 0 0-15,0-1 0 0,0-2 0 0,0-2 0 16,0-2 0-16,0 0 0 0,1 1 0 0,-1-2 0 0,0 1 128 16,0 0-128-16,0-4 0 0,0 0 0 0,0 0 0 15,2-1 0-15,-2 1 256 0,1-1-16 0,1 0-16 16,2-1 0-16,0-2 96 0,2 0 32 15,4-1 0-15,1 1 0 0,5-2-16 0,4-2 0 0,3-1 0 0,6 1 0 16,0 1-64-16,3-1-16 16,6 2 0-16,0 2 0 0,4 1-128 0,0 2-128 0,-1-2 192 0,-2 2-192 15,0 0 0-15,-3 0 0 0,-3-2 0 0,-1 2 0 16,-1 0 0-16,-1-1 0 0,-3 2 0 0,-1-3 0 16,0 2 0-16,-1-2 0 0,-1 2 0 0,0-1 0 0,-1 1 0 15,0-1 0-15,-1 1 0 0,1-2 0 0,0 2-352 16,-1-2-32-16,3 0 0 15,-1 0 0-15,2-2-752 0,1 0-144 0,3 1-48 0,-8 0 0 16,-4-1-80-16,3 1 0 0,6 1-16 0,6 2-12592 16,2 0-2496-16</inkml:trace>
  <inkml:trace contextRef="#ctx0" brushRef="#br0" timeOffset="78081.67">11600 15290 38703 0,'0'1'3440'0,"1"2"-2752"0,1-1-560 0,0-2-128 0,2 1 352 0,1 1 32 0,2 1 16 0,4 2 0 0,7-2-400 0,3 2-144 0,3-2 0 0,1 1 0 0,2-1-80 0,-3-1-16 0,-1 2 0 0,1-2 0 15,-1 3 240-15,2 1 0 0,0 3 144 0,2-3-144 16,1 4 512-16,2 1 16 0,3-2 0 0,2 1 0 16,-2 1-288-16,3-4-64 0,4 2-16 0,-2-5 0 15,-1-1 64-15,4-1 16 0,5 0 0 0,2-1 0 16,0 2 0-16,4-1 0 0,1 4 0 0,2-3 0 15,-1 2-112-15,-1-1 0 0,3-2-128 0,-4 0 192 16,-6 0 0-16,3-1 0 0,4 3 0 0,0-3 0 0,-3 4 64 16,-10-4 16-16,-8 3 0 0,4-2 0 0,6 3 48 0,5-1 16 15,-2 2 0-15,2-2 0 0,0 1 32 0,2 0 0 16,2 1 0-16,3-1 0 0,-2 0-16 0,0 0 0 16,1-3 0-16,0 1 0 0,-6-1-160 0,4 2-16 15,3-3-16-15,5-1 0 0,4 1-160 16,2-1 0-16,-7-1 0 0,-1 1 0 0,-2 1 0 0,-3-1 0 15,-2 3 0-15,2-3 0 0,2 1 160 0,0 0-160 16,0 1 192-16,-4 0-192 0,-1-1 256 0,-1 0-64 16,1 1-16-16,2-2 0 0,5 0 80 0,0-2 0 15,4 1 16-15,-1-4 0 0,3 0 48 0,0-2 16 0,-2 1 0 16,0-4 0-16,-1 2-160 0,5-3-48 0,7 0 0 0,-2 1 0 16,0 3-128-16,-7 1 0 0,-2-5 0 0,-5 2 0 15,2 0 0-15,-6 1 0 0,-4 1 0 0,0 5 0 16,1-2 0-16,-2 3 0 0,-2 1 0 0,-3 0 0 15,-1 0 320-15,-1-4 0 0,2 3-16 0,2 0 0 16,3-3 16-16,2 3 0 0,2-4 0 0,-1 0 0 16,-1 2-192-16,2-1-128 0,2-5 192 0,-1 0-192 15,0 1 128-15,0-1-128 0,-1 1 0 0,3 1 0 16,-1 1 0-16,0 1 0 0,-3 2 0 0,-3-1 0 0,-3 0 0 0,-1 1 0 16,-2-2 0-16,1 0 0 0,-2 1 0 0,-1-1 0 15,2 0 128-15,-3 1-128 0,0 1 272 0,-2 1 0 16,0-2 0-16,-1 2 0 0,1-4 176 0,-1 1 16 15,1-4 16-15,2 0 0 0,1 1-480 0,1-3 0 16,-1 2 0-16,3-2 0 0,2 0 0 0,2-1 128 16,-1 1-128-16,-2-1 64 0,-1 1-64 0,-3-3 0 15,-2 1 0-15,0 0 0 0,-5 3 0 0,2-1 0 16,2 1 0-16,0 2 0 0,-3-3 0 0,1 4 0 16,1-2 0-16,0 1 0 0,2-1 0 0,-1 2 0 0,1 0 0 0,-1-3 0 15,0 1 0-15,1 0 0 0,0 3 0 0,3-5 0 16,1 0 0-16,4 0 0 0,3 0 0 0,4-2 0 15,2 2 0-15,-2 0 0 0,1-1 0 0,-4 1 0 16,0-4 0-16,-4 1 0 0,-4 1 0 0,4-2 0 16,1 0 0-16,4-1 0 0,-1 2 0 0,-1-2 0 15,-1 1 0-15,-2-2 0 0,1-2 0 0,-2 1 0 16,0-2 0-16,2 0 0 0,1-2 0 0,1 1 0 16,1 1 0-16,1-3 0 0,3-2 0 0,3 0 0 15,-1 2 0-15,-1-3 0 16,-5 4 0-16,3-1 0 0,2 0 0 0,-1 3 0 0,0-1 0 0,-4 2 0 0,-1 2 0 0,-5 2 0 15,-1 2 0-15,-3-3 0 0,-2 0 0 16,-2-2 0-16,-2 2 0 0,0 0 0 0,-1 1 0 0,2-2 0 16,2 1 0-16,0-1 0 0,0-1 0 0,1-4 0 15,-1 5 0-15,0-3 0 0,-1 0 0 0,1-1 0 16,-2 1 0-16,-1-1 0 16,-2 4 0-16,1-2 0 0,1 1 0 0,-1 1 0 0,0 2 0 0,-3-3 0 15,-2 5 0-15,-1-2 0 0,-1 1 0 0,-2 1 0 16,0 0 0-16,-1 0 0 0,0 0 0 0,-1 0 0 15,1-3 0-15,0-2 0 0,1 1 0 0,-1 0 0 0,1-3 0 16,-1 0 0-16,2-1 0 0,-1 3 0 0,1 0 0 0,-1 1 0 16,-1 2 0-16,1 2 0 0,-1-2 0 0,-1 1 0 15,-1 3 0-15,-3 0 0 0,-2 1 0 16,0 3 0-16,2-5 0 0,-1 3 0 0,1 1 0 0,-3-1 0 16,0 3 0-16,0 0 0 0,-2 0 0 0,2 1 0 15,0 0 0-15,0 0 0 0,3 1 0 0,1-2 0 16,2 1 0-16,-1-1 0 0,1 2 0 0,0-1 0 15,3 3-448-15,-4-3-96 0,-1 4-16 0,-2-3 0 16,-1 3 240-16,-3-2 32 16,-1 3 16-16,-2-1 0 0,-1 0 272 0,-2 1 0 0,-2-1-128 0,-1 1 128 15,-2 0 0-15,0 0 0 0,0 0 0 0,-2 0 0 0,1 0 0 0,-1 0 128 32,-2-3 0-32,-1 1 16 0,-1-1-16 0,-3 1 0 15,0-2 0-15,-2 2 0 0,1-3-128 0,-3-2 0 16,-1 1 0-16,-2-4 0 0,-1 0 0 0,-2 2-176 15,0-3 176-15,-1-2-192 0,-3 0 192 0,-1-2 0 16,-3 0 0-16,-3 1-128 0,1 0 128 0,-1 1 0 16,-1 1 0-16,2 1 0 0,2 0 0 0,5 2 0 15,2 1 0-15,5 2 0 0,1 1 0 0,3 0 0 16,4 3 0-16,1-1 0 0,0 2-144 0,2 1 0 16,0 4 0-16,3-3 0 15,0 4-352-15,1-2-64 0,1 3-16 0,1 2 0 16,3-1 192-16,3 3 48 0,0-4 0 0,4 1 0 0,1 3 208 0,3-4 128 15,2 2-160-15,3 0 160 0,0-2-144 0,2-1 144 0,3 2-128 0,1 0 128 16,2 0 0-16,-2 2 0 0,0 0 0 0,-1 1 0 16,0 0 0-16,-2 1-208 0,-1 0 80 0,-2 1 128 15,-1-2 0-15,-3 1 0 0,-1 0 0 0,-2-2 0 0,-2 1 0 16,-1 1 0-16,-1 0 0 0,-2 0 0 0,-2 2 0 16,-1-1 0-16,0 3 0 0,-3-4 0 0,1 1 304 15,-2 1-32-15,0 1 0 0,-2 4 0 0,0-1-16 16,-2 0 0-16,1 1 0 0,-1-2 0 0,-1 1 0 15,1-3-16-15,-1 1 0 0,0-4 0 0,1 2-16 0,-1 0 0 16,-1-2 0-16,0 1 0 0,0 2-224 0,-1-3 0 16,0 3 128-16,-2 0-128 0,1 0 0 0,-4 1-208 15,-3 2 32-15,-4 0 16 16,-3 2-624-16,-8 2-128 0,-7 1-32 16,-11 0-22544-16</inkml:trace>
  <inkml:trace contextRef="#ctx0" brushRef="#br0" timeOffset="84083.65">26415 14223 3679 0,'-5'-6'320'16,"0"-1"-320"-16,0 4 0 0,2-2 0 0,0 0 0 0,-1 1 0 0</inkml:trace>
  <inkml:trace contextRef="#ctx0" brushRef="#br0" timeOffset="84144.28">26252 14098 5519 0,'0'-1'496'0,"0"1"-496"0,1 0 0 0,0 0 0 0,1 0 224 0,-1 0-48 16,1-4-16-16,1 0 32 0</inkml:trace>
  <inkml:trace contextRef="#ctx0" brushRef="#br0" timeOffset="84732.95">25143 15054 11055 0,'-3'-2'976'0,"0"1"-784"0,-1-1-192 0,1-1 0 0,1 2 0 0</inkml:trace>
  <inkml:trace contextRef="#ctx0" brushRef="#br0" timeOffset="84935.62">25002 14970 24879 0,'-6'0'2208'0,"-1"0"-1760"15,4 0-448-15,0 0 0 0,2 0 1808 0,-1 0 288 16,-3 2 48-16,-4-2 16 16,-1 0-3088-16,0 1-608 15,0 3-128 1,4-3-32-16,1 2-480 0,1-1-112 0,2-1-16 0,0 3 0 16,2-3 3200-16,0 1 640 0,2-1 128 0,0-1 32 0,3 0-64 0,2 0-16 15,0 0 0-15,2-1 0 0,2-1-912 0,1 2-192 0,2-3-48 0,-1 1 0 0,0 1-336 0,-2 1-128 0,0 0 0 0,-1 0 0 31,-1 0 0-31,-2 0 0 0,-2 3 0 0,0-1 0 0,-3-1-352 16,1 1-112-16,-1 1-32 16,-1-3 0-16,1 2-912 0,0-2-176 0,1-2-32 0,-1 2-10144 15</inkml:trace>
  <inkml:trace contextRef="#ctx0" brushRef="#br0" timeOffset="86226.45">26262 14118 17503 0,'-9'-3'1552'0,"2"2"-1232"15,-1 1-320-15,2-3 0 0,4 2 1648 0,0 1 272 0,0-1 48 0,-2 0 16 0,-3-2-1536 0,-3-2-288 0,0 2-160 0,0-2 192 0,3 2-192 0,-1 1-144 0,3 0 144 0,-1 0-176 16,0 0-16-16,1 0 0 16,-1 0 0-16,0 1 48 0,0-1 2704 0,-1 0 560 15,1-1 96-15,0 2 32 0,1 1-1488 0,0 0-288 16,-1-2-64-16,1 2 16 0,0 0-1424 0,-2 2-176 16,0-1-80-16,0 1-32 15,-2 1-112-15,2-1-32 0,0 1 0 0,0-3 48 0,2 0 0 0,2 0 16 16,0 0 0-16,2-2 0 0,1 1 528 0,0 1 96 15,2-2 32-15,0 2 32 0,-1 2-16 0,0-2-16 0,-1 0 0 0,0 0 32 0,0 0 64 0,0 0 0 16,0 0 0-16,0 0 0 0,9 22 192 0,-9-17 64 31,1-3 0-31,0 2 32 0,1 1-288 0,-1-1-48 0,1-1-16 0,2 1 0 16,0 0-496-16,-1-2-96 0,4 1-32 0,0-1 48 16,0-1 64-16,3 2 0 15,0-1 16-15,3 0 0 0,1 0 176 0,1 1 256 0,1-3-64 16,2 2 0-16,-1 0 96 0,1-2 16 0,2 3 0 0,0-2 0 15,2 2-48-15,1-3 0 0,1 1 0 0,1 0 0 0,2 2 32 0,4-2 0 16,3 0 0-16,4 0 0 0,3 2-96 0,3-1-32 16,6 2 0-16,3-2 0 15,1 2-160-15,3 1 0 0,0 0 0 0,4-1 0 16,3 1 0-16,4-2 0 0,2 2 0 0,0-2 0 0,-1 3 0 0,-1-2 0 0,-3 1 0 0,2-3 0 31,4 3 208-31,-2 0 16 0,-1 0 0 0,-3 0 0 16,0-1-224-16,-1-2 0 0,3 1 0 0,0 0 0 15,1 2 192-15,1-1-64 0,0 3-128 0,-1-3 192 16,-1 0-192-16,5-1 0 0,3-1 0 0,3 0 0 0,0 2 0 16,0 1 0-16,1-3 128 0,3 1-128 0,-1-1 0 0,2 0 0 15,1 1 0-15,-2 2 0 0,-2 0 0 0,-2-1 0 16,0 0 0-16,-4-1 0 0,-3 3 0 0,-2-1 0 16,1 3 0-16,-3-2 0 0,-6 0 0 0,-1-2 0 15,3 1 0-15,-1-3 0 0,0 2 0 0,0 2 224 16,-2 0-64-16,0-1-16 0,-5 0-144 0,0 1 0 15,2-4 0-15,0 3 0 0,-2 0 0 0,2-2 0 16,-3 5 0-16,-3-2 0 0,-1-1 0 0,-5-1 0 16,-3-1 0-16,-4 2 0 0,-5-4 0 0,-1 1 0 0,-2 0 0 15,-6-2 0-15,-3 0 0 0,-3 0 0 16,-3 0 0-16,-3 0 0 0,-3-2-176 0,-3-1-64 16,-2 1-16-16,-3-2-13904 15,-1 0-2800-15</inkml:trace>
  <inkml:trace contextRef="#ctx0" brushRef="#br0" timeOffset="89788.7">24804 15038 10127 0,'-5'0'896'15,"0"-2"-704"-15,0 0-192 0,1 2 0 0,2 0 5024 0,1 0 976 0,-2 0 192 0,0 0 32 0,-4 0-9472 0,-1-3-1888 0,-1 1-384 16,-2 0-80-16,1-2 3248 0,0 1 656 0,0 1 128 0,0-3 32 0,-1 1 5088 0,1 0 1024 16,-1 1 208-16,1-1 32 0,2 0-1136 0,-1 1-224 0,3 1-64 0,1-3 0 15,2 4-1808-15,2-4-368 0,1 4-80 0,4 1-16 16,1-4-608-16,1 3-128 16,3 1-32-16,2 0 0 0,2 0-160 0,0 0-48 0,-2 0 0 0,2 0 0 15,7 1-144-15,5 1 128 0,2 1-128 0,2 2 128 16,-1-2-128-16,1 0 0 0,-1 2 144 15,0-1-144-15,1 0 144 0,-1-1-144 0,2 1 192 16,2-1-192-16,0-2 256 0,2-1-48 0,3 0-16 0,1-1 0 16,4 1 32-16,4-4 0 0,0 1 0 0,2 0 0 15,7 2-80-15,0-3-16 0,-2 1 0 0,8 3 0 16,5 0 32-16,2 0 0 0,2 4 0 0,-2-1 0 16,2 1 80-16,-1 0 16 0,2 4 0 0,-1-5 0 0,3 4-256 15,-1-3 144-15,-8 3-144 0,7 0 128 16,3-1 64-16,3-2 0 0,-4 0 0 0,-3-1 0 0,1 4-32 0,2-3 0 15,6 0 0-15,4 1 0 0,6 0-160 0,0 0 160 16,1 1-160-16,4 2 160 0,5 0-160 0,-1-2 0 16,-1 2 0-16,-2 1 0 0,-6-1 0 0,4 1 0 15,0-2 0-15,-3 3 0 0,0-4 0 0,-4 2 0 16,-6-2-128-16,1-1 128 0,-1 0 0 0,0-1-176 16,-1-2 176-16,-2-1-128 0,-8-1 128 0,4 3 0 0,5-3 0 15,1 0 0-15,0 0 0 0,1 0 0 0,2 0 0 0,3 1 0 16,2 0 0-16,2 2 0 15,2-1 0-15,-6 2 0 0,-3 2 0 0,3-1-208 0,4 1 80 16,-1-1 128-16,-4 3-400 0,-8-2 32 0,-1 0 16 16,-9-2 0-16,-5-2 128 0,-4 1 32 0,-5-2 0 0,-5 1 0 15,-3 1 192-15,-4-3 0 0,-4 0 0 0,-2-3 0 16,0 2 144-16,-3 0 80 0,2 0 16 16,-3-4 0-16,2 1 144 0,0 1 48 0,3 0 0 15,-1 2 0-15,1-3-208 0,-3 4-32 0,0-1-16 0,-2 1 0 16,-3 1-176-16,-1-1 0 0,-2 0 0 0,-3 0 0 15,-3 0-288-15,-3 0 16 0,-3-1 0 0,-1-1 0 16,-3 2-208-16,-2 0-32 16,2-2-16-16,-5-1-20016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18:15:40.7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18594 2980 32255 0,'-10'1'2864'0,"3"0"-2288"0,4 2-576 0,3-3 0 0,1 0-256 0,-1 0-176 0,-1 0-16 0,-2 1-16 0,-2-1-432 0,1 0-64 0,1-1-32 0,3-2 0 0,0 1 1344 0,3-3 272 0,-3 5 48 0,0 0 16 0,12-25 496 16,-4 14 96-16,0 0 32 0,2-5 0 0,1-1-64 0,3-1-16 0,2-2 0 0,4-1 0 0,1-5-592 0,2-2-128 0,1-3-32 0,-1 2 0 0,1 3-288 0,1-3-48 0,4-6-16 0,5-3 0 0,1-3 16 0,3-4 0 0,0 1 0 0,1 2 0 15,2 2 0-15,-1 0 0 0,-2-3 0 0,-1 4 0 16,-1 3 32-16,-2 4 0 0,-2 2 0 0,-1 5 0 15,-2-2-176-15,6 1 0 0,3 0 0 0,4-2 128 0,4 4-128 16,2 2 0-16,5 1 144 0,1 3-144 0,1 1 128 16,0 3-128-16,1 1 160 0,1 2-160 0,-2 2 128 15,0 5-128-15,1 0 0 0,-3 3 144 0,-1 3-144 0,-5 1 0 16,-4-1 0-16,-3 2-176 0,-3 1 176 0,-3-3 0 16,-4 4 0-16,-2-1 0 0,-5 4 0 0,-1-2 0 15,1 3 0-15,-4 1 0 0,-1-2 0 0,-1 2 0 16,2 2 0-16,0 0 0 0,1-2 0 0,2 0 0 15,2-2 0-15,1 1 0 0,-1-3 0 0,1 2 0 16,0-3 0-16,0-1 0 0,-4-1 0 0,-2 0 0 0,1 1 0 16,0-1 0-16,0-1 128 0,0 1 48 0,-2 1 16 15,-1-4 0-15,-1 4-192 0,-1-3 0 0,-1 2 0 16,-3-2 0-16,-1 1 0 0,-1-1 128 0,-1 2-128 0,-2-4 128 16,-1 0-128-16,0 1 128 0,-2-1-128 0,-1-1 128 15,1 1-128-15,-2-1 128 0,1-3-128 0,0 0 128 16,-1 1 48-16,1-5 0 0,1 2 0 15,-1-3 0-15,1 0 64 0,0-4 16 0,1 1 0 0,-1 1 0 16,-1-4-256-16,1 1 0 0,-2 1 0 0,0-1 0 16,0 2 144-16,-1-2-144 0,-1 3 128 0,-1 1-128 0,-2-1 192 15,-2 2-64-15,0 2 0 0,-4-3 0 0,-1 4 0 0,-3 0 0 16,0-1 0-16,-2 1 0 0,-1 0-128 0,0-3 128 16,-2 2-128-16,2-3 128 0,-1 3-128 0,0-4 0 15,1-1 0-15,-1 0 0 16,2 1 128-16,3-3 0 0,1 2 0 0,4 0 0 15,0 0-128-15,1 3 0 0,2 0 0 0,-1 3 0 0,1 1 0 0,1-1 0 16,0 3 0-16,3 2 0 0,-1 0 0 0,-1 2-176 16,3 0 48-16,2 2 0 0,1 3-32 0,3-1 0 15,2 3 0-15,2 1 0 0,0 2 160 0,2-2-192 16,0 2 192-16,2 0-192 0,0 0 16 0,0 2 0 16,0-2 0-16,0-1 0 0,-1-1 176 0,1 0 0 15,-1 0-144-15,4-2 144 0,0 3 0 0,0-5 0 16,0 2 0-16,2 1 128 0,0 2-128 0,-1 0 0 15,-1-2 0-15,1 3 128 0,-2 3-128 0,-3-2 0 16,0 0 0-16,-5 2 0 0,1 1 0 0,-3 1 0 16,-2-2 0-16,0 1 128 0,-3-2 80 0,0 3 16 15,-3 1 0-15,-1 0 0 0,-2 1-80 0,0 2-16 0,-1-3 0 0,-3-2 0 16,1 3 0-16,-2 0-128 0,-2-1 192 0,-2 1-64 0,-1-1-128 16,-3 0 0-16,-3 2 0 0,-4 0 0 15,-2 0 0-15,-6 4-192 0,-4 0 32 0,-8 7-13920 16,-6 2-2800-16</inkml:trace>
  <inkml:trace contextRef="#ctx0" brushRef="#br0" timeOffset="1867.66">27871 11008 35935 0,'2'-2'3200'0,"-2"2"-2560"0,0 2-512 0,-1-1-128 0,-2 3 560 0,1-2 80 0,-2 3 32 0,-2 4 0 16,-4 2-416-16,-5 4-64 0,-3 4-32 0,-3 1 0 0,-2 4-160 0,0-3 192 0,1 2-192 0,-3 1 192 0,0 0 256 0,-1 1 64 15,2 2 16-15,-4-2 0 0,0 1-64 0,-2 0-16 16,-1 2 0-16,-1 1 0 0,-1 2-64 0,-3-2 0 16,0 4-16-16,-2-2 0 0,-2 2-368 0,-2 2 0 15,3-1 0-15,-3 0 0 0,1 1 0 0,-3 1 144 16,2 0-16-16,0 2-128 0,0 3 368 0,1 0-48 16,3-1 0-16,0-1 0 0,2 0-128 0,3 0-48 0,-1 1 0 15,2-4 0-15,4-1-144 0,0 1 160 0,4-5-160 0,-1 1 160 16,4-6-160-16,0-1 0 0,2-1 0 15,2-5 128-15,2 2 112 0,0-2 16 16,1 1 0-16,0-3 0 0,2 0-112 0,-1-1-16 0,1 2 0 16,-1-3 0-16,0-1-128 0,-1 0 0 15,1 1 144-15,-2-3-144 0,1-1 144 0,-1 0-144 0,1-1 192 0,0-2-192 16,0 2 160-16,1-5-160 16,0 1 128-16,1-4-128 0,2 1 192 0,1-2-64 0,3-1 0 0,0-4 0 15,4 2 0-15,-1-3-128 0,2-1 192 0,2-5-64 0,2-2-128 16,0 0 128-1,2-2-128-15,1-4 128 0,3-1-128 0,1 2 192 0,0-4-192 0,1-4 192 16,0 1-64-16,0-1-128 0,-1 0 192 0,0 0-64 16,-1 4-128-16,-2-2 0 0,-1 1 0 0,-1-1 128 15,0 3-128-15,0 0 0 0,-1 1 0 0,1 2 0 0,-1-2 0 0,-1 3 0 16,1-1 0-16,0 5 0 16,-1-2 0-16,0 3 0 0,1 0 0 0,-1 3 0 0,1 1 0 0,-2 2 0 15,1 0 0-15,-1 2 0 16,0 3 0-16,-1-2-176 0,0 2 176 0,0 1-192 0,1 0 192 0,-1 4-192 15,1-3 192-15,1 3-192 0,-1 2 192 0,1 1 0 0,-1 3 128 0,1-1-128 16,-1 2 0-16,1 3 0 0,-2-1 0 0,-2 5-128 16,-1 3 0-16,0 1 0 0,-3 1 0 0,-1 2 0 15,-3 2 128-15,0 3-192 0,-2 1 192 0,-1-3-192 16,1 2 192-16,-2 0 0 0,2-2 0 0,0-1 0 16,1 1 0-16,2-4 0 0,-1 0 0 0,2-3 0 0,-1 1 0 15,3-5 0-15,0-1 0 0,2-2 0 16,-1-2 0-16,1-3 144 15,2-3-16-15,1-1-128 0,1-2 384 0,3-3-48 0,1-2 0 0,1-1 0 0,2-3 48 0,1-3 16 16,4-2 0-16,2-4 0 0,2-2-112 0,3-3-32 16,3-2 0-16,3-3 0 0,3 1-112 0,2 1-16 15,0 1-128-15,1 2 192 0,0-2-192 16,0 4 0-16,0-2 0 0,3 1 0 0,-1 1-144 0,1-3-32 16,2 0 0-16,1-2 0 15,2-2-976-15,2-2-208 0,4-2-48 0,3-4-20608 0</inkml:trace>
  <inkml:trace contextRef="#ctx0" brushRef="#br0" timeOffset="80597.12">4560 9902 36863 0,'-3'-1'3264'0,"1"1"-2608"0,2 0-528 0,2 1-128 0,0-1 0 0,2 0 128 0,1 0-128 0,3-1 128 15,5-2-1152-15,5 1-224 0,6-2-48 0,6-3-16 16,2 3 432-16,7-5 96 0,10 2 16 0,5-2 0 0,5 2 448 0,1-1 80 0,-2 0 32 0,1-1 0 16,3 2 208-16,0-1 0 0,0 1 0 0,-1 1 0 15,2 1 592-15,3 5 176 0,2 0 16 0,1 0 16 16,1 0 656-16,0 0 128 0,2 0 16 0,1-3 16 15,2 2-704-15,3 0-144 0,4 1-16 0,-1-1-16 16,3-4-448-16,2-2-96 0,0 1 0 0,2-5-16 16,2 0-176-16,-1 1 0 0,3-2 0 0,-3 1 0 0,-11 2 0 0,2 0 0 15,5 3 0-15,2 0 0 0,-2 1 0 0,1 1 0 16,-2 2 128-16,-1-1-128 0,1 1 0 0,-2-2 0 16,1 2 0-16,-2-5 128 0,-1 0-128 0,7 0 0 15,5-1 0-15,1 2 128 0,-6-3 128 0,0 2 32 16,5 1 0-16,-5 0 0 0,-5 1 0 0,0-2 0 15,1 4 0-15,-3 2 0 0,-1-2-288 0,-4 3 0 16,-4 4 0-16,-4-1 0 0,-6 4 0 0,-8 0 0 0,-4 3 0 16,-2-3 0-1,-1 3 0-15,-4 1 0 0,-2 1 0 0,-4-4 0 16,-4 6 0-16,-4-3-176 0,-2-1 32 0,-5-2 0 16,-1 2-384-16,-3-3-80 0,-2-1-16 0,-1-1-17744 15</inkml:trace>
  <inkml:trace contextRef="#ctx0" brushRef="#br0" timeOffset="83029.52">8290 9537 35007 0,'-11'-20'3120'0,"2"9"-2496"0,2 0-496 0,2 5-128 0,3 4 1264 0,2 0 224 0,0 1 48 0,-2-3 16 0,0 2-1184 0,-1-3-240 0,1 4-128 0,0 1 128 0,4 2-288 0,-1 8-48 0,1 1-16 0,2 7 0 32,1 0-352-32,-1 3-64 0,-1 3 0 0,4 5-16 15,-3 6-16-15,3 4 0 0,-1 5 0 0,0-5 0 0,1 2 528 0,2-1 144 0,1-2 0 0,2 2 0 16,2 2 288-16,1 2 128 0,3 7 32 0,2 0 0 31,2 0-64-31,2 1-16 0,4 2 0 0,1-5 0 0,3 1-240 0,1-5-128 0,3-4 160 0,2-1-160 16,5-2 128-16,0-3-128 0,4-2 0 0,0-1 144 0,0-1 112 0,10 2 0 15,9 2 16 1,6 2 0-16,0-1-48 0,1-6-16 0,2-2 0 0,2 1 0 0,6 0-32 0,2 3-16 16,4 4 0-16,-2-1 0 0,-12-3-160 0,9 3 0 31,9 4 144-31,2 2-144 0,2 2 0 0,-3-7 0 16,-7-2 0-16,6-5 128 0,5 1 64 0,1-4 0 15,2-1 16-15,3-3 0 0,4-1-208 0,0 1 0 16,2-4 0-16,-8-2 0 0,-9-7 0 0,15 1 0 15,19 0 0-15,-1-5 0 0,-21-1 0 0,5-2 0 16,10-2 0-16,1-3 0 0,1-2 0 0,1-1 0 16,3-2 0-16,0-3 0 0,-1-1 160 0,1-3-16 0,6-1 0 15,-1-4 0-15,1-4 160 0,2-2 16 0,7 2 16 0,1-8 0 16,2-3-144-16,-1-1-16 0,3-3-16 0,-1 1 0 16,-9 4-160-16,1-2 0 0,3-2 144 0,2 2-144 15,2-1 256-15,-5 2-32 0,-1 2 0 0,-1 2 0 16,5 2 112-16,-3 2 32 0,-2 0 0 0,1 1 0 15,5 1-368-15,0 0 0 0,-6 2 0 0,3-1 0 16,5-4 0-16,-1 1 0 0,-2 1 0 0,-2 1 0 16,0 0 0-16,5-2 0 0,4 0 0 0,-2 0 0 15,-3 1-144-15,-4 4-112 0,-4 1 0 0,5-2-16 16,2 0 272-16,2 1 0 0,2 3 0 0,-6-1 0 0,-5 0 0 16,-5 4 0-16,-4 4 0 0,-4 2 0 0,-5 3 0 0,-3 2 0 15,-1 3 0-15,-5 4 0 0,-4 3 160 0,-1 0 96 16,0 2 0-16,-3 3 16 0,-6-1-272 0,2-1 0 15,-1 1 0-15,1 2 0 0,-2 3 0 0,-2-2 0 16,-3-1 0-16,-5 1 0 0,-2 5 0 0,-5 1 0 16,-3 3 0-16,-5 3 0 0,-7-2 0 0,-9 0 0 15,-4 4 0-15,-3 5 0 0,1 5 0 0,-6 5 0 0,-6 1 0 16,-5 3 0-16,-4 2-128 0,-6 0-96 0,-5 2-16 16,-2-2 0-16,-3 2 96 0,-4 3 16 0,-1 0 0 0,-1 1 0 15,0 2 128-15,-2 0 0 0,-1 5-144 0,-1-4 144 16,1 0 0-16,-2-3 0 0,1 0 0 0,-4 2 0 15,1 2 0-15,-2 3 0 0,-2 5 0 0,-1 0 0 16,-1-2 0-16,-2 2 0 0,-1 1 0 0,-1 2 0 16,1 5 0-16,-2 2 0 0,1 4 0 0,0-3 0 15,0 1 0-15,4 2 0 0,-2 3 0 0,1 1 0 16,-1-3 0-16,2-1 0 0,0-5 0 0,2 1 0 16,1-5 0-16,0 7 0 0,3 2 0 0,-2-4 0 15,2-6 0-15,-1 4 0 0,3 7 0 0,-2-1 0 16,0 0 0-16,0-2 0 0,1-1 0 0,1-2 0 15,1 3 0-15,1-3 0 0,2 2 0 0,2-5 0 0,3-4 0 16,3-2 0-16,3-1 0 0,1-4 0 0,2 0 0 0,3-1 0 16,1 3 0-16,4 1 0 0,1-1 0 0,0-5 0 15,3-5 0-15,1-4 0 0,1-2 0 16,3-1 192-16,3 2-192 0,3 0 192 0,2 0-192 0,1-5 128 16,3 2-128-16,-1-7 128 0,2 1-128 0,-1-3 0 15,0-1 0-15,0-1 0 0,0-5 128 0,3 0-128 16,1 1 128-16,0-1-128 0,3-4 0 0,0 1 0 15,4-4 0-15,-1 0 0 0,-3-3 0 0,3-2 0 16,3 2 0-16,-2-7 0 0,-4 1 0 0,4-2 0 0,4-3 0 16,-1 3 0-16,-2-2 0 0,0-2 0 0,1 2 0 15,-1-1 0-15,1-2 0 0,-1 2 208 0,1 0 0 16,-1 2 0-16,-1-4-48 0,-1 1-16 0,-2-5 0 0,1 3 0 16,0-3-16-16,-1-1-128 0,1 0 192 15,-4 0-64-15,1 0-128 0,-1-5 0 0,-3 2-192 0,0-3 192 16,-1-1 0-16,2 0 0 0,4-4 0 0,-1 0 192 15,1 0-192-15,1-2 0 0,0-2-192 0,-2 2 192 16,-7 2 0-16,7-5 0 0,8-2 0 0,5 0 192 16,-1-3-192-16,1 2 0 0,-2-3 0 0,-1 1 0 0,-4 0 0 15,-2 0-176-15,1-1 176 0,-3-1-128 0,-1 2 128 0,-3 1 0 16,-4 1 0-16,-1-1 0 0,-2 3 0 0,-2-4 0 16,-1 0 0-16,0 1 0 0,-3-1 128 0,2 0-128 15,0 1 128-15,1 3-128 0,-1-1 0 0,-1 1 0 16,0 6 0-16,0 0 0 0,1 2 0 0,-3 5 0 15,1-1 0-15,-3 5 0 0,0-2 0 0,-7 4 0 16,-1-2 0-16,2 2 0 16,-1 1 0-16,1 0 0 0,-2 2 0 0,-3 0 0 0,-1 0 0 0,-4 1 0 0,-1-1 0 15,-1 1 0 1,-1 0 0-16,-1 2 0 0,0 0 0 0,-3 3 0 0,2-1 0 0,-2 4 0 0,1 1 0 0,0 3 0 31,1 0 0-31,1 5 0 0,1-1 0 0,0 2 0 0,1-2 0 0,-1 0 0 0,1 2 0 0,2-4 0 16,-3 1 0-16,3 1 0 0,-2 1 0 0,-1-2 0 15,0 2 0-15,-1-4 0 0,-1 1 0 0,-3 1 0 16,0-1 0-16,-3 0 0 0,0 0 0 16,-2-1 0-16,-2 2 0 0,-2 0 0 0,-1-1 0 0,-2 1 0 15,0-2 0-15,-3 2 0 0,2-4 0 0,-2 0 0 16,-1 0 0-16,3-4 0 0,0 2 0 0,0-1 0 0,2 0 0 16,-1-1 0-16,1-1 0 0,0 3 0 0,0-4 0 0,0 0 0 15,1 2 0-15,-1-2 0 0,0-3 144 0,0 1-144 16,0-2 192-16,0 0-192 0,-1-2 128 0,1 0-128 15,0 0 0-15,0-1 0 0,-2-2 0 0,1 0 0 32,0 2 0-32,-1-3 0 0,0 2 0 0,0-3 0 0,-1 1 0 0,2-2 0 0,0 1 0 0,0-3 0 15,-1 1 0-15,2-1 0 0,-1 1 0 0,1-2 0 16,-1 2 0-16,1-5 0 16,-1 2 0-16,1-1 0 0,-2 0 0 0,0 0 0 0,1-4 272 0,0 0-48 15,-2-1-16-15,1 0 0 16,-2-2 80-16,0 1 16 0,0 0 0 0,0-4 0 0,-3 3-304 0,2-2 0 0,-1 2 0 0,-1-2 0 15,-1 1 160-15,0 3-32 0,0 0 0 0,0 0 0 16,0 0-128-16,1 1 0 0,-1 3 0 0,1 0 0 31,2 1 0-31,0 1 0 0,1 2-192 0,1 0 192 0,0-1-144 0,1 3 144 0,-1 1 0 0,2 0 0 32,-1 0-320-32,-2 3 32 0,3 0 16 0,-4 2 0 15,0 3-32-15,0-1 0 0,0 2 0 0,0-2 0 16,0 2 304-16,0-3 0 0,1-1-128 0,2-1 128 0,-1-1 0 15,2 2 0-15,0-3 0 0,0-1 0 0,1 1 0 0,0-1 0 16,0 1 0-16,0-2 0 0,1 1 160 0,0 1-160 16,0-2 160-16,1 3-160 0,0-1 160 0,0 1-160 15,1-3 160-15,1 4-160 0,-1-3 176 0,1 0-176 16,0-1 192-16,-1 3-192 0,0-2 224 0,-1-1-64 16,2 1-16-16,-3 0 0 0,1 2-16 0,-1-3-128 15,0 0 192-15,-1 0-64 0,0 1 16 0,0-1 0 16,0 1 0-16,0-1 0 0,0 0 16 0,0 0 0 15,0 0 0-15,0 0 0 0,0 0 32 0,0 0 16 16,0 0 0-16,0 0 0 0,0 0 112 0,-7-20 0 16,7 15 16-16,0 0 0 0,1 2-112 0,-1 0-32 0,1 0 0 0,0 1 0 15,1 4-48-15,-1-2-16 0,0 0 0 16,0 2 0-16,1 1-128 0,-1 0 0 0,3 1 0 0,-3 3 0 16,0 0 0-16,0 4 0 0,0-3 0 0,-1 6 0 15,0-2 0-15,-1 2 0 0,1 1 0 0,-1 1 0 16,1-4 0-16,-1 4 0 0,0-3 0 0,1 0 0 15,0 2 0-15,1-3 0 0,1 3 0 0,-1-2 0 16,3-2 0-16,-1 0 0 0,0 0 0 0,0 0 0 16,-1 2 0-16,1-5 0 0,-1 2 0 0,-1 0 0 15,1 1 0-15,-1-3 0 0,-1 1 0 0,0 0 0 0,0-2 0 0,0 0 0 16,1-1 0-16,-1-1 0 0,-1-1 0 16,1-2 0-16,0 3 0 0,0-5 0 0,0 1 0 0,1-1 0 15,-1-1 128-15,1-3-128 0,2 1 448 0,-1-5 0 16,-2 8 0-16,0 0 0 0,13-28-112 0,-7 15-16 15,0-2 0-15,3 1 0 0,-1-2-192 0,4-2-128 16,1 1 160-16,1 0-160 0,1-4 0 0,1 2 128 16,1-1-128-16,0 0 0 0,2 3 480 0,-2-3 48 15,3 4 16-15,-3-1 0 0,1 2-400 0,-2 0-144 16,-2 2 0-16,0-1 0 0,-2 3 0 0,1 1 0 16,-2-1 0-16,-2 0 0 15,0 1-448-15,-1 0-64 0,1 1-32 0,-3-1 0 0,0 3 192 0,-1-3 32 0,0 1 16 0,-1 2 0 31,0 1-464-31,0 1-80 0,0 0-32 0,0 3 0 16,-1-2-400-16,1 3-64 0,0 1-32 0,-1 0-13424 0,0 5-2688 0</inkml:trace>
  <inkml:trace contextRef="#ctx0" brushRef="#br0" timeOffset="86870">28332 5635 28559 0,'-5'-3'2544'0,"0"-2"-2032"0,1 4-512 0,2 1 0 0,1 0 192 0,-4-3-48 0,-3 1-16 0,-3 1 0 0,-4-4 176 0,-2 0 16 0,1 4 16 0,0-3 0 16,2 3 304-16,2-2 64 0,2 2 16 0,0 1 0 0,3-1-80 0,-1 1 0 15,3-2-16-15,2 2 0 0,1-2 256 0,1 2 48 16,1-1 16-16,1 0 0 0,2-1-224 0,0 0-32 16,2 1-16-16,2-1 0 15,1 2-288-15,1 0-48 0,2 0-16 0,1 0 0 0,2 0 144 0,1 0 32 16,2 3 0-16,3-1 0 0,2 0 48 0,5-2 16 15,6 2 0-15,2-2 0 0,5 2-160 0,1-2-16 16,2 0-16-16,8-3 0 0,8 2-64 0,5-6-16 16,2 2 0-16,1-1 0 0,-1 0-144 0,0-3-16 15,1 2-128-15,-3 1 192 0,-1 0-192 0,-6 1 128 16,-3 1-128-16,-7 1 0 0,-3 0 0 16,-7 0 0-16,-4-2 0 15,-4 5 0-15,-7-2 0 0,-5 1 0 0,-4 2 0 0,-7-1 0 0,-3 0 0 0,-5 0 0 0,-3 2 0 0,-6-2 0 31,-4 0 0-31,-5 0-240 0,-4 0 32 0,-4 0 0 16,-4 0 208-16,-4-2 0 0,-3 1-160 0,-3-2 160 16,0-1 0-16,-4 2 0 0,-5-3 0 0,1 0 0 15,0 1 0-15,-1 3 0 0,1 1 0 0,-1 1 128 16,4 2 64-16,0-1 0 0,1 2 0 0,3-2 0 16,1 3-192-16,1 0 0 0,3 3-192 0,-1 0 192 15,5 1-144-15,0 1 144 0,6 0 0 0,3 1 0 16,3-4-448-16,3 3 32 0,5-1 0 0,3-3 0 15,4 2 128-15,4-5 32 0,3 1 0 0,5 0 0 0,3-2 80 0,6 2 32 16,4-3 0-16,8 2 0 0,6-1 144 0,6-2-128 16,4 0 128-16,7 0-128 0,6 0 128 0,4-2 0 15,0 0-144-15,2 1 144 0,-4 0 0 0,-3-2 0 16,-1 2 0-16,2 0 0 0,0 0-288 0,-2-3 64 16,-1 3 16-16,-5-4 0 0,-2 4-64 0,-4-3-16 15,-4 3 0-15,-4-4 0 16,-1 3-416-16,-3-1-96 0,-2 0-16 0,-3-2-17552 0</inkml:trace>
  <inkml:trace contextRef="#ctx0" brushRef="#br0" timeOffset="88721.84">29009 5552 43311 0,'-8'-11'1920'0,"2"2"384"0,1 3-1840 0,1 3-464 0,3 3 0 0,1 0 0 0,0 1-640 0,-3 2-208 0,1 2-48 0,-2 4-16 0,-1 2 720 0,-1 7 192 0,0 6 0 0,-3 4 0 0,2 4-176 0,-3 3 176 15,-1 1-208-15,0 5 80 0,-2 1-160 0,0-2-32 0,-2 3 0 0,1-1 0 16,1-7 64-16,1 1 16 0,5-4 0 0,1 1 0 16,3-4 784-16,5-2 160 0,3 2 16 0,3-4 16 15,5 2-160-15,3-2-48 0,3 1 0 0,6-4 0 16,7 1-112-16,5-4-32 0,5 2 0 0,4-6 0 15,2 0-64-15,6-2 0 0,5 1-16 0,4-6 0 16,-4-3-112-16,6-3 0 0,5-2-16 0,2-2 0 16,1 0-176-16,2-3 0 0,2-4 144 0,-2-2-144 15,-2-1 0-15,1-2 0 0,4-3 0 0,3 0 0 0,2-6 176 16,1 0-48-16,0-4 0 0,1-1 0 16,3 0-128-16,0 0 0 0,1-1 144 0,3 1-144 0,5 3 0 15,1 0 0-15,2 4 0 0,-3 1 0 0,-1 3 128 0,-1 1-128 16,1 4 128-16,0 2-128 15,0 6 192-15,-3-1-48 0,-4 4 0 0,-3 1 0 0,0 2-144 0,-5 6 0 16,-3 5 0-16,-6 0 0 0,-10 3 0 0,0 1 128 16,1 5-128-16,-3 1 0 0,-3 3 0 0,-1 2 0 15,-1 4 0-15,-1 2 0 0,-4 0 0 0,0 2-176 16,-2 1 176-16,0-1-192 0,2 2 192 0,-3 3 0 16,-3 4 0-16,-3 0 0 0,-4 0 0 0,0 4 0 0,0 6 0 15,-3 7 0-15,-1 2 0 0,-3 1 0 16,-6-5 0-16,-3 0 0 0,-1 2 0 15,-1 3 0-15,-2 1 0 0,2 5 0 0,-2 1 0 0,0 1 0 0,-2-4 0 0,-1 4 0 16,-1 3 0-16,0 2 0 0,-2 3 0 0,-1-7-128 16,-2-7 128-16,0 2 0 0,-3 9 0 0,-3 2 0 15,-3 1 0-15,-2-2 0 0,0-1 0 0,-3 2 0 16,1-7-128-16,-2 5 128 0,0 6-128 0,0-1 128 0,3-13 0 16,-2 2 0-16,0 3 0 0,-2 3 176 0,2 1-48 15,0 2-128-15,0-2 192 0,-1-2-64 0,1-1-128 0,-1 0 0 16,-2 2 0-16,0-2 128 0,-2 3-128 0,-1-2 0 15,-2-3 0-15,0 1 0 0,-1-3 0 0,0 3 0 16,-1 4 0-16,0-4 0 0,0-2 0 0,0-2 0 31,1-2 0-31,0-1 0 0,1 0 192 0,3 2-64 0,0 2 0 0,1-1 0 0,0-8-128 0,2 1 0 16,-1 3 0-16,-1 1 0 0,1 2 0 0,-1 3 240 16,2 0-16-16,-3 1 0 0,1-1-32 0,-1 2-16 15,-3 4 0-15,-1 0 0 0,2 0-48 0,-5 0-128 0,-3 2 192 16,0-2-64-1,1 0 48-15,-1-4 0 0,2-1 0 0,-1 1 0 0,-1 0-48 0,0 2-128 16,1-1 192-16,2 1-64 0,-2 2-128 0,-1-2 0 0,0 2 0 0,-2 4 0 16,0-3 0-16,-2 2 0 0,2 1 0 0,-2-4 0 15,-1 0 0-15,0 1 0 0,-1 4 0 0,1-2 0 16,1 0 0-16,3-4 0 16,1 0 0-16,1-6 0 0,2 3 144 0,1-1 0 0,1 0 0 0,0-5 0 15,1-1 32-15,-1-1 0 0,2-4 0 0,-1 0 0 16,0 2-176-16,-1-2 0 15,1 1 0-15,-1-1 128 0,0-5-128 0,-1-1 0 0,-1-1 0 0,0-6 0 0,2-4 0 0,-2-1 0 32,0-3 128-32,-2-2-128 0,-1-2 256 0,-1-3 32 15,-1-2 0-15,1-7 0 0,-1 0-16 16,-2-7 0-16,-1 1 0 0,0-4 0 0,-1-3-32 16,-2-2-16-16,0-5 0 0,-4-1 0 0,1-2-224 0,0 0 176 15,-1-3-176-15,-1-4 160 0,2 2-32 16,-4-3-128-16,1-1 192 0,-4-1-64 0,1 3-128 0,0-3 0 15,0 1 0-15,1 1 0 0,2-1 0 0,0 1 0 16,1-1 0-16,2-4 0 0,1 3 0 0,2-5 0 16,0 3 0-16,0-1 0 0,-1 1 0 0,-1-2 0 0,-2 0 0 15,-3 1 0-15,2 2 0 0,0 0 0 0,-3 2 0 0,-3-1 0 16,-1 0 0-16,1 3 0 16,-1 2 0-16,2-2 0 0,2 3 0 0,3 1 0 0,-1 0 0 0,2 0 0 15,2 1 0-15,0 3 0 0,0-3 0 0,4 2 0 16,1-1 0-16,1 4 0 0,0-3 0 0,1 0 0 15,-1 2-320-15,1 0 48 0,1 1 16 0,-1 1 0 16,1 0 112-16,-2 2 144 0,2-1-208 0,-1 1 80 16,2 2 128-16,-2 0-160 0,0-2 160 0,-1 2-160 15,3-1 160-15,1 1 0 0,1 1 0 0,1 1-128 16,3-1 128-16,0 2 0 0,1-1 0 0,2 2 0 0,-2 3 0 16,2-1 0-16,0 1 0 0,1 3 0 15,-1-3 0-15,2 4-128 0,0 0 128 0,1 2 0 0,0-2 0 0,0 0 0 16,0 4 0-16,2 0-128 0,-1-2 128 0,0-1 0 15,1 3 0-15,0-5 0 0,2 1 0 16,-1-1-128-16,0 0 128 0,0-2 0 0,2-2 0 0,0-1 0 16,1 1 0-16,0-4 0 0,0 2 144 0,0-3-144 15,0-1 192-15,-1 1-192 0,2 0 0 0,-3-1 0 16,1 0 0-16,-3 0 0 0,2 0 0 0,-3-2 0 16,1 1 0-16,-2 0 0 0,1-4 128 0,0 0-128 0,1-1 0 0,-2 0 0 15,0-2 320-15,0 0-32 0,0-3-16 0,0 0 0 16,3-2 32-16,-3-1 0 0,0-2 0 15,-2-1 0-15,-2 0-80 0,1-4-16 0,-1 0 0 0,-1 2 0 16,0-5-208-16,-1-2 144 0,1 2-144 0,-1-1 128 16,1-1-128-16,-1-1 0 0,-1-1 0 0,1 1 0 15,0-1 128-15,0-1-128 0,1-1 0 0,1-1 128 16,2 1 432-16,1-2 80 0,2 3 0 0,3-1 16 16,0 4-528-16,2 0-80 0,2 3-48 0,1 2 0 15,-1 3-512-15,2 1-80 0,2-1-32 0,-1 1 0 0,1 4 240 16,2 2 64-16,0 2 0 0,1 1 0 0,2 2 16 0,2 4 16 15,1 0 0-15,1 6 0 0,0-1-16 0,4 3 0 16,-1 3 0-16,3 2 0 0,0 0 128 0,-1-1 32 16,1 4 0-16,-3-5 0 0,-2-4 144 0,2 5 0 15,1 2 0-15,3 6 0 0,0-1 0 0,-1-3 0 16,-1 1 0-16,-2-4 0 16,-1-5 0-16,-1-3-192 0,1-3 192 0,-2-1-192 0,-1-4 192 0,0-1 192 15,0-4-32-15,0-1-16 0,-1-1 304 0,1-1 48 16,0-2 16-16,1-6 0 0,2 0 0 0,-1-3 16 0,3-3 0 15,0-3 0-15,0-3 48 0,1 1 16 0,0-2 0 16,0-1 0-16,2 0-464 0,1-2-96 0,-1 3-32 16,2-1 0-16,-1 5 0 0,-1-1 0 0,0 1 0 0,0-1 0 15,0 1 0-15,0-1 0 0,-1-4 0 0,2 0 0 32,-1-2-1568-32,2-5-304 0,3-9-64 0,-4-11-16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18:18:43.1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32006 2330 32255 0,'3'-2'2864'0,"1"4"-2288"0,0 0-576 0,-2-1 0 0,-1 3-288 0,2-3-160 0,2 4-48 0,1 2 0 0,3 3 496 0,-2 6 0 0,-2 1 0 0,-4 6 160 0,-4 3 416 0,-5 2 64 0,-3 3 32 0,-4 4 0 0,-5 2 352 0,-3 6 64 16,-4 4 0-16,-3 4 16 0,-2 3-240 0,-1 3-48 0,-2 1-16 0,2 0 0 16,2-2-304-16,-2 4-64 0,-1 4-16 15,-2 4 0-15,0 0-160 0,2 1-16 0,-2 0-16 0,1 0 0 16,0 2-48-16,1-3-16 0,2-3 0 0,1 1 0 15,1-1-16-15,2-4 0 0,0 1 0 16,1-8 0-16,4-1 64 0,-1-2 16 0,1 4 0 16,0 0 0-16,1 1-96 0,1 0-128 15,1-5 176-15,1-2-176 0,0-1 128 0,-1 3-128 0,0 1 0 0,1-5 0 16,0 0 0-16,1-3 0 16,-1-3 0-16,3 1 0 0,0-3 0 0,1-1 0 0,0-5 0 0,2-1 0 0,2-3 0 15,1-3 0-15,0-2 0 0,2-2 0 16,1-3 0-16,2-3 0 0,-1 1 0 0,0-4 0 15,1-1 0-15,-2-3 0 0,1-1 128 0,0-3-128 0,1-1 0 0,-1 0 0 16,0-2 0-16,0-2 0 0,-1 2 176 0,0-2-176 16,0 0 160-16,-1 0-160 0,1-2 128 0,-2 0-128 15,2-1 0-15,-3-2 144 0,1 0-144 0,2-2 0 16,-3-3 144-16,2-3-144 16,0-5 144-16,0-6-144 0,2-2 192 0,0-8-192 0,1 0 160 0,1-10-160 15,2-1 128-15,1-7-128 16,-1-4 0-16,2-6 0 0,-1-3 0 0,0-1 0 15,0 2-160-15,-2 6 160 0,3 2-208 0,-1 10 80 0,2 5 128 16,2 8 0-16,0 5 0 0,1 5-128 0,1 6 128 0,0 2 0 16,1 2 0-16,0 3 0 0,0 0 0 0,-1 2 0 0,2 1 0 15,-2 3 0-15,-1 3 0 0,0 0 0 0,0 2 0 0,-2 5 0 16,1 4 0-16,-1 2 0 0,1 4 0 0,-2 4-128 16,-1 6 128-16,1 4-160 15,-1 6 160-15,-1 7-160 0,1 5 160 0,-1 5 0 16,0 11 0-16,-2-1 0 0,2 6 0 0,0-1 0 15,-1 0 0-15,2-8 0 0,3-6 0 0,1-9 0 16,2-6 0-16,2-6 0 0,4-3 0 0,1-5 224 16,3-6-48-16,2-3-16 0,-1-3 224 0,1-2 64 15,3-5 0-15,2-1 0 0,-2-5 80 0,2-2 32 16,1-2 0-16,0-7 0 0,2-3 16 0,-1-3 0 0,0-2 0 0,3-6 0 16,3-3-80-16,3-9-16 0,5 1 0 0,2-7 0 0,3-3-256 0,0-2-48 15,-1-3-16-15,2-5 0 16,2-4-432-16,4-6-96 0,5-5-16 0,3 0-23008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18:19:35.496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22748 6257 23951 0,'1'-4'2128'16,"-1"3"-1696"-16,0 2-432 0,1 3 0 0,-1-3 512 0,1 1 0 0,1 2 16 0,-1 1 0 0,2 5-320 0,0-2-64 0,-1 4-16 0,1-2 0 16,-2 1-128-16,-1 0 192 0,-2 1-192 0,-3 2 192 0,-1 2 816 0,-6 1 160 0,1 3 48 0,-4-2 0 0,-3 7 576 0,-4 2 128 15,-1 1 32-15,-4 3 0 0,-2 4-832 0,-5 0-160 16,-1 5-48-16,-2-1 0 0,-2 3-400 0,-1 1-96 15,2-3-16-15,0 0 0 0,4-2-272 0,2-2-128 16,6-4 0-16,3-1 128 0,2-3-128 0,3-5 0 16,5-1 0-16,2-5 0 0,1-2-144 0,2-4-64 15,1-2-16-15,1-2 0 16,-1-3-560-16,1-7-112 0,-1 0-32 0,-1-7-11008 16,1-1-2208-16</inkml:trace>
  <inkml:trace contextRef="#ctx0" brushRef="#br0" timeOffset="331.66">22071 6285 35935 0,'0'0'3200'0,"0"0"-2560"0,0 0-512 0,1 2-128 0,1 2 0 0,0-1 176 0,2 2-176 0,2 1 192 0,3 4 320 0,2 2 64 0,2 0 0 0,0 3 16 0,-1 1 16 0,1 3 0 16,-1-1 0-16,-1 2 0 16,0 2-320-16,-1 2-64 0,1-1-16 0,-1 5 0 0,0-2-16 0,1 1 0 15,3 1 0-15,1-2 0 16,1 0 128-16,3 0 0 0,4 1 16 0,1-3 0 0,2-2 32 0,3-1 0 16,-1 0 0-16,2-3 0 0,-2-1-208 0,2-2-32 15,0-1-128-15,-1 3 192 0,1-3-192 0,-3 2 0 16,0-1 0-16,-2 0 0 0,-3 1 0 0,-1-3-160 0,-1 0 32 0,-2 1 0 31,-1-1-704-31,-2 2-128 0</inkml:trace>
  <inkml:trace contextRef="#ctx0" brushRef="#br0" timeOffset="981.75">23140 6808 10127 0,'-3'0'896'0,"3"0"-704"0,1 0-192 0,1-2 0 16,0 2 0-16,2-2 0 0,1 0 0 0,1-2 0 0,5 2 848 0,3-3 304 0,0-1 48 0,3 1 16 0,-3 0 192 0,0 0 64 0,-2 2 0 0,-2-2 0 0,0 5 944 0,-4-2 192 0,0 2 32 0,-2 2 16 16,-3 5-128-16,-2-3-32 0,-1 8 0 0,-3 0 0 15,-1 4-1248-15,-2-1-256 0,1 2-48 0,-2 3-16 16,0-1-560-16,2 2-112 0,1 1-32 0,2-4 0 15,0 3-224-15,3-2 0 0,0 2 0 0,1-4 0 16,2 2 0-16,2-3-160 0,0-3 160 0,2 2-192 31,5 0-560-31,3 0-112 0,1-3-32 0,2 1-16832 0</inkml:trace>
  <inkml:trace contextRef="#ctx0" brushRef="#br0" timeOffset="1505.1">25631 6200 25791 0,'1'-5'2304'0,"2"1"-1856"15,-2 2-448-15,0 2 0 0,1 0 592 0,-1-3 32 0,1 1 0 0,2 0 0 0,0-1 608 0,-2 1 128 0,-2 4 32 0,-2 4 0 0,-4 4-240 0,-4 6-64 0,-5 5 0 0,-4 5 0 31,-3 7-192-31,-5 1-32 0,-4 3-16 0,-2 1 0 16,-1 2-464-16,-3 0-112 0,-4 5-16 0,-1-1 0 0,0-2-128 0,1-1-128 0,1-1 192 0,-1-3-192 16,2-1 128-16,2-3-128 0,1-3 0 0,2-4 0 15,4-4 0-15,4-3 0 0,5-2 0 0,5-2-12160 16,4-8-2544-16</inkml:trace>
  <inkml:trace contextRef="#ctx0" brushRef="#br0" timeOffset="1733.31">25027 6145 50687 0,'-5'-2'4496'0,"0"3"-3600"0,1 4-704 0,4 0-192 0,1 2-800 0,0 3-192 0,1 3-32 0,1 9-16 0,5 9 400 0,5 7 96 0,7 7 16 0,4-1 0 0,3 3 528 0,3 3 0 15,0-2 0-15,3 1 0 16,-2 0-432-16,-2-4-16 0,-2 2-16 0,-1-6 0 16,-1 1-144-16,-3-5-32 0,-2-6 0 0,-1-4 0 15,-3 1-1200-15,-4-6-240 0</inkml:trace>
  <inkml:trace contextRef="#ctx0" brushRef="#br0" timeOffset="2184.08">25745 6859 36863 0,'1'-6'1632'0,"0"1"336"16,2 1-1584-16,-1 1-384 0,0 1 0 0,0 1 0 0,2 0-224 0,2-6-128 0,3-1-32 0,4-3 0 0,2-3 384 0,1 2 0 0,0-2 0 0,0 2 0 0,0 2 0 0,-2 1 0 0,1 0 144 0,-2 2-144 0,1 3 784 0,-2 2 96 15,1 1 16-15,-2 1 0 0,-2 0-320 0,-1 0-64 16,-2 3-16-16,1 1 0 0,-4 1-240 0,0 2-32 16,-2 2-16-16,-2 0 0 0,-2 2-32 0,-2 1-16 15,-1-1 0-15,0 3 0 0,-3-3-160 0,-1 1 128 16,-1 4-128-16,-2-4 128 0,-1 1-128 0,-2 2 0 0,-3 0 0 0,0 1-176 15,-2 0 176-15,1 0 0 0,3-4 0 16,2 1 0-16,2-3 0 0,5-3 0 0,3-1 128 16,1-2-128-16,4 1 384 0,1 0 0 0,3-3 0 0,2 3 0 15,3 2-224-15,2-1-32 0,3 2-128 0,0-1 192 16,3-1-192-16,0-1 176 0,1 2-176 0,7 1 160 16,4 0-160-16,3-2 0 0,2 4 0 0,2-4 128 15,0 1-128-15,1-2-256 0,1 1 64 0,1-1 16 31,-2-2-480-31,-1 0-112 0,-3 2 0 0,2-4-11776 0,2-1-2336 0</inkml:trace>
  <inkml:trace contextRef="#ctx0" brushRef="#br0" timeOffset="2549.14">28775 6163 30399 0,'-3'-9'1344'0,"-1"0"288"0,1 3-1312 0,0 4-320 0,2-1 0 0,0 2 0 0,-2 1 624 0,-2-1 48 0,-2 1 16 0,-5 0 0 0,-5 2 96 0,-4 3 32 0,-1 5 0 0,-3 1 0 0,1 1-416 0,-4 5-80 16,1 1 0-16,-2 4-16 0,0 2 240 0,-2 2 48 15,-2 4 16-15,-2 3 0 0,1 0 0 0,-3 4 0 16,-1 4 0-16,0 1 0 0,1-1-272 0,0 0-48 16,0 2-16-16,0-2 0 0,2-3-272 0,2 2 128 15,1-4-128-15,3-3 0 16,6-4-528-16,2-5-224 0,3-3-32 0,5-5-11312 15,3-2-2272-15</inkml:trace>
  <inkml:trace contextRef="#ctx0" brushRef="#br0" timeOffset="2802.96">28118 6109 43311 0,'-5'-5'3840'0,"0"4"-3072"0,1 2-608 0,2 4-160 0,2 0 1024 0,2 2 192 0,3 1 16 15,1 6 16-15,4 9-1392 0,6 8-288 0,7 15-48 0,5 3-16 0,3 3 208 0,0 0 32 0,0-1 16 0,-4-3 0 16,-1-1-80-16,-2-1-32 0,-3-3 0 0,-2-1 0 16,-1-2-48-16,-4-2-16 0,0-4 0 0,-2-5 0 0,-2 0 32 0,-1-2 16 15,0-4 0-15,-2-4 0 16,1-2-896-16,0-2-176 15,1-3-32-15,1 0-15296 0</inkml:trace>
  <inkml:trace contextRef="#ctx0" brushRef="#br0" timeOffset="3327.1">28818 6804 41471 0,'5'-8'1840'0,"-2"-1"368"0,2 3-1760 0,0 2-448 0,0 2 0 0,0 0 0 0,1 2 0 0,6-4 0 0,5-3 0 0,6 1 0 0,6-4 0 0,2 4 0 0,0 0 0 0,-4 2 0 0,-4 3-208 0,-4 1-32 16,-4 2 0-16,-4 2 0 0,-5 2 240 0,-2 2 0 15,-3 0 0-15,-3 4 0 0,-3-1 144 0,-3-3 80 16,1 2 16-16,-2 0 0 0,-1-2-32 0,0 0 0 16,2-2 0-16,-1-2 0 0,2 0-16 0,-2-1 0 15,3-1 0-15,0 0 0 0,1-2-192 0,1 3 0 16,1-3 0-16,2 0 0 0,-1 0-192 0,4-3-96 16,1 2-16-16,2-2 0 0,0 3 144 0,2-2 32 15,-1 2 0-15,0 0 0 0,1 0 128 0,-1 2 0 16,1 0 0-16,-1 3 128 0,2 0 144 0,0 1 48 0,1 1 0 0,1 4 0 15,2 0-192-15,-1 2-128 16,2 2 144-16,0-4-144 0,0 4 0 0,-1-2 0 0,0 2 0 0,0-1 0 16,-2 1 0-16,-1 1 0 0,-1-2 0 0,-1 5 0 15,-1 0 0-15,-2 0 0 0,-1 0 0 0,-3 2 0 16,-3-3 128-16,1 3-128 0,-5-2 0 0,0 0 144 16,-2 0-16-16,-2-1-128 0,-1-1 192 0,-3-3-64 15,0-2 16-15,-2 2 0 0,1-7 0 0,-1 3 0 0,-2-5-144 16,0 1 128-16,0-4-128 0,-1 1 128 15,0-3-128-15,-1 0-176 0,-1-3 48 0,0 1 0 16,-1-3-480-16,2-1-96 0,3-5 0 0,0-2-18016 16</inkml:trace>
  <inkml:trace contextRef="#ctx0" brushRef="#br0" timeOffset="3739.86">31753 6128 42383 0,'-6'-6'1872'0,"0"2"400"0,-1 2-1824 0,2 0-448 0,2 2 0 0,1 2 0 0,-1 0 0 0,-3 1 0 0,-4 3 0 0,-3 1 0 0,-5 6 0 0,-2 5-256 0,-3 2 48 0,-3 6 16 0,-2 3 192 0,-6 6-144 0,-2 3 144 0,-4 4-128 0,-4 7 128 0,-3-1 0 16,-2 6 0-16,-4 1 0 0,-2-2 0 0,0-1 0 15,-4 0 128-15,6-8-128 0,6-7 128 0,5-6-128 16,4-2 128-16,3-6-128 0,6 0 0 0,1-6 0 16,5-1 0-16,3-5-128 15,3-5-704-15,2-3-144 0,3-5-32 0,3-2-16496 0</inkml:trace>
  <inkml:trace contextRef="#ctx0" brushRef="#br0" timeOffset="3977.22">30995 6190 41471 0,'2'-6'1840'0,"-2"2"368"0,0 3-1760 0,0 1-448 0,1 1 0 0,-1 1 0 0,0 0 0 0,1 3-144 0,0 2 0 0,1 4 0 0,1 5 672 0,2 6 144 0,1 4 32 0,3 5 0 0,1 0-320 0,4 4-48 16,0 2-16-16,2 3 0 0,4 0-320 0,3 5 144 15,0-4-144-15,2 2 0 0,-1-2 0 0,1-4 0 16,-1 0 0-16,-2-1 0 31,-1-3-320-31,-1-1-80 0,-3-2-16 0,-1-3 0 0,-2-5-192 0,-4 0-32 0,-2-3-16 0,-2-3 0 16,1-1-272-16,-4-1-48 0,1-2-16 0,-1-4-16160 0</inkml:trace>
  <inkml:trace contextRef="#ctx0" brushRef="#br0" timeOffset="4373.68">31790 6743 41471 0,'-6'0'1840'0,"0"2"368"0,0 0-1760 0,1 2-448 15,3-3 0-15,-1 3 0 0,-1-1 0 0,-2 2-144 0,-4 2 0 0,-3 7 0 0,-1-2 144 0,0 0 0 0,2 3 160 0,2-2-160 0,3-2 0 0,2 0 0 16,2 0 0-16,2 0 0 0,1-4 0 0,1 3 128 16,2 1-128-16,1-3 0 0,0 2 320 0,1-2-48 15,0 2 0-15,0 0 0 0,2-2-144 0,-1-1-128 16,-1 1 192-16,1-2-192 0,1 0 0 0,-1-4 0 16,3 2 0-16,0-1 0 0,1-1 128 0,1-1-128 0,2-2 0 0,2 1 0 15,1-4 144-15,3 2-144 0,-1-3 0 0,5-1 144 16,-1 0-144-16,1-3 160 0,3 1-160 15,0-1 160-15,2 1-336 0,-4-1-64 0,1 3-16 0,-4 0 0 32,-1 4-320-32,-2-3-80 0,1 1-16 0,-1 1 0 15,0 1-1072-15,-2 0-224 0,-1-1-32 0,-2 1-16 0,0-2-992 16,-2 1-192-16,-1-3-32 0,-2 1-8032 0</inkml:trace>
  <inkml:trace contextRef="#ctx0" brushRef="#br0" timeOffset="4595.17">32065 6740 49759 0,'-16'3'2208'0,"2"0"448"16,1 3-2128-16,4 2-528 0,5-1 0 0,2-1 0 0,-2 2-512 0,-3 4-224 0,-6 9-32 0,-3 9-16 0,-1 8 304 0,-2 7 64 0,2 2 16 0,2 2 0 0,2-1 96 0,0 2 32 0,3 2 0 15,1-3 0-15,2 2 272 0,1-5 0 0,1-4 0 0,2-3 0 16,0 1-192-16,2-5 32 0,1-3 0 0,0-4-12944 16,2-3-2576-16</inkml:trace>
  <inkml:trace contextRef="#ctx0" brushRef="#br0" timeOffset="16386.16">17124 9349 23039 0,'-3'-1'2048'0,"2"0"-1648"0,1-2-400 0,-1 3 0 0,1 0 688 0,0 0 48 0,0-1 16 16,-1 1 0-16,-1-1-608 0,0 2-144 0,1 3 0 0,1-4 0 0,0 0 896 0,-3 26 128 0,2-11 48 0,-2 3 0 0,1 8 592 0,-3 0 112 0,-1 6 16 0,-3 4 16 0,1 1-576 0,-4-1-112 0,3 2-32 0,0-7 0 15,1-2-768-15,2-2-144 0,-1 1-48 0,2 1 0 16,1-6-736-16,0-2-160 0,2-2-16 16,0-2-10736-16,0-1-2128 0</inkml:trace>
  <inkml:trace contextRef="#ctx0" brushRef="#br0" timeOffset="16959.31">16880 10614 35935 0,'-1'-6'1600'0,"-2"-1"320"0,1 3-1536 16,0-1-384-16,2 1 0 0,0 2 0 0,1-2 288 0,0-2-16 0,1-1 0 0,3-7 0 0,5 0-1520 0,3 0-304 0,4 0-64 0,4 2-16 0,-1-2 864 0,2 3 192 0,4 1 16 0,1 0 16 0,2 1 544 0,-2 3 320 16,3 2-32-16,-2 1-16 0,-1 2 624 0,-5 2 112 15,-4 2 16-15,-2 4 16 0,-1 4-416 0,-3 0-96 16,-3 3-16-16,-3 0 0 0,-4 5-512 0,0 2-144 15,-5-1-16-15,-3 2 0 0,-2 1-48 0,-4 0-16 16,-1 0 0-16,-6 1 0 0,-3 0 80 0,-3-3 16 16,3 1 0-16,-4-1 0 0,-1-2 128 0,1-4 192 15,0-1-32-15,3-3-16 0,2-2 704 0,2 2 144 0,0-4 32 16,2 3 0-16,2-4-272 0,1 3-48 0,2-1-16 0,1 2 0 16,2-1-560-16,2 2-128 15,1 4 0-15,1 0 0 0,3 0-272 0,2 1-96 0,5-3-16 0,4 2 0 16,5-2 144-16,3-2 32 0,8-1 0 0,1 1 0 15,2-5 336-15,4 0 64 0,5-1 0 0,2-1 16 16,-1-1-208-16,0 1 0 16,1-3 0-16,-4 4-11536 0,-2-2-2352 0</inkml:trace>
  <inkml:trace contextRef="#ctx0" brushRef="#br0" timeOffset="17617.98">16894 11621 23951 0,'0'-6'2128'0,"-1"0"-1696"0,-1-1-432 0,2 2 0 0,2 0 3328 0,-1 4 576 0,1-4 112 0,3-1 16 0,4-3-3280 0,3-2-752 0,7-1 0 0,7 0 0 31,5-1-448-31,4 2-64 0,5 1 0 0,0 3 0 0,0 1 512 0,0-3 0 0,0 4 128 0,-2 0-128 0,-2 1 160 0,-2 1-160 16,0 1 128-16,-5 2-128 0,-3 3 288 0,-3-1-32 15,-5 5 0-15,-3-1 0 0,-4 1-128 0,-5 2-128 16,-2-1 144-16,-4 2-144 0,-1 0 128 0,-4 1-128 16,-4 0 0-16,-1 2 144 0,-1-2 128 0,-1 0 32 15,-3 0 0-15,0-2 0 16,0 0-128-16,-1-3-32 0,0 1 0 0,0-1 0 0,0-1-336 0,0 0-80 16,2 0-16-16,1-4 0 0,2 1 80 0,1 0 16 15,0-2 0-15,0 0 0 0,1 0-64 0,1 1 0 16,0 1 0-16,2 1 0 0,1 0 64 0,1-1 0 15,4 4 0-15,2-1 0 16,3 2-464-16,2-1-96 0,3 0-16 0,2-1 0 16,2 0 224-16,2 1 32 0,1-4 16 0,1 2 0 0,0-1 368 0,-2-1 128 0,-2 1 0 0,-3-2-144 15,-2 3 144-15,-3-1 0 0,-1 3 0 0,-5 2 0 16,-2 2 480-16,-1-2 32 0,-3 4 0 0,-2-1 0 16,-3 0 384-16,-1 1 96 0,-4-1 16 0,0 3 0 15,-2-3-224-15,0 1-32 0,0 1-16 0,0 2 0 16,-1-3-496-16,-1 0-112 0,-1 4 0 0,2-4-128 15,0 1 0-15,1-2 0 16,0-1 0-16,2 1 0 0,1-3 0 16,-1 2 0-16,1 0 0 0,-1-2 0 0,1 2 0 0,1 0 0 0,-1-3 0 0,2 1 0 15,1-2-512-15,1-1-192 0,2-1-64 0,2 1-16480 16</inkml:trace>
  <inkml:trace contextRef="#ctx0" brushRef="#br0" timeOffset="18044.68">17066 12432 43311 0,'-9'6'3840'0,"0"2"-3072"0,4-5-608 0,2 0-160 0,0-1 0 0,-1 2 0 0,-2 5 0 0,-5 7 0 0,-1 1-448 0,-1 3-80 0,4 0-16 0,1-2 0 15,3-2-1024-15,1-1-208 0,2 0-32 0,-2-3-16 16,2-3 560-16,-1-3 112 0,1 3 32 0,-2 0 0 0,0-3 896 0,1 4 224 16,0-3 0-16,1 0 0 0,-1 2 384 0,3-3 112 15,4 2 16-15,0 0 16 0,3-5 0 0,4 1 0 16,3-3 0-16,2 0 0 0,5 1-176 0,2 0-32 16,3-1-16-16,2 3 0 15,1-1-896-15,2 0-176 0,0 2-48 16,-4-3 0-16,-2 7-464 0,-3-3-80 0,-2 0-32 0,-3-3-7440 15,-2-1-1504-15</inkml:trace>
  <inkml:trace contextRef="#ctx0" brushRef="#br0" timeOffset="18345.3">17485 12274 13823 0,'0'7'1216'0,"-4"-2"-960"15,-1 1-256-15,0 1 0 0,2-2 6784 0,-1-1 1328 0,0 6 256 0,-3 3 48 0,-6 10-6832 0,-2 9-1376 0,1 5-208 0,-1 7-160 0,1 0-1072 0,1 2-224 0,-2 2-32 0,-3-2-16 16,1-1 160-16,-1-2 16 0,0-4 16 0,0-2 0 15,0 1 1056-15,1-6 256 0,0-1 0 0,1 2 0 16,1-2 576-16,0 1 112 0,3 1 16 0,-1 0-11104 16,3-1-2224-16</inkml:trace>
  <inkml:trace contextRef="#ctx0" brushRef="#br0" timeOffset="19266.57">17050 13484 19343 0,'-13'-1'1728'0,"5"-1"-1392"0,-1 1-336 0,3-1 0 0,2 1 2368 0,2 1 384 0,-2 0 96 0,-2 0 16 0,-4 1-1584 0,-3 1-304 0,1 1-64 0,3 1-16 16,3 1-1184-16,2 0-240 0,4 1-48 0,3 0-16 0,1-1 592 0,2 0 0 0,1 0 0 0,1 0 0 16,-1 0 576-16,1 1 176 0,-2 0 32 0,-1-1 16 15,0 3-48-15,-2-2-16 0,1 3 0 0,0-3 0 16,-1 1-304-16,2 3-64 0,3-3-16 0,-1 1 0 0,2 0 0 15,1 4 0-15,1-5 0 0,0 3 0 0,0 1-144 16,2 0-16-16,0 2-16 0,-1 3 0 0,1-3-176 0,-1 2 0 16,1 1 0-16,-2-2 0 0,0 1 0 0,-4-1 0 15,1 1 0-15,-3-2 0 0,-3-2 0 0,-2 1 0 16,-1 1 0-16,-3 0 0 0,-1-2 0 0,-3 3 0 16,-1 1-128-16,-2-2 128 0,0 0 0 0,-1 0 208 15,1 1-16-15,0-2-16 0,1 2 16 0,2-6 0 16,-1 1 0-16,3 0 0 0,1 1-192 0,1 0 192 15,0-3-192-15,1 3 192 0,0-1-192 0,1-1 0 16,-2 0 0-16,0 0 0 0,1-2 0 0,-3 2-224 16,-2-1 48-16,-3-2 16 15,-1 1-224-15,-1-2-32 0,0-3-16 0,-6 1 0 16,-4-4-304-16,-3-3-64 0,-2 2-16 0,0-6 0 16,0 2-528-16,0-6-128 0,2 2 0 0,3-5-16 15,3 0-1152-15,0-3-240 0</inkml:trace>
  <inkml:trace contextRef="#ctx0" brushRef="#br0" timeOffset="19501.39">16910 13470 35935 0,'1'-3'3200'0,"0"2"-2560"0,-1-3-512 0,2 3-128 0,0 1 1232 0,0-2 240 0,5-1 32 0,5-2 16 0,4-1-1216 0,9 0-304 0,7 2 0 0,6-1 0 0,4 1 0 0,4-1-272 15,4-1 48-15,0 0 16 16,2-4-240-16,-2 4-32 0,-5 0-16 0,-3 0 0 16,-4 1-208-16,-6 0-64 0,-4 3 0 0,-4 2 0 15,-3-2-1344-15,-5 1-288 0,-3 2-48 0,-3 1-11136 0</inkml:trace>
  <inkml:trace contextRef="#ctx0" brushRef="#br0" timeOffset="20182.96">17414 14416 13823 0,'-2'0'1216'0,"-1"1"-960"0,2-1-256 0,0 0 0 0,0 0 752 0,-2 1 96 0,0 2 32 0,-4-2 0 0,-1 4-1360 0,-2 0-272 0,-1 1-48 16,-3-1-16-16,2 1 1456 0,-3-2 304 0,0 3 48 0,-1-1 16 0,1 2 720 0,0-1 160 15,2-2 32-15,0 4 0 0,1-3-304 0,-3 5-48 16,1 0-16-16,1 3 0 0,-1 2-512 0,1 1-96 31,2 2-32-31,-3 3 0 0,-1 6-640 0,-1 5-128 0,0 5-16 0,0-2-128 16,0 2-256-16,3-7-176 0,4-5-16 0,-3 5-16 16,0 7-176-16,1 3-48 0,1-3 0 0,1-3 0 15,4-2 336-15,3-4 64 0,3-6 16 0,3-4 0 0,3-3 816 0,3-5 160 16,5-1 48-16,2-4 0 0,4-6-80 0,3 0-16 15,2-6 0-15,0 0 0 16,0-3-480-16,0-1-176 0,0 0 0 0,-2-3 144 0,1 0-400 0,-3 1-96 0,-3 1-16 16,-2-1 0-16,1-2 528 0,-2-1 96 0,-1 0 32 0,-3 2 0 15,-1 2 400-15,-2 1 80 0,-3 2 0 16,-1 2 16-16,-3 1-160 0,0 0-48 0,-4 4 0 0,1-3 0 16,-1 3-128-16,-2 1-48 15,-2 1 0-15,-2-1 0 16,-2 1-208-16,-2 2-64 0,-2-3 0 0,0 0-12064 15,-3 0-2416-15</inkml:trace>
  <inkml:trace contextRef="#ctx0" brushRef="#br0" timeOffset="22103.86">17209 15092 12895 0,'-9'0'1152'0,"2"-1"-928"0,2 1-224 0,3 0 0 0,0 0 1664 0,2 0 304 0,2 0 48 0,-1-3 16 15,1 3-4896-15,3-1-976 0,4 0-192 0,1-4-32 0,2 0 3232 0,-1 0 640 0,2 0 192 0,-2 1 0 0,-3 1 0 0,-3 1-128 16,0-3 128-16,-3 4 0 0,-1-2 0 0,-4 1 0 16,1 2 128-16,-2 0 0 0,0 0 1392 15,1 0 272-15,0 2 48 0,1-2 32 0,2 1-880 0,1-1-176 16,-1 0-48-16,0 0 0 16,0 0-1328-16,22 0-272 0,-12-1-48 0,0-1-16 15,-1 1 112-15,-3-1 16 0,0 0 0 0,-2 2 0 0,-2-1 560 0,-2 1 208 16,0 1-144-16,-2-1 144 0,-2 0 992 0,-1 0 288 15,0-1 48-15,0 1 16 0,-1 0 640 0,1 0 144 32,0-2 32-32,0 0 0 0,3 1-496 0,1 0-80 0,-1-3-32 0,4 1 0 15,0-1-528-15,0-1-96 0,3-1-32 0,0-1 0 16,0 3-896-16,3-6 0 0,-1 2 0 0,1-3-176 31,-1 1-336-31,-2 0-64 0,-1 2 0 0,-2-3-16 0,-1 1 592 0,-3 2 0 0,-1 2 0 0,-3 1 128 16,-1 0 624-16,-4 4 112 0,3 1 32 0,-4 0 0 15,-5 4-160-15,-4 3-32 0,-2 0 0 0,0 3 0 16,-1-2-384-16,5-2-64 0,5-1-32 0,-1 0 0 16,-6 1-224-16,-4 1 0 0,1 2 0 0,-1-4-10256 15,5-2-2064-15</inkml:trace>
  <inkml:trace contextRef="#ctx0" brushRef="#br0" timeOffset="26482.08">21342 14267 35935 0,'-5'-5'3200'0,"0"2"-2560"0,1 1-512 0,3 2-128 0,1 2 704 0,-3-2 128 0,1-2 32 0,-4 1 0 0,1-1-720 0,-1-1-144 16,2 2 0-16,3 1 0 0,2 0-240 0,1 0 0 0,2 4 0 0,1-1 0 15,0 2 720-15,1 0 144 16,0 1 16-16,0 3 16 0,2 2-176 0,-3 3-32 0,1 3-16 0,-2 0 0 16,-1 2-224-16,0 3-32 0,-2 2-16 0,0 3 0 15,-1 1-32-15,2 6-128 0,-2 2 192 0,0 2-64 16,1 3 64-16,-1 0 16 0,0 2 0 0,0-2 0 16,-1-2-64-16,1 1-16 0,0-2 0 0,0-1 0 15,-2 0 0-15,2-2 0 0,0-2 0 16,0 0 0-16,2-1 48 0,0 0 0 0,-1-1 0 0,1-3 0 15,-1 2 16-15,1-3 0 0,-1-1 0 0,1-2 0 0,-1-2-48 0,-1 0 0 16,0-1 0-16,0-2 0 16,0-2-144-16,1-3 0 0,0-3 0 0,1-1 0 0,0-3 128 0,2-1 0 15,0-1 0-15,1-1 0 0,-1 0 112 0,3-2 16 16,0-1 0-16,0-1 0 16,2 0-112-16,1 0-16 0,1-1 0 0,0 1 0 15,0-2 0-15,2 2 0 0,2-2 0 0,3 2 0 0,1-1 112 0,2 0 16 16,2 1 0-16,4-3 0 0,2 1-256 0,3 1 144 0,1-4-144 15,3 1 128-15,-1 1-128 0,2-1 192 16,4-3-192-16,1 2 192 0,2-1-192 0,2 3 192 0,-1 0-192 0,-1 3 192 31,-1 0-192-31,-1 1 0 0,-1-1 0 0,-2 2-176 0,0-2 176 0,0 0 0 16,0 0 0-16,1 1 0 0,-2 1 0 0,2 3 0 0,-1-4 0 0,3 1 176 16,1-1-176-16,4-2 192 15,4-4-192-15,5-3 192 0,-2-3 32 0,8-1 16 0,8-3 0 0,2 1 0 16,4 3-48-16,-3 1-16 15,0 0 0-15,-2 2 0 0,0-1-176 0,-1 4 0 0,2 3 0 0,-3 2-176 16,-2 5 176-16,-3 0 0 0,-1-2 0 0,-1 2-128 0,-1 1 128 0,-3 3 0 16,0-1-144-16,-4 1 144 0,-2 3 0 0,-1-6 0 15,0 0 0 1,-2-2 0-16,3-4 0 0,3-3 0 0,5 2 0 0,3-4 0 0,3 2 320 0,1-4 0 16,1 3-16-16,0-6 0 0,-4 3-160 0,4-4-16 15,4 1-128-15,-2 3 192 0,-6 2-192 0,-2-2 0 16,0 3 0-16,-3-3 0 15,-3 4 0-15,0 0 0 0,-2-1 0 0,-2 4 0 0,-4 2 0 0,-1 0 0 0,-1-1 0 16,-2 1 0-16,-1 1 0 0,-4-1 0 0,2-1 0 0,0-1 0 16,3 0 0-16,3-1 0 0,4 1 0 0,1-2 0 31,1 0 128-31,3-1 16 0,1 0 16 0,-1 0 0 0,-6-1-160 0,3 2 128 0,4-2-128 0,-1 2 128 16,-2-3-128-16,-1 1 0 0,-1 2 0 15,-5-3 0-15,-1 1 0 0,-3 2 0 0,-2-2 0 0,-2 3 0 16,1 1 0-16,-3 0 0 0,0 1 0 0,0 0 0 15,2 3 176-15,-1 1-48 0,0 0-128 0,2 1 192 16,2 1-192-16,0 1 0 0,0 0 0 0,1 0 0 0,2 0 0 16,1-1 0-16,2-2 0 0,0 1 0 0,-1-1 0 0,-1-4 0 31,0 4 0-31,-1-5 0 0,1 1 128 0,0-2-128 16,-2 1 0-16,1-3 144 0,-1 1-144 0,3 1 0 15,3 1 0-15,-1-3 0 0,2 3 0 0,0 3 0 16,-1-3 0-16,4 1 0 0,-4-1 0 0,7 0 0 15,4-1 128-15,3 2-128 0,0 0 0 0,6 0 0 16,1 2 0-16,0-3 0 0,-6 0 0 0,2-3 0 16,1 1 0-16,-1 1 0 0,-4-2-144 0,-1 1 144 15,1-2 0-15,-1-1 0 0,-4 0-192 0,2-1 64 16,3 2 128-16,-1-3-208 0,-2 3 208 0,3-1 0 0,1-1 0 16,0 1 0-16,-4 1 0 0,5 2 0 0,8-2 0 0,0 3 0 15,1 0 0-15,0 1 0 0,1 2 0 0,-5 2 0 16,2 1 0-16,-2-3 0 0,1 3 0 15,-3 1 0-15,-1 1 0 0,-4-1 0 0,-4-1 0 0,0 0 0 16,1 1 0-16,-1-1 0 0,-1 1 144 0,-2 0-144 16,-1 2 0-16,-3-3 0 0,2-2 0 0,-4 0 0 15,0-1 0-15,-1-1 0 0,3-1-128 0,1 2 128 16,2 0 0-16,0 2 0 0,2 0 0 0,0-2 0 16,0 2 0-16,-3-1-160 0,-3 0 0 0,1 1 0 15,2 1 160-15,-3 1 0 0,-1 0 0 0,-6-1 0 0,-4 2 0 0,-3-2-128 16,-1 0 128-16,-4 0 0 0,-4-4-144 0,-1-1 144 15,1 0-160-15,-1-3 160 0,0 0-144 0,-2 1 144 16,0-2-128-16,-1 0 128 0,3-2 0 0,-1 1 0 16,-1 1 0-16,1 1 0 0,-1-2 0 0,0 1 0 15,-2-1 0-15,2 1 0 0,-4 0 0 0,-1-3 0 16,-1 1 0-16,-1 1-128 0,-1-1 128 0,-2 1 0 16,-2-1 0-16,0 1 0 0,-1-1 128 0,-2 0 0 15,0-4 0-15,0 2 0 0,-3-3 16 0,2 0 16 16,-2 0 0-16,0-5 0 0,0 1 0 0,-1-4 0 0,2-2 0 15,0-2 0-15,0-1-32 0,0-3 0 0,1-4 0 0,1-1 0 16,-3-2-128-16,2-1 128 0,-2-1-128 0,0 0 128 16,-3 0-128-16,1 0 0 15,2 2 0-15,-2-3 0 0,0 3 0 0,-2 1 0 16,1 1 0-16,-2-2 0 0,1 5 0 0,-2-2 0 16,0 2 0-16,-2 2 0 0,0 1-192 0,-3 0 192 0,2 4-192 0,-1 2 192 15,0 3-320-15,0 0 64 0,1-1 16 0,-1 1 0 16,2 1 240-16,0 0-144 0,-1 3 144 0,2-1-128 15,0 1-64-15,-1 1 0 0,1-1 0 0,-1 4 0 16,0 1 192-16,-1 1-160 0,1 1 160 0,-1 1-160 16,0 2-32-16,-1 2 0 0,-2 1 0 0,0 0 0 0,-1 0 192 15,-2 1-208-15,1 2 80 0,-3 0 128 16,-1 1-192-16,-2 2 192 0,0-1-192 0,-2 1 192 0,0 1-192 16,-2 0 192-16,0 3-160 0,-2-5 160 15,2 2 0-15,-1-1 0 0,0 1 0 0,1-1 0 0,-1-1 0 0,1 0 0 16,1 0 0-16,-3 0 0 15,2-4 0-15,-4 2 0 0,0 0 0 0,-4 1 0 16,-1-2 0-16,-1 2 0 0,0-3 0 0,-2 3 0 0,1-2 0 0,-4 2 0 16,-2-2 0-16,-3 3 0 0,-1-1 0 0,-3 0 0 0,2-2 0 0,-1 1 0 15,-2-1 0-15,-3-2 0 0,0 0 0 0,-3-2 0 16,2 4 0-16,-1-2 0 0,-3 0 0 0,0 1-144 16,0-1 144-16,1-1 0 0,2-2 0 15,-3 1 0-15,0-4 0 0,-4 1 0 0,4 0 0 0,-6 2 128 16,-1 0-128-16,-2-1 0 15,1 2 0-15,-2-3-128 0,2 0 128 0,-1 0 0 16,-3 0 0-16,-1 1 0 0,-3-1 0 0,0 2 0 16,-2 0 0-16,-4-2 0 0,-1-1 0 0,-2 1 0 15,-1 1 0-15,-2 2 0 0,0-2 0 0,2 2 0 16,0-1 0-16,3 1 0 0,2 2 0 0,-7 0 0 16,-5 0 0-16,-1 0 0 0,2 2 0 0,-1 1 0 15,-1-2 0-15,-1 4-128 0,-1-4 128 0,2 3 0 0,2-4 0 0,0 0 0 16,4 0-192-16,-2 0 32 0,-1 1 16 0,0 0 0 15,2-1 144-15,-1 0-192 0,0-1 192 0,-2 1-192 16,1 1 192-16,0-1 0 0,2 2 0 0,-1 0 0 0,1-2 0 16,0 0 0-16,-1 1 128 0,3 1-128 0,-1 1 0 0,1-3 0 31,2-1 0-31,-1-1-192 0,4 2 192 0,-1-2 144 0,1 4-16 0,1-4-128 16,5 2 0-16,1 0 0 0,-2-1-160 0,2 1 160 0,4 3 0 0,-1 0 0 0,-1 0 0 15,1 0 0-15,3 2 0 0,-3 0 0 0,-2-1 0 0,-2 1 192 31,3 1-192-31,-1-1 0 0,-3 4 0 0,2-5 0 16,2 0 0-16,-2-1 0 0,0-1 0 0,-1 2 0 16,1 0 0-16,-3 0 0 0,0 0 0 0,1 1 0 0,10-3 0 0,-4 1-176 15,-3 0 176-15,0 1-128 0,1 1 128 16,1-2 0-16,4 2 0 0,1 0 0 0,5-1 0 16,1-4 0-16,-1 1 0 0,0-1 0 0,3 0 0 0,-3 0 0 15,-1 0 0-15,1 1 0 0,0-1 0 0,0-1 144 16,1 0-16-16,2-3-128 0,-1 0 0 15,0 1 0-15,-2-1 0 0,0 3-192 0,1 1 192 16,2 0 0-16,2 0 0 0,0 0 160 0,3-1-160 0,1-4 0 16,1 2 0-16,0 1-176 0,4 3 176 15,-1 0 0-15,2 2 128 0,0-1-128 0,1 2 0 0,0-2 0 16,2 3 0-16,2-1-128 0,0-2 128 16,1 1 0-16,0-3 0 0,0 0 0 0,0 1 0 0,-2 2 0 15,-1-1 0-15,1 3 0 0,-1-3 0 0,5 2 0 0,4-3 0 16,-4 1 0-16,-1 1 0 0,-3 0 0 0,1 0 0 15,1-1 0-15,2-1 0 0,-1 1 0 0,0-2 0 0,2 0 0 16,-2 0 0-16,1-2 0 0,-2 1 0 0,-2-1 0 16,1 2 0-16,0 0 0 0,0 0 0 0,0 2 0 15,0-2 0-15,0 0 0 0,1 0 0 0,0-2 0 16,1 1 0-16,-1 1 0 0,3-3 0 0,-1 1-128 16,2-3 128-16,-1 4 0 0,-2-3 0 0,3 3 0 15,1-3 0-15,-1 3 0 0,-1 0 0 0,0 1 0 16,1-2 0-16,-2 2 0 0,2 0 0 0,0-2 0 0,0 2 0 15,-1-1 0-15,3 0 0 0,-3-2-128 0,1 2 128 16,0 0 0-16,-2-2 0 0,2 0 0 0,0 3 0 0,-3-4 0 16,1 3 0-16,-1-3 0 0,4 2 0 0,-2-1 0 15,-1 2 0-15,-2-2 0 0,2 0 0 16,0-1 0-16,2 0 0 0,-2-1 0 0,4 0 0 0,0-1 0 16,1 0 0-16,2 0 0 0,2 1 0 0,-1-1 0 15,1-1 0-15,-1 3 0 0,0 0 144 0,0 1-144 16,0 1 192-16,0 1-192 0,-1-1 128 0,0 2-128 15,0 2 0-15,-3 1 0 0,4-1 0 0,-3 3 0 16,2-3 0-16,-1 3 0 0,2-1 0 0,0 2 0 16,1-1-192-16,1-3 48 15,1 2-256-15,2-3-48 0,1 3-16 0,1-4 0 16,2 0-240-16,-2 0-64 0,2-3 0 0,-2 2-20016 0</inkml:trace>
  <inkml:trace contextRef="#ctx0" brushRef="#br0" timeOffset="27599.86">11415 14549 23039 0,'6'-4'2048'0,"-1"0"-1648"0,-2 0-400 0,1 1 0 16,-1 0 1296-16,2 0 176 0,3-4 48 0,6-4 0 0,6-4-3104 0,2-3-608 0,-1 2-128 0,-5 4-32 0,-1 1 2080 0,-5 2 400 0,-4 4 96 0,-1 3 16 15,-3 1 2512-15,1 1 496 0,-3 0 96 0,0 1 32 16,0 0-1040-16,-1 3-208 0,1-2-32 0,-3 3-16 16,1 1-1232-16,-1 3-240 0,-1-2-48 0,-1 3-16 15,1-3-112-15,-3 1-32 0,0 0 0 0,-1 0 0 16,1-2 112-16,-2 3 32 0,0-3 0 0,-1-1 0 15,1 1 96-15,-1-1 32 0,-1 2 0 0,-1-1 0 0,-1 1-160 0,0 2-16 16,0-3-16-16,1 1 0 16,-2 2-64-16,-1 3-16 0,-2 1 0 0,-3 3 0 15,-3 2-144-15,-2 3-16 0,-2 2-16 16,-2 0 0-16,-1 4-224 0,0-3 0 0,8-6 0 0,-6 5 0 0,-1 0 320 16,-2-1-48-16,0-1 0 0,4-2 0 0,2-2 112 0,0-1 32 0,2 0 0 0,-1-2 0 15,4-2-224-15,1 0-64 0,3-3 0 0,1-1 0 16,2-3-128-16,2-1 0 0,3 0 0 0,-1-4 0 15,2 0-400 1,0 2-64-16,0-2-16 0,1 0 0 16,0 0-352-16,1 0-80 0,1 0-16 0,-1-2 0 0,3 4-176 0,-1-4-48 0,2 0 0 15,2 0-13008-15,0-5-2608 0</inkml:trace>
  <inkml:trace contextRef="#ctx0" brushRef="#br0" timeOffset="27944.98">10805 14526 41471 0,'-5'-3'3680'0,"0"1"-2944"0,1-1-592 15,2 2-144-15,2-1 1152 0,4 2 192 0,1-2 32 0,3 1 16 0,8-4-2304 0,9 0-464 0,8 0-96 0,5 3 0 0,1-1-1024 16,-1 6-192-16,2 3-32 0,-3 5-16 0,-6 6 4080 0,-6 6 800 0,-4 0 160 0,-4 4 48 0,-3 2-896 0,-2 2-176 0,-2 1-48 0,0-2 0 0,-2 2-160 0,0-3-48 0,1-1 0 0,-1-2 0 31,2 1-336-31,1-1-80 0,3-2-16 0,2 1 0 16,4 2-384-16,3 1-80 0,4-1 0 0,1-4-128 16,0 0 160-16,0-5-160 0,3-1 128 0,-3-2-128 15,-2-1 128-15,-5-2-128 0,-3 2 0 0,-3-2 128 16,-5-3-128-16,-3-2-176 0,-3 1 48 0,-4-3 0 15,-4-5-608-15,-2 0-112 0,-4 0-32 0,-6-7-13504 16,-4-1-2704-16</inkml:trace>
  <inkml:trace contextRef="#ctx0" brushRef="#br0" timeOffset="28720.13">10973 14097 39615 0,'0'2'1760'15,"-1"-1"352"-15,-2 2-1680 0,1-3-432 0,2 0 0 0,-1 0 0 0,-2 1 784 0,0 3 80 0,-4-3 16 0,1 1 0 0,1 1-752 0,2-1-128 0,1 0 0 0,1 0-128 0,2-2 0 0,1 0 0 0,-1 0 0 0,0 3 0 16,0-1 352-16,0 1 80 0,2 0 16 0,-3 2 0 0,1 1 0 0,0 1 16 16,-1-1 0-16,2 0 0 0,-2-1 176 0,1 0 48 15,0 1 0-15,-1-1 0 0,1-3-144 0,1 2-32 16,-1 1 0-16,0-4 0 0,0 1 0 0,2 1 0 15,-1-3 0-15,2 0 0 0,0 1 32 0,1-2 0 16,1 1 0-16,2 0 0 0,4-2-16 0,0-1 0 16,4 2 0-16,1-4 0 0,3 1-112 0,2-1-32 15,4 2 0-15,0-2 0 0,2 1-112 0,-1 2-16 0,2 2-128 16,1-3 192-16,0 6-192 0,-1-3 0 0,1 0 0 16,-3 1 0-16,-2 1 0 0,1 1 0 0,0-2 0 0,0 0 0 15,-3-1 0-15,0 3 0 0,0-2 0 0,-1-1 0 16,2 0 0-16,-2 0 0 0,2 0 0 0,-3 0 0 15,1-1 128-15,-2-2-128 0,0 1 176 0,-3 2-176 16,-1-3 192-16,-2 2-64 0,-3 1 0 0,-1-2-128 16,-3 2 128-16,-2-3-128 0,-1 1 0 0,-3 2 0 15,-2-3 368-15,-3 1-48 0,-1 0 0 0,-2-1 0 16,-2-1-16-16,-2 0-16 0,-3 1 0 0,-2-2 0 16,-1 0-288-16,-2-1 128 0,1-2-128 0,-2 1 0 0,1 2 0 15,2-4 0-15,0 0 0 0,-1 0 0 0,4-1 0 16,-1 1 0-16,0-2 0 0,0 0 0 0,1-2 0 0,1 2 0 15,-1 0 0-15,1 0 0 0,-1 0 0 0,3 2 0 16,0 1 0-16,1 1 0 0,-1-1 0 0,1 0 0 16,0 2 0-16,1 0 0 0,2 1 128 0,0-1-128 15,0 1 0-15,1 1 0 0,2 2 128 0,1-2-128 16,1 1 144-16,2 1-144 0,0 1 0 0,2 0 0 16,-1 1 0-16,3 0 0 0,1 0-288 0,1 2 48 15,2 0 16-15,1 2 0 0,0-1-112 0,1 0-32 16,1 2 0-16,-1 0 0 0,0 1 16 0,-1-1 0 15,0 0 0-15,-3 0 0 16,0 0-144-16,-1-2-16 0,2 2-16 0,-2-2 0 16,0 1-304-16,-1 0-48 0,-1 1-16 0,-4-4-21120 0</inkml:trace>
  <inkml:trace contextRef="#ctx0" brushRef="#br0" timeOffset="30033.41">6942 9128 23951 0,'-5'-3'2128'0,"0"0"-1696"0,1 2-432 16,2 2 0-16,-1 0 992 0,0-2 112 0,-5 0 32 0,-5-4 0 0,-6 0-912 0,-1 0-224 0,-2 2 0 0,2-3 0 0,1 2 0 0,0-1 0 0,0-1 0 0,-2 0 0 0,2 0 0 0,-2 0 0 0,0-1 0 0,1 1 0 0,0 1 144 0,0 0-16 16,0 2 0-16,3 0 0 0,4-1 704 0,1 2 144 0,3 2 32 0,1-4 0 15,4 3-624-15,4 1-128 16,4-1-32-16,6-3 0 16,5 3-944-16,7-2-192 0,9 1-48 0,7 1 0 0,6-2-384 0,1 1-96 15,5-2-16-15,1 2 0 0,2-1 1712 0,0 1 352 0,5-2 64 0,-4 1 16 0,-5 0-688 16,-4-3-144-16,0-2-32 0,-7-1 0 15,-3 1 1440-15,-8-1 272 0,-7 3 64 0,-4-1 16 0,-6 0-144 16,-5 2-48-16,-4 0 0 0,-6 1 0 0,-5 2-368 16,-6 0-80-16,-9 2-16 0,-8 2 0 0,-12 3-720 0,-8 1-240 31,-6 1 128-31,-9 0-128 0,-5-2 0 0,-10 5 0 16,-8 1 0-16,-8 1 0 0,-8 4-640 0,-6 2-96 0,-6 2-16 15,-7-11 0-15</inkml:trace>
  <inkml:trace contextRef="#ctx0" brushRef="#br0" timeOffset="32831.83">6434 9728 19343 0,'-1'-10'1728'0,"-1"2"-1392"0,2 5-336 0,2 1 0 0,-1 0 2304 0,1-2 400 0,2-1 80 0,1-5 16 0,2-1-2352 0,2-2-448 0,3 2 0 0,-2 4-208 0,0 2-880 0,-1 2-160 0,1 3-32 0,-2 0-16 0,1 3 912 15,-2 0 176-15,1 3 32 0,-2 1 16 16,0 1 1216-16,-1-1 240 0,0 2 48 0,0 2 16 0,-1-2 368 0,-1 4 64 16,2 1 0-16,-1 1 16 0,0 2-592 0,1 0-112 15,1 6-16-15,0-4-16 0,0 1-528 0,3 4-96 16,1 2-32-16,0 5 0 0,0 0-416 0,-2-1 0 0,1 5 0 0,0 2 0 16,-1 5 0-16,0 4 0 15,-2 2 0-15,-1 4 0 0,-1 1 0 0,-3 2 0 16,0 4 0-16,-1 3 0 0,-1-14 0 0,-3 13 0 0,0 9 0 0,-1 2 0 15,0-4 0 1,-1 0 0-16,1-2-128 0,-1-6 128 0,2-4-192 0,1-6 16 0,-1-1 16 0,2-1 0 16,0 4 160-16,-3-6 0 0,0-1 0 0,-1 0 0 15,0-3 144-15,0-2 16 16,0-1 0-16,-2-3 0 0,3-3 0 0,-1-1 0 16,2-2 0-16,-1-1 0 0,3-3-160 0,1-3 0 0,0-1 0 0,1-4 0 15,1-5 0-15,0 1 0 0,0-7 0 0,2-1 0 16,-2-1 160-16,0-2-160 15,2-1 192-15,-1-2-192 0,1 2 240 0,-1-4-64 0,1 0-16 0,0-2 0 16,2-1 0-16,0-5 0 0,0 3 0 16,1-4 0-16,-1 0-160 0,0 1 192 0,1-1-192 0,2-1 192 0,-1 1-192 0,2 3 0 15,1-3 144-15,2 1-144 16,-1 2 0-16,4-3 144 0,4 0-144 0,3 0 0 16,1-4 128-16,5 1-128 0,2 0 0 0,4 0 0 15,1-2 0-15,3 1 0 0,4 1 128 0,-1 2-128 0,-5 3 0 0,-2 2 128 0,0 1-128 0,4 2 0 31,4 2 176-31,5-2-176 0,1 4 160 0,2 4-160 16,4 1 0-16,2 1 0 0,-9-4 0 0,7 2 0 16,10 1 0-16,6-4 0 0,5-1 0 0,2 0-160 15,1 0 160-15,1 0-160 0,2 0 160 0,1-1-160 0,-7-2 160 16,9 1 0-16,13 2 0 0,3-3 0 0,-2 3 0 16,-1 0 0-16,2 3 0 0,0-1 0 15,3 2 0-15,-3 1 0 0,-2-4 0 0,1 3 128 16,2-3-128-16,-3 1 192 0,-13-1-64 0,7-1 0 0,7 0-128 15,3-1-240-15,2 2 64 0,-5-2 16 0,-6-1 160 0,7 1 0 16,4 1 0-16,-2-2-128 0,-1 0 128 0,-4 1 0 16,-4 1 0-16,-1-2 0 0,-1 0 0 0,-2 2 0 15,-2 2 0-15,0 0 0 0,-1-2 0 0,-5 3 0 16,-2 0 0-16,-2 0 0 0,-3 0 0 0,-5 2 0 16,-4 0 0-16,-5-2 0 0,1 1 0 0,-6 0 0 0,-1-1 128 15,-1 1-128-15,-1-2 0 0,-2 2 0 16,-2-4 0-16,2 0 0 0,2 1 0 0,1-2 0 0,0 1 0 15,5-4 0-15,5 2 0 0,1-1 0 0,0 1 0 0,-1 0 0 16,-5-1 0-16,-5 3 0 0,-1-1 0 0,0 1 0 16,4 1 0-16,-2 0 0 0,-1 1 0 0,-5 1 0 15,-4 1 0-15,-2-3 0 0,-3 3 0 0,-2-3 0 16,-4 0 0-16,-2 0 0 0,-1 2 0 0,-4-3 0 16,1 0 0-16,0-3 128 0,3 2-128 0,-1 0 176 15,4 1-176-15,1-1 0 0,-2-3 0 0,-3 3 128 0,-2-2-128 0,4 2 0 16,7 0 0-16,0-1 0 0,-4 2 0 0,-3 0 0 15,-3 2 128-15,-1-2-128 0,-1 2 0 0,-3 1 0 16,-2-3 0-16,-3 0 0 0,-1 1 128 0,-1-1 0 16,-1 0 0-16,-2-1 0 0,-3 1-128 0,1-5 128 15,-2 1-128-15,1-2 128 0,0-2 0 0,-1-1 0 16,-2-3 0-16,1-1 0 0,-3-2 32 0,3-2 0 16,-2-2 0-16,-2-4 0 0,2-3-160 0,-1-2 192 15,0-1-192-15,-2-2 192 0,1-5-192 0,-3-4 0 0,-2-3 0 16,-1 0 128-16,-2-2-128 0,0-2 0 15,-1 0 0-15,-1-2 0 0,1 3 0 0,-1-7 0 16,1 0 0-16,1-2 0 0,1 7 0 0,0 1 0 0,2 3-144 0,-1-1 144 16,2 4 0-16,-3 0 0 0,-1 3 176 0,0 2-176 15,-1-1 0-15,-1 3 0 0,1 3 0 0,0 0 0 16,1 0 0-16,2 1 0 0,1-1 0 16,0 0 0-16,2 0 0 0,0-1 0 0,0-1-160 0,0-2 160 15,2 2-208-15,-2-2 80 0,0 1 128 0,0 0-208 16,0 2 208-16,0-1 0 0,-2 2 0 0,2-3 160 15,0 2-160-15,2 3 0 0,-2 0-192 0,1 2 192 16,-1 2-240-16,0 2 80 0,-1-1 16 0,1 3 0 0,0 6 144 0,0 0 0 16,0-1 0-16,1 2-128 0,-1 0 128 0,0 2-128 15,2 0 128-15,-2 1-128 0,2 0 128 0,-2 1 0 16,1 3 0-16,-2-2 0 0,-1 3 0 0,1 1 0 16,-1 3 0-16,-2-5 0 0,0 1 0 0,-2-1 0 15,0 3 0-15,-3-2 0 0,1 1-288 0,-1 1 32 16,-2 2 0-16,-2-2 0 0,-1 3 96 0,-1-2 32 15,1 2 0-15,-2 1 0 0,-3 4 128 0,-2-3 0 16,-1 4 0-16,-4 0 0 0,-1 4 0 0,-5 1-128 16,-3 1 128-16,-1-1-128 0,3 1 128 0,-7 0 0 15,-2-3 0-15,-3 2 0 0,-1 0 0 0,-5-1 0 16,-7 0 0-16,-4-2 0 0,0 3 0 0,-2-6-192 0,-3-1 32 16,-6-3 0-16,-3 2 160 0,-7-2 0 0,0 2 0 0,-6-2 0 15,-1 0 0-15,-1-2 0 0,9-1 0 0,-9 3 0 16,-8 0 0-16,-2 0 0 0,2-2 0 0,-5 0 0 15,-6 1 0-15,8 0 0 0,11 1 0 0,-10-4 0 16,-15 2 0-16,-7 2 0 0,3 0 0 0,7 0 0 16,4-3 0-16,0 3-128 0,1 4 128 0,1-3 0 15,0-1 0-15,-6 1 0 0,-5 2 0 0,2-2-128 16,5 2 128-16,4-3 0 0,5 2 0 0,-2-2 0 16,0 3-144-16,0-1 0 0,3-4 0 0,-2 2 0 15,-3 2 144-15,3-1 0 0,9-2 0 0,0 1-128 16,1 0 128-16,-1 3 0 0,2 1 0 0,-1 0 0 0,1-3 0 0,3 4-128 15,3 2 128-15,-1-1-128 16,3 1 128-16,3-3-160 0,3-2 160 0,0 2-160 0,0 1 160 0,1 0-128 16,2-4 128-16,4 2-128 0,6-1 128 0,0-1 0 15,2 1 0-15,0-2 0 0,1 2 0 0,1-2 0 16,1 0 0-16,6-4 0 0,11 3 0 0,-3-3-160 16,-2-1 160-16,2-1 0 0,4 1 0 0,2 2 0 15,4-7 0-15,-3 4 0 0,-3-3 0 0,-2 1 0 16,6 2 0-16,0 0 0 0,-1 1 0 0,1 0 0 15,-1 3 0-15,-2 2-160 16,1 0-304-16,-3 6-64 0,0 3-16 0,-2 4-16784 0</inkml:trace>
  <inkml:trace contextRef="#ctx0" brushRef="#br1" timeOffset="42423.21">20545 14444 35935 0,'3'-9'3200'0,"-1"3"-2560"0,-1 4-512 0,-1-1-128 0,2 6-2352 0,-2-6-480 0,0 0-112 0,-2-9 0 0,0-4 2336 0,-4-1 608 15,-2 0 0-15</inkml:trace>
  <inkml:trace contextRef="#ctx0" brushRef="#br1" timeOffset="43641.36">20475 14289 32255 0,'-9'-21'1424'0,"8"18"304"15,1 2-1392-15,0 1-336 0,1-2 0 0,0 1 0 0,4-6 736 0,3-1 80 0,2-2 16 0,3-2 0 0,0 2-1088 0,-2 3-224 0,-1 0-32 0,-4 3-16 0,-2 2 528 0,-3 1 0 0,-1 2 0 0,-4 1 0 0,-3 1 1152 0,-4-2 352 0,-3 1 64 0,-2 1 16 16,-3-3-624-16,1 2-112 0,-1-2-16 0,2 0-16 15,3 0-480-15,2-2-80 0,2 1-32 0,3-3 0 16,2 3-48-16,0-1-16 0,2 1 0 0,0-1 0 16,1 2 144-16,0 0 16 0,-2 0 16 0,-2 2 0 15,-3 1-80-15,-3 0-32 0,-3 0 0 0,-3 2 0 16,-6 2-32-16,-3-1 0 0,-5 1 0 0,-4-1 0 0,-3 1 112 0,-3-4 16 16,-3 1 0-16,-2-2 0 0,-2 2 176 15,-1-1 32-15,0 0 16 0,1-1 0 0,2-2-16 16,0 0 0-16,1 0 0 0,-1-2 0 15,0 1-192-15,-1-3-32 0,-5 3-16 0,-4-1 0 0,-3 2-144 0,-1 2-16 16,-2 1-128-16,-3 0 192 0,3-1-192 0,-6 1 144 16,-3-2-144-16,-1 4 128 0,1 3-128 0,6-2 0 15,4 3 0-15,1-3 0 16,-1-1 0-16,1 1 0 0,-1-1 0 0,2 2 0 0,5 1 0 0,5 0 0 16,7-1 0-16,6-1 0 0,5-1 0 0,4-4 160 15,5 0-32-15,2-1-128 0,4 0 352 0,2 0-32 16,1-1-16-16,3 1 0 0,2-1-32 0,3 1 0 0,1 0 0 0,2 0 0 15,0 0-112 1,2 0-32-16,0 0 0 0,1 0 0 0,1 0-128 0,0 0 160 0,0 0-160 0,3 0 160 16,0 1-160-16,1 0 160 0,-5-1-160 0,0 0 160 15,0 0-160-15,22 9 192 0,-16-8-192 0,2 0 192 16,-2 2-48-16,0-1 0 0,0 2 0 0,3-2 0 16,-1 2 304-16,2 1 48 0,-1 1 16 0,0-1 0 15,-2-1-512-15,0 0 0 0,1 2 0 0,-1 0 0 16,0 0 0-16,-1 3 0 0,0 2 0 0,-1-2 0 0,-1 4 0 0,-1 0 0 15,0 3 0-15,0 1 0 0,0 0 0 0,-2 3 0 16,0 6 0-16,-1-1 0 0,0 1 0 0,0 2 0 16,-1 1 0-16,1-1 0 0,0 2 0 0,0-2 0 15,0 1 0-15,0-5 0 0,-1 1 0 0,1-4 0 16,-1 4 0-16,-1-5 0 0,1 1 0 0,0 1 0 16,1-2 0-16,-1 0 0 15,1-2 0-15,0-1 128 0,0-4-128 0,0 2 64 0,0 1-64 0,0-1 0 16,0-1 0-16,1-1 0 0,0-1 0 0,0-2 0 15,1 0 0-15,-2-3 0 0,1-1 0 0,0-1 0 0,0-1 0 32,1-3 0-32,-1 1 0 0,0-2 0 0,2 0 0 0,-2 0 0 15,0-2 0-15,0 2 0 0,3-1 0 16,0 1 0-16,-1-2 0 0,1-1 0 0,2-1 0 0,3 2 0 16,0-3 0-16,2 0 0 0,2 0 0 0,2-1 0 15,1 1 0-15,2-1 0 0,0 1 0 0,4-3 0 16,3 2 0-16,1-4 0 0,-1 3 0 0,3-2 0 15,7 1 0-15,2-2 0 0,1 2 0 0,2 0 0 16,-2 3 0-16,-4 1 0 0,-7-1 0 0,2 3 0 16,6 0 0-16,6 2 0 0,1 2 0 0,-1 0 0 15,-3-2 0-15,4 1 0 0,5 3 0 0,5-3 0 0,1 1 0 0,2-1 0 16,-1 1 0-16,2-2 0 0,-1 1 0 0,3-1 0 16,4 2 0-16,1-1 0 0,0 1 0 0,-3 0 0 15,-5-1 0-15,-3 3 0 0,-2 1 0 0,-3-3 0 16,-1 3 0-16,-4 0 0 0,-4 0 0 15,-1 0 0-15,-1 1 0 0,-4-4 0 0,-2 3 0 0,-4-1 0 16,-2-1 0-16,-3 0 0 0,-1-1 0 0,0 1 0 16,-1-2 0-16,-2 1 0 0,0 1 0 0,-1-3 0 15,0 3 0-15,0-3 0 0,-1 2 0 0,-1-2 0 16,-1 2 0-16,-1-2 0 0,-3-2 0 0,0 2 0 0,0-2 0 16,-3-1 0-16,0 3 0 0,-2-3 0 15,0 0 0-15,-2-2 0 0,0 2 0 0,1-2 0 0,-2 1 0 0,-1 0 0 16,1-1 0-16,-1 0 0 0,0 3 0 0,2-3 0 15,-1 0 0-15,0 0 0 0,0 0 0 0,1-2 0 16,1-1 0-16,1 2 0 0,0-5 0 0,-1 1 0 16,2-1 0-16,0-1 0 0,2-5 0 0,-1 0 0 15,1-1 0-15,2-1 0 0,-2-1 0 0,1-1 0 16,-1 1 0-16,-2-2 0 0,1-1 0 0,-2-2 0 16,-2 1 0-16,0 0 0 0,-1-5 0 15,-1-2 0-15,-1-3 0 0,-1-2 0 0,1 6 0 0,-1-8 0 16,-2-3 0-16,-1-2 0 0,0 1 0 0,0 1 0 0,1 1 0 0,1 2 0 15,0 3 0-15,1 3 0 0,0 5 0 0,1-1 0 16,1 2 0-16,-1 2 0 0,1 3 0 0,-1 4 0 16,1 1 0-16,-1 2 0 0,-1 3 0 0,1 2 0 15,-1 2 0-15,-1 2 0 0,1 4 0 16,-2-2 0-16,-1 6 0 0,-1-1 0 0,0 2 0 0,-3 2 0 16,-1 4 0-16,-5 1-17472 15,-1 2-3504-15</inkml:trace>
  <inkml:trace contextRef="#ctx0" brushRef="#br1" timeOffset="46178.87">6541 9688 32255 0,'4'-6'2864'0,"0"-1"-2288"15,-2 4-576-15,-1 4 0 0,-1 1 416 0,2-4-32 0,0 1 0 0,2-3 0 0,0 2-384 0,-4-1 0 0,-3 3 0 0,-2 3 0 0,-2 2 400 0,-4-3 160 0,-3 3 16 0,-2-1 16 0,0 2-256 0,-3-5-48 16,2 2-16-16,-2-1 0 0,2-2 656 0,-1-2 128 0,2 1 32 0,-1-1 0 16,1 1-256-16,-2-3-64 0,-2 2 0 0,-3-3 0 0,-2-1-192 0,-2-2-64 31,-1 1 0-31,1 0 0 0,-1-3 112 0,-2 0 16 0,0 1 0 0,0 0 0 0,-1 1-192 16,-4 2-16-1,-6-4-16-15,-2 1 0 0,2 3 32 0,-7 0 16 16,-5 3 0-16,-7 0 0 0,2 3-208 0,-4 0-32 15,1 3-16-15,-2 0 0 0,-1 0-16 0,1 2 0 16,0-1 0-16,4 3 0 0,2 0-192 0,4-2 0 16,6 1 0-16,0 0 0 0,2 0 0 0,1 0 0 0,3 1 0 15,0-3 0-15,4 3 0 0,0-2 0 0,1 0 0 16,0-1 0-16,2-1 0 0,2 2 0 0,3 0 0 0,3 0 0 16,4 1 0-16,1-1 0 0,2 1 0 0,2 2 0 15,2-1 0-15,3 0 176 0,1 5 0 0,2-3 0 16,2 1-16-16,2 0 0 0,1 1 0 0,3 0 0 15,2 1-32-15,1-1-128 0,3 0 192 0,2-1-64 16,-1 1-128-16,2-2 0 0,1 3 144 0,2-1-144 16,0 1 0-16,2 3 144 0,-2-2-144 0,0 0 0 15,-1 3 224-15,0-1-64 0,-2 2-16 0,1 2 0 0,-3 0-16 0,0 5 0 16,-1 5 0-16,-1-1 0 0,1 7 0 16,-3-2 0-16,0 7 0 0,-1 1 0 0,-1 1-128 0,-1 1 0 15,-2 1 0-15,1 0 0 0,-1 1 0 0,0 2 0 16,0 3 0-16,-1 1 0 0,2 2 0 0,-1 1 0 15,1 2 0-15,2-6 0 0,-1-5 0 0,1-3 0 16,1 1 0-16,-1-3 0 0,1-1 0 0,-1-4 0 16,-1-2 0-16,-1-2 128 0,-2 2 160 0,-2 0 32 15,-2-2 0-15,0-3 0 0,0-1-80 0,-1-2-16 0,1-4 0 16,0-2 0-16,3-2 176 0,2-3 48 0,0-2 0 0,3-3 0 16,0-2-448-16,2-1 0 15,0-1 0-15,2-2 0 0,-1 0 0 0,2-1 0 0,0 0 0 0,0 1 0 16,0-3 0-16,0-3 0 0,0 2 0 0,0-2 0 15,0 1 0-15,0-2 0 0,1-1 0 0,-1-1 0 16,0 1 0-16,1-1 0 0,2 1 0 0,-1-1 0 16,2 1 0-16,1 0 0 0,-1 4 0 0,4-4 0 15,0 4 0-15,2-2 0 0,4 1 0 0,1 0 0 16,2-1 0-16,3 1 0 0,2-2 0 0,4 0 0 0,3 1 0 16,3-2 0-16,3 4 128 0,0-1-80 0,2 2-48 0,-3-2 0 15,1 4 0-15,-1 0 0 0,1-2 0 0,1 1 0 16,-2 1 0-16,1-1 0 0,-1 1 0 0,8 1 0 15,7 1 0-15,4 0 0 0,1 1 0 0,-1-3 0 16,-1 0 0-16,-3 1 0 0,0-2 0 0,-1 1 0 16,-1 2 0-16,0 1 0 0,-2 1 0 0,-1 2 0 15,-5 0 0-15,-1-2 0 0,-1 1 0 0,-1-2 0 16,0-1 0-16,-1 0 0 0,-1 1 0 0,-2 0 0 16,-1 0 0-16,-1 0 0 0,-4 0 0 0,-3-1 0 0,-2 1 0 15,-6 0 0-15,-3-2 0 0,-3 2 0 0,-3-4 0 16,-2 2 0-16,-2-1 0 0,-3-2 0 0,-1 3 0 0,0-2 0 15,-1-1 0-15,-2 0 0 0,0 3 0 0,-2-6 0 16,1 1 0-16,-3-2 0 0,-1 0 0 0,1-1 0 16,-1-1 0-16,0-3 0 0,0 2 0 0,0-5 0 15,2 2 0-15,-1-3 0 16,2 2 0-16,-1-1 0 0,3-2 0 0,-1 2 0 0,1 0 0 0,-1-1 0 16,2 0 0-16,-2-1 0 0,1-1 0 15,-2 0 0-15,1-1 0 0,-1-1 0 0,0-3 0 0,1 2 0 0,-1-1 0 16,1-5 0-16,-2-1 0 0,1-4 0 0,0-2 0 0,-1-6 0 15,-1-3 0-15,0-2 0 0,-1-6 0 0,0-2 0 16,2 0 0-16,-2-6 0 0,0-4 0 0,1-2 0 31,0 3 0-31,1-2 0 0,-2-1 0 0,1-3 0 0,1-1 0 0,0 1 0 0,-1 4 0 0,2-1 0 16,-2 0 0-16,-1 8 0 0,0 6 0 0,-1 1 0 16,-2 1 0-16,-3 3 0 0,-1 6 0 0,-4-1 0 15,-2 5 0-15,-4 5 0 0,-1 3 0 0,-8 6 0 16,-8 2 0-16,-14 8-17472 0,-11 11-3504 15</inkml:trace>
  <inkml:trace contextRef="#ctx0" brushRef="#br1" timeOffset="54878.65">10553 6182 6447 0,'-3'-7'576'0,"1"1"-576"0,1 2 0 0,-1-1 0 0,1 5 1088 0,0-2 128 0,0 0 0 0,-2 0 16 0,-2-2-496 0,-1 1-96 0,-3-1-32 0,-2-1 0 0,0 1-160 0,-4 2-16 16,0 2-16-16,-3-3 0 0,-3 6 288 0,-1-3 64 16,1 2 16-16,-2 2 0 0,-3 1 560 0,-3 1 128 15,-3-1 0-15,-1 1 16 0,4 0-64 0,-3-1-16 0,-3 3 0 0,0 2 0 16,3-3-432-16,-1 3-80 15,-3 1-32-15,-2 0 0 0,-1 3-528 0,0 1-96 16,-2 2-32-16,-1-2 0 0,0 5-208 0,0-1 0 16,-3 2 0-16,1 0 0 0,5-2 0 0,-3-2 224 0,-3 4-64 0,-2-2-16 31,1 2 272-31,0 1 48 0,-1-1 16 0,-6 6 0 16,-8 5-224-16,-3 2-64 0,0-2 0 15,2-1 0-15,1-3-192 0,2 2 0 0,0-3 0 0,2-3 0 16,4-1 0-16,4-2 0 0,5 1 128 0,2-4-128 15,5-3 560-15,1-2 16 0,1 2 0 0,3-1 0 16,5 1-80-16,1-2-16 0,1 4 0 0,2 0 0 16,-1 0-176-16,3 3-48 0,1-1 0 0,1 1 0 15,-2 4-256-15,-1 2 0 0,3-3-128 0,-1 1 128 0,1 2-336 16,0-3 16-16,0 1 16 0,2-1 0 0,-1-2 48 16,4-1 16-16,0 0 0 0,2-3 0 0,2-6 240 0,0 0 0 15,2-2 0-15,2 0 0 0,1-2 0 0,0 0 192 16,3 1-48-16,-1-1 0 0,1-1 32 0,1 1 0 15,-2 1 0-15,2-2 0 0,0 2-176 0,-1-1 160 16,0 2-160-16,0-2 160 0,-2 2-160 0,0-3 0 16,-1 2 0-16,0 0-176 0,-1 0 176 0,1-1 0 15,-1 2 128-15,1-4-128 0,0 1 272 0,1-1-16 0,1-1 0 0,0-1 0 16,2 0 0-16,0-1 0 0,1-2 0 0,0 0 0 16,1 0-80-16,0 0-32 0,0 0 0 0,1-2 0 15,-1 0-144-15,1 1 0 0,0 0 0 0,-2 1 128 16,0 0-128-16,0 0 0 0,0 0 0 0,0 0 0 15,0 0 0-15,0 0 0 0,0-20 0 0,-3 18 0 16,1-3 128-16,-2 0-128 0,0-1 128 0,0 0-128 16,1-1 128-16,-2-3-128 0,1 3 128 0,2-4-128 0,-2 0 128 15,1-2-128-15,1-1 0 0,-2 0 128 0,1-2-128 16,-1 0 0-16,-1 1 144 0,1 0-144 0,-1 2 0 0,2-1 0 16,0 2 0-16,1 0 0 0,-1 1 144 0,2 3-144 15,0-1 192-15,-2 3-192 0,2 0 0 0,0 1 0 16,1 2 0-16,-2 2 0 0,2 0 0 0,-1-1 0 15,0 4-160-15,1-1 160 0,0 3 0 0,0-2 0 16,1 4 0-16,-1 3 0 0,3-2-128 0,-1 5 128 16,1-1 0-16,-1 1 0 0,2 3 0 0,-2-2 0 15,2 5 0-15,-2-1 0 0,1-1 0 0,-1 0 0 16,1-2 0-16,-2 1 0 0,0 1-192 0,-1-4 48 0,0 2 0 0,-1-1 0 16,1-2 144-16,-1 1 0 0,0-1 0 0,1-3 0 15,0 2 0-15,1 0 0 0,0-1 128 0,0-1-128 16,2 0 240-16,1 2-32 0,1-4 0 0,1-1 0 15,2 1 48-15,2-3 0 0,4 0 0 0,2-3 0 16,2 0 0-16,3-1 0 0,5-4 0 0,5-4 0 16,3 1-256-16,0-6 0 0,0 2 128 0,10-6-128 15,12-5-336-15,14-7-112 0</inkml:trace>
  <inkml:trace contextRef="#ctx0" brushRef="#br1" timeOffset="85019.06">601 14711 27647 0,'-3'-1'2448'0,"2"1"-1952"15,1 0-496-15,0 0 0 0,0-3-2096 16,0 2-512-16,1 0-96 0,-1-3-32 0,3-1-432 0,-3 3-96 0,-3-3 0 0,0 4-16 0,-1 1 4912 0,-2-3 992 0,-2 6 192 0,-1-2 32 0,0 4 288 0,0-3 48 16,3 3 16-16,-1 1 0 0,2-1-1696 0,-1 2-336 0,-2-1-64 0,2-3-16 0,1 2-512 0,3-5-96 0,0 2-32 0,2-2 0 15,3 0 384-15,0-2 64 0,2 2 0 0,3-3 16 16,2 0-224-16,1-2-48 0,4 2-16 0,2-2 0 16,4 1-208-16,0-1-32 0,-2-1-16 0,3 1 0 15,1 0-112-15,3 0-32 0,0 2 0 0,1-1 0 16,6 0-224-16,0 1 144 0,-1 3-144 0,2-3 128 15,0 1-128-15,0-3 0 0,0 2 0 0,-2 0 128 0,-1-2-128 16,-4 4 0-16,-1-4 0 0,-2 4 0 0,-1-3 0 16,-2 1 0-16,-1 0 0 0,-2-1 0 0,-1 2 128 0,-2-3-128 15,-3 1 192-15,-2 0-64 0,-1 0 64 0,-2-3 16 16,-1 2 0-16,-2-3 0 0,-2 4 0 0,1-1 0 16,-2-1 0-16,0 0 0 0,1-3-64 0,-4 2-16 15,2-2 0-15,0 2 0 0,-1-1 0 0,1 1 0 16,-1-1 0-16,0 2 0 0,-1 0-128 0,1 2 0 15,0 2 0-15,-2-3 0 0,1 0 0 0,-2 0 0 16,-1 2 0-16,2-1 0 0,-2-3 0 0,-2 1 0 0,1 1 0 16,-1 0 0-16,-1 0 0 0,1 0 0 15,0 0 0-15,-2 2 0 0,-2-5 160 0,-4 0-160 0,1-1 192 0,1 0-192 16,-2 1 144-16,0-1-144 16,1-2 0-16,1 0 144 0,1-2 0 0,-1 2 0 15,3 0 0-15,2 0 0 0,0 1-144 0,2 3 128 0,1 0-128 0,1 0 128 16,2 5-128-16,-1 0 0 0,2 2 0 0,1 0 0 15,0 2-224-15,1 0 32 0,1 1 0 0,-1 1 0 16,3-1-48-16,-1 2 0 0,2 1 0 0,1-1 0 16,1 1 240-16,1 0 0 0,5 1-160 0,-1-1 160 0,0-1 0 15,3 1-176-15,4-1 176 0,3 1-128 16,4-2 128-16,-3 1-128 0,1-2 128 0,2 2-128 0,6 2 128 0,0 0 0 16,0-1 0-16,-4 3 0 0,-1 1 0 0,-5 0-192 15,-2 1 64-15,-5 0 0 16,-2 1 128-16,-3-1 0 0,-2 0 0 0,-2-2 0 0,-3 2 0 0,-1 2 256 15,-2 1-64-15,-3 3-16 0,1-1 64 0,-3-3 16 16,0 2 0-16,-4 2 0 0,-2 2-80 0,-4 3-16 0,-2 2 0 16,0-2 0-16,-1-1-160 0,0-1 128 15,0 1-128-15,0 1 128 16,1-2-128-16,-2 2 192 0,2 4-192 0,-2 2 192 0,3-3-192 0,-1 4 0 0,-1 3 0 16</inkml:trace>
  <inkml:trace contextRef="#ctx0" brushRef="#br1" timeOffset="88490.45">534 16170 38703 0,'5'-11'3440'0,"-1"0"-2752"0,-2 2-560 0,5 4-128 0,0 3 0 0,0 1 0 0,3-2 0 15,6 0 128-15,9-5-2720 0,10 0-544 0,5-1-128 0,3 0 0 0,-5 4 2832 0,-6 2 576 0,-5 0 112 0,-3 1 32 16,-5 2 1056-16,-1-3 224 0,-5 2 32 0,0 1 16 16,-2-3 32-16,-1 1 0 0,0 2 0 0,-2-4 0 0,1 2-880 0,1-1-160 15,0 0-32-15,1 0-16 0,4 1-304 0,1-2-48 16,2 1-16-16,5-1 0 0,3 0-192 0,3-1 0 15,3 1 0-15,7-1 0 0,5-1 0 0,0 1 0 16,-7-1 0-16,7 0 0 0,9 1 0 0,0-4 0 16,-4 3 0-16,-8 0 0 0,-7 1 0 0,-7 0 0 15,-3 1 0-15,-7 0 0 0,-3 3 0 0,-3-3 0 16,-4 3 0-16,-1 0 0 0,-2 1 0 0,-1-4 176 16,-2 2-48-16,-1-2-128 0,0 3 304 0,-1-4-48 15,-1 1-16-15,1 2 0 0,-1-4 32 0,-2-1 16 0,3 0 0 16,-2 0 0-16,1-1-144 0,1-1-16 0,-2 2-128 0,2 1 192 15,-2 0-64-15,1-4 0 16,-3 2-128-16,-1-3 192 0,-2 0-192 0,-1 1-192 0,-1 5 48 0,-3 0 0 16,1 3 144-16,-3-4-128 0,-2-1 128 0,-1 3-128 15,1-3 128-15,-3 2 0 0,3-1 160 0,-3 0-160 16,-1-1 0-16,1-2 0 0,3 3 0 0,-1-3 0 16,1 0 144-16,3 1-144 0,1 0 128 0,2 0-128 15,2-1 0-15,2 0 128 0,2 2-128 0,0 0 0 16,3-1 0-16,0 1 0 0,4 1 0 0,-1 1 0 0,3 0 0 15,-2 0-256-15,3 2 48 0,0 2 0 16,0 1 48-16,1 0 16 0,3 1 0 0,1 2 0 0,1 2 16 0,0 0 0 16,1 1 0-16,1 0 0 0,2 3 128 0,-1-3-192 15,0 1 192-15,1 2-192 0,1 0 48 0,0 0 0 16,0 3 0-16,0-1 0 0,0 1 144 0,-1 0 0 16,0 2-144-16,-3 0 144 0,-1 0 0 0,-3 4 0 15,-1-5 0-15,-2 3 0 0,0 1 0 0,-4 0 0 16,1 0 192-16,-5 3-64 0,1 0 64 0,-5 2 16 15,0 6 0-15,-4 1 0 0,-1-1 32 0,-6 6 0 16,-3 2 0-16,-5 2 0 0,-1 3-48 0,-3-2-16 16,1-4 0-16,-2 0 0 0,-3-2-176 0,-3 0 0 0,-2 2 0 0,-5 1-20160 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18:21:13.936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32617 5476 16575 0,'0'-7'1472'0,"-2"4"-1168"0,1 0-304 0,1 1 0 0,0 2 960 0,-1 2 144 0,1-2 32 0,-1 1 0 0,-2 1 112 0,-2 0 32 0,-1 3 0 0,-3-4 0 0,-2 4-128 0,-4 0-32 0,-2-3 0 32,-4 3 0-32,-2 0-208 0,-7 0-32 0,-4 1-16 0,-5-1 0 0,-4 1-144 0,-4 2-16 0,-8 0-16 0,-3-1 0 0,-5 1-80 0,-4 3-16 0,-2 2 0 0,-5 2 0 0,-4 1-320 0,-5 1-64 0,-4 3-16 0,-3 0 0 0,-3-4-64 0,-2 2 0 0,-4 3-128 0,-1-4 192 0,0 1-192 0,-3-1 176 15,0-2-176-15,-1-1 160 0,2-2 208 0,5-2 32 0,3 1 16 0,-3-1 0 0,1 0-80 0,0-2-16 31,2-1 0-31,3 0 0 0,3 3-128 0,2-5-48 16,2 1 0-16,2 0 0 0,3-1-144 0,5 1 0 16,4-1 0-16,5 4 128 0,1 0-128 0,3-2 0 15,7-2 0-15,0 0 0 0,4 0 0 0,3-3 0 16,5 2 0-16,2-2 0 0,4 2 0 0,0 1 0 16,3-2 0-16,1 0 0 0,2-1 176 0,3-1 0 15,2-1 0-15,4-3 0 0,4 1-176 0,1-2 0 16,2-1 0-16,2-1 0 0,3 0 0 0,0-4 192 15,2 1-32-15,0 1 0 0,0-5-32 0,1 2 0 0,1 0 0 0,0 0 0 16,0 0 0-16,1-2 0 0,-1 2 0 0,1-5 0 16,0 1 80-16,0 0 16 0,1-1 0 15,-1-1 0-15,2-3 16 0,-1 1 0 0,1-4 0 0,-1 2 0 16,2 4-80-16,-2-3-16 0,1-2 0 0,-1-7 0 16,0 1 16-16,-2-3 0 0,0 1 0 0,0 1 0 15,-3-3-160-15,1 1 0 0,0-1 0 0,-1 2 0 16,1-4 0-16,-2 5 0 0,2-5 0 0,-1 5 0 15,2-2 0-15,0 2 0 0,0 1 0 0,0-2 0 16,-1 2 0-16,1-2 0 0,0 2 0 0,0-1 0 16,0 3 0-16,-1 2 0 0,1 1 0 0,1 5 0 0,0-1 0 0,0 4 0 15,2 1 0-15,0 0 0 0,1 3-192 0,-1 0 192 16,2-2-160-16,1 2 160 0,0 1 0 0,-1-1 0 16,1 0 0-16,0-1 0 0,0-1 0 0,-1 0 0 15,-2 0-128-15,1 0 128 0,-2 2 0 0,-2-4 0 16,-2 1 0-16,0 3 0 0,-2 0 0 0,-3-2 0 15,0 4 0-15,-2 0 0 0,1 3 0 0,1 0 0 16,0 3 0-16,0 1 0 0,-1 4 0 0,1-1 0 16,-1 6 0-16,0 2 0 0,0 4 0 0,-2 3 0 15,1 4-144-15,-3 4 144 0,1 2-224 0,-3 5 32 16,2 0 16-16,-1 3 0 0,1 0 176 0,-1 2-128 0,-1 1 128 16,4-3-128-16,3-6 128 0,-3 5 0 0,-2 4 0 15,-2 7 0-15,1-3 0 0,0-1 0 0,1-1 0 16,2-6 0-16,3-8 0 0,3-4 0 0,4-5 0 0,1-5 0 15,4-5 0-15,0-3 0 0,1-1 0 0,1-7 0 16,0-1 0-16,2-4 0 0,-1-1 0 0,2-4 0 16,-1 0 0-16,2-4 0 0,-1-1 0 0,1-4 0 15,1 2 0-15,-1 0 0 0,3-4 0 0,-1 0 128 16,2 0-128-16,2-3 0 0,1 0 0 0,3 0 0 16,1 0 0-16,1 1 0 0,2 5-128 0,1 1 128 15,0 1 0-15,1 5 0 0,0 1 0 0,1 4 0 0,1-3 0 0,2 5 0 16,2-2 0-16,2 1 128 0,-1 3-128 0,2-3 0 15,-2 3-176-15,-2-3 176 16,-1 3 0-16,-2 3 0 0,-2-1 0 0,-2 2 0 0,-2 1 0 0,-2 2 0 16,-2 2 0-16,-2-1 0 15,0 6 0-15,-3 0 0 0,1 3 0 0,-1 2-144 0,-1 3 144 0,3-1 128 16,0 3-128-16,1 3 176 0,2-3-176 0,2 3 0 16,3 0-192-16,1-2 192 0,6 3 0 0,5-3 0 15,8 4 0-15,7-2 0 0,0-1 0 0,6-1 0 16,7-3 0-16,8 2 0 15,7 3-400-15,5 2 32 0,6 1 16 0,2 2-19184 0</inkml:trace>
  <inkml:trace contextRef="#ctx0" brushRef="#br0" timeOffset="1352.89">25928 1825 16575 0,'1'-12'1472'0,"2"3"-1168"0,-1 2-304 0,2 4 0 0,0 0 448 0,1 0 16 0,2-7 16 0,5-4 0 0,7-5-736 0,1 0-128 0,2 1-48 0,-1 2 0 0,-1 4-336 0,-3 3-64 0,0 4 0 0,-3 0-16 15,0 4 688-15,-3 2 160 0,-1 4 0 0,-3-2 0 0,-1 3 576 0,0 1 96 16,-2 0 32-16,-1-4 0 0,-2 2 192 0,-1-1 32 16,-1 1 16-16,-3 0 0 0,-1-4 16 0,-1 0 16 15,-4 1 0-15,-3-4 0 0,-1 1 304 0,-5-3 48 16,-3 2 16-16,-4-3 0 0,0 1-128 0,-5 2 0 15,-6-1-16-15,-4 2 0 0,-6 2-368 0,-4 2-80 16,-3-1-16-16,-4 2 0 0,-4 2-432 0,-2-1-96 0,-2 0-16 16,-3-1 0-16,-3-1-48 0,-1 1-16 0,0-3 0 0,2 1 0 15,6 1 144-15,-3-3 32 16,-2 0 0-16,-3-3 0 0,-3 0 80 0,1-1 0 0,2 3 16 0,1-3 0 16,1 0-16-16,-1 0-16 0,0-6 0 0,3 4 0 15,5 2-112-15,3 2-32 0,4 2 0 0,3 0 0 16,2 2-224-16,4 2 144 0,2 2-144 0,4 0 128 15,3 4-128-15,4-3 0 0,2 5 0 0,6 0 0 16,5 0 0-16,3 2-224 0,6 1 80 0,3-2 16 16,4 1-608-1,6 2-112-15,2-2-32 0,7-1 0 0,3 1-144 0,6-3-16 0,5-1-16 0,5-1 0 0,6-2 640 0,8-5 128 16,7 2 32-16,8-4 0 0,6 0 256 0,9 0 144 16,8-2-16-16,6-2 0 15,-5-1 0-15,3-1-128 0,2-3 192 0,3 2-64 0,4 1 304 0,0-3 48 16,1 0 16-16,2-2 0 0,1 2-224 0,4 1-32 15,2-1-16-15,1 0 0 0,0 1-224 0,-1-1 0 16,-2-2 0-16,-4-3 0 0,-7 2 0 0,-10-2-128 16,-4 1 128-16,-7-2-160 15,-1-2-304-15,-6-3-64 0,-5 3-16 0,-8-2 0 0,-4 3 544 0,-7 0 0 0,-3 0 0 0,-4-3 0 16,-3 2 256-16,-3 0 48 0,-7 3 16 0,-4-1 0 16,-6 5 240-16,-4 2 48 0,-4-2 16 0,-5 2 0 15,-5 0-240-15,-4 2-32 0,-9 1-16 0,-6 2 0 16,-10-1-144-16,-7 4-48 0,-5 4 0 0,-6-1 0 15,-3-1 112-15,-1 2 0 0,-1-1 16 0,-8 4 0 16,-3 3-112-16,-6 1-32 0,-2 2 0 0,5 0 0 16,7-2 0-16,-8 2 0 0,-9 5 0 0,-8-1 0 15,-5 2-128-15,-2 2 0 0,-2 1 0 0,-3 1-176 0,-5 0 176 16,-4 0 0-16,0-1 0 0,3 1 0 0,4-4 0 0,5-1-160 16,2-2 160-1,7-4 0-15,9-1-448 16,5-2 32-16,2 2 0 0,2-5-11328 0,1 2-2272 0</inkml:trace>
  <inkml:trace contextRef="#ctx0" brushRef="#br0" timeOffset="9752.25">20528 2593 13823 0,'-12'0'1216'0,"2"0"-960"0,4 1-256 0,3 0 0 0,1-1 0 0,-2 2 0 0,-4-2-144 0,-5 3 144 0,-4 1-192 15,-3-2 192-15,0 2-208 0,3-2 80 0,2 1 288 0,4-3 64 0,2 0 16 0,4-3 0 0,1 2 608 0,4-1 128 16,2-2 32-16,1 0 0 0,4 0 272 0,0 0 48 16,3 0 16-16,1-1 0 0,1 1-224 0,3-1-32 15,2 0-16-15,1 0 0 0,2 0-192 0,1 0-48 16,5 2 0-16,2-5 0 16,3 5-384-16,4-2-96 15,-1-2-16-15,3 1 0 0,0-2 0 0,4 0 0 0,2-3 0 0,3 0 0 0,2 0 96 0,2-2 16 16,2 2 0-16,2-2 0 0,1 3 0 0,-2 0 16 15,0-1 0-15,-2 0 0 0,-4 0-80 0,-3 1-32 16,-2 2 0-16,-3 2 0 0,-4 1 32 0,-4 4 0 0,-3-2 0 16,-5 3 0-16,-2 3-144 0,-2-2-32 0,-5 3 0 0,-1-4 0 15,-1 2-208-15,-2-2 128 16,0 0-128-16,-3 0 0 0,1-1 128 0,-2 0-128 0,-1 1 0 0,-3-4 0 31,1 0 224-31,-3 1-48 0,1-3-16 0,-2-2 0 16,0 1 32-16,-1-1 16 0,0 2 0 0,-2-1 0 15,1 0-64-15,-5 1-16 0,-1 1 0 0,-3-1 0 16,-4 4-128-16,-3-5 0 0,-2 4 0 0,-2-2 0 0,-1 2 0 16,-2-2-176-16,0 0 48 0,-1 2 0 0,1-1 0 15,0-1 0-15,3 0 0 0,2 1 0 0,2 2-48 0,3-2 0 16,3 2 0-16,1-1 0 0,4 1 176 0,2 1 0 16,2-2 0-16,3 3 0 0,1-1 176 0,3 0-48 15,4-2 0-15,1 2 0 0,3-2 128 0,4 3 0 16,4-2 16-16,3 1 0 0,2 1-272 0,-2 1 0 15,0-1 0-15,4 2 0 0,4 0 0 0,2 0 0 16,1 2 0-16,-1 1 0 0,1 0 0 0,-4 2 0 16,-3 3 0-16,-5 1 0 0,-4 2 0 0,-3 0 0 15,-4 2 0-15,-3 1 0 0,-2-2 0 0,-2 1 0 0,-2-3 0 16,-1 2 0-16,-1 0 128 0,-2 0-128 0,-2 2 144 0,-1 0-144 16,-2 3 144-16,-2-2-144 0,-1 3 128 0,-3-3-128 15,-2 5 128-15,-1-3-128 0,-1-1 0 16,-2 2 128-16,-2 4-128 0,-5 4 0 0,-3 3 0 0,-3 6 0 31,-4 8-1168-31,-1 2-112 0</inkml:trace>
  <inkml:trace contextRef="#ctx0" brushRef="#br0" timeOffset="12933.76">23125 2936 1839 0,'0'-3'160'16,"1"0"-160"-16,0 2 0 0,0 0 0 0,2 1 288 0,-1 0 32 0,2-4 0 0,2 1 0 0,3-1-480 0,0-3-96 0,0 2 0 0,-1 4-16 0,-2-3 400 0,-1 3 96 0,-1 1 16 0,-3-2 0 15,0 2 464-15,-1 0 80 0,0 0 32 0,-1 0 0 0,0 0 400 0,-2 2 64 0,0-4 32 0,-2 2 0 16,5 0 368-16,0 0 80 0,-23 0 16 0,13-2 0 16,1 2-432-16,-4-2-96 15,1 2-16-15,-2-2 0 0,-2 0-480 0,-1 1-112 0,-3-4 0 0,-2 1-16 16,-2 2-624-16,-2-2 0 0,0 2 0 0,-2 2 0 16,0 0 0-16,-3 0 128 15,0 0-128-15,-1 1 0 0,1 0 528 0,0 2 48 0,0-1 0 0,-1 2 0 0,1-2 336 0,1 2 80 31,3-1 16-31,1 0 0 0,2 2-512 0,2-2-112 0,-1 0 0 0,0 2-16 0,4 0-368 0,-1-2 0 16,2 0 0-16,1-1 128 0,2 3-128 0,1-4 0 16,-1 3 0-16,1-2 0 0,3 2 384 0,0-4 0 15,2 1 0-15,-1-1 0 0,3 4 0 0,-1-3 0 16,2 1 0-16,-1 1 0 0,1 1-96 0,-2-2-16 16,2 3 0-16,0-2 0 15,0 0-16-15,1 0-16 0,0 0 0 0,0 0 0 0,1 1 112 0,0-3 32 0,1 3 0 0,0-4 0 16,1 1 0-16,-2 0 0 0,2 1 0 15,-1-2 0-15,1 0-64 0,-1 0 0 0,1 2 0 0,-2-1 0 16,0 0-176-16,1 2-144 0,-1-2 192 0,-1 0-192 16,1 2 160-16,-1-2-160 15,0 1 128-15,0 1-128 0,-1-1 144 0,1 2-144 0,2-3 160 0,-2 3-160 16,0-2 0-16,0 2 0 0,1-1 0 0,-1 0 0 16,1 2 0-16,2-4 0 0,-1 4 0 0,1-3 0 15,-3 1 144-15,2 1-144 0,-1 0 128 0,0-1-128 0,-1 4 144 0,-1-5-144 16,1 3 160-16,0 0-160 0,0 0 128 0,-1 0-128 15,2 1 0-15,-1-1 144 0,1-1-144 0,2-1 0 16,-1 2 0-16,2-3 128 0,0 1-128 0,0 1 128 31,-1 0-128-31,2 1 128 0,-1 0-128 0,1 1 0 16,-1-1 0-16,0 1 128 0,1 3-128 0,-2-1 0 16,1 3 0-16,-1 1 0 0,1-1 0 0,-1 0 0 15,1 1 0-15,-1 4 0 0,0-1 0 0,0 1 0 16,1 0 0-16,-2 2 0 0,2-1 0 0,0 0 0 15,-1 1 0-15,1-4 0 0,1 4 0 0,0-5 0 0,0 2 0 0,1-1 0 16,1-2 0-16,-1-1 0 0,1-2 0 0,1 0 0 16,1-2 128-16,-2-3-128 0,2 1 128 0,1-2-128 15,-2 2 192-15,1-5-32 0,1 1-16 0,-1 1 0 16,-1-2 0-16,1 0 0 0,0 0 0 0,1-2 0 16,-1 1 64-16,-2 1 16 0,2 0 0 0,-2 0 0 15,1-2-96-15,-1 2 0 0,-1 0-128 0,1 0 192 16,-1 0-192-16,0 0 176 0,-1 2-176 0,0-2 160 0,0 1-160 15,0 1 0-15,0 1 0 0,0-3 0 0,0 0 0 0,0 0 0 16,0 0-160-16,0 0 160 0,0 0 0 16,0 0-144-16,0 0 144 0,0 0 0 0,0 0 0 0,0 0 0 15,0 0 0-15,0 0 0 16,0 0 0-16,0 0 144 0,0 0-144 0,0 0 0 16,0 0 192-16,0 0-192 0,0 0 192 0,21 5-192 15,-12-5 128-15,1 0-128 0,1 0 0 0,1 0 0 0,2-2 0 0,1 2 0 16,-1-1 0-16,3-1 0 0,-4 0 0 0,3 1 0 15,-1-1 0-15,1 1 0 0,-1-1 0 0,0-1 0 0,1 2 0 16,0-3 0-16,0 3 0 0,1-3 0 16,1 2 0-16,1-3 0 0,1 1 0 0,4-1 0 15,0 3 0-15,2-4 0 0,2 2 0 0,-1 1 0 0,0 0 0 0,1-1 0 16,1 2 0-16,-3 0 0 0,-1-1 0 0,-4 1 0 16,-5 0 0-16,-1 1 0 15,-4 1 0-15,-3 0 0 0,1 0 0 0,-3 0 0 16,-1 0 0-16,-1 1 0 0,-2-1 0 0,1 0 0 15,0 0 0-15,0 2 0 0,-1-2 128 0,1 0-128 16,1 0 0-16,-2 2 0 0,2-1 0 0,1 1 0 0,0 0 0 0,0-1 0 0,1 0 0 0,1 2 0 31,-1-3 0-31,3 0 0 0,0 1 0 0,-1 0 0 16,1-1 0-16,1 0 0 0,-1 0 128 0,-2 0-128 0,2 0 0 0,-2 0 0 0,-1 0 0 0,-1 0 0 16,0 0 0-16,-1-1 0 15,0 1 0-15,-2 0 128 0,2 0-128 0,1-1 0 0,-2 1 224 0,2 0-64 16,0 0-16-16,0 0 0 15,1-3-144-15,-1 3 0 0,-1-1 0 0,1 1 128 16,0-1-128-16,-1-1 0 0,-2 2 0 0,2-2 0 16,-2 1 0-16,1-1 0 0,-1 0 0 0,0-2 0 0,0 2 0 0,0-1 0 15,1 2 144-15,-1-4-144 0,1 1 208 0,-1-1-16 0,0 3-16 16,-1-4 0 0,1 0-176-16,0-2 0 0,0 0 0 0,-2-1 128 0,1-2 80 0,0-2 16 15,-1 0 0-15,2-2 0 0,-2 1-16 16,1-2 0-16,-1 0 0 0,1 0 0 0,-1 1-16 0,1-3-16 0,1-1 0 0,-1-1 0 15,-1 2-176-15,1 1 0 16,-1-2 0-16,1 3 128 0,-1 2-128 0,0-3 0 0,0 0-160 0,-1-1 160 16,0 2 0-16,1 4 0 15,-1-2-128-15,-1 3 128 0,0 3 0 0,1 1 0 16,-2-1 0-16,1 2 160 0,1-1-160 0,-1 1 0 16,1 1 0-16,0-1-176 0,1 1 176 0,0-1 0 15,1 1 0-15,0-1 0 0,2 0 0 0,-1 1 0 0,-1 0 0 16,2 2 0-16,-1-2 0 0,0 4 0 15,-1-3 0-15,0 3 0 0,0 0 0 0,-1 1 0 0,0-3 0 0,0 3-128 16,0 0 128-16,0 0 0 16,0 0 0-16,0 3 0 0,0-3 0 0,2-3 0 0,-2 3 0 0,0 0 0 15,-2 0 0-15,2-1 0 0,0 1 0 0,0 0 0 16,0 0 0-16,0 0 0 0,0 0 0 0,0 0 0 16,0 0-192-16,0 0 64 0,-21-4 0 0,16 4 0 0,0 0 128 0,-2 0 0 31,1-1 0-31,-2 1 0 0,2 0 0 0,0 0 0 0,-1-1 0 0,0 1 0 15,0 0 0-15,-2 0 0 0,2 0 0 0,-3 0 0 16,0 0 0-16,-2 0-192 0,-3 0 64 0,-4 1 0 16,1-1 0-16,-3 1 0 0,-3 2 0 0,-2-3 0 15,0 1 0-15,-1-1 0 0,-1 0 0 0,-1 0 0 0,2 0 128 0,0 0-128 16,1 0 128-16,2-1-128 16,1 1 128-16,1 0 0 0,-2 1 128 0,1 0-128 0,-1 2 0 15,2-2 0-15,-2 2 0 0,1-1 0 16,0 0 0-16,-2 2-192 0,1 1 32 0,1-2 0 0,2 0-32 0,-1-1-16 15,2 1 0-15,-1-1 0 0,1-2 208 0,0 0-176 16,0 0 176-16,2 0-160 0,-1 0 160 0,2 0 0 16,-2 0 0-16,2-2 128 0,1 2-128 0,1 0 0 15,2 0-128-15,-1 2 128 0,3-2 0 0,0 0 0 16,1 2 0-16,0 0 0 0,2 0 0 0,1-1 0 16,1 3 0-16,1-3 0 0,0 3 0 0,3-3 0 15,-1 4 0-15,2-3 0 0,0 2 0 0,1-2-160 16,0 2 160-16,1 1 0 0,0-4-128 0,2 3 128 15,-1-1 0-15,3 0 0 0,-1-2 0 0,1 3 0 16,0-1 0-16,-1 0 0 0,3-1 0 0,-2 3 0 0,1-3 0 16,-1 3 0-16,0 1 0 0,-2 3 0 0,1-3 0 15,0 3 0-15,-2-1 0 0,1 3 0 0,-1-2 0 0,-1 5 0 16,2-2 0-16,-2 5 0 0,0 4 0 0,-1-1 0 16,0 2 0-16,0 2 0 0,-2 2 0 0,-1-3 0 15,0 5 0-15,-2-4 0 0,0 0 0 0,0-2 0 16,1-3 0-16,1-1 0 0,-1-4 0 0,1-2 0 15,1-1 0-15,2-2 0 0,0-2 0 0,0-2 0 16,0 0 0-16,2-4 0 0,1 2 0 0,-1-3 0 16,2 2 0-16,0-2 0 0,-1 0 0 0,2 0 0 0,2-2 0 0,-1 1 0 15,-1 1 0-15,1 1-13200 16,0 1-2672-16</inkml:trace>
  <inkml:trace contextRef="#ctx0" brushRef="#br0" timeOffset="15565.31">22732 3626 13823 0,'1'-5'1216'0,"0"2"-960"0,-1 0-256 16,0 3 0-16,1 0 960 0,0 0 128 0,1-4 48 0,0 2 0 0,1-4-848 0,-1 2-160 0,1 0-128 0,-2 2 144 0,-1 1 688 0,-1 1 144 0,1 0 32 0,-2 0 0 0,2 0-176 0,0 1-48 0,0 0 0 0,0-1 0 16,0 0 112-16,0 0 0 15,0 0 16-15,19 10 0 0,-12-7-496 0,2-1-96 0,2-1-32 0,-1 2 0 16,0-1-816 0,-1-2-176-16,0 1-16 0,0 1-16 0,-3-2 512 0,-2 0 224 0,0 0-192 0,-4-2 192 15,0 2 512-15,-2-1 208 0,-1-1 48 0,-3 0 16 16,-2 1 688-16,-2 1 144 15,-1 0 32-15,-2 0 0 0,-1 0-624 0,0 0-128 0,2 1-32 0,-2 1 0 16,0 0-416-16,-1-2-64 16,0 0-32-16,-1 0 0 0,0 0-224 0,-2-4-128 15,0 2 160-15,-2-2-160 0,0 2 224 0,-1-3-48 16,-2-1-16-16,-2-2 0 0,4 2-16 0,-1 2 0 16,-3-1 0-16,-1-1 0 0,0 1-16 0,0 3-128 0,1-1 192 0,2 2-64 15,-1 1-128-15,0 1 0 16,-2 2 0-16,1 1 0 0,0-1 0 0,2 1 0 0,-3 3 0 0,2 0 0 15,4-1 0-15,-1 0 0 0,2 1 0 0,-1 2 0 0,4-3 0 0,2 0 0 0,3 1 0 0,2-1 0 32,3 0 0-32,1-1 0 0,2 0 0 0,1 0 0 15,2 0 0-15,0-4 0 0,3 4 128 0,-1-4-128 16,1 0 0-16,0 1 0 0,1 0 0 0,-1-2 0 16,0 1 0-16,1 1 192 0,-1 0-64 0,-1-2 0 15,1 2-128-15,-2 2 0 0,0-3 0 0,-1 3 128 16,0 2-128-16,-1-3 128 0,0 2-128 0,-1-2 128 0,1 4-128 15,1-6 0-15,-1 3 0 0,1-2 0 0,-1-1 0 0,1 2 0 16,0-3 128-16,0 0-128 0,0 0 0 0,-2 1 0 16,2 0 0-16,-2 3 0 0,1-3 0 0,-2 3 0 15,-1-3 0-15,2 4 128 0,-2 0 80 0,-1 1 16 16,2 0 0-16,-2-1 0 0,1 4-224 0,-1 0 0 16,0-2 0-16,0 3 0 0,-1 1 0 0,1 0 144 15,0-2-144-15,3 1 128 0,-1-3-128 0,2-2 0 16,1 0 0-16,0 0 0 0,1 0 0 0,0-3 0 15,2 3 160-15,-2 0-160 0,1 3 160 0,0 0-160 16,0 1 128-16,-1 5-128 0,-1-3 0 0,-1 2 0 0,0 3 0 16,0 2 0-16,-2 3 128 0,1-3-128 0,-1 0 128 15,2-1-128-15,0-1 0 0,0-2 0 0,2 1 0 0,-1-7 0 16,1 1 128-16,0-2-128 0,1-1 128 0,-1-2-128 16,0 1 128-16,0-4-128 15,-1 1 128-15,0 0-128 0,0-1 0 0,0-1 0 0,0 0 0 0,-1 0 0 16,0 0 0-16,0 0 0 0,1 0 0 0,0 0 0 15,0 0 144-15,0 0-144 0,0 0 160 0,0 0-160 16,0 0 0-16,-20 3 0 0,16-1 0 0,0 3 0 16,2-2 0-16,-2 0 0 0,3 4 0 0,0-6 0 15,1 2 0-15,1 1 0 0,1-1 0 0,2-1 0 0,1 2 0 16,1-4 0-16,0 1 0 0,3 0 0 0,2 2 0 0,3-3 0 16,2 0 0-16,2 1 0 0,3-1 0 0,4 0 0 15,2-1 0-15,4 1 0 0,1-4 0 0,3 3 128 16,2-3-128-16,0 2 0 15,-3-1 0-15,-1 1 0 0,-1 0 0 0,2-1 0 0,-1 2 0 0,0-3 0 16,0 3 0-16,-1-1 0 0,0 2 0 0,-3-2 0 16,2 2 0-16,-1 0 0 0,-3 2 128 0,-1-2-128 15,-1 2 0-15,-3 0 0 0,-1 1 128 0,-1-2-128 16,-3 2 0-16,-1-3 144 0,1 3-144 0,-4-2 0 0,-1-1 0 16,2 0 0-16,-2 0 0 0,0-1 0 0,-3 1 0 0,1-1 0 15,0-1 0-15,-1 0 0 0,-2 0 0 0,2-1 0 16,-2 2 0-16,0-2 0 0,0 3 0 0,-2-3 128 15,0 1-128-15,-1 2 128 0,-1 0-128 0,-1-1 128 16,-1-1-128-16,-1 0 192 0,0 2-192 0,-3-1 192 16,1 1 16-16,-2-2 16 0,0 1 0 0,-1-2 0 15,2 1-224-15,-3-1 0 0,1-1 128 0,-2-2-128 16,1 0 144-16,1-1-16 16,0-3 0-16,0 2 0 0,2-3 112 0,-1-4 16 0,2-3 0 0,-1-2 0 0,1 0-256 15,0-2 144-15,2 0-144 0,-1-1 128 0,2 1-128 0,-1 0 0 16,2-3 144-16,-1 2-144 0,1 0 0 0,1 0 0 15,-1 1 0-15,-1-1 0 0,1 4 0 0,-2 1 0 16,1 3 0-16,-1-1 0 0,1 2 0 0,0 1 0 16,-1 3 0-16,2 2 0 0,-1 1-128 15,-1 1 128-15,1 1-128 0,0 0 128 16,1 4-896-16,-1 2-112 0</inkml:trace>
  <inkml:trace contextRef="#ctx0" brushRef="#br0" timeOffset="21248.65">5466 17165 34095 0,'2'-8'3024'0,"-2"4"-2416"0,-1 1-480 0,0 2-128 0,1 1-832 0,-2-2-176 0,1 0-32 0,-3-1-16 0,1-3-1824 0,-4 2-384 0,1 3-64 0,-1 1 0 0,2 1 2640 0,-2 1 544 31,0-2 144-31,-1 2 0 0,-1-1 2624 0,-2 2 592 0,-3 2 112 0,-3 1 32 0,-3 3-1680 0,-5-1-336 16,-2 1-64-16,-4 2 0 0,2-2-1008 0,-10 1-272 15,-4 0 0-15,-6-3 128 0,-1 2-384 0,-1-3-64 16,1 2-32-16,-2-3 0 0,-1 2 192 0,-3-2 160 16,-2 3-208-16,-1 1 80 0,-2 2 128 15,-1-2 224-15,3-1-48 0,-3 1-16 16,0-2 368-16,-1 1 80 0,0 0 16 0,-4 0 0 0,2 0-96 0,-2-1-16 0,-1-5 0 16,-1 3 0-16,-2-1-304 0,-1 0-64 0,3 0-16 0,1 0 0 15,1-1-128-15,4-3 0 0,4-3 0 0,0 2 0 31,0-3 0-31,5 3 0 0,3 2 0 0,3 3 0 0,4-3 0 0,0 2 0 0,6-1 0 0,1-2 0 16,2 0 0-16,2 0 0 0,2-2 0 0,3 2 0 16,3 2 0-1,1-2 0-15,3 0 0 0,3 0 128 0,3 0 32 0,1 0 0 0,4 0 0 0,2-2 0 0,2 2 176 0,-1 0 48 16,2 0 0-16,2 2 0 0,-1-2-384 0,-1 3 0 16,0 0 0-16,1 0-128 15,-1 2-320-15,-1-2-64 0,1 2-16 0,0-1 0 16,0 0 32-16,1 1 16 0,-1 0 0 0,-2-3 0 0,1 4 480 15,-1-1-144 1,-1 0 144-16,0 0 0 0,-1 0 0 0,2-2 0 16,0 0 0-16,3-1 0 0,0-1 208 0,0-1 128 15,3 0 32-15,1-1 0 0,0-1 304 0,0 0 64 16,0-2 16-16,1 0 0 0,0-1-384 0,1-2-80 16,0 1-16-16,-1-4 0 0,2 3-112 0,-1-5-32 15,2 1 0-15,-2-1 0 0,1-2 128 0,-2-1 32 0,0 1 0 16,1-4 0-16,-4 2 96 0,2-2 0 0,0 0 16 0,0-3 0 15,-1 2-240-15,1-4-160 0,-1 1 192 0,1-4-192 16,0 0 0-16,0 0 0 0,0 3 0 0,-1-1 0 16,1 1 0-16,0 0-192 0,0 2 16 0,0 3 16 15,0-2 16-15,-2 5 0 0,2 0 0 0,-1 4 0 16,0 3 144-16,1-2 0 0,-1 4-144 0,-2-1 144 16,2 4 0-16,-3 1 0 0,2 2 0 0,-3 2 0 15,-1 3-144-15,-1 1 144 0,0 1-192 0,1 3 192 16,-2 1-352-16,4-1 32 0,-1-1 16 0,0-1 0 0,1 4 112 0,0-4 32 15,2 1 0-15,1 0 0 0,-2-2 160 0,1 2 0 16,0-1 0-16,0 1 0 0,-1 1 0 0,0 1 0 16,-1 0 0-16,-2 3-128 0,0 0 128 0,-2 3 0 15,4-6 0-15,0-3 0 0,-1 1-144 0,0 0 144 16,2-3-160-16,1-1 160 0,0-3 0 0,1 0 0 16,1-1 0-16,0-1 0 0,1 1 0 0,-1-2 0 15,2 1 0-15,-2-1 0 0,1-1 0 0,-1 2 0 16,0 0 0-16,0 0 160 0,14-18 0 0,-7 10 0 15,0 1 0-15,2-4 0 0,2 0-32 0,0-2 0 16,0 2 0-16,2-2 0 0,2-2-128 0,-1 0 128 16,0 1-128-16,0-1 128 0,-3 3-128 0,-1 0 128 0,1 1-128 15,-3 1 128-15,1 2 0 0,-1-2 0 0,-2 3 0 0,0-1 0 16,0 5-128-16,0-3 192 0,0 1-192 0,2-4 192 16,1 0-32-16,-1 1 0 0,3 0 0 0,-1 2 0 15,0-3-160-15,0 6 0 0,-1-2 0 0,-2 0 0 16,-1 4 0-16,-1 1 0 0,-1 0 0 0,-2 6-13056 15,-2 5-2656 1</inkml:trace>
  <inkml:trace contextRef="#ctx0" brushRef="#br0" timeOffset="75128.6">15635 16068 24879 0,'-11'1'2208'0,"2"-1"-1760"0,4 0-448 0,4 0 0 0,1 0 928 0,-1 0 96 0,-2 0 32 0,-2 0 0 0,2-1-544 0,5-3-96 0,7 0-32 0,7 1 0 0,7-2-384 0,7-2-176 16,6 1 16-16,6-4 0 0,5 0 352 0,1-1 64 16,-3 3 0-16,5-3 16 0,6-3 48 0,1 0 0 15,-1 3 0-15,-6 0 0 0,-2 1 80 0,-1-1 32 16,-2-1 0-16,-1-1 0 0,-3 2 144 0,0 0 48 0,-1 1 0 0,-2 2 0 15,-1 1-400-15,-4 0-80 0,0 1-16 0,-6 2 0 16,-4 0 80-16,0 1 16 0,0-1 0 0,-2-1 0 16,0 1 224-16,-2-2 64 0,-1 1 0 0,-2-1 0 15,2-1 16-15,-4 0 16 0,0-3 0 0,-2 3 0 16,-2-4-320-16,-1 2-64 0,-3 1-16 0,-1-2 0 16,0 0-144-16,-1-1 192 0,-2 0-192 0,1-1 192 15,0 0-192-15,0 0 0 0,-1 1 0 0,2-2 0 16,0 1 0-16,-1-2 0 0,2 3 128 0,0 2-128 15,-2-2 0-15,-1 5 0 0,2-3 0 0,0 3 0 0,-1-1 0 0,1 3 0 16,0 2 0-16,-2-1 0 0,1 3 0 0,-1 0 0 16,1 0 0-16,-3 3 0 0,1-1 0 0,-2 2 0 15,-1 1 0-15,-1 1 0 0,-1 0 0 0,-1-1 0 16,-1-2 0-16,0 2 0 0,0-2 240 0,-3 1-48 16,1 0 0-16,1-1 0 0,1 0-16 0,-2 1-16 15,0 2 0-15,-1 0 0 16,-2 5-160-16,1 0 0 0,-1 0 0 0,0 3 0 0,0 2 0 0,0 0 0 15,1 4 0-15,0 0 0 0,0-3 0 0,3-1 0 16,2-1 0-16,2-2 0 0,2 1 0 0,1-3 0 0,1-1 0 16,3-1 0-1,0-1 0-15,0 0 0 0,3-2 0 0,-2 3 0 0,1-3 0 0,-1 1 0 0,1 2 0 0,-1-2 0 16,0 1 0-16,-1 0 0 0,-1 0 0 0,1 2-176 16,0 1 176-16,-2 0 0 0,1 0-144 0,-2 0 144 15,-1 2-256-15,-1-1 0 0,-2 4 16 0,-1 0 0 16,-2 1-208-1,-4 2-32-15,-2 3-16 0,-7 5-17472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18:21:58.437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25395 6849 10127 0,'-4'1'896'0,"2"2"-704"0,-1-2-192 0,2 0 0 0,0 3 256 0,-2-3 0 0,0 4 16 0,-3 0 0 0,-2 1 816 0,1 2 176 0,2-2 16 0,1 0 16 0,3 0 1648 0,2-1 320 16,2-1 64-16,0 1 0 0,3-4-592 0,2 3-128 16,-1-3-32-16,2-1 0 15,1 2-1184-15,0 1-240 0,0-2-64 0,-2 2 0 16,1 1-576-16,0 3-112 0,-3 1-16 0,0 3-16 0,0 6-368 0,-2 0 144 0,1 4-144 0,-3 4 0 31,3 3 128-31,-2 0-128 0,-1 3 0 0,1 2 0 0,-1-4 0 0,2 1 0 0,-2 1 0 0,1-5 0 16,0-2 160-16,1 0-32 15,1-7 0-15,0 1 0 0,1-2 64 0,0-1 0 16,1-2 0-16,0-2 0 0,0-3-64 0,1-2 0 16,-2-1 0-16,0 0 0 0,2-3-128 0,-2 1 0 0,0-2 0 0,0 0 0 15,2-1-272-15,-2 0-96 16,1 0-16-16,2-1 0 15,0 0-784-15,0 1-176 0,1-3-16 0,3 1-10496 16,-1-2-2096-16</inkml:trace>
  <inkml:trace contextRef="#ctx0" brushRef="#br0" timeOffset="274.3">26028 6751 25791 0,'1'-8'2304'0,"-1"1"-1856"0,0 6-448 0,2 1 0 0,-2 1 2432 0,1-1 400 0,1-1 80 0,1 0 16 0,1 1-2448 0,-1 2-480 0,0 7 0 0,-3 3-208 0,-3 6 16 0,-2 4 0 0,-5 6 0 0,-4 7 0 16,-4 6 192-16,-4 5 256 0,-4 4-48 0,-5 7-16 15,-4 6 512-15,-3 8 80 0,-5 3 32 0,-2 3 0 16,1-3 128-16,-3 4 16 0,-5 7 16 0,-4 5 0 15,-1 1-288-15,-1-1-64 0,-1-5-16 0,5 0 0 16,0-3-352-16,6-3-64 0,4-1 0 0,4-10-16 0,8-5-176 16,7-6-144-16,8 1 144 0,13-1-20064 15</inkml:trace>
  <inkml:trace contextRef="#ctx0" brushRef="#br0" timeOffset="46031.21">33000 6645 37775 0,'-3'-3'3360'16,"2"0"-2688"-16,1 1-544 0,3 2-128 0,-1 0 0 0,2 0 0 0,1-2 0 0,1-1-176 0,5 0 448 0,1 0 96 0,6-2 16 0,-1 4 0 0,-1-3-384 0,0 3 128 0,0 2-128 0,-1 1 0 0,-1 0 176 0,-2 4-48 0,-1-1 0 0,-1 4 0 0,-2 1 208 0,-2 1 48 0,-3 5 0 0,1-2 0 16,-1 5-112-16,-2-1-16 0,-1 0 0 0,1 5 0 15,-1-5 0-15,1 3-16 16,-1-1 0-16,2 1 0 0,-1 0-16 0,1 2 0 0,1 0 0 16,-2-1 0-16,3 3-96 0,-3 2 0 0,0-1-128 0,0 2 192 0,1 3-192 0,-1 3 0 15,0 0 0-15,0 6 0 0,-1-1 144 0,2 3-144 16,-1 2 128-16,0-5-128 0,1-2 144 0,0 0-144 15,0-2 160-15,-1-2-160 0,1-3 128 0,-2 0-128 16,-2 2 0-16,2-4 0 0,-1 0 192 0,1-2-64 0,0 0-128 16,1 2 192-16,-1-3 0 0,3 1 0 15,-1-2 0-15,1 0 0 47,1-2-64-47,-1-1-128 0,1-2 176 0,0-1-176 0,-1-2 144 0,1 0-144 0,0 1 0 0,0-5 144 0,-1 3-144 0,0-3 0 0,-1 0 0 0,-1 0 0 16,1-3 0-16,-1-1 0 0,0 2 128 0,-1-4-128 0,-1 0 0 0,1-1 0 0,-1 0 0 0,-1-2 0 15,1 0 208-15,1-3 16 0,0 0 0 0,0-3 0 16,0 0 48-16,1-6 16 0,3 2 0 0,0-5 0 16,2 0 32-16,1-4 16 0,3-5 0 0,0 2 0 15,1-6-128-15,0-1-16 0,1-3-16 0,0-4 0 0,2-2-176 16,-2-2 128-16,0-2-128 0,2-1 128 16,-2 1-128-16,-1 2 0 0,2-2 0 0,-3 3 0 0,1 3 128 0,0 1-128 31,-1 1 128-31,-2 5-128 0,1 4 0 0,-1 3 0 15,-1 3 0-15,-1 2 0 0,0 2 0 0,-1 1 0 16,-2 0 128-16,-1 2-128 0,1 0 0 0,-1 2 0 16,1 0-224-16,-1 0 80 0,-1 1-96 0,2 0-16 15,-2 1 0-15,-1 1 0 0,-1 2 256 0,0-2 0 0,-2 3 0 0,-1 2 0 16,2 0 0-16,-3 3 0 0,-1 4 0 0,-3 2 0 16,1 2 0-16,-2 1 0 0,1 5 0 0,-1 2-144 15,3-1 144-15,-2 0 0 0,3 3 0 16,0 0 0-16,2 1-128 0,-1 0 128 0,1 2-128 0,1 2 128 15,-1 3 0-15,0 1 0 0,2-2 0 0,-2-1-128 16,1 0 128-16,0-4-208 0,-1-1 80 0,-1-1 128 16,-1 1 0-16,0-5 0 0,0 1 0 0,-2-3 0 15,1 0 0-15,-1 0 0 0,1-3 0 0,-1 2 0 16,1-2 0-16,0-2 0 0,0 1 0 0,1-2 0 0,0 1 144 16,0-2 48-16,2 0 16 0,-1-1 0 15,3 1-208-15,-1-2 0 0,2-1 0 0,0 1 0 0,0 0 0 16,1-3 0-16,0-1 0 0,0 2 0 0,0-3 0 15,0-1 0-15,1-1 0 0,-1 0 0 0,-1 0 144 16,-3-3 48-16,0 2 0 0,-1-3 0 0,0 1 160 0,-1-1 32 16,-3-1 16-16,-2-4 0 0,-1 3-96 0,-2-2-32 15,-1-1 0-15,-1 2 0 0,0-5 64 0,-1 4 16 16,-2 0 0-16,0 1 0 0,0 1-32 0,-2-2-16 16,0 2 0-16,-1 1 0 0,1-1-80 0,1 2-16 15,0-1 0-15,3-1 0 0,2-1-32 0,2-1-16 0,-1 1 0 16,3 1 0-16,0-5 64 0,1 1 16 15,0-1 0-15,-1-2 0 0,1-2-240 0,0 2 144 0,0-2-144 16,0 0 128-16,2-1-128 0,-1-1 0 16,0 1-160-16,2-2 160 15,2 2-1376-15,1-1-176 0</inkml:trace>
  <inkml:trace contextRef="#ctx0" brushRef="#br1" timeOffset="51756.52">29121 7110 32255 0,'1'-10'2864'0,"-1"3"-2288"0,0 0-576 15,1 1 0-15,0 4 384 0,1 0-48 0,-1 2 0 0,0-1 0 0,2-4-592 0,-1 2-112 0,-1 0-16 0,-2 2-16 0,0 3 560 0,-5 3 112 0,-3 5 32 0,-2 1 0 0,-5 3 768 16,-3 4 144-16,-3 5 48 0,-3 0 0 0,-1 2-240 0,-1 1-64 16,-3 2 0-16,0 3 0 0,-1-1-480 0,-1 0-96 15,-2-2-32-15,2-1 0 16,1 0-352-16,1-4 0 0,-1 0 0 0,2-3-128 15,0 0-592-15,1-2-112 0,-1 3-32 0,2-3-11104 32,-1-1-2240-32</inkml:trace>
  <inkml:trace contextRef="#ctx0" brushRef="#br1" timeOffset="52039.66">28396 7104 39615 0,'1'0'1760'0,"1"0"352"0,-1 1-1680 0,0 0-432 0,2 2 0 0,0-2 0 0,2 1 272 0,3 2-16 0,6 3-16 0,6 2 0 0,5 7 192 0,5-3 32 0,1 3 16 0,0 2 0 0,1 3-160 0,0-1-16 0,1 6-16 0,1 0 0 15,-1 0-128-15,-1 1-32 0,-1-3 0 0,-1 0 0 0,-2-3-128 0,2-1 0 16,1 1-192-16,0-2 192 16,-2 0-448-16,-1-1 16 0,0-1 16 0,-1-1 0 15,-1-1-400 1,0-1-80-16,0-2 0 0,-1 0-16816 0</inkml:trace>
  <inkml:trace contextRef="#ctx0" brushRef="#br1" timeOffset="52381.02">29379 7629 35007 0,'0'3'3120'0,"0"-1"-2496"0,0 1-496 0,0-1-128 0,1 2 1248 0,1-1 224 0,0 5 64 16,1-1 0-16,3 7-928 0,-1 2-176 0,2 4-48 0,1 2 0 0,-2-1-192 0,0 1-64 0,-2 4 0 0,-1-3 0 0,0 1-128 0,-3 0 0 0,-1 2 0 0,-2-3 0 0,-1 2 0 0,1-3-176 0,-2 2 48 0,-3-3 0 15,2 0-576-15,-2-4-96 0</inkml:trace>
  <inkml:trace contextRef="#ctx0" brushRef="#br1" timeOffset="52814.17">31726 7194 30399 0,'-6'-14'2704'0,"1"3"-2160"0,1 3-544 0,2-1 0 0,1 5 1616 0,-1 2 224 0,2-1 32 0,-2-1 16 0,-1 0-832 0,-1-5-160 16,-1 3-48-16,-3-3 0 0,1 7-384 0,-3-1-80 0,-1 6 0 15,-2 3-16-15,1 2-240 0,-4 6-128 0,-1 1 160 0,-3 5-160 0,0 2 288 0,-2 1-32 0,0 5-16 0,-3 0 0 0,-1 3-64 0,-1 1-16 16,-1 3 0-16,0-1 0 16,0 2-160-16,-1-1 0 0,2 1 0 0,0-4 0 15,3-1-256-15,-1-3-144 0,2 3-32 0,1-2 0 16,2-3-960-16,3-3-192 16,3-2-32-16,3-4-16 0</inkml:trace>
  <inkml:trace contextRef="#ctx0" brushRef="#br1" timeOffset="53096.82">31213 7038 46079 0,'-2'-1'2048'0,"0"1"400"0,1 1-1952 16,2 2-496-16,2-3 0 0,1 0 0 0,0 1-304 0,3 1-144 0,4 2-48 0,5 2 0 0,4 3 496 0,2-2 0 0,0 6 0 0,-1 1 0 0,0 1 0 0,-4 5 0 0,0 2 0 0,-4 1 0 0,0 1 0 0,-5 4 0 0,0 0 0 0,-2 0 0 0,-2 0 0 0,-1-4 0 15,-2 4 128-15,1-5-128 16,-1 2 0-16,0-3 0 0,0-1 128 0,1-2-128 0,1-1 0 0,2-2-176 16,1 0 32-16,1-1 0 31,0-2-560-31,0-1-96 0,1-1-32 0,-2-1-17968 0</inkml:trace>
  <inkml:trace contextRef="#ctx0" brushRef="#br1" timeOffset="53555.72">31771 7680 34095 0,'-2'-3'3024'0,"2"0"-2416"0,2-2-480 0,0 2-128 0,2 2 1072 0,0-3 192 0,1 1 32 0,3-4 16 0,5-1-640 0,5-3-128 0,6-3-32 0,2-1 0 0,0-1-304 0,1 1-64 16,-1 0-16-16,0 2 0 0,1 0-128 0,-2 2 0 15,-1 3 0-15,-1 3 0 16,-4-1 160-16,-3 2 48 0,-2 3 16 0,-4 2 0 0,-4 0 128 0,-2 3 32 0,-3 1 0 0,-3 1 0 31,-5 4-208-31,-1 0-48 0,-6 3 0 0,-3 1 0 16,-3 3-128-16,-5 3-176 0,-3 4 48 0,-2-2 0 16,1-2-48-16,-5 6 0 0,-3 0 0 0,1-1 0 15,2 3 176-15,4-4 0 0,5 0 0 0,4-2 0 16,5-1 0-16,4-2 128 0,4-2 0 0,3 0 0 15,5 1 192-15,4-2 64 0,5 0 0 0,4 0 0 16,7-2 64-16,6 0 0 0,5-3 16 0,5 1 0 16,6 0-176-16,7 0-32 0,9 4-16 0,8 0 0 0,2 2-512 15,0-3-112-15,-4 4 0 0,2-1-13296 16,-1 0-2640-16</inkml:trace>
  <inkml:trace contextRef="#ctx0" brushRef="#br1" timeOffset="103183">11354 16660 37775 0,'-2'-10'3360'0,"-1"3"-2688"0,1-2-544 0,-1 5-128 0,1-1 1088 0,-1-1 176 0,-1-5 32 0,-3-10 16 0,0-4-1312 0,-3-6-176 0,0 2-80 0,0 0 0 0,0 2-496 16,-2 1-80-16,-4 0-32 0,-3 1 0 0,-4 1 864 0,-7 3 128 16,-2-2 64-16,-7 2 0 0,-1 3 272 0,-7 1 64 0,-5 2 16 0,-5 1 0 15,-1 3-240-15,-2 5-48 0,0-3-16 0,0 3 0 16,5 3-240-16,-1 0 128 0,2 2-128 0,-1-4 0 0,0 1 272 16,-1 1-32-16,2 0-16 0,0 0 0 15,6 0-32-15,1 3 0 0,3-2 0 0,2 4 0 0,2 1 0 0,-2 0-16 16,0 2 0-16,-1 2 0 0,-2 2-176 0,2 2 160 15,-2 1-160-15,1 4 160 0,-1 2-160 0,1 1 0 16,-1 2 0-16,2 3 0 16,0-1 0-16,-4 8-176 0,-5 0 176 0,-1 9-192 0,1 3 192 0,1 2-128 15,4 0 128-15,6-1-128 0,4-2 128 0,7-2-160 16,6 3 160-16,3-5-160 0,5-4 160 0,3 4 128 16,5-3-128-16,1 6 176 0,4 3-176 0,0-4 160 15,2 0-160-15,2 6 160 16,4 7-160-16,3 0 0 0,2-2 0 0,1-4 0 0,3-3 0 0,4 0-144 0,3 0 144 15,2-6 0-15,3-3 0 0,8 1 0 0,6 0 0 0,7-7 0 32,0 0 0-32,8-7 128 0,5-2 0 0,7-7 16 15,5-1 48-15,5-6 0 0,2 0 0 0,5-4 0 16,-5 1 0-16,12-7 16 0,7-1 0 0,2-2 0 16,-1 1-208-16,0-5 144 0,1-1-144 0,-1 0 128 0,-4-3-128 0,-3-1 192 0,-5 3-192 0,-3-5 192 15,-4-2-192-15,-2-2 192 0,-5 1-192 0,-4-5 192 16,-3 1-48-16,-5-2 0 0,-1-1 0 0,-6-1 0 15,-4 2 160-15,-10 0 16 0,-4 1 16 0,-5-5 0 0,-1-4-16 32,-5-2-16-32,-3-5 0 0,-1 0 0 0,-4 3 16 0,-1-2 0 15,-2 0 0-15,-2-6 0 0,-1 1-128 0,-3 1 0 16,-4 3-16-16,-6 2 0 0,-1 3-176 0,-7 2 0 16,-3 4 0-16,-4-1-176 0,-6 1 176 0,-8 3-128 15,-5-4 128-15,-6 2-128 0,-2 3 128 0,-4-2-128 16,-7 5 128-16,-8-4-128 0,-7 5 128 0,-1 1 0 15,-2 4 0-15,2-3-128 0,4 3 128 0,-1-3 0 16,-3 2 0-16,0-2 0 0,3 4 0 0,4-2 0 16,1 2 0-16,1-4 0 0,3 2-288 0,-2 0-32 15,-2-2 0-15,0 1 0 16,2 3-400-16,1-1-96 0,-2 1-16 0,0 5 0 16,-1-1-416-16,-8 4-96 0</inkml:trace>
  <inkml:trace contextRef="#ctx0" brushRef="#br1" timeOffset="104040.35">2823 9893 43311 0,'-1'-17'3840'0,"1"2"-3072"0,1 9-608 0,0 4-160 0,3 2 0 0,-3-8 0 0,2-2-160 0,-1-11 160 0,2-1-512 0,-4 0-16 0,-1 4 0 0,-7 7 0 0,-3 5 144 0,-10 6 48 16,-9 5 0-16,-8 6 0 0,-9 6-544 0,-5 1-96 0,-1-1-32 16,-10 4 0-16,-11-1 672 0,-8 6 128 0,-3 0 16 0,-5 6 16 0,-3 3 1024 0,0 1 208 15,14-3 32-15,-9 5 16 0,-6 7-336 0,1 5-64 16,4 4 0-16,6 1-16 0,7-2-240 0,5 7-64 15,6 3 0-15,2 5 0 0,5 9-160 0,4 4-32 16,4 8-16-16,8-3 0 0,8-9-176 0,8-2 0 16,8-1 0-16,7 4 0 0,9 3-192 0,9 0-80 0,7-5-16 0,7 4 0 15,9-1 96-15,7 0 32 0,9 2 0 0,6-6 0 16,-1-12 160-16,7-4-160 0,12-2 160 0,9-5-160 16,10-1 16-16,4-9 0 0,1-4 0 0,4-7 0 15,1-6 144-15,-4-12 0 0,-1-2 0 16,-6-7 0-16,-5-4 320 0,-7-9 0 15,0-4 0-15,-6-9 0 0,-2-6 192 0,-6-6 16 0,-3-5 16 0,-3-6 0 16,-2-9 80-16,3-6 16 0,0-8 0 0,-5-6 0 16,-5-2-64-16,-5-9-16 15,-5-7 0-15,-7-8 0 0,-5 1-208 0,-9-8-32 16,-5-10-16-16,-6 6 0 0,-4 5-112 0,-6-3-32 0,-5-4 0 0,-5 5 0 0,-2-1-160 0,-3 2 160 16,-1 4-160-16,-2 6 160 15,2 9 48-15,-3 2 16 0,-3 2 0 0,0 5 0 0,0 7-80 16,2 8-16-16,1 5 0 0,-3 1 0 0,0 0-128 0,-1 9 0 15,0 8 0-15,1 6 0 16,0 7-272-16,-2 2-48 0,0 7 0 0,-5 2 0 16,-3 3-928-16,-10 11-192 0,-10 3-32 0,-17 11-16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74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2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9609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3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3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9620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511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156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7D2AD-1459-3ED8-ACA6-1033401BC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AFE6B6-DB3C-DF9B-6F8C-BEAA47CCD7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78C137-0936-2CE5-44BF-90E3F7B271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9692A-07FA-B0D5-7448-4C7CEC970D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F94F5-58D1-42ED-AB38-DD97D2E494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807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7D2AD-1459-3ED8-ACA6-1033401BC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AFE6B6-DB3C-DF9B-6F8C-BEAA47CCD7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78C137-0936-2CE5-44BF-90E3F7B271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9692A-07FA-B0D5-7448-4C7CEC970D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F94F5-58D1-42ED-AB38-DD97D2E494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599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F94F5-58D1-42ED-AB38-DD97D2E494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24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customXml" Target="../ink/ink5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2.png"/><Relationship Id="rId4" Type="http://schemas.openxmlformats.org/officeDocument/2006/relationships/image" Target="../media/image1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customXml" Target="../ink/ink6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customXml" Target="../ink/ink9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customXml" Target="../ink/ink10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customXml" Target="../ink/ink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hyperlink" Target="https://thispersondoesnotexist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0.png"/><Relationship Id="rId7" Type="http://schemas.openxmlformats.org/officeDocument/2006/relationships/customXml" Target="../ink/ink1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.xml"/><Relationship Id="rId5" Type="http://schemas.openxmlformats.org/officeDocument/2006/relationships/image" Target="../media/image29.png"/><Relationship Id="rId4" Type="http://schemas.openxmlformats.org/officeDocument/2006/relationships/customXml" Target="../ink/ink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.xml"/><Relationship Id="rId3" Type="http://schemas.openxmlformats.org/officeDocument/2006/relationships/image" Target="../media/image120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290.png"/><Relationship Id="rId4" Type="http://schemas.openxmlformats.org/officeDocument/2006/relationships/image" Target="../media/image130.png"/><Relationship Id="rId9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321.png"/><Relationship Id="rId4" Type="http://schemas.openxmlformats.org/officeDocument/2006/relationships/image" Target="../media/image1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customXml" Target="../ink/ink22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customXml" Target="../ink/ink23.xml"/><Relationship Id="rId7" Type="http://schemas.openxmlformats.org/officeDocument/2006/relationships/customXml" Target="../ink/ink25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customXml" Target="../ink/ink24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customXml" Target="../ink/ink31.xml"/><Relationship Id="rId3" Type="http://schemas.openxmlformats.org/officeDocument/2006/relationships/customXml" Target="../ink/ink26.xml"/><Relationship Id="rId7" Type="http://schemas.openxmlformats.org/officeDocument/2006/relationships/customXml" Target="../ink/ink28.xml"/><Relationship Id="rId12" Type="http://schemas.openxmlformats.org/officeDocument/2006/relationships/image" Target="../media/image47.png"/><Relationship Id="rId2" Type="http://schemas.openxmlformats.org/officeDocument/2006/relationships/image" Target="../media/image36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customXml" Target="../ink/ink30.xml"/><Relationship Id="rId5" Type="http://schemas.openxmlformats.org/officeDocument/2006/relationships/customXml" Target="../ink/ink27.xml"/><Relationship Id="rId15" Type="http://schemas.openxmlformats.org/officeDocument/2006/relationships/customXml" Target="../ink/ink32.xml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customXml" Target="../ink/ink29.xml"/><Relationship Id="rId1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customXml" Target="../ink/ink33.xml"/><Relationship Id="rId7" Type="http://schemas.openxmlformats.org/officeDocument/2006/relationships/customXml" Target="../ink/ink35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customXml" Target="../ink/ink34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6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hyperlink" Target="https://thispersondoesnotexist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5" Type="http://schemas.openxmlformats.org/officeDocument/2006/relationships/image" Target="../media/image12.png"/><Relationship Id="rId4" Type="http://schemas.openxmlformats.org/officeDocument/2006/relationships/image" Target="../media/image1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1824300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Machine Learning </a:t>
            </a:r>
            <a:r>
              <a:rPr lang="en-US" sz="4600"/>
              <a:t>Problem Formulation</a:t>
            </a:r>
            <a:br>
              <a:rPr lang="en-US" sz="4600" dirty="0"/>
            </a:br>
            <a:endParaRPr lang="en-US" sz="460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C5BAD-5D9F-6327-7F87-835EA6C21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Problem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E04F6-2118-1C44-6AC7-7A45715D8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7018741" cy="4972990"/>
          </a:xfrm>
        </p:spPr>
        <p:txBody>
          <a:bodyPr/>
          <a:lstStyle/>
          <a:p>
            <a:r>
              <a:rPr lang="en-US" sz="2400" dirty="0"/>
              <a:t>Task</a:t>
            </a:r>
          </a:p>
          <a:p>
            <a:r>
              <a:rPr lang="en-US" sz="2400" dirty="0">
                <a:solidFill>
                  <a:schemeClr val="tx1"/>
                </a:solidFill>
              </a:rPr>
              <a:t>Formalize the task as a mapping from input to output</a:t>
            </a:r>
          </a:p>
          <a:p>
            <a:endParaRPr lang="en-US" sz="700" dirty="0"/>
          </a:p>
          <a:p>
            <a:r>
              <a:rPr lang="en-US" sz="2400" dirty="0"/>
              <a:t>Experience</a:t>
            </a:r>
          </a:p>
          <a:p>
            <a:r>
              <a:rPr lang="en-US" sz="2400" dirty="0">
                <a:solidFill>
                  <a:schemeClr val="tx1"/>
                </a:solidFill>
              </a:rPr>
              <a:t>Data! Task experience examples will usually be pairs: (</a:t>
            </a:r>
            <a:r>
              <a:rPr lang="en-US" sz="2400" dirty="0">
                <a:solidFill>
                  <a:srgbClr val="0070C0"/>
                </a:solidFill>
              </a:rPr>
              <a:t>input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>
                <a:solidFill>
                  <a:srgbClr val="00B0F0"/>
                </a:solidFill>
              </a:rPr>
              <a:t>measured output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  <a:p>
            <a:endParaRPr lang="en-US" sz="700" dirty="0"/>
          </a:p>
          <a:p>
            <a:r>
              <a:rPr lang="en-US" sz="2400" dirty="0"/>
              <a:t>Performance measure</a:t>
            </a:r>
          </a:p>
          <a:p>
            <a:r>
              <a:rPr lang="en-US" sz="2400" dirty="0">
                <a:solidFill>
                  <a:schemeClr val="tx1"/>
                </a:solidFill>
              </a:rPr>
              <a:t>Objective function that gives a single numerical value representing how well the system performs for a given dataset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Classification: error rate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Regression: mean squared error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2A4F94-C3DB-9044-5294-E17241C9BB62}"/>
              </a:ext>
            </a:extLst>
          </p:cNvPr>
          <p:cNvSpPr txBox="1"/>
          <p:nvPr/>
        </p:nvSpPr>
        <p:spPr>
          <a:xfrm>
            <a:off x="237075" y="6321592"/>
            <a:ext cx="4179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Slide: CMU ML, Tom Mitchel and Roni Rosenfeld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4D7DBED-0114-86A2-8D64-036657A52AB9}"/>
                  </a:ext>
                </a:extLst>
              </p:cNvPr>
              <p:cNvSpPr txBox="1"/>
              <p:nvPr/>
            </p:nvSpPr>
            <p:spPr>
              <a:xfrm>
                <a:off x="8000036" y="1496406"/>
                <a:ext cx="368560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→</m:t>
                      </m:r>
                      <m:acc>
                        <m:accPr>
                          <m:chr m:val="̂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4D7DBED-0114-86A2-8D64-036657A52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036" y="1496406"/>
                <a:ext cx="3685604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C390545-A1F3-8EF5-687D-6BDA87EA8F2B}"/>
                  </a:ext>
                </a:extLst>
              </p:cNvPr>
              <p:cNvSpPr txBox="1"/>
              <p:nvPr/>
            </p:nvSpPr>
            <p:spPr>
              <a:xfrm>
                <a:off x="8127854" y="2582870"/>
                <a:ext cx="3685604" cy="7224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bSup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C390545-A1F3-8EF5-687D-6BDA87EA8F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7854" y="2582870"/>
                <a:ext cx="3685604" cy="7224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F610762-948C-72C4-AB16-24177B17C9B6}"/>
                  </a:ext>
                </a:extLst>
              </p:cNvPr>
              <p:cNvSpPr txBox="1"/>
              <p:nvPr/>
            </p:nvSpPr>
            <p:spPr>
              <a:xfrm>
                <a:off x="8000036" y="4272964"/>
                <a:ext cx="3685604" cy="1130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𝕝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p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F610762-948C-72C4-AB16-24177B17C9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036" y="4272964"/>
                <a:ext cx="3685604" cy="113082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864D7A-73DC-F8C9-605E-5C6935CF79FA}"/>
                  </a:ext>
                </a:extLst>
              </p:cNvPr>
              <p:cNvSpPr txBox="1"/>
              <p:nvPr/>
            </p:nvSpPr>
            <p:spPr>
              <a:xfrm>
                <a:off x="8000036" y="5558650"/>
                <a:ext cx="3685604" cy="1130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acc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864D7A-73DC-F8C9-605E-5C6935CF7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036" y="5558650"/>
                <a:ext cx="3685604" cy="113082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C9C5E9A-A7BB-5BC7-644F-DB45E95D5C9F}"/>
                  </a:ext>
                </a:extLst>
              </p:cNvPr>
              <p:cNvSpPr txBox="1"/>
              <p:nvPr/>
            </p:nvSpPr>
            <p:spPr>
              <a:xfrm>
                <a:off x="7724467" y="85558"/>
                <a:ext cx="4315398" cy="1285480"/>
              </a:xfrm>
              <a:prstGeom prst="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C00000"/>
                    </a:solidFill>
                  </a:rPr>
                  <a:t>Notation alert: </a:t>
                </a:r>
                <a:r>
                  <a:rPr lang="en-US" sz="2400" b="0" dirty="0"/>
                  <a:t>Indicator function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𝕝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)=</m:t>
                    </m:r>
                    <m:d>
                      <m:dPr>
                        <m:begChr m:val="{"/>
                        <m:endChr m:val="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1  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if</m:t>
                            </m:r>
                            <m: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is</m:t>
                            </m:r>
                            <m: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true</m:t>
                            </m:r>
                          </m:e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0  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otherwise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C9C5E9A-A7BB-5BC7-644F-DB45E95D5C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4467" y="85558"/>
                <a:ext cx="4315398" cy="1285480"/>
              </a:xfrm>
              <a:prstGeom prst="rect">
                <a:avLst/>
              </a:prstGeom>
              <a:blipFill>
                <a:blip r:embed="rId6"/>
                <a:stretch>
                  <a:fillRect l="-1972" t="-3286" r="-845"/>
                </a:stretch>
              </a:blipFill>
              <a:ln w="127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3C655A6-55BE-32BD-A8D0-E30D3F431249}"/>
                  </a:ext>
                </a:extLst>
              </p14:cNvPr>
              <p14:cNvContentPartPr/>
              <p14:nvPr/>
            </p14:nvContentPartPr>
            <p14:xfrm>
              <a:off x="1639800" y="606240"/>
              <a:ext cx="10461240" cy="5230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3C655A6-55BE-32BD-A8D0-E30D3F43124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30440" y="596880"/>
                <a:ext cx="10479960" cy="524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2447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E3622-A3CC-184B-FB0E-04259DEAF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Experience: Data and Notation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051F6-E262-EAFA-AE6E-D3A6E60DF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08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Dataset: Fisher Iris Dataset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52099" y="1163566"/>
            <a:ext cx="8229600" cy="1603659"/>
          </a:xfrm>
        </p:spPr>
        <p:txBody>
          <a:bodyPr>
            <a:normAutofit/>
          </a:bodyPr>
          <a:lstStyle/>
          <a:p>
            <a:r>
              <a:rPr lang="en-US" dirty="0"/>
              <a:t>Fisher (1936) used 150 measurements of flowers from 3 different species: Iris </a:t>
            </a:r>
            <a:r>
              <a:rPr lang="en-US" dirty="0" err="1"/>
              <a:t>setosa</a:t>
            </a:r>
            <a:r>
              <a:rPr lang="en-US" dirty="0"/>
              <a:t> (0), Iris </a:t>
            </a:r>
            <a:r>
              <a:rPr lang="en-US" dirty="0" err="1"/>
              <a:t>virginica</a:t>
            </a:r>
            <a:r>
              <a:rPr lang="en-US" dirty="0"/>
              <a:t> (1), Iris </a:t>
            </a:r>
            <a:r>
              <a:rPr lang="en-US" dirty="0" err="1"/>
              <a:t>versicolor</a:t>
            </a:r>
            <a:r>
              <a:rPr lang="en-US" dirty="0"/>
              <a:t> (2) collected by Anderson (1936)</a:t>
            </a:r>
          </a:p>
        </p:txBody>
      </p:sp>
      <p:sp>
        <p:nvSpPr>
          <p:cNvPr id="3" name="Rectangle 2"/>
          <p:cNvSpPr/>
          <p:nvPr/>
        </p:nvSpPr>
        <p:spPr>
          <a:xfrm>
            <a:off x="346465" y="6386967"/>
            <a:ext cx="7851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and full dataset: https://en.wikipedia.org/wiki/Iris_flower_data_set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305389" y="2996705"/>
          <a:ext cx="60960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6C613015-3DB9-4B96-BB4C-2C060B9908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8" b="7353"/>
          <a:stretch/>
        </p:blipFill>
        <p:spPr bwMode="auto">
          <a:xfrm>
            <a:off x="9791331" y="2119195"/>
            <a:ext cx="2095500" cy="193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F962939-681E-4C6E-853C-A44AF5417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036" y="3462491"/>
            <a:ext cx="2343742" cy="175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CA2AE20-654D-4B62-AD6E-8FA5B4881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035" y="4716386"/>
            <a:ext cx="209550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5DCB277-D1F5-CE3D-D82A-B8E55420E12D}"/>
                  </a:ext>
                </a:extLst>
              </p14:cNvPr>
              <p14:cNvContentPartPr/>
              <p14:nvPr/>
            </p14:nvContentPartPr>
            <p14:xfrm>
              <a:off x="11025720" y="838080"/>
              <a:ext cx="514800" cy="1008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5DCB277-D1F5-CE3D-D82A-B8E55420E12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16360" y="828720"/>
                <a:ext cx="533520" cy="102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5634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Dataset: Fisher Iris Dataset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63566"/>
                <a:ext cx="8555806" cy="559273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Assume samples in data are </a:t>
                </a:r>
                <a:r>
                  <a:rPr lang="en-US" dirty="0" err="1"/>
                  <a:t>i.i.d</a:t>
                </a:r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dirty="0"/>
                  <a:t>Dataset notation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Linear algebra can represent all data</a:t>
                </a:r>
              </a:p>
              <a:p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0,1,2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×4</m:t>
                        </m:r>
                      </m:sup>
                    </m:sSup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   (</a:t>
                </a:r>
                <a:r>
                  <a:rPr lang="en-US" b="0" dirty="0">
                    <a:solidFill>
                      <a:schemeClr val="accent1"/>
                    </a:solidFill>
                  </a:rPr>
                  <a:t>design matrix</a:t>
                </a:r>
                <a:r>
                  <a:rPr lang="en-US" b="0" dirty="0">
                    <a:solidFill>
                      <a:schemeClr val="tx1"/>
                    </a:solidFill>
                  </a:rPr>
                  <a:t>)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63566"/>
                <a:ext cx="8555806" cy="5592733"/>
              </a:xfrm>
              <a:blipFill>
                <a:blip r:embed="rId2"/>
                <a:stretch>
                  <a:fillRect l="-1481" t="-1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346465" y="6386967"/>
            <a:ext cx="7851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and full dataset: https://en.wikipedia.org/wiki/Iris_flower_data_set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335906" y="2633386"/>
          <a:ext cx="5635885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49CD4E2-1EA7-467A-B41C-6ECBC1A6CA88}"/>
              </a:ext>
            </a:extLst>
          </p:cNvPr>
          <p:cNvSpPr txBox="1"/>
          <p:nvPr/>
        </p:nvSpPr>
        <p:spPr>
          <a:xfrm>
            <a:off x="7952330" y="240302"/>
            <a:ext cx="3993899" cy="13234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F00DB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from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sklearn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F00DB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import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 datasets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iris =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datasets.load_iris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()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X =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iris.data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y =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iris.target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6F4C0AD-6C09-3887-31CA-00E91C3900F1}"/>
                  </a:ext>
                </a:extLst>
              </p14:cNvPr>
              <p14:cNvContentPartPr/>
              <p14:nvPr/>
            </p14:nvContentPartPr>
            <p14:xfrm>
              <a:off x="181080" y="2197080"/>
              <a:ext cx="11732040" cy="37177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6F4C0AD-6C09-3887-31CA-00E91C3900F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720" y="2187720"/>
                <a:ext cx="11750760" cy="373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979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1A8A0-1DE2-C970-5716-11D1C4B29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C348437-74D6-9730-F1FE-BF22EB0A6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Dataset: Fisher Iris Dataset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C9066894-C923-A9F0-E6DD-670147C91A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63566"/>
                <a:ext cx="8555806" cy="559273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Assume samples in data are </a:t>
                </a:r>
                <a:r>
                  <a:rPr lang="en-US" dirty="0" err="1"/>
                  <a:t>i.i.d</a:t>
                </a:r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dirty="0"/>
                  <a:t>Dataset notation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endParaRPr lang="en-US" b="0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C9066894-C923-A9F0-E6DD-670147C91A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63566"/>
                <a:ext cx="8555806" cy="5592733"/>
              </a:xfrm>
              <a:blipFill>
                <a:blip r:embed="rId2"/>
                <a:stretch>
                  <a:fillRect l="-1481" t="-1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7907C2D9-6C82-130C-F940-6C74F2F1212E}"/>
              </a:ext>
            </a:extLst>
          </p:cNvPr>
          <p:cNvSpPr/>
          <p:nvPr/>
        </p:nvSpPr>
        <p:spPr>
          <a:xfrm>
            <a:off x="346465" y="6386967"/>
            <a:ext cx="7851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and full dataset: https://en.wikipedia.org/wiki/Iris_flower_data_set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4815D81-1033-C9CD-7BF0-B576F1546E01}"/>
              </a:ext>
            </a:extLst>
          </p:cNvPr>
          <p:cNvGraphicFramePr>
            <a:graphicFrameLocks noGrp="1"/>
          </p:cNvGraphicFramePr>
          <p:nvPr/>
        </p:nvGraphicFramePr>
        <p:xfrm>
          <a:off x="6335906" y="2633386"/>
          <a:ext cx="5635885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4DD815E-96BB-D6E5-FAEA-5B245461ADE9}"/>
              </a:ext>
            </a:extLst>
          </p:cNvPr>
          <p:cNvSpPr txBox="1"/>
          <p:nvPr/>
        </p:nvSpPr>
        <p:spPr>
          <a:xfrm>
            <a:off x="7952330" y="240302"/>
            <a:ext cx="3993899" cy="13234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F00DB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from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sklearn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F00DB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import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 datasets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iris =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datasets.load_iris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()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X =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iris.data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y =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iris.target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B90A08-2502-A73C-A3B7-08505BC71CA3}"/>
              </a:ext>
            </a:extLst>
          </p:cNvPr>
          <p:cNvSpPr/>
          <p:nvPr/>
        </p:nvSpPr>
        <p:spPr>
          <a:xfrm>
            <a:off x="1672388" y="2755232"/>
            <a:ext cx="577517" cy="55080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F7E87D-0CEA-58D5-86AF-EA984F733EE3}"/>
              </a:ext>
            </a:extLst>
          </p:cNvPr>
          <p:cNvSpPr/>
          <p:nvPr/>
        </p:nvSpPr>
        <p:spPr>
          <a:xfrm>
            <a:off x="6559669" y="5101257"/>
            <a:ext cx="721895" cy="409073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A397E1-B4D7-0E24-EC2C-D96143DCBDFD}"/>
              </a:ext>
            </a:extLst>
          </p:cNvPr>
          <p:cNvSpPr/>
          <p:nvPr/>
        </p:nvSpPr>
        <p:spPr>
          <a:xfrm>
            <a:off x="7650898" y="5101257"/>
            <a:ext cx="4114800" cy="409073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0312FD-C73E-505E-1251-02366A78D7AB}"/>
              </a:ext>
            </a:extLst>
          </p:cNvPr>
          <p:cNvSpPr/>
          <p:nvPr/>
        </p:nvSpPr>
        <p:spPr>
          <a:xfrm>
            <a:off x="2322093" y="2755232"/>
            <a:ext cx="577517" cy="550804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5F83AF3-1C1C-8421-E1CF-D5FF55EE04C6}"/>
                  </a:ext>
                </a:extLst>
              </p:cNvPr>
              <p:cNvSpPr txBox="1"/>
              <p:nvPr/>
            </p:nvSpPr>
            <p:spPr>
              <a:xfrm>
                <a:off x="1684315" y="4995910"/>
                <a:ext cx="4462783" cy="5868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0" dirty="0">
                    <a:solidFill>
                      <a:schemeClr val="tx1"/>
                    </a:solidFill>
                  </a:rPr>
                  <a:t>Data point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2800" b="0" dirty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e>
                            </m:d>
                          </m:sup>
                        </m:s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p>
                            <m:r>
                              <a:rPr lang="en-US" sz="28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(6)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5F83AF3-1C1C-8421-E1CF-D5FF55EE0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4315" y="4995910"/>
                <a:ext cx="4462783" cy="586827"/>
              </a:xfrm>
              <a:prstGeom prst="rect">
                <a:avLst/>
              </a:prstGeom>
              <a:blipFill>
                <a:blip r:embed="rId3"/>
                <a:stretch>
                  <a:fillRect l="-2732" t="-3125" b="-26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EB8CC5AE-24FF-4E6C-7C5E-06349BD61686}"/>
              </a:ext>
            </a:extLst>
          </p:cNvPr>
          <p:cNvSpPr/>
          <p:nvPr/>
        </p:nvSpPr>
        <p:spPr>
          <a:xfrm>
            <a:off x="1720513" y="3499865"/>
            <a:ext cx="577517" cy="55080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167146-807F-8B95-C60B-303DCDD7A423}"/>
              </a:ext>
            </a:extLst>
          </p:cNvPr>
          <p:cNvSpPr/>
          <p:nvPr/>
        </p:nvSpPr>
        <p:spPr>
          <a:xfrm>
            <a:off x="2370218" y="3499865"/>
            <a:ext cx="2640182" cy="550804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75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1BA3F-B9BF-DC12-7470-62886DE4F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F07C211-ED9D-626F-0C15-EA2DC7C57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Dataset: Fisher Iris Dataset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BF50BA6D-A9E5-767B-4A26-6EC3053637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63566"/>
                <a:ext cx="8555806" cy="559273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Assume samples in data are </a:t>
                </a:r>
                <a:r>
                  <a:rPr lang="en-US" dirty="0" err="1"/>
                  <a:t>i.i.d</a:t>
                </a:r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dirty="0"/>
                  <a:t>Dataset notation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Linear algebra can represent all data</a:t>
                </a:r>
              </a:p>
              <a:p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0,1,2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×4</m:t>
                        </m:r>
                      </m:sup>
                    </m:sSup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   (</a:t>
                </a:r>
                <a:r>
                  <a:rPr lang="en-US" b="0" dirty="0">
                    <a:solidFill>
                      <a:srgbClr val="0070C0"/>
                    </a:solidFill>
                  </a:rPr>
                  <a:t>design matrix</a:t>
                </a:r>
                <a:r>
                  <a:rPr lang="en-US" b="0" dirty="0">
                    <a:solidFill>
                      <a:schemeClr val="tx1"/>
                    </a:solidFill>
                  </a:rPr>
                  <a:t>)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BF50BA6D-A9E5-767B-4A26-6EC3053637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63566"/>
                <a:ext cx="8555806" cy="5592733"/>
              </a:xfrm>
              <a:blipFill>
                <a:blip r:embed="rId2"/>
                <a:stretch>
                  <a:fillRect l="-1481" t="-1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8008140-5155-F7A6-EA93-73E2B7A72F1B}"/>
              </a:ext>
            </a:extLst>
          </p:cNvPr>
          <p:cNvSpPr/>
          <p:nvPr/>
        </p:nvSpPr>
        <p:spPr>
          <a:xfrm>
            <a:off x="346465" y="6386967"/>
            <a:ext cx="7851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and full dataset: https://en.wikipedia.org/wiki/Iris_flower_data_set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3E52963-D2D4-DF79-AF51-36B1797DB00B}"/>
              </a:ext>
            </a:extLst>
          </p:cNvPr>
          <p:cNvGraphicFramePr>
            <a:graphicFrameLocks noGrp="1"/>
          </p:cNvGraphicFramePr>
          <p:nvPr/>
        </p:nvGraphicFramePr>
        <p:xfrm>
          <a:off x="6335906" y="2633386"/>
          <a:ext cx="5635885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FCB34F6-AB97-3108-0A30-50B12A736851}"/>
              </a:ext>
            </a:extLst>
          </p:cNvPr>
          <p:cNvSpPr txBox="1"/>
          <p:nvPr/>
        </p:nvSpPr>
        <p:spPr>
          <a:xfrm>
            <a:off x="7952330" y="240302"/>
            <a:ext cx="3993899" cy="13234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F00DB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from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sklearn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F00DB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import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 datasets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iris =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datasets.load_iris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()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X =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iris.data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y =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iris.target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880D7E-B872-BEC5-7AD7-99D26683D943}"/>
              </a:ext>
            </a:extLst>
          </p:cNvPr>
          <p:cNvSpPr/>
          <p:nvPr/>
        </p:nvSpPr>
        <p:spPr>
          <a:xfrm>
            <a:off x="564130" y="4969042"/>
            <a:ext cx="362301" cy="453141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E4B22-25EB-A88C-069C-72026AAF39C2}"/>
              </a:ext>
            </a:extLst>
          </p:cNvPr>
          <p:cNvSpPr/>
          <p:nvPr/>
        </p:nvSpPr>
        <p:spPr>
          <a:xfrm>
            <a:off x="6545179" y="3306035"/>
            <a:ext cx="721895" cy="254748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F1C679-3500-336A-C6B7-FC394082D4E5}"/>
              </a:ext>
            </a:extLst>
          </p:cNvPr>
          <p:cNvSpPr/>
          <p:nvPr/>
        </p:nvSpPr>
        <p:spPr>
          <a:xfrm>
            <a:off x="564130" y="5490459"/>
            <a:ext cx="362301" cy="453141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E393E6-8E59-B93C-FE31-BCBE28FC6094}"/>
              </a:ext>
            </a:extLst>
          </p:cNvPr>
          <p:cNvSpPr/>
          <p:nvPr/>
        </p:nvSpPr>
        <p:spPr>
          <a:xfrm>
            <a:off x="7652085" y="3306035"/>
            <a:ext cx="4114800" cy="2547484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E848D39-B551-0AE5-A252-D3AB43EB8A02}"/>
                  </a:ext>
                </a:extLst>
              </p14:cNvPr>
              <p14:cNvContentPartPr/>
              <p14:nvPr/>
            </p14:nvContentPartPr>
            <p14:xfrm>
              <a:off x="886680" y="522720"/>
              <a:ext cx="10855800" cy="57664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E848D39-B551-0AE5-A252-D3AB43EB8A0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7320" y="513360"/>
                <a:ext cx="10874520" cy="578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63256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E3622-A3CC-184B-FB0E-04259DEAF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Task: Classification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051F6-E262-EAFA-AE6E-D3A6E60DF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41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2BA6-E462-48DB-B021-FD1FDC3F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Task: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Predict species label from first two input measurements</a:t>
                </a:r>
                <a:endParaRPr lang="en-US" sz="8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87B5FEC-BC8B-443F-9185-0C94C6B590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286568"/>
              </p:ext>
            </p:extLst>
          </p:nvPr>
        </p:nvGraphicFramePr>
        <p:xfrm>
          <a:off x="8624500" y="2991874"/>
          <a:ext cx="3381531" cy="2851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B05298C-65EE-454F-B233-0C5D067837C3}"/>
              </a:ext>
            </a:extLst>
          </p:cNvPr>
          <p:cNvSpPr/>
          <p:nvPr/>
        </p:nvSpPr>
        <p:spPr>
          <a:xfrm>
            <a:off x="346465" y="6386967"/>
            <a:ext cx="7851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and full dataset: https://en.wikipedia.org/wiki/Iris_flower_data_set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ABBA50B-5C1E-41BD-99E0-8D850BDD04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8" b="7353"/>
          <a:stretch/>
        </p:blipFill>
        <p:spPr bwMode="auto">
          <a:xfrm>
            <a:off x="9910531" y="197531"/>
            <a:ext cx="2095500" cy="193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C8D7B488-B18D-44FF-9D4B-1E707AE54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9" y="2095171"/>
            <a:ext cx="5543901" cy="426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28C27F6-086D-EF42-A3E0-DC6956E8B00B}"/>
                  </a:ext>
                </a:extLst>
              </p14:cNvPr>
              <p14:cNvContentPartPr/>
              <p14:nvPr/>
            </p14:nvContentPartPr>
            <p14:xfrm>
              <a:off x="324360" y="2381400"/>
              <a:ext cx="11763360" cy="39945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28C27F6-086D-EF42-A3E0-DC6956E8B00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5000" y="2372040"/>
                <a:ext cx="11782080" cy="401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3986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2BA6-E462-48DB-B021-FD1FDC3F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3936494"/>
              </a:xfrm>
            </p:spPr>
            <p:txBody>
              <a:bodyPr/>
              <a:lstStyle/>
              <a:p>
                <a:r>
                  <a:rPr lang="en-US" dirty="0"/>
                  <a:t>Iris data example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∈{0, 1, 2}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Predict species label from input measurements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3936494"/>
              </a:xfrm>
              <a:blipFill>
                <a:blip r:embed="rId2"/>
                <a:stretch>
                  <a:fillRect l="-1217" t="-2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87B5FEC-BC8B-443F-9185-0C94C6B59034}"/>
              </a:ext>
            </a:extLst>
          </p:cNvPr>
          <p:cNvGraphicFramePr>
            <a:graphicFrameLocks noGrp="1"/>
          </p:cNvGraphicFramePr>
          <p:nvPr/>
        </p:nvGraphicFramePr>
        <p:xfrm>
          <a:off x="6335906" y="3073761"/>
          <a:ext cx="5635885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B05298C-65EE-454F-B233-0C5D067837C3}"/>
              </a:ext>
            </a:extLst>
          </p:cNvPr>
          <p:cNvSpPr/>
          <p:nvPr/>
        </p:nvSpPr>
        <p:spPr>
          <a:xfrm>
            <a:off x="346465" y="6386967"/>
            <a:ext cx="7851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and full dataset: https://en.wikipedia.org/wiki/Iris_flower_data_set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62AACC5B-5C83-4836-8792-BDA99268A7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2099" y="3703536"/>
                <a:ext cx="5635885" cy="2590358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75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75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75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75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75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Performance measure?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Classification error rate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Fraction of times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≠</m:t>
                    </m:r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in a given dataset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𝕝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</m:nary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62AACC5B-5C83-4836-8792-BDA99268A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9" y="3703536"/>
                <a:ext cx="5635885" cy="2590358"/>
              </a:xfrm>
              <a:prstGeom prst="rect">
                <a:avLst/>
              </a:prstGeom>
              <a:blipFill>
                <a:blip r:embed="rId3"/>
                <a:stretch>
                  <a:fillRect l="-2273" t="-6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C23D5D-A284-4381-B808-524DA7690625}"/>
                  </a:ext>
                </a:extLst>
              </p:cNvPr>
              <p:cNvSpPr txBox="1"/>
              <p:nvPr/>
            </p:nvSpPr>
            <p:spPr>
              <a:xfrm>
                <a:off x="7656394" y="168433"/>
                <a:ext cx="4315398" cy="1285480"/>
              </a:xfrm>
              <a:prstGeom prst="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C00000"/>
                    </a:solidFill>
                  </a:rPr>
                  <a:t>Notation alert: </a:t>
                </a:r>
                <a:r>
                  <a:rPr lang="en-US" sz="2400" b="0" dirty="0"/>
                  <a:t>Indicator function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𝕝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)=</m:t>
                    </m:r>
                    <m:d>
                      <m:dPr>
                        <m:begChr m:val="{"/>
                        <m:endChr m:val="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1  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if</m:t>
                            </m:r>
                            <m: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is</m:t>
                            </m:r>
                            <m: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true</m:t>
                            </m:r>
                          </m:e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0  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otherwise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C23D5D-A284-4381-B808-524DA76906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6394" y="168433"/>
                <a:ext cx="4315398" cy="1285480"/>
              </a:xfrm>
              <a:prstGeom prst="rect">
                <a:avLst/>
              </a:prstGeom>
              <a:blipFill>
                <a:blip r:embed="rId4"/>
                <a:stretch>
                  <a:fillRect l="-2113" t="-3286" r="-704"/>
                </a:stretch>
              </a:blipFill>
              <a:ln w="127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3C806CF-AA67-AF6C-A254-B7AC364699AC}"/>
                  </a:ext>
                </a:extLst>
              </p14:cNvPr>
              <p14:cNvContentPartPr/>
              <p14:nvPr/>
            </p14:nvContentPartPr>
            <p14:xfrm>
              <a:off x="440280" y="2242080"/>
              <a:ext cx="11518200" cy="38498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3C806CF-AA67-AF6C-A254-B7AC364699A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0920" y="2232720"/>
                <a:ext cx="11536920" cy="386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3372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2BA6-E462-48DB-B021-FD1FDC3F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Tasks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Supervised learning: Pairs of input and output in training data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endParaRPr lang="en-US" dirty="0"/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Classification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Output labels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𝒴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where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𝒴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discrete and order of values has no meaning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Regression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Output values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𝒴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tx1"/>
                        </a:solidFill>
                      </a:rPr>
                      <m:t>, 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tx1"/>
                        </a:solidFill>
                      </a:rPr>
                      <m:t>where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tx1"/>
                        </a:solidFill>
                      </a:rPr>
                      <m:t>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𝒴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usually continuous, order of values has meaning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78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ABAA354-1C8B-EA60-AC8F-995FEC467F23}"/>
                  </a:ext>
                </a:extLst>
              </p14:cNvPr>
              <p14:cNvContentPartPr/>
              <p14:nvPr/>
            </p14:nvContentPartPr>
            <p14:xfrm>
              <a:off x="268920" y="2149920"/>
              <a:ext cx="3263760" cy="44694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ABAA354-1C8B-EA60-AC8F-995FEC467F2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9560" y="2140560"/>
                <a:ext cx="3282480" cy="448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92600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52099" y="131155"/>
            <a:ext cx="10515600" cy="627812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Today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6109" y="834549"/>
            <a:ext cx="8968665" cy="5892296"/>
          </a:xfrm>
        </p:spPr>
        <p:txBody>
          <a:bodyPr/>
          <a:lstStyle/>
          <a:p>
            <a:r>
              <a:rPr lang="en-US" dirty="0"/>
              <a:t>Autoencoder (Aliens) (previous slides)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Features</a:t>
            </a:r>
          </a:p>
          <a:p>
            <a:endParaRPr lang="en-US" sz="400" dirty="0"/>
          </a:p>
          <a:p>
            <a:pPr eaLnBrk="1" hangingPunct="1"/>
            <a:r>
              <a:rPr lang="en-US" dirty="0"/>
              <a:t>ML Problem Formulation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Task input and output</a:t>
            </a:r>
          </a:p>
          <a:p>
            <a:pPr marL="457200" indent="-457200" eaLnBrk="1" hangingPunct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Task, Performance, Experience</a:t>
            </a:r>
          </a:p>
          <a:p>
            <a:pPr marL="457200" indent="-457200" eaLnBrk="1" hangingPunct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Data and notation</a:t>
            </a:r>
          </a:p>
          <a:p>
            <a:pPr marL="457200" indent="-457200" eaLnBrk="1" hangingPunct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Examples: Iris Classification and Car Price Regression</a:t>
            </a:r>
          </a:p>
          <a:p>
            <a:pPr eaLnBrk="1" hangingPunct="1"/>
            <a:endParaRPr lang="en-US" sz="400" dirty="0"/>
          </a:p>
          <a:p>
            <a:pPr eaLnBrk="1" hangingPunct="1"/>
            <a:r>
              <a:rPr lang="en-US" dirty="0"/>
              <a:t>ML Training and Models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Linear</a:t>
            </a:r>
          </a:p>
          <a:p>
            <a:pPr marL="457200" indent="-457200" eaLnBrk="1" hangingPunct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Memorization</a:t>
            </a:r>
          </a:p>
          <a:p>
            <a:pPr marL="457200" indent="-457200" eaLnBrk="1" hangingPunct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Nearest Neighbor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E4BE07-974C-6E4A-495C-D8D7F964D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1"/>
          <a:stretch/>
        </p:blipFill>
        <p:spPr bwMode="auto">
          <a:xfrm>
            <a:off x="9085005" y="183946"/>
            <a:ext cx="2855505" cy="272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813FF7C-65CE-93DC-76AA-C2A694ADB6DD}"/>
                  </a:ext>
                </a:extLst>
              </p14:cNvPr>
              <p14:cNvContentPartPr/>
              <p14:nvPr/>
            </p14:nvContentPartPr>
            <p14:xfrm>
              <a:off x="240480" y="659160"/>
              <a:ext cx="679680" cy="9288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813FF7C-65CE-93DC-76AA-C2A694ADB6D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1120" y="649800"/>
                <a:ext cx="698400" cy="9475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E3622-A3CC-184B-FB0E-04259DEAF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Tasks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051F6-E262-EAFA-AE6E-D3A6E60DF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52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2BA6-E462-48DB-B021-FD1FDC3F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Tasks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61475" cy="2039539"/>
              </a:xfrm>
            </p:spPr>
            <p:txBody>
              <a:bodyPr/>
              <a:lstStyle/>
              <a:p>
                <a:r>
                  <a:rPr lang="en-US" dirty="0"/>
                  <a:t>Unsupervised learning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 ???</m:t>
                    </m:r>
                  </m:oMath>
                </a14:m>
                <a:endParaRPr lang="en-US" dirty="0"/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Training data has no output values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Tasks can vary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Often used to organize data for future (minimally) supervised learning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61475" cy="2039539"/>
              </a:xfrm>
              <a:blipFill>
                <a:blip r:embed="rId2"/>
                <a:stretch>
                  <a:fillRect l="-1168" t="-5090" b="-52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2995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FC371-0F3F-B489-433E-E80BEB2D5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Task: Face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9DCEF-DF34-93CB-ECC1-E81CF13C2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https://thispersondoesnotexist.com/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3212B17-290C-E7C0-BF90-FD753B70F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8" y="1868128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5FEB245-F996-D0E0-5169-E49DA2D88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090" y="186812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EF2EAF4-CF1C-0E4F-5A3A-8E954F6E9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910" y="4025902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4EE2504-6604-81F8-0BE4-60BCDA655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713" y="194657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34D56ED-76D7-E318-DBF4-62CB0F126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92" y="4025902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706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ED49D43-C322-AAD0-4CF5-882E47CEC3B2}"/>
              </a:ext>
            </a:extLst>
          </p:cNvPr>
          <p:cNvGrpSpPr/>
          <p:nvPr/>
        </p:nvGrpSpPr>
        <p:grpSpPr>
          <a:xfrm>
            <a:off x="399369" y="5874159"/>
            <a:ext cx="5501350" cy="808519"/>
            <a:chOff x="399369" y="5874159"/>
            <a:chExt cx="5501350" cy="808519"/>
          </a:xfrm>
        </p:grpSpPr>
        <p:sp>
          <p:nvSpPr>
            <p:cNvPr id="9" name="AutoShape 7">
              <a:extLst>
                <a:ext uri="{FF2B5EF4-FFF2-40B4-BE49-F238E27FC236}">
                  <a16:creationId xmlns:a16="http://schemas.microsoft.com/office/drawing/2014/main" id="{4C46B3EA-6A79-1452-B6E8-4F9C444AF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677" y="5874159"/>
              <a:ext cx="3451121" cy="808519"/>
            </a:xfrm>
            <a:prstGeom prst="roundRect">
              <a:avLst>
                <a:gd name="adj" fmla="val 10912"/>
              </a:avLst>
            </a:prstGeom>
            <a:solidFill>
              <a:srgbClr val="9FB0D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10" name="AutoShape 7">
              <a:extLst>
                <a:ext uri="{FF2B5EF4-FFF2-40B4-BE49-F238E27FC236}">
                  <a16:creationId xmlns:a16="http://schemas.microsoft.com/office/drawing/2014/main" id="{8E885763-6AA4-53D8-D05C-8ED5B84BB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7572" y="6017312"/>
              <a:ext cx="929149" cy="542381"/>
            </a:xfrm>
            <a:prstGeom prst="roundRect">
              <a:avLst>
                <a:gd name="adj" fmla="val 10912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11" name="AutoShape 7">
              <a:extLst>
                <a:ext uri="{FF2B5EF4-FFF2-40B4-BE49-F238E27FC236}">
                  <a16:creationId xmlns:a16="http://schemas.microsoft.com/office/drawing/2014/main" id="{19FDF15B-03A1-BDF6-84D5-E884C10FB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5920" y="6017312"/>
              <a:ext cx="929149" cy="542381"/>
            </a:xfrm>
            <a:prstGeom prst="roundRect">
              <a:avLst>
                <a:gd name="adj" fmla="val 10912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F33B56A1-A4BA-D50A-07D5-72208815250E}"/>
                    </a:ext>
                  </a:extLst>
                </p:cNvPr>
                <p:cNvSpPr txBox="1"/>
                <p:nvPr/>
              </p:nvSpPr>
              <p:spPr>
                <a:xfrm>
                  <a:off x="399369" y="6016809"/>
                  <a:ext cx="5501350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smtClean="0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0" smtClean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𝐳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0" smtClean="0"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acc>
                      </m:oMath>
                    </m:oMathPara>
                  </a14:m>
                  <a:endParaRPr lang="en-US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F33B56A1-A4BA-D50A-07D5-7220881525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9369" y="6016809"/>
                  <a:ext cx="5501350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04A2BA6-E462-48DB-B021-FD1FDC3F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Tasks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61475" cy="2039539"/>
              </a:xfrm>
            </p:spPr>
            <p:txBody>
              <a:bodyPr/>
              <a:lstStyle/>
              <a:p>
                <a:r>
                  <a:rPr lang="en-US" dirty="0"/>
                  <a:t>Unsupervised learning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 ???</m:t>
                    </m:r>
                  </m:oMath>
                </a14:m>
                <a:endParaRPr lang="en-US" dirty="0"/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Training data has no output values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Tasks can vary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Often used to organize data for future (minimally) supervised learning </a:t>
                </a: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Example: Unsupervised autoencoder </a:t>
                </a: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 Random</a:t>
                </a:r>
                <a:r>
                  <a:rPr lang="en-US" dirty="0">
                    <a:solidFill>
                      <a:schemeClr val="tx1"/>
                    </a:solidFill>
                  </a:rPr>
                  <a:t> image generation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61475" cy="2039539"/>
              </a:xfrm>
              <a:blipFill>
                <a:blip r:embed="rId4"/>
                <a:stretch>
                  <a:fillRect l="-1168" t="-5090" b="-89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FC82358E-937F-F480-3B27-9A866B49EF87}"/>
              </a:ext>
            </a:extLst>
          </p:cNvPr>
          <p:cNvGrpSpPr/>
          <p:nvPr/>
        </p:nvGrpSpPr>
        <p:grpSpPr>
          <a:xfrm>
            <a:off x="166527" y="4883778"/>
            <a:ext cx="5958969" cy="808519"/>
            <a:chOff x="166527" y="4883778"/>
            <a:chExt cx="5958969" cy="808519"/>
          </a:xfrm>
        </p:grpSpPr>
        <p:sp>
          <p:nvSpPr>
            <p:cNvPr id="8" name="AutoShape 7">
              <a:extLst>
                <a:ext uri="{FF2B5EF4-FFF2-40B4-BE49-F238E27FC236}">
                  <a16:creationId xmlns:a16="http://schemas.microsoft.com/office/drawing/2014/main" id="{D394AA4B-4C5B-7707-F00D-6D7E2111A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677" y="4883778"/>
              <a:ext cx="3451121" cy="808519"/>
            </a:xfrm>
            <a:prstGeom prst="roundRect">
              <a:avLst>
                <a:gd name="adj" fmla="val 10912"/>
              </a:avLst>
            </a:prstGeom>
            <a:solidFill>
              <a:srgbClr val="9FB0D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1E53E94-1984-85E1-A60E-920BA7D20584}"/>
                    </a:ext>
                  </a:extLst>
                </p:cNvPr>
                <p:cNvSpPr txBox="1"/>
                <p:nvPr/>
              </p:nvSpPr>
              <p:spPr>
                <a:xfrm>
                  <a:off x="166527" y="5026427"/>
                  <a:ext cx="5958969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          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           → 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acc>
                      </m:oMath>
                    </m:oMathPara>
                  </a14:m>
                  <a:endParaRPr lang="en-US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1E53E94-1984-85E1-A60E-920BA7D205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527" y="5026427"/>
                  <a:ext cx="5958969" cy="52322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0902C9-6013-EE85-D727-B73E433A3601}"/>
              </a:ext>
            </a:extLst>
          </p:cNvPr>
          <p:cNvGrpSpPr/>
          <p:nvPr/>
        </p:nvGrpSpPr>
        <p:grpSpPr>
          <a:xfrm>
            <a:off x="7674082" y="6017060"/>
            <a:ext cx="3549445" cy="542884"/>
            <a:chOff x="8214855" y="6016809"/>
            <a:chExt cx="3549445" cy="542884"/>
          </a:xfrm>
        </p:grpSpPr>
        <p:sp>
          <p:nvSpPr>
            <p:cNvPr id="12" name="AutoShape 7">
              <a:extLst>
                <a:ext uri="{FF2B5EF4-FFF2-40B4-BE49-F238E27FC236}">
                  <a16:creationId xmlns:a16="http://schemas.microsoft.com/office/drawing/2014/main" id="{A6ED2CC9-59E4-A54C-B858-F2C4351FE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2047" y="6017312"/>
              <a:ext cx="929149" cy="542381"/>
            </a:xfrm>
            <a:prstGeom prst="roundRect">
              <a:avLst>
                <a:gd name="adj" fmla="val 10912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98D9226-AFAA-1BA8-567D-1C5BE21F282D}"/>
                    </a:ext>
                  </a:extLst>
                </p:cNvPr>
                <p:cNvSpPr txBox="1"/>
                <p:nvPr/>
              </p:nvSpPr>
              <p:spPr>
                <a:xfrm>
                  <a:off x="8214855" y="6016809"/>
                  <a:ext cx="3549445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𝐳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0" smtClean="0"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acc>
                      </m:oMath>
                    </m:oMathPara>
                  </a14:m>
                  <a:endParaRPr lang="en-US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98D9226-AFAA-1BA8-567D-1C5BE21F28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4855" y="6016809"/>
                  <a:ext cx="3549445" cy="52322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1C3940E-CEDF-2C33-74EC-EB0ECF6F17C5}"/>
                  </a:ext>
                </a:extLst>
              </p14:cNvPr>
              <p14:cNvContentPartPr/>
              <p14:nvPr/>
            </p14:nvContentPartPr>
            <p14:xfrm>
              <a:off x="7135920" y="4586040"/>
              <a:ext cx="4707000" cy="11264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1C3940E-CEDF-2C33-74EC-EB0ECF6F17C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26560" y="4576680"/>
                <a:ext cx="4725720" cy="1145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3478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2BA6-E462-48DB-B021-FD1FDC3F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Tasks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61475" cy="2039539"/>
              </a:xfrm>
            </p:spPr>
            <p:txBody>
              <a:bodyPr/>
              <a:lstStyle/>
              <a:p>
                <a:r>
                  <a:rPr lang="en-US" dirty="0"/>
                  <a:t>Unsupervised learning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 ???</m:t>
                    </m:r>
                  </m:oMath>
                </a14:m>
                <a:endParaRPr lang="en-US" dirty="0"/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Training data has no output values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Tasks can vary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Often used to organize data for future (minimally) supervised learning </a:t>
                </a: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Example: Text Generation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61475" cy="2039539"/>
              </a:xfrm>
              <a:blipFill>
                <a:blip r:embed="rId3"/>
                <a:stretch>
                  <a:fillRect l="-1168" t="-5090" b="-89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178B8BF-BAB2-C9FC-850A-58B5E13F7BAD}"/>
                  </a:ext>
                </a:extLst>
              </p14:cNvPr>
              <p14:cNvContentPartPr/>
              <p14:nvPr/>
            </p14:nvContentPartPr>
            <p14:xfrm>
              <a:off x="696240" y="5401080"/>
              <a:ext cx="7884720" cy="933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178B8BF-BAB2-C9FC-850A-58B5E13F7BA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6880" y="5391720"/>
                <a:ext cx="7903440" cy="9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D41E99A-5CFE-564F-227C-3C4EDBA20B70}"/>
                  </a:ext>
                </a:extLst>
              </p14:cNvPr>
              <p14:cNvContentPartPr/>
              <p14:nvPr/>
            </p14:nvContentPartPr>
            <p14:xfrm>
              <a:off x="3107520" y="2207520"/>
              <a:ext cx="3441960" cy="37846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D41E99A-5CFE-564F-227C-3C4EDBA20B7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98160" y="2198160"/>
                <a:ext cx="3460680" cy="380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86946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F9B0F-2570-1933-E51E-F667C5B65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Vocab pause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4B6B0-C16A-E8B3-D67F-0F042D6E5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3469295" cy="5110641"/>
          </a:xfrm>
        </p:spPr>
        <p:txBody>
          <a:bodyPr/>
          <a:lstStyle/>
          <a:p>
            <a:r>
              <a:rPr lang="en-US" sz="2400" dirty="0"/>
              <a:t>Task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Prediction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Inference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Hypothesis function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Classification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Regression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3F6B94A-1BE0-E6F7-A261-1E2634735CDA}"/>
              </a:ext>
            </a:extLst>
          </p:cNvPr>
          <p:cNvSpPr txBox="1">
            <a:spLocks/>
          </p:cNvSpPr>
          <p:nvPr/>
        </p:nvSpPr>
        <p:spPr>
          <a:xfrm>
            <a:off x="4361352" y="635212"/>
            <a:ext cx="3469295" cy="511064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Experience/Data</a:t>
            </a:r>
          </a:p>
          <a:p>
            <a:r>
              <a:rPr lang="en-US" sz="2400" dirty="0">
                <a:solidFill>
                  <a:schemeClr val="tx1"/>
                </a:solidFill>
              </a:rPr>
              <a:t>Input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Input feature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Measurement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Attribute</a:t>
            </a:r>
          </a:p>
          <a:p>
            <a:r>
              <a:rPr lang="en-US" sz="2400" dirty="0">
                <a:solidFill>
                  <a:schemeClr val="tx1"/>
                </a:solidFill>
              </a:rPr>
              <a:t>Output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Target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Class/category/label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True output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Measured output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Predicted output</a:t>
            </a:r>
          </a:p>
          <a:p>
            <a:r>
              <a:rPr lang="en-US" sz="2400" dirty="0">
                <a:solidFill>
                  <a:schemeClr val="tx1"/>
                </a:solidFill>
              </a:rPr>
              <a:t>Supervised</a:t>
            </a:r>
          </a:p>
          <a:p>
            <a:r>
              <a:rPr lang="en-US" sz="2400" dirty="0">
                <a:solidFill>
                  <a:schemeClr val="tx1"/>
                </a:solidFill>
              </a:rPr>
              <a:t>Unsupervised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99E064A-9083-CAF0-A396-0C13F2D1658C}"/>
              </a:ext>
            </a:extLst>
          </p:cNvPr>
          <p:cNvSpPr txBox="1">
            <a:spLocks/>
          </p:cNvSpPr>
          <p:nvPr/>
        </p:nvSpPr>
        <p:spPr>
          <a:xfrm>
            <a:off x="8457234" y="635214"/>
            <a:ext cx="3469295" cy="34451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Performance Measure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Objective function</a:t>
            </a:r>
          </a:p>
          <a:p>
            <a:r>
              <a:rPr lang="en-US" sz="2400" dirty="0">
                <a:solidFill>
                  <a:schemeClr val="tx1"/>
                </a:solidFill>
              </a:rPr>
              <a:t>Classification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Error rate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Accuracy rate</a:t>
            </a:r>
          </a:p>
          <a:p>
            <a:r>
              <a:rPr lang="en-US" sz="2400" dirty="0">
                <a:solidFill>
                  <a:schemeClr val="tx1"/>
                </a:solidFill>
              </a:rPr>
              <a:t>Regression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Mean squared error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4E9AE3-F9D6-86CF-40E1-4D54D1BE0151}"/>
              </a:ext>
            </a:extLst>
          </p:cNvPr>
          <p:cNvSpPr txBox="1">
            <a:spLocks/>
          </p:cNvSpPr>
          <p:nvPr/>
        </p:nvSpPr>
        <p:spPr>
          <a:xfrm>
            <a:off x="8457234" y="4248569"/>
            <a:ext cx="3469295" cy="22423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Training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Model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Model structure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Model parameters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C43A972-BFF7-4C9D-2E0A-028B30D119B6}"/>
                  </a:ext>
                </a:extLst>
              </p14:cNvPr>
              <p14:cNvContentPartPr/>
              <p14:nvPr/>
            </p14:nvContentPartPr>
            <p14:xfrm>
              <a:off x="821160" y="1392120"/>
              <a:ext cx="10791720" cy="49888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C43A972-BFF7-4C9D-2E0A-028B30D119B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1800" y="1382760"/>
                <a:ext cx="10810440" cy="500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54814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E3622-A3CC-184B-FB0E-04259DEAF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and ML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051F6-E262-EAFA-AE6E-D3A6E60DF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36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D5B3C-4FE3-4C57-3F0E-27C855F59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5">
            <a:extLst>
              <a:ext uri="{FF2B5EF4-FFF2-40B4-BE49-F238E27FC236}">
                <a16:creationId xmlns:a16="http://schemas.microsoft.com/office/drawing/2014/main" id="{0CA5498B-4CDB-1564-596B-BBDF2AC836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Ins="132077">
            <a:noAutofit/>
          </a:bodyPr>
          <a:lstStyle/>
          <a:p>
            <a:r>
              <a:rPr lang="en-US" dirty="0"/>
              <a:t>Machine Learning</a:t>
            </a:r>
          </a:p>
        </p:txBody>
      </p:sp>
      <p:sp>
        <p:nvSpPr>
          <p:cNvPr id="23557" name="AutoShape 7">
            <a:extLst>
              <a:ext uri="{FF2B5EF4-FFF2-40B4-BE49-F238E27FC236}">
                <a16:creationId xmlns:a16="http://schemas.microsoft.com/office/drawing/2014/main" id="{20090526-8A13-73E1-1A6F-D98FE5808C2B}"/>
              </a:ext>
            </a:extLst>
          </p:cNvPr>
          <p:cNvSpPr>
            <a:spLocks/>
          </p:cNvSpPr>
          <p:nvPr/>
        </p:nvSpPr>
        <p:spPr bwMode="auto">
          <a:xfrm>
            <a:off x="4236572" y="4432076"/>
            <a:ext cx="3441692" cy="2217496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59" name="Rectangle 9">
                <a:extLst>
                  <a:ext uri="{FF2B5EF4-FFF2-40B4-BE49-F238E27FC236}">
                    <a16:creationId xmlns:a16="http://schemas.microsoft.com/office/drawing/2014/main" id="{26EB68F9-1F43-0E45-6EED-400CBE408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4684" y="4566940"/>
                <a:ext cx="3079370" cy="4699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6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Prediction: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32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𝐱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3559" name="Rectangle 9">
                <a:extLst>
                  <a:ext uri="{FF2B5EF4-FFF2-40B4-BE49-F238E27FC236}">
                    <a16:creationId xmlns:a16="http://schemas.microsoft.com/office/drawing/2014/main" id="{26EB68F9-1F43-0E45-6EED-400CBE408E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04684" y="4566940"/>
                <a:ext cx="3079370" cy="469900"/>
              </a:xfrm>
              <a:prstGeom prst="rect">
                <a:avLst/>
              </a:prstGeom>
              <a:blipFill>
                <a:blip r:embed="rId3"/>
                <a:stretch>
                  <a:fillRect l="-1646" t="-26316" b="-52632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66" name="Rectangle 20">
            <a:extLst>
              <a:ext uri="{FF2B5EF4-FFF2-40B4-BE49-F238E27FC236}">
                <a16:creationId xmlns:a16="http://schemas.microsoft.com/office/drawing/2014/main" id="{65310034-78FD-C0D7-CF7E-D9EA38A6C8E0}"/>
              </a:ext>
            </a:extLst>
          </p:cNvPr>
          <p:cNvSpPr>
            <a:spLocks/>
          </p:cNvSpPr>
          <p:nvPr/>
        </p:nvSpPr>
        <p:spPr bwMode="auto">
          <a:xfrm>
            <a:off x="864378" y="5193000"/>
            <a:ext cx="1578953" cy="8317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Input</a:t>
            </a:r>
          </a:p>
        </p:txBody>
      </p:sp>
      <p:sp>
        <p:nvSpPr>
          <p:cNvPr id="23567" name="Rectangle 21">
            <a:extLst>
              <a:ext uri="{FF2B5EF4-FFF2-40B4-BE49-F238E27FC236}">
                <a16:creationId xmlns:a16="http://schemas.microsoft.com/office/drawing/2014/main" id="{616E44F1-BD3E-2298-92C7-68EB0872AB7B}"/>
              </a:ext>
            </a:extLst>
          </p:cNvPr>
          <p:cNvSpPr>
            <a:spLocks/>
          </p:cNvSpPr>
          <p:nvPr/>
        </p:nvSpPr>
        <p:spPr bwMode="auto">
          <a:xfrm>
            <a:off x="9471505" y="5133591"/>
            <a:ext cx="1943946" cy="950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Predicted</a:t>
            </a:r>
          </a:p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Output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52ABB8D-A4BC-68C3-C640-E5227BF6F4BA}"/>
              </a:ext>
            </a:extLst>
          </p:cNvPr>
          <p:cNvCxnSpPr>
            <a:cxnSpLocks/>
          </p:cNvCxnSpPr>
          <p:nvPr/>
        </p:nvCxnSpPr>
        <p:spPr>
          <a:xfrm>
            <a:off x="2443331" y="5779341"/>
            <a:ext cx="179324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85B70B-141D-99C4-038D-12E797E58335}"/>
              </a:ext>
            </a:extLst>
          </p:cNvPr>
          <p:cNvCxnSpPr>
            <a:cxnSpLocks/>
          </p:cNvCxnSpPr>
          <p:nvPr/>
        </p:nvCxnSpPr>
        <p:spPr>
          <a:xfrm>
            <a:off x="7678264" y="5802892"/>
            <a:ext cx="1793241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utoShape 11">
            <a:extLst>
              <a:ext uri="{FF2B5EF4-FFF2-40B4-BE49-F238E27FC236}">
                <a16:creationId xmlns:a16="http://schemas.microsoft.com/office/drawing/2014/main" id="{3B54263B-EF1C-B565-3F86-D44288A55256}"/>
              </a:ext>
            </a:extLst>
          </p:cNvPr>
          <p:cNvSpPr>
            <a:spLocks/>
          </p:cNvSpPr>
          <p:nvPr/>
        </p:nvSpPr>
        <p:spPr bwMode="auto">
          <a:xfrm>
            <a:off x="4922393" y="5296567"/>
            <a:ext cx="2043953" cy="1038571"/>
          </a:xfrm>
          <a:prstGeom prst="roundRect">
            <a:avLst>
              <a:gd name="adj" fmla="val 28120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Model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1C74D8-4313-B25B-55CC-31202BCC4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38413" cy="26686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Using (training) data to learn a model that we’ll later use for prediction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1" name="AutoShape 7">
            <a:extLst>
              <a:ext uri="{FF2B5EF4-FFF2-40B4-BE49-F238E27FC236}">
                <a16:creationId xmlns:a16="http://schemas.microsoft.com/office/drawing/2014/main" id="{DE8AA1C6-F3F7-9C35-31D0-F4826651C6C9}"/>
              </a:ext>
            </a:extLst>
          </p:cNvPr>
          <p:cNvSpPr>
            <a:spLocks/>
          </p:cNvSpPr>
          <p:nvPr/>
        </p:nvSpPr>
        <p:spPr bwMode="auto">
          <a:xfrm>
            <a:off x="4236572" y="2305563"/>
            <a:ext cx="3441692" cy="1518307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996425AD-8D4E-50B1-A828-58F7D3E635CE}"/>
              </a:ext>
            </a:extLst>
          </p:cNvPr>
          <p:cNvSpPr>
            <a:spLocks/>
          </p:cNvSpPr>
          <p:nvPr/>
        </p:nvSpPr>
        <p:spPr bwMode="auto">
          <a:xfrm>
            <a:off x="4598894" y="2754221"/>
            <a:ext cx="2655794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</a:t>
            </a: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8A0FF559-183E-283F-27D9-2AF62694D1C2}"/>
              </a:ext>
            </a:extLst>
          </p:cNvPr>
          <p:cNvSpPr>
            <a:spLocks/>
          </p:cNvSpPr>
          <p:nvPr/>
        </p:nvSpPr>
        <p:spPr bwMode="auto">
          <a:xfrm>
            <a:off x="168885" y="2166080"/>
            <a:ext cx="2783465" cy="15895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 Data</a:t>
            </a:r>
          </a:p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Input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and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Measured Output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9F68463-7D75-44BB-40DD-F2854E2AD7C1}"/>
              </a:ext>
            </a:extLst>
          </p:cNvPr>
          <p:cNvCxnSpPr>
            <a:cxnSpLocks/>
          </p:cNvCxnSpPr>
          <p:nvPr/>
        </p:nvCxnSpPr>
        <p:spPr>
          <a:xfrm>
            <a:off x="2952350" y="3100325"/>
            <a:ext cx="1284222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D689940-C1F2-28A8-84EB-0F8087AC44C8}"/>
              </a:ext>
            </a:extLst>
          </p:cNvPr>
          <p:cNvCxnSpPr>
            <a:cxnSpLocks/>
          </p:cNvCxnSpPr>
          <p:nvPr/>
        </p:nvCxnSpPr>
        <p:spPr>
          <a:xfrm>
            <a:off x="7678264" y="3087364"/>
            <a:ext cx="1028783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20">
                <a:extLst>
                  <a:ext uri="{FF2B5EF4-FFF2-40B4-BE49-F238E27FC236}">
                    <a16:creationId xmlns:a16="http://schemas.microsoft.com/office/drawing/2014/main" id="{53801396-9527-798E-67E5-E94385890A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1745" y="2292602"/>
                <a:ext cx="2783465" cy="158952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 anchor="ctr"/>
              <a:lstStyle/>
              <a:p>
                <a:pPr marL="39686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Model</a:t>
                </a:r>
              </a:p>
              <a:p>
                <a:pPr marL="39686"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Structure and Parameters,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i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3" name="Rectangle 20">
                <a:extLst>
                  <a:ext uri="{FF2B5EF4-FFF2-40B4-BE49-F238E27FC236}">
                    <a16:creationId xmlns:a16="http://schemas.microsoft.com/office/drawing/2014/main" id="{53801396-9527-798E-67E5-E94385890A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51745" y="2292602"/>
                <a:ext cx="2783465" cy="1589524"/>
              </a:xfrm>
              <a:prstGeom prst="rect">
                <a:avLst/>
              </a:prstGeom>
              <a:blipFill>
                <a:blip r:embed="rId4"/>
                <a:stretch>
                  <a:fillRect l="-7273" b="-5556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E3B5FD-08C1-4C82-1C3C-4BDDE47C67EF}"/>
                  </a:ext>
                </a:extLst>
              </p:cNvPr>
              <p:cNvSpPr txBox="1"/>
              <p:nvPr/>
            </p:nvSpPr>
            <p:spPr>
              <a:xfrm>
                <a:off x="-225323" y="3613691"/>
                <a:ext cx="4758304" cy="7305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𝑡𝑟𝑎𝑖𝑛</m:t>
                          </m:r>
                        </m:sub>
                      </m:sSub>
                      <m:r>
                        <a:rPr lang="en-US" sz="28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28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sz="28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US" sz="2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8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sz="28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bSup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E3B5FD-08C1-4C82-1C3C-4BDDE47C6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5323" y="3613691"/>
                <a:ext cx="4758304" cy="7305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B6E0735-2575-4204-3A3B-804A412340A6}"/>
                  </a:ext>
                </a:extLst>
              </p:cNvPr>
              <p:cNvSpPr txBox="1"/>
              <p:nvPr/>
            </p:nvSpPr>
            <p:spPr>
              <a:xfrm flipH="1">
                <a:off x="1383632" y="5919536"/>
                <a:ext cx="792471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sz="32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𝑛𝑒𝑤</m:t>
                          </m:r>
                          <m:r>
                            <a:rPr lang="en-US" sz="32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3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B6E0735-2575-4204-3A3B-804A41234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383632" y="5919536"/>
                <a:ext cx="792471" cy="605294"/>
              </a:xfrm>
              <a:prstGeom prst="rect">
                <a:avLst/>
              </a:prstGeom>
              <a:blipFill>
                <a:blip r:embed="rId6"/>
                <a:stretch>
                  <a:fillRect r="-4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31DE5D-38EE-7724-EF62-80878B1CDE93}"/>
                  </a:ext>
                </a:extLst>
              </p:cNvPr>
              <p:cNvSpPr txBox="1"/>
              <p:nvPr/>
            </p:nvSpPr>
            <p:spPr>
              <a:xfrm flipH="1">
                <a:off x="9848348" y="6059022"/>
                <a:ext cx="377362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3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𝑛𝑒𝑤</m:t>
                          </m:r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3200" i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31DE5D-38EE-7724-EF62-80878B1CD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848348" y="6059022"/>
                <a:ext cx="377362" cy="605294"/>
              </a:xfrm>
              <a:prstGeom prst="rect">
                <a:avLst/>
              </a:prstGeom>
              <a:blipFill>
                <a:blip r:embed="rId7"/>
                <a:stretch>
                  <a:fillRect r="-2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9C5D1C0-2DD4-3ADF-055F-8FBEDEFDE649}"/>
                  </a:ext>
                </a:extLst>
              </p14:cNvPr>
              <p14:cNvContentPartPr/>
              <p14:nvPr/>
            </p14:nvContentPartPr>
            <p14:xfrm>
              <a:off x="131040" y="258480"/>
              <a:ext cx="11749320" cy="4403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9C5D1C0-2DD4-3ADF-055F-8FBEDEFDE64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1680" y="249120"/>
                <a:ext cx="11768040" cy="4422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394299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D5B3C-4FE3-4C57-3F0E-27C855F59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5">
            <a:extLst>
              <a:ext uri="{FF2B5EF4-FFF2-40B4-BE49-F238E27FC236}">
                <a16:creationId xmlns:a16="http://schemas.microsoft.com/office/drawing/2014/main" id="{0CA5498B-4CDB-1564-596B-BBDF2AC836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Ins="132077">
            <a:noAutofit/>
          </a:bodyPr>
          <a:lstStyle/>
          <a:p>
            <a:r>
              <a:rPr lang="en-US" dirty="0"/>
              <a:t>Machine Learning</a:t>
            </a:r>
          </a:p>
        </p:txBody>
      </p:sp>
      <p:sp>
        <p:nvSpPr>
          <p:cNvPr id="23557" name="AutoShape 7">
            <a:extLst>
              <a:ext uri="{FF2B5EF4-FFF2-40B4-BE49-F238E27FC236}">
                <a16:creationId xmlns:a16="http://schemas.microsoft.com/office/drawing/2014/main" id="{20090526-8A13-73E1-1A6F-D98FE5808C2B}"/>
              </a:ext>
            </a:extLst>
          </p:cNvPr>
          <p:cNvSpPr>
            <a:spLocks/>
          </p:cNvSpPr>
          <p:nvPr/>
        </p:nvSpPr>
        <p:spPr bwMode="auto">
          <a:xfrm>
            <a:off x="4236572" y="4432076"/>
            <a:ext cx="3441692" cy="2217496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59" name="Rectangle 9">
                <a:extLst>
                  <a:ext uri="{FF2B5EF4-FFF2-40B4-BE49-F238E27FC236}">
                    <a16:creationId xmlns:a16="http://schemas.microsoft.com/office/drawing/2014/main" id="{26EB68F9-1F43-0E45-6EED-400CBE408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4684" y="4566940"/>
                <a:ext cx="3079370" cy="4699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6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Prediction: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32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𝐱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3559" name="Rectangle 9">
                <a:extLst>
                  <a:ext uri="{FF2B5EF4-FFF2-40B4-BE49-F238E27FC236}">
                    <a16:creationId xmlns:a16="http://schemas.microsoft.com/office/drawing/2014/main" id="{26EB68F9-1F43-0E45-6EED-400CBE408E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04684" y="4566940"/>
                <a:ext cx="3079370" cy="469900"/>
              </a:xfrm>
              <a:prstGeom prst="rect">
                <a:avLst/>
              </a:prstGeom>
              <a:blipFill>
                <a:blip r:embed="rId3"/>
                <a:stretch>
                  <a:fillRect l="-1646" t="-26316" b="-52632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66" name="Rectangle 20">
            <a:extLst>
              <a:ext uri="{FF2B5EF4-FFF2-40B4-BE49-F238E27FC236}">
                <a16:creationId xmlns:a16="http://schemas.microsoft.com/office/drawing/2014/main" id="{65310034-78FD-C0D7-CF7E-D9EA38A6C8E0}"/>
              </a:ext>
            </a:extLst>
          </p:cNvPr>
          <p:cNvSpPr>
            <a:spLocks/>
          </p:cNvSpPr>
          <p:nvPr/>
        </p:nvSpPr>
        <p:spPr bwMode="auto">
          <a:xfrm>
            <a:off x="864378" y="5193000"/>
            <a:ext cx="1578953" cy="8317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Input</a:t>
            </a:r>
          </a:p>
        </p:txBody>
      </p:sp>
      <p:sp>
        <p:nvSpPr>
          <p:cNvPr id="23567" name="Rectangle 21">
            <a:extLst>
              <a:ext uri="{FF2B5EF4-FFF2-40B4-BE49-F238E27FC236}">
                <a16:creationId xmlns:a16="http://schemas.microsoft.com/office/drawing/2014/main" id="{616E44F1-BD3E-2298-92C7-68EB0872AB7B}"/>
              </a:ext>
            </a:extLst>
          </p:cNvPr>
          <p:cNvSpPr>
            <a:spLocks/>
          </p:cNvSpPr>
          <p:nvPr/>
        </p:nvSpPr>
        <p:spPr bwMode="auto">
          <a:xfrm>
            <a:off x="9471505" y="5133591"/>
            <a:ext cx="1943946" cy="950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Predicted</a:t>
            </a:r>
          </a:p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Output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52ABB8D-A4BC-68C3-C640-E5227BF6F4BA}"/>
              </a:ext>
            </a:extLst>
          </p:cNvPr>
          <p:cNvCxnSpPr>
            <a:cxnSpLocks/>
          </p:cNvCxnSpPr>
          <p:nvPr/>
        </p:nvCxnSpPr>
        <p:spPr>
          <a:xfrm>
            <a:off x="2443331" y="5779341"/>
            <a:ext cx="179324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85B70B-141D-99C4-038D-12E797E58335}"/>
              </a:ext>
            </a:extLst>
          </p:cNvPr>
          <p:cNvCxnSpPr>
            <a:cxnSpLocks/>
          </p:cNvCxnSpPr>
          <p:nvPr/>
        </p:nvCxnSpPr>
        <p:spPr>
          <a:xfrm>
            <a:off x="7678264" y="5802892"/>
            <a:ext cx="1793241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utoShape 11">
            <a:extLst>
              <a:ext uri="{FF2B5EF4-FFF2-40B4-BE49-F238E27FC236}">
                <a16:creationId xmlns:a16="http://schemas.microsoft.com/office/drawing/2014/main" id="{3B54263B-EF1C-B565-3F86-D44288A55256}"/>
              </a:ext>
            </a:extLst>
          </p:cNvPr>
          <p:cNvSpPr>
            <a:spLocks/>
          </p:cNvSpPr>
          <p:nvPr/>
        </p:nvSpPr>
        <p:spPr bwMode="auto">
          <a:xfrm>
            <a:off x="4922393" y="5296567"/>
            <a:ext cx="2043953" cy="1038571"/>
          </a:xfrm>
          <a:prstGeom prst="roundRect">
            <a:avLst>
              <a:gd name="adj" fmla="val 28120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Model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1C74D8-4313-B25B-55CC-31202BCC4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38413" cy="26686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Using (training) data to learn a model that we’ll later use for prediction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1" name="AutoShape 7">
            <a:extLst>
              <a:ext uri="{FF2B5EF4-FFF2-40B4-BE49-F238E27FC236}">
                <a16:creationId xmlns:a16="http://schemas.microsoft.com/office/drawing/2014/main" id="{DE8AA1C6-F3F7-9C35-31D0-F4826651C6C9}"/>
              </a:ext>
            </a:extLst>
          </p:cNvPr>
          <p:cNvSpPr>
            <a:spLocks/>
          </p:cNvSpPr>
          <p:nvPr/>
        </p:nvSpPr>
        <p:spPr bwMode="auto">
          <a:xfrm>
            <a:off x="4236572" y="2305563"/>
            <a:ext cx="3441692" cy="1518307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996425AD-8D4E-50B1-A828-58F7D3E635CE}"/>
              </a:ext>
            </a:extLst>
          </p:cNvPr>
          <p:cNvSpPr>
            <a:spLocks/>
          </p:cNvSpPr>
          <p:nvPr/>
        </p:nvSpPr>
        <p:spPr bwMode="auto">
          <a:xfrm>
            <a:off x="4598894" y="2754221"/>
            <a:ext cx="2655794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</a:t>
            </a: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8A0FF559-183E-283F-27D9-2AF62694D1C2}"/>
              </a:ext>
            </a:extLst>
          </p:cNvPr>
          <p:cNvSpPr>
            <a:spLocks/>
          </p:cNvSpPr>
          <p:nvPr/>
        </p:nvSpPr>
        <p:spPr bwMode="auto">
          <a:xfrm>
            <a:off x="278254" y="1166383"/>
            <a:ext cx="2783465" cy="15895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 Data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9F68463-7D75-44BB-40DD-F2854E2AD7C1}"/>
              </a:ext>
            </a:extLst>
          </p:cNvPr>
          <p:cNvCxnSpPr>
            <a:cxnSpLocks/>
          </p:cNvCxnSpPr>
          <p:nvPr/>
        </p:nvCxnSpPr>
        <p:spPr>
          <a:xfrm>
            <a:off x="2952350" y="3100325"/>
            <a:ext cx="1284222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D689940-C1F2-28A8-84EB-0F8087AC44C8}"/>
              </a:ext>
            </a:extLst>
          </p:cNvPr>
          <p:cNvCxnSpPr>
            <a:cxnSpLocks/>
          </p:cNvCxnSpPr>
          <p:nvPr/>
        </p:nvCxnSpPr>
        <p:spPr>
          <a:xfrm>
            <a:off x="7678264" y="3087364"/>
            <a:ext cx="1028783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20">
                <a:extLst>
                  <a:ext uri="{FF2B5EF4-FFF2-40B4-BE49-F238E27FC236}">
                    <a16:creationId xmlns:a16="http://schemas.microsoft.com/office/drawing/2014/main" id="{53801396-9527-798E-67E5-E94385890A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1745" y="2292602"/>
                <a:ext cx="2783465" cy="158952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 anchor="ctr"/>
              <a:lstStyle/>
              <a:p>
                <a:pPr marL="39686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Model</a:t>
                </a:r>
              </a:p>
              <a:p>
                <a:pPr marL="39686"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Structure and Parameters,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i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3" name="Rectangle 20">
                <a:extLst>
                  <a:ext uri="{FF2B5EF4-FFF2-40B4-BE49-F238E27FC236}">
                    <a16:creationId xmlns:a16="http://schemas.microsoft.com/office/drawing/2014/main" id="{53801396-9527-798E-67E5-E94385890A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51745" y="2292602"/>
                <a:ext cx="2783465" cy="1589524"/>
              </a:xfrm>
              <a:prstGeom prst="rect">
                <a:avLst/>
              </a:prstGeom>
              <a:blipFill>
                <a:blip r:embed="rId4"/>
                <a:stretch>
                  <a:fillRect l="-7273" b="-5556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E3B5FD-08C1-4C82-1C3C-4BDDE47C67EF}"/>
                  </a:ext>
                </a:extLst>
              </p:cNvPr>
              <p:cNvSpPr txBox="1"/>
              <p:nvPr/>
            </p:nvSpPr>
            <p:spPr>
              <a:xfrm>
                <a:off x="808479" y="2130441"/>
                <a:ext cx="1741843" cy="2817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r>
                        <a:rPr lang="en-US"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B0F0"/>
                  </a:solidFill>
                </a:endParaRPr>
              </a:p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800" i="1" dirty="0">
                  <a:solidFill>
                    <a:srgbClr val="00B0F0"/>
                  </a:solidFill>
                  <a:latin typeface="Cambria Math" panose="02040503050406030204" pitchFamily="18" charset="0"/>
                </a:endParaRPr>
              </a:p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      ⋮  </m:t>
                      </m:r>
                    </m:oMath>
                  </m:oMathPara>
                </a14:m>
                <a:endParaRPr lang="en-US" sz="2800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E3B5FD-08C1-4C82-1C3C-4BDDE47C6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479" y="2130441"/>
                <a:ext cx="1741843" cy="28171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036F3C-C1BC-31FC-F37A-A084870D4A41}"/>
                  </a:ext>
                </a:extLst>
              </p:cNvPr>
              <p:cNvSpPr txBox="1"/>
              <p:nvPr/>
            </p:nvSpPr>
            <p:spPr>
              <a:xfrm flipH="1">
                <a:off x="1383632" y="5919536"/>
                <a:ext cx="792471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sz="32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𝑛𝑒𝑤</m:t>
                          </m:r>
                          <m:r>
                            <a:rPr lang="en-US" sz="32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3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036F3C-C1BC-31FC-F37A-A084870D4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383632" y="5919536"/>
                <a:ext cx="792471" cy="605294"/>
              </a:xfrm>
              <a:prstGeom prst="rect">
                <a:avLst/>
              </a:prstGeom>
              <a:blipFill>
                <a:blip r:embed="rId6"/>
                <a:stretch>
                  <a:fillRect r="-4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316ED4-B84D-0FF6-FA8B-B02838326A6C}"/>
                  </a:ext>
                </a:extLst>
              </p:cNvPr>
              <p:cNvSpPr txBox="1"/>
              <p:nvPr/>
            </p:nvSpPr>
            <p:spPr>
              <a:xfrm flipH="1">
                <a:off x="9848348" y="6059022"/>
                <a:ext cx="377362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3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𝑛𝑒𝑤</m:t>
                          </m:r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3200" i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316ED4-B84D-0FF6-FA8B-B02838326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848348" y="6059022"/>
                <a:ext cx="377362" cy="605294"/>
              </a:xfrm>
              <a:prstGeom prst="rect">
                <a:avLst/>
              </a:prstGeom>
              <a:blipFill>
                <a:blip r:embed="rId7"/>
                <a:stretch>
                  <a:fillRect r="-2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35959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E76D-0815-4AA1-9530-1A3AF102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Task: Car Price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188A-267E-41FA-ABE7-AF3BE6E89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Regression</a:t>
            </a:r>
            <a:r>
              <a:rPr lang="en-US" dirty="0"/>
              <a:t>: learning a model to predict a numerical output (but not numbers that just represent categories, that would be </a:t>
            </a:r>
            <a:r>
              <a:rPr lang="en-US" dirty="0">
                <a:solidFill>
                  <a:srgbClr val="7030A0"/>
                </a:solidFill>
              </a:rPr>
              <a:t>classification</a:t>
            </a:r>
            <a:r>
              <a:rPr lang="en-US" dirty="0"/>
              <a:t>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56AAFC-DDE8-47ED-B228-2E81590EBDCF}"/>
              </a:ext>
            </a:extLst>
          </p:cNvPr>
          <p:cNvSpPr txBox="1">
            <a:spLocks/>
          </p:cNvSpPr>
          <p:nvPr/>
        </p:nvSpPr>
        <p:spPr>
          <a:xfrm>
            <a:off x="552099" y="2046400"/>
            <a:ext cx="4168757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Example</a:t>
            </a:r>
          </a:p>
          <a:p>
            <a:r>
              <a:rPr lang="en-US" dirty="0">
                <a:solidFill>
                  <a:schemeClr val="tx1"/>
                </a:solidFill>
              </a:rPr>
              <a:t>Trying to see how much I should sell my car for. </a:t>
            </a:r>
          </a:p>
        </p:txBody>
      </p:sp>
      <p:sp>
        <p:nvSpPr>
          <p:cNvPr id="4" name="AutoShape 7">
            <a:extLst>
              <a:ext uri="{FF2B5EF4-FFF2-40B4-BE49-F238E27FC236}">
                <a16:creationId xmlns:a16="http://schemas.microsoft.com/office/drawing/2014/main" id="{2BA0EE5E-B135-5EA9-E647-A906D95998C2}"/>
              </a:ext>
            </a:extLst>
          </p:cNvPr>
          <p:cNvSpPr>
            <a:spLocks/>
          </p:cNvSpPr>
          <p:nvPr/>
        </p:nvSpPr>
        <p:spPr bwMode="auto">
          <a:xfrm>
            <a:off x="4236572" y="4432076"/>
            <a:ext cx="3441692" cy="2217496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115E572E-C62B-6E4C-6835-A8847C1A9E3D}"/>
              </a:ext>
            </a:extLst>
          </p:cNvPr>
          <p:cNvSpPr>
            <a:spLocks/>
          </p:cNvSpPr>
          <p:nvPr/>
        </p:nvSpPr>
        <p:spPr bwMode="auto">
          <a:xfrm>
            <a:off x="4598894" y="4556032"/>
            <a:ext cx="2655794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Prediction</a:t>
            </a:r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E7B8C510-C6EE-1AE5-3F7D-DCACA7E9C274}"/>
              </a:ext>
            </a:extLst>
          </p:cNvPr>
          <p:cNvSpPr>
            <a:spLocks/>
          </p:cNvSpPr>
          <p:nvPr/>
        </p:nvSpPr>
        <p:spPr bwMode="auto">
          <a:xfrm>
            <a:off x="864378" y="5363481"/>
            <a:ext cx="1578953" cy="8317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Input</a:t>
            </a: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8788C6DF-BDB1-0301-0F19-2DE598976337}"/>
              </a:ext>
            </a:extLst>
          </p:cNvPr>
          <p:cNvSpPr>
            <a:spLocks/>
          </p:cNvSpPr>
          <p:nvPr/>
        </p:nvSpPr>
        <p:spPr bwMode="auto">
          <a:xfrm>
            <a:off x="9471505" y="5304072"/>
            <a:ext cx="1943946" cy="950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Predicted</a:t>
            </a:r>
          </a:p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Output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C6D8B5E-DE12-D8D5-0684-967D9AC5A695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2443331" y="5779341"/>
            <a:ext cx="179324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461CA84-F011-FD4C-3B6D-42B1E60658BC}"/>
              </a:ext>
            </a:extLst>
          </p:cNvPr>
          <p:cNvCxnSpPr>
            <a:cxnSpLocks/>
          </p:cNvCxnSpPr>
          <p:nvPr/>
        </p:nvCxnSpPr>
        <p:spPr>
          <a:xfrm>
            <a:off x="7678264" y="5802892"/>
            <a:ext cx="1793241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11">
            <a:extLst>
              <a:ext uri="{FF2B5EF4-FFF2-40B4-BE49-F238E27FC236}">
                <a16:creationId xmlns:a16="http://schemas.microsoft.com/office/drawing/2014/main" id="{C2E4FF12-8B47-07E5-1665-B9C528E5A6D0}"/>
              </a:ext>
            </a:extLst>
          </p:cNvPr>
          <p:cNvSpPr>
            <a:spLocks/>
          </p:cNvSpPr>
          <p:nvPr/>
        </p:nvSpPr>
        <p:spPr bwMode="auto">
          <a:xfrm>
            <a:off x="4922393" y="5296567"/>
            <a:ext cx="2043953" cy="1038571"/>
          </a:xfrm>
          <a:prstGeom prst="roundRect">
            <a:avLst>
              <a:gd name="adj" fmla="val 28120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Model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BE75EA3-A945-CC97-8EBB-BFD5939F8E56}"/>
                  </a:ext>
                </a:extLst>
              </p14:cNvPr>
              <p14:cNvContentPartPr/>
              <p14:nvPr/>
            </p14:nvContentPartPr>
            <p14:xfrm>
              <a:off x="1415520" y="4434480"/>
              <a:ext cx="9186840" cy="9806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BE75EA3-A945-CC97-8EBB-BFD5939F8E5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06160" y="4425120"/>
                <a:ext cx="9205560" cy="99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40508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E3622-A3CC-184B-FB0E-04259DEAF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Problem Formulation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051F6-E262-EAFA-AE6E-D3A6E60DF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12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E76D-0815-4AA1-9530-1A3AF102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Task: Car Price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188A-267E-41FA-ABE7-AF3BE6E89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Regression</a:t>
            </a:r>
            <a:r>
              <a:rPr lang="en-US" dirty="0"/>
              <a:t>: learning a model to predict a numerical output (but not numbers that just represent categories, that would be </a:t>
            </a:r>
            <a:r>
              <a:rPr lang="en-US" dirty="0">
                <a:solidFill>
                  <a:srgbClr val="7030A0"/>
                </a:solidFill>
              </a:rPr>
              <a:t>classification</a:t>
            </a:r>
            <a:r>
              <a:rPr lang="en-US" dirty="0"/>
              <a:t>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56AAFC-DDE8-47ED-B228-2E81590EBDCF}"/>
              </a:ext>
            </a:extLst>
          </p:cNvPr>
          <p:cNvSpPr txBox="1">
            <a:spLocks/>
          </p:cNvSpPr>
          <p:nvPr/>
        </p:nvSpPr>
        <p:spPr>
          <a:xfrm>
            <a:off x="552099" y="2046400"/>
            <a:ext cx="6006017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What input features should we use?</a:t>
            </a:r>
          </a:p>
        </p:txBody>
      </p:sp>
      <p:sp>
        <p:nvSpPr>
          <p:cNvPr id="4" name="AutoShape 7">
            <a:extLst>
              <a:ext uri="{FF2B5EF4-FFF2-40B4-BE49-F238E27FC236}">
                <a16:creationId xmlns:a16="http://schemas.microsoft.com/office/drawing/2014/main" id="{2BA0EE5E-B135-5EA9-E647-A906D95998C2}"/>
              </a:ext>
            </a:extLst>
          </p:cNvPr>
          <p:cNvSpPr>
            <a:spLocks/>
          </p:cNvSpPr>
          <p:nvPr/>
        </p:nvSpPr>
        <p:spPr bwMode="auto">
          <a:xfrm>
            <a:off x="4236572" y="4432076"/>
            <a:ext cx="3441692" cy="2217496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115E572E-C62B-6E4C-6835-A8847C1A9E3D}"/>
              </a:ext>
            </a:extLst>
          </p:cNvPr>
          <p:cNvSpPr>
            <a:spLocks/>
          </p:cNvSpPr>
          <p:nvPr/>
        </p:nvSpPr>
        <p:spPr bwMode="auto">
          <a:xfrm>
            <a:off x="4598894" y="4556032"/>
            <a:ext cx="2655794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Prediction</a:t>
            </a:r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E7B8C510-C6EE-1AE5-3F7D-DCACA7E9C274}"/>
              </a:ext>
            </a:extLst>
          </p:cNvPr>
          <p:cNvSpPr>
            <a:spLocks/>
          </p:cNvSpPr>
          <p:nvPr/>
        </p:nvSpPr>
        <p:spPr bwMode="auto">
          <a:xfrm>
            <a:off x="864378" y="5363481"/>
            <a:ext cx="1578953" cy="8317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Input</a:t>
            </a: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8788C6DF-BDB1-0301-0F19-2DE598976337}"/>
              </a:ext>
            </a:extLst>
          </p:cNvPr>
          <p:cNvSpPr>
            <a:spLocks/>
          </p:cNvSpPr>
          <p:nvPr/>
        </p:nvSpPr>
        <p:spPr bwMode="auto">
          <a:xfrm>
            <a:off x="9471505" y="5304072"/>
            <a:ext cx="1943946" cy="950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Predicted</a:t>
            </a:r>
          </a:p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Output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C6D8B5E-DE12-D8D5-0684-967D9AC5A695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2443331" y="5779341"/>
            <a:ext cx="179324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461CA84-F011-FD4C-3B6D-42B1E60658BC}"/>
              </a:ext>
            </a:extLst>
          </p:cNvPr>
          <p:cNvCxnSpPr>
            <a:cxnSpLocks/>
          </p:cNvCxnSpPr>
          <p:nvPr/>
        </p:nvCxnSpPr>
        <p:spPr>
          <a:xfrm>
            <a:off x="7678264" y="5802892"/>
            <a:ext cx="1793241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11">
            <a:extLst>
              <a:ext uri="{FF2B5EF4-FFF2-40B4-BE49-F238E27FC236}">
                <a16:creationId xmlns:a16="http://schemas.microsoft.com/office/drawing/2014/main" id="{C2E4FF12-8B47-07E5-1665-B9C528E5A6D0}"/>
              </a:ext>
            </a:extLst>
          </p:cNvPr>
          <p:cNvSpPr>
            <a:spLocks/>
          </p:cNvSpPr>
          <p:nvPr/>
        </p:nvSpPr>
        <p:spPr bwMode="auto">
          <a:xfrm>
            <a:off x="4922393" y="5296567"/>
            <a:ext cx="2043953" cy="1038571"/>
          </a:xfrm>
          <a:prstGeom prst="roundRect">
            <a:avLst>
              <a:gd name="adj" fmla="val 28120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29818098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E76D-0815-4AA1-9530-1A3AF102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188A-267E-41FA-ABE7-AF3BE6E89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Regression</a:t>
            </a:r>
            <a:r>
              <a:rPr lang="en-US" dirty="0"/>
              <a:t>: learning a model to predict a numerical output (but not numbers that just represent categories, that would be </a:t>
            </a:r>
            <a:r>
              <a:rPr lang="en-US" dirty="0">
                <a:solidFill>
                  <a:srgbClr val="7030A0"/>
                </a:solidFill>
              </a:rPr>
              <a:t>classification</a:t>
            </a:r>
            <a:r>
              <a:rPr lang="en-US" dirty="0"/>
              <a:t>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56AAFC-DDE8-47ED-B228-2E81590EBDCF}"/>
              </a:ext>
            </a:extLst>
          </p:cNvPr>
          <p:cNvSpPr txBox="1">
            <a:spLocks/>
          </p:cNvSpPr>
          <p:nvPr/>
        </p:nvSpPr>
        <p:spPr>
          <a:xfrm>
            <a:off x="552099" y="2046400"/>
            <a:ext cx="6006017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What input features should we use?</a:t>
            </a:r>
          </a:p>
        </p:txBody>
      </p:sp>
      <p:sp>
        <p:nvSpPr>
          <p:cNvPr id="4" name="AutoShape 7">
            <a:extLst>
              <a:ext uri="{FF2B5EF4-FFF2-40B4-BE49-F238E27FC236}">
                <a16:creationId xmlns:a16="http://schemas.microsoft.com/office/drawing/2014/main" id="{2BA0EE5E-B135-5EA9-E647-A906D95998C2}"/>
              </a:ext>
            </a:extLst>
          </p:cNvPr>
          <p:cNvSpPr>
            <a:spLocks/>
          </p:cNvSpPr>
          <p:nvPr/>
        </p:nvSpPr>
        <p:spPr bwMode="auto">
          <a:xfrm>
            <a:off x="4236572" y="4432076"/>
            <a:ext cx="3441692" cy="2217496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115E572E-C62B-6E4C-6835-A8847C1A9E3D}"/>
              </a:ext>
            </a:extLst>
          </p:cNvPr>
          <p:cNvSpPr>
            <a:spLocks/>
          </p:cNvSpPr>
          <p:nvPr/>
        </p:nvSpPr>
        <p:spPr bwMode="auto">
          <a:xfrm>
            <a:off x="4598894" y="4556032"/>
            <a:ext cx="2655794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Prediction</a:t>
            </a:r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E7B8C510-C6EE-1AE5-3F7D-DCACA7E9C274}"/>
              </a:ext>
            </a:extLst>
          </p:cNvPr>
          <p:cNvSpPr>
            <a:spLocks/>
          </p:cNvSpPr>
          <p:nvPr/>
        </p:nvSpPr>
        <p:spPr bwMode="auto">
          <a:xfrm>
            <a:off x="864378" y="5363481"/>
            <a:ext cx="1578953" cy="8317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Input</a:t>
            </a: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8788C6DF-BDB1-0301-0F19-2DE598976337}"/>
              </a:ext>
            </a:extLst>
          </p:cNvPr>
          <p:cNvSpPr>
            <a:spLocks/>
          </p:cNvSpPr>
          <p:nvPr/>
        </p:nvSpPr>
        <p:spPr bwMode="auto">
          <a:xfrm>
            <a:off x="9471505" y="5304072"/>
            <a:ext cx="1943946" cy="950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Predicted</a:t>
            </a:r>
          </a:p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Output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C6D8B5E-DE12-D8D5-0684-967D9AC5A695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2443331" y="5779341"/>
            <a:ext cx="179324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461CA84-F011-FD4C-3B6D-42B1E60658BC}"/>
              </a:ext>
            </a:extLst>
          </p:cNvPr>
          <p:cNvCxnSpPr>
            <a:cxnSpLocks/>
          </p:cNvCxnSpPr>
          <p:nvPr/>
        </p:nvCxnSpPr>
        <p:spPr>
          <a:xfrm>
            <a:off x="7678264" y="5802892"/>
            <a:ext cx="1793241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11">
            <a:extLst>
              <a:ext uri="{FF2B5EF4-FFF2-40B4-BE49-F238E27FC236}">
                <a16:creationId xmlns:a16="http://schemas.microsoft.com/office/drawing/2014/main" id="{C2E4FF12-8B47-07E5-1665-B9C528E5A6D0}"/>
              </a:ext>
            </a:extLst>
          </p:cNvPr>
          <p:cNvSpPr>
            <a:spLocks/>
          </p:cNvSpPr>
          <p:nvPr/>
        </p:nvSpPr>
        <p:spPr bwMode="auto">
          <a:xfrm>
            <a:off x="4922393" y="5296567"/>
            <a:ext cx="2043953" cy="1038571"/>
          </a:xfrm>
          <a:prstGeom prst="roundRect">
            <a:avLst>
              <a:gd name="adj" fmla="val 28120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Model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95424E9-B7D4-1F80-D72A-C0464838F183}"/>
                  </a:ext>
                </a:extLst>
              </p14:cNvPr>
              <p14:cNvContentPartPr/>
              <p14:nvPr/>
            </p14:nvContentPartPr>
            <p14:xfrm>
              <a:off x="1207800" y="2497680"/>
              <a:ext cx="2294640" cy="741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95424E9-B7D4-1F80-D72A-C0464838F18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98440" y="2488320"/>
                <a:ext cx="2313360" cy="92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759683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E76D-0815-4AA1-9530-1A3AF102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188A-267E-41FA-ABE7-AF3BE6E89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Regression</a:t>
            </a:r>
            <a:r>
              <a:rPr lang="en-US" dirty="0"/>
              <a:t>: learning a model to predict a numerical output (but not numbers that just represent categories, that would be </a:t>
            </a:r>
            <a:r>
              <a:rPr lang="en-US" dirty="0">
                <a:solidFill>
                  <a:srgbClr val="7030A0"/>
                </a:solidFill>
              </a:rPr>
              <a:t>classification</a:t>
            </a:r>
            <a:r>
              <a:rPr lang="en-US" dirty="0"/>
              <a:t>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56AAFC-DDE8-47ED-B228-2E81590EBDCF}"/>
              </a:ext>
            </a:extLst>
          </p:cNvPr>
          <p:cNvSpPr txBox="1">
            <a:spLocks/>
          </p:cNvSpPr>
          <p:nvPr/>
        </p:nvSpPr>
        <p:spPr>
          <a:xfrm>
            <a:off x="552099" y="2046400"/>
            <a:ext cx="6006017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What input features should we use?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B77C7C-D014-F6E8-7360-244987A16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779" y="2474873"/>
            <a:ext cx="8654441" cy="438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592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E76D-0815-4AA1-9530-1A3AF102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188A-267E-41FA-ABE7-AF3BE6E89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Regression</a:t>
            </a:r>
            <a:r>
              <a:rPr lang="en-US" dirty="0"/>
              <a:t>: learning a model to predict a numerical output (but not numbers that just represent categories, that would be </a:t>
            </a:r>
            <a:r>
              <a:rPr lang="en-US" dirty="0">
                <a:solidFill>
                  <a:srgbClr val="7030A0"/>
                </a:solidFill>
              </a:rPr>
              <a:t>classification</a:t>
            </a:r>
            <a:r>
              <a:rPr lang="en-US" dirty="0"/>
              <a:t>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56AAFC-DDE8-47ED-B228-2E81590EBDCF}"/>
              </a:ext>
            </a:extLst>
          </p:cNvPr>
          <p:cNvSpPr txBox="1">
            <a:spLocks/>
          </p:cNvSpPr>
          <p:nvPr/>
        </p:nvSpPr>
        <p:spPr>
          <a:xfrm>
            <a:off x="552098" y="2520220"/>
            <a:ext cx="4168757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Example</a:t>
            </a:r>
          </a:p>
          <a:p>
            <a:r>
              <a:rPr lang="en-US" dirty="0">
                <a:solidFill>
                  <a:schemeClr val="tx1"/>
                </a:solidFill>
              </a:rPr>
              <a:t>Trying to see how much I should sell my car for. Looking up data from car websites, I find the </a:t>
            </a:r>
            <a:r>
              <a:rPr lang="en-US" dirty="0">
                <a:solidFill>
                  <a:srgbClr val="7030A0"/>
                </a:solidFill>
              </a:rPr>
              <a:t>mileage</a:t>
            </a:r>
            <a:r>
              <a:rPr lang="en-US" dirty="0">
                <a:solidFill>
                  <a:schemeClr val="tx1"/>
                </a:solidFill>
              </a:rPr>
              <a:t> for a set of cars and the selling </a:t>
            </a:r>
            <a:r>
              <a:rPr lang="en-US" dirty="0">
                <a:solidFill>
                  <a:srgbClr val="7030A0"/>
                </a:solidFill>
              </a:rPr>
              <a:t>price</a:t>
            </a:r>
            <a:r>
              <a:rPr lang="en-US" dirty="0">
                <a:solidFill>
                  <a:schemeClr val="tx1"/>
                </a:solidFill>
              </a:rPr>
              <a:t> for each car.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C7C50-03FA-9419-5378-4595EA2DD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297" y="2132947"/>
            <a:ext cx="5598904" cy="375622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3A01B6A-A402-DD96-949D-BB4BD5AB4B58}"/>
                  </a:ext>
                </a:extLst>
              </p14:cNvPr>
              <p14:cNvContentPartPr/>
              <p14:nvPr/>
            </p14:nvContentPartPr>
            <p14:xfrm>
              <a:off x="3810600" y="2121480"/>
              <a:ext cx="5542560" cy="44427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3A01B6A-A402-DD96-949D-BB4BD5AB4B5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01240" y="2112120"/>
                <a:ext cx="5561280" cy="446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204974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5"/>
          <p:cNvSpPr>
            <a:spLocks noGrp="1" noChangeArrowheads="1"/>
          </p:cNvSpPr>
          <p:nvPr>
            <p:ph type="title"/>
          </p:nvPr>
        </p:nvSpPr>
        <p:spPr/>
        <p:txBody>
          <a:bodyPr rIns="132077">
            <a:noAutofit/>
          </a:bodyPr>
          <a:lstStyle/>
          <a:p>
            <a:r>
              <a:rPr lang="en-US" dirty="0"/>
              <a:t>Machine Learning</a:t>
            </a:r>
          </a:p>
        </p:txBody>
      </p:sp>
      <p:sp>
        <p:nvSpPr>
          <p:cNvPr id="23557" name="AutoShape 7"/>
          <p:cNvSpPr>
            <a:spLocks/>
          </p:cNvSpPr>
          <p:nvPr/>
        </p:nvSpPr>
        <p:spPr bwMode="auto">
          <a:xfrm>
            <a:off x="4236572" y="4432076"/>
            <a:ext cx="3441692" cy="2217496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3559" name="Rectangle 9"/>
          <p:cNvSpPr>
            <a:spLocks/>
          </p:cNvSpPr>
          <p:nvPr/>
        </p:nvSpPr>
        <p:spPr bwMode="auto">
          <a:xfrm>
            <a:off x="4598894" y="4556032"/>
            <a:ext cx="2655794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Prediction</a:t>
            </a:r>
          </a:p>
        </p:txBody>
      </p:sp>
      <p:sp>
        <p:nvSpPr>
          <p:cNvPr id="23566" name="Rectangle 20"/>
          <p:cNvSpPr>
            <a:spLocks/>
          </p:cNvSpPr>
          <p:nvPr/>
        </p:nvSpPr>
        <p:spPr bwMode="auto">
          <a:xfrm>
            <a:off x="864378" y="5363481"/>
            <a:ext cx="1578953" cy="8317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Input</a:t>
            </a:r>
          </a:p>
        </p:txBody>
      </p:sp>
      <p:sp>
        <p:nvSpPr>
          <p:cNvPr id="23567" name="Rectangle 21"/>
          <p:cNvSpPr>
            <a:spLocks/>
          </p:cNvSpPr>
          <p:nvPr/>
        </p:nvSpPr>
        <p:spPr bwMode="auto">
          <a:xfrm>
            <a:off x="9471505" y="5304072"/>
            <a:ext cx="1943946" cy="950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Predicted</a:t>
            </a:r>
          </a:p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Output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4FF4680-E09D-46D7-9FCC-C28B2C4A015D}"/>
              </a:ext>
            </a:extLst>
          </p:cNvPr>
          <p:cNvCxnSpPr>
            <a:cxnSpLocks/>
            <a:stCxn id="23566" idx="3"/>
          </p:cNvCxnSpPr>
          <p:nvPr/>
        </p:nvCxnSpPr>
        <p:spPr>
          <a:xfrm>
            <a:off x="2443331" y="5779341"/>
            <a:ext cx="179324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9D9A370-CBE3-47F3-9D83-66F65CFEF233}"/>
              </a:ext>
            </a:extLst>
          </p:cNvPr>
          <p:cNvCxnSpPr>
            <a:cxnSpLocks/>
          </p:cNvCxnSpPr>
          <p:nvPr/>
        </p:nvCxnSpPr>
        <p:spPr>
          <a:xfrm>
            <a:off x="7678264" y="5802892"/>
            <a:ext cx="1793241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utoShape 11">
            <a:extLst>
              <a:ext uri="{FF2B5EF4-FFF2-40B4-BE49-F238E27FC236}">
                <a16:creationId xmlns:a16="http://schemas.microsoft.com/office/drawing/2014/main" id="{DEFCBF20-7C62-4A6C-8001-B076E1EFDF9A}"/>
              </a:ext>
            </a:extLst>
          </p:cNvPr>
          <p:cNvSpPr>
            <a:spLocks/>
          </p:cNvSpPr>
          <p:nvPr/>
        </p:nvSpPr>
        <p:spPr bwMode="auto">
          <a:xfrm>
            <a:off x="4922393" y="5296567"/>
            <a:ext cx="2043953" cy="1038571"/>
          </a:xfrm>
          <a:prstGeom prst="roundRect">
            <a:avLst>
              <a:gd name="adj" fmla="val 28120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Model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4C17847-C269-42E5-AA20-9E28E0D29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38413" cy="26686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Using (training) data to learn a model that we’ll later use for prediction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1" name="AutoShape 7">
            <a:extLst>
              <a:ext uri="{FF2B5EF4-FFF2-40B4-BE49-F238E27FC236}">
                <a16:creationId xmlns:a16="http://schemas.microsoft.com/office/drawing/2014/main" id="{1BD92FD1-5849-4762-9D16-4E6ACFFFE275}"/>
              </a:ext>
            </a:extLst>
          </p:cNvPr>
          <p:cNvSpPr>
            <a:spLocks/>
          </p:cNvSpPr>
          <p:nvPr/>
        </p:nvSpPr>
        <p:spPr bwMode="auto">
          <a:xfrm>
            <a:off x="4236572" y="2305563"/>
            <a:ext cx="3441692" cy="1518307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F390EBFD-874C-4DB2-AB5B-C2BDF12F9BED}"/>
              </a:ext>
            </a:extLst>
          </p:cNvPr>
          <p:cNvSpPr>
            <a:spLocks/>
          </p:cNvSpPr>
          <p:nvPr/>
        </p:nvSpPr>
        <p:spPr bwMode="auto">
          <a:xfrm>
            <a:off x="4598894" y="2754221"/>
            <a:ext cx="2655794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</a:t>
            </a: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B38298C5-83A4-4D47-A7C6-C0044FC15A78}"/>
              </a:ext>
            </a:extLst>
          </p:cNvPr>
          <p:cNvSpPr>
            <a:spLocks/>
          </p:cNvSpPr>
          <p:nvPr/>
        </p:nvSpPr>
        <p:spPr bwMode="auto">
          <a:xfrm>
            <a:off x="168885" y="2305563"/>
            <a:ext cx="2783465" cy="15895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 Data</a:t>
            </a:r>
          </a:p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Input and Measured Output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19D3886-F38E-4178-A2CC-9B554F2A308A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2952350" y="3100325"/>
            <a:ext cx="1284222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CC7D020-DA41-4E23-A2B2-4EA2B0CBFBE0}"/>
              </a:ext>
            </a:extLst>
          </p:cNvPr>
          <p:cNvCxnSpPr>
            <a:cxnSpLocks/>
          </p:cNvCxnSpPr>
          <p:nvPr/>
        </p:nvCxnSpPr>
        <p:spPr>
          <a:xfrm flipV="1">
            <a:off x="7678264" y="3064716"/>
            <a:ext cx="1095942" cy="22648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20">
            <a:extLst>
              <a:ext uri="{FF2B5EF4-FFF2-40B4-BE49-F238E27FC236}">
                <a16:creationId xmlns:a16="http://schemas.microsoft.com/office/drawing/2014/main" id="{EDB5F93C-905C-4C8D-AFBC-D2A70229C4CF}"/>
              </a:ext>
            </a:extLst>
          </p:cNvPr>
          <p:cNvSpPr>
            <a:spLocks/>
          </p:cNvSpPr>
          <p:nvPr/>
        </p:nvSpPr>
        <p:spPr bwMode="auto">
          <a:xfrm>
            <a:off x="9051745" y="2292602"/>
            <a:ext cx="2783465" cy="15895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Model</a:t>
            </a:r>
          </a:p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Structure and Parameters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8A2BBC1-F2A3-AF7D-A218-7AA8833EB4C4}"/>
                  </a:ext>
                </a:extLst>
              </p14:cNvPr>
              <p14:cNvContentPartPr/>
              <p14:nvPr/>
            </p14:nvContentPartPr>
            <p14:xfrm>
              <a:off x="653400" y="1757160"/>
              <a:ext cx="10675440" cy="33004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8A2BBC1-F2A3-AF7D-A218-7AA8833EB4C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4040" y="1747800"/>
                <a:ext cx="10694160" cy="331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16930860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E76D-0815-4AA1-9530-1A3AF102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188A-267E-41FA-ABE7-AF3BE6E89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Regression</a:t>
            </a:r>
            <a:r>
              <a:rPr lang="en-US" dirty="0"/>
              <a:t>: learning a model to predict a numerical output (but not numbers that just represent categories, that would be </a:t>
            </a:r>
            <a:r>
              <a:rPr lang="en-US" dirty="0">
                <a:solidFill>
                  <a:srgbClr val="7030A0"/>
                </a:solidFill>
              </a:rPr>
              <a:t>classification</a:t>
            </a:r>
            <a:r>
              <a:rPr lang="en-US" dirty="0"/>
              <a:t>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56AAFC-DDE8-47ED-B228-2E81590EBDCF}"/>
              </a:ext>
            </a:extLst>
          </p:cNvPr>
          <p:cNvSpPr txBox="1">
            <a:spLocks/>
          </p:cNvSpPr>
          <p:nvPr/>
        </p:nvSpPr>
        <p:spPr>
          <a:xfrm>
            <a:off x="552098" y="2520220"/>
            <a:ext cx="4168757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Model?</a:t>
            </a:r>
          </a:p>
          <a:p>
            <a:endParaRPr lang="en-US" dirty="0"/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52791-4E46-0DCD-42EC-FEE0A9115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297" y="2132947"/>
            <a:ext cx="5598904" cy="375622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7E756D6-C3FC-ACA8-0566-EB58384CE033}"/>
                  </a:ext>
                </a:extLst>
              </p14:cNvPr>
              <p14:cNvContentPartPr/>
              <p14:nvPr/>
            </p14:nvContentPartPr>
            <p14:xfrm>
              <a:off x="664200" y="526320"/>
              <a:ext cx="10470600" cy="59252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7E756D6-C3FC-ACA8-0566-EB58384CE03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4840" y="516960"/>
                <a:ext cx="10489320" cy="594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F8C6D77-CDAF-D7A4-51D7-937E62CBF740}"/>
                  </a:ext>
                </a:extLst>
              </p14:cNvPr>
              <p14:cNvContentPartPr/>
              <p14:nvPr/>
            </p14:nvContentPartPr>
            <p14:xfrm>
              <a:off x="202753" y="3762806"/>
              <a:ext cx="4073945" cy="2509557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F8C6D77-CDAF-D7A4-51D7-937E62CBF74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3393" y="3753446"/>
                <a:ext cx="4092664" cy="252827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604635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E76D-0815-4AA1-9530-1A3AF102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188A-267E-41FA-ABE7-AF3BE6E89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Regression</a:t>
            </a:r>
            <a:r>
              <a:rPr lang="en-US" dirty="0"/>
              <a:t>: learning a model to predict a numerical output (but not numbers that just represent categories, that would be </a:t>
            </a:r>
            <a:r>
              <a:rPr lang="en-US" dirty="0">
                <a:solidFill>
                  <a:srgbClr val="7030A0"/>
                </a:solidFill>
              </a:rPr>
              <a:t>classification</a:t>
            </a:r>
            <a:r>
              <a:rPr lang="en-US" dirty="0"/>
              <a:t>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56AAFC-DDE8-47ED-B228-2E81590EBDCF}"/>
              </a:ext>
            </a:extLst>
          </p:cNvPr>
          <p:cNvSpPr txBox="1">
            <a:spLocks/>
          </p:cNvSpPr>
          <p:nvPr/>
        </p:nvSpPr>
        <p:spPr>
          <a:xfrm>
            <a:off x="579263" y="2132947"/>
            <a:ext cx="4168757" cy="10785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030A0"/>
                </a:solidFill>
              </a:rPr>
              <a:t>Model: Memorization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52791-4E46-0DCD-42EC-FEE0A9115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169" y="2250510"/>
            <a:ext cx="5598904" cy="375622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4A8653C-BA86-F92F-6785-B71B759337F2}"/>
                  </a:ext>
                </a:extLst>
              </p14:cNvPr>
              <p14:cNvContentPartPr/>
              <p14:nvPr/>
            </p14:nvContentPartPr>
            <p14:xfrm>
              <a:off x="6075512" y="2653403"/>
              <a:ext cx="5308920" cy="39186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4A8653C-BA86-F92F-6785-B71B759337F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66152" y="2644043"/>
                <a:ext cx="5327640" cy="39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8586EEE-E5A7-45E9-0121-89B5D30345FD}"/>
                  </a:ext>
                </a:extLst>
              </p14:cNvPr>
              <p14:cNvContentPartPr/>
              <p14:nvPr/>
            </p14:nvContentPartPr>
            <p14:xfrm>
              <a:off x="2929413" y="3542929"/>
              <a:ext cx="327" cy="331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8586EEE-E5A7-45E9-0121-89B5D30345F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20911" y="3534323"/>
                <a:ext cx="17331" cy="175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C720CBA-46D2-74C3-A0AB-F17A0D749909}"/>
                  </a:ext>
                </a:extLst>
              </p14:cNvPr>
              <p14:cNvContentPartPr/>
              <p14:nvPr/>
            </p14:nvContentPartPr>
            <p14:xfrm>
              <a:off x="673560" y="2683800"/>
              <a:ext cx="4079880" cy="38944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C720CBA-46D2-74C3-A0AB-F17A0D74990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4200" y="2674440"/>
                <a:ext cx="4098600" cy="391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17526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E76D-0815-4AA1-9530-1A3AF102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188A-267E-41FA-ABE7-AF3BE6E89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Regression</a:t>
            </a:r>
            <a:r>
              <a:rPr lang="en-US" dirty="0"/>
              <a:t>: learning a model to predict a numerical output (but not numbers that just represent categories, that would be </a:t>
            </a:r>
            <a:r>
              <a:rPr lang="en-US" dirty="0">
                <a:solidFill>
                  <a:srgbClr val="7030A0"/>
                </a:solidFill>
              </a:rPr>
              <a:t>classification</a:t>
            </a:r>
            <a:r>
              <a:rPr lang="en-US" dirty="0"/>
              <a:t>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56AAFC-DDE8-47ED-B228-2E81590EBDCF}"/>
              </a:ext>
            </a:extLst>
          </p:cNvPr>
          <p:cNvSpPr txBox="1">
            <a:spLocks/>
          </p:cNvSpPr>
          <p:nvPr/>
        </p:nvSpPr>
        <p:spPr>
          <a:xfrm>
            <a:off x="579263" y="2132947"/>
            <a:ext cx="4168757" cy="10785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030A0"/>
                </a:solidFill>
              </a:rPr>
              <a:t>Model: Nearest neighbor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475721-B431-52D8-B61C-E242991E0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435" y="2311932"/>
            <a:ext cx="5598904" cy="375622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555A960-1489-96BA-1C3B-37B24D1E2D82}"/>
              </a:ext>
            </a:extLst>
          </p:cNvPr>
          <p:cNvGrpSpPr/>
          <p:nvPr/>
        </p:nvGrpSpPr>
        <p:grpSpPr>
          <a:xfrm>
            <a:off x="562524" y="2683800"/>
            <a:ext cx="4943520" cy="3894480"/>
            <a:chOff x="314334" y="2683800"/>
            <a:chExt cx="4943520" cy="3894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8586EEE-E5A7-45E9-0121-89B5D30345FD}"/>
                    </a:ext>
                  </a:extLst>
                </p14:cNvPr>
                <p14:cNvContentPartPr/>
                <p14:nvPr/>
              </p14:nvContentPartPr>
              <p14:xfrm>
                <a:off x="2570187" y="3542929"/>
                <a:ext cx="327" cy="331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8586EEE-E5A7-45E9-0121-89B5D30345F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561685" y="3534323"/>
                  <a:ext cx="17331" cy="1754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C720CBA-46D2-74C3-A0AB-F17A0D749909}"/>
                    </a:ext>
                  </a:extLst>
                </p14:cNvPr>
                <p14:cNvContentPartPr/>
                <p14:nvPr/>
              </p14:nvContentPartPr>
              <p14:xfrm>
                <a:off x="314334" y="2683800"/>
                <a:ext cx="3761280" cy="389448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C720CBA-46D2-74C3-A0AB-F17A0D74990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04974" y="2674440"/>
                  <a:ext cx="3780000" cy="39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BC68055-A41B-3F4D-B657-1B4364F68B6E}"/>
                    </a:ext>
                  </a:extLst>
                </p14:cNvPr>
                <p14:cNvContentPartPr/>
                <p14:nvPr/>
              </p14:nvContentPartPr>
              <p14:xfrm>
                <a:off x="1207854" y="5118840"/>
                <a:ext cx="4050000" cy="145800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BC68055-A41B-3F4D-B657-1B4364F68B6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198494" y="5109480"/>
                  <a:ext cx="4068720" cy="147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BE93D50-F753-87BC-2B6C-2AC28B788C6D}"/>
                    </a:ext>
                  </a:extLst>
                </p14:cNvPr>
                <p14:cNvContentPartPr/>
                <p14:nvPr/>
              </p14:nvContentPartPr>
              <p14:xfrm>
                <a:off x="4510800" y="5454360"/>
                <a:ext cx="160560" cy="3852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BE93D50-F753-87BC-2B6C-2AC28B788C6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501440" y="5445000"/>
                  <a:ext cx="179280" cy="57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757D109-7E29-0700-A034-7BD9450C0E6D}"/>
                  </a:ext>
                </a:extLst>
              </p14:cNvPr>
              <p14:cNvContentPartPr/>
              <p14:nvPr/>
            </p14:nvContentPartPr>
            <p14:xfrm>
              <a:off x="6817562" y="5844600"/>
              <a:ext cx="4349160" cy="2797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757D109-7E29-0700-A034-7BD9450C0E6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08202" y="5835240"/>
                <a:ext cx="436788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B3A821B-6C37-9996-8D60-743AC9CB9C8B}"/>
                  </a:ext>
                </a:extLst>
              </p14:cNvPr>
              <p14:cNvContentPartPr/>
              <p14:nvPr/>
            </p14:nvContentPartPr>
            <p14:xfrm>
              <a:off x="5596082" y="2668680"/>
              <a:ext cx="6446520" cy="40651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B3A821B-6C37-9996-8D60-743AC9CB9C8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586722" y="2659320"/>
                <a:ext cx="6465240" cy="408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6E47023-BB70-9E24-E3D0-AB66C3A53F54}"/>
                  </a:ext>
                </a:extLst>
              </p14:cNvPr>
              <p14:cNvContentPartPr/>
              <p14:nvPr/>
            </p14:nvContentPartPr>
            <p14:xfrm>
              <a:off x="10125962" y="3922200"/>
              <a:ext cx="1868760" cy="20246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6E47023-BB70-9E24-E3D0-AB66C3A53F5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116602" y="3912840"/>
                <a:ext cx="1887480" cy="204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27428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E76D-0815-4AA1-9530-1A3AF102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188A-267E-41FA-ABE7-AF3BE6E89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Regression</a:t>
            </a:r>
            <a:r>
              <a:rPr lang="en-US" dirty="0"/>
              <a:t>: learning a model to predict a numerical output (but not numbers that just represent categories, that would be </a:t>
            </a:r>
            <a:r>
              <a:rPr lang="en-US" dirty="0">
                <a:solidFill>
                  <a:srgbClr val="7030A0"/>
                </a:solidFill>
              </a:rPr>
              <a:t>classification</a:t>
            </a:r>
            <a:r>
              <a:rPr lang="en-US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52791-4E46-0DCD-42EC-FEE0A9115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297" y="2132947"/>
            <a:ext cx="5598904" cy="375622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AFFAB7C-A3F5-CA87-293B-ED09E1559A7F}"/>
                  </a:ext>
                </a:extLst>
              </p14:cNvPr>
              <p14:cNvContentPartPr/>
              <p14:nvPr/>
            </p14:nvContentPartPr>
            <p14:xfrm>
              <a:off x="4290840" y="1745640"/>
              <a:ext cx="7639200" cy="46609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AFFAB7C-A3F5-CA87-293B-ED09E1559A7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81480" y="1736280"/>
                <a:ext cx="7657920" cy="467964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A229464-D923-7BC7-02DF-8DA90A85CA4A}"/>
              </a:ext>
            </a:extLst>
          </p:cNvPr>
          <p:cNvSpPr txBox="1">
            <a:spLocks/>
          </p:cNvSpPr>
          <p:nvPr/>
        </p:nvSpPr>
        <p:spPr>
          <a:xfrm>
            <a:off x="579263" y="2132947"/>
            <a:ext cx="4168757" cy="38727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030A0"/>
                </a:solidFill>
              </a:rPr>
              <a:t>Model: Linear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E76990D-AA86-6931-6A38-12F122285432}"/>
                  </a:ext>
                </a:extLst>
              </p14:cNvPr>
              <p14:cNvContentPartPr/>
              <p14:nvPr/>
            </p14:nvContentPartPr>
            <p14:xfrm>
              <a:off x="434160" y="2542680"/>
              <a:ext cx="4118717" cy="3388142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E76990D-AA86-6931-6A38-12F12228543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4800" y="2533320"/>
                <a:ext cx="4137437" cy="34065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8D5B434-FAD1-25B0-3A4B-CD02287D78D2}"/>
                  </a:ext>
                </a:extLst>
              </p14:cNvPr>
              <p14:cNvContentPartPr/>
              <p14:nvPr/>
            </p14:nvContentPartPr>
            <p14:xfrm>
              <a:off x="3862800" y="5168880"/>
              <a:ext cx="7274880" cy="15724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8D5B434-FAD1-25B0-3A4B-CD02287D78D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53440" y="5159520"/>
                <a:ext cx="7293600" cy="159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21956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E76D-0815-4AA1-9530-1A3AF102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188A-267E-41FA-ABE7-AF3BE6E89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Regression</a:t>
            </a:r>
            <a:r>
              <a:rPr lang="en-US" dirty="0"/>
              <a:t>: learning a model to predict a numerical output (but not numbers that just represent categories, that would be </a:t>
            </a:r>
            <a:r>
              <a:rPr lang="en-US" dirty="0">
                <a:solidFill>
                  <a:srgbClr val="7030A0"/>
                </a:solidFill>
              </a:rPr>
              <a:t>classification</a:t>
            </a:r>
            <a:r>
              <a:rPr lang="en-US" dirty="0"/>
              <a:t>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56AAFC-DDE8-47ED-B228-2E81590EBDCF}"/>
              </a:ext>
            </a:extLst>
          </p:cNvPr>
          <p:cNvSpPr txBox="1">
            <a:spLocks/>
          </p:cNvSpPr>
          <p:nvPr/>
        </p:nvSpPr>
        <p:spPr>
          <a:xfrm>
            <a:off x="552098" y="2520220"/>
            <a:ext cx="4168757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030A0"/>
                </a:solidFill>
              </a:rPr>
              <a:t>Model?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52791-4E46-0DCD-42EC-FEE0A9115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262" y="2368078"/>
            <a:ext cx="5598904" cy="375622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F452276-DA68-4EE0-F992-3D7497364C3A}"/>
                  </a:ext>
                </a:extLst>
              </p14:cNvPr>
              <p14:cNvContentPartPr/>
              <p14:nvPr/>
            </p14:nvContentPartPr>
            <p14:xfrm>
              <a:off x="630360" y="2973240"/>
              <a:ext cx="2689560" cy="5641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F452276-DA68-4EE0-F992-3D7497364C3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1000" y="2963880"/>
                <a:ext cx="2708280" cy="58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52865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13207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dirty="0"/>
              <a:t>Agents</a:t>
            </a:r>
            <a:endParaRPr dirty="0"/>
          </a:p>
        </p:txBody>
      </p:sp>
      <p:sp>
        <p:nvSpPr>
          <p:cNvPr id="117" name="Google Shape;117;p2"/>
          <p:cNvSpPr txBox="1">
            <a:spLocks noGrp="1"/>
          </p:cNvSpPr>
          <p:nvPr>
            <p:ph type="body" idx="1"/>
          </p:nvPr>
        </p:nvSpPr>
        <p:spPr>
          <a:xfrm>
            <a:off x="685800" y="1193800"/>
            <a:ext cx="5410200" cy="38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132075" bIns="45700" anchor="t" anchorCtr="0">
            <a:noAutofit/>
          </a:bodyPr>
          <a:lstStyle/>
          <a:p>
            <a:pPr marL="457178" lvl="0" indent="-45717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None/>
            </a:pPr>
            <a:r>
              <a:rPr lang="en-US" dirty="0"/>
              <a:t>An </a:t>
            </a:r>
            <a:r>
              <a:rPr lang="en-US" b="1" dirty="0"/>
              <a:t>agent</a:t>
            </a:r>
            <a:r>
              <a:rPr lang="en-US" dirty="0"/>
              <a:t> is an entity that </a:t>
            </a:r>
            <a:r>
              <a:rPr lang="en-US" i="1" dirty="0"/>
              <a:t>perceives</a:t>
            </a:r>
            <a:r>
              <a:rPr lang="en-US" dirty="0"/>
              <a:t> and </a:t>
            </a:r>
            <a:r>
              <a:rPr lang="en-US" i="1" dirty="0"/>
              <a:t>acts</a:t>
            </a:r>
            <a:r>
              <a:rPr lang="en-US" dirty="0"/>
              <a:t>.</a:t>
            </a:r>
            <a:endParaRPr dirty="0"/>
          </a:p>
          <a:p>
            <a:pPr marL="457178" lvl="0" indent="-457178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F5496"/>
              </a:buClr>
              <a:buSzPts val="2800"/>
              <a:buNone/>
            </a:pPr>
            <a:r>
              <a:rPr lang="en-US" dirty="0"/>
              <a:t>Actions can have an effect on the </a:t>
            </a:r>
            <a:r>
              <a:rPr lang="en-US" i="1" dirty="0"/>
              <a:t>environment.</a:t>
            </a:r>
            <a:endParaRPr dirty="0"/>
          </a:p>
          <a:p>
            <a:pPr marL="457178" lvl="0" indent="-457178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F5496"/>
              </a:buClr>
              <a:buSzPts val="2800"/>
              <a:buNone/>
            </a:pPr>
            <a:r>
              <a:rPr lang="en-US" dirty="0"/>
              <a:t>The specific </a:t>
            </a:r>
            <a:r>
              <a:rPr lang="en-US" i="1" dirty="0"/>
              <a:t>sensors</a:t>
            </a:r>
            <a:r>
              <a:rPr lang="en-US" dirty="0"/>
              <a:t> and </a:t>
            </a:r>
            <a:r>
              <a:rPr lang="en-US" i="1" dirty="0"/>
              <a:t>actuators</a:t>
            </a:r>
            <a:r>
              <a:rPr lang="en-US" dirty="0"/>
              <a:t> affect what the agent is capable of </a:t>
            </a:r>
            <a:r>
              <a:rPr lang="en-US" i="1" dirty="0"/>
              <a:t>perceiving</a:t>
            </a:r>
            <a:r>
              <a:rPr lang="en-US" dirty="0"/>
              <a:t> and what </a:t>
            </a:r>
            <a:r>
              <a:rPr lang="en-US" i="1" dirty="0"/>
              <a:t>actions</a:t>
            </a:r>
            <a:r>
              <a:rPr lang="en-US" dirty="0"/>
              <a:t> it is capable of taking</a:t>
            </a:r>
            <a:endParaRPr dirty="0"/>
          </a:p>
          <a:p>
            <a:pPr marL="457178" lvl="0" indent="-457178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F5496"/>
              </a:buClr>
              <a:buSzPts val="2800"/>
              <a:buNone/>
            </a:pPr>
            <a:endParaRPr sz="2800" dirty="0"/>
          </a:p>
          <a:p>
            <a:pPr marL="457178" lvl="0" indent="-457178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F5496"/>
              </a:buClr>
              <a:buSzPts val="2133"/>
              <a:buNone/>
            </a:pPr>
            <a:endParaRPr sz="2133" dirty="0"/>
          </a:p>
        </p:txBody>
      </p:sp>
      <p:sp>
        <p:nvSpPr>
          <p:cNvPr id="119" name="Google Shape;119;p2"/>
          <p:cNvSpPr/>
          <p:nvPr/>
        </p:nvSpPr>
        <p:spPr>
          <a:xfrm>
            <a:off x="7018672" y="4171120"/>
            <a:ext cx="2344590" cy="2214392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0" name="Google Shape;120;p2"/>
          <p:cNvCxnSpPr/>
          <p:nvPr/>
        </p:nvCxnSpPr>
        <p:spPr>
          <a:xfrm rot="10800000">
            <a:off x="8242523" y="4873673"/>
            <a:ext cx="0" cy="897836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121" name="Google Shape;121;p2"/>
          <p:cNvSpPr/>
          <p:nvPr/>
        </p:nvSpPr>
        <p:spPr>
          <a:xfrm rot="16200000">
            <a:off x="6980874" y="4863490"/>
            <a:ext cx="955116" cy="602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t" anchorCtr="0">
            <a:noAutofit/>
          </a:bodyPr>
          <a:lstStyle/>
          <a:p>
            <a:pPr marL="3968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Agent</a:t>
            </a:r>
            <a:endParaRPr/>
          </a:p>
        </p:txBody>
      </p:sp>
      <p:grpSp>
        <p:nvGrpSpPr>
          <p:cNvPr id="122" name="Google Shape;122;p2"/>
          <p:cNvGrpSpPr/>
          <p:nvPr/>
        </p:nvGrpSpPr>
        <p:grpSpPr>
          <a:xfrm>
            <a:off x="7931312" y="4992444"/>
            <a:ext cx="581702" cy="547559"/>
            <a:chOff x="-6" y="-5"/>
            <a:chExt cx="400" cy="272"/>
          </a:xfrm>
        </p:grpSpPr>
        <p:sp>
          <p:nvSpPr>
            <p:cNvPr id="123" name="Google Shape;123;p2"/>
            <p:cNvSpPr/>
            <p:nvPr/>
          </p:nvSpPr>
          <p:spPr>
            <a:xfrm>
              <a:off x="-6" y="-5"/>
              <a:ext cx="400" cy="272"/>
            </a:xfrm>
            <a:prstGeom prst="roundRect">
              <a:avLst>
                <a:gd name="adj" fmla="val 28120"/>
              </a:avLst>
            </a:prstGeom>
            <a:solidFill>
              <a:srgbClr val="FFFFFF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29" y="27"/>
              <a:ext cx="139" cy="2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54175" bIns="0" anchor="t" anchorCtr="0">
              <a:noAutofit/>
            </a:bodyPr>
            <a:lstStyle/>
            <a:p>
              <a:pPr marL="39686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r>
                <a:rPr lang="en-US" sz="2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?</a:t>
              </a:r>
              <a:endParaRPr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7585200" y="4463695"/>
            <a:ext cx="1349549" cy="1791645"/>
            <a:chOff x="32" y="19"/>
            <a:chExt cx="928" cy="890"/>
          </a:xfrm>
        </p:grpSpPr>
        <p:sp>
          <p:nvSpPr>
            <p:cNvPr id="126" name="Google Shape;126;p2"/>
            <p:cNvSpPr/>
            <p:nvPr/>
          </p:nvSpPr>
          <p:spPr>
            <a:xfrm>
              <a:off x="84" y="19"/>
              <a:ext cx="824" cy="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54175" bIns="0" anchor="t" anchorCtr="0">
              <a:noAutofit/>
            </a:bodyPr>
            <a:lstStyle/>
            <a:p>
              <a:pPr marL="39686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r>
                <a:rPr lang="en-US"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Sensors</a:t>
              </a: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2" y="661"/>
              <a:ext cx="928" cy="2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54175" bIns="0" anchor="t" anchorCtr="0">
              <a:noAutofit/>
            </a:bodyPr>
            <a:lstStyle/>
            <a:p>
              <a:pPr marL="39686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r>
                <a:rPr lang="en-US"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Actuators</a:t>
              </a:r>
              <a:endParaRPr/>
            </a:p>
          </p:txBody>
        </p:sp>
      </p:grpSp>
      <p:sp>
        <p:nvSpPr>
          <p:cNvPr id="128" name="Google Shape;128;p2"/>
          <p:cNvSpPr/>
          <p:nvPr/>
        </p:nvSpPr>
        <p:spPr>
          <a:xfrm>
            <a:off x="10934611" y="4171120"/>
            <a:ext cx="1042040" cy="2206339"/>
          </a:xfrm>
          <a:prstGeom prst="roundRect">
            <a:avLst>
              <a:gd name="adj" fmla="val 10944"/>
            </a:avLst>
          </a:prstGeom>
          <a:solidFill>
            <a:srgbClr val="9FB0D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"/>
          <p:cNvSpPr/>
          <p:nvPr/>
        </p:nvSpPr>
        <p:spPr>
          <a:xfrm rot="5400000">
            <a:off x="10518204" y="4954731"/>
            <a:ext cx="1956261" cy="602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t" anchorCtr="0">
            <a:noAutofit/>
          </a:bodyPr>
          <a:lstStyle/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Environment</a:t>
            </a:r>
            <a:endParaRPr/>
          </a:p>
        </p:txBody>
      </p:sp>
      <p:cxnSp>
        <p:nvCxnSpPr>
          <p:cNvPr id="130" name="Google Shape;130;p2"/>
          <p:cNvCxnSpPr/>
          <p:nvPr/>
        </p:nvCxnSpPr>
        <p:spPr>
          <a:xfrm>
            <a:off x="8940567" y="4707277"/>
            <a:ext cx="2271546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triangle" w="lg" len="lg"/>
            <a:tailEnd type="none" w="lg" len="lg"/>
          </a:ln>
        </p:spPr>
      </p:cxnSp>
      <p:cxnSp>
        <p:nvCxnSpPr>
          <p:cNvPr id="131" name="Google Shape;131;p2"/>
          <p:cNvCxnSpPr/>
          <p:nvPr/>
        </p:nvCxnSpPr>
        <p:spPr>
          <a:xfrm rot="10800000">
            <a:off x="9053998" y="5975520"/>
            <a:ext cx="2150843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32" name="Google Shape;132;p2"/>
          <p:cNvSpPr/>
          <p:nvPr/>
        </p:nvSpPr>
        <p:spPr>
          <a:xfrm>
            <a:off x="9551353" y="4725395"/>
            <a:ext cx="1151770" cy="45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t" anchorCtr="0">
            <a:noAutofit/>
          </a:bodyPr>
          <a:lstStyle/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Percepts</a:t>
            </a:r>
            <a:endParaRPr/>
          </a:p>
        </p:txBody>
      </p:sp>
      <p:sp>
        <p:nvSpPr>
          <p:cNvPr id="133" name="Google Shape;133;p2"/>
          <p:cNvSpPr/>
          <p:nvPr/>
        </p:nvSpPr>
        <p:spPr>
          <a:xfrm>
            <a:off x="9632792" y="5975520"/>
            <a:ext cx="988894" cy="515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t" anchorCtr="0">
            <a:noAutofit/>
          </a:bodyPr>
          <a:lstStyle/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Actions</a:t>
            </a:r>
            <a:endParaRPr/>
          </a:p>
        </p:txBody>
      </p:sp>
      <p:pic>
        <p:nvPicPr>
          <p:cNvPr id="134" name="Google Shape;134;p2" descr="C:\Temp\ketrina\RationalAgen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308499" y="410356"/>
            <a:ext cx="4273900" cy="3396469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"/>
          <p:cNvSpPr txBox="1"/>
          <p:nvPr/>
        </p:nvSpPr>
        <p:spPr>
          <a:xfrm>
            <a:off x="552099" y="6462290"/>
            <a:ext cx="247369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</a:pPr>
            <a:r>
              <a:rPr lang="en-US"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Slide credit: ai.berkeley.edu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20982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13207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dirty="0"/>
              <a:t>Agent: Simple Input/Output Task</a:t>
            </a:r>
            <a:endParaRPr dirty="0"/>
          </a:p>
        </p:txBody>
      </p:sp>
      <p:sp>
        <p:nvSpPr>
          <p:cNvPr id="142" name="Google Shape;142;p3"/>
          <p:cNvSpPr/>
          <p:nvPr/>
        </p:nvSpPr>
        <p:spPr>
          <a:xfrm>
            <a:off x="4102101" y="2045222"/>
            <a:ext cx="3441692" cy="2720453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3"/>
          <p:cNvSpPr/>
          <p:nvPr/>
        </p:nvSpPr>
        <p:spPr>
          <a:xfrm>
            <a:off x="5282849" y="2169179"/>
            <a:ext cx="10541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t" anchorCtr="0">
            <a:noAutofit/>
          </a:bodyPr>
          <a:lstStyle/>
          <a:p>
            <a:pPr marL="3968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Agent</a:t>
            </a:r>
            <a:endParaRPr dirty="0"/>
          </a:p>
        </p:txBody>
      </p:sp>
      <p:sp>
        <p:nvSpPr>
          <p:cNvPr id="144" name="Google Shape;144;p3"/>
          <p:cNvSpPr/>
          <p:nvPr/>
        </p:nvSpPr>
        <p:spPr>
          <a:xfrm>
            <a:off x="729907" y="2976628"/>
            <a:ext cx="1578953" cy="83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ctr" anchorCtr="0">
            <a:noAutofit/>
          </a:bodyPr>
          <a:lstStyle/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Input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145" name="Google Shape;145;p3"/>
          <p:cNvSpPr/>
          <p:nvPr/>
        </p:nvSpPr>
        <p:spPr>
          <a:xfrm>
            <a:off x="9337034" y="2917219"/>
            <a:ext cx="1943946" cy="95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ctr" anchorCtr="0">
            <a:noAutofit/>
          </a:bodyPr>
          <a:lstStyle/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Predicted</a:t>
            </a:r>
            <a:endParaRPr dirty="0">
              <a:solidFill>
                <a:srgbClr val="00B050"/>
              </a:solidFill>
            </a:endParaRPr>
          </a:p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Output</a:t>
            </a:r>
            <a:endParaRPr dirty="0">
              <a:solidFill>
                <a:srgbClr val="00B050"/>
              </a:solidFill>
            </a:endParaRPr>
          </a:p>
        </p:txBody>
      </p:sp>
      <p:cxnSp>
        <p:nvCxnSpPr>
          <p:cNvPr id="146" name="Google Shape;146;p3"/>
          <p:cNvCxnSpPr>
            <a:stCxn id="144" idx="3"/>
            <a:endCxn id="142" idx="1"/>
          </p:cNvCxnSpPr>
          <p:nvPr/>
        </p:nvCxnSpPr>
        <p:spPr>
          <a:xfrm>
            <a:off x="2308860" y="3392488"/>
            <a:ext cx="1793100" cy="12900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lg" len="lg"/>
          </a:ln>
        </p:spPr>
      </p:cxnSp>
      <p:cxnSp>
        <p:nvCxnSpPr>
          <p:cNvPr id="147" name="Google Shape;147;p3"/>
          <p:cNvCxnSpPr/>
          <p:nvPr/>
        </p:nvCxnSpPr>
        <p:spPr>
          <a:xfrm>
            <a:off x="7543793" y="3416039"/>
            <a:ext cx="1793241" cy="12961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lg" len="lg"/>
          </a:ln>
        </p:spPr>
      </p:cxnSp>
      <p:cxnSp>
        <p:nvCxnSpPr>
          <p:cNvPr id="148" name="Google Shape;148;p3"/>
          <p:cNvCxnSpPr/>
          <p:nvPr/>
        </p:nvCxnSpPr>
        <p:spPr>
          <a:xfrm>
            <a:off x="4800600" y="3422519"/>
            <a:ext cx="2192020" cy="6480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lg" len="lg"/>
          </a:ln>
        </p:spPr>
      </p:cxnSp>
      <p:sp>
        <p:nvSpPr>
          <p:cNvPr id="149" name="Google Shape;149;p3"/>
          <p:cNvSpPr/>
          <p:nvPr/>
        </p:nvSpPr>
        <p:spPr>
          <a:xfrm>
            <a:off x="5264718" y="2857424"/>
            <a:ext cx="1155377" cy="1143152"/>
          </a:xfrm>
          <a:prstGeom prst="roundRect">
            <a:avLst>
              <a:gd name="adj" fmla="val 28120"/>
            </a:avLst>
          </a:prstGeom>
          <a:solidFill>
            <a:srgbClr val="FFFFFF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</a:pPr>
            <a:r>
              <a:rPr lang="en-US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9645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C70C3-85C0-2D16-2434-592F912B8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6261656" cy="627812"/>
          </a:xfrm>
        </p:spPr>
        <p:txBody>
          <a:bodyPr/>
          <a:lstStyle/>
          <a:p>
            <a:r>
              <a:rPr lang="en-US" dirty="0"/>
              <a:t>Task Input and Output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D56F4-D7D1-1101-BAD4-A44706BFA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5549" y="1987136"/>
            <a:ext cx="4660901" cy="4698743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Iris classification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Traffic prediction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Image classification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Image denoising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Text to image generation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Face generation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487FF7C-FF04-3B00-EE2E-434F5FD416C6}"/>
              </a:ext>
            </a:extLst>
          </p:cNvPr>
          <p:cNvSpPr txBox="1">
            <a:spLocks/>
          </p:cNvSpPr>
          <p:nvPr/>
        </p:nvSpPr>
        <p:spPr>
          <a:xfrm>
            <a:off x="4567988" y="1201074"/>
            <a:ext cx="3056021" cy="7860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</a:rPr>
              <a:t>Task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C800618-715D-2ADB-1B2F-AC53BAEF7DDB}"/>
              </a:ext>
            </a:extLst>
          </p:cNvPr>
          <p:cNvSpPr txBox="1">
            <a:spLocks/>
          </p:cNvSpPr>
          <p:nvPr/>
        </p:nvSpPr>
        <p:spPr>
          <a:xfrm>
            <a:off x="954504" y="1201074"/>
            <a:ext cx="3056021" cy="7860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</a:rPr>
              <a:t>Input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E2F7DD8-BA48-02B5-2562-11501E35EEB6}"/>
              </a:ext>
            </a:extLst>
          </p:cNvPr>
          <p:cNvSpPr txBox="1">
            <a:spLocks/>
          </p:cNvSpPr>
          <p:nvPr/>
        </p:nvSpPr>
        <p:spPr>
          <a:xfrm>
            <a:off x="8289757" y="1201074"/>
            <a:ext cx="3056021" cy="7860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</a:rPr>
              <a:t>Output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48ABFD-C069-2F24-B245-13EB503D4AB8}"/>
              </a:ext>
            </a:extLst>
          </p:cNvPr>
          <p:cNvSpPr txBox="1">
            <a:spLocks/>
          </p:cNvSpPr>
          <p:nvPr/>
        </p:nvSpPr>
        <p:spPr>
          <a:xfrm>
            <a:off x="152063" y="1987135"/>
            <a:ext cx="4660901" cy="46987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Petal measurements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Time of day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Image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Image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Text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???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60B92B4-D03B-336C-9C29-95D5AD651CF8}"/>
              </a:ext>
            </a:extLst>
          </p:cNvPr>
          <p:cNvSpPr txBox="1">
            <a:spLocks/>
          </p:cNvSpPr>
          <p:nvPr/>
        </p:nvSpPr>
        <p:spPr>
          <a:xfrm>
            <a:off x="7487316" y="1987134"/>
            <a:ext cx="4660901" cy="46987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B050"/>
                </a:solidFill>
              </a:rPr>
              <a:t>Category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B050"/>
                </a:solidFill>
              </a:rPr>
              <a:t>Traffic Volume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B050"/>
                </a:solidFill>
              </a:rPr>
              <a:t>Category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B050"/>
                </a:solidFill>
              </a:rPr>
              <a:t>Image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B050"/>
                </a:solidFill>
              </a:rPr>
              <a:t>Image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B050"/>
                </a:solidFill>
              </a:rPr>
              <a:t>Image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10F8E5C-DDC8-49AF-AC3E-D02C41660638}"/>
                  </a:ext>
                </a:extLst>
              </p14:cNvPr>
              <p14:cNvContentPartPr/>
              <p14:nvPr/>
            </p14:nvContentPartPr>
            <p14:xfrm>
              <a:off x="4159440" y="1776960"/>
              <a:ext cx="971640" cy="44938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10F8E5C-DDC8-49AF-AC3E-D02C4166063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50080" y="1767600"/>
                <a:ext cx="990360" cy="45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08097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FC371-0F3F-B489-433E-E80BEB2D5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Task: Face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9DCEF-DF34-93CB-ECC1-E81CF13C2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https://thispersondoesnotexist.com/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3212B17-290C-E7C0-BF90-FD753B70F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8" y="1868128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5FEB245-F996-D0E0-5169-E49DA2D88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090" y="186812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EF2EAF4-CF1C-0E4F-5A3A-8E954F6E9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910" y="4025902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4EE2504-6604-81F8-0BE4-60BCDA655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713" y="194657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34D56ED-76D7-E318-DBF4-62CB0F126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92" y="4025902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781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Machine Learning Problem Formulation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/>
              <a:t>Three components </a:t>
            </a:r>
            <a:r>
              <a:rPr lang="en-US" i="1" dirty="0"/>
              <a:t>&lt;T,P,E&gt;</a:t>
            </a:r>
            <a:r>
              <a:rPr lang="en-US" dirty="0"/>
              <a:t>:</a:t>
            </a:r>
          </a:p>
          <a:p>
            <a:pPr marL="91440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sz="2800" dirty="0"/>
              <a:t>Task, </a:t>
            </a:r>
            <a:r>
              <a:rPr lang="en-US" sz="2800" i="1" dirty="0"/>
              <a:t>T</a:t>
            </a:r>
          </a:p>
          <a:p>
            <a:pPr marL="91440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sz="2800" dirty="0"/>
              <a:t>Performance measure, </a:t>
            </a:r>
            <a:r>
              <a:rPr lang="en-US" sz="2800" i="1" dirty="0"/>
              <a:t>P</a:t>
            </a:r>
            <a:endParaRPr lang="en-US" sz="2800" dirty="0"/>
          </a:p>
          <a:p>
            <a:pPr marL="91440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sz="2800" dirty="0"/>
              <a:t>Experience, </a:t>
            </a:r>
            <a:r>
              <a:rPr lang="en-US" sz="2800" i="1" dirty="0"/>
              <a:t>E</a:t>
            </a:r>
            <a:endParaRPr lang="en-US" sz="2800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/>
              <a:t>Definition of learning:</a:t>
            </a:r>
          </a:p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A computer program </a:t>
            </a:r>
            <a:r>
              <a:rPr lang="en-US" b="1" dirty="0">
                <a:solidFill>
                  <a:schemeClr val="tx1"/>
                </a:solidFill>
              </a:rPr>
              <a:t>learns</a:t>
            </a:r>
            <a:r>
              <a:rPr lang="en-US" dirty="0">
                <a:solidFill>
                  <a:schemeClr val="tx1"/>
                </a:solidFill>
              </a:rPr>
              <a:t> if its performance at tasks in </a:t>
            </a:r>
            <a:r>
              <a:rPr lang="en-US" i="1" dirty="0">
                <a:solidFill>
                  <a:schemeClr val="tx1"/>
                </a:solidFill>
              </a:rPr>
              <a:t>T</a:t>
            </a:r>
            <a:r>
              <a:rPr lang="en-US" dirty="0">
                <a:solidFill>
                  <a:schemeClr val="tx1"/>
                </a:solidFill>
              </a:rPr>
              <a:t>, as measured by </a:t>
            </a:r>
            <a:r>
              <a:rPr lang="en-US" i="1" dirty="0">
                <a:solidFill>
                  <a:schemeClr val="tx1"/>
                </a:solidFill>
              </a:rPr>
              <a:t>P</a:t>
            </a:r>
            <a:r>
              <a:rPr lang="en-US" dirty="0">
                <a:solidFill>
                  <a:schemeClr val="tx1"/>
                </a:solidFill>
              </a:rPr>
              <a:t>, improves with experience </a:t>
            </a:r>
            <a:r>
              <a:rPr lang="en-US" i="1" dirty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E5445004-F4FB-5345-992E-498B4C43F562}" type="slidenum">
              <a:rPr lang="en-US" smtClean="0"/>
              <a:pPr defTabSz="457200"/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2099" y="6505096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457200"/>
            <a:r>
              <a:rPr lang="en-US" sz="1600" dirty="0">
                <a:solidFill>
                  <a:prstClr val="white">
                    <a:lumMod val="50000"/>
                  </a:prstClr>
                </a:solidFill>
              </a:rPr>
              <a:t>Definition from (Mitchell, 1997)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ADCC685-C36E-5951-116D-E2FFF5D1503E}"/>
                  </a:ext>
                </a:extLst>
              </p14:cNvPr>
              <p14:cNvContentPartPr/>
              <p14:nvPr/>
            </p14:nvContentPartPr>
            <p14:xfrm>
              <a:off x="253440" y="1027080"/>
              <a:ext cx="745920" cy="17046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ADCC685-C36E-5951-116D-E2FFF5D1503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4080" y="1017720"/>
                <a:ext cx="764640" cy="172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8683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C5BAD-5D9F-6327-7F87-835EA6C21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Problem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E04F6-2118-1C44-6AC7-7A45715D8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7018741" cy="4972990"/>
          </a:xfrm>
        </p:spPr>
        <p:txBody>
          <a:bodyPr/>
          <a:lstStyle/>
          <a:p>
            <a:r>
              <a:rPr lang="en-US" sz="2400" dirty="0"/>
              <a:t>Task</a:t>
            </a:r>
          </a:p>
          <a:p>
            <a:r>
              <a:rPr lang="en-US" sz="2400" dirty="0">
                <a:solidFill>
                  <a:schemeClr val="tx1"/>
                </a:solidFill>
              </a:rPr>
              <a:t>Formalize the task as a mapping from input to output</a:t>
            </a:r>
          </a:p>
          <a:p>
            <a:endParaRPr lang="en-US" sz="700" dirty="0"/>
          </a:p>
          <a:p>
            <a:r>
              <a:rPr lang="en-US" sz="2400" dirty="0"/>
              <a:t>Experience</a:t>
            </a:r>
          </a:p>
          <a:p>
            <a:r>
              <a:rPr lang="en-US" sz="2400" dirty="0">
                <a:solidFill>
                  <a:schemeClr val="tx1"/>
                </a:solidFill>
              </a:rPr>
              <a:t>Data! Task experience examples will usually be pairs: (</a:t>
            </a:r>
            <a:r>
              <a:rPr lang="en-US" sz="2400" dirty="0">
                <a:solidFill>
                  <a:srgbClr val="0070C0"/>
                </a:solidFill>
              </a:rPr>
              <a:t>input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>
                <a:solidFill>
                  <a:srgbClr val="00B0F0"/>
                </a:solidFill>
              </a:rPr>
              <a:t>measured output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  <a:p>
            <a:endParaRPr lang="en-US" sz="700" dirty="0"/>
          </a:p>
          <a:p>
            <a:r>
              <a:rPr lang="en-US" sz="2400" dirty="0"/>
              <a:t>Performance measure</a:t>
            </a:r>
          </a:p>
          <a:p>
            <a:r>
              <a:rPr lang="en-US" sz="2400" dirty="0">
                <a:solidFill>
                  <a:schemeClr val="tx1"/>
                </a:solidFill>
              </a:rPr>
              <a:t>Objective function that gives a single numerical value representing how well the system performs for a given dataset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Classification: error rate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Regression: mean squared error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2A4F94-C3DB-9044-5294-E17241C9BB62}"/>
              </a:ext>
            </a:extLst>
          </p:cNvPr>
          <p:cNvSpPr txBox="1"/>
          <p:nvPr/>
        </p:nvSpPr>
        <p:spPr>
          <a:xfrm>
            <a:off x="237075" y="6321592"/>
            <a:ext cx="4179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Slide: CMU ML, Tom Mitchel and Roni Rosenfeld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AAD328B-9165-EB98-F741-AAFE48F14F23}"/>
              </a:ext>
            </a:extLst>
          </p:cNvPr>
          <p:cNvSpPr txBox="1">
            <a:spLocks/>
          </p:cNvSpPr>
          <p:nvPr/>
        </p:nvSpPr>
        <p:spPr>
          <a:xfrm>
            <a:off x="7708491" y="942505"/>
            <a:ext cx="4104967" cy="46166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u="sng" dirty="0">
                <a:solidFill>
                  <a:srgbClr val="7030A0"/>
                </a:solidFill>
              </a:rPr>
              <a:t>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4D7DBED-0114-86A2-8D64-036657A52AB9}"/>
                  </a:ext>
                </a:extLst>
              </p:cNvPr>
              <p:cNvSpPr txBox="1"/>
              <p:nvPr/>
            </p:nvSpPr>
            <p:spPr>
              <a:xfrm>
                <a:off x="8000036" y="1496406"/>
                <a:ext cx="368560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→</m:t>
                      </m:r>
                      <m:acc>
                        <m:accPr>
                          <m:chr m:val="̂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4D7DBED-0114-86A2-8D64-036657A52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036" y="1496406"/>
                <a:ext cx="3685604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C390545-A1F3-8EF5-687D-6BDA87EA8F2B}"/>
                  </a:ext>
                </a:extLst>
              </p:cNvPr>
              <p:cNvSpPr txBox="1"/>
              <p:nvPr/>
            </p:nvSpPr>
            <p:spPr>
              <a:xfrm>
                <a:off x="8127854" y="2582870"/>
                <a:ext cx="3685604" cy="7224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bSup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C390545-A1F3-8EF5-687D-6BDA87EA8F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7854" y="2582870"/>
                <a:ext cx="3685604" cy="7224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F610762-948C-72C4-AB16-24177B17C9B6}"/>
                  </a:ext>
                </a:extLst>
              </p:cNvPr>
              <p:cNvSpPr txBox="1"/>
              <p:nvPr/>
            </p:nvSpPr>
            <p:spPr>
              <a:xfrm>
                <a:off x="8000036" y="4272964"/>
                <a:ext cx="3685604" cy="1130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𝕝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p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F610762-948C-72C4-AB16-24177B17C9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036" y="4272964"/>
                <a:ext cx="3685604" cy="113082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864D7A-73DC-F8C9-605E-5C6935CF79FA}"/>
                  </a:ext>
                </a:extLst>
              </p:cNvPr>
              <p:cNvSpPr txBox="1"/>
              <p:nvPr/>
            </p:nvSpPr>
            <p:spPr>
              <a:xfrm>
                <a:off x="8000036" y="5558650"/>
                <a:ext cx="3685604" cy="1130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acc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864D7A-73DC-F8C9-605E-5C6935CF7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036" y="5558650"/>
                <a:ext cx="3685604" cy="113082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BEAC3DA-7B4A-B6A6-7AB7-28B8D232EA53}"/>
                  </a:ext>
                </a:extLst>
              </p14:cNvPr>
              <p14:cNvContentPartPr/>
              <p14:nvPr/>
            </p14:nvContentPartPr>
            <p14:xfrm>
              <a:off x="1036800" y="1936440"/>
              <a:ext cx="10251360" cy="36658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BEAC3DA-7B4A-B6A6-7AB7-28B8D232EA5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27440" y="1927080"/>
                <a:ext cx="10270080" cy="3684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53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4531</TotalTime>
  <Words>1854</Words>
  <Application>Microsoft Office PowerPoint</Application>
  <PresentationFormat>Widescreen</PresentationFormat>
  <Paragraphs>566</Paragraphs>
  <Slides>39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Calibri</vt:lpstr>
      <vt:lpstr>Calibri Light</vt:lpstr>
      <vt:lpstr>Cambria Math</vt:lpstr>
      <vt:lpstr>Candara</vt:lpstr>
      <vt:lpstr>Courier New</vt:lpstr>
      <vt:lpstr>Wingdings</vt:lpstr>
      <vt:lpstr>Office Theme</vt:lpstr>
      <vt:lpstr>  10-315 Machine Learning Problem Formulation </vt:lpstr>
      <vt:lpstr>Today</vt:lpstr>
      <vt:lpstr>ML Problem Formulation</vt:lpstr>
      <vt:lpstr>Agents</vt:lpstr>
      <vt:lpstr>Agent: Simple Input/Output Task</vt:lpstr>
      <vt:lpstr>Task Input and Output</vt:lpstr>
      <vt:lpstr>Task: Face Generation</vt:lpstr>
      <vt:lpstr>Machine Learning Problem Formulation</vt:lpstr>
      <vt:lpstr>Machine Learning Problem Formulation</vt:lpstr>
      <vt:lpstr>ML Problem Formulation</vt:lpstr>
      <vt:lpstr>Experience: Data and Notation</vt:lpstr>
      <vt:lpstr>Example Dataset: Fisher Iris Dataset</vt:lpstr>
      <vt:lpstr>Example Dataset: Fisher Iris Dataset</vt:lpstr>
      <vt:lpstr>Example Dataset: Fisher Iris Dataset</vt:lpstr>
      <vt:lpstr>Example Dataset: Fisher Iris Dataset</vt:lpstr>
      <vt:lpstr>Task: Classification</vt:lpstr>
      <vt:lpstr>ML Task: Classification</vt:lpstr>
      <vt:lpstr>Classification</vt:lpstr>
      <vt:lpstr>ML Tasks</vt:lpstr>
      <vt:lpstr>Unsupervised Tasks</vt:lpstr>
      <vt:lpstr>ML Tasks</vt:lpstr>
      <vt:lpstr>Task: Face Generation</vt:lpstr>
      <vt:lpstr>ML Tasks</vt:lpstr>
      <vt:lpstr>ML Tasks</vt:lpstr>
      <vt:lpstr>Vocab pause</vt:lpstr>
      <vt:lpstr>Training and ML Models</vt:lpstr>
      <vt:lpstr>Machine Learning</vt:lpstr>
      <vt:lpstr>Machine Learning</vt:lpstr>
      <vt:lpstr>Task: Car Price Prediction</vt:lpstr>
      <vt:lpstr>Task: Car Price Prediction</vt:lpstr>
      <vt:lpstr>Poll 2</vt:lpstr>
      <vt:lpstr>Poll 2</vt:lpstr>
      <vt:lpstr>Regression</vt:lpstr>
      <vt:lpstr>Machine Learning</vt:lpstr>
      <vt:lpstr>Regression Model</vt:lpstr>
      <vt:lpstr>Regression Model</vt:lpstr>
      <vt:lpstr>Regression Model</vt:lpstr>
      <vt:lpstr>Regression Model</vt:lpstr>
      <vt:lpstr>Regression Model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129</cp:revision>
  <dcterms:created xsi:type="dcterms:W3CDTF">2020-05-18T13:01:09Z</dcterms:created>
  <dcterms:modified xsi:type="dcterms:W3CDTF">2024-01-23T00:52:00Z</dcterms:modified>
</cp:coreProperties>
</file>