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.xml" ContentType="application/inkml+xml"/>
  <Override PartName="/ppt/notesSlides/notesSlide11.xml" ContentType="application/vnd.openxmlformats-officedocument.presentationml.notesSlide+xml"/>
  <Override PartName="/ppt/ink/ink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5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17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notesSlides/notesSlide18.xml" ContentType="application/vnd.openxmlformats-officedocument.presentationml.notesSlide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notesSlides/notesSlide21.xml" ContentType="application/vnd.openxmlformats-officedocument.presentationml.notesSlide+xml"/>
  <Override PartName="/ppt/ink/ink124.xml" ContentType="application/inkml+xml"/>
  <Override PartName="/ppt/ink/ink125.xml" ContentType="application/inkml+xml"/>
  <Override PartName="/ppt/notesSlides/notesSlide22.xml" ContentType="application/vnd.openxmlformats-officedocument.presentationml.notesSlide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4"/>
  </p:notesMasterIdLst>
  <p:sldIdLst>
    <p:sldId id="1260" r:id="rId3"/>
    <p:sldId id="2413" r:id="rId4"/>
    <p:sldId id="2327" r:id="rId5"/>
    <p:sldId id="287" r:id="rId6"/>
    <p:sldId id="2406" r:id="rId7"/>
    <p:sldId id="2403" r:id="rId8"/>
    <p:sldId id="2404" r:id="rId9"/>
    <p:sldId id="2405" r:id="rId10"/>
    <p:sldId id="2414" r:id="rId11"/>
    <p:sldId id="352" r:id="rId12"/>
    <p:sldId id="2415" r:id="rId13"/>
    <p:sldId id="2416" r:id="rId14"/>
    <p:sldId id="2330" r:id="rId15"/>
    <p:sldId id="2421" r:id="rId16"/>
    <p:sldId id="2422" r:id="rId17"/>
    <p:sldId id="1233" r:id="rId18"/>
    <p:sldId id="313" r:id="rId19"/>
    <p:sldId id="2407" r:id="rId20"/>
    <p:sldId id="356" r:id="rId21"/>
    <p:sldId id="1243" r:id="rId22"/>
    <p:sldId id="540" r:id="rId23"/>
    <p:sldId id="2331" r:id="rId24"/>
    <p:sldId id="499" r:id="rId25"/>
    <p:sldId id="500" r:id="rId26"/>
    <p:sldId id="502" r:id="rId27"/>
    <p:sldId id="518" r:id="rId28"/>
    <p:sldId id="520" r:id="rId29"/>
    <p:sldId id="1246" r:id="rId30"/>
    <p:sldId id="2398" r:id="rId31"/>
    <p:sldId id="2411" r:id="rId32"/>
    <p:sldId id="1211" r:id="rId33"/>
    <p:sldId id="1212" r:id="rId34"/>
    <p:sldId id="1213" r:id="rId35"/>
    <p:sldId id="1214" r:id="rId36"/>
    <p:sldId id="2410" r:id="rId37"/>
    <p:sldId id="2425" r:id="rId38"/>
    <p:sldId id="2426" r:id="rId39"/>
    <p:sldId id="2427" r:id="rId40"/>
    <p:sldId id="2399" r:id="rId41"/>
    <p:sldId id="2423" r:id="rId42"/>
    <p:sldId id="2424" r:id="rId43"/>
    <p:sldId id="1216" r:id="rId44"/>
    <p:sldId id="2400" r:id="rId45"/>
    <p:sldId id="2429" r:id="rId46"/>
    <p:sldId id="2428" r:id="rId47"/>
    <p:sldId id="2430" r:id="rId48"/>
    <p:sldId id="2431" r:id="rId49"/>
    <p:sldId id="2383" r:id="rId50"/>
    <p:sldId id="2170" r:id="rId51"/>
    <p:sldId id="2396" r:id="rId52"/>
    <p:sldId id="2401" r:id="rId5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79796" autoAdjust="0"/>
  </p:normalViewPr>
  <p:slideViewPr>
    <p:cSldViewPr snapToGrid="0">
      <p:cViewPr varScale="1">
        <p:scale>
          <a:sx n="73" d="100"/>
          <a:sy n="73" d="100"/>
        </p:scale>
        <p:origin x="45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01:33:44.3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19012 4660 3679 0,'0'-4'320'0,"0"2"-320"15,1 2 0-15,-1-3 0 0,0 2 656 0,1 0 64 0,1-3 16 0,-1-1 0 0,1-1-160 0,1-1-16 0,-1 1-16 0,0-1 0 0,0 2-416 0,-1 0-128 0,1 1 0 0,-2 1 0 0,0-1 144 0,0 1-16 0,-2-1-128 0,1 0 192 0,-1 1 432 0,-1-1 80 0,1-1 0 0,-2 0 16 0,0 0 688 16,1-1 128-16,-1 1 16 0,-1-1 16 0,1 1-224 0,-2 0-64 0,1 1 0 0,-2-1 0 16,0 0-560-16,0 1-112 0,1 2-32 0,-2 1 0 15,1-3-96-15,0 3-32 0,-2 1 0 0,0 0 0 0,1 0-80 0,-1 1-32 0,-1 3 0 0,1-3 0 32,1 4-336-32,-2-4 144 0,0 4-144 0,-2 0 0 15,-1 1 160-15,1 0-160 0,-1-1 128 0,0 3-128 0,1-1 160 16,0 1-160-16,0-2 192 0,-2 2-192 0,1 1 400 0,-2 2-16 15,1 0-16-15,0 0 0 0,0 2 208 16,0-1 32-16,2 4 16 0,0-5 0 0,-1 3-208 16,1 1-32-16,1 1-16 0,0-2 0 0,1 2-176 15,0 0-16-15,0 1-16 0,0 0 0 0,3 1-160 16,-2-6 0-16,3 0 0 0,0 1 0 0,2 0 0 0,-1-2 0 16,1 1 0-16,1 0 0 0,0-1 0 0,1 1 0 15,-1 2 0-15,2 1 0 0,-2 1 208 0,2-2-32 16,0 2-16-16,0 0 0 0,-1 0-160 0,1 2 0 15,0 3 144-15,0-2-144 0,1-2 0 0,1-1 128 16,0 2-128-16,0-2 0 0,3-3 192 0,0 0-16 16,1 0-16-16,1-3 0 0,1 0 272 0,2 0 48 0,-2-1 16 15,2-2 0-15,1 2-32 0,0-1 0 0,0 0 0 16,-2 2 0-16,4-2-160 0,-3 1-48 0,3-3 0 0,-2 2 0 16,1 0-128-16,0-2-128 0,1-1 144 0,1 2-144 15,-1-5 128-15,1 2-128 0,2-2 0 0,-1 1 144 16,-2-3 64-16,3 1 16 0,-1-1 0 0,-1-1 0 15,1 1-64-15,0-4-16 0,-1 1 0 0,-1 0 0 16,1-1-16-16,-1 0 0 0,2 1 0 0,-1-2 0 16,1 0-128-16,-2-1 0 0,2-1 0 0,0 0 0 15,-1 1 0-15,1 0 0 0,-1-3 0 0,0 2 0 0,0-2 160 0,0 0 0 16,-1 1 0-16,0-1 0 0,0 3-160 0,0-4 0 16,-1 1 0-16,0 1 128 15,-1-1-128-15,0 0 0 0,0 1 144 0,-1-1-144 0,-1-1 0 0,1 0 0 16,-2 1 0-16,1 0 128 0,0-1-128 0,1-1 0 15,0-1 0-15,1 0 0 0,-3 0 0 0,0-1 0 16,0 1 0-16,-1-3 0 0,0 1 0 0,0-2 0 16,-2-1 128-16,0 0-128 0,-1 1 0 0,-1 0 0 0,-1-3 0 15,-1 2 128-15,-1 1-128 0,-1 0 0 16,1 2 0-16,-1-1 0 0,-2 2 0 0,0-2 128 16,2 1-128-16,-2-2 0 0,1 0 0 0,0 2 144 0,-1 0-144 0,-1 0 0 15,1 0 144-15,-2 1-144 16,1-2 0-16,-1 3 144 0,0-1-144 0,-2 2 128 0,1-1-128 0,-3 1 128 15,2-3-128-15,-4 2 0 16,0-1 0-16,-3 1 0 0,2 2 0 0,-2 0 0 0,-1 1 0 0,-2 3 0 16,2 1-128-16,-2 0 128 0,0 2-160 0,-1 0 160 15,-2 2-144-15,0-2 144 16,0 3-128-16,0 3 128 0,0-3-256 0,1 1 48 16,0 2 0-16,1-1 0 0,3-1 16 0,3 3 0 0,2-3 0 15,1 2 0 1,1-1-448-16,3-2-64 0,0 3-32 0,1-1 0 15,1-1-1392-15,3 1-288 0</inkml:trace>
  <inkml:trace contextRef="#ctx0" brushRef="#br0" timeOffset="999.23">18812 5393 10127 0,'0'-3'896'0,"-2"1"-704"0,2 1-192 0,0 1 0 0,0 0 1568 0,0 0 288 0,0 0 48 0,0 0 16 0,0-2-912 0,0 1-176 0,0 1-48 0,0 0 0 0,0 0-144 0,0 0-48 0,0 0 0 0,0 0 0 0,0 0-592 0,0 0 0 0,0 0 0 0,0 0 0 16,7 23 0-16,-7-14 0 16,1-1 0-16,-1 1 128 0,0 3 240 0,0 4 48 0,0-1 16 0,-1 1 0 15,1-1-192-15,-3 4-48 16,2-1 0-16,0 3 0 0,-1 0-192 0,1-1 0 16,0 0 128-16,1-3-128 0,-1 3 240 0,1-3 0 0,-2-1 0 0,1-1 0 15,0 0-96-15,-1-1-16 0,-1-2 0 0,-1 2 0 16,1-1-784-1,-2-2-176-15,0 2-16 0,-1 0-9712 0</inkml:trace>
  <inkml:trace contextRef="#ctx0" brushRef="#br0" timeOffset="4868.59">18852 5588 1839 0,'0'-2'160'0,"0"2"-160"0,0 0 0 16,0 0 0-16,0 0 528 0,2-2 80 0,-1 2 16 0,0-1 0 0,0-1 336 0,1 1 64 0,1-1 0 0,-3 2 16 0,0 0 240 0,0 0 64 0,0 0 0 0,0 0 0 0,0 0-128 0,0 0 0 0,21-2-16 0,-19 4 0 0,0 0-144 0,-1-2-32 0,2 3 0 0,-2-2 0 0,2 1-112 0,-2 0-16 15,2-1-16-15,0 1 0 16,-1 0 144-16,2-1 48 0,1 2 0 0,-1-1 0 0,1 0-176 0,-2 2-16 16,2 0-16-16,0 2 0 0,0-1-512 0,0 1-96 15,0 0-32-15,-1-1 0 0,2 1 48 0,-1 2 16 16,0-2 0-16,0 2 0 15,1 0 208-15,-1-1 32 0,2 3 16 0,0 0 0 0,0 1-16 0,0 0 0 16,2 2 0-16,0-1 0 0,1 3-144 0,0 0-48 16,-1 1 0-16,3 0 0 0,-3 0-192 15,1 1-144-15,-1-4 192 0,1 0-192 0,-3-2 128 16,1 1-128-16,-2-4 0 0,0 1 0 0,-1-2 208 0,0-1-64 0,-1 2-16 16,-2-3 0-16,1 0 96 15,-1 0 16-15,-1-3 0 0,1 2 0 0,-1-2-112 16,-1 1-128-16,0-2 176 0,-1 0-176 0,1 1 128 0,0 0-128 15,-2-2 0-15,2 1 0 0,0 0 176 0,-1 1-176 16,0 0 160-16,1-2-160 0,0 0 176 0,0 0-176 16,0 0 192-16,0 0-192 0,0 0 192 0,0 0-192 0,0 0 192 0,0 0-192 15,0 0 144-15,0 0-144 0,0 0 0 16,-19 6 144-16,17-4-144 0,-1-2 0 0,1 1 0 0,-1-1 0 16,1 2 0-16,0-2 0 15,0 0 144-15,1 0-144 0,-1 0 0 0,0 2 128 16,1-2-128-16,0 0 0 0,0 0 0 0,1-2 0 15,-2 2 0-15,1 0 128 0,0-2-128 0,0 1 0 16,1-1 0-16,-2 1 0 0,2 1 0 0,0 0 0 0,0 0 0 0,0 0 0 0,0 0 0 0,0 0 0 16,0 0 0-1,0 0 128-15,0 0-128 0,0 0 128 16,0 0-128-16,0 0 128 0,0 0-128 0,0 0 144 0,0 0-144 16,0 0 160-16,0 0-160 0,0 0 128 0,0 0-128 0,17-17 128 15,-14 13-128-15,2 0 0 0,1 1 144 0,-1-2-144 16,0 1 0-16,0-2 0 0,1 1 0 0,1-2 128 15,-3 0-128-15,3-1 0 0,0-1 0 0,1-1 0 16,-1 0 128-16,2-2-128 0,0-1 128 0,3-1-128 16,-2-1 144-16,2-5-144 0,0 0 192 0,-1-1-192 15,2 3 160-15,-2-5-160 0,0 4 128 0,-1-2-128 16,1 1 0-16,1-2 0 0,2 2 0 0,-2-1 0 16,2 2 0-16,-2-1 0 0,2 2 0 0,-2 1 0 0,1 0 0 15,-1 4 0-15,-1-1 0 0,0 1 128 0,-1 2-128 16,0-1 0-16,-1 3 0 0,-1 0 0 0,0 0 0 15,-2 2 0-15,0 1 0 0,-1-1 0 0,-1 1-176 0,0 1 48 16,-1-1 0-16,1 0 0 0,-2 2-64 0,1 1-16 16,-1-1 0-16,1 0 0 0,-2 3 32 0,0-3 16 15,1 2 0-15,-2 2 0 0,0-4-16 0,-2 3 0 16,2-1 0-16,-1-1 0 16,0 2-528-16,0-2-96 0,1 1-32 0,-2 0 0 15,1-1-576-15,1 1-112 0,0 1-16 0,0-4-16 16,1 3-928-16,-1-1-176 0</inkml:trace>
  <inkml:trace contextRef="#ctx0" brushRef="#br0" timeOffset="5716.01">19539 5384 911 0,'1'-2'0'0,"0"-1"0"0,0 0 0 16,-1 3 0-16,2 0 896 0,-2-2 80 0,1 2 32 0,0-2 0 16,0 0-480-16,2-3-80 0,-1 1-32 0,1-2 0 0,-1 4 304 0,0-3 64 0,-1 0 16 0,-1 0 0 15,0 1 272-15,0 0 48 0,-1-1 16 0,-2-1 0 0,2 1-48 0,0-1-16 0,-2 0 0 0,2 0 0 0,0-3 32 0,-1-1 16 16,1 2 0-16,0-2 0 0,0 2-48 16,-1-2-16-16,1 3 0 0,0-4 0 0,0 2-256 0,-2 0-48 0,2 0-16 0,0-3 0 0,0 5-208 0,-2-3-32 15,2 3-16-15,-2-1 0 0,1 2-352 0,-1 0-128 16,0 1 0-16,0 1 144 0,0 2-272 0,-1-1-64 15,1 1-16-15,1 1 0 16,-1 1-560-16,2 0-96 0,0 0-32 0,0 0 0 16,-1 0 80-16,2 0 16 0,0 0 0 0,0-2 0 15,0 2 352-15,2-1 80 0,-2 1 16 0,1 0 0 16,0 0-288-16,-1 0-64 0,1 0-16 0,-1 0 0 16,0 0-752-16,0 0-160 0,0 0-32 0,0 0-4912 0</inkml:trace>
  <inkml:trace contextRef="#ctx0" brushRef="#br0" timeOffset="6056.24">19563 5344 2751 0,'3'1'128'0,"-2"2"16"0,0-3-144 0,1 0 0 0,-1 0 0 0,-1 0 0 0,1 1 928 0,-1 0 160 0,3 2 16 0,-2-2 16 0,1 1 64 0,1 1 16 0,-1-1 0 0,1 0 0 0,-2 0-560 0,1-2-96 15,0 0-32-15,-1 0 0 0,0 0-176 0,2-2-32 16,-2 2-16-16,0-2 0 0,0 1 272 0,1 0 48 16,-1-4 16-16,0-1 0 0,0 2 304 0,2-2 64 15,0 0 16-15,0-1 0 0,-1 2 80 0,1-2 32 16,-1 0 0-16,1-1 0 0,1 1-368 0,-1 1-80 16,2-3-16-16,0 2 0 0,0 0-656 0,0-1 0 0,0 2 0 0,0-2 0 15,0 3-320-15,1-1 0 0,0 0 0 0,0 1 0 16,1-1 176-16,-1 1 144 0,0-1-192 15,-1-1 192-15,0 1 0 0,0 1 320 16,-1-1-32-16,-1 1-16 0,1-1-480 0,-2 0-112 16,1 1 0-16,-1 0-16 15,1 0-1520-15,-2 4-320 0</inkml:trace>
  <inkml:trace contextRef="#ctx0" brushRef="#br0" timeOffset="6755.24">19635 5348 9215 0,'0'0'816'0,"0"-3"-656"0,0 2-160 0,1 1 0 16,-1 1 272-16,2-2 32 0,-1 0 0 0,0-1 0 0,2 2-304 0,-2-4 160 0,1 1-160 0,1 1 128 0,-2 0 256 0,0 2 64 0,1-2 0 0,-1 1 0 0,-1-1 256 0,1 1 48 0,0-1 16 0,2-1 0 0,-1 0 336 0,2 0 80 15,1-2 16-15,1-1 0 0,1 1-192 0,1-1-48 16,0 1 0-16,2-1 0 0,0-1-512 0,1-1-96 16,2-1-32-16,-2 1 0 0,1 0-320 0,1-2-240 15,-1 3 48-15,-1-2 0 16,3 2-480-16,-1-1-96 0,1 1 0 0,-2 1-16 15,2-1-576-15,-2 3-112 0</inkml:trace>
  <inkml:trace contextRef="#ctx0" brushRef="#br0" timeOffset="8717.67">18831 5632 911 0,'0'-2'0'0,"0"0"0"0,0 1 0 0,0 1 0 0,0 0 1488 0,0 0 224 0,0 0 32 0,0-1 16 0,0 1-1760 0,-1 0-128 0,1-3-144 0,0 3-32 0,0 0-528 0,0 0-128 0,0 0 0 0,0 0-16 15,0 0 272-15,0 0 64 0,-4-22 16 0,4 18 0 0,0 1 992 0,0 0 192 16,-1-2 32-16,1 2 16 0,0 0 48 0,0 1 16 15,-1-1 0-15,1 3 0 0,-1-2 208 0,0 2 32 16,-1 0 16-16,1 0 0 0,0 0-192 0,0 2-32 16,-2-2-16-16,2 1 0 0,1-1-176 0,0 0-16 15,0 0-16-15,0 0 0 0,0 0-608 0,0 0-128 16,0 0-32-16,0 0 0 0,0 0 288 0,0 0-160 16,0 0 160-16,0 0-128 0,0 0 400 0,0 0 96 15,0 0 16-15,0 0 0 0,0 0 288 0,0 0 64 0,0 0 16 0,0 0 0 0,0 0-48 0,0 0 0 16,0 0 0-16,0 0 0 0,0 0-336 0,0 0-80 31,0 0-16-31,0 0 0 0,0 0-272 0,0 0 0 0,0 0 0 0,0 0 0 16,0 0 464-16,0 0-16 0,0 0 0 0,0 0 0 15,0 0 384-15,0 0 80 0,0 0 16 16,0 0 0-16,0 0-64 0,0 0-16 0,0 0 0 0,0 0 0 16,0 0-272-16,0 0-64 0,0 0-16 0,0 0 0 15,0 0-48-15,0 0 0 0,0 0 0 0,0 0 0 16,0 0 0-16,-24 4 0 0,17 0 0 0,0 1 0 15,-1 0-16-15,-1 1-16 0,2 0 0 0,-3 3 0 16,0-3-64-16,0 3-16 0,-1-1 0 0,-2 2 0 16,0 0-96-16,-2 1-32 0,2 0 0 0,-2 0 0 15,0 1-16-15,-1-3 0 0,0 3 0 0,0-3 0 0,0 0 64 16,0 0 16-16,0 2 0 0,-2-2 0 0,2 0-128 16,0 1-16-16,-1-1-128 0,0 0 192 0,2-2-192 0,0 1 0 15,3-1 0-15,-1-1 0 0,3-2 0 0,-1 1 0 16,3 0 0-16,-2 0 0 0,2-2 128 0,0 0-128 15,1 1 176-15,1-2-176 0,1 2 176 0,0-4-176 16,3 1 160-16,-1-1-160 0,1 1 128 0,1-2-128 16,-1 1 0-16,2-1 0 0,2 1 0 0,-2 0 0 15,1-3-128-15,0 2 128 0,0 0-400 0,-1 1 16 0,0 0 16 0,0 0 0 16,0 0 176-16,0 0 16 0,0 0 16 0,21-8 0 16,-18 6-48-16,-2-1-16 0,2 3 0 0,-1-2 0 15,1-1 224-15,-1 2 0 0,0 1-160 0,1-2 160 16,-1 1 0-16,1-1 0 0,-1 2 0 0,1 0 0 15,-2 0 0-15,2 0 0 0,-2 0 0 0,0 0 0 16,0 0 0-16,-1 0 0 0,1 0 0 0,-1 0 0 16,0 0 0-16,0 2 0 0,2-1 0 0,-2-1 0 15,0 2 0-15,0-2 0 0,0 0 0 0,1 0 0 16,-1 0 0-16,0 0 192 0,0 0-64 0,0 0 0 16,0 0 48-16,0 0 0 0,0 0 0 0,0 0 0 0,0 0-176 0,0 0 128 15,0 0-128-15,0 0 128 16,0 0-128-16,0 0 128 0,1-21-128 0,-2 16 128 0,0 0 256 0,-1 0 64 15,-1-1 0-15,-1-1 0 0,0-1 32 0,-2-3 16 16,0 1 0-16,-1 0 0 16,0-1-240-16,-1-2-32 0,-1-2-16 0,-2 0 0 0,1-1-80 0,-2-4-128 15,-1-1 176-15,0 1-176 0,-1 1 240 16,2-4-64-16,-2 0-16 0,1 1 0 0,1 1-160 16,1 2 0-16,0-3 0 0,-2-1 0 0,0 2 0 0,1 2 0 0,-1 1 0 0,2 2 0 15,1 4 0-15,1 3 0 0,-1 2 0 0,0 2 0 16,0 1 0-16,-1 0-176 15,1 4 48-15,0-2 0 0,0 4 0 0,1-2 0 0,1 0 0 0,-1 2 0 32,0-1-288-32,1 0-48 0,0 2-16 0,2-3 0 15,1 0 16-15,0 0 0 0,3 0 0 0,-1 0 0 16,2 0-320-16,1-3-64 0,0 3-16 0,-1 0 0 0,1 0-848 0,1 0-160 0,0 0-48 16,1 3-7072-1,0-3-1424-15</inkml:trace>
  <inkml:trace contextRef="#ctx0" brushRef="#br0" timeOffset="9435.64">17976 5405 5519 0,'-1'0'496'0,"-1"0"-496"0,2 1 0 16,0-1 0-16,0 0 0 0,0 0 0 0,0 0 0 0,2 0 0 0,-2 0 0 0,1-1 0 0,0 1 0 0,-1 0 0 0,0 0 0 0,0 0 0 0,0 0 0 0,0 0 0 16,0 0 0-16,0 0 0 0,0 0 0 0,0 0 0 0,0 0 656 0,0 0 96 0,0 0 16 0,0 0 0 0,19-10 448 0,-17 8 112 0,0-1 16 0,1 0 0 0,1-2-256 0,-1-1-64 0,1 0 0 0,0-1 0 0,1 0-368 0,0-1-80 0,0-1 0 0,1 0-16 15,-1-2-48-15,1 0 0 0,-1-1 0 0,0-2 0 0,-1 2 160 0,-1-1 32 16,0 2 0-16,-2-1 0 0,0-2-272 16,-1 1-48-16,-1 0-16 15,0-3 0-15,-1 4 112 0,0-2 32 0,1 6 0 16,0-4 0-16,1 6-880 15,-2 0-160-15,0 1-48 0,1 1 0 0,-2 2-496 0,2 2-96 0,0-2-32 0,-1 4 0 16,1-2-416-16,1 1-96 0,0 0-16 0,-1 3 0 16,1-3 464-16,0-1 96 0,0 0 16 0,0 0-2224 15,0 0-432-15</inkml:trace>
  <inkml:trace contextRef="#ctx0" brushRef="#br0" timeOffset="9796.79">18026 5424 11055 0,'-3'-2'480'0,"0"-1"112"16,1 1-464-16,1 1-128 0,1 1 0 0,0-3 0 0,0 2 0 0,0-2-256 16,-2-1 64-16,1-3 0 0,0 0-32 0,0-2-16 0,-1 1 0 0,0 0 0 0,-1 2 496 0,1 0 112 0,-2 0 16 0,2-1 0 0,-1 4 608 0,-2-2 128 0,2 0 32 0,-2 2 0 0,0-2 64 0,0 4 32 15,0-4 0-15,-1 4 0 0,1-1-448 0,-1-1-96 0,-1-1 0 0,1 2-16 16,0-1-560-16,0 1-128 16,0 1 0-16,-2-2 0 15,2 3-368-15,-1 0-48 0,-1-1-16 0,1 2 0 0,-1 3 288 0,0-3 144 0,-1 3-160 0,0-2 160 16,-1 2 0-16,1-1 0 15,0-1 0-15,0 1 160 0,1 0 16 16,0-2 0-16,1 3 0 0,2-3 0 0,0-1-496 16,1 0-80-16,0 2-32 0,3-2-5552 0,-1 3-1120 0</inkml:trace>
  <inkml:trace contextRef="#ctx0" brushRef="#br0" timeOffset="10262.54">18072 5381 5519 0,'-1'-7'240'0,"1"3"64"0,0-1-304 0,0 3 0 0,1-1 0 0,-1 2 0 0,1-3 448 0,1-1 16 0,0-2 16 0,1-4 0 0,0-2-32 0,0-2 0 0,1 2 0 0,-3-1 0 0,0 3 448 0,-2 1 64 0,1-1 32 0,-1 2 0 15,-2 2 112-15,-1-2 32 0,1 3 0 0,-2 0 0 0,-2 0 400 0,1 1 64 16,0-1 32-16,-1-1 0 0,-1 2-240 0,2-1-48 16,-1 1-16-16,-1 0 0 0,1 2-1184 0,-2-2-144 15,2 1-192-15,-1 2 32 16,0 2-1568-16,-1-3-320 0,2 2-64 0,-1 0-7616 0</inkml:trace>
  <inkml:trace contextRef="#ctx0" brushRef="#br0" timeOffset="13195.42">18789 4844 8287 0,'-2'-1'736'15,"1"0"-592"-15,-1 1-144 0,1 0 0 0,1 0 1648 0,0 0 288 16,0 0 64-16,-1 0 16 0,1 0-368 0,-1 0-80 0,0 0-16 0,1 0 0 0,0 0 192 0,0 0 48 16,0 0 0-16,0 0 0 0,0 0-1056 0,0 0-208 0,0 0-32 0,0 0-16 0,0 0-480 0,0 0-240 0,0 0 32 0,0 0 0 0,0 0-368 0,0 0-64 0,0 0 0 0,0 0-16 0,0 0-576 0,-2 20-112 0,0-17-32 0,1 2 0 15,-1-2-352-15,1 2-80 0,-1 0-16 0,-1 0-3376 16,2 0-688-16</inkml:trace>
  <inkml:trace contextRef="#ctx0" brushRef="#br0" timeOffset="13670.21">19018 4853 22111 0,'-2'0'1968'15,"0"0"-1584"-15,2 0-384 0,0 0 0 0,3 0 384 0,-3 0 0 0,1 1 0 16,-1-1 0-16,1 0-944 0,1 2-192 0,-1-1-32 0,-1-1-16 16,0 0-864-16,0 0-192 0,0 0-16 0,0 0-5408 0</inkml:trace>
  <inkml:trace contextRef="#ctx0" brushRef="#br0" timeOffset="14375.35">18749 5152 5519 0,'-2'-2'496'16,"1"1"-496"-16,0 1 0 0,0-3 0 0,2 2 1584 0,-1 0 208 0,1 1 64 0,-1-2 0 0,1-1-704 16,2 1-144-16,-1-4-32 0,2 1 0 0,0 2-224 0,-1-2-48 0,0 2-16 0,1-2 0 0,-2 4-416 15,1-3-80-15,-2 3 0 0,1 0-16 0,1-2-176 0,-1 1 160 0,1 2-160 0,-1-4 160 0,2 3 160 0,-2 0 48 0,3 1 0 0,0-4 0 0,0 3 144 0,0-4 48 0,1 4 0 16,0-4 0-16,1 1-352 0,1 1-64 0,1-3-16 0,0 1 0 0,-1 0-128 16,1 2 0-16,-2-1 0 0,1 1 0 15,-1 1-528-15,-1 2 16 0,1-2 0 0,-2 2 0 16,-2 0-832-16,0 0-144 0,-2 2-48 0,-1 0-6208 15</inkml:trace>
  <inkml:trace contextRef="#ctx0" brushRef="#br0" timeOffset="18955.84">18862 5651 11967 0,'-2'-3'1072'0,"1"3"-864"0,1-2-208 16,-2 2 0-16,2 2 960 0,0-2 128 0,-1 0 48 0,0 0 0 0,-2 0-880 0,2-2-256 15,0 2 128-15,1 0-128 0,0 0 0 0,0 0 0 0,0 0 0 0,0 0 0 0,0 0 0 0,19-9 176 0,-16 7-176 0,0 0 192 0,-2 1-192 0,0 1 0 0,-1 0 0 0,0 0 0 0,-1 1 464 0,0 3 176 0,-3-1 16 0,0 0 16 16,1 2-32-16,3-5 0 16,0 0 0-16,0 0 0 0,-18 10-192 0,15-7-64 0,0-3 0 0,-1-4 0 15,2 3 192-15,-1-3 16 0,1 0 16 0,-1-1 0 0,1 0-208 0,0 0-32 16,0 0-16-16,0 0 0 0,-1 2-208 0,1-2-144 15,1 2 192-15,-1 0-192 0,2 3 192 0,0-3-192 16,0 3 192-16,0-1-192 0,2 2 0 0,-2 2 0 16,1-3 0-16,0 2 0 0,0-1 0 0,-1 2 0 15,2-1 0-15,-2-2 0 0,0 0 0 0,0 0 0 16,0 0 0-16,0 0 0 0,0 0 0 0,0 0 0 16,0 0 0-16,0 0 160 0,0 0 240 0,-8 20 48 15,7-17 16-15,-2 0 0 0,1-2-128 0,1 3-16 16,0-4-16-16,1 3 0 0,0-2-96 0,0 1-16 15,0 1 0-15,0 1 0 0,1-2-192 0,0 3 0 0,0 0 128 0,-1 1-128 32,1 0 272-32,-1 3 16 0,2-2 0 0,-2 3 0 0,0-2-32 0,-2 3 0 0,2 0 0 0,-1 0 0 15,-1 0 16-15,-1 2 0 0,2-1 0 0,-1 1 0 16,-2 0-32-16,1-2-16 0,0 0 0 16,-2 0 0-16,1 0-224 0,0-2 0 0,1 1 0 0,-1 0 0 15,1-2 0-15,1 5 0 0,-2-2 0 0,2-1 0 16,-1 1 0-16,1-1 0 15,-1 1 0-15,1 0 0 0,1 0 0 0,-2-2 0 0,2 0 0 0,1-1 0 16,-1 1-192-16,-1 0-144 0,2 0-32 0,-1-2 0 16,1 0-848-16,0 0-160 15,1 5-32-15,-1-4-16 0,2 3-240 16,-2-1-64-16,1 1 0 0,0-3-8832 0</inkml:trace>
  <inkml:trace contextRef="#ctx0" brushRef="#br0" timeOffset="26452.41">14616 3765 13823 0,'-2'-1'1216'0,"0"1"-960"0,2 2-256 16,0 1 0-16,0-2 1792 0,-1 0 304 0,0 1 64 0,0 1 16 0,-1 1-1408 0,1 1-256 15,0-3-64-15,0 2-16 0,2-4-160 0,-1 0-16 0,2 0-16 0,0-3 0 0,-1 2-240 0,0-1 0 0,0-3 0 0,-1 1 0 0,0 1 352 0,0 3 32 0,0 0 0 0,0 0 0 0,2-25 720 0,-1 17 160 0,0-3 16 0,0 0 16 0,1-2 16 0,0-1 0 0,0-2 0 0,2-3 0 16,-1 0-368-16,0 0-80 0,2-4-16 0,0-3 0 15,1-7-224-15,2-4-48 0,-1-4-16 0,-1-1 0 16,2-2-240-16,-2-2-32 0,1 0-16 16,-2 0 0-16,2 7-272 0,-4-1 0 0,1 2 0 15,0-3 0-15,-1-2 0 0,0-1 0 0,2 0 0 0,-1 3 0 16,-2 2 0-16,2 0 0 16,1 5 0-16,0 4 0 0,0 4 128 0,0 4-128 0,-1 3 0 0,0 3 0 15,1 4 128-15,0 1-128 0,-2 4 192 0,0 2-192 16,0 4 176-16,0 1-176 0,1 3 160 0,0 3-160 15,0 3 0-15,1-2 0 0,-1 8 0 0,3-3 0 0,-1 5 0 0,1 2 0 16,1 2 0-16,-1 1 0 16,2-2 0-16,1 5 144 0,1-5-144 0,-1 2 192 0,0 1-192 0,-1 3 0 15,3 5 0-15,-3 4 0 0,3 7 0 0,-4 4 0 16,2-1-192-16,-2 6 192 0,-1 6 0 0,-1 2 0 0,-2 1 0 16,-2-6 0-16,-2-2-128 0,2-4 128 0,-2-7 0 15,2-1 0-15,1-4 0 0,0-6-144 0,2-6 144 0,1-4 0 16,2-4 0-16,0-1 0 0,1-4 0 0,0-3 0 15,-1 1 0-15,0-6 192 0,-1 0-16 0,1-1-16 16,-1-4-16-16,1-1 0 0,-2-2 0 0,-1-3 0 16,1 1-144-16,-1-4 128 0,1-2-128 0,-1-3 128 15,1-1-128-15,-1-5 160 0,0-4-160 0,0 0 160 16,1-5 0-16,-2-3 0 0,1-1 0 0,0-1 0 16,-3 1 0-16,2-5 0 0,0-3 0 0,-1-3 0 15,0 1-160-15,0-2 0 16,0-2 144-16,-1 1-144 0,1 2 0 15,-3-2 0-15,2 0 0 0,0-1 0 0,0 2 0 0,-1 1 0 0,-1 1 0 0,0 5 0 16,0 2-240-16,0 5 48 0,0 2 0 0,0 3 0 16,0 5-112-16,0 2-16 0,2 2 0 0,0-1 0 0,-1 4-64 0,1 3 0 15,0 5-16-15,0-1 0 16,1 3-640-16,-1 2-128 0,1 3-32 0,-1 2-10176 16,2 4-2032-16</inkml:trace>
  <inkml:trace contextRef="#ctx0" brushRef="#br0" timeOffset="26994.76">15351 3417 21183 0,'-2'-1'1888'16,"2"-1"-1504"-16,2 4-384 0,-1-2 0 0,0 1 880 0,1-1 96 0,1 0 32 0,1-1 0 0,1 1-1632 0,2 0-320 0,2-2-64 0,-1-2-16 0,1 1 832 0,0-2 192 0,3 2 0 0,-1-6 0 0,-1 4 0 0,0-2 0 0,1-1 144 0,1-3-144 15,0 1 640-15,-1 0 16 0,1-1 16 0,-1-1 0 16,-1 0 320-16,-1-1 64 0,-1 2 16 0,-1-1 0 0,-1-2-464 0,-1 3-96 16,-2 0 0-16,0 2-16 15,-2 1-112-15,-1 0-32 16,-1 2 0-16,-2 1 0 0,0 0 0 0,-3 3 0 0,-2-1 0 0,-2 3 0 16,0 3-176-16,-2-3-48 0,-2 2 0 0,0 2 0 15,0 1-128-15,-2-2 0 0,0 5-192 0,1-2 192 16,0 0-144-16,3 3 144 0,1 1 0 0,-1 1 0 15,1 4 240-15,1 0 144 0,2 2 48 16,-2 3 0-16,2-1 144 0,0 2 16 0,0 3 16 16,1 2 0-16,1 2 0 0,1 1 0 15,0-1 0-15,1 1 0 0,0-5-336 0,2 5-64 0,0 1-16 0,2 0 0 16,1-1-192-16,1-4 0 0,3-2 0 0,3-2 0 16,0-2-416-16,2-4-32 15,1-3 0-15,2-2 0 0,0-4-80 0,2-4-32 0,2 1 0 16,-1-6 0-16,3 1-864 0,-2-4-176 0,2 0-48 0,-1-4-12224 15</inkml:trace>
  <inkml:trace contextRef="#ctx0" brushRef="#br0" timeOffset="27245.73">15840 3395 23039 0,'-3'4'2048'0,"-1"-2"-1648"0,1 2-400 0,3 1 0 16,0-3 3088-16,0 5 544 0,0 1 96 0,-1 5 32 0,0 5-2736 0,0 4-528 0,2 6-112 0,1-4-32 0,2-1-352 0,0-2 128 0,1 1-128 0,1-5 0 16,0-1-736-16,0-1-224 0,2-1-32 0,-3-6-16 15,0 1-1632-15,-3-3-336 0,1-1-64 0,-1-2-9168 16</inkml:trace>
  <inkml:trace contextRef="#ctx0" brushRef="#br0" timeOffset="27450.31">15866 2888 21183 0,'-5'-12'1888'0,"0"3"-1504"0,0 2-384 15,3 3 0-15,1 4 4336 0,1 0 784 0,1 0 176 0,-1 0 16 0,0 0-4096 0,0 1-832 0,2 2-176 0,2-2-16 16,0 4-1392-16,-4-5-272 0,0 0-48 0,17 25-15168 0</inkml:trace>
  <inkml:trace contextRef="#ctx0" brushRef="#br0" timeOffset="27732.81">16214 2821 19343 0,'1'-7'1728'0,"-1"1"-1392"0,0 1-336 0,1 2 0 0,0 6 3136 15,1-2 576-15,0 3 96 0,1 2 32 0,0 1-2656 0,2 6-528 0,1 4-96 0,2 3-32 0,0 2-272 0,0 2-64 0,1 3-16 0,-1 1 0 0,0-4-176 0,-1 4 0 16,0 5 0-16,2 3 0 0,0 6 0 0,-1 3 0 0,1 3 0 0,-2-2 0 0,0-7-192 0,-2-1-80 0,-2-4-16 0,0 2 0 16,-2-6-1008-16,-3 1-208 0,-1 0-32 0,-2-8-16 15,0 1-480-15,-1-3-80 0,-1-4-32 0,-2 0-8640 16</inkml:trace>
  <inkml:trace contextRef="#ctx0" brushRef="#br0" timeOffset="27969.34">16116 3304 12895 0,'-2'-8'1152'0,"0"3"-928"0,0 1-224 0,2 3 0 0,0 0 4096 16,0 1 784-16,1 0 160 0,2 0 16 0,0-4-2688 0,2 2-528 0,3-2-112 0,3-1-32 0,1-1-752 0,3 1-160 0,2-1-16 0,1 0-16 0,1 1-576 0,2-1-176 0,2-1 0 0,-1 1 0 16,0 0-432-16,-2 1-192 0,-2-1-32 0,1 0-16 31,0-2-1040-31,-2 0-208 0,0-1-32 0,-2 0-16 0,0-3-752 0,-3-3-160 0,1 2-16 0,-4-7-7792 0</inkml:trace>
  <inkml:trace contextRef="#ctx0" brushRef="#br0" timeOffset="28415.65">16548 2354 18431 0,'0'0'1632'0,"0"0"-1312"0,0 0-320 16,1 5 0-16,0-3 1600 0,0 3 256 0,2 3 64 0,2 5 0 0,1 7-1232 0,2 6-240 0,2 5-64 0,2 6 0 0,-1 6 384 0,1 7 80 0,-1 8 16 0,2 7 0 15,-4 3-544-15,1 0-128 0,-1-3 0 0,0-8-16 0,-1-12-176 0,1 2 160 0,1 2-160 16,-2-1 160 0,1-1 672-16,-1-1 144 0,-4 1 32 0,0-5 0 0,-3-5-64 0,1-4-16 15,-2-4 0-15,0-6 0 0,0-1-480 0,1-6-112 0,0-3-16 16,0-2 0-16,1-5 128 0,-1-1 32 0,0-3 0 0,2 1 0 16,-2-3-288-1,1-3-48-15,1-1-16 0,2-5 0 0,-3-1-128 16,2-2 0-16,0-6 0 0,-1 1 0 0,2-7 0 0,0 2 0 15,0-5 0-15,0-1 0 0,0 0 0 0,1 4-144 16,0 0 144-16,2 2-160 0,0 0-96 0,1 2 0 16,0 5-16-16,-1 1 0 0,1 3 272 0,0 3-128 0,-1-1 128 15,2 2 0-15,0 0 0 0,3 1 0 0,-2 1 192 0,2 2-48 16,0-1-16-16,-1 4 0 0,0 0 0 16,1 0 0-16,-2 4-128 0,0 0 0 0,0 5 0 0,0 0 0 15,0 4 0-15,1 2 0 0,-1 5 0 0,-1 0 0 16,1 3 176-16,-3 2-48 0,0 3-128 0,-1-3 192 15,-1 1-192-15,-1-5 0 0,0 0 0 0,0-2-160 16,0-6-336 0,0 1-64-16,0-2-16 0,-1-2 0 0,1-2-976 0,-3-1-208 0,2-3-32 0,-2-1-13584 15</inkml:trace>
  <inkml:trace contextRef="#ctx0" brushRef="#br0" timeOffset="28889.62">17251 3416 25791 0,'1'-5'2304'0,"-1"0"-1856"0,2 1-448 0,-1 2 0 0,1 1 3424 16,2 1 592-16,1-4 112 0,2 2 32 0,7-6-3376 0,3 0-656 0,6-7-128 0,1 1 0 0,2-2-304 0,-1 1 0 0,-2 0 0 0,1-1 0 0,-2 1-720 0,-2 1-160 0,-1-1-32 0,-2 1 0 0,-1 1 528 0,-1 0 112 16,-3 2 0-16,1 0 16 0,-2-1 1040 0,-1-1 208 0,1 1 32 0,-4-4 16 15,1 3 48-15,-4-3 16 0,1 0 0 0,-2-1 0 16,-2-2-464-16,-3 3-80 0,-1 0-32 0,-2 3 0 0,0 1-224 16,-2 1 0-1,-3 5-192-15,-2 1 192 0,-2 3-448 0,-1 4 32 0,-2 1 0 0,0 2 0 16,-1 2-272-16,0 3-48 15,-1 5-16-15,3 0 0 0,1-1 448 0,3 3 96 16,1 2 16-16,1 2 0 0,5 3 880 0,0 2 176 0,1 3 32 0,3 5 16 16,2-1-64-16,0-1-16 0,2 4 0 0,-1-5 0 15,3 1-448-15,-1-6-112 0,1 0-16 0,0 1 0 0,2 2-256 0,2-4 0 0,-2-2 0 16,3-1 0 0,1 1 0-16,1-2 0 0,1-4-128 0,0-2 128 0,0-2 0 0,1-4-176 15,1 0 176-15,-2-4-160 16,0-4-528-16,-1-2-96 0,2-2-32 15,-1-3 0-15,1-1-1472 0,-1-3-288 16</inkml:trace>
  <inkml:trace contextRef="#ctx0" brushRef="#br0" timeOffset="29270.89">17846 3449 11055 0,'0'0'976'0,"-1"2"-784"0,1-1-192 0,0 0 0 0,1 2 4160 0,0-3 800 0,2 1 160 0,-1 0 16 15,3 3-3440-15,0-4-688 0,1 2-144 0,2-2-32 0,-2 0-624 0,1-1-208 0,-1 0 128 0,-1-3-128 0,-1 2-320 0,0-2-128 0,-3 1-32 0,1-1 0 0,0-3 1104 0,-2 0 208 0,0 0 64 0,0-1 0 0,-2-3 656 0,1 0 144 0,0-2 32 0,0-1 0 31,-2-2-1056-31,1-3-208 0,-2 0-32 0,0-3-16 16,1 1-224-16,0 0-64 0,1 0 0 0,-1 4 0 0,2-2-128 0,0 2 0 0,1 0 0 16,0-1 0-1,1 4 0-15,0-3 0 0,3 3 0 0,0 0 0 16,1-2 0-16,0 1 0 0,2 1 0 0,0 3 128 16,2 1-128-16,0 2 128 0,1-1-128 0,-1 3 128 15,1 1-128-15,2 3 0 0,-1-2 0 0,1 4 0 16,0 0-320-1,2 1-112-15,1 2-16 0,3-2 0 0,2 2-912 0,2 0-192 0,-2 1-48 16,4-4-15104-16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0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191 1 8751 0 0,'-3'2'674'0'0,"-20"17"-515"0"0,14-13 230 0 0,2 0 1 0 0,-1 0 0 0 0,1 1 0 0 0,0 0 0 0 0,0 0-1 0 0,1 1 1 0 0,-7 9 0 0 0,3 4 364 0 0,1 1 0 0 0,1 0 1 0 0,1 0-1 0 0,-6 27 0 0 0,-6 20-772 0 0,-8 30-32 0 0,24-85 42 0 0,1 0 0 0 0,0-1 0 0 0,2 1 0 0 0,-1 0 0 0 0,3 19 0 0 0,-1-21-24 0 0,3 9 9 0 0,0-14 24 0 0,0 1-1 0 0,9 11 0 0 0,-10-14-6 0 0,0-1-1 0 0,0 0 1 0 0,0 0 0 0 0,1 0-1 0 0,0 0 1 0 0,0 0-1 0 0,0-1 1 0 0,0 0-1 0 0,7 4 1 0 0,-7-5 4 0 0,1 0 1 0 0,-1-1 0 0 0,1 1-1 0 0,0-1 1 0 0,0 0-1 0 0,7 0 1 0 0,0 0-9 0 0,-1 0 0 0 0,1-1 1 0 0,0-1-1 0 0,0 0 0 0 0,14-3 1 0 0,59-19 15 0 0,-51 13-18 0 0,18-5-194 0 0,67-29 0 0 0,-90 30-813 0 0,0-1 0 0 0,0-1 1 0 0,38-30-1 0 0,-32 18-444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3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9039 0 0,'0'0'2104'0'0,"1"1"-1738"0"0,3 4-89 0 0,0-1-69 0 0,0 0 1 0 0,0 0-1 0 0,-1 1 1 0 0,1-1-1 0 0,-1 1 1 0 0,0 0-1 0 0,-1 0 0 0 0,1 0 1 0 0,-1 0-1 0 0,0 1 1 0 0,2 9-1 0 0,1 21 151 0 0,-2 0-1 0 0,-2 56 1 0 0,-2-53-176 0 0,8 72 1 0 0,-4-93-313 0 0,15 80-1477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4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1839 0 0,'0'0'8679'0'0,"2"0"-8174"0"0,12 1 232 0 0,1-1-1 0 0,0 0 1 0 0,-1-1-1 0 0,1-1 0 0 0,20-5 1 0 0,-10 0-479 0 0,-1 0-1 0 0,33-16 1 0 0,-41 17-299 0 0,1 0 0 0 0,27-5-1 0 0,-12 3-1372 0 0,-23 6 120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4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2303 0 0,'0'0'6642'0'0,"4"9"-3817"0"0,0-5-2814 0 0,-2-2-11 0 0,0 0 1 0 0,0 0-1 0 0,-1 0 0 0 0,1 0 0 0 0,0 0 0 0 0,-1 0 0 0 0,0 0 1 0 0,1 1-1 0 0,-1-1 0 0 0,0 0 0 0 0,2 5 0 0 0,0 6 122 0 0,-1-1 0 0 0,0 1 0 0 0,0-1-1 0 0,-1 1 1 0 0,-1 0 0 0 0,0-1 0 0 0,-2 17-1 0 0,0 15 665 0 0,2-23-450 0 0,0 2 189 0 0,2 28 0 0 0,-1-46-454 0 0,0 1 0 0 0,0-1 0 0 0,0 0 0 0 0,0 0 0 0 0,1 0 0 0 0,0 0 0 0 0,0 0 0 0 0,0 0 0 0 0,1 0 0 0 0,5 8 0 0 0,-8-12-60 0 0,1-1 1 0 0,0 1 0 0 0,0 0-1 0 0,-1 0 1 0 0,1-1-1 0 0,0 1 1 0 0,0-1-1 0 0,0 1 1 0 0,0-1-1 0 0,0 1 1 0 0,0-1-1 0 0,0 1 1 0 0,0-1-1 0 0,0 0 1 0 0,0 1-1 0 0,0-1 1 0 0,0 0-1 0 0,0 0 1 0 0,0 0-1 0 0,0 0 1 0 0,0 0 0 0 0,0 0-1 0 0,0 0 1 0 0,0 0-1 0 0,0-1 1 0 0,0 1-1 0 0,0 0 1 0 0,0 0-1 0 0,0-1 1 0 0,0 1-1 0 0,0-1 1 0 0,0 1-1 0 0,0-1 1 0 0,0 1-1 0 0,0-1 1 0 0,-1 0-1 0 0,1 1 1 0 0,0-1-1 0 0,0 0 1 0 0,-1 0 0 0 0,1 0-1 0 0,0 1 1 0 0,-1-1-1 0 0,2-2 1 0 0,3-5 29 0 0,-1-1 1 0 0,1 1 0 0 0,-2-1 0 0 0,1 0 0 0 0,-1 0 0 0 0,2-12 0 0 0,-2 11-30 0 0,0 0 1 0 0,0 0 0 0 0,1 1-1 0 0,0-1 1 0 0,6-10 0 0 0,-9 19-33 0 0,0 0 0 0 0,0 0 1 0 0,0 0-1 0 0,0 0 0 0 0,0 0 0 0 0,0 1 0 0 0,1-1 1 0 0,-1 0-1 0 0,0 0 0 0 0,0 1 0 0 0,3-1 1 0 0,3-3-16 0 0,1 3 6 0 0,3 3 3 0 0,-2 0 26 0 0,-7-2-3 0 0,0 1 0 0 0,0-1-1 0 0,-1 1 1 0 0,1-1 0 0 0,-1 1 0 0 0,1 0-1 0 0,0 0 1 0 0,-1 0 0 0 0,1 0-1 0 0,-1 0 1 0 0,0 0 0 0 0,1 0 0 0 0,-1 0-1 0 0,0 0 1 0 0,1 1 0 0 0,0 1-1 0 0,3 3-4 0 0,-1-3 8 0 0,-1 0 0 0 0,0 1 0 0 0,0-1 0 0 0,0 1 0 0 0,0-1-1 0 0,3 8 1 0 0,12 14 12 0 0,-18-24 5 0 0,1-1 0 0 0,0 1 0 0 0,0 0 0 0 0,-1 0 0 0 0,1-1 1 0 0,0 1-1 0 0,0-1 0 0 0,0 1 0 0 0,0-1 0 0 0,0 1 0 0 0,0-1 0 0 0,0 0 0 0 0,0 1 0 0 0,0-1 0 0 0,0 0 1 0 0,0 0-1 0 0,0 1 0 0 0,0-1 0 0 0,0 0 0 0 0,0 0 0 0 0,0 0 0 0 0,0-1 0 0 0,0 1 0 0 0,0 0 0 0 0,0 0 0 0 0,0 0 1 0 0,0-1-1 0 0,0 1 0 0 0,0-1 0 0 0,0 1 0 0 0,0 0 0 0 0,0-1 0 0 0,0 0 0 0 0,1 0 0 0 0,0-1 55 0 0,1 1-1 0 0,-1-1 0 0 0,0 0 1 0 0,0 0-1 0 0,0-1 0 0 0,0 1 0 0 0,0 0 1 0 0,0-1-1 0 0,0 1 0 0 0,1-4 1 0 0,9-23 367 0 0,-1-1 1 0 0,-2 0 0 0 0,0 0 0 0 0,-2-1-1 0 0,3-34 1 0 0,-10 27-284 0 0,-1 2-304 0 0,1 34 44 0 0,-13-23-601 0 0,12 24 498 0 0,-6-1-1179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5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6 3223 0 0,'-1'-1'240'0'0,"0"1"69"0"0,0-1 0 0 0,1 1-1 0 0,-1-1 1 0 0,0 1-1 0 0,0-1 1 0 0,0 1-1 0 0,1 0 1 0 0,-1 0-1 0 0,0-1 1 0 0,0 1-1 0 0,0 0 1 0 0,0 0-1 0 0,0 0 1 0 0,1 0-1 0 0,-1 0 1 0 0,0 0-1 0 0,0 0 1 0 0,-5 1 3461 0 0,-3 1-2688 0 0,7-1-1087 0 0,0 0 1 0 0,1 0 0 0 0,-1 1 0 0 0,0-1 0 0 0,1 1 0 0 0,-1-1 0 0 0,1 1-1 0 0,0-1 1 0 0,-1 1 0 0 0,1 0 0 0 0,0-1 0 0 0,0 1 0 0 0,0 0 0 0 0,0 0 0 0 0,0 0-1 0 0,1 0 1 0 0,-1 0 0 0 0,0 0 0 0 0,1 3 0 0 0,-3 5-49 0 0,-27 91-25 0 0,22-73 70 0 0,4-14 104 0 0,1 1-1 0 0,-2 19 0 0 0,5-28-50 0 0,0 0 1 0 0,0 1-1 0 0,0-1 1 0 0,0 0-1 0 0,1 1 1 0 0,0-1-1 0 0,4 10 1 0 0,-5-13 4 0 0,1-1 0 0 0,0 0 0 0 0,0 0 1 0 0,1 1-1 0 0,-1-1 0 0 0,0 0 1 0 0,1 0-1 0 0,-1-1 0 0 0,1 1 0 0 0,-1 0 1 0 0,1 0-1 0 0,0-1 0 0 0,0 1 0 0 0,0-1 1 0 0,0 1-1 0 0,0-1 0 0 0,0 0 1 0 0,4 2-1 0 0,-2-2-18 0 0,-1 0 0 0 0,1-1-1 0 0,-1 1 1 0 0,1-1 0 0 0,-1 0 0 0 0,1 0 0 0 0,0 0 0 0 0,-1 0-1 0 0,1-1 1 0 0,-1 1 0 0 0,7-2 0 0 0,-3-1-14 0 0,0 1-1 0 0,0-1 1 0 0,0 0 0 0 0,0-1 0 0 0,-1 0 0 0 0,1 0-1 0 0,-1 0 1 0 0,0-1 0 0 0,0 1 0 0 0,-1-2-1 0 0,8-7 1 0 0,-9 9 58 0 0,-1-1 0 0 0,0 0-1 0 0,0 0 1 0 0,0 0 0 0 0,0-1-1 0 0,-1 1 1 0 0,0-1 0 0 0,0 1-1 0 0,0-1 1 0 0,-1 0 0 0 0,0 1-1 0 0,0-1 1 0 0,0 0 0 0 0,-1 0-1 0 0,0 0 1 0 0,0 0 0 0 0,0 0 0 0 0,-1 0-1 0 0,0 1 1 0 0,-2-7 0 0 0,0-1 325 0 0,-1 0 1 0 0,-12-24 0 0 0,14 33-346 0 0,0 0 1 0 0,-1 1-1 0 0,1-1 1 0 0,-1 1-1 0 0,0-1 0 0 0,0 1 1 0 0,0 0-1 0 0,0 0 1 0 0,-1 0-1 0 0,1 0 0 0 0,-1 1 1 0 0,-7-4-1 0 0,-65-29-353 0 0,75 34-6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6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3679 0 0,'0'0'727'0'0,"-2"16"6028"0"0,3 17-3473 0 0,6 18-3508 0 0,-3-26 452 0 0,3 20-86 0 0,25 150 950 0 0,-29-170-623 0 0,-1 0 0 0 0,-1 1 0 0 0,-1-1 0 0 0,-1 1 1 0 0,-7 35-1 0 0,-1 52-24 0 0,9-111 168 0 0,0-14-398 0 0,-1-35-56 0 0,-1 28-46 0 0,2 0 0 0 0,0 0 0 0 0,1-1 1 0 0,1 1-1 0 0,7-28 0 0 0,-9 43-111 0 0,0 3 0 0 0,1 0 0 0 0,-1 0 0 0 0,0 0 0 0 0,0 0 0 0 0,1 0 0 0 0,-1 0 0 0 0,0 1 0 0 0,1-1 0 0 0,-1 0 0 0 0,1 0 0 0 0,-1 0 0 0 0,1 0 0 0 0,0 0 0 0 0,-1 1 0 0 0,1-1 0 0 0,0 0 0 0 0,0 1 0 0 0,0-2 0 0 0,1 1-4 0 0,-1 0-1 0 0,0-1 1 0 0,0 1-1 0 0,1 0 1 0 0,-1 0-1 0 0,0 0 1 0 0,1 0-1 0 0,-1 0 1 0 0,1 1-1 0 0,-1-1 1 0 0,1 0-1 0 0,0 1 1 0 0,-1-1-1 0 0,1 1 1 0 0,0 0-1 0 0,-1-1 1 0 0,4 1-1 0 0,-1 0-14 0 0,-1 0-1 0 0,1 1 0 0 0,-1-1 0 0 0,1 1 1 0 0,-1 0-1 0 0,0 0 0 0 0,1 0 0 0 0,3 2 0 0 0,5 4-45 0 0,-1 0 0 0 0,0 0 0 0 0,16 13-1 0 0,-27-20 66 0 0,5 4 0 0 0,14 17 0 0 0,-12-13 0 0 0,-1 0 0 0 0,0 0 0 0 0,-1 1 0 0 0,0 0 0 0 0,0 0 0 0 0,3 10 0 0 0,16 60 0 0 0,-17-53 0 0 0,14 37 0 0 0,-20-61-34 0 0,-1 0 0 0 0,1 0 0 0 0,1 1 0 0 0,-1-1 0 0 0,0 0 0 0 0,0-1 0 0 0,1 1 0 0 0,-1 0 0 0 0,1 0 0 0 0,-1 0 0 0 0,1-1 0 0 0,0 1 0 0 0,0-1 0 0 0,0 0 0 0 0,0 1 0 0 0,0-1 0 0 0,0 0 0 0 0,0 0 0 0 0,4 1 0 0 0,-3-3-1343 0 0,4-3-438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6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 6911 0 0,'0'0'623'0'0,"-17"6"1108"0"0,12-4-1285 0 0,0 1 1 0 0,1-1 0 0 0,-1 1 0 0 0,1 0-1 0 0,-1 0 1 0 0,1 1 0 0 0,0-1 0 0 0,1 1-1 0 0,-1 0 1 0 0,0 0 0 0 0,1 0 0 0 0,-3 6-1 0 0,2-3-345 0 0,0 0 0 0 0,1 0 0 0 0,0 0 0 0 0,0 1 0 0 0,1 0 0 0 0,0-1 0 0 0,-2 13 0 0 0,3-6-72 0 0,0 1-1 0 0,0-1 0 0 0,2 0 1 0 0,0 0-1 0 0,1 0 0 0 0,0 0 1 0 0,1 0-1 0 0,8 25 0 0 0,-10-36-9 0 0,0-1 0 0 0,0 0 0 0 0,-1 0 0 0 0,1 0 0 0 0,1 0 0 0 0,-1 0 0 0 0,0 0 0 0 0,0-1 0 0 0,1 1 0 0 0,-1 0-1 0 0,1 0 1 0 0,0-1 0 0 0,-1 1 0 0 0,1-1 0 0 0,0 0 0 0 0,3 3 0 0 0,-2-4-5 0 0,0 1 1 0 0,0 0-1 0 0,0 0 0 0 0,0-1 1 0 0,0 0-1 0 0,0 0 0 0 0,0 0 1 0 0,0 0-1 0 0,-1 0 0 0 0,1 0 1 0 0,0-1-1 0 0,5-1 0 0 0,-2 1-4 0 0,0-1 0 0 0,-1 0 0 0 0,1 0 0 0 0,0-1 0 0 0,-1 1 0 0 0,1-1 0 0 0,-1-1 0 0 0,0 1 0 0 0,0-1 0 0 0,0 0-1 0 0,0 0 1 0 0,-1 0 0 0 0,0-1 0 0 0,0 1 0 0 0,0-1 0 0 0,0 0 0 0 0,-1 0 0 0 0,5-9 0 0 0,-4 4 3 0 0,1 0 0 0 0,-2 0 1 0 0,1-1-1 0 0,-1 1 0 0 0,-1-1 1 0 0,0 0-1 0 0,-1 1 0 0 0,0-1 0 0 0,0-18 1 0 0,-1 22 8 0 0,-1-1 0 0 0,1 1 0 0 0,-1 0 0 0 0,-1-1 0 0 0,-3-11 0 0 0,4 17 39 0 0,0-1 0 0 0,0 1 0 0 0,0 0 0 0 0,-1 0-1 0 0,1 0 1 0 0,0 0 0 0 0,-1 0 0 0 0,0 0-1 0 0,1 0 1 0 0,-1 1 0 0 0,0-1 0 0 0,0 0 0 0 0,0 1-1 0 0,0 0 1 0 0,0-1 0 0 0,0 1 0 0 0,0 0 0 0 0,-1 0-1 0 0,1 0 1 0 0,-4-1 0 0 0,-2 0 182 0 0,0 0-147 0 0,0 0 0 0 0,0 0 0 0 0,-1 1 0 0 0,1 0 0 0 0,-16 1 0 0 0,16 0-69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8751 0 0,'0'0'674'0'0,"-1"0"-438"0"0,-1 1-122 0 0,0 1 0 0 0,0-1 1 0 0,0 0-1 0 0,1 1 1 0 0,-1-1-1 0 0,1 1 0 0 0,-1 0 1 0 0,1 0-1 0 0,-1-1 0 0 0,1 1 1 0 0,0 0-1 0 0,0 0 0 0 0,0 0 1 0 0,0 0-1 0 0,0 0 1 0 0,0 0-1 0 0,1 1 0 0 0,-1-1 1 0 0,1 0-1 0 0,-1 0 0 0 0,1 0 1 0 0,0 1-1 0 0,0 3 0 0 0,0 6 746 0 0,1-1-1 0 0,0 1 0 0 0,4 16 1 0 0,-2-16-704 0 0,38 154 351 0 0,-1-10 82 0 0,-30-96 35 0 0,3 82-1 0 0,-6-66-383 0 0,-4-45-5544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7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4 194 9671 0 0,'0'0'4818'0'0,"10"-6"-285"0"0,1 0-4622 0 0,1 1 0 0 0,0-1 1 0 0,18-4-1 0 0,-18 7-147 0 0,0-1 0 0 0,0-1 0 0 0,-1 0 0 0 0,17-10 0 0 0,-25 12 278 0 0,-1 1 0 0 0,1 0 0 0 0,-1-1 0 0 0,1 1 0 0 0,-1-1-1 0 0,0 0 1 0 0,0 1 0 0 0,0-1 0 0 0,0 0 0 0 0,-1 0 0 0 0,1-1 0 0 0,-1 1-1 0 0,0 0 1 0 0,2-5 0 0 0,-3 7 170 0 0,0-12 216 0 0,0 3-243 0 0,1 6-89 0 0,-1 0 0 0 0,0-1 0 0 0,0 1 0 0 0,-1 0 0 0 0,1-1 0 0 0,-1 1 0 0 0,0 0 0 0 0,-2-7 1 0 0,2 10-97 0 0,1 0 0 0 0,0 1 1 0 0,-1-1-1 0 0,1 0 0 0 0,-1 1 1 0 0,1-1-1 0 0,-1 0 0 0 0,1 1 1 0 0,-1-1-1 0 0,1 1 0 0 0,-1-1 1 0 0,0 1-1 0 0,1-1 0 0 0,-1 1 1 0 0,0-1-1 0 0,1 1 0 0 0,-1 0 1 0 0,0-1-1 0 0,1 1 0 0 0,-1 0 1 0 0,0-1-1 0 0,0 1 0 0 0,0 0 1 0 0,1 0-1 0 0,-1 0 0 0 0,0 0 1 0 0,0 0-1 0 0,-1 0 0 0 0,0 0 1 0 0,-1 0-8 0 0,0 0 0 0 0,0 0 0 0 0,0 0 0 0 0,0 0 0 0 0,0 1 0 0 0,0-1 1 0 0,0 1-1 0 0,0 0 0 0 0,0 0 0 0 0,0 0 0 0 0,1 0 0 0 0,-1 1 0 0 0,0-1 0 0 0,1 1 0 0 0,-1-1 0 0 0,1 1 0 0 0,-4 3 0 0 0,-5 5-38 0 0,0 1 0 0 0,-10 12 0 0 0,19-21 53 0 0,-5 6-12 0 0,1 1 0 0 0,0 0 1 0 0,0 0-1 0 0,1 0 0 0 0,0 1 0 0 0,1-1 0 0 0,0 1 0 0 0,0 0 0 0 0,1 0 0 0 0,1 1 0 0 0,0-1 0 0 0,-2 12 1 0 0,4-12 11 0 0,-1-1 0 0 0,1 0 1 0 0,1 0-1 0 0,-1 1 1 0 0,2-1-1 0 0,-1 0 1 0 0,1 0-1 0 0,1 0 1 0 0,0 0-1 0 0,0-1 0 0 0,0 1 1 0 0,1-1-1 0 0,0 0 1 0 0,8 11-1 0 0,-8-13-1 0 0,1 0-1 0 0,1-1 0 0 0,-1 1 1 0 0,1-1-1 0 0,0 0 1 0 0,0-1-1 0 0,0 1 0 0 0,0-1 1 0 0,1 0-1 0 0,0-1 1 0 0,0 0-1 0 0,0 0 0 0 0,0 0 1 0 0,13 2-1 0 0,-6-2-482 0 0,0-1-1 0 0,1 0 1 0 0,-1-1-1 0 0,0-1 1 0 0,0 0-1 0 0,1-1 1 0 0,13-3-1 0 0,-15 1-3533 0 0,-1 0-1136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8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 3223 0 0,'-14'8'312'0'0,"-5"3"2592"0"0,-23 17 6308 0 0,17-7-8929 0 0,-4 3 89 0 0,4-5 185 0 0,23-17-481 0 0,-2 2-52 0 0,3-3 36 0 0,2 0 11 0 0,5 5-6 0 0,-5-4-61 0 0,0-1-1 0 0,0 0 1 0 0,0 0-1 0 0,0 0 1 0 0,0 0-1 0 0,0 0 1 0 0,1 0-1 0 0,-1 0 1 0 0,0 0-1 0 0,1 0 1 0 0,-1-1-1 0 0,1 1 0 0 0,-1 0 1 0 0,0-1-1 0 0,1 1 1 0 0,2-1-1 0 0,2 2 2 0 0,74 29-5 0 0,-70-28 9 0 0,0 2 1 0 0,0 0-1 0 0,0 0 0 0 0,-1 0 0 0 0,0 1 1 0 0,0 1-1 0 0,13 11 0 0 0,-18-14-1 0 0,0 0-1 0 0,-1 0 1 0 0,0 0-1 0 0,1 1 0 0 0,-2-1 1 0 0,1 1-1 0 0,0 0 1 0 0,-1-1-1 0 0,0 1 1 0 0,0 0-1 0 0,0 0 1 0 0,-1 0-1 0 0,0 1 0 0 0,0-1 1 0 0,0 0-1 0 0,0 1 1 0 0,-1 7-1 0 0,-1 0 189 0 0,0 0 0 0 0,-6 23 0 0 0,6-31-135 0 0,-1 0 0 0 0,1 0 1 0 0,-1 0-1 0 0,0 0 0 0 0,-1-1 0 0 0,1 1 0 0 0,-1-1 1 0 0,0 1-1 0 0,-7 7 0 0 0,5-7-125 0 0,0-1 0 0 0,0 1 1 0 0,-1-1-1 0 0,1 0 0 0 0,-1 0 0 0 0,0-1 0 0 0,-1 0 0 0 0,1 0 0 0 0,0 0 0 0 0,-1-1 0 0 0,-7 2 1 0 0,1 0-4279 0 0,-2 0-1470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1:06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4607 0 0,'0'0'10104'0'0,"6"10"-9888"0"0,-1 0-127 0 0,-1 1 0 0 0,0 1 0 0 0,-1-1 0 0 0,0 0-1 0 0,-1 1 1 0 0,1 12 0 0 0,2 75 301 0 0,-5-57-330 0 0,6 147 138 0 0,-5-143-158 0 0,0-25 35 0 0,0 0 0 0 0,-2 0 1 0 0,-5 33-1 0 0,6-52-223 0 0,0-1 106 0 0,0 0-1 0 0,-1 0 1 0 0,1 0 0 0 0,0 0-1 0 0,-1 0 1 0 0,1 0-1 0 0,-1 0 1 0 0,1 0 0 0 0,-1 0-1 0 0,1 0 1 0 0,-1 0 0 0 0,0 0-1 0 0,0 0 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1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1 10135 0 0,'-8'20'896'0'0,"-7"-1"-712"0"0,-9-1-184 0 0,6 9 0 0 0,4 11 2624 0 0,3 3 496 0 0,3 4 96 0 0,6 5 16 0 0,2 1-2880 0 0,4 4-584 0 0,0 4-120 0 0,2 10-16 0 0,-1 11-208 0 0,5 13-48 0 0,4 5-8 0 0,2-4-5048 0 0,0-5-1008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1:11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7 6215 0 0,'0'0'1322'0'0,"-2"-1"-598"0"0,-2 0-214 0 0,1-1 0 0 0,-1 1 0 0 0,1 1 0 0 0,-1-1 0 0 0,1 1 0 0 0,-1-1 0 0 0,0 1 0 0 0,1 0 0 0 0,-1 0 0 0 0,1 1 0 0 0,-8 0 0 0 0,-44 14-467 0 0,44-11 530 0 0,6-3-536 0 0,-1 1 0 0 0,1 0 0 0 0,0 1 1 0 0,0 0-1 0 0,0-1 0 0 0,0 2 1 0 0,0-1-1 0 0,1 0 0 0 0,0 1 0 0 0,-1 0 1 0 0,1 0-1 0 0,1 0 0 0 0,-1 1 1 0 0,-5 8-1 0 0,2 0 53 0 0,0 0 0 0 0,1 1 1 0 0,0 0-1 0 0,-4 20 0 0 0,-2 8-44 0 0,-11 73 0 0 0,21-93-21 0 0,0 1 0 0 0,1-1 0 0 0,2 1 0 0 0,0-1 1 0 0,5 25-1 0 0,-4-40 35 0 0,0 0 0 0 0,0 0 0 0 0,0 0 0 0 0,1 0 0 0 0,0-1 0 0 0,1 1 0 0 0,-1-1 0 0 0,1 0 0 0 0,0 0 0 0 0,1-1 1 0 0,-1 1-1 0 0,1-1 0 0 0,1 0 0 0 0,-1 0 0 0 0,0 0 0 0 0,10 5 0 0 0,1 0-49 0 0,2 0-1 0 0,0-2 1 0 0,0 0 0 0 0,33 10 0 0 0,-29-12-66 0 0,-1 0 1 0 0,1-2-1 0 0,0-1 1 0 0,0-1-1 0 0,0-1 1 0 0,43-2-1 0 0,-54 0 56 0 0,-6 0 0 0 0,0 1 0 0 0,-1-1 0 0 0,1 0 0 0 0,0 0 0 0 0,-1-1 0 0 0,1 1 0 0 0,0-1 0 0 0,-1 0 0 0 0,5-3 0 0 0,-6 3 7 0 0,1 0 0 0 0,-1 0 0 0 0,0 0 0 0 0,0-1 0 0 0,0 1 0 0 0,0-1 0 0 0,3-4 0 0 0,5-7 49 0 0,-7 4-26 0 0,0 1 0 0 0,-1-1 0 0 0,0 0-1 0 0,0 1 1 0 0,-1-1 0 0 0,0-1 0 0 0,-1 1 0 0 0,1-12-1 0 0,-7-83 231 0 0,3 84-253 0 0,0-2 13 0 0,-2 0-1 0 0,-1 1 1 0 0,-1 0 0 0 0,0 0 0 0 0,-2 0 0 0 0,-18-37 0 0 0,22 52-46 0 0,-1-1-1 0 0,1 1 1 0 0,-2 0 0 0 0,1 0-1 0 0,-1 1 1 0 0,0 0 0 0 0,0 0-1 0 0,-1 0 1 0 0,1 1-1 0 0,-1 0 1 0 0,-15-8 0 0 0,1 2-81 0 0,-1 1 1 0 0,-1 1-1 0 0,-23-5 1 0 0,32 11-25 0 0,0 0 0 0 0,0 1 0 0 0,0 1 0 0 0,-19 1 0 0 0,31 0-62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04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72 9671 0 0,'-7'-7'7744'0'0,"9"6"-7671"0"0,0-1 0 0 0,0 0 0 0 0,0 1-1 0 0,0 0 1 0 0,0-1 0 0 0,4-1 0 0 0,-4 3-55 0 0,18-10-122 0 0,1 1-1 0 0,0 1 1 0 0,1 0-1 0 0,0 2 1 0 0,23-4 0 0 0,-37 9 62 0 0,1 1 1 0 0,0 0 0 0 0,0 0 0 0 0,0 0-1 0 0,0 1 1 0 0,0 1 0 0 0,0-1 0 0 0,14 6 0 0 0,9 1-1012 0 0,-20-5 15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05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1 5527 0 0,'0'0'250'0'0,"-1"1"-2"0"0,-16 10 5241 0 0,12-1-2770 0 0,2 29-2529 0 0,-30 477 1440 0 0,33-489-1681 0 0,0-1 0 0 0,2 0 1 0 0,2 0-1 0 0,0-1 0 0 0,8 26 1 0 0,-10-37-826 0 0,0-2-270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05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78 5983 0 0,'-1'-10'486'0'0,"0"0"0"0"0,0 0-1 0 0,-1 0 1 0 0,-1 1-1 0 0,-5-15 733 0 0,7 23-1135 0 0,-1 1 0 0 0,1-1 1 0 0,-1 1-1 0 0,0-1 0 0 0,1 1 1 0 0,-1-1-1 0 0,0 1 0 0 0,0 0 1 0 0,-2 0-1 0 0,2 0-63 0 0,-1 0 0 0 0,1 1-1 0 0,0-1 1 0 0,0 1 0 0 0,-1 0 0 0 0,1 0-1 0 0,0 0 1 0 0,0 0 0 0 0,0 0 0 0 0,0 0-1 0 0,0 0 1 0 0,0 1 0 0 0,0-1 0 0 0,0 1-1 0 0,1-1 1 0 0,-1 1 0 0 0,-1 2 0 0 0,-4 4-25 0 0,1 1 1 0 0,-8 12 0 0 0,6-6-9 0 0,0 1 1 0 0,1 0-1 0 0,0 0 1 0 0,2 1-1 0 0,0-1 1 0 0,1 1-1 0 0,0 0 1 0 0,1 1-1 0 0,1-1 1 0 0,1 0-1 0 0,1 1 1 0 0,2 24-1 0 0,1-25 270 0 0,2-1-1 0 0,0 0 0 0 0,1 0 1 0 0,0 0-1 0 0,2-1 1 0 0,0 0-1 0 0,13 19 1 0 0,-18-28-237 0 0,1 0-1 0 0,0-1 1 0 0,1 1 0 0 0,-1-1 0 0 0,1 0-1 0 0,0 0 1 0 0,1-1 0 0 0,-1 0 0 0 0,1 0-1 0 0,-1 0 1 0 0,11 5 0 0 0,-12-8-50 0 0,0 1 1 0 0,-1-1-1 0 0,1 0 0 0 0,0 0 1 0 0,0 0-1 0 0,0-1 1 0 0,0 1-1 0 0,0-1 0 0 0,0 0 1 0 0,0 0-1 0 0,0-1 0 0 0,0 1 1 0 0,0-1-1 0 0,0 1 1 0 0,0-2-1 0 0,0 1 0 0 0,0 0 1 0 0,-1-1-1 0 0,1 1 1 0 0,0-1-1 0 0,3-2 0 0 0,2-3 59 0 0,0 1-1 0 0,-1-1 1 0 0,1-1 0 0 0,-1 0-1 0 0,-1 0 1 0 0,0 0-1 0 0,0-1 1 0 0,-1 0-1 0 0,0 0 1 0 0,0-1 0 0 0,-1 1-1 0 0,0-1 1 0 0,6-21-1 0 0,-9 23 62 0 0,-1-1-1 0 0,0 0 0 0 0,0 0 0 0 0,-1 0 1 0 0,0 0-1 0 0,-1 0 0 0 0,0 0 1 0 0,0 0-1 0 0,-3-9 0 0 0,-3-7 169 0 0,-19-44-1 0 0,19 52-106 0 0,-2 0 0 0 0,0 1 0 0 0,0 0 0 0 0,-2 1 0 0 0,-12-15 0 0 0,19 25 20 0 0,-1 1 1 0 0,1 0-1 0 0,-1 0 1 0 0,0 0-1 0 0,0 1 1 0 0,0 0-1 0 0,-11-6 1 0 0,1 4 71 0 0,0-1-1 0 0,-18-3 1 0 0,25 15-3858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6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317 216 6911 0 0,'-8'-5'715'0'0,"0"0"334"0"0,1-1 1 0 0,-1 0-1 0 0,1-1 0 0 0,-10-12 0 0 0,11 13-581 0 0,0-1 0 0 0,0 1 0 0 0,-1-1 0 0 0,0 2-1 0 0,-10-7 1 0 0,16 11-474 0 0,-1 1-1 0 0,1 0 1 0 0,0-1-1 0 0,-1 1 0 0 0,1 0 1 0 0,-1 0-1 0 0,1 0 1 0 0,-1 0-1 0 0,1 0 1 0 0,-1 0-1 0 0,1 0 0 0 0,-1 0 1 0 0,1 1-1 0 0,-1-1 1 0 0,1 0-1 0 0,0 1 0 0 0,-1-1 1 0 0,1 1-1 0 0,0 0 1 0 0,-1 0-1 0 0,1-1 1 0 0,0 1-1 0 0,0 0 0 0 0,-1 0 1 0 0,0 1-1 0 0,-5 4-155 0 0,0 1-1 0 0,-10 12 0 0 0,15-16 116 0 0,-17 19-373 0 0,1 2 1 0 0,1 0 0 0 0,-22 43 0 0 0,30-49 452 0 0,2 1-1 0 0,0 0 1 0 0,0 0 0 0 0,2 0 0 0 0,1 0 0 0 0,-3 27 0 0 0,5-31 176 0 0,1 1 0 0 0,0 0 0 0 0,1-1 0 0 0,1 1 0 0 0,3 20 0 0 0,-3-32-169 0 0,0-1 1 0 0,0 1-1 0 0,0 0 1 0 0,1 0-1 0 0,-1 0 1 0 0,1-1-1 0 0,0 1 1 0 0,0-1-1 0 0,0 1 1 0 0,1-1-1 0 0,-1 0 1 0 0,1 0-1 0 0,-1 0 1 0 0,1 0-1 0 0,0 0 1 0 0,0-1-1 0 0,1 1 1 0 0,-1-1-1 0 0,0 0 1 0 0,1 0-1 0 0,-1 0 1 0 0,1 0-1 0 0,0-1 1 0 0,0 0-1 0 0,6 2 1 0 0,7 0-40 0 0,0-1 0 0 0,0 0 1 0 0,0-1-1 0 0,0-1 0 0 0,0-1 1 0 0,0 0-1 0 0,0-2 0 0 0,0 0 1 0 0,0 0-1 0 0,25-10 0 0 0,-29 7 13 0 0,0 0 0 0 0,-1-1 0 0 0,0 0-1 0 0,0-1 1 0 0,-1-1 0 0 0,0 0 0 0 0,-1 0 0 0 0,1-1-1 0 0,9-13 1 0 0,11-16 311 0 0,32-53-1 0 0,-39 56 1 0 0,4-3 111 0 0,-19 28-234 0 0,0 0 1 0 0,-1 0 0 0 0,-1-1 0 0 0,0 0-1 0 0,0-1 1 0 0,5-16 0 0 0,-11 23-169 0 0,0 0 0 0 0,0 0 1 0 0,-1 0-1 0 0,0 0 0 0 0,0-1 1 0 0,0 1-1 0 0,-1 0 0 0 0,0 0 0 0 0,0 0 1 0 0,-1 0-1 0 0,1 0 0 0 0,-1 0 1 0 0,-1 0-1 0 0,-4-9 0 0 0,1 4-72 0 0,-1 0 0 0 0,1 0 0 0 0,-2 1 0 0 0,0 0 0 0 0,0 0 0 0 0,-12-10 0 0 0,14 14-63 0 0,-1 1 1 0 0,1 1-1 0 0,-1-1 0 0 0,-1 1 1 0 0,1 0-1 0 0,0 0 0 0 0,-1 1 1 0 0,-15-4-1 0 0,6 3-562 0 0,0 1 0 0 0,0 0 0 0 0,-23 1 1 0 0,9 1-4980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6.6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42 191 4607 0 0,'-4'-7'665'0'0,"-1"0"0"0"0,1 0 0 0 0,0 0 0 0 0,0 0 0 0 0,1-1 0 0 0,0 1-1 0 0,1-1 1 0 0,-1 0 0 0 0,0-9 0 0 0,0 3 1235 0 0,0-28 0 0 0,4 8-2919 0 0,-1 33 1039 0 0,-1 0 1 0 0,1 0 0 0 0,1 0-1 0 0,-1 0 1 0 0,0 0 0 0 0,0 0 0 0 0,0 0-1 0 0,0 1 1 0 0,1-1 0 0 0,-1 0-1 0 0,0 0 1 0 0,1 0 0 0 0,-1 0 0 0 0,0 1-1 0 0,1-1 1 0 0,-1 0 0 0 0,1 0-1 0 0,1 0 1 0 0,-2 1 28 0 0,0-1 1 0 0,1 1-1 0 0,-1 0 0 0 0,1 0 0 0 0,-1 0 1 0 0,1 0-1 0 0,-1 0 0 0 0,1 0 0 0 0,-1 0 1 0 0,0 1-1 0 0,1-1 0 0 0,-1 0 0 0 0,1 0 1 0 0,-1 0-1 0 0,1 0 0 0 0,-1 0 0 0 0,0 1 1 0 0,1-1-1 0 0,-1 0 0 0 0,0 0 0 0 0,1 1 1 0 0,-1-1-1 0 0,0 0 0 0 0,1 1 0 0 0,0 0 1 0 0,2 3 175 0 0,0 0 1 0 0,0 0-1 0 0,0 0 0 0 0,0 1 1 0 0,3 6-1 0 0,4 13 310 0 0,-2 1-1 0 0,11 51 1 0 0,-6-22 44 0 0,-1 2-18 0 0,-3 1 0 0 0,2 69 1 0 0,10 62-61 0 0,-18-174-437 0 0,0-1 0 0 0,1 0-1 0 0,0-1 1 0 0,1 1 0 0 0,9 18-1 0 0,-12-28-186 0 0,0 1 0 0 0,0-1-1 0 0,0 0 1 0 0,0 0 0 0 0,1 0-1 0 0,0 0 1 0 0,-1 0 0 0 0,1 0-1 0 0,0-1 1 0 0,0 1 0 0 0,0-1-1 0 0,1 0 1 0 0,-1 0 0 0 0,1 0-1 0 0,-1 0 1 0 0,1 0 0 0 0,-1-1-1 0 0,1 0 1 0 0,0 0 0 0 0,0 0-1 0 0,0 0 1 0 0,7 0 0 0 0,-2-1-1183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7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86 100 8287 0 0,'-4'-8'863'0'0,"0"-3"1044"0"0,1-1 0 0 0,-3-20 0 0 0,0-4 1245 0 0,0 57-2889 0 0,1-3-258 0 0,-3 21-1 0 0,-10 71-191 0 0,-6 48 218 0 0,23-113 181 0 0,1 0 0 0 0,10 65 1 0 0,-9-98-174 0 0,2 11 112 0 0,10 43 0 0 0,-11-59-114 0 0,1 1 0 0 0,-1-1 0 0 0,1 0 0 0 0,0 0 0 0 0,1-1 0 0 0,-1 1 0 0 0,1-1 0 0 0,1 1 0 0 0,9 10 0 0 0,-11-15-28 0 0,0 1 0 0 0,0-1 0 0 0,0 0 1 0 0,1 0-1 0 0,-1 0 0 0 0,1-1 0 0 0,-1 1 0 0 0,1-1 0 0 0,0 1 0 0 0,-1-1 0 0 0,1-1 0 0 0,0 1 0 0 0,0 0 0 0 0,0-1 0 0 0,0 0 0 0 0,0 0 1 0 0,0 0-1 0 0,-1 0 0 0 0,1-1 0 0 0,0 1 0 0 0,0-1 0 0 0,0 0 0 0 0,-1 0 0 0 0,1 0 0 0 0,4-3 0 0 0,2 0-4 0 0,-1-1 1 0 0,1 0-1 0 0,-1-1 0 0 0,0 0 0 0 0,0 0 0 0 0,-1-1 1 0 0,0 0-1 0 0,8-9 0 0 0,13-16-60 0 0,-2-2 0 0 0,-2-1 0 0 0,-1-1-1 0 0,-1-1 1 0 0,29-66 0 0 0,-49 96 63 0 0,0 0 1 0 0,-1 0-1 0 0,0 0 0 0 0,0 0 0 0 0,-1-1 0 0 0,0 1 1 0 0,0 0-1 0 0,-1-10 0 0 0,0 12 4 0 0,-1 1 1 0 0,1 0-1 0 0,-1-1 0 0 0,0 1 0 0 0,-1 0 0 0 0,1 0 1 0 0,-1 0-1 0 0,1 0 0 0 0,-1 0 0 0 0,-1 0 0 0 0,1 0 1 0 0,0 1-1 0 0,-1-1 0 0 0,0 1 0 0 0,-4-5 1 0 0,-13-10 14 0 0,-1 1 1 0 0,-32-20 0 0 0,-21-17 102 0 0,57 40-75 0 0,-1 1-1 0 0,-31-18 1 0 0,45 29-68 0 0,0 0 48 0 0,0-1-1 0 0,0 1 1 0 0,-1 0-1 0 0,1 1 1 0 0,0-1 0 0 0,-8-1-1 0 0,9 3-65 0 0,1 0 0 0 0,-1 0 1 0 0,1 0-1 0 0,-1 0 0 0 0,1 1 0 0 0,-1-1 0 0 0,1 1 1 0 0,-1-1-1 0 0,1 1 0 0 0,0 0 0 0 0,-1 0 0 0 0,1 0 1 0 0,0 0-1 0 0,-1 0 0 0 0,1 1 0 0 0,0-1 0 0 0,-4 4 1 0 0,4-3-263 0 0,0 1 1 0 0,0 0 0 0 0,0-1 0 0 0,0 1 0 0 0,1 0-1 0 0,-1 0 1 0 0,1 0 0 0 0,-1 1 0 0 0,1-1 0 0 0,0 0 0 0 0,0 0-1 0 0,1 1 1 0 0,-1-1 0 0 0,1 0 0 0 0,-1 5 0 0 0,-1 6-2300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9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73 105 2759 0 0,'0'0'126'0'0,"-2"0"-5"0"0,-3 0 396 0 0,1 1 0 0 0,-1 0 0 0 0,0 0 0 0 0,1 0 0 0 0,-1 1 0 0 0,0 0 0 0 0,1 0 0 0 0,0 0 0 0 0,-1 0 0 0 0,1 0 0 0 0,0 1 0 0 0,0 0 0 0 0,-8 8 4954 0 0,21-17-4611 0 0,6-4-451 0 0,0 0 1 0 0,1 2-1 0 0,0 0 1 0 0,1 0-1 0 0,30-8 1 0 0,-8 6 176 0 0,59-8 0 0 0,-62 13-607 0 0,52-8-353 0 0,-76 10-865 0 0,0-1 1 0 0,20-9 0 0 0,-21 7-348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9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24 5063 0 0,'0'0'232'0'0,"-2"-24"8181"0"0,6 31-7045 0 0,6 20-1942 0 0,0 13 846 0 0,-2 0 0 0 0,3 46 0 0 0,-10-72 234 0 0,-2 1-1 0 0,0-1 1 0 0,-5 24 0 0 0,3-19-69 0 0,-2 23 0 0 0,21 235-410 0 0,-15-266-68 0 0,0 4-189 0 0,-1-9-55 0 0,0 1 0 0 0,1 0 0 0 0,0 0 0 0 0,0 0 1 0 0,1 0-1 0 0,0 0 0 0 0,0-1 0 0 0,0 1 0 0 0,7 10 0 0 0,-4-11-1179 0 0,1-2-51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40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33 3223 0 0,'-7'-5'283'0'0,"-2"1"-254"0"0,-5 1 1082 0 0,-4 17 6232 0 0,15-11-6683 0 0,-7 18 1990 0 0,-3 24-2488 0 0,11-37-16 0 0,-10 41-175 0 0,-29 107-142 0 0,34-137 407 0 0,2 1 0 0 0,0-1-1 0 0,1 1 1 0 0,-2 29 0 0 0,6-41-159 0 0,0-1 0 0 0,0 1 0 0 0,0-1 1 0 0,1 1-1 0 0,1-1 0 0 0,-1 1 0 0 0,1-1 1 0 0,0 0-1 0 0,0 0 0 0 0,1 0 1 0 0,0 0-1 0 0,1 0 0 0 0,-1-1 0 0 0,1 0 1 0 0,6 8-1 0 0,-8-11-61 0 0,1-1 0 0 0,-1 0 0 0 0,0 0 0 0 0,1 0 0 0 0,-1 0 0 0 0,1 0 0 0 0,-1 0 0 0 0,1-1 0 0 0,0 1 0 0 0,0-1 0 0 0,0 0 0 0 0,0 0 0 0 0,0 0 0 0 0,5 1 0 0 0,-3-2-4 0 0,0 0 0 0 0,1 1 0 0 0,-1-1 0 0 0,0-1 1 0 0,0 1-1 0 0,1-1 0 0 0,-1 0 0 0 0,5-2 1 0 0,3-1-24 0 0,-1-1 1 0 0,0 0-1 0 0,0-1 0 0 0,-1-1 1 0 0,1 0-1 0 0,10-9 1 0 0,-8 5-39 0 0,0-1 0 0 0,-1 0 1 0 0,-1-1-1 0 0,0 0 0 0 0,11-18 0 0 0,-16 21 67 0 0,-1 0-1 0 0,0 0 0 0 0,-1-1 0 0 0,0 0 1 0 0,0 0-1 0 0,-1-1 0 0 0,-1 1 0 0 0,4-19 1 0 0,-6 18 43 0 0,-1 1 0 0 0,0-1 1 0 0,0 1-1 0 0,-2-1 0 0 0,1 1 0 0 0,-1 0 1 0 0,-7-22-1 0 0,0 9 38 0 0,0 0 0 0 0,-18-31 1 0 0,24 49-312 0 0,-4-8 381 0 0,-1 1 0 0 0,0 0 0 0 0,-15-18 0 0 0,20 27-310 0 0,-1 1 0 0 0,0-1 0 0 0,1 1 0 0 0,-1 0 0 0 0,-1 0-1 0 0,-4-2 1 0 0,6 3-353 0 0,-1 1 0 0 0,1-1 0 0 0,-1 1 0 0 0,0 0-1 0 0,1 0 1 0 0,-1 0 0 0 0,0 1 0 0 0,0 0-1 0 0,-4-1 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2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270 105 5527 0 0,'-6'0'139'0'0,"1"0"0"0"0,0-1 0 0 0,-1 0-1 0 0,1 0 1 0 0,-1 0 0 0 0,1 0-1 0 0,0-1 1 0 0,0 0 0 0 0,0 0-1 0 0,-5-3 1 0 0,7 3 75 0 0,0 0-1 0 0,1 0 1 0 0,-1 0 0 0 0,1 0-1 0 0,-1 0 1 0 0,1 0-1 0 0,0-1 1 0 0,0 1 0 0 0,0-1-1 0 0,0 1 1 0 0,0-1-1 0 0,0 0 1 0 0,1 0 0 0 0,0 0-1 0 0,-1 0 1 0 0,1 0-1 0 0,-1-5 1 0 0,-2-6-97 0 0,0-10 1385 0 0,3 28-1303 0 0,1 0 0 0 0,-1-1 0 0 0,0 1 0 0 0,0 0 0 0 0,-2 4 0 0 0,0 5 37 0 0,-9 31-50 0 0,-2 0-1 0 0,-2-1 1 0 0,-1-1-1 0 0,-3-1 1 0 0,-35 57 0 0 0,39-73-164 0 0,14-23 518 0 0,6-2-316 0 0,88-15 813 0 0,-60 8-708 0 0,63-4 0 0 0,-68 10-293 0 0,0 2-1 0 0,0 0 1 0 0,0 1 0 0 0,-1 2-1 0 0,1 1 1 0 0,-1 1 0 0 0,0 1 0 0 0,43 18-1 0 0,-31-8-66 0 0,-6-3-21 0 0,33 19-1 0 0,-50-22 53 0 0,-5-1 11 0 0,5 11 54 0 0,-4-1-1 0 0,-5-3-15 0 0,-1 0 0 0 0,0-1 0 0 0,-1 2 0 0 0,2 21 0 0 0,-1 72 170 0 0,-5-70-201 0 0,-3 0 0 0 0,-8 50 1 0 0,5-65 55 0 0,0 1 0 0 0,-2-1 0 0 0,-1-1 0 0 0,-17 36 59 0 0,27-62-347 0 0,-1 0 194 0 0,0 0 0 0 0,0 0 0 0 0,0 0 0 0 0,-1 0 0 0 0,1 0 0 0 0,0 0 0 0 0,0 0 0 0 0,0 0 0 0 0,-1 0 0 0 0,0-2 0 0 0,0-1-28 0 0,0-12-343 0 0,0 1 1 0 0,1-1 0 0 0,1 0 0 0 0,1 1 0 0 0,0-1 0 0 0,8-26 0 0 0,-6 21-765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01:06:14.30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2097 5538 18431 0,'-4'-1'1632'0,"3"0"-1312"16,1 1-320-16,0 0 0 0,1 0 816 0,-1 0 80 15,0 0 32-15,-1 0 0 0,1 0-384 0,-1 0-80 16,1 0-16-16,0 0 0 15,0 0 656-15,0 0 128 0,0 0 32 0,0 0 0 0,0 0-304 0,2 18-48 16,-2-9-16-16,2-3 0 0,-1 1-16 0,0 3-16 16,2-1 0-16,-1 2 0 0,1 3-32 0,0-2-16 0,1 2 0 0,1 2 0 15,1 1-400-15,2 4-80 0,0 1-16 0,0 2 0 16,0 3 16-16,0 1 0 16,2 1 0-16,-2 3 0 15,0-1-144-15,-2 4-16 0,1 4-16 0,-2 1 0 0,0-1-160 16,-1 7 192-16,1 7-192 0,0 4 192 15,0 4-64-15,-2-3 0 0,1-2 0 0,0-1 0 0,0 3-128 0,1 2 0 16,1-1 0-16,0 4 0 0,1 5 0 0,2-4 128 16,-2-7-128-16,0-5 128 0,0-4 0 0,-1 9 0 15,3 11 0 1,-1 5 0-16,1 1-128 0,0-3 192 0,-2-4-192 0,1-5 192 0,-2 1-192 16,-1-2 192-16,0-2-192 0,0-4 192 0,0 0-64 0,0-6 0 15,1-2 0-15,-1-2 0 0,0-1-128 0,0-6 0 16,0-3 0-16,-1 0 0 0,4 6 0 0,-2 2 0 15,1-4 0-15,-2 3 128 0,2-1-128 0,-4-1 0 0,2-2 0 0,-1-2 128 0,0 1-128 0,-1-4 160 32,1 2-160-32,-1-5 160 0,-2-3-160 0,0-1 128 0,2-1-128 0,-2 1 128 15,-1 1-128-15,1 0 0 16,0-3 0-16,0-1 128 0,1-2 64 0,-2 1 0 16,1-4 0-16,0-1 0 0,-1-1 0 0,1 1 16 15,-1-2 0-15,2 1 0 0,-2 4-208 0,1-5 0 0,-1-2 128 16,0 1-128-16,-1 1 0 0,-1-1 0 0,1 0 0 0,-1 1 0 15,0 3 0 1,-1 1 0-16,2-5 0 0,-3 3 0 0,0 3 0 0,0 0 0 0,-1 0 0 16,1-2 0-16,0-1 0 0,0 0 0 0,0-1 0 0,1-3 0 15,-1 3 0-15,-1-3 0 0,3 1 0 16,-2-2 0-16,0-2 0 0,0 1 0 0,1 2 0 0,-1-2 0 16,0-3 128-16,1 2-128 0,-2-4 176 0,1 0-176 15,-1 4 160-15,1-3-160 0,-1 0 128 0,0-3-128 16,0 1 208-16,0 0-32 0,1 2-16 0,-1-2 0 15,1-3-160-15,-1 2 0 0,2-2 0 0,0 2 0 0,-1-3 128 0,2 3 0 16,-1-2 0-16,1 0 0 0,-1-2 32 0,1 0 0 16,-1 2 0-16,1-2 0 0,-1 0-160 0,1 0 0 15,1 0 0-15,-1 1 0 0,1 0 128 0,0-1 0 16,0 3 0-16,-1-6 0 0,1 3-128 0,1 0 0 16,-1 3 0-16,1-3 0 0,0 1 128 0,0-1 0 15,1 0 0-15,-1 0 0 0,0 0-128 0,0 0 0 0,0 0 0 16,0 0 0-16,0 0 128 0,0 0 0 0,0 0 0 0,0 0 0 15,16-12-128-15,-11 7 0 16,0 2 0-16,0 2 0 0,1 0 0 0,0 0 128 16,2 1-128-16,-2-3 128 0,3 3-128 0,-1-1 128 0,3 0-128 0,1 1 128 15,1-1-128-15,3-3 0 0,0 0-160 0,3 0 160 16,1-1 0-16,1 0 0 16,1-1 0-16,1 0 0 0,2 1 0 0,0-1 0 15,0 0-128-15,-1 1 128 0,1 2 0 0,2 1 0 0,2 1 0 16,-1-2 0-16,2 3 0 0,1-1 0 0,1 1 192 15,3-1-192-15,0-1 0 0,2 0 0 0,3 0 0 0,1-1-192 16,1-1 192-16,1 2 0 0,0-1 0 0,2-3 0 16,-1 3 0-16,2-2 0 0,0 0 0 0,2 1 0 0,2-1 0 0,-1 3 0 15,1-1 0-15,-2 2 0 16,0-2 0-16,0 2 0 0,2 2 0 0,-2 2 0 16,-2 1 0-16,-1-1 160 0,4 3-160 0,-1 1 128 15,-1-1-128-15,0-1 0 0,1 0-160 0,-1-2 160 16,0 1 0-16,3-1 0 0,-3-3 0 0,-2-3 0 0,-1 2 0 0,-1-2 0 15,0 1 0-15,-1-1 160 0,-2 1-160 0,-2-2 0 16,-1 2 0-16,-2 1 0 16,-2 1 0-16,1-2 192 0,0 2-192 0,0 0 192 0,0 2-192 0,-2-1 0 0,-1 2 0 0,-1 0 128 15,0-1-128-15,-2 3 0 16,1-1 0-16,-4 3 0 0,1 1 0 16,0-1 0-16,2-2 0 0,-2-1 0 0,-2 1 0 0,2-3 0 15,-1 0 0-15,0 0 0 0,-2 1 0 0,3-2 0 0,0 1 0 0,-1 0 0 16,1 1 0-16,0-2 0 15,-1 2 0-15,1 1 0 0,-2 1 0 0,1 0 0 16,-1-3 0-16,-1 3 0 0,-1 0 0 0,-2 0 0 16,-1-3 0-16,0 2 0 0,2 1 0 0,-2 0 0 15,-4-3 0-15,1 2 0 0,4 2-128 0,-1-3 128 16,1 0 0-16,1 0 0 0,-1 1 0 0,0 1 0 16,0-4 0-16,-1 3 128 0,1-4-128 0,0 1 0 15,2 0 0-15,-1 0 0 0,-1 2 0 0,-1-3 0 0,-1 0 0 16,-1 1-176-16,1 3 176 0,-2-3 0 0,1 1 0 0,0 1 0 0,0-2 0 0,0 3 0 0,-2-3 0 0,-1 2 128 31,3-1-128-31,-4-1 0 0,1 0 0 0,1 1 0 16,-1 0 0-16,1-2 0 0,1 0 0 0,-1-2 0 15,-1 4 0-15,-1-2 0 0,2 0 0 0,0 0 0 16,-1-2 176-16,-2 2-48 0,3 2 0 0,-3-2 0 16,-1 0-128-16,1 0 0 0,0 0 0 0,-1 1 0 15,-1 1 0-15,1 0 0 0,1 2 0 0,0 0 0 16,-1 1-144-16,-1-1 144 0,-2-1-192 0,2 1 192 15,-1-2 0-15,-1 1 0 0,1-3 0 0,0 1 0 16,-2 0 0-16,1 0-128 0,-1 2 128 0,-1-3 0 16,2 0 0-16,-3 1 0 0,-1-1 0 0,0 1 0 15,1-1 0-15,0 3 0 0,0-3 0 0,1 0 0 0,-1 1 0 0,0-1 0 16,0 1 0-16,0-1 0 0,-1 0 0 0,-1 1 0 16,1-1 0-16,0 0 0 0,0 0 0 0,-1 0 0 15,1 0 0-15,0 0 0 0,-1 0 0 0,1 0 0 16,-1 0 0-16,-1-1 0 0,2 1 0 0,-2 0 0 15,1 0 0-15,-2 0 0 0,1 0 0 0,1 0 0 16,-1 1 0-16,1-1 0 0,-1 0 0 0,0 0 0 0,0-1 0 16,0 1 0-16,2 0 0 0,-1-2 0 15,-1 2 0-15,1 0 0 0,0-3 0 0,2 2 0 0,0 0 0 16,-1-2 0-16,1 2 176 0,-1-1-176 16,-1 2 192-16,0-3-192 0,-1 2 0 0,1 0 0 15,-2 1 0-15,0-3 0 0,0 2 0 0,1 0 0 16,-2-1 0-16,1 0 0 0,0 1 0 0,0-2 0 0,1 0 0 0,-1-1 0 15,0 0 320-15,0 0-64 0,1 1 0 16,-1-1 0-16,0 0-112 0,-1-1-16 0,1 0-128 0,-1-1 192 16,0 0-192-16,0 0 0 0,0 0 0 0,-1-2 0 15,1 3 144-15,0-6-144 0,-1 0 128 0,1-1-128 16,0-4 128-16,0 1-128 0,-1-3 0 0,1 0 128 16,0-6-128-16,0-4 0 0,0-5 0 0,0-2 0 15,-2 7 0-15,2-11 0 0,-1-8 0 0,0-8 0 0,-2-2 0 0,1-5 0 16,-1-5 0-16,0 3 0 0,0 11 0 0,1-1 0 15,-2-4 0-15,2-5 0 0,0-1 0 0,1-2 0 16,1 3 0-16,-1 3 0 0,1-1 0 0,0 4 0 16,1 0 0-16,-1-4 0 0,1-3 128 0,-1-2-128 15,2 1 192-15,-2 4-64 0,-2 11-128 0,1-8 0 0,0-11 0 16,-2-8 0-16,0 4 0 0,-1 1 0 16,0 1 0-16,-1-4 0 0,2 4-240 0,-2-1 32 0,2 0 0 0,1 2 0 15,0 3-112-15,1 3 0 0,1-1-16 0,-1 6 0 16,1 3 80-16,1 0 0 0,2 2 16 0,0 1 0 15,0 5 240 1,1 2 0-16,-2 7 0 0,1-1 0 0,1 3 0 0,-1 6 0 0,-1 3 144 0,2 0-144 16,-1 4 128-16,-1-2-128 15,2 1 0-15,-2 1 0 0,1-1 128 0,-1 1-128 16,-1 2 0-16,1 1 144 0,-1 0-144 0,0 1-256 16,-1 1 64-16,-1 1 16 0,0-1-48 0,-2 2-16 15,1 2 0-15,-2-2 0 0,2 1 112 0,-2-2 128 16,0 1-208-16,0 0 80 0,1-1 128 0,-1 2 0 0,2-1 0 15,-2 0 0-15,3 1 0 0,-2-2 0 0,1 1 0 16,0 0 128-16,1-1-128 0,0 2 0 0,0 2 0 16,-1 0-128-16,2-2 128 0,-1 0 0 0,1 2 0 0,-2-1 0 0,1 3 0 0,-3 1 0 15,3 0 0-15,-2 0 0 0,-1 2 0 0,2-2 0 16,-2 0 0 0,1-3-128-16,0 2 128 0,-1-2 0 0,2 3 0 0,-1 0 0 0,1 0 0 0,-2 1 0 15,2 1 0-15,-2-2 0 0,0 1 0 16,1 3 0-16,-1-2 0 0,1 2 0 15,0-2 0-15,0 2-128 0,0 0 128 0,-1 1 0 16,1 1 0-16,0 0-128 0,0 0 128 0,-1-1 0 16,2 1 0-16,-2 0 0 0,2 2 0 0,-1-2 0 15,2-2 0-15,-1 1 0 0,-2-1 0 0,1-1 0 16,1 2 0-16,-1 0 0 0,2 0 0 0,-2 0 0 0,0 1 0 16,1-1 0-16,-2 1 0 0,1 0 0 0,0 1 0 0,-1 0 0 15,0 2 0-15,1-1 0 0,-1 1 0 0,1-1 0 16,0 2 0-16,0-3-128 0,1 3 128 0,-1 0 0 15,1-2 0-15,-1 1 0 0,0 2 0 16,0 0 0-16,-1 0 0 0,2 0 0 0,-2 0 0 0,1 0 0 16,0 0 0-16,-1 0 176 0,-1 0-176 0,-1 0 0 15,1 1-160-15,0-2 160 0,2 1 0 0,-4 0 0 16,2 0 0-16,1 0 0 0,-1-2 0 0,0 2 0 16,-2-2 0-16,1 1 160 0,-1 0-160 0,1 1 0 0,-2-3 0 15,0 3 0-15,-1 0 0 0,-2 0 0 0,2 3 0 16,-1-3 0-16,0 1 0 0,-1 0 0 0,-2 3 0 0,-2-3 0 15,-3 4 0-15,0-2 0 0,-2 0 0 0,0 0 0 16,3 1 0-16,-4-1 0 0,-4-3-160 0,-3 4 160 16,-1 0 0-16,1 1 0 0,0-5 0 0,-1 1 0 15,-1 3 0-15,0-4 0 0,-1 1 0 0,-4 0 160 16,-3-1-160-16,-1 1 0 0,6 2 0 0,-3-3 0 16,-4 1 0-16,-2 3 0 0,-1-4-160 0,-1 2 160 0,-1 2 0 15,1-2 0-15,0 2 0 0,0 1 160 0,-2-3-160 16,0 2 0-16,1 1 0 0,-2-5 0 15,-2 3 0-15,1-2-176 0,0 1 48 0,-2 0 0 0,2 1 128 0,-1-1 176 16,-1-1-48-16,2 0 0 16,0 1-128-16,-3-2-176 0,-2-2 48 0,-1 1 0 0,-2-2 128 0,3 3 0 15,3 0 0-15,2 2 0 0,1-1 0 0,-2 2 0 16,-3-1 0-16,0-1 0 0,-3 0 0 0,2 2 0 16,1-1 0-16,2 2 0 0,1 1 0 0,2 0 0 15,2 1 0-15,-1-2 0 0,3 1-160 0,-1 0 0 0,2-2 0 16,0 0 0-16,1 0 160 0,2 2-128 0,0 2 128 15,4-5-128-15,-1 2 128 0,1 1 128 0,3-3-128 0,1 2 176 16,3 1-176-16,-2-3 0 0,1 3 0 0,0-1 0 16,3 2 0-16,-1-1 0 0,-2 1 0 0,1 2 0 15,1-2 0-15,-1 0-144 0,4 0 144 0,-2-1-160 16,2 0 160-16,1-1 0 0,2 0 0 0,0-1 0 16,0 1 0-16,0 0 128 0,0-2-128 0,2 3 176 15,-1-4-176-15,2-1-224 0,0 5 48 0,0-4 16 0,-1 2 160 16,1 1 0-16,0-1 0 0,0-1 0 0,-2 3 0 0,2-3-160 15,-1 2 160-15,0 1-160 0,1-4 160 16,1 1 0-16,0 1 0 0,1-2 0 0,2 0 0 16,0-1 0-16,0 3 0 0,2-2 0 15,0-2 0-15,-1 1 0 16,1 0 0-16,0 0 0 0,-1 1 0 0,1-1 0 16,1 1-144-16,0-1 144 0,-1 2 0 0,1-2-176 15,0 2 176-15,0-2-128 0,1 1 128 0,-1 0 0 0,1-1 0 0,-1 0-128 16,1 0 128-16,0 0 0 0,0-1 0 0,0 0 0 0,2 1 0 15,-1-4 0-15,0 2 0 0,1-1 0 0,0 1 0 16,1-1 0-16,1 1 0 0,0-2 0 0,-1 2 0 0,2 0-160 16,-1 0 160-16,1 0 0 0,-1 2-176 15,1-3 176-15,0 2-160 0,-1 1 160 0,1 0-192 16,0-1 192-16,0 1-208 0,0 0 80 16,-1 1-64-16,1 0 0 0,-1-1 0 0,0 3 0 0,0-2-64 15,-1 0-32-15,0 1 0 0,0 2 0 16,-1 0-160-1,0 2-48-15,-2 5 0 0,-3 0-11920 0,1 5-2368 0</inkml:trace>
  <inkml:trace contextRef="#ctx0" brushRef="#br0" timeOffset="3625.27">4267 6354 6447 0,'-1'-6'576'0,"0"1"-576"0,-2 1 0 0,2 2 0 0,1 1 2048 0,0 1 288 0,-1-3 64 0,0 1 16 15,-1-1-1088-15,-1 0-224 0,-1-2-32 0,0 0-16 16,-1 3-96-16,0-1-32 0,-2 0 0 0,1 1 0 0,0 1-640 0,-2-1-128 15,1-1-32-15,-1 0 0 0,0 3 0 0,-1 0 0 16,-1 0 0-16,-1 0 0 0,0 4 464 16,0 1 96-16,-2 1 16 0,0 1 0 0,0 0 128 0,1-1 16 15,0-1 16-15,-1 1 0 0,1-1-128 0,0 1-32 16,-2 0 0-16,2-1 0 0,-1 1 112 0,0 1 16 16,-2-1 0-16,-1 4 0 0,-2-2-336 15,1 3-64-15,2-2-16 0,-2 0 0 0,0 2-192 16,-2 1-32-16,2 2-16 0,0-3 0 15,-1 1 16-15,2 2 16 0,1-1 0 0,0 0 0 0,-1 4-208 16,0 0 0-16,0 1 0 0,-1 0 0 0,1 0 0 0,0 1 0 16,0 1 0-16,0 1 0 0,0 0 0 0,-1 3 0 15,3-2 0-15,-1-2 0 0,2 1 192 0,1-1 0 16,1 1 0-16,1 0 0 0,3-4-192 0,-1-1 0 16,1 1 128-16,1 1-128 0,1-1 0 0,-2 2 0 0,3 2 0 0,-1-3 0 15,0 4 0-15,0-1 0 0,1 0 128 0,0-1-128 16,2 2 0-16,-2-2 144 0,3 0-144 0,0 0 128 0,1 1 160 15,-2 1 32-15,4-2 0 0,-1 2 0 16,0 0-160-16,2 1-32 0,-1 0 0 0,2-3 0 16,1 0 0-16,-2 0 0 0,1-3 0 0,1 0 0 15,0 5-128-15,1-2 0 0,0 4 0 0,2-1 0 16,-2-1 0-16,1-1 128 0,1 3-128 0,0-2 0 16,1 2 0-16,0-2 128 0,1 1-128 0,-2 0 0 15,3-2 160-15,-1 1-160 0,1 0 192 0,1-2-192 0,-1 4 224 0,1-2-64 16,-1-1-16-16,0 0 0 15,2-4 0-15,-1 2 0 0,0-2 0 0,0 0 0 0,0-2-144 0,0 2 0 0,2 1 0 0,0-1 128 16,-1-1-128-16,2-2 0 0,0 1 144 0,2-3-144 16,0 4 144-16,-1-4-144 0,1 0 192 0,0 0-192 15,0 2 208 1,2-1-64-16,1-1-16 0,-1 2 0 0,2 0-128 0,0-3 0 16,-2 1 0-16,1-1 0 0,-3 0 0 0,2 2 0 0,2-2 0 0,-3 1 0 15,1-1 0-15,-1 1 0 16,2-3 144-16,0 0-144 0,1 0 128 0,1-3-128 15,0 0 160-15,1-1-160 0,-2 0 144 0,0-4-144 0,1 4 128 0,0 0-128 16,2-4 240-16,-1 4-48 0,2-3 0 0,0 3 0 16,1-4-192-16,-3 2 0 15,2 0 0-15,-2 1-160 0,-2-4 160 0,0 1 0 16,2 0 0-16,-1 2 0 0,0-3 0 0,0-3 0 16,2 1 0-16,1-1 128 0,-1 1-128 0,4-2 144 0,-1 2-144 0,1-3 160 15,-1 1 0-15,1 0 0 0,0 2 0 0,-2-1 0 16,-1-1-160-16,-1 2 0 0,-1-3 144 0,0 3-144 0,-2-2 0 0,-1-1 144 15,1 1-144 1,-2-1 0-16,-1 2 160 0,1-2-160 0,-1-2 128 16,1 1-128-16,-1-1 0 0,2-2 128 0,0-1-128 0,0 0 0 15,1-1 128-15,2-1-128 0,2-2 128 0,0-2-128 16,-4 4 0-16,1-4 128 0,0 0-128 0,2 0 0 16,-3 1 192-16,0-3-64 0,-3 4 0 0,1 0 0 15,-2-2-128-15,0 0 0 0,0 1 144 0,-3-2-144 16,2 2 0-16,-1-1 144 0,-1 0-144 0,1-2 0 15,-2 1 128-15,0 1-128 0,0-1 0 0,0-1 0 16,-2 1 0-16,0 0 0 0,0-1 0 0,-1 1 0 0,-1 0 176 16,0 0-176-16,0-3 160 0,-1 1-160 0,-1 3 192 15,-1-1-48-15,2 0-16 0,-2-2 0 0,0-2-128 16,0 1 0-16,0-2 0 0,2-3 0 0,-2 4 0 0,0-5 0 16,1 3 0-16,0-1 0 0,0 2 0 0,-1-2 128 15,0 2-128-15,1 0 0 0,-1 1 0 0,-1-1 0 16,-3 2 0-16,1-2 0 0,-1-1 0 0,-1 1 0 15,-1 0 0-15,0 0 0 0,-1 2 0 0,0-2 128 16,-2-1-128-16,1 2 192 0,0-1-192 0,-3-2 128 16,0 0-128-16,-2-3 128 0,3 2-128 0,-3 0 0 0,1 0 0 15,0 2 0-15,0-1 0 0,1 2 0 16,0 0 0-16,0 1 0 0,0 1 0 0,0 0 0 16,0 0 0-16,-1 1 0 0,1 1 0 0,-1 0 0 15,0-1 0-15,-2 1 0 0,1 0 0 0,-3 0 0 0,-1-1 0 0,-2-2 0 16,1 3-192-16,-2 0 192 0,1-3-160 0,-2 3 160 15,0-3-192-15,0 2 48 0,2 2 16 0,-1-3 0 16,0 5 128-16,1-2-128 16,-1 2 128-16,-1 2-128 0,1 1 128 0,-4-1-192 0,2 2 192 0,0 1-192 0,1-1 192 0,-1 2 0 15,0 2 0-15,-1-2 0 16,1 0 0-16,-2 3 0 0,1-1 0 0,-1 1 0 0,2 2 0 0,-2-4 0 16,-2 5 0-16,1-5 0 0,0 5 0 15,1-4-192-15,-1 0 32 0,-1 0 0 0,2 0 160 0,-2 0 0 16,0-2 0-16,0 2 0 15,3 1 0-15,-3 1 0 0,-2-1 0 0,0-1 0 16,-1 4 0-16,1-1 0 0,1 1 0 0,1 2 0 0,1-2 0 0,0 1-128 16,0 1 128-16,2-3 0 0,1 3 0 0,0 1 0 15,-1-2 0-15,-1 0 176 0,1 2-176 16,-1 0 0-16,-1 0 0 0,0 2 0 16,0 0-176-16,0-1 48 0,-2 4 0 0,0-2 0 15,0 2-64-15,1 0-16 0,-1 0 0 0,3 0 0 16,-2 1 48-16,1-1 16 0,1-3 0 15,1 3 0-15,0-1 144 0,0 2 0 0,0-1 0 16,-1-3-128-16,1 3 128 0,1 0 0 16,-1 0 0-16,1 1 0 0,1-1 0 0,1 2 0 0,1-1 0 0,0 0 0 15,2 0 0-15,0 2 0 0,0-2 0 0,1 1 0 0,0-1 0 16,0-1 0-16,3 1-160 0,-1-1 160 16,2-1-288-16,0 1 48 0,1-1 16 0,-1 1 0 0,2-3-64 0,-1 2-16 15,3-2 0-15,-2 2 0 0,2-3-80 0,-1 3 0 0,1-4-16 16,0 1 0-16,1 2-1008 0,0-3-208 0</inkml:trace>
  <inkml:trace contextRef="#ctx0" brushRef="#br0" timeOffset="5207.88">5215 6222 7359 0,'-4'0'656'0,"0"0"-528"0,2 0-128 16,0 0 0-16,1 0 544 0,0 0 80 0,-2 0 16 0,-1-3 0 0,-1 1-496 0,-2 0-144 0,2 0 0 15,2 0 0-15,-1 2 1072 0,3-4 96 0,0 3 32 0,1-3 0 16,0 2-416-16,0-2-80 0,0 1 0 0,1-1-16 0,0 0 272 0,-1-1 64 16,1 2 16-16,0 0 0 0,1-2 96 15,-1 2 16-15,0-3 0 0,0 0 0 0,1 1-192 0,0-1-48 16,1 0 0-16,-1-2 0 0,2 2 80 0,-2-1 16 15,3-3 0-15,0 1 0 0,-1 0 64 0,0 2 16 16,1-4 0-16,1 1 0 0,0-2-304 0,1-3-48 16,1 0-16-16,-1 0 0 0,-1 1-208 15,2-2-32-15,-2 2-16 0,1-1 0 16,0 1-288-16,-1-1-176 0,1 4 192 0,1-2-192 16,-1 0 128-16,2 1-128 0,-2 1 0 0,2 0 0 15,-1 1 0-15,1 1 0 0,1-2 0 16,-1 1 0-16,2 0 208 0,-1 1-64 15,1-2-16-15,0 1 0 0,0 1-128 0,1 0 0 0,2-2 0 0,0 1 0 16,0 1 0-16,0-1 0 0,0 4 144 0,-1-4-144 0,0 4 0 0,0-1 0 16,0 2 0-16,-1 0 0 0,2 0 0 0,-1 0 0 0,3 2 0 0,-1-3 0 15,-1 4 0-15,0-1 128 0,1 0-128 0,1 0 0 16,-2-2 0-16,1 5 144 0,1-4-144 0,-1 4 0 16,-2-1 0-16,1 1 0 0,1 1 0 0,0 1 0 15,-2 0 128-15,1 1-128 0,-1 0 0 0,0 0 0 0,-2 0 144 16,-1 1-144-16,0-1 0 0,0 0 144 15,-2 1-144-15,0 0 0 0,0-1 0 0,1 1 128 16,0 0-128-16,-1 0 0 0,2-1 0 0,-1 0 128 16,1-1-128-16,-2 2 0 0,4-4 0 0,-5 1 0 15,2 0 0-15,-3 2 128 0,0-3-128 0,0 0 0 0,-2 1 128 0,0-1-128 16,-1 0 128-16,0 0-128 0,-1 1 144 16,-1-1-144-16,2 0 160 0,-1 0-160 0,1 0 144 0,-1 0-144 15,1 0 128-15,-1-1-128 0,1 0 128 0,-1-2-128 16,1 2 0-16,-1 0 128 0,1 1-128 0,-1-4 0 15,1 3 0-15,-2 0 128 0,1-2-128 0,0 2 0 0,-1 0 0 0,0 0 128 16,0 1-128-16,-1-3 0 0,1 2 144 16,-1 0-144-16,0 1 128 0,0-4-128 15,0 3 128-15,0-1-128 0,0 2 0 0,-1-3 0 0,1 2 0 0,-1-3 128 16,0 1-128-16,0 0 0 16,-1 0 0-16,0-1 0 0,-1 3 0 0,0-2 0 15,-1 0 0-15,0 1 0 0,-1-1 0 0,0 1 0 16,-1 0 0-16,0 1 0 0,0 1 0 0,0 0 0 0,-2 1 0 0,1 1 0 0,1 0 0 15,-2-1 0-15,1 3 0 0,-1 0 0 16,1 1 0-16,-1 0 0 0,1 1 0 0,-2 2 0 16,2 0 0-16,-2 2 0 0,2-2 0 0,-1 2 0 15,1 1 0-15,1-1 0 0,-2 3 0 0,1-1 0 0,1 3 0 0,0-3 0 16,1-1 0-16,-1 1 0 0,2-1 0 0,1 0 0 16,1 0 0-16,1-2 0 0,-1 2 0 0,4-1 0 15,-1 1 0-15,0-3 0 0,3 6 0 0,0-3 0 16,-1 0 0-16,1 2 0 15,1-5 0-15,-1 3 0 0,1-1 0 0,0 0 0 0,-1 1 0 0,1-4 0 0,2 1 0 0,-2 0 0 32,1-2 128-32,1-1 0 0,2 1 0 0,-2-2 0 0,3-1-128 15,-1 1 0-15,2-3 0 0,1 1 0 16,-1-1 0-16,-1-2 0 0,1-1 0 0,-1 1-128 0,0-4 128 16,1 0 0-16,-1 0 0 0,0-1 128 0,-1 1-128 0,-1 0 0 15,1-1 0-15,1-1 0 0,-1 0 0 0,-2 1 128 16,2-3-128-16,-2 2 0 0,2 1 0 0,-2-4 0 0,2 3 0 0,-2-2 128 15,-1 0-128-15,1 2 0 16,0-2 0-16,-2 1 0 0,1 0 0 0,-2 1 0 0,0-2 0 0,-1 3 0 16,0 0 144-16,-2-2-144 15,0 3 192-15,-2-5-192 0,1 3 176 0,-2 1-176 16,0-3 160-16,-1 2-160 0,-1 1 128 0,-1-6-128 0,0 4 0 0,-1-1 144 0,1-2-144 0,-3 1 0 31,1-1 0-31,0 0 0 0,0 0 0 0,0-2 0 16,0 2 0-16,0 0 0 0,1 4 0 0,0-4 0 15,0 2 0-15,0 1 0 0,-2 1 0 0,2 2-144 16,-1-1 144-16,-1 2-160 0,1 2 16 0,-2-1 0 0,1 2 0 16,-1 1 0-16,-1 0-176 0,0 0-16 0,0 1-16 15,2 2 0 1,-4-3-128-16,1 0-32 0,0 2 0 0,-1 2 0 16,-1-3-800-16,0 0-160 0,-1 3-48 0,1-4-9664 0,-1 3-1936 0</inkml:trace>
  <inkml:trace contextRef="#ctx0" brushRef="#br0" timeOffset="7147.51">3757 6453 1839 0,'0'-1'160'0,"0"0"-160"0,-2 1 0 15,2 0 0-15,0 0 1792 0,0 0 336 16,2-2 64-16,-2 2 16 0,0 0-1312 0,1 0-272 15,-1 0-48-15,0 0-16 0,0 0 192 0,0 0 32 0,0 0 16 0,0 0 0 0,0 0-528 0,0 0-96 32,0 0-32-32,0 0 0 0,18-8-144 0,-15 7 0 0,-1-1 144 0,1 0-144 0,1-1 672 0,-1 2 64 15,2-1 16-15,-1-1 0 16,0 0 688-16,-1 0 144 0,1 1 16 0,-1-1 16 0,0-1-384 0,0 2-80 16,-1-1 0-16,1 2-16 0,-1 0-320 0,-2-3-64 0,1 2-16 0,-1-1 0 15,-1 1-160-15,1-2-16 0,0 2-16 0,0-3 0 16,0 1 32-16,0 0 16 15,0-1 0-15,0-1 0 16,0 1-64-16,0-1-16 0,-1-3 0 0,1 2 0 16,0-2-64-16,-1 1-32 0,-1-1 0 0,1-2 0 15,0 2-32-15,-2-3-16 0,0 1 0 0,0 0 0 16,0 2-48-16,-1 0-16 0,0-2 0 0,-2-2 0 16,-1-1-128-16,-1 2-32 0,-1 0 0 0,3 4 0 0,0 0-16 15,-3 1 0-15,0-4 0 0,-5 0 0 16,0 1 0-16,1 0 0 0,3 4 0 0,-2-2 0 0,-3 0-128 15,-3-1 0-15,-3 3 0 0,2-4 0 0,-1 5 0 0,-2-1 0 16,-2 1 0-16,-2 0 0 0,0 1 0 0,3-1-144 16,-1-1 144-16,-1 1 0 0,2-1 0 0,-1 1 0 15,2 4 0-15,0-4 0 0,0 2 0 0,1 1 144 16,1 1-144-16,0 1 128 0,0-3-128 0,0 6 160 16,1-3-160-16,-1 1 160 0,1 4-160 0,0-3 0 15,-1 2 0-15,-1 1 128 0,2-1-128 0,1 1 0 16,2-2 0-16,-2 2 0 0,0 0 0 0,-1-2 0 15,2 0 0-15,0 1 0 0,3-1 0 0,-1-1 0 0,1 2 0 16,1-2 0-16,1 1 0 0,0-1 192 0,1 2-192 0,1-2 192 16,0 1-192-16,2-1 0 0,0 2 0 0,1 1 0 15,-2-4 0-15,2 4 0 0,-1 0-192 0,0-4 192 16,2 4-128-16,-2-2 128 0,2 0 0 0,0 2 0 16,1-3 0-16,0 3 0 0,0-4 0 0,1 2 0 15,1-1 0-15,0-1 0 0,-1 3 0 0,2-3 0 16,1 3 0-16,-2-3 0 0,2-1-144 0,0 0 144 15,1 1 0-15,-1-1-128 0,1 0 128 0,0 0 0 16,0 1 0-16,0-1 0 0,0-1 0 0,0 0 0 16,0 1 0-16,0 0 0 0,0 0 0 0,0 0 0 0,0 0 0 0,0 0 0 15,0 0 0-15,0 0 0 0,0 0 0 16,0 0 0-16,0 0 0 0,13-16 0 0,-12 15 0 0,-1 1 0 16,2 0 0-16,-2 0 0 15,0 0 0-15,0 0 0 0,1 0 0 0,-1 0 0 0,0-3 0 0,0 3 0 16,1-1 0-16,-1 1 0 0,0 0 0 0,0 0 0 15,0 0 0-15,0 0 0 0,0 0 0 0,0 0 0 16,0 0 0-16,0 0 0 0,0 0 0 0,0 0 0 16,0 0 0-16,0 0 0 0,0 0 0 0,0 0 0 15,1-20 0-15,-2 20 0 0,1-2 0 0,-1 0 0 0,-2 1 0 0,2 1 0 16,-3 0 0-16,2-2 0 0,-1 2 0 0,2 0 0 16,-1 0 0-16,-1 0 0 0,1 2 0 0,-1-2 0 15,2 1 0-15,-1 1 0 16,-1 0 0-16,2-2 0 0,0 1 0 0,-2 1 0 0,2-1 0 0,-2 1 0 0,2 1 0 15,-1 0 0 1,-1-1 0-16,0 1 0 0,0 1 0 0,1 0 0 16,-1 1 0-16,1 0 0 0,-1 1 0 0,0-1 0 0,-1 2 0 0,1 1 0 0,0 0 0 15,-1 0 0-15,0 2 0 0,1 1 0 16,-1-4 0-16,1 3 0 0,1 0 0 0,-1 0 0 16,2 0 0-16,0 2 0 0,1-1 0 0,0 3 0 15,0-2 0-15,2-1 0 0,1 0 0 0,-1 1 0 16,3 0 0-16,0 2 0 0,0-1 0 0,0 0 0 0,1-2 0 0,-1 0 0 15,1 0 0-15,-1 0 0 16,2-2 0-16,-1-1 0 0,1 1 0 0,-1 0 0 16,1-2 0-16,-1-1 0 0,-1-2 0 0,0 1 0 15,1-1 0-15,1-1 0 0,1 1 0 0,-1-1 0 0,0 0 0 0,2-3 144 0,-1 1-144 0,1-1 128 16,3-1-128-16,-1 1 160 16,-1-3-160-16,1 0 160 15,-3-2-32-15,2 1 0 0,1 2 0 0,-1-6 0 0,0 5-128 0,1-3 0 16,0 1 0-16,1-2 0 0,0 4 0 0,-1-3 0 0,1 1 0 0,-2-2 0 15,0 3 128 1,0-3-128-16,0 1 0 0,-1 0 128 0,-1-3-128 0,0 2 0 16,-2 1 0-16,-1 0 128 0,0-1-128 0,0-1 192 15,-2 1-192-15,0 0 192 0,1 1-192 0,-3 0 192 16,1-3-192-16,0 2 192 0,0-3-192 0,-2 0 0 16,1 1 0-16,-1-3 0 0,0 1 0 0,0-3 128 15,0 3-128-15,-1 0 128 0,0 1-128 0,-2-4 0 16,1 3 0-16,-2-1 0 0,0-1 0 0,1 2 0 15,-2 1 0-15,0 2 0 0,0-1 0 0,-1 0 0 16,0 5 128-16,-1-5-128 0,1 3 0 0,0 0 128 0,0-1-128 16,-2 2 128-16,2 0-128 0,-1-1 0 15,-1 1 0-15,1 2 0 0,-2-2 0 0,-1 0 0 0,0 3 0 0,1-1 0 16,-3 2 0-16,1-3-144 0,-2 3 144 0,-1 1-208 16,-1-2 0-16,0 2 0 0,-1 2 0 0,-1-2 0 15,3 0 16-15,-2 0 0 0,2 1 0 0,-1-1 0 16,1 0-80-16,3 0-16 0,0-1 0 0,1-1 0 15,0 2 0-15,1 0 0 0,1 0 0 0,2 0 0 16,-1 0-736-16,4 0-160 0,0 0-32 0,1 2-15760 16</inkml:trace>
  <inkml:trace contextRef="#ctx0" brushRef="#br1" timeOffset="31354.95">6755 7382 8287 0,'2'-3'736'0,"-1"3"-592"0,0 0-144 0,0-1 0 0,2 1 320 16,-1-1 48-16,1 0 0 0,2-2 0 0,1 1 320 0,1-2 64 0,2 2 16 0,-2-3 0 15,1 3-16-15,-2-3 0 0,0 3 0 0,-1-1 0 16,0 2-80-16,0 1-16 0,1 0 0 0,-2-2 0 16,1 2-112-16,-2 0-32 0,1 0 0 0,1 0 0 15,1 0 208-15,-1-1 48 0,3 1 0 0,-2 0 0 0,1-2 0 16,2 2 0-16,0-1 0 0,0-1 0 16,1 0-176-16,1 1-16 0,1 1-16 0,0-4 0 15,3 3 80-15,1 0 32 0,1-2 0 0,2 2 0 0,1 0-96 16,1-1 0-16,1 0-16 0,0 0 0 15,-1 2-160-15,3-3-16 0,0 3-16 0,4-1 0 0,-1 1-128 16,1-1-32-16,3 0 0 0,0-2 0 16,1 2-208-16,4 0 0 0,4-2 0 0,0 1 0 0,-4 2 272 0,4-2-32 15,3 2-16-15,2-2 0 0,-2 1 112 16,-1 0 32-16,-1 1 0 0,0 0 0 0,-1 1-16 0,1 0 0 16,0 1 0-16,2 1 0 0,2 2-128 0,-1-1-32 15,0-3 0-15,-1 1 0 0,1 1 96 0,1-3 16 0,1 1 0 0,1 0 0 16,0 3-32-16,-2 1 0 15,1 1 0-15,-3 0 0 0,1 0-272 0,-2 2 0 16,-3 1 0-16,1-4 0 0,-2 1 0 0,0-3 0 0,2 2 0 0,2-1 0 16,0 1 256-16,3 1 0 0,0-1 0 0,1-1 0 15,1 3-112-15,-1-3-16 0,-5 0-128 0,2-1 192 16,2 1-192-16,-1-1 176 0,-4 0-176 0,2 1 160 16,2 3-160-16,2 1 128 0,0 4-128 0,-2-1 128 15,-1 2-128-15,-1 0 0 0,1 3 144 0,-4-1-144 0,-2-4 0 16,4 3 0-16,0 1 0 0,-2-3 0 15,1 2 0-15,0-1 0 0,-1 0 0 0,1-1 128 16,-2-1-128-16,0 0 192 0,-1 0-64 0,3 1 0 16,-2 0 0-16,2 0 0 0,-1 2 0 0,0-2 0 0,0 1-128 0,1 2 144 15,0-3-144-15,-1 1 160 0,1 2-160 0,-1 3 0 16,1-2 0-16,-1 1 0 0,2-2 0 0,-1 0 0 16,-1-2 0-16,1 1 0 0,-1-1 128 0,2 2 0 15,0 0 0-15,0 4 0 0,0-2-128 0,-13-5 0 0,-4 0 0 16,-1-4 0-16,8 6 128 0,5 3 0 0,5 0 0 0,1 1 0 15,0-1-128-15,-1 2 0 0,-3 0 0 0,-1-1 0 16,0 1 0-16,-1 1 0 0,-1 0 0 0,-2 1 0 16,-1-1 0-16,-2 0 0 0,1-2 0 0,-2 1 0 15,0-1 0-15,-3-4 0 0,-3-2 0 0,3 3 0 16,1 2 128-16,2 1 0 0,-2 2 0 0,0 1 0 16,-2 0-128-16,0 1 0 0,2 1 0 0,-1 2 0 15,1-3 0-15,0 1 0 0,2-2 0 0,-2 1 0 16,0-4 0-16,-1 2 0 15,-2-1 0-15,-1-2-176 0,-1 0 176 0,1 2 0 0,1-1 0 0,0 2 0 0,-1-2 0 0,-2-1 0 16,-2-1 128-16,0 1-128 0,-1 1 0 0,2 4 0 16,0-1 0-16,-2 0 0 0,1 2 0 0,-2 3 0 15,0-1 0-15,-1 1 0 0,1-4 0 0,-3 2 0 16,0-1 0-16,0 0 0 16,-1-4 0-16,0 1 0 0,0 2 0 0,-1-2 0 15,1-4 0-15,0 2 0 0,1 0 0 0,0-1 0 0,-1 2 0 0,2-2 0 16,-1 1 128-16,-2-1-128 15,3 1 0-15,-1 3 128 0,2-1-128 0,0 2 0 0,0 1 0 0,1 0 0 16,-1 3 0-16,-2-4 128 0,-1-3-128 0,1 2 0 16,1 4 0-16,1 0 0 15,0 0 0-15,0 0 0 0,-1 0 0 0,0-2 0 16,-2 0 0-16,0-4 0 0,-1 1 0 0,-1-2 0 16,-1-1 176-16,0-4-48 0,0 2 0 0,-2 0 0 15,1-1-128-15,0 1 160 0,-1-2-160 0,1 5 160 16,0-2-160-16,-2 1 0 0,2 0 144 0,-1 2-144 0,1-1 0 0,0 2 0 15,-1 2 0-15,1-1 128 0,0-1-128 0,-1 0 0 0,2 1 0 0,-1 1 0 16,1-1 0-16,0-2 0 16,-2-3 0-16,2 1 0 0,0-3 0 0,-1 1 0 15,1-4 0-15,-2 1 0 0,1-1 272 0,0 0-16 0,-1 1 0 0,1-1 0 0,2 0-96 16,-1 0-32 0,-1 0 0-16,1 1 0 0,-1 1-128 0,0-1 0 15,0 3 0-15,-1-4 0 0,0 1 0 0,1 2 0 16,-2 1 0-16,2-1 0 0,-2 0 0 0,0 0 0 15,1 1 0-15,-2-2 0 0,0-1 0 0,-1-1 0 16,1-1 0-16,-1 1 0 0,1 2 0 0,-1 1 0 16,0-7 0-16,-1 3 0 0,1 1 0 0,0 0 0 15,-1 1 0-15,-1-1 0 0,1-3 0 0,0 2 128 0,0 0 0 0,-2 0 0 16,2 0-128-16,-1-1 0 0,1 0 0 0,0 1 0 0,-2 0 0 0,1 1 0 16,-1-3 0-1,1 0 0-15,-1 1 0 0,-1 0 0 0,1-1 0 16,-2 1 0-16,1-3 0 0,0 0 0 0,-1 2 0 0,1 1 0 15,-1-3 0-15,2-1 0 0,0 1 0 0,-2-1 128 16,3 1-128-16,-2 0 0 0,1 3 0 0,1-2 0 16,-1-1 0-16,1 2 0 0,-1-2 0 0,2 3 0 15,0-3 0-15,-1 1 0 0,2 3 0 0,0-2 0 16,0 0 0-16,1 1 0 0,0 1 0 0,1 0 0 16,-2-3 0-16,-2 3 0 0,2-3 0 0,1 3 0 15,-1 1 0-15,-1 1 0 0,0 0 0 0,0-1 0 0,-1 0 0 16,0 2 0-16,-2-4 0 0,1 3 0 0,0 0 0 0,-1-1 0 15,1 0 0-15,0-5 0 0,0 2 0 0,-1 0 0 16,2-1 0-16,-1-2 0 0,1 1 0 0,0-2 0 16,0-1 0-16,1 2 0 0,-2 0 0 0,1 1 0 15,-1-1 0-15,1-2 0 0,-1 2 192 0,0 0-64 16,1 0 0-16,-2 1 0 0,2-1-128 0,-2-2 128 16,0 2-128-16,0 0 128 0,2 1-128 0,-2 1 0 15,2-2 0-15,-2-2 0 0,-1 2 0 0,2 1 0 16,-1-1 0-16,1-2 0 0,-1 1 0 0,0-1 0 0,-1 0 0 15,0-1 0-15,1 1 0 0,-1-2 0 16,2 1 0-16,-2 1 0 0,1-2 0 0,0 0 0 16,0 2 128-16,1-3-128 0,-1 0 0 0,-1 0 160 15,1 1-160-15,0-1 160 0,1 0-160 0,-2 0 160 0,1 0-160 0,0 0 160 16,-1 1-160-16,0-1 0 0,0 0 144 0,0 0-144 16,0 0 128-16,0 0-128 0,0 0 128 0,0 0-128 15,0 0 0-15,0 0 0 0,0 0 0 0,0 0 128 16,0 0-128-16,0 0 0 0,0 0 0 0,0 0 0 15,0 0 0-15,0 0 0 0,0 0 0 0,0 0 0 16,0 0 0-16,0 0 0 0,0 0 0 0,0 0 0 0,0 0 0 16,0 0 0-16,15 15 0 0,-14-17 0 15,0 4 0-15,1-4 0 0,-1 2 0 0,0 0 0 16,0 0 0-16,1 0 0 0,-2 0 0 0,1 0 0 16,-1 0 0-16,1 0 0 0,-1 0 0 0,0 0 0 0,0 0 0 0,0 0 0 15,0 0 0-15,0 0 0 16,0 0 0-16,0 0 0 0,0 0 0 0,0 0 0 0,0 0 0 15,0 0 0-15,0 0 0 0,0 0 0 0,0 0 0 16,0 0 0-16,0 0 0 0,0 0 0 0,0 0 0 0,0 0 0 16,0 0 0-16,0 0 0 0,0 0 0 0,0 0 0 0,0 0 0 15,0 0 0-15,0 0 0 0,0 0 0 0,0 0 0 16,0 0 0-16,0 0 0 0,0 0 0 16,0 0 0-16,0 0 0 0,0 0 0 0,0 0 0 15,0 0 0-15,0 0 0 0,0 0 0 0,0 0 0 0,0 0 0 0,0 0 0 16,0 0 0-16,0 0 0 0,0 0 0 0,1 19 0 15,-2-17 0-15,1-1 0 16,0 1 0-16,0 0 0 0,0-2 0 0,0 2 0 0,0 1 0 0,0-2 0 16,0 4 0-16,0-4 0 0,0 0 0 0,0 2 0 0,0-2 0 15,0-1 0-15,0 1 0 0,0-2 0 0,0 0 0 16,0 1 0-16,0 1 0 0,1-1 0 0,-1 0 0 16,0 0 0-16,0 0 0 0,0 0 0 0,0 0 0 15,0 0 0-15,0 0 0 0,0 0 0 0,0 0 0 0,0 0 0 16,0 0 0-16,0 0 0 0,0 0 0 0,0 0 0 15,-6 18 0-15,5-16 0 16,1 0 0-16,-1-1 0 0,-1 1 0 0,1 0 0 16,1-2 0-16,0 0 0 0,-1 1 0 0,1-1 0 15,-1 0 0-15,1 0 0 0,0 0 0 0,0 0 0 16,0 0-272-16,0 0 16 0,0 0 16 0,0 0 0 16,-25-11-480-1,11 5-112-15,-4-3 0 0,-11-4-19808 0</inkml:trace>
  <inkml:trace contextRef="#ctx0" brushRef="#br1" timeOffset="44887.91">13726 11359 6447 0,'-2'0'576'0,"1"0"-576"0,1 0 0 16,0 0 0-16,0-3 384 0,0 3-48 0,0-1 0 0,0 0 0 0,1 0 176 15,-1-2 16-15,2 1 16 0,-2 2 0 0,0 0-160 0,0 0-16 16,0 0-16-16,0 0 0 0,0 0 400 0,0 0 80 16,21-11 0-16,-16 7 16 0,0 1 384 0,0-2 80 15,0 0 16-15,-1-1 0 0,1 1-256 16,0 0-48-16,-1 3-16 0,-1-4 0 0,0 2-560 0,0 0-96 0,-1 2-32 0,-1-2 0 31,2 2 144-31,-2-2 32 0,0 1 0 0,1 0 0 0,-1 0-112 0,0-2-32 0,-1 2 0 0,0 0 0 16,1 1 80-16,-1-1 16 0,0 2 0 0,0-2 0 15,0 1 208-15,0 2 48 0,0-4 16 0,0 2 0 16,0-1-144-16,0 1-16 0,-1-2-16 0,1 2 0 16,-1-2 96-16,0 3 32 15,-1-4 0-15,1 4 0 0,-1-4-160 0,-1 3-48 0,1 0 0 0,-1-1 0 0,0 1-160 0,-1-1-48 16,0 2 0-16,0 1 0 0,1-2 0 0,-1 2 0 16,0 0 0-16,1 2 0 0,0-1 64 0,-1 4 16 31,1 0 0-31,-1 2 0 0,0 1-176 0,1 2-32 0,-1 2-128 0,-1 3 192 0,0-2-192 0,-1 0 144 15,1 2-144-15,-1-3 128 0,1 3-128 0,0-4 0 16,0 3 0-16,0-2 0 0,1-2 0 0,0 0 0 16,3 1 0-16,-1-4 0 0,0 0 0 0,1 2 0 31,1-3 160-31,-1 0-160 0,2 0 208 0,-1-1-64 0,1 0-16 16,1-1 0-16,0 1-128 0,1-2 128 0,0 2-128 15,0-3 128-15,1 3-128 0,-1-4 0 0,1 2 0 16,0 1 0-16,1 0 0 0,0 0 0 0,1-1 0 15,-3 1 0-15,2 1 0 0,-1-4 0 0,1 3 0 0,-1-3 0 16,0 2 0-16,-1-1 0 0,2-2 0 16,0 0 0-16,0 0 0 0,0-2 0 0,0-1 128 0,1 2-128 15,0-4 0-15,0 0 0 0,2 0 0 0,-2-2 128 16,2 0-128-16,-1 0 0 0,0 0 0 0,0-1 0 16,-1 2 0-16,-1-4 0 0,1 3 128 0,-1-3-128 15,0 1 0-15,-2 1 0 0,1-1 0 0,-1 0 0 16,-1 1 0-16,-1-1 0 0,2 0 0 0,-2 1 0 15,0-2 0-15,1 2 0 0,-1-2 0 0,-1 0 128 0,0 3 32 16,0-2 0-16,0 1 0 0,0-1 0 0,1 0-160 0,-1 1 192 16,0-1-192-16,0 0 192 15,-1 2-192-15,0 1 0 0,1-3 0 0,-3 3 0 0,2 4 0 0,0-3 0 16,-2 1 0-16,2 1 0 0,-2 3 0 0,1 0 0 16,-2 0 0-16,1 0 0 0,-2 0 0 0,0 2 0 15,-2 1 0-15,1-1 0 0,0 0 0 0,-1 1 0 16,-2 1 0-16,2-1 0 0,-1 2 128 0,1 0-128 15,1 0 0-15,-1 1 128 0,1 0-128 0,0 2 0 16,1 0 0-16,-1 1 128 0,1 1-128 0,1 1 0 16,-1 0 0-16,0 0 0 0,0 0 0 0,0 0 0 15,0 2 0-15,-1-1 0 0,1-1 0 16,0 0 0-16,2 1 0 0,-2-3 0 0,1-1 0 16,0-1 0-16,1 1 0 0,1-2 0 0,1-2 0 15,0 1 0-15,0-2 0 0,2 2 0 0,0-2 0 0,2-1 0 16,-1 1 0-16,1 0 0 0,2-1 0 0,-1-1 0 0,1 3 0 15,0-4 0-15,3 2 0 0,-2 0 0 0,0-2 0 0,2 2 0 16,-1-1 0-16,0-1 0 0,1-1 0 0,-1-1 0 0,-1 2 0 16,2-3 0-16,-1-1-128 0,-1 2 128 0,1-2 0 0,0 0 0 15,-1-1 0-15,0-1 0 0,1-1 0 0,-1 0 0 16,0 1 0-16,-1-2 0 0,1 0 0 0,-1 1 0 16,1-1 0-16,-1 2 0 0,-1-3 0 0,0 2 0 15,-2-2 0-15,1 1 0 0,-1-1 0 0,-1 0 0 16,0 1 0-16,-1-1 0 0,2-1 0 15,-4 3 128-15,1-3-128 0,-1 1 128 0,-1 1 0 0,0 1 0 16,-2-2 0-16,0 1 0 0,-1-1-128 0,-1 2 128 16,0 1-128-16,-2 0 128 0,1-3-128 0,-2 3 0 0,-1 0 144 15,-1 1-144-15,3 2 128 0,0 0-128 0,0 1 160 16,1 1-160-16,-1-1 128 0,2 4-128 0,0-1 0 0,1 1 0 16,0 2 0-16,1 1 0 0,1 0 0 0,-1 3 0 15,2 2 0-15,-1-3 0 0,1 3 0 0,1 1 0 16,1 0-224-16,0 0 16 0,1 2 0 15,0-2 0-15,0-2 48 0,1 0 16 0,0 1 0 0,0-2 0 16,0 2 144-16,1-3 0 0,1 2 0 0,0-2-128 0,1 3 128 16,-1-1 0-16,3-1 0 0,-1-1 0 0,2 0 0 15,0-2 0-15,0 0 0 0,3 0 0 0,0-4 0 0,0 0-128 16,1-1 128-16,2-1 0 0,-1 0 0 16,0-3 0-16,1 2 0 0,-2-3 0 0,0-2 0 0,1 1-128 15,-1-2 128-15,1 0 0 0,-3-2 0 0,1 3 0 16,0-4 0-16,0 0 0 0,-1 2 0 0,-2-2 0 15,1 2 0-15,-2-1 0 0,-1 3 0 0,0-4 0 16,-2 1 0-16,0 2 0 0,-2-3 0 0,-1 3 0 16,0-1 0-16,-2-1 0 0,0 3 0 0,-1-2 0 15,-1 2 0-15,-1 0 0 16,-1 1 256-16,-2 1 0 0,2-1-16 0,-1 2 0 0,-1 3-240 0,-1 0 144 0,0 1-144 0,-1 2 128 16,1 2-128-16,1-1 128 0,-1 2-128 0,-1 2 128 15,2 0-128-15,-2 2 0 0,1 2 0 0,0-1 0 16,1 1 0-16,-1 0 0 0,0 0 0 0,2-3 0 15,1 2 0-15,-2-2 0 0,3 2 0 0,0-2 0 16,0 0 0-16,3 0 0 16,0 0 0-16,0 1 0 0,2 0 0 0,0-3-176 0,0 1 176 0,2 2-192 0,0-3 192 0,0 2-192 15,2 2 192-15,-1-6-192 0,2 3 192 0,0-2-160 16,-1-2 160-16,4 1-160 16,-1 0 160-16,1-3 0 0,-1-1 0 0,1 0-128 15,-1 0 128-15,-1 0 0 16,2-1 0-16,-2-3-128 0,0 0 128 0,0 1 0 0,0-2 0 0,-1-2-128 15,1 3 128-15,-2-3 0 0,1 1 0 0,-1-3 0 0,-2 2 144 0,1-2-144 16,-1 2 192-16,-1 0-192 0,1 0 208 0,-4-1-64 16,2 2-16-16,-2-2 0 15,1 3-128-15,-2-3 0 0,0 1 0 16,-2 1 0-16,1 1 0 0,-1-1 128 0,0 0-128 16,0 1 128-16,-1 0-128 0,0 1 128 0,-2-1-128 15,2 2 128-15,0 0-128 0,0-1 0 0,0 3 0 0,1 0 0 16,0 1 0-16,1 1 0 0,0 0 0 0,1 3 0 15,-1-1 0-15,0 2 0 0,3 1 0 0,0 0 0 16,-1 3 0-16,2-2 0 0,0 0 0 0,2 2-176 16,-1 0 16-16,1-2 0 0,2 1 0 0,-1-2 0 0,2 2 32 15,-1-1 0-15,3-1 0 0,0 1 0 16,-1-1 128-16,3-1-128 0,-2 0 128 0,2 0-128 16,0 0 128-16,-1-4 0 0,1 2 0 0,0-1 0 0,-2-2 0 0,0-2 0 15,1 1 0-15,-2-1 0 0,0-1 0 0,-1 0 0 16,0-2 0-16,-1-1 0 0,1 0 0 0,-3 0 0 15,1-2 0-15,-1 1 0 0,1-1 0 0,-3-1 0 16,0 1 0-16,-2-1 0 0,2 1 0 0,-2-1 0 16,1 2 0-16,-2-2 0 0,1 3 0 0,-1-2 0 15,0 2 0-15,0 1 0 0,-1 0 128 0,-1 0-128 16,2 3 160-16,-1-3-160 0,-1 4 160 0,0-2-160 0,0 2 160 16,0 0-160-16,0 2 176 0,-1 0-176 0,1 2 192 15,-1 1-192-15,0 0 0 0,0 1 0 16,1 3 0-16,0-1 0 0,0 2 0 0,-1 1 0 0,2 0 0 0,-1-3 0 15,1 3 0-15,1 1 0 0,0-2 0 0,1 1 0 16,0 1 0-16,0-1 0 16,2-3 0-16,-1 1-192 0,1 0 64 0,0-3 128 0,0 3-208 0,0-2 80 15,1 0 128-15,0-2-128 0,2 1 128 0,-1-4-128 16,1 0 128-16,0-1 0 0,1 0 0 0,1-1-128 16,0 0 128-16,0-2 0 0,0 1 0 0,0-5 0 15,0 3 0-15,0-3 0 0,1 1 0 0,0-3 128 0,-1 2 0 0,0-4 0 16,-1 2 0-16,-1 1 0 15,1 1-128-15,-2-2 0 0,0 1 0 0,-1-2 0 0,0 3 0 0,-2-2 0 16,1 2 0-16,-3 1 0 0,2-3 0 0,-1 0 128 16,-2 4-128-16,2-5 128 0,-3 3-128 0,1 1 128 15,-1 1-128-15,0-1 128 0,0 1-128 0,0 0 128 16,0 4-128-16,0-3 128 0,0 3-128 0,0-1 128 16,0 4-128-16,-1 0 128 0,0 2-128 0,0 2 0 0,0 1 0 15,-2 1 0-15,1 3 0 0,-1-1 0 0,0 1 0 0,0 3-128 16,2-6 128-16,0 3 0 0,0 2 0 0,0-3-128 15,2-2 128-15,1 1 0 0,1 0 0 0,1-2-128 16,-1-1 128-16,2 0 0 0,2 1 0 0,-2-3 0 16,2 0 0-16,2 1 0 0,0-1-144 0,-1-2 144 15,1 1-160-15,1-1 160 0,0 0-208 0,1-2 80 16,0 0 128-16,2-2 0 16,-2-1-144-16,1 1 144 0,1-3 0 0,0 0 0 0,1 2 0 0,-2-3 0 0,2-2 0 0,0 1 128 15,-1-1-128-15,0 1 128 0,-2-1-128 0,1 2 192 16,0-4-192-16,-2 4 192 15,-2-2-192-15,1 0 0 0,0 1 0 0,-2-2 0 0,1 2 0 0,-2-2 0 16,0 0 0-16,-1 3 0 16,0-3 0-16,-1 3 0 0,0-1 0 0,-2 1 0 15,2 2 0-15,-2 1 0 0,1 0 0 0,-2 2 0 0,2-3 0 0,-1 3 128 16,0 1-128-16,-1-2 128 0,1 2-128 0,0 0 0 16,0 2 0-16,0 0 0 0,-1 2 0 0,0 1 0 0,0 0 0 31,1 1-176-31,-1 0 176 0,-1 1-128 0,1 2 128 0,1 0-128 15,0-1 0-15,-1 0 0 0,2 2 0 0,-1-3 0 16,2 2 128-16,-1-2 0 0,1 3 0 0,1-4 0 16,0 3 0-16,1 0 0 0,1-2 0 0,1 2 0 15,-1-3 0-15,2 0-160 0,1 0 160 0,1 0 0 16,0-1-176-16,2 0 176 0,-1 0-160 0,2-2 160 16,-1 0-160-16,0-3 160 0,-1 0-160 0,1-2 160 15,-1 0 0-15,-1-2 0 0,-1 1-128 0,1-3 128 0,-1-1 0 16,1-2 0-16,1-1 192 0,-2 0-192 0,0-2 208 0,-2 1-64 15,1-2-16-15,-2 1 0 0,2 0-128 16,-3 1 0-16,1-3 144 0,-4 2-144 0,2-1 0 0,-2 2 0 16,-2 0 0-16,1-1 0 0,-1 2 0 0,-1 1 128 15,0 0-128-15,0 3 0 0,0 1 0 0,0 3 0 16,0-2 0-16,-1 3 0 0,0 1 0 0,0 1 0 16,-2 3 0-16,2-2 0 0,-1 4 0 0,0 1 0 15,0 1 0-15,0-2 0 0,0 4 0 0,1-1 0 0,0 1 0 16,0 0 0-16,1-2 0 0,0 2 0 0,0 1 0 0,0-1 0 15,0 3 0-15,0-5 0 0,0 1 0 16,0-2-128-16,2 2 128 0,-1-3-192 0,1-1 192 16,2-1-192-16,0 1 192 0,1-1 0 0,1-2-144 15,0 1 144-15,2-1 0 0,1-1-176 0,0-1 176 0,3-1-128 16,0 0 128-16,2 0-192 0,2-3 192 0,-1 1-192 16,1 0 192-16,1-1 0 0,1 0 0 0,-2-1-128 15,0 2 128-15,-1 0 0 0,0-2 0 0,-3 0 0 0,2 2 0 16,-3-1 0-16,0-1 0 0,-1-1 0 0,-1 2 0 0,-1 0 0 15,0 1 0-15,-1-4 0 0,0 2 0 0,-2-1 0 16,1 1 0-16,-2-1 128 0,1 0-128 16,-3-1 0-16,2 0 0 0,-2-1 128 0,1 1-128 0,-2-2 128 15,1 2-128-15,-4-1 128 16,1 0-128-16,0 2 144 0,-1 0-144 0,-2-3 160 0,0 2-160 0,-1-1 0 16,0 4 144-16,-1-3-144 0,3 4 128 0,-1 1-128 15,2 2 128-15,-2 0-128 16,2 3 0-16,0 1 0 0,0 3 0 0,1 2 0 15,1-2 0-15,0 3-192 0,1 1 192 0,0-3-192 0,2 3 16 16,1-1 0-16,1-3 0 0,0 0 0 16,2 1 16-16,1-2 0 0,0-1 0 0,2-3 0 0,0 3 160 0,1 0 0 0,2-3 0 0,1 1 0 15,-1-3 0-15,2 3 0 0,1-2 0 0,0 1 0 16,2-2 0-16,-1 0 0 0,2 0 0 0,-1-3 0 16,1 0 0-16,-2 0 0 0,2-2 0 0,-2 0 128 15,-1 1-128-15,0-3 0 0,1-1 128 0,-4 1-128 16,1-4 128-16,0-1-128 0,-3 1 128 0,0 1-128 15,0 1 128-15,-2 0-128 0,0-2 160 0,-2 1-160 16,-1 2 0-16,-1-4 128 0,2 5-128 0,-4-1 0 0,0 1 0 16,-2 2 0-16,-1 0 128 0,-1 1-128 0,-1 0 0 0,-2 2 144 15,-1 0-144-15,-1 2 128 0,0 0-128 0,-2 1 0 16,1 2 144-16,-3 1-144 0,0 4 0 0,2-1 144 16,0 0-144-16,3 2 0 0,1-1 176 0,-3 3-176 15,1 1 160-15,0 3-160 0,0-3 0 0,1 3 0 16,2-3 0-16,0 0 0 0,1 0 0 0,0-1 0 15,3-1 0-15,-1-1 0 0,1-1-192 0,0 0 192 16,2-1-192-16,0-1 192 0,0 2-128 0,1-2 128 0,1-1 0 16,-1 1 0-16,2 0 0 0,-1-1-128 0,1-2 128 0,0 2 0 15,2-2 0-15,-1 1 0 0,1 0 0 0,-1-1 0 16,1-1 0 0,-1 0-128-16,2 1 128 0,1-3 0 0,-3 1 0 0,3-1 0 0,-1-1 0 0,0 1 0 15,1-3 0-15,-3 1 0 0,0 0 0 0,1-3 0 16,-2 2 0-16,0 0 128 15,1-2-128-15,-2 0 0 16,0 0 0-16,-2 0 0 0,1 1 0 0,-1 0 0 0,-1-1 128 16,0-1-128-16,-1 1 0 0,-1-4 0 0,0 3 0 0,1 0 128 15,-1 0-128-15,0-1 0 0,0 2 128 0,-1 3-128 16,1-3 176-16,0 0-176 0,0 0 0 0,2 0 0 16,-2 3 0-16,0-3 0 0,1 3 0 0,0-2 0 15,1 0 0-15,-2 1 0 0,1 1 0 0,0-1 0 16,1 1 0-16,-1 2 0 0,0 0 0 0,0 2 0 15,1 1 0-15,-2 1 0 0,1 2 0 0,-1 0 0 16,1 1 0-16,1 2 0 0,-1 1 0 0,0-1 0 16,2 0 0-16,-1 1 0 0,3 3 0 0,-1-6 0 0,2 2 0 15,-1-2 0-15,2 1 0 0,-1 0 0 16,1 0 0-16,1 0 0 0,0 0 0 0,1-2 0 16,0 1 0-16,1 1 0 0,0-4 0 0,1 2 0 15,-1-3 0-15,0 1 0 0,0-3 0 0,0 2 0 0,1-3-160 0,0-1 160 16,1-1 0-16,-2 1 0 0,2-1 0 0,-2-1 0 15,1-3 0-15,0 0 0 0,0-2 128 0,0 1-128 16,-1 1 160-16,0 0-160 0,0-1 192 0,0 1-192 16,-1-1 0-16,-2 1 0 0,2-1 0 0,-2 1 0 15,1 1 0-15,-1 0 0 0,1 2 0 0,-2-2 0 0,2 1 208 0,-2 2-64 16,0-3-16-16,-1 0 0 0,1 1-128 0,1 0 0 16,-2 1 0-16,-2-1 0 0,2 1 0 0,-2 0 0 15,-1-1 0-15,1-1 0 16,-2-1 128-16,-1 1-128 0,2-1 192 0,-1-1-64 15,-1 0 0-15,-1 0-128 0,1-1 192 0,-1 2-64 16,-1-1-128-16,1 0 192 0,0 5-192 0,1-4 192 0,-1 2-192 0,1 2 128 16,0-2-128-16,0 3 128 0,1 1-128 0,1 0 0 0,-1 0 144 15,1 0-144-15,1 2 0 0,-2 2 0 16,2 1 0-16,-1-3 0 0,1 3 0 0,-1 1 0 16,1 1 0-16,-2 1 0 0,2 1-192 0,-1 0-64 15,1 2-16-15,-1 1 0 16,1 0-160-16,1 3-16 0,-1-1-16 0,2 1 0 15,0-2-160-15,0 2-16 0,0-4-16 0,3 2-11632 16,1-1-2336-16</inkml:trace>
  <inkml:trace contextRef="#ctx0" brushRef="#br1" timeOffset="46750.37">14004 11240 9215 0,'-1'-1'816'0,"-1"1"-656"0,2 0-160 0,0 0 0 16,0-3 896-16,0 2 160 0,0 0 32 0,2-3 0 0,0 2-688 0,1-5-128 15,0 0-16-15,4 0-16 0,-1-3 16 0,0 1 16 16,3-2 0-16,-2 1 0 0,2 0-80 0,-2 2-32 15,-1-2 0-15,0 2 0 0,-1 2 288 0,-1 1 64 16,0-1 16-16,-3 2 0 0,0 3 720 0,1 1 144 16,-2 0 16-16,-2 0 16 0,2 0-256 0,-1 0-48 0,0 1-16 0,1-2 0 31,-1 1-208-31,1 0-64 0,0 0 0 0,0 0 0 0,0 0-112 0,0 0-16 16,0 0-16-16,0 0 0 0,0 0-160 0,0 0-16 15,0 0-16-15,0 0 0 0,0 0-272 0,0 0-48 16,0 0-16-16,0 0 0 0,-10 19-160 0,5-15 0 0,0 3 0 0,0 0 0 15,-3 0 0-15,0 2 0 0,-1 2 0 0,-2-1 0 16,1 1 384-16,-1 0 64 0,0 1 0 0,0-4 0 16,2 1-16-1,-1-3 0-15,3 0 0 0,-1-2 0 0,2 0 208 0,0-2 32 16,1-1 16-16,1 1 0 0,1-2-560 0,0 1-128 16,1 1 0-16,0-2 0 0,1 2 0 0,0-2 0 15,1 1 0-15,0 1 0 0,2-2 0 0,0 0-224 16,0 1 48-16,-1 1 16 0,2-1 160 0,-3-1-192 15,0 0 192-15,0 0-192 0,0 0 192 0,0 0 0 16,0 0 0-16,22 2 0 0,-19-2 0 0,0-2 0 0,1 1 0 0,-2-2 0 16,2 0 0-16,0-2 0 0,0 0 0 15,-1-2 0-15,2 1 128 0,-1-1 48 0,2-3 16 0,0 0 0 16,0-1-192-16,-1 2 0 0,2-3 0 16,-2 1 0-16,1 0 0 0,-3 1 0 15,2 0 0-15,-2 2 0 0,-1 4 0 0,-2 1 0 0,0-1 0 0,-1 3 0 16,1 1 160-16,-2 1-160 0,-1 3 192 0,1-3-192 15,-2 4 192-15,0-2-64 0,1 0 0 0,-1 2-128 16,0-1 176-16,-1 1-176 0,0 1 160 0,0 2-160 16,0-2 256-16,-1 0-32 0,1-1-16 0,-1 1 0 15,0 0 96-15,-2 0 16 0,1 1 0 0,0-1 0 16,0 0-160-16,0-1-32 0,1 1 0 0,0 0 0 16,-1 1-128-16,2-4 0 0,1 2 0 0,-1 0 0 0,1-4-272 15,1 2-96-15,1-1-16 0,-1 0 0 16,2-1-608-16,1-1-128 0,1 0-32 0,2 0-16304 15</inkml:trace>
  <inkml:trace contextRef="#ctx0" brushRef="#br1" timeOffset="50952.58">13695 10382 10127 0,'-3'0'896'0,"1"0"-704"16,2 0-192-16,0-1 0 0,0 1 512 0,0-3 64 0,0 2 0 0,-1-3 16 16,-2 0 48-16,2 1 16 15,1-2 0-15,-1 2 0 0,1 0 96 0,0 1 16 0,1 2 0 0,-1 0 0 16,0 0 848-16,0 2 176 0,0 1 48 16,0 0 0-16,0 1 496 0,0 0 96 15,0-4 32-15,0 0 0 0,0 0-464 0,0 0-80 0,7 19-32 0,-3-14 0 16,1-3-960-16,0 1-192 0,1-1-32 0,0 0-16 15,4 0-176-15,0-1-48 0,1-1 0 0,0 2 0 0,2-2-96 0,0 0-32 16,3 0 0-16,0-2 0 0,3 1-144 0,0-1-48 16,-2 0 0-16,-1 1 0 0,-2 1 96 15,0 0 16-15,4 0 0 0,-1-1 0 16,-1 1-128-16,4 0-128 0,3-3 176 0,2 1-176 0,1 0 256 0,-1 0-48 16,1 0-16-16,-2-1 0 15,1 1 48-15,-1 1 0 0,-1-3 0 0,-1 3 0 16,-1 1-48-16,-1-3-16 0,-1 2 0 0,-3-2 0 15,-1 3-176-15,-3-3 128 0,0 2-128 0,-2 1 128 0,-1-3 0 0,-3 1 0 0,-2 0 0 16,0 0 0-16,-3 1-128 0,0 1 0 0,0 0 0 16,-1 0 0-16,-1 3 0 0,-1-3 192 15,-3 3-192-15,1-2 192 16,-1 2-32-16,-1-1 0 0,-2 3 0 0,0 0 0 0,0 0-160 0,0 0 0 16,-5 3 0-16,1 2 0 0,-2 0 0 15,1-1 0-15,-2 4 0 0,0-3 0 0,0 2 0 0,0-1 0 0,2 0 0 0,-2 0 0 16,0-1 0-16,0 1 0 15,2-1 128-15,-1 1-128 0,0-1 128 0,-2 0-128 16,0 1 128-16,-1 0-128 0,0 1 160 0,-2-1-160 16,1 1 192-16,-1-2-192 0,3 1 128 0,0-3-128 15,2 2 0-15,1 0 0 0,2-2 128 0,-1 0-128 0,0 1 0 0,1-1 0 16,0 0 144-16,0 2-16 16,1-3-128-16,0 3 192 0,0 1-192 0,0-3 0 0,3 2 0 0,-2-4 0 15,2 4 0-15,0-4 0 16,2 0 0-16,2-1 0 0,-1-1 208 0,3 1 0 0,1-2 0 0,0 2 0 15,1-4 0-15,0 4 0 0,2-3 0 0,2-1 0 0,1 1 16 0,3-2 0 0,0 0 0 16,3 0 0 0,1 0-80-16,1 0-16 0,2-2 0 15,0 1 0-15,2-1-128 0,2 0 192 0,0 1-192 0,1-1 192 16,0 1-192-16,0-1 0 0,1 1 0 0,-1 1 128 16,2 0-128-16,-4 0 0 0,1 0 0 0,-1 0 0 15,1 1 0-15,-3 1 0 0,1-2 128 0,0-2-128 16,-3 1 0-16,-1-1 0 0,0 2 0 0,-2-1 0 15,1-1 0-15,-2 0 0 0,-2 1 0 0,-2 1 0 16,-1-2 0-16,-1 0-144 0,-1 1 144 0,-2 0-160 16,1 1-400-16,-3-3-80 15,-2 1 0-15,0 2-16 0,-2-4-560 0,-1 2-128 16,-2-2 0-16,-2 3-16 0,-2-3-320 0,0 4-64 0</inkml:trace>
  <inkml:trace contextRef="#ctx0" brushRef="#br2" timeOffset="89790.28">13779 11495 5519 0,'0'-3'496'0,"0"2"-496"0,0 0 0 0,0 1 0 0,0 0 1632 0,0 0 224 16,1 0 64-16,-1 0 0 0,1 1-1328 0,1-1-256 0,-1 1-48 15,-1-1-16-15,0 0-272 0,0 0 0 16,0 0-176-16,0 0 176 0,0 0 240 0,0 0 144 0,0 0 48 16,0 0 0-16,21 0 864 0,-17-1 176 0,-2 1 48 0,1-1 0 15,-1 1 0-15,0 0 0 0,1 1 0 0,-2 0 0 16,0 2-672-16,1-2-128 0,-1 1-16 0,-1 1-16 16,1-1-480-16,-1 2-80 0,1-1-128 0,-1 0 176 15,0 2 96-15,2 0 32 0,-1 1 0 0,0-1 0 16,0 3 352-16,2-1 80 0,-2 1 16 0,1-1 0 15,2 3-16-15,0 1 0 0,0-1 0 0,1 4 0 16,0-3-352-16,1 0-80 0,0 4-16 0,0-2 0 16,1 2-32-16,0 0 0 0,-2 1 0 0,0 1 0 15,-2 1 0-15,1-1 0 0,-2 0 0 16,1-1 0-16,-2 3 16 0,-1-1 0 0,-1 0 0 16,1 2 0-16,-1 2 80 0,-1-2 16 0,1-1 0 0,-1 4 0 15,-2-4-112-15,-2 7-32 0,1-2 0 0,-3-1 0 0,0 2-224 16,-2 1 176-16,-1-1-176 0,1 1 160 0,-1-4-160 0,-2 2 0 15,2-2 144-15,-1 0-144 0,-2 2 0 0,1-5 128 16,0 1-128-16,-1 0 0 0,0 0 0 0,-1 2 128 16,-2-2-128-16,-2 1 0 0,2 1 128 0,-3 0-128 15,0 2 160-15,-1-2-160 0,0 2 176 0,-2 0-176 16,-3 5 192-16,-1 2-192 0,1-3 144 0,-3 3-144 16,2 1 0-16,-3-2 144 0,3-1-144 0,-1 0 0 15,2-3 0-15,-1-1 0 0,1-2 0 0,0 2 0 0,-2-2 0 0,1 2 0 16,0 1 0-16,1-2 0 15,1-2 0-15,-4 1 0 0,-4 6 0 0,0 0 0 16,-3 1 128-16,0 1-128 0,-1-3 0 0,-1 2 192 0,0-1-192 0,-1-1 192 16,2-1-192-16,0-1 0 0,1 1-160 0,0-1 160 15,5-2 0-15,-2 1 0 0,0-2 0 0,-1 2 0 0,0 1 0 0,-1 0 0 16,4-2 128-16,1 0-128 0,1-2 128 0,-3 3-128 16,-3 0 192-16,-1-1-192 15,0 1 192-15,-1 1-192 0,0 1 192 0,1-4-192 16,9-5 176-16,-4 2-176 0,-7 0 160 0,-4 1-160 0,2 1 128 0,1-2-128 15,-2 2 0-15,0 4 144 16,0-3-144-16,0 2 0 0,2 1 0 0,0-1 0 0,1 1 0 0,-1-3 0 0,-1 5 0 16,-1-4 0-1,0 1 0-15,-1 0 128 0,-1-3-128 0,2 2 128 16,4-6-128-16,-1 3 0 0,-2-1-160 0,-1 2 160 0,4 4 0 0,1-6 0 16,3-4 0-16,3-1 0 0,4-3 0 0,-3 4 0 15,-7 2 0-15,-5 0 160 0,0 4-160 16,2 1 0-16,-1-1 144 0,3 0-144 0,2-1 0 0,2-1 0 15,0 2 0-15,-2-2 0 0,3 1 0 16,-3 0 0-16,-2-2 0 0,1 0 0 0,0 0 0 0,1-1 0 16,-1 0 0-16,0-1 0 0,0 0 160 0,3 1-32 0,4-3-128 0,-1 2 192 15,-2-2-64-15,0 3-128 16,1-3 176-16,2-1-176 0,-1-2 160 0,0 2-160 16,2-3 128-16,3-1-128 0,5 0 128 0,-3-3-128 15,-4 4 128-15,-4 3-128 0,-5 2 160 0,0-1-160 16,6-3 192-16,1 2-192 0,-5 0 0 0,-2 3 0 15,-1 0 0-15,-1 0 0 0,1 0 208 0,0 1-64 16,1-2-16-16,1 1 0 0,4-6-128 0,0 2 0 16,2 0 0-16,0 1 128 0,2-3-128 0,1-2 0 0,3 1 0 15,-1-1 0-15,3 0 0 0,1 0 0 0,2-2 0 0,-1 1-176 0,2-1 176 16,0 0 0-16,-1 1 0 16,1-2 0-16,1 1 0 0,1-3 0 0,1 1 128 0,1 0-128 15,-2 0 0-15,1 0 0 0,2 0 0 0,0-3 0 0,-1 2 176 0,1-1-48 16,0 0 0-16,0 2 0 15,1-2 0-15,0 0 0 0,0 2 0 0,1-3 0 16,0 0 0-16,2 2 0 0,0-1 0 0,1-1 0 16,1-1-128-16,-2 3 0 0,2-3 0 0,-1 0 0 15,2 2 0-15,-3-2 0 0,2 0 0 0,-1 3 0 16,0-3 0-16,0 4 0 0,1-4 0 0,-2 3 0 0,1-2 0 16,1 2 0-16,0 1 0 0,-1-2 0 0,1 0 0 15,0 0 0-15,0 0 0 0,0-1 0 0,1 1 0 0,-1-1 0 16,1 0 0-16,0 1 128 0,0-2-128 0,-1 0 0 15,1 3 0-15,-2-3 128 0,0 3-128 0,0-3 0 16,0 1 0-16,-1 1 0 0,2-1 0 0,-3 1 0 16,0-1 0-16,1 2 0 0,-2 1 0 0,-1-1 0 15,1-1 0-15,-1 2 0 0,2 0 0 0,-2-1 0 16,1 0 0-16,-1-1 0 0,1 1 0 0,-1-1 0 16,0 0 0-16,-1 0 0 0,3-1 0 0,0 1 0 0,0-1 0 0,1-1 0 15,0 2 0-15,-2-2 0 0,2 3 144 0,-1-4-144 16,-1 4 0-16,1-2 0 0,0 0 0 0,-1 2 0 15,2-1 0-15,-2-1 0 0,0 2 0 0,1 0 0 16,-1-1 0-16,0 0 0 0,0 0 0 0,0-3 0 16,0 3 0-16,0 1 0 0,2-3 0 0,0-1 0 15,1 4 0-15,-2-4 0 0,-1 2 0 0,0 2 0 16,2-4 0-16,-2 1 0 0,0 0 0 0,1 2 0 16,1-3 0-16,-1 1 0 0,0 0 0 0,1 0 0 15,0 2 0-15,-1-3 0 0,2 1 0 0,0-1 0 0,-1 1 0 16,1-1 144-16,1 3-144 15,-2-2 0-15,1-1 128 0,-2 1-128 0,2 3 0 0,-2-2 0 16,0 0 0-16,1 0 0 0,-1-1 0 0,0 3 0 0,0-4 0 0,0 3 0 16,-1-2 0-16,0 1 0 0,1 0 0 0,0-1 0 15,-1 1 0-15,1 0 0 0,2-2 192 0,-1 0-192 16,1 0 192-16,-1-2-192 0,1 2 288 0,1-2-48 16,-2 1-16-16,2 1 0 0,1-2-224 0,0 2 0 15,-1 0 0-15,1 0 0 0,0 0 0 0,-1 2 0 16,1-1 0-16,-1 1 0 0,1 0 0 0,-1-2 0 15,0 1 0-15,-1 0 0 0,1 1 0 0,0 1 0 0,0 1 0 16,0-4-160-16,-2 2 160 0,2 1 0 0,-1-1 0 0,-2 2 0 16,2-3 0-16,-1 0 0 15,2 3 0-15,0-4 0 0,0 0 0 0,1 0 0 0,0 0 0 0,1 0 0 16,0-1 0-16,2-2 0 0,-2 3 128 0,0-1-128 16,2 0 128-16,-1 1-128 0,0 0 128 0,-1 0-128 15,0 0 0-15,-1 0 0 0,2 0 0 0,-2 0 0 16,1 0 0-16,0 1 0 0,-2 0 0 0,-1 2 0 0,-2-2 0 15,0 0 0-15,1 3 0 0,-2-3 0 16,0 2 0-16,0 0 0 0,0 1 0 16,1-1 0-16,2-2 0 0,-2 1 0 0,2-1 0 0,-2 3 0 0,2-4 128 0,1 0-128 15,0 1 128 1,1 1-128-16,0-2 0 0,0 0 0 0,1 1 0 0,0 1 0 16,1-2 0-16,0 0 0 0,-1 0 0 0,2 0 0 0,-1 0 0 0,1 0 0 15,-2 0 0-15,2 0 0 0,-1 2 0 0,0 0 0 16,-1 1 0-16,0-2 0 0,0 2 0 0,1-3 0 15,-1 2 0-15,0-1 0 0,2-1 176 0,-2 0-48 16,3 0 0-16,-2 0 0 0,3-1 0 0,-1-1 0 0,1 2 0 16,0-3 0-16,1-1-128 0,-1 2 0 0,0 2 0 15,0 0 0-15,0 0 128 0,10-19-128 0,-5 12 192 0,0-1-64 16,1 1-128-16,1-2 0 0,0 0 0 0,0 0 0 16,1-3 0-16,2 1 0 15,-2-1 0-15,2 0-176 0,1-3 176 0,-1 1 0 0,0-1 0 0,1 2 128 31,3-5-128-31,1-4 176 0,1 2-176 0,0-2 192 0,2 1-192 0,1-4 128 0,2 2-128 0,-2 1 128 16,-1 2-128-16,1-2 0 16,0-2 0-16,1 2 0 0,0 2 0 0,-3 0 0 0,1 3 0 0,-4 0 0 0,0 0 0 0,-3 5 0 15,2-5 0-15,-4 3 0 16,1 2 0-16,-2-1 0 0,-1 2 0 0,1 0 0 0,-1 0 128 0,-1 1-128 16,0 2 192-16,-1 1-64 0,2 0-128 0,-4 0-144 15,2 2 144-15,0 0-208 0,-1 1 208 0,-2 0 0 31,1 3 0-31,-1 1 0 0,0 0-192 0,0 0 192 16,-1 1-208-16,0 3 80 0,-1-2-112 0,0 3-16 16,0 2 0-16,-1 0 0 0,-1 0 112 0,-1 2 16 0,1 1 0 15,-2 1 0-15,-1 1-32 0,-1 0 0 16,1 0 0-16,-1 0 0 0,1-2 160 0,-1 0 0 0,0 1 0 16,-1-2-128-16,0 1 128 0,-2 0 0 0,1 1 128 0,-4 0-128 15,1 0 0-15,-2 0-128 0,-2 3 0 0,-1 1 0 16,-1-1 128-16,0 1 0 0,1 1 0 0,-1-1 0 15,1 2-128-15,1-2 0 0,-1 1 0 0,1-3 0 16,3-1 128-16,-2 1 0 0,1 0 0 0,-1 1 0 16,2 1 0-16,-2-4 0 0,2 0 0 0,-1 1 0 15,1-1 0-15,0 2 0 0,-1 0 0 0,1 1 0 16,1-3 0-16,0 0 0 0,0 3 0 0,-2-2 0 0,1 3 0 0,-2-1 0 16,2 0 0-16,-1-1 0 15,2-2 0-15,1-1 0 0,1-2 0 0,-1-1 0 0,2 0 0 16,0-1 0-16,0 2 0 0,1-2 0 0,2 0 144 0,-1-1-144 15,1 1 192-15,0-1-192 0,0 1 208 0,1 0-64 16,0 1-16-16,1-2 0 0,-1 1 0 0,0 1 0 16,3-1 0-16,0 1 0 0,1-1 0 0,0 0 0 15,1-1 0-15,1 1 0 0,1-1 0 0,2 1-128 16,2-1 192-16,1 1-64 0,0-1-128 0,1-2 0 0,2 0 0 16,2-1 0-16,-1 4 176 0,1-1-48 15,4 0-128-15,-4 0 192 0,1-2-192 0,-2 1 0 0,3 1 0 16,-1 0 0-16,0 1 0 0,0 0 0 0,0 1 0 0,-2 0-160 15,2 2 0-15,-2-2 0 16,0 3 0-16,-1 1 0 16,1 0-448-16,-1 2-96 0,-4-2 0 0,2 1-16 0,-1 3-384 15,1 2-80-15,0 1-16 0,-1 0-18976 0</inkml:trace>
  <inkml:trace contextRef="#ctx0" brushRef="#br2" timeOffset="94487.05">2153 13133 26719 0,'-3'2'2368'0,"1"-4"-1888"16,2 1-480-16,0 1 0 0,0 3 464 0,-1-1 0 15,-1-2 0-15,0 1 0 0,-1 4-272 0,1 0-48 16,0 4-16-16,0-1 0 0,1-1 48 0,2 0 0 16,-1 3 0-16,2 0 0 0,0 1 624 0,-1-2 128 0,2-1 32 0,-2 3 0 15,1-2 624-15,1 1 128 0,-2 1 16 0,0 0 16 16,1 3-864-16,-1 1-176 0,-1 1-48 0,0-1 0 15,1 2-368-15,-1 3-80 0,3 3-16 0,-2 4 0 16,1 2-192-16,-1-1 144 0,2 4-144 16,-1 4 128-16,2 5-128 0,0-5 0 0,-2-9 0 15,2 8 128-15,0 9-128 0,1 7 0 0,1 0 0 0,-1-6 128 16,0 0 0-16,1-2-128 0,-1 2 192 16,1 0-64-16,0 4 80 15,-1-2 16-15,-1-2 0 0,0-2 0 0,-2-5 16 16,1 5 0-16,-1 5 0 0,1 2 0 15,-2 1-48-15,0 0 0 0,1 10 0 0,2-3 0 16,-1 4-192-16,-1-4 144 0,1-2-144 0,-2 1 128 16,1 1-128-16,2 2 0 0,-2 1 144 0,1-2-144 15,-1-2 0-15,0-5 0 0,0-2 0 0,1-5-128 0,-2 1 128 16,0 0 0-16,2-2 160 0,-1 5-160 0,2-1 0 0,-2-1 0 0,2 2 0 0,-2-3 0 0,2 0 208 16,-3-3-48-16,2-5-16 0,-2 1 0 0,0-3-144 0,1 3 0 15,-2 4 0-15,0 1 0 0,-2 3 0 0,2-4 0 16,2 0 0-16,-4-2 0 0,2-3 128 0,-1-2 0 15,0 1 0-15,-2-2 0 0,2-2-128 16,-1 0 0-16,0 0 0 0,1-1 0 0,0-1 0 0,-2 0 0 16,1 1 0-16,0-1 0 0,-1 0 0 0,1-3 128 0,-1 0 0 0,1-1 0 15,-2-3-128-15,0 0 0 0,2 1 0 0,-1-2 0 16,1 1 0-16,-1-1 0 0,0-1 0 0,-1 1 0 16,1-1 0-16,0-2 160 0,-1 0-32 0,2-1-128 15,-2 2 256-15,0 0-48 0,2-1-16 0,-2 1 0 16,1-2-192-16,0 2 0 0,0-1 0 0,1-3 0 15,-1-2 0-15,1 2 0 0,-2 4 144 0,0-1-144 0,1 2 128 16,-1-1-128-16,-1-2 0 0,1-2 128 0,2-1-128 16,-2 0 0-16,0-1 0 0,1-1 0 0,0-3 256 15,1 0-48-15,-2 0 0 0,2-2 0 16,-1-1-48-16,1 0-16 0,-1 2 0 0,-1-3 0 16,1 3-144-16,-1-1 128 0,2 0-128 0,-1 1 128 0,-1-4-128 0,2 2 0 15,-2 1 0-15,1-2 128 0,-1 3-128 0,0-3 0 16,0 3 0-16,-1 1 0 0,2-3 0 0,-1 2 0 15,0-4 0-15,2 0 0 0,-2 0 0 0,2 0 192 16,-1-1-192-16,-1 0 192 0,2 0-48 0,0 0 0 16,-1-2 0-16,2 0 0 15,0 2-144-15,1-3 160 0,0-1-160 0,-2-1 160 0,1-1-160 0,1 1 128 0,0 1-128 0,0-1 128 16,1 0 0-16,-1 0-128 0,2 1 192 0,-1-2-64 16,-1 1-128-16,0 0 0 0,0 0 0 0,0 0 0 15,0 0 0-15,0 0 0 16,21-1 0-16,-14 1 0 0,1-4 0 0,-1 3 128 15,1-1-128-15,0-1 128 0,1 0-128 0,2-1 0 16,0 1 144-16,3 0-144 0,2-2 0 0,0 4 0 0,0-4 0 0,1 4 0 16,2-4 0-16,-1 4 0 0,1-3 0 0,-1 0 0 15,3 1 0-15,3-2 0 0,-1 0 0 0,2 0 0 0,2-1 0 16,-1 1 0-16,-3 2 0 0,0-2 0 0,4 3 0 16,2-2-160-16,3 4 160 0,-1-4 0 0,0 4-256 0,-4-1 64 15,0 1 16-15,5-1 0 0,5 3 48 0,7-2 0 16,0 2 0-16,1-2 0 15,-2 2 0-15,-3-2 0 0,-1 1 0 0,-1 0 0 0,1 3 128 0,0-4 0 16,2 1 0-16,0-1 0 0,2 2 0 0,-3-2 0 16,-3-2 0-16,4 1 0 0,1 1 0 0,-1-2 0 15,-4 2 160-15,-5 0-160 0,-3 0 0 0,4 0 0 0,5 0 0 16,2 2 0 0,0-1 128-16,0 1-128 0,2-2 0 0,0 0 0 0,-1 0 0 0,0-2 128 15,-3 1-128-15,-1 1 0 0,-4-4 0 0,-2 3 0 0,-1 0 0 0,3-3 0 16,4 2 0-16,3-3 0 0,0 5 0 0,-2-3 0 31,0 2 0-31,3 1 0 0,1-1 0 0,0 3 0 16,1-2 0-16,0 0 0 0,-4 3 0 0,-1-2 0 15,0 3 0-15,-1-4 0 0,1 2 0 0,0 0 0 16,1 0-160-16,1-2 32 0,2 1 0 0,-1 0 0 0,0-2 128 16,-3 0 0-16,-1 1 0 0,-1-4-128 0,0 2 128 15,0-2 176-15,-1 3-48 0,-7-4 0 0,-3 4 0 16,0-3 0-16,4 3 0 0,0-2 0 0,-5 1-128 0,5 1 0 15,7 1 0-15,3-3 128 0,0 2-128 0,-5 1 0 16,0 0 0-16,-3 0 0 0,-1 0 0 0,-4 0-192 16,-5 1 32-16,1-1 16 0,5 3 16 0,2-3 0 15,1 0 0-15,-1 0 0 0,0 1 128 0,0-1 0 16,-2 0 0-16,-5 0 128 0,-3 0 0 0,0 0 0 16,6-1 0-16,1 1 0 0,-1 0-128 0,-2 0 0 0,-3 0 0 15,1 0 0-15,3 1 0 0,0 0 0 0,0 0 0 16,-1 2 0-16,1-3 0 0,-2 1 0 0,-1 3 0 15,1-3-128-15,2 1 128 0,-1 1-128 0,-3 2 128 0,-3-4-128 16,2 2 128-16,1 0-192 0,2 2 192 0,3-4-192 16,1 3 192-16,-3-4 0 0,-2 1 0 0,0 1-128 15,0-4 128-15,-2 1 0 0,-3 1 0 0,0-2 0 16,1-1 128-16,1-1-128 0,0 2 160 0,1-2-160 16,2 2 0-16,-1-2 128 0,1 0-128 0,0 1 0 0,-5 0 0 15,1 1 0-15,2-2 0 0,-2 2 0 0,-1-1 0 0,-1 1 0 16,-4 0 0-16,0-1 0 0,1 1-144 0,1 2-80 15,3-2-16-15,0 1 0 0,-1-1 448 0,-3 2 96 16,0-1 16-16,0 1 0 0,-3 0-320 0,0 0 160 16,-1 0-160-16,0 0 128 0,0 0-128 0,-1 0 0 15,-1-2 0-15,0 2 0 0,1-1 0 0,-1-1 0 16,0 2 0-16,0-2 0 0,2-1 0 0,-2 2 0 16,-1 1 0-16,1-2 0 0,-1 0 128 0,0 2-128 0,-2 0 128 15,2 0-128-15,-1 0 0 0,-1 2 0 0,0 0 0 16,0-2 0-16,1 3 0 0,-2 0-144 0,2 0 144 0,-2-1-208 15,1-1 64-15,-1 1 16 0,1 1 0 0,0-3 0 16,-1 2 128-16,0-1 0 0,0 1 0 0,0 0 0 16,0-1 0-16,-1-1 0 0,2 1 0 0,-2 2 176 15,-1-3-48-15,1 0 0 0,1 0 0 0,-2 0 0 0,0 0 16 16,0 0 0 0,0 0 0-16,0 0 0 0,0 0-16 0,0 0-128 0,0 0 192 0,0 0-64 0,0 0-128 15,0 0 0-15,0 0 0 0,0 0 0 0,0 0 0 16,0 0 0-16,0 0 0 0,0 0 0 0,0 0 0 0,0 0 0 15,0 0 0-15,0 0 0 0,0 0 128 16,0 0-128-16,0 0 192 0,0 0-64 0,0 0 96 16,0 0 16-16,0 0 0 0,0-23 0 15,-2 17-80-15,1-3-16 16,0 1 0-16,-2-3 0 0,2 0 16 0,0-1 0 0,-2 0 0 0,1-4 0 16,0 0 0-16,-1-1 0 0,1-4 0 0,-2 1 0 0,0-2 48 0,0-4 16 0,0 0 0 15,0-3 0-15,-1 1-96 0,0-6-128 0,-1-4 176 16,0 0-176-1,-1 3 128-15,0-6-128 0,0-2 0 0,-2-3 0 16,1-2 160-16,0 2-160 0,-1 0 128 0,2 1-128 16,-1-1 0-16,2 1 0 0,1 1 128 0,-1 4-128 0,2 8 0 0,-1 0 0 15,-1-5 0-15,0 4 0 0,2 4-240 16,-1-2 80-16,-1 0 16 0,0-3 0 0,1 3 144 0,0-3 0 16,-1 2 0-16,0 0-128 0,1-1 256 15,-1 1 64-15,-1-2 16 0,1-2 0 0,-1-5 16 0,1 2 0 0,-2 1 0 0,1-3 0 0,-1-7 160 16,0-2 48-1,0-1 0-15,2 1 0 0,0 0-320 16,0 1-112-16,0-1 0 0,-2-4 0 16,2 1-384-16,-2-1-80 15,2 5-16-15,0 0 0 0,1 4 240 0,1-3 48 0,1 3 16 0,-1-3 0 0,2 6 176 16,-2-2-128-16,1-2 128 0,1 1-128 0,-2 3 128 0,2 1 0 16,-1 2 0-16,0 0 0 0,-1 2 0 0,0 2-160 15,0-1 160-15,-1-3-160 0,2 3 160 0,-2-3-128 16,1 1 128-16,0-1-128 0,1 2 128 0,-1-2 0 0,0 0 0 15,1 3-128-15,0-2 128 0,-1 3-160 16,2 1 160-16,-1-1-160 0,2-1-32 0,-1 4 0 0,2-1 0 0,-2-1 0 16,2-1 32-16,2-5 0 0,-1 7 0 0,0 0 0 15,2 0 160-15,0 0-192 0,1 0 192 0,0 1-192 16,1 3 192-16,-2 0 0 0,2 1 0 0,-2 2 0 16,1 0-160-16,-1 0 0 0,0 1 0 0,0-1 0 15,1-2 160-15,-1 3 0 0,0-1 0 0,0 4-128 0,-1 2 128 16,1-2 0-16,1-1 0 0,-2 5 0 15,0-2 0-15,0 2 0 0,0 1 0 0,-1 0 0 0,2 4 0 16,-2-4 0-16,2 3 0 0,-2-1 0 0,1 0 0 16,0 1 0-16,0 0 0 0,-1 0 0 15,2 0 0-15,-2 3-160 0,1-1 160 16,0-1 0-16,-2 1-240 0,1-1 64 16,0 4 16-16,-1-2 0 0,0 1 160 0,0 1-192 15,0-2 192-15,-1 0-192 0,1 0 192 0,-1 0 0 16,1 2 0-16,-2 0 0 0,2 3 0 0,-1-1-128 0,0-1 128 0,1 1 0 0,0 2 0 15,0 0 0-15,0 0 0 0,0 0 0 0,0 3 0 0,-1-5 0 16,-1 1 0-16,2 1 0 0,0 0 0 16,0 0 0-16,0 2 0 0,0-1 0 0,-1 0 0 0,1 2 0 0,-1-2 0 15,-1 3-128-15,0-2 128 0,0 1 0 0,-1 1-144 16,0-2 144-16,0 1-128 0,-2-1 128 0,2 2-160 0,-1-1 160 16,-1-1-128-16,0 2 128 0,1 0 0 0,-1 1-144 15,0 1 144-15,-1-1-128 0,1-1 128 0,0 1-128 16,-1 0 128-16,0-2 0 15,0 4 0-15,-2-2 0 0,1 0 0 0,-1 0 0 0,3 0 0 0,-2 1 0 16,-3 0 0-16,-1 2 0 0,-3-1 0 0,1 2 0 0,-1 1 0 0,-2-2 0 16,-1 1 0-16,-2 0 0 0,-2-2 0 0,0 0 0 15,-1 0 0-15,1-2 0 0,-1 0 0 16,-3 1 144-16,-2 0-144 0,-2 3 0 16,-2-1 192-16,-1 0-192 0,0 2 192 0,2 0-192 0,3-1 0 0,-4 1 0 15,-3 4 0-15,-6-3 0 0,1-1 0 0,-2-2 0 16,1 1 0-16,1 1 0 0,-2-4 0 0,2 3 0 15,10-3 0-15,-6 2 0 16,-3-1 208-16,-5 1-64 0,-2 0-16 0,2 0 0 0,3-1-128 0,2 0 192 16,2-1-192-16,0-2 192 15,2 1-64-15,-2-2 0 0,5 2 0 0,-4-2 0 0,1 1 0 0,-2 1-128 16,0 0 192-16,2 0-64 16,3 1-128-16,-2 1 0 0,0 0 0 0,-2 1 0 0,2-1 0 0,-1-1 0 15,2 0 0-15,-4 1 0 0,-1 0 0 0,0 0 0 0,1 1 0 16,0-1 0-16,2 2 0 0,-5-2 0 15,2 2 0-15,0 1 0 0,5-4 0 0,1 3 0 16,0-4 0-16,2 1 0 0,0-1 0 0,-2 0 0 16,-2 0 0-16,-2-1 0 15,-1 1 0-15,4-4 0 0,6 3 0 0,-1 1 0 0,-1-4 0 0,0 2 0 16,0-1 0-16,0 2 0 0,0 1 0 0,2 0 0 0,5 0 0 0,-1 0 0 0,-4 1 0 0,-2 2 0 16,0-3 0-16,4 0 0 0,1 1 0 0,-1 3 0 15,-5-3 0-15,1 1 0 0,-2 1 0 0,-1-1 0 31,2 2 0-31,6-1 0 0,7-1 0 0,-2-1 0 16,-3 2 0-16,-7 2 0 0,0 0-144 0,0 1 144 16,2-2 0-16,2 0 0 0,1 0-144 0,-1 0 144 0,2 0 0 0,1-3-144 0,0 1 144 0,0 1 0 15,1-2 0-15,-1 2 0 16,-2-1 0-16,-3 3 0 0,-2-1 0 0,1-1 128 0,1 1-128 0,1 2 0 0,2-2 0 16,-1 0 0-1,0 1 0-15,-1 0-160 0,1-1 160 0,1 3-208 16,2-7 208-16,1 3 0 0,0 2-160 0,1-1 160 15,0-1 0-15,2 0 0 0,-1 2 0 0,2 0 0 16,0 0-128-16,0-2 128 0,1 0 0 0,-1 1 0 16,3 0 0-16,-2-1 0 0,0 0 0 0,0 1 0 15,2-4 0-15,-2 1 0 0,0 4 0 0,0-4 0 16,1 3 0-16,0-2 0 0,0-1 0 0,0 2 0 16,1-3 0-16,-1 1 0 0,2 0 0 0,-1-1 0 15,2 3 0-15,-1-3 0 0,1 0 0 0,-1 1 0 0,0 0 0 16,0-1 0-16,1 2 0 0,0 0 0 0,-2 0 0 0,1 1 0 15,0-2 0-15,-1-1 0 0,2 1 0 0,0 3 0 16,1-1-144-16,1-2 144 0,0 1 0 0,-1-2-160 16,0 3 160-16,0-1-128 0,1-2 128 0,1 0 0 15,-1 0 0-15,-1 0 0 0,0 0 0 0,0 0 0 16,2 0 0-16,-1 0 0 0,2 0 0 0,-1 0 0 16,1 3 0-16,-1-2 0 0,2-1 0 0,1 0 0 0,-1 0 0 0,1 0 0 15,-1 0 0-15,1-1 0 0,1 1 0 0,-1 0 0 16,2 0 0-16,-1 0-160 0,0-2 16 0,0 2 0 15,2-1 144-15,-1 1 0 16,1 0 0-16,0-2 0 0,0 2-208 0,-1-1-64 16,1-1-16-16,1 2 0 0,1 0-48 0,-1-2-16 15,0 1 0-15,-1 1 0 16,1 1-224-16,0-1-64 0,0-1 0 0,-1-2 0 0,0-1 16 16,1 2 0-16,-1-1 0 0,0 2 0 15,1 0 112-15,0 1 0 0,-1-2 16 0,0-1 0 0,1 2-464 0,-2-2-112 0,1 2-16 16,-1 1-16896-16</inkml:trace>
  <inkml:trace contextRef="#ctx0" brushRef="#br2" timeOffset="110662.5">4024 14881 10127 0,'0'0'896'0,"0"0"-704"0,0 0-192 0,0 0 0 15,1 0 256-15,-1-3 32 0,1 2 0 0,2 0 0 16,-1 1-112-16,1-4-32 0,-1 1 0 0,1 1 0 0,-1 1-144 0,-1 0 0 16,1-1 144-16,-2-1-144 0,0 1 784 0,0 0 96 15,-2 1 16-15,1 1 0 0,0-2 1104 0,0 1 240 16,-1 1 32-16,2 0 16 0,0 0-208 0,0 0-32 15,0 0-16-15,0 0 0 0,0 0-880 0,0 0-160 0,0 0-32 16,0 0-16-16,0 0-304 0,0 0-48 16,-12-16-16-16,11 11 0 15,1 4-128-15,-1-4-48 0,-1 1 0 0,2 2 0 0,-1-2-32 0,0 2-16 16,0-1 0-16,-2 1 0 0,1 0-48 0,-1-1-16 0,2-1 0 0,-3 1 0 16,0 2-96-16,1-4-32 15,-1 2 0-15,0 0 0 0,1 1-160 0,-1-1 160 0,1-1-160 0,0 2 160 16,-2-3-160-16,1 0 160 15,2 0-160-15,-1 0 160 0,-1 3-160 0,2-4 192 16,-1-1-192-16,1 2 192 0,0-1-192 0,-1 1 192 16,1 0-192-16,-2 0 192 0,1 3-64 0,1-3-128 0,-2 0 192 0,1 1-64 15,-1 2 0 1,-1-4 0-16,1 2 0 0,-1 1 0 0,2 0 0 0,-1 2-128 16,0-4 192-16,-1 1-64 0,1-2-128 0,1 1 128 15,-1 2-128-15,2-2 128 0,-1 4-128 0,-1-5 192 0,2 1-192 0,-2-1 192 16,0 1-192-16,1 1 0 0,0-1 0 0,-2 1 128 15,2 0 16-15,-2-3 0 16,0-1 0-16,-1 2 0 0,2 1-144 0,-2-2 0 0,1 2 144 0,0 2-144 0,1-2 144 0,0 0-144 16,-1 1 192-1,-1-2-192-15,0-1 192 0,-1-2-64 0,0 1 0 0,1 2-128 16,3 0 144-16,-4 1-144 0,2 0 0 0,-1 0 144 0,1 0-144 0,0 2 0 0,-2-1 0 0,-1-1 128 16,1 2-128-1,1-1 0-15,0-1 0 0,1 0 0 0,0 2 0 0,-1-2 0 0,1-1 0 0,0 1 0 31,1 0 0-31,0-1 0 0,2 0 0 0,-1 0 0 16,1 1 0-16,-1-2 0 0,1 1 0 0,-1-1 0 16,1-1 0-16,-2 1 0 0,1 1 0 0,-1-3 128 15,0 2-128-15,2 1 0 0,-3-3 0 0,0 1 0 0,0 2 128 16,0 0-128-16,-1 0 128 0,0-3-128 0,1 3 176 16,-2 0-48-16,1 0-128 0,0 0 192 0,0-3-192 15,1 0 176-15,1 3-176 0,-1-4 160 0,0 4-160 16,0-3 0-16,0 3 144 0,-1-1-144 0,1 1 0 15,0 1 0-15,0 0 0 0,-1-2 0 0,-1 3 0 0,-1-1 0 16,1 2 0-16,-2-3-192 0,2 3 192 0,-2 1-160 16,2 1 160-16,-2-3-160 0,1 3 160 0,-1-3 0 15,3 3 0-15,-2-3 0 0,2 2 0 0,0-1 0 16,1-1 0-16,0 1 0 0,1-1 0 0,1 0 128 16,-1-1 0-16,1 2 0 0,2 0 0 0,-1-3 0 0,0 2 0 15,1-2 0-15,0 0-128 0,-2 0 0 0,2 1 0 16,0 0 0-16,0 0 0 0,-2 0 0 0,1 1 0 0,-1-1 0 15,1-1 0-15,-2 1 0 0,2 1 0 0,-1 0 0 16,1 1 0-16,-1-1 0 16,2 2 0-16,-1-2 0 0,0 2 0 0,0-2 0 0,1 0 0 15,-1 2 0-15,1-2 0 0,0 2-192 0,0-5 64 0,1 4 0 16,-2 0 128-16,2-2 0 0,-1 2 0 0,0 0-128 16,1-2 128-16,-1 1 0 0,0 2 0 0,-1-2 0 0,2 2 0 15,-1-2 0-15,0 0 0 0,0 2 0 0,-1-2 0 0,2 2 0 16,-1-2 0-16,1 2 0 0,0-2 0 0,0 1 0 15,-1 0 0-15,1-1 0 0,-1 0 0 0,1 2 0 16,-2-1 0-16,1-2 0 16,1 4 0-16,-1-3 0 0,1 3 0 0,-1 0 0 15,1-2 0-15,-2 1 0 0,1 0 0 0,-1-1 0 0,0 2 0 0,0 1 0 16,1-3 0-16,-2 2 0 0,1 0 0 0,-1-2 0 16,0 2 0-16,-1-1 0 0,0 2 144 0,1-4-144 15,-1 3 192-15,-1-1-192 0,1 0 128 0,-1 0-128 16,0 2 0-16,0-4 0 0,0 3 128 0,2-1-128 15,-1 2 0-15,-1-2 0 0,1 1 128 0,-1-1-128 0,2 2 0 0,-2 0 0 16,0 0 0-16,0 0 128 16,0 0-128-16,2 0 0 0,0 0 0 0,0 0 0 15,-1 2 0-15,0-1-192 0,-3 1 192 0,1 1 0 16,0 1 0-16,0-2 0 0,-2 3 0 0,1 0 0 16,1 0-160-16,-2-4 160 0,2 3 0 0,1 0 0 0,2-1-144 0,-1 1 144 15,-1-4 0-15,1 2 0 0,2 2 0 0,-1-3 0 16,1 2 0-16,1-1 0 0,-2 1 0 0,1-1 0 15,-1 2-128-15,1 0 128 0,-1 1-192 0,1 0 192 0,-1 0-192 16,2-2 192-16,-2 3-192 0,1-1 192 0,1 4-128 16,-2-4 128-16,2-1 0 15,1 1 0-15,-1 1 0 0,1 2-128 0,0-1 128 0,1-1 0 0,0 0-128 0,2-1 128 16,-1 0-192-16,1-3 192 0,-1 2-144 0,2-1 144 16,0 0 0-16,-1 2-144 0,2-2 144 0,-1 0 0 15,0 2 0-15,-1 0 0 16,1-1 0-16,-1 1 0 0,0 0 0 0,2 1 0 0,-2-1 0 0,0 1 0 15,1 0 0-15,0-1 0 16,1 2 0-16,-2-3 0 0,1 1 0 0,1 0 0 16,0-1 0-16,1-1-128 0,-1 1 128 0,1-4 0 15,2 3 0-15,-2 1 0 0,0-4 0 0,0 0-128 0,2 0 128 0,-1 0 0 16,1 0 0-16,-2 0 0 0,-1 0 0 16,0 0 0-16,1-3 0 0,0 3 0 0,0 0 0 15,-1-1 0-15,0 1 0 0,-1 0 0 0,0 0 0 0,1 0 0 16,1-1 0-16,-1-1 0 0,1 2 0 0,0 0 0 15,1-3 0-15,1 2 128 0,-1-2-128 0,-1 2 0 0,1-2 0 0,0 1 0 0,0-1 0 16,2 0 0 0,-3 0 0-16,2-2 128 0,-3 4-128 0,0-3 0 0,1 3 128 0,-1-4-128 15,0 4 0-15,-2-4 0 0,2 1 0 0,-1 2 0 0,0-3 0 0,-1 1 176 16,1 2-176-16,0-3 192 16,-2 0 0-16,1 2 0 15,-1-2 0-15,1 2 0 0,-1-2-192 0,0 0 160 16,-1 2-160-16,0 0 160 0,0 0-160 0,-1-1 0 0,1-2 0 15,-1 0 0-15,0-1 128 0,0-2-128 0,-1 0 0 0,0 2 128 16,-1-1 0-16,0 2 0 0,0 0 0 16,-1 0 0-16,0 0-128 0,0 0 192 0,-1 1-192 0,1-2 192 0,-2 2-192 0,0 0 0 0,0 2 0 0,-1 0 0 31,0-2 0-31,-1 4-144 0,1-3 0 0,0 3 0 16,0 0-48-16,0-2 0 0,-1 1 0 0,1 2 0 15,0-2 0-15,-1 0-16 0,0 2 0 0,1 0 0 16,-2 0-112-16,0 2-32 0,1-2 0 0,1 2 0 15,1-1-352 1,-2 0-64-16,3 2 0 0,0-2-16 0,1 4-656 16,2-2-128-16,2 0-32 0,2 0-15376 0</inkml:trace>
  <inkml:trace contextRef="#ctx0" brushRef="#br2" timeOffset="113076.88">4956 14824 1839 0,'-6'0'160'0,"1"0"-160"0,1 1 0 0,2-1 0 0,1 0 1024 0,1 0 160 15,-2 0 32-15,1 1 16 16,0-1-1520-16,-3 1-304 0,2 2-64 0,-3-3-16 0,1 1 400 16,0-1 80-16,1 0 0 0,-1-1 16 0,0 1 496 0,-1 0 80 15,3-4 32-15,-2 3 0 0,2 0 1104 0,-1 1 240 0,1-3 32 0,-1 2 16 16,2 1 208-16,0 0 32 0,1 1 16 0,0-1 0 16,0 3-992-16,0-3-208 0,0 0-48 0,0 0 0 15,0 0-464-15,0 0-112 0,0 0 0 0,0 0-16 16,0 0 560-16,0 0 112 0,0 0 32 0,0 0 0 15,0 0 368-15,0 0 80 0,0 0 16 0,0 0 0 0,0 0-288 0,0 0-48 16,0 0-16-16,18 6 0 16,-15-6-432-16,-1-4-96 0,1 2-16 0,0-2 0 15,2-1-32-15,1 0-16 0,1-1 0 0,-1 0 0 16,2 1-96-16,0-1-32 0,2-1 0 0,-3 1 0 16,1 0-160-16,-1 0-48 0,2-4 0 0,-2 3 0 0,2-2 0 15,-2 0-128-15,2-1 192 0,-2 0-64 0,-1 2 16 0,2-3 0 16,1 0 0-16,-2-1 0 0,2 1-144 0,-1-1 160 15,1-3-160-15,-2 3 160 0,1 2-160 0,-2-1 192 0,3-2-192 16,-1-3 192-16,2-2-16 0,-2 0 0 0,-3 9 0 16,1-4 0-16,0 1-48 0,1-6 0 0,2 2 0 0,-3 0 0 15,2 3-128-15,-2 2 0 0,0-3 0 0,0 2 0 16,0 3 0-16,0-2 0 0,2 0 0 0,1 0 0 16,-2 2 0-16,0 0 0 0,1 2 0 0,-1-2 0 15,1 3 0-15,-2-3 0 0,-1 2 0 0,2 1 0 16,-1 0 0-16,1-1 0 15,-1 2 0-15,0-1 0 0,0 0 0 0,-1-4 0 0,1 4 0 0,0-3 0 16,-1 1 0-16,2-1 0 0,0 0 160 0,-1-1-160 0,2 3 160 0,-2-3-160 31,0 4 128-31,1-5-128 0,2 1 0 0,0-1 0 0,-2 2 0 16,2-1 0-16,-2 2 0 0,1-2 0 0,-1 2 0 0,-1 0 0 0,0 1 0 0,-1 3 0 16,-1 0 0-16,0 1 0 0,-1-3 0 0,1 2 0 15,1 1 0-15,-1-1 0 16,-2 0 0-16,1 3 0 0,0 0 0 0,0-3 0 0,1 0 0 0,-1 1 0 15,0 0 0-15,-1 1 0 16,1-3 0-16,0 0 0 0,1 2 0 0,-1-4 0 0,0 3 0 0,1-3 0 16,-1 1 0-16,-1 2 0 0,-1-1 0 0,1 1 0 15,-1 2 0-15,0-3 0 0,-1 0 128 0,1 1-128 16,0 2 0-16,-1-3 128 0,2 1-128 0,-1 0 0 16,0 2 144-16,-1-1-144 0,3-2 0 0,-2 2 0 0,0 0 0 0,0-2 0 15,-1 4 0-15,2-1 0 0,-2-1 0 0,1 2 0 31,-1 1 0-31,0-3 0 0,0 2-144 0,-1 0 144 0,1 1 0 0,0-2 0 16,0 2 0-16,0 0 0 0,0 0 0 0,0 0 0 0,0 0 0 0,0 0 0 0,0 0 128 0,0 0-128 16,0 0 128-16,0 0-128 15,0 0 0-15,0 0 0 0,0 0 0 0,0 0 0 16,0 0 0-16,0 0 0 16,0 0 0-16,0 0 0 0,0 0 0 0,0 0 0 0,0 0 0 0,0 0 0 0,0 0 0 0,-16-15 0 31,13 15 0-31,-1 1 0 0,2-1 0 0,-2 0 0 15,-1 0 0-15,1 1 0 0,1-1 0 0,-2 1 128 16,1 2-128-16,0-3 128 0,-1 2-128 0,1 1 0 0,-1 1 144 16,1-2-144-16,0 3 0 0,2-3 0 0,-1 2 0 0,0 0 0 15,-1 1 0-15,0 1 0 0,2 1 0 0,-1 1 0 16,1-1 0-16,-1 2 0 0,1 2 0 0,0-2 0 16,0-1 0-16,1 1 0 0,0 1 0 0,-1-3 0 15,1 1 0-15,1-1 0 0,-1 3 0 0,1-3 0 16,0 3 0-16,0-2 0 0,0-1 0 0,1 1 0 15,0-1 0-15,1-2 0 0,1 1 0 0,0-1 128 16,2 0-128-16,-2-2 144 0,4 0-144 0,-1 0 160 0,2 0-160 16,0 0 0-16,-1 1 0 0,1-2 0 0,0 1 0 0,1-2 0 15,0 0 128-15,-1-1-128 16,1 2 0-16,-2-2 0 0,2 0 0 0,0-2 0 16,-2 1 0-16,1 0 0 0,-1-2 144 0,-1 2-144 0,0-2 144 0,2 1-144 15,-2-1 192-15,1 0-192 0,1-2 144 0,-1 1-144 16,1-1 0-16,-1-1 144 0,2 0-144 0,-2-2 0 15,0 2 144-15,1-1-144 0,-1-1 0 0,2 1 128 16,0-2-128-16,-1-2 0 0,0 5 0 0,-2-3 0 16,0 3 0-16,0-1 0 0,0-3 0 0,1 0 0 0,-2 1 0 0,0 1 0 15,-1-1 0-15,0-2 128 0,0 1-128 0,0 0 0 16,-2 1 144-16,1-2-144 0,-1 3 192 0,0-4-192 16,2 2 192-16,-1-1-64 0,-2 0 0 0,0 3-128 15,2 0 160-15,-2 0-160 0,0-1 128 0,2-4-128 16,-2 2 160-16,0-2-160 0,-1 4 192 0,0 0-192 15,0 1 0-15,0-3 0 16,-1 4 0-16,0-1 0 0,-1 3 0 0,1-1-192 0,0 1 48 0,-3-1 16 16,2-1 128-16,-2 1-208 0,-1 0 80 0,0 1 128 0,1 0-128 15,1 3 128-15,0-2 0 0,-1 1 0 0,1 0 0 0,-2 0 0 16,1 0 0-16,-2-1 0 0,1 3 0 0,0-2 0 16,-1 3 0-16,1 0 0 15,-1-2 0-15,1 2 0 0,-1-2 0 0,-2 2 0 16,1 0-128-16,-1 0 128 0,0 2-160 0,-1 0 160 15,0 1 0-15,1 0-144 0,0-1 144 0,0 1 0 0,-2 1 0 0,-1 1 0 16,1 4 0-16,0-2-128 0,0 3 128 0,0-3 0 16,0 3-144-16,1-2 144 0,3 2 0 0,-1-3-176 15,2 2 176-15,1-2-128 0,-1 0 128 0,2 2-192 16,-1-3 192-16,0 4-192 0,0-1 192 0,1 1-208 0,-1 0 80 16,2-3 128-16,-1 3-176 0,1-3 176 0,0 0-128 15,0-1 128-15,1 0-128 0,-2 3 128 0,1-2-128 0,-1-1 128 16,2 3-176-16,-1-5 176 0,-1 3-208 0,2-3 80 15,0-1 128-15,-1 2 0 0,1-2 0 0,0 0-128 16,0 0 128-16,-1-1-128 0,1 1 128 0,1-1-128 16,-1 0-48-16,1 0 0 0,0 1 0 0,0-3 0 15,0 0-144-15,-1 0-16 16,1 0-16-16,-2 0-18160 16</inkml:trace>
  <inkml:trace contextRef="#ctx0" brushRef="#br2" timeOffset="118478.69">5014 14865 8287 0,'-2'0'736'0,"-1"-2"-592"0,2 2-144 0,1 0 0 0,0 0 1568 0,-1 0 288 16,0 0 48-16,-2-2 16 15,1 2-1168-15,-1-1-240 0,1-1-32 0,0 0-16 16,0 1-720-16,1-2-128 0,-1 1-48 0,1-1 0 16,-1 1 192-16,-1-1 48 0,1 2 0 0,-1-3 0 0,1 3 1408 0,-2-3 272 15,2 3 64-15,-1 0 16 0,0-3 400 0,0 3 80 0,-1 0 0 0,1-2 16 16,-1 2-640-16,-1 0-128 0,1-2-16 0,1 3-16 15,-2-1-688-15,1-1-128 16,-1 2-16-16,0-3-16 16,1 2-32-16,-1 0-16 0,2-1 0 0,-2-1 0 15,1-1 32-15,-1 0 16 0,1 2 0 0,-1-1 0 0,0-2-128 0,-1 2-32 16,1 0 0-16,0-2 0 16,2 4 64-16,-2-4 0 0,-1 0 0 0,-2 1 0 15,1 1 0-15,-2-2 0 0,0 0 0 0,1 1 0 0,-2 0 0 16,0 2 0-16,1-1 0 0,2 0 0 0,-1 0-320 15,0 1 0-15,-2-1 128 0,-1 0-128 0,2 0 160 0,-1 1-32 16,0-1 0-16,-1-1 0 0,0 2-128 0,-1 0 0 16,-1-1 144-16,2-1-144 0,0 3 160 0,1 0-32 15,0-3-128-15,-1 2 192 0,1-2-48 0,-1 1-16 16,-1 3 0-16,1-3 0 0,2 2 0 0,-1-2-128 16,0 2 192-16,-1-2-64 0,2 3-128 0,0-2 0 15,0-1 144-15,-1 1-144 0,1 1 0 0,2-1 144 0,1 2-144 16,-3-1 0-16,0 1 176 0,1 0-176 15,-2 1 160-15,0 1-160 0,-1-2 128 0,1 1-128 0,0 3 0 0,0-1 0 16,0-1 0-16,-1 0 0 0,1 1 0 16,-1-2 0-16,1 0 0 0,0 1 0 0,2-2 0 0,-1 2 0 15,0-2 144-15,1 0-144 0,-1 0 128 0,0 0-128 16,2 0 128-16,-2 0-128 0,1-2 128 0,-2 2-128 16,1 0 0-16,-1 0 0 0,3 0 128 0,-2 0-128 0,-1 0 0 15,2 0 0-15,-1 0 0 0,0 0 0 16,2 0 0-16,-2 0 0 0,2 0 0 0,-3 0 128 0,1 2-128 0,1-2 0 15,-1 1 0-15,0 0 0 0,1 2 0 0,-1-1 0 16,0 2 0-16,-1-3 0 0,2 3 0 0,-2 0 0 16,1-2 0-16,1 0 0 15,-1 2 0-15,0-1 0 0,2 0 0 0,-1 2 0 16,1-3 0-16,-2 1 0 0,3 1 0 0,-1-2 0 0,-1 0 0 0,1-1 0 16,-1 1 0-16,2-2 128 0,0 2-128 0,0-1 0 15,0 0 144-15,0-1-144 0,-1 3 0 0,2-3 128 16,-1 0-128-16,0 1 0 0,0 0 0 0,-2 3 0 15,1-4 0-15,0 2 128 0,-1 2-128 0,0-2 0 16,1 1 0-16,1-2 0 0,0 3 0 0,0-4 0 16,0 4 0-16,-2-2 0 0,1 3 0 0,-1-4 128 0,2 4-128 0,-1-4 0 15,-1 2 0-15,1 1 144 16,0-1-144-16,-2 3 0 0,1-1 160 0,0-2-160 16,0 2 128-16,1 0-128 0,-2-3 0 0,1 2 0 0,0 1 0 0,1-3 0 15,1 2 0-15,-1-1 0 16,2-1 0-16,1 2 0 0,-1-2 0 0,0-1 0 0,0 1 0 0,0 0 0 15,1-2 0-15,-1 3 0 0,1-2 0 16,-1 1 0-16,0 1 0 0,-1 1 0 16,0-2 0-16,1 0 0 0,1 1 0 0,1 1 0 0,-3-2 0 0,-2 3 0 0,2 0 0 0,-1 0 0 15,-1 0 128 1,1 1-128-16,1-1 0 0,-1 1 0 0,2-1 128 0,-1-1-128 0,1 0 0 0,2 1 0 16,-2-1 0-16,0 3 0 0,1-2 0 0,0-3 0 15,1 4 0-15,-1-1 0 16,0-1 0-16,2 2 0 0,-2-1 0 0,0-2 0 15,1 0 0-15,-1 2 0 0,0-2 0 0,-1 2 0 16,0 0 0-16,0 1 0 0,-2-1 0 0,1 1 0 16,2-1 128-16,-1 1-128 0,0-1 0 0,0 1 128 15,1-1 64-15,1-1 0 0,-1 1 0 0,2 0 0 16,0-2-192-16,0 1 0 0,1 3 0 16,-2 0 0-16,2-1 0 0,-2 0 0 0,2 1 0 0,0 2 0 0,-2-1 0 0,2-1-176 15,-1 2 48-15,-1-1 0 0,0 2 128 0,-1 1 0 16,0 0 0-16,0-1 0 15,-1-2 0-15,1 2 0 0,-1-2 0 0,0 1 0 0,0 1 0 0,1-4 144 0,0 0 0 0,2 0 0 16,-1 1-16-16,2-2 0 16,0-1 0-16,0 3 0 0,-1-5 0 0,2 2 0 15,0 2 0-15,0-1 0 0,0 0-128 0,-1 1 0 16,1-1-160-16,0 1 160 0,-1 0 0 0,0 2 0 0,-1-2 0 0,1 3 0 16,0-2 0-16,0 3 0 0,-1-4 0 15,0 4 0-15,1-3 0 0,-2 3 0 16,1-2 0-16,1-1 0 0,-1 2 0 0,1-4 0 0,0 1 0 0,1-1 160 0,0 1 48 0,-1-1 16 31,1-1 0-31,1 4 0 0,-1-3-224 0,1 3 0 16,0-2 128-16,1-1-128 0,-1 0 0 0,0-3 0 0,0 5 0 15,1 0 0-15,-1-1 0 0,0 0 0 0,-1 0 0 16,1 2 0-16,0 1 0 0,-1-1 0 0,2 2 0 0,-2 0 0 16,1-1 0-16,0-1 0 0,0 1 0 0,1 0 0 15,-1-2 0-15,1 2 0 0,1-2 0 0,-1 1 0 16,1 0 0-16,-1-3 0 0,1 3 0 0,-1-3 0 15,1-1 128-15,-1 0-128 0,-1 1 176 0,2 0-176 16,1 0 0-16,-2 1 0 0,2 2 0 0,-2-1 0 16,2-1 0-16,-2 2 0 0,3-1 0 0,-2 0 0 15,1 0 128-15,-1-1-128 0,1 0 0 0,0 1 0 16,1 2 0-16,-2-3 0 0,2 4 0 0,-1-2 0 16,1 1 0-16,0 0 0 0,0 2 0 0,-1-2 0 0,0-3 0 0,0 2 0 15,1-1 0-15,0 0 0 0,0 0 0 0,0 0 0 16,0-2 0-16,0 0 0 0,-1 0 160 0,-1 1-160 15,5-1 128-15,-2-1-128 0,-2-1 0 0,1 2 128 16,-1 0-128-16,1-1 0 0,-1 0 0 0,0 2 0 16,2 0 128-16,1 3-128 0,1-3 0 0,-1 1 0 15,1 3 0-15,0-1 0 0,2 1 0 0,-1 0 0 16,0 1 0-16,-2-3 0 0,0 2 0 0,1 0 0 16,-1-1 0-16,2 1 0 0,-2 0 0 0,1-3 0 15,-1 3 0-15,1-3 0 0,-1 0 0 0,2-1 0 0,-1 1 0 0,3-1 0 16,-1 1 0-16,1-3 0 15,1 3 0-15,-3-2 0 0,3 1 0 0,-1-4 0 0,0 3 0 0,0-1 0 16,-1 2 0-16,1-3 0 0,0 2 0 0,-1-2 0 16,1 1 0-16,-1-2 0 0,1 3 0 0,0-3 0 15,-1 3 0-15,1-4 0 0,-1 2 0 0,1 0 0 16,1 1 0-16,-1 1 0 0,0-3 0 0,0 2 0 16,-1 0 0-16,1-1 0 0,-1 2 0 0,1 0 0 15,1 0 0-15,-1 1 0 0,3-2 0 0,-2 1 0 16,1 1 0-16,-1-1 0 0,2-1 0 0,-1 1 0 0,1-2 0 15,-2 0 0-15,3 2 0 0,-2-4 0 16,0 2 0-16,1-1 0 0,-1-1 0 0,1 0 0 0,1 2 0 0,0-2 0 16,1 0 0-16,-2 1 0 15,1 0 0-15,3-1 0 0,-2 2 0 0,1-1 0 16,0 0 0-16,1 1 0 0,0 0 0 0,2 0 0 0,-1-1 0 16,-2 1 0-16,1 0 0 0,1 1 0 0,-2-2 0 0,1-1 0 15,-4 2 0-15,1-2 0 0,0 0 0 0,1-1 0 16,-1 3 0-16,1-2 0 0,0 0 0 0,-2-2 0 15,1 0 0-15,-2 1 0 0,2 0 0 0,1-3 0 0,-1 2 128 16,1 0-128-16,0 1 0 16,1-3 0-16,1 2 0 0,-1 0 0 0,2 1 160 0,-1-1-160 15,1 1 192-15,0 0-192 0,1 0 0 0,-1 1 0 16,1-1 0-16,-1 0 0 16,0 0 0-16,1 0 0 0,-3 0-192 0,-2 0 48 0,-2 0 144 0,1-1 0 15,1 1 0-15,0-4 0 0,-2 1 0 0,2 0 0 0,0-1 0 0,-1 0 0 0,-2-1 144 16,2 0-144-1,0-1 192-15,0 1-192 0,0-1 160 0,-1 0-160 0,2 0 128 0,-1 0-128 16,-1-2 128-16,1 1-128 16,-1-1 128-16,1 2-128 0,0-4 144 0,-2 4-144 0,2-4 160 0,-2 0-160 15,3-1 224-15,1 0-48 0,-2 1-16 16,0-1 0-16,1-4-160 0,-1 1 0 0,-1 3 0 0,0 0 0 16,-1-2 0-16,-1 3 0 0,-2-1 0 0,0 2 0 15,-1 0 0-15,-2-1 0 0,2 2 0 0,-2-1 0 16,1-2 0-16,1 0 0 0,-2 1 128 0,0-1-128 0,0 0 208 15,-1-2-32-15,0 1-16 0,0 0 0 0,0-2-160 0,-1 0 0 16,0 3 144-16,-2-1-144 0,2 0 0 0,-2-5 128 16,2 1-128-16,-2 2 0 0,3-1 0 0,-2-1 0 15,1 1 0-15,-2 1 128 0,1 3-128 0,-1-1 0 0,0-4 0 0,0 1 0 16,0 0 0-16,1 1 0 0,-2 2 0 0,-1 0 0 31,1 0 0-31,-1 0 0 0,0-3 0 0,0 2 0 0,0 0 0 16,-1 0 0-16,0 0 0 0,1 1 0 0,-2 0 0 0,2-3 0 15,-1 1 0-15,1-3 0 0,-1 1 0 0,1-2 0 0,-1 1 128 0,-2 0-128 16,2-1 0-16,-1 2 0 16,-1-1 0-16,1 1 0 0,0 4 0 0,1-2 0 15,-1-1 0-15,-1-1 0 0,1 1 0 0,-2 0 0 16,2 2 0-16,-2-2 0 0,1 0 0 0,1 2 0 16,-1 1 0-16,1-2 0 0,-1 1 0 0,0 1 0 15,0 1 0-15,1 0 0 0,1 1 0 0,-3-1 0 16,1-1 0-16,0 0 0 0,-1 5 0 0,1-4 0 15,-1 1 0-15,0-1 0 0,-1-2-160 0,1 3 160 16,-1 2-192-16,0-2 192 0,0 1-176 0,0 0 176 0,0 3-160 16,0-2 160-16,-1-1 0 0,-1 0 0 0,-1 1-128 15,2 0 128-15,3 2 0 0,-2 1 0 0,-2-1 0 0,0-3 0 16,-2 1 0-16,1-1 0 0,-1-1 0 0,0 3 0 16,2-3 0-16,0 0 0 0,-1 1 0 0,-1 0 0 15,2 2 0-15,-2 1 0 0,1-3 0 0,0 3 0 16,1 0 0-16,-1 1 0 0,0 0 0 0,0 1 0 15,0 1 0-15,-2-1 0 0,-3 0 0 0,0-1 0 16,-2 4 0-16,0-3-224 0,0 1 64 0,1 0 16 16,0 2 144-16,0-2-192 0,3 1 192 0,0-1-192 15,0 1 192-15,0 1 0 0,-2-3 0 0,2 3 0 16,1-3 0-16,-1 2 0 0,0 2 0 0,1-4 0 0,-1 3 0 16,-1-1 0-16,1 2 0 0,-2-2-128 0,2 2 128 15,0-3 0-15,-1 3-144 0,1-2 144 0,-1-1 0 0,1 2 0 16,-2-2 0-16,-1 1 0 0,0 2-144 0,1-2 144 15,-1 2 0-15,2 0 0 0,-2 0-224 0,1 0 64 16,-1 0 16-16,2 2 0 0,1-2-80 0,-3 2-16 16,0-1 0-16,0 1 0 0,0 1-112 0,-1-2-32 15,0 1 0-15,2 3 0 16,-2-2-16-16,0 1-16 16,0 2 0-16,2-1 0 0,-1-2-224 0,2 1-32 0,-1 0-16 0,0-3 0 15,0 2-80-15,2-1-32 0,2-1 0 0,-2 0-17696 16</inkml:trace>
  <inkml:trace contextRef="#ctx0" brushRef="#br2" timeOffset="120329.64">4146 15286 18431 0,'-1'-2'1632'15,"0"-1"-1312"-15,1 2-320 0,-2 1 0 0,2-1 304 0,-1 1-16 0,0-5 0 0,-1 1 0 0,-2-2 288 0,-1-1 48 16,0 0 16-16,-1 2 0 0,1 2-512 0,0 0-128 16,-1 3 0-16,-1-4 0 0,1 4 128 0,0 0 0 0,0 0 0 0,-2 2 0 15,2 0 384-15,-2-2 96 0,0 1 16 0,1 3 0 16,-2-3 432-16,1 2 96 0,-1-1 0 0,0 1 16 15,-1 1 0-15,0-2 0 0,1 0 0 0,0 0 0 16,1 0-224-16,1 1-48 0,-2-1-16 0,2 2 0 16,1 1-496-16,0-3-80 0,2 2-32 0,0 1 0 0,0-3-272 15,2 3 0-15,0 0 0 0,0 1 0 0,1 1-144 0,0 3-96 32,1-3-16-32,0 3 0 0,0 1-16 15,1 3-16-15,0 0 0 0,2-2 0 0,-2-1 96 16,3 0 0-16,-1 2 16 0,2 2 0 0,2-2 176 0,0-2 144 15,0 0-16-15,2-4-128 0,-3 2 288 0,2-3-48 16,3 0-16-16,2 0 0 0,1 2-224 0,0-3 144 16,0-1-144-16,0-1 128 0,-2 0-128 0,1-3-256 15,0 0 64-15,0 0 16 0,-3 0 176 0,1-4 176 16,0 2-48-16,2-5 0 0,0 2 288 0,-1 0 48 0,-1 1 16 0,-1-1 0 16,1 2-176-16,-1-3-48 0,0 1 0 0,1-1 0 15,2 1-128-15,-2-1-128 0,1 1 144 0,-2-4-144 16,0 2 0-16,0-1 0 0,-2 0 0 0,-1 0 0 15,-1 2 0-15,-2 1 0 0,0-1 0 0,-1 0 0 16,-1-1 192-16,0 3-48 0,-1-3-16 0,-1 2 0 16,0-3 208-16,-1 0 48 0,-2 1 0 0,1-2 0 15,-2 1-112-15,-1-2-16 0,0 4 0 0,0-1 0 16,0-1-256-16,-1 0 0 0,0 2 0 0,-2-5-144 0,1 2 144 16,-2 1 0-16,1-1 0 0,-2 0 0 15,1-1 0-15,-2 1 0 0,1-3 0 0,0 4 0 16,0-2 0-16,0 0 0 0,1 3 0 0,-1-1 128 15,1 3-128-15,2-1 0 0,-2 2 0 0,0-1 0 16,-1 3 0-16,0-1-256 0,2 2 32 0,-2 0 16 16,0 0-432-16,1 1-96 0,-1 1-16 0,2 0 0 15,-1 0-432-15,3 2-96 0,0-3 0 0,2 0-16 16,2 0-432-16,0 0-96 0,1 0-16 0,1 0 0 16,1 1 48-16,1-1 16 0</inkml:trace>
  <inkml:trace contextRef="#ctx0" brushRef="#br2" timeOffset="121119.1">4983 15301 6447 0,'-1'-4'576'0,"-1"3"-576"0,-1 1 0 0,2-2 0 15,0 2 4704-15,1 0 832 0,-2 0 160 0,0 0 48 0,-1 0-7440 0,-1 0-1488 0,-1 2-288 0,-3-2-64 16,1 0 1264 0,-2 1 256-16,0 1 48 0,0 0 16 0,-1-2 1744 0,0 3 336 15,-1-2 80-15,1 1 16 0,-1 3 2272 0,-1-2 448 0,1 0 80 0,1 4 32 16,1-3-768-16,-1 3-160 0,0-1-16 0,0 1-16 0,1 2-1680 0,1-3-416 15,-1 2 0-15,0 0 0 32,2 1-736-32,1 1-224 0,-1 1-64 0,5-4 0 0,0 2 1024 0,2-2 0 15,0 3 0-15,1-2 0 0,2-1 640 0,0 2 0 16,1-3 16-16,-1 0 0 16,1-1-656-16,1 0-256 0,-1 0 16 0,-1-1 0 15,0-1-480-15,2 0-112 16,1 2 0-16,3 0-16 0,2 0 320 0,0-2 64 15,0 1 16-15,0-1 0 0,2-1 896 0,-1-2 192 0,2 0 48 0,-1-1 0 16,0 0 32-16,-1-3 16 0,-5 3 0 0,2-1 0 0,1-3-320 0,0 2-64 16,1-2-16-16,1 0 0 0,1-1-208 0,-4 2-128 0,1-1 160 0,-1 1-160 15,-2 2 0-15,0-3 0 0,-2 1 0 0,-2 2 0 16,1-3 368-16,1-1 16 0,-1-1 16 0,-2 0 0 16,2 1 544-16,-2-2 96 0,2 1 32 0,-2-2 0 15,2 1-448-15,0-4-96 0,-2 1-16 0,1 0 0 16,1 1-512-16,-2-1-304 0,2 0 48 0,-2 1 0 0,2 2 128 15,-3-2 128-15,0 2-192 0,-1 0 192 0,-1-1 224 16,0-1 160-16,0 3 16 0,-3-5 16 16,2 4 224-16,-2-1 32 0,-1-1 16 0,-1 0 0 0,-1-1 32 0,0 3 16 15,1-2 0-15,-2 2 0 0,2 3-432 0,-2-1-96 16,-2-3-16-16,-1 3 0 0,-1 1-384 0,0 0-64 16,1 2-32-16,-1-1 0 15,-2 0-480-15,-1 3-80 0,-1 0-32 0,0 1 0 16,1 1-944-16,-1 0-192 0,0 3-32 0,1 0-11776 0</inkml:trace>
  <inkml:trace contextRef="#ctx0" brushRef="#br2" timeOffset="121863.13">4575 14966 25791 0,'-2'-3'2304'0,"-1"1"-1856"0,1 2-448 0,1 0 0 0,-1-3 1456 0,1 2 192 16,-1-1 32-16,-3-3 16 15,-1-1-3856-15,-1-1-768 0,1 3-144 0,0-3-48 16,0 5 1136-16,0-1 208 0,-2 2 48 0,1 1 16 0,-2 0 1488 0,0 3 224 0,1 0 192 16,0-1-48-16,1 3 1664 0,-2-3 336 0,2 4 64 0,-2 2 16 15,3-1-592-15,0-1-112 16,1 2-32-16,0 0 0 0,0 3-976 0,1 1-208 0,1-1-48 15,0-4 0-15,1 1-704 16,0 0-160-16,2 3-32 0,2-2 0 0,-1 1 368 0,0 0 64 0,2-3 16 0,0 2 0 16,1-3 336-16,1 0 80 15,1 0 16-15,2 1 0 0,-1-1-112 0,2 0-128 16,2 0 176-16,2-1-176 0,2 1-240 16,1-1-144-16,0 0-48 0,0 0 0 0,1 1-80 0,-3 0 0 15,1-1-16-15,-1 0 0 0,-2 0-144 16,-1-2-32-16,-1 0 0 0,-1-3 0 15,-2 0 704-15,-1 0 192 0,-1 0 16 0,0 0 0 0,0-3 944 0,-1 0 192 0,0 0 48 0,-1-1 0 16,2 0-208-16,-1-1-32 0,1-3-16 0,-1 4 0 16,1-4-416-16,0 1-80 0,0 0 0 0,-2-2-16 15,2 0-624-15,0-2 0 0,0 0 0 16,-1 0-128 0,0 1-368-16,-1-1-64 0,0 0-16 0,-1 2 0 0,-1-2 736 0,-1 4 144 0,0-2 16 0,-1 3 16 0,0-4 304 0,-2 2 64 15,0-2 16-15,-1 3 0 0,-1-2-176 0,0 2-32 16,0-3-16-16,0 3 0 15,-1-4-368-15,0 1-128 0,-2 2 0 0,2-3 144 16,-1 5-144-16,-1-4 0 0,0 4 0 0,-2 0 0 16,1-1-176-16,1 3-112 0,-2 0-32 0,0 1 0 0,1-2-64 31,0 4-32-31,0-3 0 0,-1 3 0 0,0 1 416 0,-1 0 128 0,1 0 0 0,-1 1 0 16,-2 1-704-16,1 0-144 15,0 2-32-15,-2 1 0 0,2-1-1344 0,-2 0-272 16,-2 3-48-16,0-1-16 0</inkml:trace>
  <inkml:trace contextRef="#ctx0" brushRef="#br2" timeOffset="124732.31">4679 15830 13823 0,'-1'0'1216'0,"0"-1"-960"16,1 1-256-16,0 0 0 0,0 0 1456 15,0-2 240-15,-2 2 48 0,1-2 16 0,1 1-1760 0,-1-4-160 16,2 0-128-16,-1 0-32 16,1 0-608-16,1 3-128 0,-1-4-32 0,0 1 0 0,0 1 592 0,-1 2 112 0,-1-2 32 0,0 1 0 15,0 1 1248-15,-1-1 256 0,0 3 64 0,1-1 0 16,-2 1 64-16,0 0 32 0,-1 0 0 0,-1 0 0 0,1-4-144 0,0 4-16 15,-1-1-16-15,2 1 0 16,-2-2-144-16,1-1-32 0,-1 2 0 0,-1 1 0 16,1-4 0-16,-2 1-16 0,0-1 0 0,0 0 0 0,1 3-400 0,-2 1-80 15,0-4-16-15,-2 2 0 0,1-1-160 0,-2 2-32 16,-1 0-16-16,1 1 0 16,-1 0 16-16,1 1 0 0,0 0 0 15,-1-1 0-15,-1 3-256 0,0-3 0 0,-1 0 128 0,1 1-128 16,-1 4 0-16,0-3 0 0,3 2 0 15,-2 1 0-15,-3 0 0 0,0-1-128 0,3-1 128 0,3 2 0 0,0 0 0 16,1-2 0-16,-3 2 0 0,0 2 0 0,2 2 0 0,-1-3 272 0,1 4-48 16,-1-4-16-16,2 2-48 0,2 1-16 15,0-1 0-15,0 1 0 0,2-3-144 0,2 0 160 16,-1-1-160-16,1 1 160 0,2-1 0 0,0-1 0 0,0 1 0 0,1 0 0 16,0-1-32-16,0 1-128 0,-1 2 192 0,1-2-64 15,0 1-128-15,1-1 0 0,0 1 0 0,0-1 0 0,0-3 0 0,2 3-224 16,1 0 80-16,1 1 16 0,-2-1-96 0,2 0-16 31,-1 1 0-31,1-1 0 0,1-1 64 0,0 1 16 16,3 1 0-16,-2-2 0 0,1 1 160 0,0-3-208 15,2 2 80-15,0-3 128 0,1 1 0 0,0 0 160 16,1-2 16-16,-1 0 0 0,0 0 16 0,0 0 0 0,1 0 0 0,1-2 0 16,-1 4-64-16,-1-2-128 15,3 0 192-15,-3 2-64 0,0-2-128 0,-1 2 0 0,4 0 0 0,-1-2-176 16,1 0 176-16,-1 0 0 0,-3 1 0 0,1 1-128 0,2 0 128 0,-1-2 0 0,-1 0 0 15,0 0 0 1,2 0 144-16,-2-2 16 0,-1 4 0 0,0-2 0 0,0 0 32 0,-1 0 0 0,1-2 0 0,-1 0 0 16,0 1-192-16,-2-1 0 15,-1 0 0-15,0 0 128 16,2 0-128-16,-2-1 0 0,-1-1 144 0,0 2-144 16,0-2 128-16,0 2-128 0,0-3 128 0,0 0-128 15,-2 1 144-15,1 0-144 0,0-1 192 0,0 2-192 16,-1 0 144-16,0-2-144 0,-1-1 0 0,1 1 144 0,-1 1-144 15,-1 0 160-15,1 0-160 0,-1 0 160 16,0-1-160-16,0 0 128 0,-1 0-128 0,0-1 128 0,0 0-128 0,0 1 0 16,-1 1 144-16,0-1-144 0,0-1 176 0,-2 0-48 15,1-1 0-15,-1-1 0 0,1 1-128 0,-1-2 160 16,1 2-160-16,-1 0 160 0,2 1-160 0,0 1 0 16,0-1 0-16,-1 0 0 0,1 1 0 0,0 0 0 15,0 0 0-15,-2-1 0 0,2 2 0 0,-2 0-144 16,1 1 144-16,0 2 0 0,-2-4 0 0,-1 1 0 15,1 1 0-15,-1 0 0 0,-1 1 0 0,1 1 0 16,-1-1 0-16,-3 1 0 0,2 1 0 0,-3-2 0 0,0 1 0 0,-1 1 0 16,1 0-192-16,-1-2 64 0,1 0 128 15,0 1-208-15,1-1 32 0,1 0 16 0,0 0 0 16,0-1 0 0,2 2-224-16,-2 0-32 0,2-3-16 0,0 2 0 0,1-1-1024 15,1 1-208-15,2 1-32 0,0-4-9040 0,2 2-1808 0</inkml:trace>
  <inkml:trace contextRef="#ctx0" brushRef="#br2" timeOffset="126906.36">4511 16388 5519 0,'0'-7'496'0,"0"2"-496"0,0 3 0 0,0-1 0 15,0 1 2896-15,1 0 496 0,0 1 80 0,1-2 32 16,-1 0-2176-16,0-2-432 0,2-2-96 0,-1 2-16 16,-1 1 112-16,-1 0 0 0,2 0 16 0,-2 3 0 15,-2-4 352-15,1 4 64 0,0-3 16 0,0 3 0 0,-1-3 144 0,1 2 48 16,-1-2 0-16,0 3 0 0,1-1-800 0,1 2-160 16,0 0-16-16,-1 0-16 0,1 0-288 0,-1 3-48 15,1 1-16-15,0-1 0 16,0 1-192-16,-2 0 0 0,2 2 0 0,0-1 0 0,0 1 144 0,2 0 144 15,-2-1 32-15,1-1 0 16,-1 3 224-16,1-3 48 0,2 3 16 0,-2 0 0 0,1-1-336 0,1 0-64 16,-2 0-16-16,2-1 0 0,-2 1-192 0,1 2 176 15,-1-2-176-15,1 3 160 0,-2-2-160 16,1 2 0-16,-1 3 0 0,0-1 0 0,0-2 0 16,-1 2 0-16,-1 2 0 0,1-1 0 15,-1 0 144-15,1-1-144 0,-1 0 160 0,2-2-160 0,-1 2 128 0,1 0-128 0,-1 0 0 16,1-1 144-16,0 1-144 0,1-3 0 0,-1-2 0 15,0-1 128-15,1-1 0 0,-1-2 0 0,0 3 0 0,0-1 0 16,0-2-128-16,0 2 128 0,-1-4-128 0,1 1 128 16,-1 3-128-16,1-4 0 0,-1 4 0 0,-1-2 128 15,1 0-128-15,0 1 0 16,0-2 0-16,-1-1 128 0,2 3-128 0,-1-1 0 0,1 1 0 0,0-2 0 0,0 1 0 0,0-2 0 16,1 2 0-16,1-2 0 0,-1 0 0 0,0 0 0 15,0 0 0-15,1 0 0 0,0-2 128 0,-2 2-128 16,0 0 128-16,0 0-128 0,0 0 176 0,0 0-48 15,0 0-128-15,0 0 192 0,21-2-192 0,-18 4 128 16,-1-2-128-16,-1 2 0 0,2-1 0 0,-2 1 0 16,0 1 0-16,0 0 0 15,-1 0 0-15,0-1 0 0,0 2-208 0,0-1 64 16,0-2 144-16,0-1 0 0,0 1-144 0,0 0 144 16,0 2 0-16,0-3 128 0,0 0 0 0,2 0 0 0,-2 0 0 0,0 0 0 0,0 0 0 15,0 0 0 1,0 0-128-16,0 0 0 0,0 0 0 0,0 0 128 0,0 0-128 0,0 0 0 0,0 0 0 0,0 0 0 31,0 0 0-31,0 0 0 0,0 0 0 0,0 0 0 0,0 0 0 0,0 0 0 16,0 0 0-16,0 0 0 0,0 0 0 15,0 0 0-15,13 13 0 0,-13-9 0 0,-1 1 0 0,1-1 0 16,0-7 0-16,1 2 0 0,-1 1 0 16,2-2 208-16,-2 0-48 0,1 1-16 0,-1 0-16 0,1 1 0 0,-1 0 0 0,0 0 0 0,0 0-128 15,0 0 0-15,0 0 0 0,0 0 0 16,0 0 128-16,0 0-128 15,0 0 0-15,0 0 128 0,0 0 16 0,0 0 0 16,0 0 0-16,0 0 0 0,0 0-144 0,0 0 128 16,0 0-128-16,0 0 128 0,0 0-128 0,0 0 0 15,0 0 0-15,0 0 0 0,-19-8 0 0,18 8 0 16,0 0 0-16,0-1 0 0,0 0 0 16,-1 0 0-16,1 1 0 0,1 1 0 0,-1 4 0 0,0-5 0 0,-1-3 0 15,1 2 128-15,1 1-128 0,0 0 0 0,0 0 144 16,0 0-144-16,0 0 160 0,0 0-32 0,0 0-128 15,0 0 192-15,0 0-192 0,0 0 128 0,0 0-128 0,-16 15 0 16,12-11 0-16,1-1 0 0,0 1 0 0,-2 2 0 16,0 1 160-16,-2 1-160 0,1 2 160 0,-3 0-160 15,2 1 176-15,-3-2-176 0,0 4 192 0,-1 0-192 16,1-2 256-16,-4 2-64 0,1 1-16 0,-5 3 0 16,1-3 80-16,-4 2 0 0,0 1 16 0,1-1 0 15,0 0-112-15,-3-1-32 0,-3 5 0 0,-3-3 0 16,3 1-128-16,2-5 192 0,-2 3-192 0,2-1 192 15,2-1-192-15,0 1 0 0,2-4 144 0,3 1-144 16,2-3 0-16,0 1 128 0,-1 1-128 0,1 1 0 16,1 2 0-16,1-4-160 0,0 1 16 0,2-1 0 15,1 0-272-15,1-3-48 0,1 3-16 0,1-5 0 0,2 1 224 16,0-1 64-16,2-2 0 0,0 0 0 0,1-3-32 16,0 0 0-16,1 0 0 0,-1 0 0 0,1 0-48 0,0 0-16 0,0 1 0 15,0-1 0-15,-1 2 0 0,1-2 0 0,0 0 0 16,0 0 0-16,1 2-48 0,-2-2-16 0,2 0 0 15,0 0 0 1,0 0-128-16,2 0-32 0,-1-2 0 0,1 0 0 16,-2 2-1392-16,0 0-272 0</inkml:trace>
  <inkml:trace contextRef="#ctx0" brushRef="#br2" timeOffset="127582.05">4593 16711 18431 0,'0'1'816'0,"-2"-2"160"0,2 1-784 0,-1 0-192 15,1 0 0-15,0 0 0 0,0 0 176 0,0 0-16 0,0 0 0 0,0 0 0 0,-1-3 960 0,1 3 192 0,0 0 32 0,0 0 16 16,0 0 448-16,0 0 96 0,0 0 16 0,0 0 0 0,0 0-176 0,0 0-16 31,0 0-16-31,0 0 0 0,0 0-496 0,0 0-112 0,0 0-16 0,0 0 0 0,15-13-512 0,-14 13-128 32,0 0 0-32,0 0-16 0,-1 3-128 0,0-1-32 0,2 0 0 15,-1 1 0-15,0-1-80 0,0 2-32 0,1 1 0 0,-1 1 0 0,0 0-160 0,0 3 0 31,1-1 144-31,-1 0-144 0,1 0 0 0,-1 0 0 0,2-1 0 0,-1 2 0 0,1-2 0 0,1 2 144 16,-1-5-144-16,2 1 0 16,1 0 368-16,2 1-48 0,1 0 0 0,0 3 0 15,4-2-32-15,0 3-16 0,5-1 0 0,0 4 0 0,2-2-112 0,1 4-32 16,4 2 0 0,1 5 0-16,-2 0-128 0,2 3 0 0,0 3 0 0,-1-1 0 0,-3-1 0 0,2 3 0 0,-2-1 0 0,0-6 0 31,-1-2 0-31,-2 1 0 0,1-1 0 0,-2 0 0 15,2-3 0-15,-3-3 0 0,2-1 0 0,-2-4 0 16,-1-3 0-16,0-1 0 0,0-1 0 0,-2-3 0 16,1-1 0-16,-1-1-192 0,-1 1 64 0,-1-3 128 15,0 2-688-15,-2-2-16 0,-1-1 0 0,0-1 0 16,-2 3-496-16,-3-3-96 16</inkml:trace>
  <inkml:trace contextRef="#ctx0" brushRef="#br2" timeOffset="130884.08">4121 15347 27647 0,'-2'0'2448'0,"-1"-3"-1952"0,1 2-496 0,1 0 0 0,0 0 1680 16,1 1 240-16,1 1 64 0,-1-2 0 15,-1 1-2688-15,1-4-512 0,0 0-128 0,0 4 0 16,0 0 80-16,0 0 32 0,0 0 0 16,0 0 0-16,0 0 912 0,-2-20 176 0,0 20 144 0,-1 0-192 0,0 2 1520 0,0-2 288 0,-1 1 64 0,2 1 16 15,1 0-1120-15,-2-1-240 0,1 3-32 0,1-3-16 16,-1 2-1440-1,2-1-304-15,0-1-48 0,-1 3-7136 0,1-2-1440 0</inkml:trace>
  <inkml:trace contextRef="#ctx0" brushRef="#br2" timeOffset="131881.97">4560 15041 12895 0,'-1'-1'1152'0,"0"-1"-928"0,1 0-224 16,0 2 0-16,0 0 608 0,0-1 80 0,-1 0 16 0,-1-2 0 16,1 1 688-16,-1 0 144 0,1-1 16 0,1 2 16 15,0-2 32-15,0 3 16 0,0-1 0 0,0 1 0 16,0 0-320-16,0 0-64 0,0 0-16 0,0 1 0 0,0-1-528 16,1 3-112-16,-1-3-32 0,0 0 0 15,0 0-1184-15,0 0-256 0,0 0-32 0,0 0-16 16,0 0-832-16,0 0-160 0,0 0-48 0,0 18 0 15,0-16-16-15,1 0-16 0</inkml:trace>
  <inkml:trace contextRef="#ctx0" brushRef="#br2" timeOffset="132689.34">4965 15367 36863 0,'0'0'3264'0,"0"2"-2608"0,1-2-528 0,0 0-128 0,0 0 0 0,1 1 0 0,0 1 0 0,2-1 128 15,1 1 176-15,-1-1 16 0,0 1 16 0,-1-2 0 16,-1 0-1952-16,0 0-400 16,-2 0-80-16,-2-2-16 0,1 4-448 0,-3-2-112 0,1 2-16 15,-2-1-8208 1</inkml:trace>
  <inkml:trace contextRef="#ctx0" brushRef="#br3" timeOffset="163862.38">2207 3859 13823 0,'1'-5'1216'0,"1"1"-960"16,0 2-256-16,-2 2 0 0,0-3 1024 0,0 2 144 0,0-2 48 0,0-1 0 16,0 0 288-16,0 1 64 15,0 0 16-15,-2 3 0 0,-2 3-768 0,0 1-160 0,-2 3-16 0,0 3-16 16,-1 0-176-16,-2 5-16 0,-1 0-16 0,-1 1 0 16,-2 4 352-16,0-2 80 0,-2 5 16 0,-1-1 0 15,0 1 352-15,0 1 80 0,0 1 16 0,-2 2 0 0,0 5-352 16,-2 1-80-16,0 2-16 0,-1 5 0 15,1-3-288-15,-1 1-64 0,2-2-16 0,0 0 0 0,1-5-256 16,-1 3-48-16,-1 1-16 0,0 2 0 0,2-4-176 16,2 0 128-16,2-3-128 0,1-1 128 0,-1-1-128 0,0-5 0 15,3-1 0-15,1-2 0 0,1-6 0 0,0 0 0 16,1-2 0-16,1-2 0 16,1-2-480-16,0-3-80 0,2-2-16 0,0-1 0 15,1-4-1264 1,1-1-256-16,1-2-48 0,1-1-13088 0</inkml:trace>
  <inkml:trace contextRef="#ctx0" brushRef="#br3" timeOffset="164299.03">2131 3877 6447 0,'-3'-12'576'0,"1"2"-576"0,-1 3 0 0,2 0 0 0,1 3 1328 0,0 0 144 0,1 1 48 0,-1-5 0 0,0-3-432 0,0-3-96 0,1-1-16 0,-2 3 0 15,0 1-80-15,0 3-32 16,-1 2 0-16,1 2 0 0,0 3 112 0,-3-1 32 0,2 4 0 0,-2 1 0 0,0 2-48 0,1 1 0 16,0 2 0-16,-1 0 0 0,3 2 608 0,-1 2 112 31,2 0 32-31,1 1 0 0,1 0-368 0,1 1-80 0,2 1-16 0,2-3 0 0,1 4-576 0,2-2-112 15,2 1-32-15,0 2 0 0,1-3-80 16,0 3-32-16,2 3 0 0,1 1 0 16,-1 3-160-1,1 2-16-15,1 5-16 0,1 0 0 0,0 4-96 0,1 2-128 0,1 3 176 16,-3 0-176-16,0 2 192 0,-2 0-192 0,-1-2 192 0,-1 0-192 0,1-1 128 0,-2-4-128 0,1-1 0 16,-2-4 0-16,0-1 0 0,0-4 0 0,0-1 0 0,-2-5 0 15,-1-1 0-15,0-3 0 16,-2 1 0-16,-1-5 0 0,0 0 0 15,-4 2-176-15,2-1 32 0,-5-1 0 16,1 1-512-16,-1-2-112 0,-2 2 0 0,-2-1-16 0,0-3-944 16,-2 1-176-16,0-2-32 0,0 0-12960 0</inkml:trace>
  <inkml:trace contextRef="#ctx0" brushRef="#br3" timeOffset="164614.81">1715 4497 39567 0,'-7'-10'864'0,"2"4"176"0,0 1 48 0,4 2 32 16,2 2-896-16,2 1-224 0,2-2 0 0,2-1 0 0,4 0 352 0,5-2 32 0,7-3 0 0,7 1 0 0,3 2-192 0,4-5-48 0,2 2 0 15,0 0 0-15,3-1-144 0,3 0 160 0,-2 1-160 0,-1-2 160 16,0-1-160-16,-2 1 0 0,-2 1 0 0,-3 2 0 16,-1-2-288-16,-3 3-32 0,-1 0-16 0,-2 1 0 31,0-1-1616-31,-2 1-320 0,0 4-64 0,-3-2-13312 0</inkml:trace>
  <inkml:trace contextRef="#ctx0" brushRef="#br3" timeOffset="165808.68">9163 8041 4607 0,'-3'0'400'0,"2"0"-400"0,1 0 0 0,1-3 0 0,1 3 448 0,-2-1 0 0,0 0 0 15,0-3 0-15,0 1 336 0,0-2 80 16,1 0 16-16,0-1 0 0,0 1 688 0,1 0 144 0,-2 3 16 0,0-1 16 15,0 3 304-15,0 0 64 0,0 3 16 0,-2 0 0 16,4 6-160-16,-2-3-48 0,0 4 0 0,1 2 0 16,1 4-448-16,2 1-112 0,1 2-16 0,0 3 0 15,2 5-272-15,1-1-64 0,0 5-16 0,1 4 0 16,0 0-288-16,-1 2-48 0,1 0-16 0,-3 1 0 16,0-3-240-16,-1 1-48 0,0 7-16 0,-1 3 0 15,-2 1-96-15,-2 2-32 0,0 3 0 0,-1-1 0 16,0-1-80-16,-2-9-128 0,2-3 176 0,0-2-176 0,0-1 128 0,1-5-128 15,0-6 0-15,0 0 0 0,1-1 0 0,0 1 0 16,2-3 0-16,-2-6 0 16,0-2-448-16,0-5 0 0,1-5 0 0,-2-1 0 15,0-4-448-15,0-2-64 0,-2-9-32 0,1 0-16480 0</inkml:trace>
  <inkml:trace contextRef="#ctx0" brushRef="#br3" timeOffset="166683.21">9121 7998 1839 0,'-8'-9'160'0,"3"4"-160"0,0-1 0 0,2 1 0 0,2 4 1984 0,1-2 384 0,-2 2 64 0,1-3 0 16,-1 1-768-16,-1-5-144 15,2 2-48-15,0 0 0 0,1 3 128 0,1-2 32 0,0 4 0 0,3-1 0 16,0 0 192-16,0 1 32 16,3 1 16-16,0-2 0 0,1 0-192 0,-1 2-32 0,2-1-16 0,-1 0 0 0,2 1-240 0,0 0-48 15,1 0-16-15,0-2 0 0,2 2-736 0,0-2-144 16,2 1-16-16,2 1-16 0,4-4-176 0,2 4-48 15,1 0 0-15,2 3 0 16,0-2-48-16,2 4-16 0,-1-1 0 16,-1 3 0-16,0 2-128 0,-2 1 0 0,0 3 0 0,-2 3 128 15,-2-1-128-15,-4 3 0 0,-2-1 0 0,-2 0 0 0,-1 0 0 0,-1 2 0 16,-3 2 0-16,1 0 0 16,-2-2 0-16,-1 0 0 0,-3 1 0 0,0-1 0 0,-2-2 0 0,-4-2 0 15,2 2 0-15,-5-4 0 0,-1 3 128 0,-2-5 64 0,-3 1 0 0,0-1 0 16,-2 0 0-16,-2 1 16 0,-3-1 0 0,0-4 0 15,-1 3-208-15,-2-3 144 0,-2 3-144 0,-2 1 128 16,-1 1-128-16,2-5 0 16,4 2 0-16,0-1 0 0,1 1 0 0,2-3 0 15,2-1-144-15,3 1 144 0,2 0 0 0,2-1 0 0,2-2 0 0,1 2 0 0,1-2-128 16,1 1 128 0,3-1 0-16,1-1 0 0,2 2-208 0,1-4 64 15,3 1 16-15,1-1 0 0,3 1 128 0,1-1 0 16,2 0 0-16,2-1-128 0,-1 1 128 0,4 0 0 15,1 0 0-15,1 0 0 0,0 1 0 0,0 2 0 16,0-2 0-16,2 2 128 0,0 0-128 0,0 2 0 0,0 1 0 0,-2 1 0 16,2 2 0-16,-1 0 0 15,0 2 0-15,0 0 0 0,0 4 0 0,-3 1 0 16,0 2 0-16,-2-1 128 0,0 5-128 0,-3-2 0 16,1 1 0-16,-3 1 0 0,-1 0 0 0,-1-2 0 0,-1 0-144 15,-2-1 144-15,0-1 0 0,-1-2 0 0,0 0 0 0,-2 0 0 16,-1-2 0-16,-1 1 0 0,0-2 0 0,0 2 0 15,-1-1 240-15,0 1-48 0,0 2 0 0,-2 0 0 16,1 1-64-16,-2-2 0 0,0 1-128 0,0 0 192 16,1 1-192-16,-2-2 0 0,1-1 128 0,-1-1-128 15,0 0 0-15,0 0 144 0,0-3-144 0,-1-3 128 16,0 2 48-16,0-2 0 0,0 0 0 0,-3-1 0 16,0-3 80-16,-1 3 0 0,0-2 16 0,-1-3 0 15,-1 2 16-15,-2-3 0 0,0 0 0 0,-3 1 0 0,0 0-144 0,-1-2-16 16,-2 0-128-16,-2 0 192 0,-1 0-192 0,-1-4 0 15,-4 2 0-15,-1-2 0 16,-2-1-528-16,-1 0 0 0,1 1 0 0,1 0 0 16,-1-3-288-16,1 1-48 0,2 1-16 15,1 0-12000-15,2 4-2416 0</inkml:trace>
  <inkml:trace contextRef="#ctx0" brushRef="#br3" timeOffset="168072.29">9691 13765 23951 0,'0'-4'2128'0,"0"1"-1696"0,1 2-432 0,-1-1 0 15,0-1 816-15,0-1 80 0,1-2 0 0,1-3 16 16,-2-6-736-16,0 2-176 0,0-3 0 0,-2 1 0 0,2 1-192 0,-1-2-48 16,0 2 0-16,-2-2 0 0,2 1 608 0,-1 2 112 15,0-2 32-15,1 1 0 16,-1 3 672-16,-1-4 144 0,2 3 16 0,-1-2 16 0,-1 3-32 0,1 0-16 15,-2 0 0-15,0-2 0 0,-1 3-432 0,-1-2-96 16,-1 1-16-16,-1 1 0 16,0 1-448-16,-2 1-80 0,0 2-32 0,-1 0 0 15,1 2-208-15,-1 2 0 0,-2 3 0 0,0 1 0 16,-1 3 0-16,-1 1 0 0,0 4 0 0,-2 1 0 0,0 6 128 0,-1-1-128 16,0 1 0-16,-2 3 144 0,3-1 48 0,-2 5 0 15,-1-1 0-15,1 6 0 0,-1-2 16 0,0 3 16 16,2-1 0-16,-2 4 0 0,0 0-32 0,1 2-16 0,3-6 0 15,2 3 0-15,1-2-48 0,3 0-128 16,3-2 192-16,1 2-64 0,1 2 64 0,2 0 0 16,2-2 0-16,2 0 0 0,3-1 16 0,0 2 16 15,3-2 0-15,-1-1 0 0,3 1 80 0,1-5 16 16,1 2 0-16,0-4 0 0,1 0-160 0,2-3-32 0,1 4 0 16,-2-6 0-16,1-5-128 0,2 4 128 15,5-2-128-15,0 1 128 0,1 1 112 0,2-4 16 16,2 2 0-16,-4-3 0 0,-2-2-256 0,0-2 0 15,3-1 0-15,2-2 0 0,0-3 0 0,-1-2-192 0,4-3 48 16,0-1 0-16,3-1-80 0,-9 1-16 0,-3 0 0 16,3-2 0-16,4-4-128 0,5-3-16 15,-1-3-16-15,-4 1 0 0,-4 1-384 0,-5 1-80 0,-4-3-16 0,-6 1-18464 0</inkml:trace>
  <inkml:trace contextRef="#ctx0" brushRef="#br3" timeOffset="170802.51">8553 9473 12895 0,'-3'-1'1152'0,"-1"1"-928"16,1 0-224-16,2 0 0 0,0 0 960 0,-2-3 128 16,1 2 48-16,-3 0 0 0,-1 1-688 0,0-3-144 15,1 2-32-15,1 0 0 0,0 1 512 0,3-1 112 0,0 1 0 0,1 0 16 16,-1 1-544-16,2 0-112 16,0 3-32-16,1-4 0 0,1 2 256 0,2 1 48 15,2-2 16-15,1 0 0 0,2 0 432 0,1-1 96 16,1-1 16-16,2 1 0 0,2-1-304 0,1 0-48 0,2 1-16 0,-1-3 0 15,2 3-272-15,1 0-48 0,3 0-16 0,-1 0 0 16,0 0-384-16,5 3 128 0,1-1-128 16,4 2 0-16,1-2-192 0,1 2-128 0,-4 1-32 0,-2-1 0 15,2 3 160-15,-2-1 16 0,-2 2 16 0,-1 2 0 16,0-3 160-16,0 3-208 0,1 1 80 0,1 3 128 16,2 1-144-16,0-2 144 0,-1 2 0 0,0-4 0 15,-1 0 0-15,1 0 0 0,-1-3 0 0,-1 2 0 16,1-3 0-16,-4 3 192 0,1-4-48 0,-3 2-16 15,1-2 192-15,-4 2 16 0,-1 0 16 0,-1 2 0 0,-1-2-144 16,-2 2-16-16,-1 0-16 0,0 1 0 0,-1-2-176 0,0 0 0 16,1 2 0-16,-1-4 0 0,1 2 0 0,-1-3 0 15,-1 0 0-15,1-1 128 0,-2-2-128 0,3 0 0 16,1 2 0-16,1-3 128 0,-1 2 128 0,1-4 0 16,-2 4 16-16,1-1 0 0,-2-1 96 0,1 2 16 15,-3 1 0-15,-2 0 0 0,0-3-160 0,-2 3-32 16,0 1 0-16,-1-1 0 0,-1 0-192 0,-2 0 0 15,1 1 128-15,-1-2-128 0,-1 0 0 0,1 1 176 16,-1 0-176-16,-1-4 160 0,1 3 0 0,-1-1 0 16,0 1 0-16,0 0 0 0,0-3 96 0,0 1 0 0,0 1 16 15,-1-2 0-15,1 0 16 0,-1 1 0 16,-1 0 0-16,1-2 0 0,0 0-16 0,0 1 0 16,-2-1 0-16,2-1 0 0,0 1-272 0,-3 0 0 15,4 0 0-15,0 0 0 0,0 0 0 0,0 0 0 0,-17-11 160 0,12 7-160 16,0 2 288-16,0-3-32 15,0 0 0-15,0 1 0 0,0 0-96 0,0 0-32 0,0-1 0 0,0-2 0 16,1 2-128-16,1-1 0 0,-1 1 0 16,2-2 0-16,-2-2 0 0,0 1 0 0,2-4 144 0,-2-1-144 0,1 0 0 15,1 1 144-15,1 0-144 0,-2 1 0 0,1-2 128 16,-1 2-128-16,1 1 0 0,1 0 0 0,-2 3 0 16,2 1 0-16,0 0 0 0,-1-1 0 15,2 4 0-15,0-1 0 0,0 0 0 0,0 2 0 16,2-1 0-16,-2 0 0 0,2 0 0 0,1-3-144 15,0 3 144-15,1 1-208 0,1-3 80 0,0 4 128 0,1-4-176 0,0 2 176 16,2 1-128-16,-2 1 128 16,1 1-192-16,0-3 64 0,0 6 0 0,0-3 0 0,0 1 0 0,-1 1 0 15,1 2 0-15,-2 0 0 0,0 0 128 0,0 0-192 16,0 1 192-16,0 0-192 16,0 0 192-16,0 0 0 0,1 3 0 0,-1-2-128 0,0 3 128 0,0-3 0 15,1 1-144-15,0 1 144 0,0 0-192 16,1-2 48-16,1 1 0 0,0-3 0 0,-1 1 144 15,-1 2-208-15,2-2 80 0,-3-2 128 0,1 2 0 0,-1 0 0 0,1 0 0 0,-2 0 0 16,1 0 0-16,-2-1 0 16,1 3 0-16,-3-3 0 0,2 3 0 0,-2 1 0 0,1-1 0 0,-3 2 0 15,0-4 0-15,0 3 0 16,-2 1 0-16,2-2 0 0,-2 1 0 0,2 1 0 16,0-3-144-16,-1 0 144 0,-1 0 0 0,1 0 0 15,0-1-128-15,0 0 128 0,-1 0 0 0,1-2 0 0,1-1 0 0,-2 2 144 0,0-2 240 0,0 1 32 31,-1 0 16-31,1-1 0 0,-1 1-112 0,-1-1 0 0,0 0-16 0,-1 1 0 0,1-1-176 0,0 0-128 16,-1 1 192-16,1 1-192 16,0-2 128-16,0 2-128 15,0-2 0-15,-1 2 0 0,1 1 128 0,1-3-128 0,-1 3 144 16,1-1-144-16,1 1 0 0,-1-2 0 0,2 0 0 0,-1-2 0 0,1 2 240 0,-1-1-48 0,2 0-16 0,0-1 0 16,-2 1 16-16,2-2 16 15,-1 0 0-15,-1 0 0 16,1 0-208-16,-2 0-160 0,-1 0 32 0,-1-2 0 15,1 1-64-15,-3-1-16 0,1 2 0 16,-3-2 0 0,-1-1-304-16,-4 2-48 0,-3 1-16 0,-2 0 0 15,-1 1-1584-15,-3 2-320 0,1 1-64 0,-2 2-12448 0</inkml:trace>
  <inkml:trace contextRef="#ctx0" brushRef="#br3" timeOffset="172940.93">9900 12642 16575 0,'0'-2'1472'0,"-1"1"-1168"0,1 2-304 0,0-1 0 0,0 0 256 0,-2 0-16 15,1 2 0-15,0-2 0 0,0 0-240 0,-2 2 0 0,1-2 0 0,2 0 0 16,0 0-256-16,0 0-64 0,0 0 0 15,0 0 0-15,-15 13 512 0,11-13 112 0,0-1 16 16,-1 5 0-16,1 1 1152 0,-1 1 256 0,-2-4 32 0,0 2 16 16,0 1-176-16,-2-1-48 0,-1 1 0 0,-1 3 0 15,-1-2-592-15,-3 3-112 16,-1 1-16-16,-2 1-16 0,0 1-448 0,-2 2-96 16,-1-2-16-16,-3 0 0 0,1-1-32 15,-4 1-16-15,1 4 0 0,-3-5 0 0,2 2 192 0,-1-2 48 0,-3 0 0 16,0-2 0-16,0 0-48 0,-2 1 0 0,-2 1 0 0,-1 1 0 0,0-1-64 15,0-1-16 1,1 3 0-16,0-2 0 0,2 2-192 0,3-3-128 0,4 1 128 0,-3-4-128 0,2 3 0 0,0 2 0 16,1-4 0-16,3 2 0 0,2 1 0 0,0-4 0 0,1 2 0 15,1 0 0 1,2-1 128-16,2-2-128 0,0 2 128 0,2-2-128 16,-2 0 208-16,1 0-16 0,1-1-16 0,0 0 0 15,3 0-16-15,-1 0 0 0,0 1 0 0,2-2 0 16,1-1-160-16,0-2 0 0,3-1 0 0,0 2 0 0,2 1 0 0,-1 0 0 15,2-1 0-15,-1-2 0 0,2-2-144 16,-2 0 144-16,2 4 0 0,-1 0 0 0,0-1 0 0,1 1 0 0,-1-2 0 0,-1 2 144 16,1-4 0-1,-2 2 0-15,2 2 0 0,-1-1 0 0,1 3-144 0,-2-4 0 0,1 2 144 0,0 2-144 16,0-2 0-16,1 1 0 16,-1-2 0-16,1 0 0 0,1-2 0 0,-1 1 0 15,0-1 0-15,1-2 0 0,-1 1 0 0,1-2 0 16,0 2 128-16,-2-3-128 0,2 0 144 15,0-2-144-15,-1 1 192 0,0 0-192 0,0 0 192 0,1-3-192 16,-2 4 192-16,1-3-192 0,-1-3 176 0,1-1-176 16,-1 6 160-16,2 0-160 0,-2 1 0 0,2-1 0 15,-1-3 0-15,1 4 0 0,1-1 0 0,-2 1 128 16,1-2-128-16,0-1 0 0,0-2 0 0,-1-1 0 16,2 0 0-16,2 0 0 0,-1 0 0 0,0-1 0 0,3-1 0 15,-1-3 0-15,2 1 128 0,2 0-128 0,-1 1 0 0,1 1 144 16,2 3-144-16,-2 2 0 0,2-2-160 15,0 2 160-15,0 1-144 0,0 1 144 0,0 0-128 16,-1 3 128-16,0-2-144 0,-2 1 144 0,1 0-160 0,1 0 160 16,-2 4-176-16,0 0 176 0,0 4-192 0,-1-6 192 15,0 0 0-15,0-2 0 0,-1 8 0 0,0-3 0 16,-1 2 0-16,1 0 0 0,-1 1 0 0,-1 0 0 16,-1 4 0-16,-1-2 0 0,0 2 0 0,-2 1 0 15,1 2 0-15,-3-3-128 0,0 1 128 0,-1 2 0 16,-1 0 0-16,-1 2-128 0,-2 3 128 0,0-1 0 0,-1 1 0 15,2 0-128-15,-2 0 128 0,0 2 0 0,0 0 0 16,-1-1 0-16,2 2 0 0,-1-1 0 0,3 1 0 0,-2-1 176 16,1 2-48-16,0-5-128 0,0 2 192 15,0 0-64-15,1 3 0 0,1-4-128 0,-1-2 128 0,4-2-128 16,-1 2 0-16,2-2 0 0,0 1 144 0,2-1-144 16,3-1 0-16,0 0 144 0,4-1 16 0,1-3 0 15,3 2 0-15,3-3 0 0,2 1 32 0,1-3 0 16,3-4 0-16,4-4 0 0,4 2-48 0,2-5 0 15,1 3 0-15,-2-1 0 0,0 5-144 0,1-5 160 16,-1 0-160-16,0 0 160 16,-2 3-496-16,-4-2-112 0,1 5 0 0,-2 2-16 15,-2-2-624-15,-3 0-112 0,-2 3-16 16,-1 2-16256-16</inkml:trace>
  <inkml:trace contextRef="#ctx0" brushRef="#br4" timeOffset="179946.51">4321 9942 9215 0,'-2'-3'816'0,"1"2"-656"16,1 1-160-16,0 0 0 0,-1 0 336 0,1 0 48 16,-1-4 0-16,-1 3 0 0,0-4 144 0,1 1 48 15,-2 1 0-15,2-1 0 0,-2 0 112 0,3 2 16 0,-1-2 16 16,1 2 0-16,-1-2 240 0,0 1 64 0,-1 3 0 0,1-3 0 16,0 1 272-16,0 2 64 0,0 2 16 0,-2 1 0 15,-1-1-400-15,1 3-80 0,-1 1 0 0,-1 1-16 16,1-1-256-16,1 4-48 15,-4 5-16-15,1 2 0 0,0 1 160 0,-1 0 48 0,0 6 0 0,0 2 0 16,2 2-16-16,1 1 0 0,1-1 0 16,0 2 0-16,3 3-112 0,-1 0 0 15,2 0-16-15,-1 0 0 0,3-1-304 0,-2-1-48 0,-1 0-16 0,0 0 0 16,0 4-256-16,0 3 0 16,0 1 0-16,-1 5 0 0,1-1 0 0,0 2 0 0,0 4 0 0,1-1-144 15,0 0 144-15,0-2 0 0,1-1 0 0,0-3 128 16,-1 1 208-16,3-2 48 0,1 3 16 0,-3-3 0 15,1 4-32-15,-2-3-16 0,2 1 0 0,-3-2 0 0,0-3-352 16,-2-3 128-16,1 1-128 0,-3-2 0 16,-1 1 0-16,2-1 0 0,-1 2 0 0,0-5 0 15,2-2 0-15,-2-1 144 0,2 4-144 0,0-3 0 16,1-5 176-16,-1 2-176 0,1 3 160 0,-1-4-160 0,2 2 128 0,-1 0-128 16,1-2 0-16,-1 2 144 0,1-4-144 0,0 5 0 15,-1 0 0-15,1-2 0 16,-2-4 0-16,1 1 0 0,0 3 0 0,0-2 0 0,-2 2 0 0,1-2 0 0,-1 0 0 0,2 0 0 31,-2 2 0-31,1-4 0 0,0 0 0 0,-2-1 128 0,1-1-128 0,1-1 0 0,1-2 0 0,-1-1 128 31,1-1-128-31,1-5 0 0,0 1 144 0,0-1-144 16,0-3 128-16,1 1-128 0,1-4 128 0,-2 0-128 0,2 0 0 0,-1 1 0 16,-1-2 0-16,2 0 0 0,-2 2 0 0,-2-2 0 15,2 2 0-15,-2 1-128 0,-1 0 128 0,0 0 0 0,-1 3 0 0,-1-3 0 16,1 3 0-16,-1-4 0 0,2 1 0 15,-1-2 0-15,0 2 0 0,-1-3 0 16,2 4 128-16,-1-5-128 0,0 3 176 0,0-4-48 0,0 2 0 16,0-2 0-16,-1 3 64 0,1-4 16 0,-1 0 0 0,0 0 0 0,0 0-64 0,-1-3-16 15,1 1 0-15,0-1 0 0,-1 0-128 0,0-1 192 16,0-2-192 0,-3 0 192-16,2-1-192 0,-2-3 0 0,-1 1 0 0,-2-4 128 0,3 2-128 0,-2-1 0 15,0-3 0-15,-2 0 128 0,2 0-128 0,0-1 0 16,0 1 0-16,0 0 0 15,1 2 0-15,0-3 128 0,0 3-128 0,2 0 0 0,0 0 0 0,0 2 128 16,1 3-128-16,1-2 0 0,1 1 128 0,0 2-128 16,0 0 128-16,3 3-128 0,-1-1 0 15,2-2 0-15,1 5 0 0,0-4 0 16,1 1 0-16,1-1 0 0,0 1 0 0,1 1 0 0,0 1 0 16,1 0 0-16,1 2 0 0,0 1 0 0,0 1-208 0,1 2 80 15,0 1 128-15,0 4-208 0,3-1 208 0,0 4 0 0,-1 0-160 0,3 3 160 31,1-1-128-31,-1 2 128 0,1 0-160 0,0-1 160 0,1-1 0 0,-2 1 0 0,0 1-128 0,1-2 128 16,1 0 0-16,-1 0 0 16,3 0 0-16,-3-1 0 0,1-1 0 15,-2-1 0-15,0 1 0 0,-1-3 0 0,0 2 0 0,0-2 0 16,0 2 0-16,-2 0 0 0,0 1 0 0,-1-3 0 16,2 1 0-16,-4-1 0 0,0 2 0 0,0-2 0 15,-2 1 0-15,0-3 0 0,0-1 0 0,-1 0 0 16,0-1 0-16,-1-2 0 0,2 0 224 0,-2-1-64 15,0-1-16-15,-1 0 0 0,3 2-144 0,-3-2 160 16,1 0-160-16,0-2 160 0,1 1-160 0,-1 1 0 16,0 1 0-16,1-1 128 0,1 2-128 0,-1-4 192 15,2 2-192-15,-1-1 192 0,0-1-192 0,2 0 0 0,0-1 0 16,1 0 128-16,-1 0 16 0,0-3 0 16,0 0 0-16,1-3 0 0,1-2-16 0,0 0-128 15,0-1 192-15,0-3-64 0,0 1-128 0,2-2 0 0,-2 0 0 0,2-1 128 16,-2-2-128-16,2 1 0 0,-2 1 0 0,2-1 0 15,0-4-128-15,0 1-16 0,0-2 0 0,0 0 0 16,1-1-144-16,0 1-32 0,1 1 0 0,0-4 0 16,0 1-176-1,0-1-32-15,0 0-16 0,2 0 0 16,-2-1-128-16,-1 1-32 0,1 0 0 0,-3 0-11392 0,2 1-2304 0</inkml:trace>
  <inkml:trace contextRef="#ctx0" brushRef="#br4" timeOffset="181011.39">4382 9856 3679 0,'-5'-3'320'0,"0"-2"-320"0,2 2 0 0,0 2 0 0,2 0 3840 0,0 1 704 0,0 0 144 0,-2-2 32 16,-2 0-3952-16,-2 0-768 0,-1 0-176 0,1 2-16 0,-1 0 464 0,1 0 112 16,0 0 0-16,0 2 16 0,1-1-576 15,-1 0-112-15,1 1-32 0,-1-2 0 16,1 2 464-16,0-1 96 0,1 3 16 0,-2-4 0 0,2 1 576 0,-1 0 128 0,1 2 32 0,-3-2 0 16,3 1 160-16,-1 1 16 0,0-2 16 0,0 3 0 15,1-2-48-15,-1 2-16 16,-2 0 0-16,2-1 0 0,0 1-112 0,0 2-32 15,-2-1 0-15,1 1 0 0,-1 2-480 0,1 2-112 0,1-3 0 0,-3 3-16 0,0 1-368 0,0 1 0 32,1-2 0-32,1-2 128 0,-2 4-128 0,-2 3 192 15,0-1-64-15,0 0 0 0,0 0 64 16,-1 1 0-16,3-2 16 0,-1 2 0 0,1-4 96 0,2 3 16 16,-1-2 0-16,1 2 0 0,-1-2-128 15,2 2-32-15,1 0 0 0,-1-3 0 0,2 1-160 0,-1-3 0 16,2 2 144-16,-1 0-144 0,0-2 0 0,1-2 0 15,-1-1 0-15,0-1 0 0,2 0 0 0,-1-2 0 16,2-1 0-16,1-2 0 0,-1 0 0 16,1 0 0-16,1-4 0 0,0 2 0 15,2-4 0-15,0 1 0 0,-3 5 0 0,0 0 0 0,16-29 0 16,-8 18 0-16,-1 0-128 0,1-1 128 0,0-4 0 16,1 0 0-16,2-2 0 0,-2 2-128 0,-1 3 128 0,2-5 0 0,0 1 0 15,0-3-128-15,-2 8 128 0,0-3 0 16,1 0 0-16,1 0-128 0,0 2 128 0,-2-1 0 0,1 2 0 15,-2 1 0-15,1 2 0 0,-3-2 0 0,1 5 0 0,0 1 0 16,-1 0 0-16,0 1 0 0,-1 3 128 0,-1 0-128 16,1-2 176-16,1 2-48 0,0 0 0 0,-1-1 0 15,2 0-128-15,-1 1 0 0,1-2 0 0,0 1 0 16,0-1 0-16,1 1 0 0,0 1 0 0,0-2 0 0,0 3 0 16,-1-2 0-16,2 2 128 0,0-2-128 0,-1 1 0 0,2 1 128 15,-2-2-128-15,2 2 128 0,0 0-128 0,-1 2 192 16,1-1-192-16,0 3 192 0,1 0-192 0,-1 3 0 15,0-3 0-15,-2 2 0 0,2 1 176 0,0 1-48 16,2 2-128-16,1 3 192 0,3 2-16 0,0 3-16 0,0-1 0 16,0-1 0-16,1 1-32 0,0 1-128 0,-3-4 192 0,1 1-64 15,1 1-128-15,-3 0 128 0,2-1-128 0,-2 0 128 16,-1 1-128-16,0 1 160 16,1-2-160-16,-1 0 160 0,0 1-160 0,-1-2 0 0,0 2 0 0,-2-1 0 15,1 0-176-15,0-2 48 0,-2-3 0 0,2 1 0 31,2 3-384-31,0-6-64 0,-1 2 0 0,1-2-18016 0</inkml:trace>
  <inkml:trace contextRef="#ctx0" brushRef="#br4" timeOffset="186199.09">5347 10904 20271 0,'-1'-3'1792'0,"1"2"-1424"0,0 0-368 0,0 1 0 31,0 0-656-31,0-3-208 0,-2 1-32 0,1-2-16 0,-1 0-112 0,-1-3 0 0,-1 1-16 0,0 1 0 32,-1 1 208-32,0-2 64 0,0 2 0 0,-1 1 0 0,1-1 1632 0,-3 1 336 0,2 1 64 0,-1-1 16 0,0 1 816 0,-1 1 160 15,-1-3 48-15,0 1 0 0,1 0-1120 0,-2-1-224 16,0 0-32-16,0-1-16 0,0 2-592 0,-1-2-112 31,0 2-16-31,-1-2-16 0,-1 4-48 0,1-4-128 0,-1 4 192 0,0-2-64 0,0 2-128 0,1 2 0 16,0 2 0-16,-1-1 0 0,2 7 192 0,0-3 48 15,0 3 16 1,1 1 0-16,1 0 0 0,1 1 16 0,0 0 0 0,1 1 0 0,0 1-272 0,2 3-192 16,0 0 16-16,0-1 16 0,2 2 160 0,1 3 176 15,2 0-48 1,0 1 0-16,1 1 384 0,0-2 80 0,0-1 16 0,2 4 0 0,1 5-64 0,-1-2-16 0,2 5 0 0,-1-3 0 31,2 3-80-31,-1-2 0 0,1-1-16 0,2-6 0 16,-1-2-304-16,1-2-128 0,0-1 0 0,1-4 128 15,-2 0-128-15,2-3 0 0,2 0 0 0,0-4 0 16,3 4-128-16,-1-4-64 0,4 0-16 0,-4-1 0 16,1-1-112-16,-1-1-32 0,3-1 0 0,3 0 0 15,1-4-496-15,-2 0-112 0,3 1 0 0,0-2-16 16,0 0-928-16,-1-2-176 0,0-1-32 0,1 1-8976 16</inkml:trace>
  <inkml:trace contextRef="#ctx0" brushRef="#br4" timeOffset="186734.14">5542 11052 22111 0,'-3'3'976'0,"-1"-1"208"0,0-1-944 0,0 2-240 0,2-1 0 0,1 1 0 15,-2-1-368-15,-2 4-112 0,-1 1-32 0,-4 4 0 16,-1 3-512-16,-1 1-96 0,1 1-32 0,-1 0 0 16,4-1 256-16,-1 0 64 0,4-2 0 0,0-1 0 0,3-1 1504 0,-1 0 304 15,2 0 64-15,1-1 16 0,0 1 1312 0,1 0 272 16,2 1 48-16,-1-4 16 0,2 2-1072 0,1 0-224 15,1-1-32-15,3-1-16 0,-1 3-1040 0,4-4-192 16,-1 1-128-16,2 0 128 16,1-2-768-16,-1-4-128 0,0 2-48 0,-1-3 0 15,2 1 320-15,-1-4 64 0,1 1 16 0,0-3 0 0,-1-2 416 0,-2-1 0 16,3-2 0-16,-3 0-128 0,0 0 128 0,-1-1 0 0,0-1 0 16,-1-2 0-16,-2 1 304 0,-1-3 32 0,0 1 16 15,-2 0 0-15,1-1 304 0,-1-1 64 16,-1 1 16-16,0-3 0 0,-2 4-480 0,-1-2-80 15,0-2-32-15,-1 2 0 0,0 0 144 0,-3 2 32 0,-1-3 0 0,-1 1 0 16,-3 4 96-16,3 1 32 0,0 1 0 0,-3 0 0 16,-2 1-64-16,-3-2 0 15,-3 0 0-15,0 1 0 0,0 3-192 0,-2 0-32 0,2 2-16 0,-2-1 0 32,2 1-832-32,1-1-160 0,1 4-48 0,3-1 0 15,0 1-400-15,3-1-96 0,0 2-16 0,3-1 0 0,1 0-528 0,1 2-112 0,3 0-32 0,0 0 0 16</inkml:trace>
  <inkml:trace contextRef="#ctx0" brushRef="#br4" timeOffset="187557.45">5903 11032 37775 0,'2'0'1664'0,"-2"0"368"0,0 0-1632 0,0 0-400 16,0 3 0-16,0-3 0 16,1 1 576-16,0 3 48 0,0-1 0 0,0 6 0 0,1 2-496 0,-1 2-128 15,-1 0 0-15,-1 2 0 16,-1 1-416-16,-1 1-96 0,-1 3-32 0,-1 1 0 15,0 3-160-15,0-1-48 0,-1 2 0 0,1 0 0 0,1-3 1136 0,1-2 240 0,0 0 32 0,2-3 16 16,1 0 64-16,1-1 16 0,2 0 0 0,-1-3 0 16,1-1-400-16,-1-2-80 0,1 1-16 0,-2-5 0 15,1 0-256-15,1 1 128 16,-1-2-128-16,-1-1 0 0,2-1 0 0,-1 1 0 16,1-4 0-16,-2 0-144 0,2 0-48 0,-3-5 0 15,1 0 0-15,0-3 0 0,0 0 192 0,1-1 0 16,-1-2 0-16,0 0-128 0,1-5 128 0,1-3 176 0,-1-1-48 15,2-2 0-15,-1 0-128 0,-1 1 0 16,1-5 0-16,0 1 0 0,0 3 0 0,0 0-176 0,1 1 48 16,0 5 0-16,0 2-128 0,1 3 0 0,1 3-16 15,-1-2 0-15,1 6 272 0,0-3 0 0,0 2 0 0,0 3 0 16,2-3 0-16,-1 5 0 0,-1-3 176 0,1 3-176 16,-2 3 256-16,-1-2-64 0,1 4-16 0,-1 3 0 15,1 0 0-15,-1 0 0 0,1 2 0 0,-3 1 0 16,2 2-176-16,-2 0 0 0,1 0 0 0,-2 0 128 15,2-1-128-15,-2 0 0 0,0-2 0 0,-1-2 0 16,0 0 0-16,0-3 0 0,1-2 0 0,-1-2 0 0,0-1 0 16,2 0 0-16,-2-3 0 0,1 2 0 0,-1-4 0 0,0-1 0 15,0 0 0-15,0-3 0 16,-1 2 0-16,-1-4 0 0,1 0 0 0,-1-1 0 0,2 3 0 16,-2-4 0-16,1 1 128 0,1-1-128 0,0 2 144 0,0 1-144 15,1 1 160-15,1 0-160 0,0 0 160 0,2 2-160 16,-1 1 160-16,1-1-160 0,0 3 176 0,1 0-176 15,0 1 192-15,1 0-192 0,1 1 144 0,1 1-144 16,-1-1 0-16,1-1 144 0,-2 3-144 0,2-3 0 16,1 3 0-16,-1-2 128 0,1 1-128 0,-1 1 0 15,1 0 0-15,-1 0 0 0,0 3 0 0,0 0 0 0,2 2 0 16,0 5 0-16,1 4 0 0,2-2 0 0,1 5 0 0,1 4 0 16,1 3 0-16,0-2 160 0,2 2-160 0,-3-2 160 15,-2-2-160-15,1-1 192 0,-1 0-192 16,0-3 192-16,-2 0-64 0,-3-1 0 0,1-1 0 0,-3-3 0 15,0 0-128-15,-2-3-176 16,0 1 48-16,-3-3 0 0,0-3-320 16,-1 1-64-16,0 0-16 0,-1-1 0 15,-1-3-1600-15,-1 0-320 0,-1 0-64 0,1 0-16 0</inkml:trace>
  <inkml:trace contextRef="#ctx0" brushRef="#br4" timeOffset="188333.56">6531 11082 35007 0,'0'1'1552'0,"-1"1"320"0,0 0-1488 0,1 0-384 0,1 1 0 0,-1 2 0 16,1-2 0-16,1 6 0 0,1 5 0 0,1 7 0 0,2 6-160 0,0 1-96 0,2 4-32 16,-1 1 0-1,1-1-416-15,-1-1-96 0,2 1-16 0,-2 1 0 0,-1-2 464 0,2 1 96 16,-2-2 0-16,1 0 16 0,0 0 992 0,-1 3 192 0,1-2 32 0,-2-1 16 16,0 1-128-16,-1-2-32 15,-2-1 0-15,1-2 0 0,-1 0-512 0,-2-1-96 16,0-2-32-16,-1-3 0 0,0-1-192 0,-2-2 0 0,0-2 128 0,0-3-128 15,-2-1 0-15,1-3 0 16,1-2 0-16,0-2 0 0,0-2 240 0,0 1 0 0,-1-7 0 16,1-1 0-16,-1-1 144 0,0-2 16 15,1-3 16-15,-2-1 0 0,1-4-96 0,-2-4 0 0,2-1-16 0,-2-6 0 0,1-3-160 0,0-2-16 16,0-4-128-16,0 0 192 0,0-1-192 0,0 0 0 16,1 1 0-16,1 0 0 0,-1 0 0 0,3 1-128 15,0 1 128-15,1 3-160 16,1 4 160-16,0 0 0 0,3 2 0 0,-2-1 0 0,1 0 272 0,-1-1-16 15,2 1 0-15,0 1 0 0,-1 2-256 0,2-1 0 0,1 5 128 16,1 0-128 0,1 0 0-16,1 2-224 0,1 1 32 0,1 4 16 0,-2 1 176 15,-1-3-160-15,3 3 160 0,0 0-160 16,2 1 160-16,-2-1 0 0,1 0-144 0,-2 1 144 0,0 4 0 0,-2-1 0 0,-1 4-144 0,-1 0 144 31,0 3 0-31,1-2 128 0,-3 0-128 0,3 2 192 0,0 0-32 16,0 2-16-16,2 0 0 0,1 2 0 0,0 0-144 0,1 2 0 15,0 2 0-15,-1-1 0 0,1 4 0 0,-1 1-144 16,0-1 144-16,-1 2-208 0,-1 3 80 0,1-3 128 16,-2 3-208-16,1 0 80 0,-2 2 128 0,0-2 0 0,-1-1 0 0,0 3 0 15,0-3 144-15,-3 1 16 16,2-1 0-16,-3 0 0 0,2 0 16 0,-3-3 0 16,1-1 0-16,-2-1 0 0,0 1-48 0,-2-5-128 0,1 2 192 0,-3-3-64 0,0 0 0 0,-1 0 0 31,-1-2 0-31,1 0 0 0,-2-2 0 0,-2 0 0 15,-1-1 0-15,-2-1 0 0,0 0-128 0,-3-2 0 16,-1 0 0-16,-2-2 0 0,-1 1 0 0,-2-2-176 16,-1 0 48-16,1-2 0 15,-1 2-288-15,2-1-48 0,0 3-16 0,2-1 0 16,3 2-304-16,2 1-64 0,4 1-16 0,1 1 0 16,0 0-1136-16,2 0-240 0,2 0-32 0,1 0-12512 0</inkml:trace>
  <inkml:trace contextRef="#ctx0" brushRef="#br4" timeOffset="189079.03">7428 10978 26719 0,'2'-5'1184'0,"0"1"240"15,-1 2-1136-15,0-2-288 0,-1 2 0 0,0-1 0 0,1 2 1344 0,-1-2 192 0,2-4 64 0,-4 0 0 0,1-1-2576 16,-1-3-512-16,-3 2-112 0,-1 1 0 16,-2 0-1184-16,-2 2-224 0,0 2-64 0,-1 1 0 0,0 1 1776 0,-1 2 336 0,1 2 80 15,-3 1 16-15,2 4 2768 0,-1-1 544 0,0 2 112 0,-1 2 32 0,0 1-16 0,1 2 0 16,-1 2 0-16,2 1 0 16,1-3-1328-16,0 2-272 0,2 2-48 0,0-3-16 0,3 1-608 15,0-3-128-15,2 2-32 0,-1-1 0 16,2 0-144-16,0-1 0 0,1 1 0 0,-1 1 0 0,2-1 208 0,1-1 112 15,1 3 32-15,2-1 0 0,0 0 304 0,2-1 64 16,3-1 16-16,-2-1 0 16,3 0-384-16,-1-1-80 0,2-5-16 0,0 1 0 0,1-1-256 0,1-3-224 15,1-1 32-15,-1-2 16 16,1-1-240 0,-1-3-48-16,2-1-16 0,-1-2 0 0,0-1 96 0,0-1 32 0,-1 0 0 15,0-2 0-15,0 1 352 0,-1-2 256 0,-1 1-32 0,-1-2-16 16,-2 2 320-16,0-2 64 0,1 3 16 0,-3-4 0 15,1 2-320-15,-2-2-64 0,-1 1-16 0,-1 1 0 0,-1 0-208 0,0 0 0 16,-2-1-144-16,-2 2 144 0,0-1-192 0,-1 2 192 0,0 4-208 16,-1-3 80-16,0 3 256 0,0 2 48 15,1 1 16-15,0 1 0 0,0 0 128 0,2 2 16 16,-1-1 16-16,2 2 0 0,0 0-80 0,1 0-16 0,1 2 0 0,0 0 0 0,2 2 0 16,0 1 0-16,2 1 0 15,1 0 0-15,1 4 0 0,1 1 0 16,2 1 0-16,1 4 0 0,0 2-96 0,2 2-32 0,0 1 0 0,0 1 0 0,-1 1-128 0,-1 1 0 15,0-1 0-15,-1 3-176 0,1 3-32 16,1-1-16 0,-3 2 0-16,0-3 0 0,0-5-144 0,-2-3-16 0,-1-1-16 0,1-3 0 15,-1-2-48-15,-1-3 0 0,1-2 0 0,-1 0 0 32,0-5-752-32,0 0-144 0,-2-3-48 0,1-3-15040 0</inkml:trace>
  <inkml:trace contextRef="#ctx0" brushRef="#br4" timeOffset="189545.14">7805 11234 27183 0,'1'5'592'0,"-1"-1"128"0,-1-1 32 0,1 1 16 16,0-2-624-16,0 0-144 0,1 0 0 0,-1 1 0 0,2 2 1136 0,-1 2 192 0,1 0 32 0,-2 0 16 0,3-1-2176 15,-2-1-432-15,0 1-96 0,-1-4-16 0,1 2-512 16,1-1-96-16,0-1-32 0,-1 0 0 0,2 0 2960 0,-2 0 592 0,2-2 112 0,-2 0 32 0,0 0 848 0,0-2 160 16,2 0 32-16,-2 0 16 0,1-2-1280 0,2-2-256 15,-1 0-48-15,-1-3-16 0,1 1-720 0,-1-5-128 16,1 2-48-16,-2-4 0 0,0 2-96 0,0-2-32 15,1 1 0-15,-1-3 0 0,-2-5 16 16,-1-1 0-16,2 6 0 0,-1 0 0 0,0 3 32 0,-2-1 0 16,2-2 0-16,-1-4 0 0,0 2-64 0,1 0 0 15,1 1 0-15,1 2 0 0,2 1-128 0,1 1 0 16,1 2 0-16,-2 4 0 0,2-2 0 0,1 1-176 0,2 1 48 0,-1-1 0 16,3 2 128-16,-1 0-192 0,-1 2 192 0,0 3-192 15,-1-1 64-15,2 2 0 0,1 1 0 0,0 4 0 16,1 0-64-16,-1 2-16 0,0 1 0 0,-1 1 0 31,1 2-224-31,0 1-32 0,0 0-16 0,-1-1 0 0,-1 1-992 0,1 2-192 16,-1 0-32-16,-1 0-16 15,-1 2-688-15,-1-4-144 0</inkml:trace>
  <inkml:trace contextRef="#ctx0" brushRef="#br4" timeOffset="189682.02">8217 11100 9775 0,'4'-3'864'0</inkml:trace>
  <inkml:trace contextRef="#ctx0" brushRef="#br4" timeOffset="190122.78">8266 11103 22911 0,'7'3'512'0,"-3"0"96"0,0-1 32 0,0 1 0 0,0-2-512 0,-2 0-128 0,1 1 0 0,3 0 0 0,2-1 2448 0,6 3 480 0,1-3 80 15,2 2 32-15,0-3-1888 0,0 2-368 16,-1-4-80-16,-2 1 0 0,3-1-704 0,-3 1-320 0,1-1 16 0,0 0 16 16,0 1-160-16,-2-1-48 15,2-1 0-15,-2 2 0 0,-2-3 496 0,0 3 128 0,0-3 16 0,-2 2 0 16,1-3 240-16,-2 1 64 16,1-2 0-16,1 0 0 0,0-2-144 0,1 0-32 0,0-1 0 15,-2-1 0-15,-2 3-16 0,-1-2-16 0,2-1 0 0,-2 2 0 16,-1-4-240-16,-2 1 144 0,-1 1-144 0,-2 2 128 15,-2-1-128-15,-1 0 0 0,-3 0-192 0,-2-1 192 16,-2 2-368-16,-1 0 48 0,-2 0 16 0,-4 1 0 16,4 2-144-16,-3-1-48 0,-2 1 0 15,-1 1 0-15,-2 3 240 0,2 1 64 0,1 3 0 0,0 0 0 0,2 2 192 0,0 1 240 16,0 4-48-16,0-1-16 16,1 4 272-16,0-2 48 0,3 4 16 15,0 0 0-15,0 1-192 0,3-2-16 0,0 0-16 0,1 1 0 16,1 1 240-16,1 0 48 0,0 3 16 0,1-2 0 15,2 1-128-15,1 0-16 0,1 1-16 0,1 1 0 0,0-1-64 16,1 1-16-16,0 1 0 0,1-2 0 0,2-2-160 0,0 0-16 16,2-3-16-16,2-1 0 0,-1-1-160 0,2-2 0 15,2 1 0-15,0 0 0 0,2-4 0 0,1 2 0 16,1-3 128-16,0 0-128 0,2 2 0 0,3 0 0 16,3-2 0-16,-2 1 0 0,-3-5-320 0,0 2 16 15,3-2 0-15,1-2 0 16,2-1-544-16,-1-1-112 0,2-6-32 0,-1 1-10784 15,0-1-2176-15</inkml:trace>
  <inkml:trace contextRef="#ctx0" brushRef="#br4" timeOffset="191270.36">533 10560 24879 0,'1'-1'2208'0,"0"-1"-1760"0,2 2-448 0,-2 0 0 0,2 0 256 0,-2 0-16 0,3 0-16 0,1-2 0 15,1 2 400-15,1 2 80 16,2 1 0-16,-2 3 16 15,1 3-80-15,-2-1 0 0,1 6-16 0,-1 1 0 0,1 5 16 0,-1 2 0 0,0-2 0 0,0 3 0 32,2 8-64-32,0 0-16 0,2 1 0 0,-1 2 0 0,2-5-16 0,-1 0 0 0,0-2 0 0,0 1 0 15,-3-2-288-15,2 6-48 16,2 12-16-16,-1 1 0 16,0 4-192-16,-2-1 144 0,1 4-144 0,-2-8 128 15,-1-5-128-15,-1-7 0 0,0-5 0 0,-1 2 0 0,0-5 0 16,-1 0-176-16,0-3 48 0,1-5 0 15,-2-5-832-15,-1-2-176 0,-1-2-16 16</inkml:trace>
  <inkml:trace contextRef="#ctx0" brushRef="#br4" timeOffset="191765.6">365 10216 35007 0,'-5'-10'1552'0,"2"4"320"0,3 0-1488 0,2 0-384 0,0 2 0 0,1 3 0 31,0-3-496-31,2-1-160 0,3-4-48 0,2 0 0 0,2-3 400 0,0 3 80 0,1-3 16 0,-5 4 0 0,-2 2 208 15,-1-1 0-15,2 2 0 0,-1-1 0 0,1 1 592 0,2-1 176 16,1 1 16-16,2 0 16 0,3 4 32 0,1-4 16 16,3 4 0-16,0-2 0 0,4 3-544 0,-5-1-112 15,-1 2-32-15,3-1 0 0,3 3-160 0,1-1 0 16,2 3 0-16,1 0 0 16,2 3 0-16,-3 0 0 0,0 0 0 0,-1 2-176 0,-3 1 176 0,0 1-208 15,0 0 80-15,1 1 128 0,-5 2-192 0,-1-2 192 16,-2 2-160-16,-2 1 160 0,-2 1 0 0,-3 1 0 15,-1-1-128-15,-2 0 128 0,-2-1 0 0,-2 2 0 16,1-3 0-16,-5 1 0 0,2-1 128 0,-3 2-128 16,-2-1 144-16,-1 1-144 0,-2 1 128 0,-1-1-128 0,0-1 0 15,2 1 144-15,-4-2-144 0,-1 1 0 16,-2 4 144-16,-2-3-144 0,-2 1 224 0,-2-1-32 16,-1 0 0-16,0-1 0 0,-1-2 48 0,1-3 0 15,0 0 0-15,2-1 0 0,4-4-240 0,1 2-256 16,-1-2 48-16,1 0 16 0,0-1-624 15,2 1-112-15,2 0-32 0,1-1 0 0,4 1-1072 16,2-1-208-16,3 0-64 0</inkml:trace>
  <inkml:trace contextRef="#ctx0" brushRef="#br4" timeOffset="192316.52">1098 11013 23039 0,'-1'-5'2048'0,"0"3"-1648"0,1 0-400 0,0 1 0 16,1-1 3008-16,0 1 528 0,2 1 112 0,0-4 0 15,2-1-3104-15,3-1-544 16,0 0-272-16,2-1 16 0,1-4-80 0,-1 1-32 16,0 2 0-16,-1 0 0 0,-2 0-624 0,1-2-128 0,0 3-32 0,0-3 0 0,0 3 1152 0,0-2 416 31,0 0-16-31,0 1 0 0,0-1 288 0,0-1 48 0,-1 0 16 0,-1 1 0 0,1-2-400 0,-2 1-80 31,0 1-16-31,-3-3 0 0,0 1 64 0,-2 0 16 0,0 0 0 0,-1 2 0 0,-1-2-96 0,-1 1-32 16,-2 3 0-16,0-3 0 0,-1 3-208 0,-1 2 0 15,-3 1 128-15,-1 2-128 0,-2 2 0 0,-1 1 0 16,-1 4 0 0,-1 2-160-16,0 3-32 0,0 1-16 0,1 5 0 0,0-2 0 0,2 1 208 0,1 2 0 15,2-1 0-15,2-1 160 0,1-2 224 0,1 1 64 0,2 2 0 16,1 1 0-16,0 2 16 0,3 1 16 0,0 0 0 0,2 1 0 31,0 1-144-31,2 0-16 0,1 2-16 0,2-1 0 0,2 1-160 0,2-2-16 16,1 3-128-16,2-1 192 0,1-1-192 0,1-4 144 0,1 0-144 15,2-1 128 1,-1-4-128-16,1-2 0 0,0 0 0 0,-1-3-176 16,-3-1-336-16,1-3-80 0,1 0-16 0,-1-3 0 15,0 1-1376-15,0-3-256 16,0 0-64-16,0 0-12688 0</inkml:trace>
  <inkml:trace contextRef="#ctx0" brushRef="#br4" timeOffset="192746.93">1605 11092 30399 0,'0'0'1344'0,"-1"1"288"0,1 3-1312 0,0-3-320 0,1 4 0 0,0-4 0 16,1 4-1856-16,-1 0-432 0,1 2-80 0,1 3-32 15,-1 3 512-15,1-4 96 0,-1 3 32 0,-1-6 0 16,1 0 704-16,-2-4 144 0,-2 2 16 0,1-1 16 0,1-1 2512 0,-2-1 496 0,0 3 112 0,0-4 0 16,1 0 720-16,-2-2 144 0,1 0 32 0,-1-1 0 15,1-1-1312-15,-1-5-256 0,2 2-48 0,-1-3-16 16,-1 0-736-16,1-2-128 0,-2-2-48 0,0-2 0 16,1 4-208-16,-2-6-64 0,-3-1 0 0,0-1 0 15,-1-2-192-15,0-1-128 0,2 5 128 0,-1-3-128 16,1 2 176-16,0 2-48 0,0 2 0 0,0-1 0 15,0 0 0-15,-2-1-128 0,3-1 192 0,-1 3-64 16,4 1-128-16,0 0 0 0,2 3 0 0,1-3 128 0,1 2-128 0,3-1 0 16,0 4 0-16,-1-3 0 0,4 4 0 0,-1-1 0 15,0 2 0-15,1 1-176 0,2 1 176 0,0 0-160 16,2 2 160-16,1-2-160 0,1 3 0 16,-1-1 0-16,2 2 0 0,-1 1 0 15,1-2-672-15,-1 2-128 0,2 2-16 0,-1-2-16 16,1 0-768-16,-1-2-160 0,0 4-16 0,-2-2-12528 0</inkml:trace>
  <inkml:trace contextRef="#ctx0" brushRef="#br4" timeOffset="193315.97">2281 10001 34095 0,'2'-16'1504'0,"-2"5"320"15,-2 3-1456-15,1 2-368 0,1 1 0 16,0 3 0-16,-1-1 0 0,-2-2 0 0,0-2 0 0,-2-3-192 0,-4-2-416 0,-1 1-96 0,-3-1 0 0,-2 4-16 0,-1 2 352 16,-2 3 80-16,2-2 16 0,0 4 0 0,4-3 272 0,-2 2 0 15,2-2 0-15,-2 0 0 0,2 2 704 0,0 1 128 16,1-2 48-16,-1 3 0 0,4 0-176 0,-1 3-48 16,2-2 0-16,-1 4 0 0,2 0-208 0,1 1-64 0,0 0 0 0,0 3 0 15,0-1 0-15,0 4 0 0,2 0 0 0,-2 3 0 16,1 0-144-16,1 1-48 0,1 5 0 0,2-2 0 15,1 5-16-15,0 2-16 16,3 1 0-16,0 2 0 0,3 0 64 0,1 5 16 16,0 3 0-16,0 1 0 0,0 2-112 0,0-2 0 15,-1 2-128-15,1-1 192 0,-1-2-192 0,1 3 0 16,-1 2 0-16,0-3 0 0,2 0 0 0,-2-2 0 16,1-1 0-16,-1 2 0 0,1 2 0 0,-1-2 0 15,1-3 0-15,-2-6 0 0,0-2 128 0,0-3 0 0,-1-1-128 0,0 0 192 0,-1-5-64 0,-1 0 0 16,1-1-128-16,-1-1 192 15,0-1-192-15,1-4 0 16,0 1 0-16,-2 1 0 0,2-3-320 0,0-2 0 16,-2 0 0-16,-2-2 0 0,1-4-912 15,-2-1-192-15,0-1-48 0,0-2 0 16,-2 1-592-16,1-3-128 0,-2-1-32 0,0-1-11280 0</inkml:trace>
  <inkml:trace contextRef="#ctx0" brushRef="#br4" timeOffset="193600.86">1899 10638 17503 0,'-6'-6'768'0,"1"1"176"16,0 1-752-16,3 3-192 0,1 0 0 0,1 1 0 0,0 0 736 0,-2 0 112 0,0 0 32 15,-1 0 0-15,0 1 464 0,0 0 112 0,1 1 16 0,0 1 0 0,1 1-272 0,0-3-48 16,1 3-16-16,1-4 0 0,0 0 784 0,3-3 176 15,1 1 16-15,1-2 16 0,3-1-784 0,1-1-144 16,2 0-48-16,3-2 0 0,0 2-768 0,1-3-144 16,0 1-48-16,1 0 0 0,2 1-192 0,-2-1 0 15,2-1 0-15,-2 1-160 0,0 2-64 16,-1-3-16-16,1 2 0 0,1 1 0 16,3-4-320-16,0 2-64 0,-4 0-16 15,0 2 0-15,-3-1-1440 0,0 2-288 0,-2 3-64 16,-2-3-12544-16</inkml:trace>
  <inkml:trace contextRef="#ctx0" brushRef="#br4" timeOffset="193965.94">2492 10958 36863 0,'0'-2'3264'0,"-2"0"-2608"0,1 0-528 0,1 1-128 0,0 1 1408 0,1 1 256 16,-1-1 64-16,0 2 0 16,2 0-1728-16,-1-2-576 15,0 2 0-15,-1-2 0 0,0 0-912 0,0 0-176 0,0 0-48 0,0 0 0 16,0 0-2320-16,0 0-448 0</inkml:trace>
  <inkml:trace contextRef="#ctx0" brushRef="#br4" timeOffset="195080.2">879 12364 43311 0,'-1'-6'3840'0,"1"2"-3072"0,1 3-608 0,0-1-160 16,2 2-1008-16,-2-3-224 0,2-2-48 0,2 0-16 0,-1-1 720 0,3 1 160 15,-1 3 32-15,0 2 0 16,-2 2-96-16,-1 7-16 0,0 2 0 0,-1 1 0 16,0 4 48-16,-1 3 0 0,-1 4 0 0,0 1 0 0,1 2 992 0,-1 0 208 0,0-2 32 0,0-5 16 15,0 2 192-15,-1-4 32 0,1 3 16 0,0-3 0 0,0 0-480 0,0-3-112 16,0-3 0-16,1-3-16 16,-1-1-128-16,0-2-32 0,0-1 0 0,0-3 0 0,0 3-272 0,0-4 0 15,-1 0 0-15,1-4 0 16,-1 0 0-16,-1-3 0 0,0-3 0 0,1-3 0 0,-1-2 0 0,1-3 0 15,0-1 0-15,1 1 0 0,0-1 0 0,0-5 0 16,1-6 0-16,0-3 0 0,1-2 0 0,-1 1 0 16,0-1 0-16,3-2 0 0,1 4-240 0,1 2 48 15,3 2 16-15,1 6 0 0,2 1 176 0,0 2-160 16,1 5 160-16,0-1-160 0,0 3 160 0,1 0 0 16,1 4 160-16,1-2-160 0,-1 5 0 0,-1 0-160 15,-2 1 0-15,1-1 0 0,-1 1 160 0,-1 1-160 0,1 1 160 0,1 1-160 16,-1-1 160-16,1 3 0 0,0 5 0 0,1 0 0 15,-1 8 0-15,0 0 0 0,-1 5 0 0,-1 1 0 16,-1 4 0-16,-1 0 144 16,-2-1-144-16,-2-2 0 0,-1 1 160 0,-3-2-160 0,0-2 128 0,-1-2-128 15,0-4 0-15,-1-3 0 0,1-1 0 0,-1 0 0 16,1-4 144-16,0 1 0 0,0-4 0 0,1-3 0 16,0 1 16-16,-1-2 0 0,3-1 0 0,-2-2 0 15,-1-3-160-15,0-3 0 0,1 0 0 0,0-3 128 0,1 1-128 16,-1-4 128-16,-1 2-128 0,0-2 128 15,-1 0-128-15,1-1-176 0,-2-2 48 0,1-1 0 16,1 5-160-16,0-3-32 0,3 2 0 0,-2 3 0 16,3 4 128-16,-2 1 32 0,2 1 0 0,1 2 0 15,1 2 160-15,1-3 0 0,1 3 0 0,0 0 0 0,2 1 0 0,-1 0 0 16,1 0 0-16,0 1 0 16,-2 1 0-16,2 2 0 0,-1-2 0 0,1 3 0 0,0 3 0 0,1 1 0 15,1 3 0-15,1 4 0 0,1 4 0 0,0 2 0 0,-3-1 0 16,2 4 0-16,0 1 144 0,2 4-144 0,0 3 192 0,0 0-192 31,-2 2 224-31,0-1-64 0,-2-1-16 0,-1-1 0 0,-2-5-144 0,0-2 160 16,-1-2-160-16,-1-2 160 0,1-2-160 0,-4-5 0 0,2 4 0 0,-1-6 0 15,-2 0-192-15,1 0-128 16,-2-3-32-16,2-1-12000 0,-2-1-2384 0</inkml:trace>
  <inkml:trace contextRef="#ctx0" brushRef="#br4" timeOffset="195638.76">1788 12202 40543 0,'-1'0'1792'0,"0"0"384"0,1 0-1744 0,0-1-432 0,2 1 0 0,1-1 0 16,0 1-1472-16,2-4-384 0,4 1-80 0,2-3-16 16,3-1 640-16,0-2 128 0,1-1 32 0,3-1 0 15,-2 1-16-15,0-1 0 0,-1 1 0 0,-1-1 0 0,0 2 1376 16,0 1 288-16,-2-3 48 0,0 1 16 0,1 0 656 0,-2 1 144 0,1-2 32 0,-1 0 0 15,2 0-880-15,-2-1-192 0,-1 0-16 0,-2 1-16 0,1 0-96 0,0-4 0 16,-3 3-16-16,0-3 0 0,-2 3 144 0,-2-1 48 16,-1 1 0-16,-1 0 0 0,-1 0 0 0,0 1 0 15,-3 0 0-15,1 0 0 0,-4 2-64 16,0 2-16-16,0 0 0 0,-3-1 0 0,-1 2-288 0,-3 2 0 16,-1-1 0-16,0 2 0 0,-1 3 0 0,-1 0 0 15,0 3 0-15,-1 4-144 0,2-1 144 0,-1 1 0 16,1 3 0-16,1 0 0 0,3-1 0 0,-1 0 0 15,2 4 0-15,-1-1 0 0,2 2 0 0,-1 1 224 16,1 1-32-16,0 3 0 0,1-1-48 0,2 2-16 16,-1 1 0-16,1 1 0 0,0 4-128 0,0 1-176 0,1 1 48 15,4 2 0-15,-1-3 128 0,3-3 0 16,3-2 0-16,2-2 0 0,1 2 0 0,1-5 0 0,3 1 0 0,0-5 176 16,4 2-176-16,-1-4 0 0,3 0 0 15,0 2 0-15,2-2-144 0,2-4 144 0,3 2-192 0,0-5 192 31,2-1-1232-31,1-4-144 0,0 1-32 0,1-6-8912 0,2-1-1792 16</inkml:trace>
  <inkml:trace contextRef="#ctx0" brushRef="#br4" timeOffset="196199.34">2443 11758 26719 0,'-8'-7'1184'0,"0"1"240"0,2 1-1136 0,2 3-288 0,3 0 0 0,0 2 0 16,-1 2-1248-16,-2 0-304 0,-4-1-64 0,-4 3-16 0,-2 4 1024 0,-2 6 208 0,-1-2 32 0,-2 6 16 31,2-2-192-31,0 1-32 0,2 1-16 0,0 1 0 0,3 1 1376 0,2-2 288 0,1 1 48 0,3 1 16 15,0-3 1648-15,2 0 336 0,0 2 64 0,2-1 16 16,1 1-1872-16,1-2-368 0,0 2-80 0,2-3-16 16,1 2-864-16,0 1-128 15,1 1-64-15,1-3 0 16,0-1-192-16,0-3-64 0,0-2 0 0,0-4 0 16,1 3-16-16,0-8-16 0,0 1 0 0,2-3 0 0,0-4 480 15,1-2 0-15,2-1 176 0,-1-5-48 16,0 4 448-16,0-5 112 0,1 0 16 0,0-3 0 15,0-2-704-15,-1 1-352 0,0-3 32 0,-2 1 16 16,-1 1-544-16,-1-2-112 0,-1 2-32 0,-1 1 0 16,-2-1 352-16,0-1 80 0,-2 1 16 0,0 3 0 0,0 4 1136 0,-2-2 240 0,0-2 32 0,-1 1 16 0,2 1 144 0,-1 3 16 15,0 2 16-15,2 5 0 16,-1 0-480-16,1 3-112 0,0 1-16 0,0 3 0 16,0 0-128-16,1 3-16 0,1-1-16 0,-1 1 0 15,1-1-288-15,1 4 0 0,2-1 128 0,0 3-128 0,1 1 512 0,-1 0 32 16,2 3 16-16,-1-1 0 0,2 3-208 0,-1-1-32 15,1 3-16-15,-1-3 0 0,1 3-304 0,0 0 160 16,2 2-160-16,0 1 128 0,0 0-128 0,-1-2 0 0,2 1 0 0,0-4 0 31,-1-1-608-31,0-3-96 0,-2-1-32 16,0-4 0-16,-1-1-1872 0,-2-1-368 0,1-2-80 16,-2-5-11120-16</inkml:trace>
  <inkml:trace contextRef="#ctx0" brushRef="#br4" timeOffset="196761.89">2856 11592 42383 0,'-2'-1'1872'0,"-1"-1"400"0,1 1-1824 0,2-1-448 0,0 2 0 0,0 0 0 16,0 0-640-16,-1 0-208 0,0 0-48 0,-2 0-16 15,-1 0-1120-15,-2 0-208 0,-1 3-64 0,-1 0 0 16,-2 4-112-16,1 0-16 0,-3 2-16 0,3-1 0 0,-4 4 2976 0,1 1 608 0,1-2 112 0,-2 3 32 16,1 1 1392-16,1-4 272 0,1 4 64 0,0-2 16 15,1 0-1792-15,1-2-352 0,-1 0-80 0,2 0-16 16,0-5-784-16,1 2 0 0,3-3 0 0,-1 0 0 15,1-4-448-15,3-1 0 16,0 1 0-16,2-1 0 0,-1 2-576 0,1-2-128 0,3 0 0 0,0 0-16 16,1 0 560-16,2 0 112 0,0 2 32 15,4-2 0-15,-1-2 208 0,1 2 32 0,3-2 16 0,0 1 0 0,1 0-112 16,0 1-32-16,0-2 0 0,-1 0 0 16,0 4-128-16,1 0-32 0,0-1 0 0,-1 2 0 15,0 1 64-15,-2 4 16 16,2-2 0-16,-1 1 0 0,-2 3 432 15,0-2 0-15,1 3 144 0,-1 1-144 0,-1 2 768 0,-1-2 32 0,-1-1 16 0,-1 1 0 16,0 5 192-16,-3-5 32 0,0-1 16 0,-2 0 0 0,0 2-304 16,-1-1-64-16,0 3-16 0,-2-2 0 0,0 2-384 0,0-4-80 15,-2 3-16-15,0-2 0 0,-1 2 80 0,1-2 16 0,-2 1 0 0,-1-1 0 16,2 2 96-16,-4-3 0 0,1 0 16 0,0-3 0 16,0 1-208-16,-2 0-32 0,0-1-16 0,-1 1 0 15,-2 0-336-15,0-3-80 0,-2 1-16 0,0-3 0 31,0 1-1216-31,0-5-240 0,2-2-48 0,-2-1-13872 0</inkml:trace>
  <inkml:trace contextRef="#ctx0" brushRef="#br4" timeOffset="197081.64">3310 12154 41471 0,'-2'0'3680'0,"1"-3"-2944"0,-1 3-592 0,1-1-144 0,1 1 432 0,0 1 48 0,0-3 16 0,-2 1 0 16,0 1-496-16,0-3 0 15,-1 1-208-15,1-1 64 0,1 2-560 0,-2-1-128 0,1 2 0 0,-1-3-17344 16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01:10:11.28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27116 7865 5519 0,'-6'-1'496'0,"1"1"-496"0,0-2 0 15,3 0 0-15,1 2 2912 0,1 0 480 0,-2 0 112 0,1 0 16 16,0 0-1152-16,-2 0-240 0,1 2-32 0,1-2-16 15,1 2-800-15,0-2-144 0,2 1-48 0,1 2 0 16,-3-3-288-16,0 0-64 0,0 0-16 0,22 7 0 16,-13-7 416-16,0 0 80 0,3 2 0 0,-1-2 16 15,2 0-192-15,1 0-32 0,1 1-16 0,1-2 0 16,1-1-560-16,2 2-112 0,-1-2-32 0,0-1 0 0,0 1-112 16,3-2-32-16,0 2 0 15,3-1 0-15,0-1-144 16,1 2 192-16,0-3-192 0,-2 4 192 0,2-2-192 0,-3 2 0 15,1 1 0-15,-5 0 128 0,-2 1-128 0,0 2 0 16,-5-1 0-16,-1 2 0 0,-1-2 0 16,-3 2 0-16,-1 1 128 0,-2 1-128 15,-1-1 128-15,-3 3 0 0,-2-1 0 0,-2 2 0 0,-2 2-128 0,-2-2 0 16,-1 0 0-16,-1 1 0 0,-1 1 0 0,-3 1 0 0,-1 0 0 0,4-1 0 0,2-5 0 0,-1 4 0 16,-4 3 0-16,-5 0 0 0,-4 7 0 0,-3-2 0 15,0 3-192-15,-1 1 192 0,-1 0 0 0,3 0 0 16,-1 2 0-16,1-2 0 15,3 0-128-15,0-1 128 0,3-1 0 0,3 0 0 0,2-4 0 0,2-1 0 16,2-2-144-16,1 1 144 0,1-2 0 0,2-1 0 16,0 0 0-16,4 1 0 0,0 0 0 0,1 1 0 15,1 0 0-15,2 0 0 0,-1 1 0 0,2-4 192 16,2 1-48-16,1 0-16 0,1 3-128 0,3-3 0 16,-1 1 0-16,4-1 0 0,0-2 240 0,2 2-48 0,0-2 0 0,2 0 0 15,3-1 64-15,1 1 16 16,1-2 0-16,-1-1 0 0,-2 1-48 0,3-2-16 15,5 2 0-15,5 3 0 0,2-4-80 0,2 3 0 16,1-1-128-16,-1 2 192 0,-2-2-192 0,0-1 0 16,1 2 128-16,-5-2-128 0,-3 3 0 0,0-3 0 15,-1 2 0-15,-1-1 0 0,-2-2-224 0,-2 0-96 0,-3 0 0 0,-1-1-16 32,0 0-304-32,-2 0-48 0,-1-3-16 0,1 1 0 0,-3-3-288 0,1 0-64 15,2-4-16-15,0-1 0 0,0-1-1280 16,0-1-256-16</inkml:trace>
  <inkml:trace contextRef="#ctx0" brushRef="#br0" timeOffset="478.18">28158 8191 15663 0,'-2'-3'1392'0,"1"3"-1120"0,0-2-272 0,1 2 0 0,1 0 1616 0,-1 0 272 15,1-2 48-15,1 1 16 0,0-3 48 0,2 2 16 16,1-3 0-16,1 4 0 0,2-3-576 0,2 3-112 16,0 1-32-16,3 0 0 0,-1 0-160 0,2-3-48 15,0 3 0-15,3-1 0 0,-1 1-384 0,1-1-96 16,0 0-16-16,2 1 0 0,-1-4-384 0,1 3-80 0,2 0 0 15,-1-3-128-15,1 3 0 0,0-2 0 0,-2-1 0 0,1 1 0 16,0-1 0-16,-1 0-144 0,-2-1-16 0,-1 2 0 16,0-2-688-1,-1 1-144-15,-1 0-32 0,-1 1 0 16,1-1-1120-16,-3 1-224 0,-1 2-64 0,-2 0-11488 0</inkml:trace>
  <inkml:trace contextRef="#ctx0" brushRef="#br0" timeOffset="783.12">28098 8416 35935 0,'3'-3'1600'16,"-1"3"320"-16,1 0-1536 0,-1 0-384 0,2 3 0 0,-1-3 0 0,2 1 0 0,2 0 144 16,5 2-144-16,4-1 0 0,3 2 400 0,0-2-16 0,4 2-16 0,-2-3 0 15,0-1-240-15,-2 1-128 0,2-1 160 0,-1 0-160 16,-4-1 448-16,2 0 0 0,1 1 0 0,4 0 0 0,-2-4-448 15,1 3 0-15,0 0 0 0,3-2-11584 16,0 1-2384-16</inkml:trace>
  <inkml:trace contextRef="#ctx0" brushRef="#br0" timeOffset="2433.21">29682 7055 14735 0,'3'-1'1312'0,"-3"-1"-1056"16,0-1-256-16,0 2 0 0,0 0 1920 0,0 1 336 0,1 0 64 0,-1 0 16 0,0-3-1088 0,0 1-224 16,0 1-32-16,0 1-16 0,0 0-144 0,0 0-48 15,0 0 0-15,0 0 0 0,0 0-112 0,-19 8-32 16,16-3 0-16,-2 4 0 0,-2-3 128 0,1 5 32 15,-1 0 0-15,-2 4 0 0,-1 1-96 0,0 3 0 0,1 2-16 0,-4 5 0 16,2 0-368-16,-3 5-80 0,0 0-16 16,-1 3 0-16,-1 3-64 15,-2 4-16-15,-1 4 0 0,-2 2 0 0,1 0-144 16,-4 7 128-16,2 4-128 0,-3 6 128 0,1 3 32 0,0 0 0 16,2 0 0-16,2-9 0 15,5-10-16-15,2 5 0 0,0 0 0 0,2 2 0 0,4-3 0 16,1-2 0-16,2-4 0 0,3-1 0 0,1-3 16 15,3 1 0-15,6-2 0 0,0-2 0 16,0-5-304-16,5 7-64 0,3-1-16 0,4 4 0 0,3 1-288 16,1-2-64-16,2 1-16 0,3-3-10928 0,2 0-2192 0</inkml:trace>
  <inkml:trace contextRef="#ctx0" brushRef="#br0" timeOffset="5222.83">29652 8137 27647 0,'-2'0'2448'16,"1"-2"-1952"-16,0 2-496 0,2 0 0 16,0-1 1248-16,0 1 160 0,2-2 16 0,0 1 16 0,2-1-480 0,3-1-80 0,3-2-32 0,3 0 0 15,3 0-400-15,0-1-64 0,3 0-32 0,1 1 0 16,0-1-80-16,0 1-16 0,1-1 0 0,1 0 0 15,0-1-112-15,-4 4-16 0,-5-1-128 0,1 0 192 0,1 3-320 16,0-4-80-16,3 1-16 0,-1-1 0 16,-1 3-848-16,-1-2-160 0,-2 1-48 0,0-1 0 15,0 0-704-15,-1 0-128 16,1 2-48-16,-2-3 0 0,1 3-352 0,-2 0-80 16</inkml:trace>
  <inkml:trace contextRef="#ctx0" brushRef="#br0" timeOffset="6185.81">30619 7557 29487 0,'2'-2'1296'15,"-1"1"288"-15,0 0-1264 0,0 1-320 0,1 1 0 0,-1 0 0 0,0 1 240 16,0-2-16-16,2 3 0 0,-1 2 0 0,1 2 16 0,-3 2 0 0,-1-2 0 0,-3 3 0 15,-2 1-880-15,-3-2-192 0,0 2-16 0,-3 0-16 0,0-1 864 0,-1 1 208 16,-2 0 32-16,2-1 0 0,-1 1 912 0,2-3 192 16,1-1 48-16,2 2 0 0,2-4-480 0,0-3-80 0,3 2-32 0,0 1 0 15,1-4-432-15,2 1-96 16,-1-1-16-16,2 1 0 0,-2-2-256 0,1 0 0 16,1 1 0-16,-1 1 0 0,1-2 160 0,0 0-32 0,0 1 0 0,0-1 0 15,0 2 176-15,0-2 16 0,1 0 16 0,-1 0 0 16,1 2-16-16,2-2 0 0,-2 0 0 0,2 1 0 15,-1-1-112-15,2 0-16 0,-4 0-16 0,0 0 0 16,0 0-176-16,0 0 0 16,0 0 0-16,0 0 128 0,0 0-128 0,0 0 0 0,0 0 0 0,0 0 0 15,17 14 0-15,-17-12 0 16,-1 2 0-16,0-1 0 0,1 2 0 0,-2-1 0 16,2 1 0-16,0-3 0 0,-1 2 0 0,1 1 0 0,0-4 0 0,0 2 0 15,0-1 128-15,0 1-128 0,0-1 0 0,0-2 128 16,0 3-128-16,0-2 192 0,-1 1-192 0,1 1 192 0,-1-1-192 0,-1 0 192 15,1 0-192-15,-1 2 192 0,-1-2-192 0,1 2 0 16,-2 0 0-16,0 2 0 0,1-1 0 0,-2-1 0 16,1 0 0-1,-2 1 0-15,1 0 0 0,-1 2 0 0,1 0 0 0,-1-1 0 0,-1 2 0 16,1-1 0-16,0-1 0 0,0 0 0 16,2 1 0-16,-1-4 0 0,3 2 0 0,-1-5 0 15,2 3 0-15,1-1 0 0,0-2 0 0,1 0 0 16,2 0 0-16,-1 0 0 0,2 0 0 0,0 0 0 15,-1 0 0-15,3-2 0 0,1 0 0 0,0 2 0 0,2 0 128 16,1 0-128-16,1 0 128 0,1 2-128 0,0 0 0 0,2-1 0 16,0 2 128-16,1-1-128 0,-2 3 0 15,-1-2 128-15,1 2-128 0,-1 0 128 0,-1 1-128 0,-1 1-272 16,0 2 64-16,0-3 16 0,-1 3 192 0,-1-1 0 16,1 4 0-16,-2-1 0 0,1-3 0 0,-1 3 0 0,-1 3-128 0,2-2 128 15,-2 0 0-15,0 0 0 16,-1 2 0-16,0-1 0 0,-1-2 0 0,-2 3 0 0,1-2 0 0,-2 2 0 15,0-2 0-15,-2 1 128 16,1 3-128-16,-2-3 0 0,-1 1 128 0,-1-2-128 16,-1 4 0-16,-1-2 0 0,-1 2 0 0,-2 0 0 15,-1-4 0-15,-1 4 0 0,-1-3 0 0,-2 0 0 16,1 1 0-16,-2-2 0 0,1 0 160 0,-1-1-32 16,-1 0 0-16,0-3 0 0,0 2-128 0,-1 0-256 15,1-1 64-15,0 0 16 0,-2-5-64 0,2 3-16 0,0-1 0 16,0-5 0-1,1 0-208-15,0-1-48 0,1-2-16 0,0-2 0 16,0-2-1008-16,2-1-208 0,0-5-48 0,-2 0 0 16,3-4-688-16,-2-1-144 0,2-3-16 0,0 0-9328 0</inkml:trace>
  <inkml:trace contextRef="#ctx0" brushRef="#br0" timeOffset="6779">30553 7643 10127 0,'-2'-6'896'0,"1"2"-704"0,1 3-192 0,-1-3 0 16,1 3 768-16,0-1 112 0,0 2 16 0,0 0 16 0,0-3 272 0,-1 2 48 0,-2 1 16 0,2-4 0 15,-1 3-48-15,-1 1-16 0,1-2 0 0,-1 2 0 16,-1-2 896-16,2 2 176 0,0 2 48 0,-2-2 0 16,1 2-224-16,0 0-32 0,-1 2-16 0,1-1 0 15,1 0-992-15,1 1-192 0,-1-2-32 0,2 2-16 16,0-2-416-16,3 1-96 0,-1-1-16 0,2 2 0 16,1-3 48-16,0 0 0 0,1 2 0 0,2-2 0 15,2 0-64-15,-1 1 0 0,3 0 0 0,0-2 0 0,2 0-96 0,-1 1-32 16,2-1 0-16,0 2 0 0,0-2-128 15,-1 0 128-15,1 0-128 0,0 0 128 0,1 0-128 16,-1 0 0-16,-1 0 0 0,1-2 0 16,-2 2 0-16,1 0 0 0,-1-1 128 15,1 1-128-15,-2 0 0 0,2-2 0 0,-1 0 0 0,1 0 0 0,0 2 0 16,-1-3 0-16,1 1 0 0,-1 2 0 0,0-4 0 0,-1 3-144 0,-1 0 144 16,0-2-160-1,-1 2-208-15,0 0-32 0,-1 1-16 0,-2-1 0 16,1-2-128-16,-3 3-32 0,0-1 0 0,-2 1 0 15,1-1-848-15,-3 1-176 16,1 1-48-16,-1 0-14752 0</inkml:trace>
  <inkml:trace contextRef="#ctx0" brushRef="#br0" timeOffset="7558.3">31324 8757 23039 0,'2'-1'2048'16,"-2"1"-1648"-16,1 1-400 0,0-1 0 0,0 0 752 0,0 2 64 0,3 1 16 0,1 1 0 15,3 1-480-15,-1 3-96 0,3 0 0 0,-1 2-16 0,0-2 176 16,0 2 32-16,0 0 16 0,-3 1 0 0,0-2 608 0,-1 4 112 16,-2-2 32-16,-2 2 0 0,-1 3 32 0,-4-2 16 15,0 2 0-15,-1 1 0 0,-2 0-752 0,0 2-128 16,-2 1-48-16,-1-3 0 0,0 1-336 0,-1 3 144 16,-1-3-144-16,-2 2 0 0,0 1 0 0,1-3 0 15,-1 2 0-15,1-5 0 0,-1 0 0 16,2-2 0-16,-2 1 0 0,0-3 0 0,1 0 0 0,-2 1 0 15,0 0 0-15,-2-4 0 16,1 1-944-16,-2-2-144 0,1 2-16 16,1-5-9696-16,0-2-1936 0</inkml:trace>
  <inkml:trace contextRef="#ctx0" brushRef="#br0" timeOffset="8427.18">31766 8099 39615 0,'0'0'3520'0,"1"0"-2816"0,0 0-560 16,2 0-144-16,-1 0 368 0,2-1 32 0,1 1 16 0,3-3 0 0,4 0-16 0,2-1 0 15,4 1 0-15,0-1 0 0,2-3-272 0,0 2-128 0,0-1 128 16,1 1-128-16,0 2 128 0,-1 0-128 16,1-3 128-16,0 2-128 0,0 0 128 0,-2 1-128 15,1 0 128-15,0 0-128 0,-2-1 0 0,0 3 0 0,-1-3 0 0,-1 1 0 31,-1 1-400-31,-1 0-176 0,-2-1-16 0,-2 2-16 16,-1 0-992-16,-2-1-208 0,-1 2-48 0,-2 0-14528 0</inkml:trace>
  <inkml:trace contextRef="#ctx0" brushRef="#br0" timeOffset="9015.44">32456 7682 35935 0,'7'-11'1600'0,"-2"1"320"0,0 3-1536 0,0-1-384 0,0 5 0 0,0 0 0 0,1 0 880 0,4-2 96 0,6-5 32 16,4-3 0-16,5 1-480 0,1-4-80 0,0 4-32 0,-2 0 0 16,-1 1-416-16,-2 5 0 15,-2-3 0-15,0 5 0 0,-2 0 128 0,-1-1-128 16,0 5 128-16,-2-3-128 0,0 2 272 0,-2 2-16 0,0 2-16 0,1-1 0 16,-3 2-48-16,-1 1 0 0,1 1 0 0,0 0 0 15,0 4-192-15,-1-1 144 16,1 3-144-16,-2 2 128 0,1 0-128 0,-2 0 0 0,0 4 0 0,-3-1 0 15,0 2-128-15,-3 3-16 0,-1-1 0 16,-1 2 0-16,-4 0 0 0,0 1 0 0,-2 0 0 0,-3-1 0 16,-1 0 16-16,-3 1 0 0,-1 1 0 0,-3 0 0 0,-3 2 0 15,-3 0 0-15,-2 3 0 0,-2-2 0 32,-3 4-304-32,-5 2-48 0,-1-2-16 0,0-1 0 15,1-3-400-15,3-3-96 0,4-4-16 0,3-2 0 0,5-5 1488 0,4-2 288 0,2-4 64 0,2 1 16 0,1-3-208 0,1-1-32 16,3 1-16-16,-1-3 0 0,3-1-464 0,0 2-128 15,2-2 0-15,0 1 0 0,3 1 128 0,1-3-128 16,0 2 128-16,2 0-128 16,1 1 240-16,2-3-32 0,1 3 0 0,3-3 0 15,2 1 32-15,1 1 0 0,2-2 0 0,3 3 0 0,2-3-240 16,2-1 128-16,1 1-128 0,1 0 0 16,1 2 0-16,1-3 0 0,2 1 0 0,3-1 0 0,0 1-352 15,1-1-64-15,2-1-16 0,0 1 0 16,-1-1-752-16,-1-2-160 0,-3 1-16 15</inkml:trace>
  <inkml:trace contextRef="#ctx0" brushRef="#br0" timeOffset="9511.41">32960 6713 27647 0,'-7'-8'2448'0,"2"0"-1952"15,2 5-496-15,3 3 0 0,0 0 1056 0,0 0 112 0,-2-3 32 0,-2-2 0 16,1-2 528-16,-2 0 128 0,2 1 0 0,2 1 16 16,1 4-1056-16,2 1-224 0,2 1-32 0,2 4-16 0,0 0-320 0,2 1-64 15,2 5-16-15,-2 0 0 0,4 4 128 0,0 5 32 16,4 3 0-16,1 5 0 16,1 0 16-16,0 0 16 0,3 3 0 0,1 6 0 0,2 3-112 0,1 6-32 15,2 6 0-15,4 5 0 0,2 8-192 16,2 6 0-16,-1-2-192 0,-1 0 192 0,-5-3 0 15,0 2-128-15,1 2 128 0,-4 6 0 16,-3 3 0-16,-6-3-192 0,-4-4 192 0,-7 4-160 0,-4-1 160 0,-4 3-128 16,-5 0 128-16,-4-3-128 0,-4-3 128 0,-4-2-128 15,-3-5 128-15,-3-1-128 0,-4 0 128 0,-1-3-192 0,-4 0 192 0,2-6-192 16,1-4 192-16,0-8 0 0,1-1 0 0,1-5-128 16,2-2 128-16,1-3 128 0,-1 3-128 0,1-7 176 31,1-4-496-31,3-5-112 0,0-4-16 15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7:36:30.6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16299 2925 6447 0,'-2'-13'576'0,"0"3"-576"0,1 1 0 0,1 3 0 0,3 1 3840 0,-1 1 672 0,3-1 128 0,2-2 32 0,6-6-2384 0,3-1-480 0,6-2-80 0,2 1-32 0,2 0-1056 0,1 2-192 0,1 4-64 0,3 1 0 0,4 2-192 0,4 0-32 0,7 1-16 0,7-1 0 0,4 3-144 0,4 2 0 0,5 1 0 0,12 0-176 0,6 1 16 0,14 2 0 0,8-2 0 15,6 0 0-15,0 0-32 0,7-1 0 0,5 0 0 0,-1-1 0 0,1 0-16 0,2-3-16 0,4 1 0 0,-4-2 0 16,-11 0 224-16,6-2 0 0,4-1 0 0,-4 2 0 16,-11 1 656-16,4-2 240 0,4 1 32 0,-1 1 16 15,-7 3-192-15,0-2-48 0,0-1 0 0,-1 1 0 0,-6 2-512 0,-6 0-192 16,-1-1 144-16,-4 1-144 15,0-2 0-15,-7 1 0 0,-8 0 0 0,-5 0 0 0,-8 0 0 16,-6 0 0-16,-7-1 0 0,-8 3 0 0,-7-3 0 0,-7 2 0 16,-6 2 0-16,-7-3 0 0,-8 3 0 0,-6 0 0 15,-7 3 0-15,-11-2 0 0,-3 2-176 0,-11-1-16 16,-13-2 0-16,-11 0 0 0,-12 0 192 0,-13-2-128 16,-15-1 128-16,-6 2-128 0,3-3 128 0,-18 0 256 15,-19 2-64-15,-10 1-16 0,9-3 160 0,-8 2 48 0,-12-1 0 16,-4 1 0-16,2-3 32 0,-3 1 16 15,-3 2 0-15,-5-2 0 0,-4 3-240 0,-1-1-64 0,1-1 0 16,-1 3 0-16,-3 0-128 0,1 1 192 0,3 3-192 0,5 2 192 16,4 0 96-16,4 3 32 15,5-2 0-15,8 3 0 0,9 1-64 0,8-4 0 0,8 3 0 0,11-3 0 16,13 0-256-16,16-3 0 0,12-4 0 0,17 0 0 16,15-3 0-16,14-1-144 0,16 1 16 0,13-3 0 15,14 1-720-15,17-3-144 0</inkml:trace>
  <inkml:trace contextRef="#ctx0" brushRef="#br0" timeOffset="8203.44">1342 5616 43311 0,'-5'-4'3840'0,"1"3"-3072"0,0 1-608 0,4 1-160 0,0 2-704 0,2-2-160 0,-2 3-32 0,0-3-16 16,-2 4 16-16,4 1 0 0,0 3 0 0,0 2 0 0,2 4 512 0,1 1 96 0,1 1 32 0,0 2 0 15,3 2 256-15,0 2 0 0,1 2 0 0,0 1 0 0,-1 2 448 0,1 1 128 16,0 4 48-16,0 2 0 16,-1 4 80-16,-2 5 32 0,1 3 0 0,-3 7 0 0,-2 8-384 15,1 3-80-15,-2 0-16 0,0 3 0 0,0 1-112 16,-1 4-16-16,-1 1-128 0,3 0 192 0,-3-1-192 15,1-6 0-15,4-6 0 0,3-6 0 0,0 0 240 0,2-3-48 16,0-4-16-16,2-1 0 0,2-1 160 0,0-1 48 16,2 1 0-16,-2-5 0 0,0-3-112 0,-4-6-16 15,0-1 0-15,-2 3 0 0,0 7-256 0,-2 4 0 16,-2 6 0-16,-4-3 0 0,-3 3 0 0,-4-3 0 16,-2-2 0-16,-2-4 0 0,0-7 128 0,-1-5-128 0,-1-1 192 15,1-7-192-15,1-3 336 0,0-3-32 0,1-3-16 0,2-1 0 16,2-3 80-16,2-4 16 0,2-1 0 0,-1-1 0 15,3-3-112-15,-1 0-16 0,2-3 0 0,-1 1 0 16,0-2-96-16,0 1-32 0,2-2 0 16,-4 1 0-16,2 1-128 0,-1-2 0 0,-1 1 0 15,-1 3 0-15,0 0 0 0,-2 1 0 0,0 0 0 0,-1 0-176 16,-1 1 176-16,0 2 0 0,2-1 0 0,-1-2 0 16,2 1 0-16,2-2 0 0,0 1 0 0,2-5 0 15,0 1 192-15,3 1 0 0,1-5 16 0,3 0 0 16,2-3 32-16,3-1 0 0,4 0 0 0,5-4 0 15,4 1-96-15,2 0-16 0,4 0 0 0,4 2 0 0,3 2-128 16,5 0 0-16,2 4 0 0,3 2 128 0,4 3-128 16,-1 6 0-16,0 2 0 0,-1 4 0 0,-1 1 0 15,0-2 0-15,-2 0 0 0,-2-1 0 0,4-1 0 0,1-1 0 16,5 1 0-16,-1-2 0 0,2-2 128 0,-1 0-128 16,1-3 128-16,1-3-128 0,-4 0 176 0,4-2-48 15,6 0-128-15,1 1 192 0,3 0 32 0,-1 2 0 16,-1-1 0-16,-2 1 0 0,-1-1-224 0,0 3 0 15,-1 2 0-15,-3 1 0 16,-3 4 0-16,-3-1 0 0,-6 0 0 0,-5 0 0 0,-5-1 0 0,-5-1 0 0,-5-2 0 16,-5 2 0-16,-2-4 160 0,-1 1-16 0,-5-1 0 0,0-1 0 15,-4 1 16-15,-1-5 0 0,-2 0 0 0,0-2 0 16,-1-3 160-16,0-3 16 0,0-3 16 0,0-2 0 16,1-7 32-16,3-3 0 0,-2-2 0 0,3-4 0 15,0 0 240-15,1-8 48 0,4-9 16 0,0-5 0 16,-1 0-560-16,0-3-128 0,2-2 0 0,-2-2 0 15,1-5 0-15,-3-2 0 0,-1 6 0 0,-1 0 0 16,0-6 0-16,-2 0 0 0,0 1 0 0,1-4 0 16,-2-1 0-16,1-1 0 0,-1 1 0 0,1 0 0 15,-1 1-608-15,-1 1-96 0,2 2-32 16,-1 4 0-16,0 6 336 0,0 2 64 0,-1 1 16 0,-1 1 0 16,0 5 192-16,-2 4 128 0,0 6-160 0,-1 4 160 0,0 6 0 0,-1 1 0 15,0 4 0-15,0 3 0 0,1 2-144 0,-2 3 144 16,1 0-128-16,-1 4 128 0,1 0-368 0,-1 0 16 15,0 1 0-15,0 0 0 0,0 2 16 0,-1 0 0 16,0 1 0-16,-1-1 0 0,1 1 336 0,-1 0-144 16,-1-1 144-16,-1 4 0 0,2-1 0 0,-3 3 0 15,1 1 0-15,-1 1 0 0,0 2 0 16,-2-2 0-16,1 2 0 0,-2 2 0 0,1 2 0 0,1-3 0 0,-2 4 0 0,1-2 0 16,1-1 0-16,-2 3 0 0,2 2 0 0,-1-3 0 15,1 0 0-15,-3 2 0 0,-1-4 0 0,-1 1 0 16,-2 1 0-16,-3-3 0 15,-1 2-128-15,-3-1 128 0,-1 1 0 0,-5-2 0 0,-3 0 0 16,-6 0 0-16,-2 0 0 0,-5 0 0 0,-1 0 0 16,-4 0 0-16,-3-2 0 0,-2-1 144 0,-2-3-144 0,-4-1 128 15,-5 3 0-15,-4-2 0 0,-2 2 0 0,-2 3 0 16,-1-3-128-16,3 2 0 0,5 2 0 0,0-3 0 16,-4 3 0-16,-2 4 0 0,-1 2 128 0,0 0-128 0,4-1 0 15,1 0 0-15,1-2 0 0,3 0 128 0,6 2-128 0,-1 0 0 16,2 2 0-16,6-4 0 0,4 1 0 0,7 0 0 31,6-4 0-31,2 0 0 0,5 0 0 0,2 0 0 0,-1-3 0 0,2 3 0 16,2-1-1120-16,-1 0-96 0,3 1-32 0,0 0 0 15,4 1-480-15,-1 0-112 0,2 3-16 0,2 1-17728 0</inkml:trace>
  <inkml:trace contextRef="#ctx0" brushRef="#br0" timeOffset="9648.76">2849 5985 21183 0,'5'-9'1888'0,"-3"3"-1504"16,0 3-384-16,-4-1 0 0,1 4 1184 0,0-2 160 0,1-2 48 0,-1-3 0 0,-1-4-96 0,-1 0-16 0,-3 1 0 0,-2 2 0 0,0 0-144 0,-2 1-48 0,0 1 0 0,-1 1 0 0,-1 0-864 0,0 2-224 0,1-5 0 0,-1 5 0 0,0-4 320 0,0 2 0 0,-1 3 16 0,-1 1 0 0,0 1 416 0,-2 0 80 0,0 3 0 0,-1 2 16 0,-2 2-304 0,2 0-64 0,-3 4-16 0,-1 0 0 31,3 2-192-31,-5 1-32 0,0 5-16 0,-3 2 0 0,0 1-48 0,0-1-16 0,1 4 0 0,-1 3 0 16,-3 1-160-16,-4 6 0 0,-1 2 0 0,-2 0 0 15,3-3 0 1,-1 1 0-16,2 1 0 0,1 0 0 0,1-7 0 0,2 2 0 0,1 0 0 0,2-1 0 0,7-3 208 16,-1-2 16-16,4 2 0 0,0 1 0 0,3 2 112 0,2 0 32 15,4 1 0-15,2-2 0 16,4 5-128-16,1-1-32 15,6 3 0-15,-1 1 0 0,2-1-48 0,2 2-16 16,1 2 0-16,2 0 0 0,-1 0-144 0,1 0 0 16,0-1 0-16,1-4-176 0,-1-5 176 0,2-1 0 15,2-4 0-15,0-1 0 0,-1-5 0 0,2 1 0 16,4-2 0-16,1-6 128 0,1-2 80 0,2-4 32 0,3-1 0 16,1-3 0-16,-1 0 16 0,6-5 16 15,4 2 0-15,6-6 0 0,2 0 48 0,1-1 0 0,0-3 0 0,2-4 0 16,-3-1-128-16,-3 1 0 0,1-1-16 0,-3 1 0 15,-4 0 16-15,3-5 0 0,1-2 0 0,-1-3 0 16,-2-1-192-16,-1-2 160 0,-6 3-160 0,-1-2 160 16,0-2 96-16,-2 0 32 0,0-3 0 0,-2-1 0 15,0-4-96-15,-2 2-32 0,-1-3 0 0,0 1 0 16,-3-1-160-16,0-3 0 0,0-3 0 0,0-3 0 16,-1-3 0-16,0 3 128 0,-2 5-128 0,-2 5 0 15,-1 4 0-15,-4 3 128 0,0 3-128 0,-4 3 0 16,-3 1 256-16,-1 1-48 0,-3-1 0 0,-1 2 0 0,-2 4-80 15,0 0 0-15,-4 1-128 0,-1-2 192 0,-3 2-192 16,-2 1-208-16,0-2 32 0,-6 1 16 0,-6-4-128 0,-4 2-32 16,-5 0 0-16,-3 1 0 0,-2 1 0 0,-2 2 0 15,1 3 0-15,2 0 0 0,2 5 48 0,3-3 0 16,0 4 0-16,1 2 0 0,3-2-64 0,-1 1-16 16,3 1 0-16,1 3 0 15,-1 0-144-15,1 3-16 0,0 1-16 0,0 1 0 16,1 1-208-16,0-1-32 0,2 1-16 0,0-1-12384 0,1 1-2464 15</inkml:trace>
  <inkml:trace contextRef="#ctx0" brushRef="#br0" timeOffset="11216.45">2217 6222 23951 0,'-2'-5'2128'0,"0"5"-1696"0,2 0-432 0,0 0 0 0,2 0 1264 0,-1-2 160 0,0-2 48 0,0-1 0 0,3-1-2064 0,0-1-416 0,1-2-80 0,1 0 0 0,-2 2 48 0,1-1 16 0,0-1 0 15,-2 1 0-15,1-1-160 0,-2 2-32 0,1 1 0 0,-2-1 0 0,0 1 2880 0,-1-1 560 16,0-1 112-16,0 2 32 0,-1 0-256 0,0 0-64 15,-2 0 0-15,0-4 0 0,1 4-608 0,-1-3-128 16,-1-2-32-16,-1-3 0 0,0-2-336 0,-1 0-80 16,-1-3-16-16,-1 1 0 0,-1-2-448 0,0 0-80 15,-1 1-32-15,-1-1 0 0,-1 2-288 0,0 1 128 16,0 2-128 0,-1 3 0-16,1 4 0 15,-3 0 0-15,0 5-192 0,-2 3 48 0,0 3 0 0,-2 3 0 16,1 3 0-16,-3-2 0 0,-2 3 144 0,1-1 0 0,1 1-144 0,0-1 144 0,0 3 0 0,2-5 0 15,3 0 0-15,3 1 0 0,0-2 0 0,2 0 192 16,3 0-32-16,0-1 0 0,2 0-32 0,1 1-128 16,1 1 192-16,1-1-64 0,0 1 0 0,1 3 0 0,0 1 0 0,2 2 0 15,0 1-128-15,2 1 0 0,-1 0-192 0,1 1 192 0,2-1-208 0,1-1 80 16,1 0 128-16,2 0-208 0,-3-8 208 0,0 4-192 16,3-4 192-16,1 1-192 0,-2-3 192 0,2-2 0 15,-2-1 0-15,2-2 0 0,-2-1 0 0,3-2 0 16,1-5 208-16,1 0-64 0,0-2 48 0,-2 2 16 15,1 1 0-15,1-6 0 0,3-1-208 0,-1-2 128 16,1 0-128-16,-3-2 0 0,-1 4 0 0,-2-2 0 16,-2 0 0-16,-2 1 0 15,-2-2 0-15,-3 3 0 0,-2 3 0 0,-3 0 0 16,-1 1 0-16,-2-1 0 0,-2 4 0 0,-1-1 0 16,-2 3 0-16,0 0 176 0,-1 3-176 0,-1 1 160 0,-1 2-160 0,1 0 0 15,2 0 0-15,-1 0 0 16,0 0 0-16,2 0 0 0,2 1 0 0,0-1 0 0,2 0 0 0,0 1 0 0,2 2 0 0,1-2 0 15,0 2 0-15,0 0 0 0,1 2 0 0,0 1 0 16,1 1 0-16,1-1 0 0,-1 2-224 0,2-1 80 16,2-1-96-16,0 0-16 0,1 0 0 0,1 0 0 31,2 0-448-31,1-2-80 0,1 1-32 0,0-2-10960 16,2-2-2208-16</inkml:trace>
  <inkml:trace contextRef="#ctx0" brushRef="#br0" timeOffset="12261.18">3268 6123 35935 0,'1'-2'3200'0,"1"-2"-2560"0,-1 3-512 16,1-1-128-16,1 2 528 0,-1 0 96 0,5-3 16 0,0-2 0 0,4-3-1904 0,1 0-368 0,2-1-80 0,-3-3-16 15,2 0 256-15,-5-4 32 0,1 2 16 0,-4-1 0 16,-2-5 128-16,-1 0 16 0,-2-1 16 0,-2-1 0 0,1 0 2368 0,-1-1 480 0,-1 1 80 0,2-1 32 16,0 3 336-16,0-2 64 0,-1-1 16 0,2 2 0 15,0 1-912-15,3 1-176 0,-1 0-48 0,2 1 0 16,1-5-576-16,1 4-112 0,3 0-32 0,2 0 0 15,1 3-256-15,3 0-176 0,4 3 32 0,2-2 0 16,1 2-64-16,1 4-16 0,3 1 0 0,0 2 0 16,0 2 96-16,0 2 128 0,-1-1-208 0,-1 3 80 15,-2 3 128-15,-1-2 0 0,-3 2 0 0,-3 0 0 0,-1 2 0 0,-2 3 0 16,-1 0 192-16,-2-2-64 0,0 3-128 0,-2 2 176 16,2 4-176-16,-2-1 192 0,2 3-192 0,-1 0 0 15,1 1 0-15,1-2 128 0,1 0-128 0,0-1 0 16,3-3 0-16,-1-1 0 0,2 0 0 0,-1-2 0 15,-1 0 0-15,0-5 0 0,-1 3 128 0,-2-6 80 16,-1 3 32-16,-1-3 0 0,-1-1 16 0,-1-1 0 16,-1-2 0-16,0-2 0 0,-2 1-32 0,1 0 0 0,-1-5 0 15,-2 0 0-15,0 1 0 0,-1-1 0 0,-1-5 0 0,-2 2 0 16,0-2-48-16,-2 0-16 0,0 0 0 0,0 0 0 16,-1 1-160-16,-2-2 0 0,1 1 0 0,-1 2 0 15,1-4 0-15,-2 3 0 0,2 5 0 0,1-1 0 16,-2 4 0-16,2-1 0 0,1 4 0 0,-1-1 0 15,1 3 0-15,-2 0 0 0,0 3 0 0,0-1 0 16,-2 4 0-16,1-1 0 0,-1 1 0 0,0 2 0 16,-1 2 0-16,-1 2 0 15,-1 0 0-15,0 3 0 0,-2 3 0 0,0-2 0 0,2 1 0 0,1-3 0 16,3 0-144-16,4 1 144 0,1-1 0 0,3-2 0 16,4 2-256-16,2-3 48 0,1 2 16 0,3-1 0 0,3 0-48 0,-1-1 0 15,0 1 0-15,2 0 0 0,0-1 240 0,-1 0 0 16,1 0-160-16,-2-5 160 0,1 2 0 0,-2-2 0 15,0 0 0-15,-1-1 0 0,-2-1 0 0,0-3 0 16,-2-2 0-16,-1-1 0 0,-1 0 0 0,-1-1 0 16,0-3 0-16,-3-1 0 0,1-1 0 0,-2-1 0 15,0-3 0-15,-2-1 128 0,-1-3 128 0,-1 0 32 16,2-3 0-16,-4 1 0 0,1-2 0 0,0 0 0 16,-3-4 0-16,1 3 0 0,-1 3-144 0,2-2-16 0,-2 3-128 15,-1 3 192-15,3-1-192 0,-3 4-128 0,0 3 128 16,-1-1-13104-16,0 6-2496 0</inkml:trace>
  <inkml:trace contextRef="#ctx0" brushRef="#br0" timeOffset="22788.56">1920 9973 41471 0,'-2'0'3680'0,"1"1"-2944"0,-1 0-592 0,2 1-144 0,2 5 0 0,-2-5-176 0,0 3 48 0,0 5 0 0,0 1-144 0,0 6-32 0,1 3 0 0,-1 2 0 0,1 2 112 0,0 1 0 0,2 3 16 0,-1 1 0 16,2 5 176-16,-3 1 0 0,0-8 0 0,-1 8-128 0,0 4 576 0,0 9 112 15,0 2 16-15,0 8 16 0,-1 14-208 0,-2 1-64 16,-2 3 0-16,-3 1 0 0,0-3-48 0,-1-3-16 16,-1-3 0-16,-2 10 0 0,-3 5-32 0,-1-2-16 15,1-7 0-15,-2-6 0 16,0-6 112-16,-1 7 32 0,-3 6 0 0,0-1 0 0,0-5-32 0,1-7-16 15,2-5 0-15,1-4 0 0,0 0-48 0,2-5-16 0,0 1 0 16,2-7 0-16,0-3-96 0,1-2-16 16,1-2 0-16,1-7 0 0,1 1-128 0,1-7 192 0,0-2-192 15,2 0 192-15,-1-2-192 0,1-2 128 16,1 2-128-16,-2-1 128 0,4-5-128 0,0 1 0 16,2-2 0-16,1-1 0 0,3 1 0 0,-1-3 192 15,2 2-192-15,1-2 192 0,1-1-32 0,-1-1 0 16,1-1 0-16,0-1 0 31,2 1-32-31,-1-1-128 0,3 1 192 0,1-4-64 0,1 0 0 0,3-2 0 0,3 0 0 16,1-4 0-16,2 0 128 0,7-3 32 0,6 0 0 0,6-5 0 15,3 1-32-15,3-3-16 0,6 1 0 0,3 1 0 0,5 0-240 0,2 1 144 0,1 1-144 0,-3 1 128 0,-3 1-128 16,9 3 0-16,7 1 0 0,0 5 0 16,-3 0-192-16,-3 2 48 0,-2 1 0 0,0-3 0 0,-6 3 144 15,2 0 0-15,2 2-144 0,-3-1 144 0,-2 1-144 0,-1-1 144 16,-1-4-192-16,1 0 192 0,1-1 0 0,0-4 0 15,3 0 160-15,-2-2-32 0,0 4-128 0,-2-2 192 16,-1-1-64-16,-3-1 0 0,-2 2-128 0,-3 1 0 16,-1 2 0-16,-4 2 0 0,-3 4 0 0,-4-2 0 15,-4 5 0-15,-5-2 0 0,-4 0 0 0,-3-2 0 0,-2 1 0 0,-4-2 0 16,0 1 0-16,-3-3 0 16,-1 0 0-16,-1-1 0 0,1-1 0 0,-2 0 144 15,1-2-16-15,0 1-128 16,-1-4 240-16,2 0-64 0,-1-2-16 0,-1-2 0 0,1 2-160 0,1 0 160 15,0-4-160-15,0 2 160 0,0 0-160 0,-1-1 192 0,1-3-192 0,0 2 192 16,-1 1-192-16,-2-4 128 16,0 4-128-16,-1-4 128 0,0-1-128 0,-1-1 0 0,-1 1 144 0,-1-6-144 15,1 0 256-15,-2-3 0 16,1-1-16-16,-1-4 0 0,1-4 96 0,-1-3 32 0,2-3 0 0,0-7 0 0,1-4 0 0,1-6 0 16,1-7 0-16,2-5 0 15,1 4 48-15,1-8 16 16,0-5 0-16,1 0 0 0,1 0-784 0,-3 1-160 0,0 10-16 15,-3 4-16-15,0-3 288 0,-3 4 48 0,0 1 16 0,-2 4 0 0,1 3 192 0,-1 7 0 32,1 2 0-32,-2 1 0 0,1-5 0 0,0 3 0 0,-1 1 0 0,0 2 0 0,0 3-224 0,1-2 48 15,-1 1 16-15,1 2 0 16,1 1-128-16,-1-1-32 0,3-2 0 0,0 0 0 16,1-1 128-16,-1 2 0 0,0 4 16 0,0 0 0 15,1 6 0-15,-1-3 0 0,-1 6 0 0,-1 2 0 0,-1 1 176 0,-2 4-128 0,0 3 128 0,-1 5-128 31,0 2 128-31,-3 2-160 0,0 5 160 0,-1 1-160 16,-1 2-32-16,-1 2 0 0,-2 4 0 0,-1-3 0 16,0 3-160-16,3 0-32 0,-1 0-16 0,1 0 0 0,-3 1 80 0,-1 1 32 15,1-1 0-15,0 0 0 0,0 0 288 0,-1-1 0 0,0-1-128 0,0 2 128 16,-3-4 0-16,1 2 0 16,-2 1 0-16,-4-2 144 0,-1 0-144 15,-4 2 0-15,-6 1 0 0,-3 1 0 0,-3-1 0 16,-5 1 0-16,-4 2 144 0,-4-3-144 0,-4-1 0 0,-7 2 0 15,-8 1 0-15,-2 1 0 0,-3 2 128 0,1 0-128 0,3-3 160 16,0 1-160-16,6-4 0 0,1 1 0 16,3 0-176-16,-2 1 176 0,-1 0 0 0,2-1 0 15,1 2 144-15,4-2-16 0,4-4 0 0,-1 2 16 16,-2 1 0-16,-3 1 0 0,-5 0-144 0,4 2 0 16,3 0 0-16,12-1 128 0,5-3-128 0,-5 3 0 15,-6-2 0-15,-4-3 0 0,3 3 0 0,-1 0 128 0,3 2-128 16,3 0 128-16,4-1-128 0,2 0-144 0,3-1 144 15,4 1-208 1,6-1-400-16,2 1-80 0,4 3-16 0,2-3 0 16,4 4-800-16,3 2-160 0</inkml:trace>
  <inkml:trace contextRef="#ctx0" brushRef="#br0" timeOffset="24511.52">3236 10173 26719 0,'0'-5'2368'0,"0"2"-1888"0,0 3-480 0,0 0 0 0,0 0 2048 0,0 2 320 0,1-1 64 0,-1-1 16 0,2 2-1824 0,-1 0-368 0,1-1-80 0,-2-1-16 0,0 0-160 0,0 0 0 0,0 0 0 0,0 0 0 0,-12 18 0 0,4-14-144 15,-1 1 144-15,-3-2-208 0,-1 1 352 0,-2 3 80 16,-4 1 16-16,1 0 0 16,-3 2 272-16,-1-3 48 0,-1 3 16 0,0 1 0 15,-1 0-144-15,3-2-32 0,0 1 0 0,2 0 0 0,-2-4-176 0,-1 1-32 16,1 2-16-16,-1 2 0 0,1-4-176 0,0 5 0 15,0 0 0-15,-1 3 128 16,1-2-128-16,1 2 0 0,2 3 0 0,0-5 0 0,2 4-176 0,4 1 48 0,1-1 0 16,1 3 0-16,1 2 128 0,0 2 0 0,5-7 0 0,-1 1 0 15,2 4 0-15,1-4 128 0,0 3-128 0,2-2 128 16,0 2-128-16,0-2 0 0,2 6 0 0,-2-4 128 31,0 1-128-31,-2 1 128 0,1 0-128 0,-3 2 128 0,2-2-128 0,-2 0 0 16,-1 1 128-16,0 2-128 0,0 0 0 0,2 0 0 0,-1-2 0 0,2-2 0 15,0 0 224-15,2-3-32 0,2 2 0 0,-1 1 0 16,0-2 96-16,-1 1 16 0,0-2 0 0,0 2 0 0,-1-2-160 16,-2 1-16-16,0-1-128 0,-4-2 192 15,1 2-192-15,-1-3 0 0,-2 0 128 0,-1 0-128 0,-2 1 0 0,-3-3 144 32,1 2-144-32,1-1 128 0,-2-3 32 0,0 4 0 0,-1-4 0 0,0 2 0 0,1 0 48 0,0-1 16 15,3-2 0-15,0 2 0 0,0-2-224 0,0 1 128 16,1 2-128-16,-1-1 0 0,0 0 0 15,1 0 128-15,0 0-128 0,0 0 0 0,-1 2 0 16,-1-2 0-16,0 1 0 0,-1 1-160 16,-1 5 160-16,2-5 0 0,-1 5 0 0,2-3 0 0,1 0-144 0,2-1 144 31,3-3-160-31,1-2 160 0,2 0 0 0,2-2 0 0,1 1 0 0,3-2 160 0,-1 2 0 0,2-1 0 0,1 1 0 16,0-4 0-16,0 0-160 0,0 1 0 0,1 2 0 15,1-2 0-15,3 3 0 0,0 3 0 0,1 0 0 0,0 1 0 16,0-2 0-16,-1 2 0 15,1 1 0-15,-1-2 0 0,1 2 0 0,-1-2 0 0,1-1 0 0,1 0 128 32,-1 2 0-32,1-3-128 0,2 0 192 0,0 0-64 0,4 2 80 0,0-2 16 15,5 0 0-15,0-2 0 16,3 4-80-16,1-4-16 0,2 1 0 0,0 1 0 16,2 0-128-16,-1 0 192 0,0 0-192 0,-2 0 192 15,1 0-192-15,-5 1 0 0,1-4 144 0,-4 2-144 16,0 0 144-16,0 0-144 0,0 1 192 0,0-1-192 0,-2 0 352 15,0 1-32-15,1-4-16 0,0 3 0 0,1-4-16 16,1-1 0-16,-1 0 0 0,2-5 0 0,-1 0-144 0,4-3-16 16,1-2-128-16,4 0 192 0,0-3-192 0,2 1 0 15,4-2 0-15,-1 2 0 0,-1 1 160 0,1-1-160 16,-2 3 160-16,1-3-160 0,-2 4 0 0,-3-2 0 16,-2-1-176-16,-2-2 176 0,-3-2-144 0,-4 0 144 15,1-1 0-15,-3-1 0 0,0-1 0 0,-4-1 0 16,3-1 0-16,-1-3 0 0,4 1 240 0,2-5-48 0,3-4-16 15,1 1 0-15,-1 2-16 0,3-8 0 16,5-4 0-16,0-1 0 0,0 2-160 0,-2 0 0 16,-2 2 0-16,-2 2 0 0,-3 3-160 0,-4-1-112 0,0-1-32 15,-5 3 0-15,-2 0 304 0,-3 2-128 0,-3 1 128 16,0 1 0-16,-4 6 0 0,-2-1 0 0,-1 2 0 0,-1 0 0 16,-2 2 128-16,-1-1-128 0,-2 2 0 15,-2-3 0-15,2 1 0 0,-1 0 0 0,1 0 0 16,1-1 0-16,1 1 0 0,1-1 0 0,0 2 0 0,0-1 0 15,1 2 0-15,-1 1 0 0,-1 2 0 0,0-1 0 16,-1 3 0-16,-1 2-128 0,-3-1 128 0,0 2-160 16,-4 3 160-16,-1-3 0 0,-2 3 0 0,-2-1 0 15,1 2-288-15,-3-2 32 0,-3 1 0 0,0-2 0 16,-1 1-128-16,0-3 0 0,3 1-16 0,1-3 0 0,4-1 224 0,1-2 176 16,3 2-208-16,3-5 80 0,2-1 256 0,0 0 48 15,2-5 16-15,0 1 0 0,1 1-64 0,0-1 0 16,0 0 0-16,0 0 0 0,1 2-128 0,-1 4 160 15,0-3-160-15,0 4 160 0,-1-1-160 0,0 0 0 16,-1 3 0-16,1 0 0 0,-2-1 0 0,2 3 0 16,0-3 0-16,-2 2 0 0,2-3 0 0,0-2-176 15,1 0 176-15,0 0-128 0,3-3 128 0,-2-1 0 0,0 1 0 16,3 0 0-16,0 1 0 0,2-2 0 0,0-5 0 16,4 0 0-16,0-1 176 0,1 1-48 0,3 0 0 15,-2 2 0-15,2-1-128 0,-2 4 0 0,1 2 0 16,-3 1 0-16,0 4 0 0,-2 2 0 15,1 0 0-15,-1 1 0 0,-2 1 0 0,-1 0-144 0,0-1 144 0,-1-1 0 16,1 0-176-16,-2 2 176 0,1-3-160 0,1 1 160 16,0-3 0-16,1 0 0 0,1-4 0 0,-1 0 0 15,3-1 0-15,-1-2 0 16,0 1 0-16,0 0 0 0,0 1 0 0,1-2 0 0,-2 4 0 0,1-4 0 16,-1 5 0-16,-1 2 0 0,-2 2 0 0,0 3 0 15,0 1 0-15,-3 1 0 0,-1 4 0 0,-1-2 0 16,0 2 0-16,-3 0-144 0,0 2 144 0,-1-2-128 0,-1 0-16 0,-1-2 0 15,1 0 0-15,0 1 0 0,-1 1 144 0,1-4 0 16,0 2 0-16,0-3 0 0,-3-1 0 0,2 0 0 16,0-2 0-16,-3 1 0 0,1-1 0 0,-1 0 0 15,1-1 0-15,-1 4 0 0,1-1 0 0,1 0 0 16,-2 3 0-16,1 2 0 0,-1 1 0 0,0 1-208 16,1 3 80-16,-4 2 128 15,0 2-640-15,-2 0 0 0,0 1 0 0,-1 1 0 16,-1 1 160-16,-2 1 32 0,0 3 0 0,-2-3-12800 15,0 5-2544-15</inkml:trace>
  <inkml:trace contextRef="#ctx0" brushRef="#br0" timeOffset="25642.65">1233 4097 40543 0,'-6'2'3600'0,"-1"3"-2880"0,3-3-576 0,2 2-144 0,1 1 0 0,-1 1 0 0,-5 3 0 0,-4 7 0 0,-5 10-848 0,-7 3-48 0,-3 10-16 0,-5 1 0 0,-1 3 640 0,-2-1 128 15,-2 0 144-15,-1 1-208 0,-1 0 208 0,1-1 0 0,2-2 0 0,2-1-144 0,-3-2 496 0,4 1 96 0,7-3 32 0,4-2 0 0,8-3 256 0,1-2 48 0,5-4 16 0,1-4 0 16,2-2-624-16,0-5-176 0,2-2 0 0,-1-2 0 15,3-3-1280 1,2-5-320-16</inkml:trace>
  <inkml:trace contextRef="#ctx0" brushRef="#br0" timeOffset="25923.41">1040 4002 41471 0,'-6'-12'1840'0,"2"2"368"0,2 4-1760 15,2 5-448-15,1-2 0 0,1 3 0 0,1 3-240 0,0-3-128 0,2 1-16 0,3 4-16 0,0 6-16 0,4 4 0 0,-2 5 0 0,-2 4 0 0,1 7 224 0,1 4 64 0,0 6 0 0,1 6 0 0,1 7 128 0,2-3 224 0,-2-8-48 0,3 5-16 0,2 3 384 0,1 0 80 0,0 2 16 0,-1-1 0 16,1-2-400-16,-2 2-80 0,-1-3-16 0,-1-4 0 15,-1-5-144-15,-1-4 0 0,-2-2 0 0,-1-4 0 32,-2-1-864-32,1-5-160 0,-2 0-16 0,-3-2-16304 0</inkml:trace>
  <inkml:trace contextRef="#ctx0" brushRef="#br0" timeOffset="26114.08">667 4627 46079 0,'-4'-4'4096'0,"3"2"-3280"0,2 2-656 0,4 1-160 0,2-1 320 0,3 0 16 0,6-1 16 0,5 1 0 0,20-4-352 0,17 1 0 0,14-2 0 0,11 0 128 0,6 2-448 0,2-1-64 0,1-1-32 0,0-1-20240 16</inkml:trace>
  <inkml:trace contextRef="#ctx0" brushRef="#br0" timeOffset="28564.85">1385 8996 35007 0,'0'-5'3120'0,"0"0"-2496"0,1 2-496 0,-1 0-128 0,0 1-128 0,1-1-64 0,1-5 0 0,-1-3 0 0,3-5 320 0,1-5 48 0,1 0 16 0,1-1 0 16,2 1 128-16,-2 0 48 0,1 1 0 0,-1-2 0 16,-2 3 128-16,-1 2 16 0,-2-3 16 0,-3 4 0 15,-2 1 48 1,0 1 0-16,-5 1 0 0,-2 2 0 0,-2 1-288 0,-3 2-48 15,-3 2-16-15,-5 2 0 0,-1 4 0 0,-6 4 0 0,-6 4 0 0,-3 4 0 0,-2 4-16 0,-2 6 0 16,-1 6 0-16,1 5 0 0,1 2-64 0,4 0-16 16,3 0 0-16,3 2 0 0,3 0 32 0,3 6 0 31,3 3 0-31,4 4 0 0,3-2-32 0,5 4 0 16,1 4 0-16,4-1 0 15,4-3 0-15,0-1-128 0,4-4 192 0,0-4-64 0,3 2 0 0,2-2 0 16,3 5 0-16,4-1 0 0,6-1 320 0,2-3 64 15,5-6 16-15,3-3 0 0,3-2-208 0,6-4-64 16,3-3 0-16,1-4 0 0,4-5-256 0,0-4 0 0,4-3-176 16,-2-2 176-1,3 0-1056-15,0-1-96 0</inkml:trace>
  <inkml:trace contextRef="#ctx0" brushRef="#br0" timeOffset="29311.27">2934 11017 30399 0,'-5'0'2704'0,"-1"0"-2160"0,0 2-544 0,2-1 0 0,3 0 544 0,0 2 0 0,0-3 0 0,-3 2 0 0,-4 3-416 0,-3 0-128 0</inkml:trace>
  <inkml:trace contextRef="#ctx0" brushRef="#br0" timeOffset="29580.45">2809 11115 5519 0,'4'22'496'0,"-3"-14"-496"0,-1-4 0 0,0-3 0 16,2 0 2496-16,-2 1 384 0,2 10 96 15,3 2 16-15,2 7-1840 0,3 4-384 0,3 0-64 0,-2-2 0 16,1-4-1984-1,-2-4-400-15,0-3-80 0,-3-6-16 0,0-1-256 16,-4-3-48-16,1-4-16 0,-2-1 0 0,1-2 3264 0,1-4 656 0,1-5 128 0,2 0 32 16,2-4 432-16,1-2 80 0,1 1 32 0,0-4 0 0,1 1-560 0,2-1-112 0,-1-3-32 0,0 1 0 15,-1-2-1584-15,-2 2-240 0,-3-3-208 0,-2 2 32 32,-2 1-240-17,-4-2-48-15,-4 3-16 0,-4 1 0 0,-2 0 1344 0,-1 1 272 0,-1 6 48 0,0-1 16 0,-3 2 240 0,-1 0 48 0,0 4 16 0,0 1 0 0,1 3-288 16,0 2-48-16,0 1-16 0,0 3 0 15,-1 4-624-15,1 0-128 0,0 3-16 0,1 3-16 0,2-3-368 0,-1 3 0 32,2 1 0-32,1-1 0 15,0 4-688-15,1-2-144 0,1 3-48 0,2 0 0 16,0 2-1360-16,3-1-256 0,-1 4-64 0,1-2-11456 0</inkml:trace>
  <inkml:trace contextRef="#ctx0" brushRef="#br0" timeOffset="30093.62">3425 10961 27647 0,'-2'-4'2448'0,"-2"1"-1952"0,0 0-496 0,1 1 0 0,0 0 2832 16,1 2 480-16,0 0 80 0,-2-1 32 0,-4 0-5136 0,-4-1-1024 0,-2 2-208 0,-2 2-32 0,0 0-736 0,-1 3-160 0,1 1-32 0,0 3 0 0,-1 2 1968 0,3 0 384 0,-1 1 80 0,1 2 0 0,2 3 4016 0,-2 3 784 15,2 0 176-15,1 1 16 0,0 1-1024 0,1 0-192 16,0 1-64-16,2 0 0 0,1 1-1568 0,3-2-320 16,2 1-64-16,2 1-16 0,1-3-272 0,3-1 0 15,1 0 128-15,1-4-128 0,4 1 256 0,1-4 0 16,1 2 0-16,2-4 0 0,2-3 352 0,4 2 64 0,2-5 16 16,3-3 0-16,-2-2-352 0,1-1-64 15,0-3-16-15,1-2 0 0,-3-1-64 0,-1-3 0 16,-1 0-16-16,-4-3 0 0,-1 0 144 0,-4-3 16 15,0-1 16-15,-2-1 0 0,0 1 224 0,-4-5 64 16,-2-1 0-16,-1 0 0 0,-2-3-224 0,-3 1-32 16,2-1-16-16,-3 1 0 0,2 2-224 0,-2 1-144 15,-1-2 192-15,-2 1-192 0,-2-2 176 0,-1 3-176 0,-1 1 160 0,0 1-160 16,-3 3 0-16,1 3-160 0,-2 0 0 0,-1 3-18464 16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7:47:44.4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11023 7274 33167 0,'-8'0'2944'0,"1"0"-2352"16,2 0-464-16,1 0-128 0,3 2 1168 0,-3-1 224 0,-4 1 32 0,-5 2 16 0,-3 1-1152 0,0 1-288 0,0 1 0 0,1 1 0 0,3 2-704 0,2-2-192 0,2 2-32 15,3 1-16-15,4 3 48 0,4 0 0 0,3-2 0 0,5 0 0 0,5 1 1120 0,1 0 224 0,-3-4 64 0,5 1 0 0,4 1 192 0,3 1 32 0,1 0 16 0,0-3 0 16,-1-1-48-16,0-3 0 0,-1-3 0 0,-1-2 0 31,-1-2-208-31,-1-2-48 0,1-2-16 0,-4-3 0 16,1 1-112-16,-3-5-32 0,1-2 0 0,-3 1 0 0,-4 0-32 0,-4-3-16 0,1-1 0 0,-5 1 0 31,0 3 16-31,-4-2 16 0,-2 2 0 0,-3 1 0 0,0 2 64 16,-3 2 16-16,-1 1 0 0,-2 0 0 0,-1 3 32 0,-1 2 0 15,-1 0 0-15,-1 3 0 0,-3 1-384 0,-1 3 0 16,-1 2 0-16,-1 2 128 0,-1 0-128 0,-2 3 0 16,1 2-176-16,1-1 176 0,2 4 0 0,-3-2 0 0,0 3-128 15,1-1 128-15,5 2 0 0,-2 1 0 16,0 5 0-16,2-1 0 0,3 1 0 0,2-1 0 0,6 0 0 16,2-1 0-16,5-1 0 0,5-3 0 0,2-1 0 0,5-6 0 15,0 0 0-15,4-5 0 0,5-1 0 0,1-5 0 0,2 0-128 0,-1-5 128 31,3-4 0-31,-1 1-144 0,-3-3 144 0,-1-2-128 0,-2 0 128 0,-6 0-128 0,-1 3 128 0,-3-2 0 32,-1 0 0-32,-3-1 0 0,-1-2 320 0,-3 4 0 15,-1 3 0-15,-1-4 0 0,-3 1-80 0,-2 0-32 16,-2-1 0-16,0 1 0 0,-1 0-208 0,1-1 0 0,-1 4 128 0,0-1-128 16,2-1 0-16,-2 3 0 0,3 2 0 0,0 1 0 15,1 4 0-15,1 0 0 0,0 4 0 0,0 2 0 16,1 4-144-16,-2-1-32 0,1 2 0 0,0 1 0 15,1 2 176-15,-1 1 0 0,0 4 0 0,1 0-128 16,0-4 128-16,1 2 0 0,0 0 0 0,1 1 0 16,2-2 0-16,2-4 0 0,1-3 0 0,0-1 0 0,4-5 0 0,1-3 0 15,3-3 0-15,2-3 0 0,-2-2 0 0,3-5 144 16,1 0-144-16,1-8 160 0,0 0-160 0,-1-3 0 16,1-1 0-16,-3 2 128 0,-1 2-128 0,-3 2 0 15,-2 2 0-15,-3 1 0 0,-1 5 0 0,-5 5 0 16,-2-1 0-16,-3 7 0 0,-4 2 0 0,-2 3 0 15,-3 3 144-15,-4 6-144 0,1-1 320 0,-2 3-16 16,-1 3 0-16,0 1 0 0,0-2-304 0,0 1 0 16,1-2 128-16,2-2-128 0,0 1 0 0,0-1 0 15,-2 0 0-15,1 1 0 0,2-2 256 0,0-2 0 0,2 1 0 16,1-4 0-16,3 0-96 0,4-2-32 0,2 1 0 16,4-5 0-16,3-1-128 0,6-2 0 0,4-2 0 15,8-1 0-15,6-4 0 0,7 0-176 0,7 0 48 0,4-5 0 31,6-2-416-31,0 0-80 0,-1 3-16 0,-1-5 0 16,2 1-432-16,4 0-80 0,-1-1-32 0,-1 0-18496 0</inkml:trace>
  <inkml:trace contextRef="#ctx0" brushRef="#br0" timeOffset="819.56">10963 5586 23039 0,'-21'2'2048'0,"3"-1"-1648"0,-1 3-400 0,6-3 0 0,5 2 3344 0,3-1 592 0,0 0 112 0,-3 2 32 0,-5 1-2832 0,-3 1-560 0,1 0-112 0,4 0-32 0,6-2-304 0,6 1-64 0,6-4-16 0,5 1 0 0,3-2-160 0,6 0 128 0,2-2-128 0,7 2 128 16,2 2 64-16,2-4 16 0,0 4 0 0,0-1 0 16,-1 1 272-16,-1-1 48 0,-1 3 16 0,-1 0 0 15,-2 0 0-15,-1 1 0 0,1-1 0 0,-2-1 0 16,-2 1-272-16,3-2-48 0,2 1-16 0,1 0 0 16,-1 1-32-1,0 1-16-15,-1 1 0 0,-1 0 0 0,-2 1-160 0,-4 1 0 16,-4 0 0-16,-3 1 0 0,-4 3 0 0,-4-4-144 0,-2 2 144 0,-5 1-208 15,-3 2 48-15,-5 1 16 0,-3 1 0 0,-5 0 0 16,-2 1 144-16,-5-1 0 16,-1 1 0-16,-5-1-128 0,1 0 128 0,-4 1 0 0,-3 1 0 0,0 1 0 0,3 1 320 0,2-1 32 15,4 0 16-15,3 0 0 16,4-2 176-16,2 1 32 16,-4 5 16-16,3 0 0 0,6-4-400 0,0-2-192 15,5 1 160-15,1-3-160 0,4 1 192 0,5-1-64 16,3 0-128-16,5-2 192 0,2 1-48 0,6-2-16 15,1-1 0-15,6 1 0 0,2-4 0 0,4 1 0 16,4-1 0-16,-1 1 0 0,1 1 112 0,1 0 16 0,0 1 0 16,-2 1 0-16,0 1-112 0,-2 1-16 0,1 2 0 15,-2 1 0-15,-1-1-128 0,-3 1 0 0,-3 0-192 16,-1-1 192 0,-2 2-576-16,-1 0 0 0,-1 3 0 0,-5 0 0 15,0-3-976-15,-4 5-192 0</inkml:trace>
  <inkml:trace contextRef="#ctx0" brushRef="#br0" timeOffset="2725.67">4154 6447 37775 0,'0'-5'3360'0,"1"1"-2688"0,1-1-544 0,1 4-128 0,-1 1 192 0,1-4 16 0,2 0 0 0,2-4 0 0,5-3 144 0,3-1 32 0,4 0 0 0,4 1 0 0,2 0-112 0,5 0-16 16,2 2 0-16,5 1 0 0,4-3-256 0,2-2-176 15,2 3 32-15,0-4 0 0,1 0 144 0,1-2-128 16,-4 2 128-16,1-2-128 0,1 1 128 0,10-3 144 15,9-1-16-15,3-3-128 0,-13 5 320 16,3-1-32-16,9 1-16 0,2-2 0 16,3 1 80-16,11-1 16 0,12 2 0 0,7 0 0 0,3 1-48 0,5 3 0 15,4 3 0-15,-1 5 0 0,-2 3-80 0,0 2-32 16,0 0 0-16,0 1 0 0,-2 7-208 0,-3 0 0 16,1-1 0-16,1 1 0 0,2 6 0 0,-8-3 0 15,-8 0 0-15,12 1 0 0,14 6 0 0,0 1 0 16,-1 4 0-16,-1 4 0 0,3 1 0 0,2 6 0 15,4 4 0-15,0 2 0 0,1 5 0 16,-2 1 0-16,-4 5 0 0,-16-8 0 0,-12-3 0 0,4 3 0 0,-1 4 0 16,-5-1 0-16,-4-3 0 0,-4 2-160 15,-2 0 32-15,-6-3 0 0,-7-2 128 0,-6-2 0 0,-7 1 0 0,-5-5 0 16,-6-2 144-16,-6-3 64 0,-5-7 16 0,-1 3 0 0,0-2-64 16,0-3-16-16,-1 0 0 0,-3-5 0 0,0 0-144 15,-1-4 192-15,3-1-192 0,-5-3 192 0,3-1-192 0,-4-2 0 16,-1 2 0-16,-2-3 0 15,-2 0 0-15,-1 0 0 0,-2-1 0 0,-4-2 0 16,-1 3 0-16,-3-3 160 0,-2 2-160 0,-2-2 160 16,-2 0-32-16,-2 0 0 0,0-2 0 0,-1 2 0 15,0-2 0-15,-2 1 0 0,1-4 0 0,-2 2 0 16,-1-2-128-16,1 1 0 0,-1-5 0 0,0 2 0 0,2 1 0 0,0-4 0 16,0 2 0-16,0 2 0 0,2-1 0 0,0 1 128 15,-1-3-128-15,2 0 0 0,-1 2 256 0,1-3-16 16,0-1-16-16,0-2 0 15,0 1 112-15,-1-3 32 0,0 0 0 0,-1-1 0 0,0 0-128 0,-3-2-32 16,0 0 0-16,-2 1 0 0,-1-3-64 0,-2 0-16 16,0 2 0-16,1-1 0 0,-3 2-128 0,1-1 0 15,-1 1 144-15,0 1-144 0,-1 0 0 0,1 3 0 16,-1 0 0-16,2 2 0 0,3 3 0 0,0 0 0 0,5 4 0 0,1 2 0 16,2 1 0-16,3 2 0 0,1 1 0 0,2 2 0 15,1 4-144-15,3 0 144 16,1 3-160-16,0 3 160 0,2 2-256 0,-1 0 32 15,0 0 16-15,1 1 0 0,2 4-64 0,-2 2-16 16,1-1 0-16,-1 4 0 0,2 2 112 0,-4-2 32 16,-2-1 0-16,-2 0 0 0,0 1 144 0,-2 2 0 15,-3-3 0-15,-1-3 0 0,-1 1 176 0,1-6 64 0,-1-1 16 16,2-1 0-16,-1-2 256 0,1-2 64 16,1 1 16-16,-1-4 0 0,2 2-304 0,-4 1-64 0,0 3-16 15,-6 6 0-15,-5 4-1072 0,-7 0-224 0,-1-2-32 0,-23 13-20784 0</inkml:trace>
  <inkml:trace contextRef="#ctx0" brushRef="#br0" timeOffset="4018.51">10941 7865 13823 0,'-16'-10'1216'15,"4"3"-960"-15,-1 2-256 0,5 1 0 0,1 2 192 0,2 1 0 0,-2 1 0 0,-8-3 0 0,-8 1-2208 0,-11-3-448 0,-8 5-96 0,-5 5 0 0,-2 1 2096 0,1 4 464 0,1 2 0 0,2 1 0 0,5-1 928 0,6 0 128 16,5-2 32-16,7 0 0 0,7-5 1728 0,5 1 368 0,7-3 64 0,1-1 16 15,5 2-192-15,2 0-48 0,2 1 0 16,3-3 0-16,1 3-640 0,2 0-128 16,-1 1-16-16,0-1-16 0,5 0-1296 0,0 1-256 0,3 2-48 15,-2 0-16-15,-1 0-256 0,2 3-48 16,3 4-16-16,3 4 0 0,1 4-288 0,-1 4 0 0,1 3 0 0,-2 5 0 16,-1 7 0-16,-2 4 0 0,-3 5 0 0,-3 1 0 15,-4 6 0-15,-6 4 0 0,-2 5 128 0,-8 2-128 16,-6 9 128-16,-7-3-128 0,-4 1 192 0,-2-8-192 0,0-5 320 15,-10 8-64-15,-8 11 0 0,-10 1 0 16,-6 1 112-16,3-14 16 0,6-8 0 0,-17 11 0 16,-28 17 48-16,-14 7 16 0,3-12 0 0,-1-4 0 0,-4-5 0 0,0 1 0 15,3 0 0-15,-5-3 0 0,-11 3-448 0,-2-5 0 16,-2-4 0-16,-2-7 0 16,3-4-352-16,-7 2-160 0,-2-2-16 0,-6-2-16 0,-3-2 224 0,5-3 64 15,6-6 0-15,2-2 0 0,8-3 256 16,-3-3 0-16,-1 3 0 0,0-4 0 15,-1 4 128-15,1-6 144 0,6-1 32 0,-9-1 0 0,-4-1-64 0,1 3-16 16,7-2 0-16,5 0 0 0,6 0-96 16,12-5-128-16,13-2 176 0,11-6-176 0,10-3 128 0,3-3-128 15,6 1 0-15,6-2 0 0,7 1 0 0,9-1 0 0,5-2 128 0,7-3-128 16,3-3 192-16,7-3-32 16,3-3 0-16,3-3 0 0,4-3 160 0,1 1 16 0,2-4 16 0,3 1 0 15,0 0-64-15,1-1-16 16,1-2 0-16,-2 2 0 0,2 0-272 0,-1 0 0 0,2 0 128 0,-2-2-128 15,2 0 0-15,-1-6 0 0,3-2 0 0,-1-2 0 16,1 4 0-16,0-6 0 0,1-1 0 0,1 1 0 16,-1-1 0-16,3 0 128 15,2-3-128-15,2 0 160 0,0 3-32 0,1-1-128 0,-1-1 192 0,1 2-64 16,0 2 48-16,-3-1 0 0,1 2 0 0,-2 0 0 16,1 2-176-16,-2-2 0 15,-2 0 0-15,-1 3 128 0,-1 1-128 0,-1 0 0 0,-2 3 0 0,-2 1 0 16,-1 0 0-16,-2 3-224 0,-2 2 80 0,-4 1 16 15,0 5 128-15,-3 4 0 0,-2 5-144 0,-2 3 144 16,-4 7-192-16,-4 6 48 0,-2 7 0 0,-3 7 0 16,-3 8-112-16,-1 7-32 0,-1 0 0 15,1 4 0-15,2-1 288 0,3-1-128 0,2 2 128 0,1 1 0 16,1-2 0-16,6-6 0 0,4-6 0 0,4-9 0 16,7-7 192-16,1-4 128 0,5-4 48 0,2-2 0 15,2-1 80-15,4 1 0 0,6 1 16 0,1-4 0 0,3 1-240 16,4 0-48-16,6 1-16 0,3 2 0 15,2 1-160-15,-1-4 192 0,1 4-192 0,1-1 192 0,4 5-192 0,3-1-272 16,7 4 64-16,3 4-15856 16,6 7-3152-16</inkml:trace>
  <inkml:trace contextRef="#ctx0" brushRef="#br0" timeOffset="86746.92">8875 8752 18431 0,'-44'-10'1632'0,"5"4"-1312"0,9 3-320 0,9 5 0 0,-1-1 816 0,-20 0 80 0,-38-2 32 0,-44 1 0 0,-32 1-928 0,-6 7 0 16,10 3-240-16,9 1 48 0,5 4-1280 0,10-3-256 0,9-1-48 0,9-1-16 0,4-1-320 16,8-4-64-16,5-1 0 0,8-5-16 0,7 0 3040 0,4 0 624 0,4 3 112 0,6 0 16 15,5-2 960-15,7 4 192 0,7-3 48 0,7 1 0 16,8-1-1216-16,8 0-240 0,6 1-64 0,7-1 0 15,7 3-544-15,8 1-112 16,9 3-32-16,10-1 0 0,4 1-1056 0,16-1-224 16,18-1-32-16,16-2-16 0,6 0 736 0,17 0 0 0,19 2 0 0,14-1 0 0,-2-3 192 0,18-2 96 15,16-1 16 1,12-1 0-16,11-8-176 0,6-3-128 0,11-2 144 0,3-3-144 0,-5 2 576 0,13 1 32 16,9 1 0-1,8 1 0-15,8 0 352 0,6 3 64 16,9 2 0-16,5 4 16 0,5 0-368 0,-10 1-80 0,-12-2-16 0,-9 3 0 15,-7 6-240-15,-4 2-48 0,1 1-16 0,-9 0 0 0,-9 3-272 0,-1 0 0 0,0 3 0 0,-13 1 0 16,-8-3 0 0,1 6 0-16,-4 0 0 0,-6 2 0 0,-6 0 0 0,-7-3 0 0,-7-6 0 0,-12 0 0 31,-15 0 0-31,-4-2 0 0,-3-3 0 0,-8-3 0 0,-8-1 128 0,-3-2-128 0,0-4 192 0,-9 1-192 31,-8-1 128-31,-10-1-128 0,-6-4 0 0,-10 1 0 16,-7-2 208-16,-8-1-64 0,-7 1-16 0,-10 1 0 15,-8 1-128-15,-9-1 0 0,-5 3 0 0,-8-3 0 16,-6 0 304-16,-8 1 16 0,-8 0 16 0,-8-3 0 0,-9 5-128 16,-11-3-16-16,-7 3-16 0,-5-1 0 0,-4 1-352 0,-4-6-64 15,-3 1-16-15,-2 1 0 0,-4 3 256 0,-4-3 0 16,-1 3 0-16,-3-3 0 0,-2 0 0 0,-5-1 0 16,-3 2 0-16,-7-2 0 0,-5 2 0 0,-9 1-144 15,-6-1 144-15,-9 2-128 16,-5 0-320-16,-13 2-48 0,-10 0-16 0,-8 3 0 0,1 0 96 0,-15 2 16 15,-9 0 0-15,-10 0 0 0,-7 0 400 0,0 0 0 16,-1 0 0-16,-3 2 0 0,2 2 0 0,11-2 0 16,9 1 0-16,-16-1 0 0,-11 4 0 0,-1 1 192 0,-1 0-64 15,-1 2 0-15,-3-1 128 0,12 1 48 0,14 2 0 16,15-5 0-16,14 0-304 0,6-4 0 0,7 1 0 0,5-1 0 16,5 0 0-16,8-2 0 0,3-2 0 0,3 0 0 15,-1 5 208-15,3-2-64 0,3-1-16 0,-3 4 0 16,-4 6-368-16,0-5-80 0,9-3 0 0,-1 4-16 15,2 4-608-15,8-4-112 0,10-2-32 16,7 0 0-16,7 1 64 0,13 0 16 0,11-2 0 0,10 1 0 16,9-1 176-16,8-2 48 0,9 2 0 0,9-3 0 15,8 0-96-15,9 0-16 0,5 2 0 16,10-2 0-16,11-2-384 0,12 0-96 0,10 1-16 0,10 0 0 0,11-4 1392 0,10-2 256 16,7 1 64-16,9 0 16 0,9 1 112 0,6-1 0 15,6 1 16-15,7-1 0 16,7-4-464-16,8 2 0 0,8 0 0 0,6 0 0 0,10-1 0 0,6 2-208 15</inkml:trace>
  <inkml:trace contextRef="#ctx0" brushRef="#br0" timeOffset="87632.96">11517 3316 39615 0,'-11'-40'3520'0,"4"9"-2816"0,4 10-560 0,4 14-144 0,1 1 0 0,-2-9 128 0,0-13-128 0,-3-18 128 0,3-6 16 0,1-3 0 0,4 12 0 0,0 11 0 0,2 11-16 0,-1 12 0 0,-1 6 0 0,0 9 0 0,-2 9-128 0,0 4 0 0,-3 12 0 0,-3 6 128 15,-3 12-128-15,-4 9-224 0,-2 15 48 0,-2 0 16 16,2-4-64-16,0 1-16 0,2 7 0 0,0 6 0 0,2 10 48 0,3 4 16 0,4 0 0 31,4 4 0-31,2 6 176 0,3 9 0 0,6 8 0 16,3 7 0-16,3 5 208 0,5 6-16 0,2 11-16 0,3 10 0 15,-1 7 128-15,1 3 16 0,-2-2 16 0,0 0 0 16,-2 10-208-16,-2 14-128 0,0 14 128 0,-6 7-128 16,-2 1 0-16,-5-3 128 0,-2-4-128 15,-6 1 0-15,-1 6 208 0,-4 3-16 0,-5 7-16 0,-1-9 0 16,-3-1-176-16,-4 3 0 0,-3 1 0 0,0-1-176 15,-1-3 176-15,0-4 0 0,0-1 0 0,2-10 0 16,2-4 0-16,3-9 144 0,3-5-16 0,6 2-128 16,3-1 288-16,7 1-48 0,5-2-16 0,9-5 0 0,4-6-224 15,4 2 176-15,7 0-176 0,1-15 160 0,0-13 16 0,-1-5 0 16,0-6 0-16,-2-1 0 0,-1-3-16 0,-3-1 0 16,-3 3 0-16,-5-3 0 0,-3-2-160 0,-5 0 0 15,-2 1 0-15,-4-9 0 0,-3-7-128 0,-1-7 128 16,-2-11 0-16,0 0 0 0,-2-6 0 0,-2-9 0 15,0-7 160-15,2-11-160 0,0-6 0 0,0-11 0 16,0-5 0-16,-1-11-13184 16,1-9-2544-16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7:58:20.9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3125 15958 39615 0,'-4'-3'3520'0,"3"-1"-2816"0,0 2-560 0,2 2-144 0,0-2-192 0,2-1-80 0,0-2-16 0,2-1 0 0,1-3-976 0,3 2-192 0,1 1-32 0,-3 1-16 0,0 3 864 0,-5 2 192 0,0 2 16 0,-3-1 16 0,0 3 800 0,-3 1 176 0,1 0 16 0,-2-2 16 0,1 1 640 0,-1 1 128 0,2 0 32 0,0-4 0 0,2 3-560 0,1-3-96 0,1-1-32 0,1 0 0 0,2 0-208 0,1-1-48 16,2-3-16-16,1 0 0 0,0 1 16 0,0 0 0 15,-1 1 0-15,1 2 0 0,-2 0-288 0,-2 0-160 16,-2 0 192-16,1 2-192 0,-3 2 176 0,-2 1-176 16,1 0 160-16,-4 1-160 0,0 5 192 0,-2 0-64 0,-2 0-128 0,0-2 192 15,2 1 32-15,-2 0 0 16,1 0 0-16,-1 1 0 0,-1 2 160 0,0-1 16 16,3 0 16-16,-2 0 0 15,2 3-240-15,-1-1-48 16,0 1-128-16,-1-3 192 0,0 4-32 15,-2-1-16 1,-2 5 0-16,-3-2 0 0,-3 4-144 16,-4 3 160-16,-5 1-160 0,-3 1 160 15,-2-2-160-15,-5 4 0 16,-4 0 0-16,-4 3 0 0,-4 3 0 0,-2 1 0 0,2 1 0 16,2-6 0-16,2 0 208 0,7-8-32 15,5 1-16-15,7-6 0 0,7-3 16 0,6-6 0 16,7-2 0-16,3-4 0 0,4 0-176 0,3-3 0 0,-1 2 144 15,2-4-144-15,1 2-576 0,0-3-192 0,1-2-48 0,0-3-13648 0,0 2-2752 16</inkml:trace>
  <inkml:trace contextRef="#ctx0" brushRef="#br0" timeOffset="493.19">2494 16086 34095 0,'-6'-8'1504'0,"1"0"320"0,3 2-1456 15,0 1-368-15,2 3 0 0,0 2 0 0,2-4-1280 0,-1 0-336 0,0-2-64 0,0 0-16 0,-1 0 3296 0,0 3 672 0,-1 3 128 0,-1 1 32 0,-2 4-416 0,0 2-80 0,0 0-16 0,-1 2 0 0,2 3-704 0,0-1-128 0,1 1-48 0,1 0 0 0,3 0-496 0,2-1-96 0,2 0-32 0,4-1 0 0,1-1-160 0,3-1-48 0,2 0 0 16,1 0 0-16,3-1-80 0,1 1-128 0,1 1 176 0,1 2-176 0,1 0 144 0,-1 3-144 16,0 2 0-16,0 1 144 0,-3 1-144 0,1 3 0 15,0 2 0-15,0 4 0 0,0 2 0 0,-4 0 0 16,1 5 0-16,-3-1 0 0,-1 5 0 0,-1-2 0 0,-2-5 0 16,0 1 0-16,0-2 0 0,0-3 0 0,2-1 0 15,0-1 0-15,2-3 0 0,1-4 0 0,1 0 0 16,1-2 0-16,0 0 0 0,2-3 0 0,-1-2 0 15,-1 0 0-15,1-4-128 0,-4 1 128 0,1 0 0 0,-4 1 0 16,0 0 0-16,-2-2-176 0,-1 2 176 0,-3-3-128 16,-1 1 128-16,-2 2-192 0,-2-3 192 0,-1 2-192 0,-1-2 192 0,-1 0 0 15,0-2 0-15,-1-2-128 16,2-2 304-16,-1-1 64 0,-1-2 16 0,2 0 0 16,0-1 0-16,1-2 0 0,0-3 0 0,0-1 0 0,1 0-128 15,0-1-128-15,2 0 176 0,-2-1-176 16,1-1-176-16,0-1-144 0,0-1-16 15,-1 1-14704-15,1 4-2928 0</inkml:trace>
  <inkml:trace contextRef="#ctx0" brushRef="#br0" timeOffset="2416.08">8726 15820 16575 0,'-3'4'1472'0,"-2"-3"-1168"0,0 3-304 0,2-3 0 0,0-1 896 0,-1 2 112 0,-5 1 16 0,-2 1 16 0,-1 1-336 0,-1-1-80 0,5-3-16 0,4-2 0 0,3-1 944 0,3-5 192 15,2 1 48-15,2-2 0 0,3 1-464 0,1 0-96 0,1 0-16 0,-1 1 0 16,1 1-688-16,-1 1-144 16,1 2-16-16,1 1-16 15,1 2-672-15,0 1-144 0,1 1-32 0,-1 2 0 0,2 0 288 0,0 1 48 16,0 0 16-16,1 0 0 0,1 3 592 0,1-3 128 15,1 3 32-15,2-3 0 0,0-1 304 0,2 1 64 16,1-1 16-16,5 1 0 0,2 3-336 0,1-4-64 16,0 1-16-16,0 0 0 0,0-1-384 0,-1 1-192 15,-4-1 160-15,-2 2-160 0,-4 0 0 0,-5 3 0 0,-5-3 0 0,-4 3-160 32,-7 1-512-32,-5 0-96 0,-4 1-32 0,-3-1 0 15,-3 0-160-15,-7-1-16 0,-6 3-16 0,-3-2 0 0,-2 2 992 0,-2-2 0 16,1 0 0-16,0-3 208 0,3 0 304 0,1 1 64 0,1-1 16 0,1-1 0 15,0 1-112-15,1 1-32 0,-1 2 0 0,-3 0 0 16,0 2-448-16,-2 3-128 0,-3 1-16 0,-1 3 0 31,1 6-1184-31,-1-4-224 0,0 3-48 0,2-2-16 16,4-1 528-16,1-2 128 0,2 0 0 0,4 1 16 0,3-5 1728 0,3-2 352 0,3 1 64 0,3-2 16 16,4 0 272-16,5 0 64 0,4-3 16 0,4 0 0 15,6-1-944-15,4-2-192 0,4-1-48 0,7-2 0 16,9-2-224-16,2-2-160 0,5-1 192 0,4 0-192 0,2-3 240 0,2 3-64 15,2-3-16-15,-2 2 0 0,2 2-160 0,-4 1 0 16,-3 1 0-16,-5 3 128 16,-3 0-560-16,-5 4-112 0,-3 5-32 0,-3 3-16896 0</inkml:trace>
  <inkml:trace contextRef="#ctx0" brushRef="#br0" timeOffset="3211.29">8592 15564 43311 0,'-3'-3'3840'0,"2"0"-3072"0,0 2-608 0,1 1-160 0,1 0-1024 0,0-4-224 0,2 2-48 0,2-3-16 0,3 0-416 0,5 1-64 0,4-1-32 0,3 3 0 16,-1 1 656-16,2 1 128 0,4 2 16 0,0 2 16 0,0 2 1856 0,-1 0 368 0,0 2 80 0,-1-2 16 15,2 2-160-15,-1 0-16 16,0 0-16-16,1-1 0 0,-1-1-480 0,-1-1-112 0,1 0-16 0,-1-4 0 16,-1 0-224-16,1 0-48 0,-1-1-16 0,-1 3 0 15,1-3-96-15,-2-3 0 0,1 2-128 0,-1 0 192 16,-1 0-64-16,1-2-128 15,-1 2 176-15,1-3-176 0,-2 2 128 0,1 1-128 0,-1-4 0 16,1 1 0-16,-2 1 128 0,-1 1-128 0,-1 0 0 0,-1 0 0 16,-2 0 0-16,-2-1 0 0,-3 1 0 0,-2-1 0 15,-1 2 0-15,-3-3 0 0,-2 1 0 0,-2-1-144 16,0 0 144-16,-3-1 0 0,-2 0 0 0,-1-1 128 16,1 0 128-16,-3-1 16 0,-2 0 16 0,1-1 0 15,1 0 16-15,0 1 0 0,-2-2 0 0,2 2 0 16,0-4-48-16,1 2 0 0,-1 0 0 0,1 1 0 0,1-1-32 0,0 0-16 15,-1 2 0-15,1 1 0 16,0-3-64-16,1 3-16 0,-1 1 0 0,2 1 0 16,-1-1-128-16,2 2 0 0,-1 0 0 0,-1 1 0 0,2 1 0 0,-1-1 0 15,0 2 0-15,1 0 0 0,0 0-160 0,0 0 160 16,1 2 0-16,-1-2-144 0,1 0 144 0,0 1-208 16,2-1 80-16,2 2 128 15,0-2-544-15,2 3 16 0,3 0 0 0,3 0-18592 16</inkml:trace>
  <inkml:trace contextRef="#ctx0" brushRef="#br0" timeOffset="6796.51">2499 15688 8287 0,'-4'-6'736'0,"-1"1"-592"0,-1 0-144 0,1 4 0 0,2-2 6816 0,0 2 1328 0,2 0 272 0,-4 0 48 0,-2-4-7824 16,-2 0-1584-16,0 0-304 0,3 2-64 0,2-2-448 0,3 3-96 0,1-2 0 0,1 0-16 16,2 3 2000-16,0-3 416 0,1 3 80 0,1 0 16 0,1-1 384 0,-1 0 96 15,3 2 16-15,-2 0 0 0,-1 0-256 0,1 2-48 16,-1 0-16-16,0-1 0 0,0 2 0 0,0-1 0 15,-3-1 0-15,2 1 0 0,1 0-304 0,1-2-48 16,2 1-16-16,0-1 0 0,5 2-112 0,-1-1-16 16,3 1-16-16,2-2 0 0,4 0-64 0,3 2-16 15,2-1 0-15,1 1 0 0,-3 0-224 0,6-2 0 0,4 1 0 16,0 2 0-16,1-1 0 0,-2-1 0 0,1 0 0 0,-5 2 0 16,-2-2 0-16,-1 0-160 0,-2 2 160 15,-3 0-192-15,0 0 192 0,-4-1 0 0,1 2 0 16,-4-3 0-16,1 3 128 0,-1-4 16 0,-1 0 0 0,0 0 0 15,-2 0 48-15,0 0 16 0,0 1 0 0,-1-1 0 16,-1-1-64-16,-3 1-16 0,0 0 0 0,-2 0 0 16,0-3 0-16,-1 1-128 0,0 1 192 0,-1-3-64 15,-1 3 32-15,1-3 0 0,-1 2 0 0,-2-3 0 16,1 1-160-16,-2 1 0 0,0 0 0 0,-1 0 0 16,0 1 128-16,-2-1 0 0,1 3 0 0,0 0 0 15,1 0-128-15,-1 0 0 0,2 0 0 0,0 0 0 0,1 0 0 0,0-2 0 16,1 2 128-16,0-1-128 0,0-1 0 0,0 1 0 15,0 1 0-15,0 0 0 16,0 0 0-16,0 0 0 0,0 0-176 0,0 0 176 0,6-20 0 16,-6 18 0-16,-1-1 0 0,-2 2 0 0,1-1 304 0,-2-1-16 15,0 1 0-15,-1-2 0 0,2 2-288 0,-2-1 0 16,0-1 0-16,-1-1 0 0,-1-1 144 0,0 1-144 16,0-1 0-16,-1-3 144 0,0 2-144 0,-1 1 128 15,0 0-128-15,1-3 128 0,-2 2 16 0,0 0 0 16,0 1 0-16,0-1 0 0,0-1 16 0,-1 2 0 0,0 3 0 15,-2-1 0-15,1-1-160 0,-1 0 0 16,0 1 0-16,0 0 128 0,0 0-128 0,0-3 0 16,-1 4 0-16,2-2-14448 0,-1 2-2800 0</inkml:trace>
  <inkml:trace contextRef="#ctx0" brushRef="#br0" timeOffset="41893.14">14590 16031 12895 0,'-4'0'1152'0,"-1"0"-928"0,0 1-224 0,1 1 0 0,-3 0 496 15,0 1 48-15,-7 1 16 0,-8 1 0 0,-5 4-2480 0,-5-2-480 0,1-1-96 0,4-1-32 0,3 0 3568 0,4-5 720 0,7-2 144 0,3-2 16 0,5-1 1856 0,4-1 352 0,6-4 80 16,1 2 16-16,2-1-1712 0,2 1-336 0,0 1-64 0,0 1 0 0,0 2-1328 0,-1-1-256 0,-3 5-48 0,-2 0-16 0,-2 1 256 0,-3 3 48 0,0-2 16 0,-2 3 0 0,-2 1-208 0,0-1-32 0,0 2-16 0,0-2 0 16,2-1 80-16,-1-2 16 0,3 0 0 0,-1 1 0 15,5-3-144-15,1 0-32 0,3 0 0 0,4-3 0 16,3 1-96-16,1 0-32 15,4 2 0-15,1 0 0 0,0 0-320 0,1 2 0 0,0 3 0 0,1 2 0 16,0 3 0-16,-2 6 0 0,0 4 0 0,-3 6 0 16,-2 0 0-16,-2 6 0 0,-2 4 0 15,-4 3 0-15,1 1 0 0,-5 1 0 0,0-2 0 0,-2 3 0 16,0 2 0-16,0-2 0 0,1-2 0 0,-1 1 0 16,0 0 176-16,3-3-48 0,2-2 0 0,0-5 0 15,4-9-128-15,1-3 0 0,2-3 0 0,0-5 128 16,1 0-128-16,1-3 0 0,1-1 0 0,0-2 0 15,1-1-496-15,-1-2-16 16,-1 1-16-16,-1-1 0 0,-5 1-384 0,-1-2-80 0,-2 0-16 0,-2 3 0 16,-4-4-1376-16,0 2-288 0</inkml:trace>
  <inkml:trace contextRef="#ctx0" brushRef="#br0" timeOffset="42237.92">15248 16159 19343 0,'12'-6'1728'0,"-4"-1"-1392"0,-2 0-336 0,-2 1 0 0,-2 1 4720 0,1 2 864 0,-1-2 176 0,4-5 48 0,5-4-6400 0,3-6-1280 16,1 3-256-16,-2 1-48 15,-3 7-80-15,-4 3-16 0,-2 2 0 0,-5 8 0 0,-3 2 3616 0,-2 3 736 0,-3 6 144 0,-1 3 16 16,-1 5-256-16,0 3-64 0,1 2-16 0,-1 4 0 16,-1 7-1104-16,-1 0-224 0,0 4-32 0,-2-1-16 15,-1 3-272-15,-4 6-48 0,-3 6-16 0,-6 4 0 16,-2 5 144-16,-6 2 32 0,-5 4 0 0,-4-2 0 16,1 2-48-16,-6 1-16 0,-2 1 0 0,0-6 0 15,2-5-96-15,3-6-16 0,2-6 0 0,4-6 0 0,4-3-32 0,2-4-16 16,4-10 0-16,3-6-20240 15</inkml:trace>
  <inkml:trace contextRef="#ctx0" brushRef="#br0" timeOffset="44739.86">22812 1012 37775 0,'1'3'1664'0,"-1"0"368"0,0 4-1632 0,0-3-400 0,0 0 0 15,0 0 0-15,0 2 352 0,-1 4-16 0,-2 6 0 0,0 8 0 0,-2 0 272 0,-3 8 48 0,-2 2 16 0,1-3 0 0,-3 1-480 0,0-2-192 0,1-2 128 0,1-1-128 0,1-5 0 0,2 1 0 0,2-3-192 0,1-2-18224 0</inkml:trace>
  <inkml:trace contextRef="#ctx0" brushRef="#br0" timeOffset="44944.71">22890 633 43311 0,'5'-13'3840'0,"-2"8"-3072"16,1 5-608-16,0 0-160 0,0 1-912 0,-1 3-224 0,2-1-32 0,1 3-16 0,6 2-1056 0,4 7-224 0,2 3-32 0,3 1-16 0</inkml:trace>
  <inkml:trace contextRef="#ctx0" brushRef="#br0" timeOffset="45364.75">23420 1128 13823 0,'2'4'1216'0,"-2"1"-960"0,1 1-256 0,-1-2 0 0,0 1 2912 0,0-1 544 0,1 1 96 0,-1 3 32 16,0 7-832-16,-1 5-176 0,-2 7-16 15,1 0-16-15,-1 2-1008 0,0-5-208 0,0-3-48 0,2 0 0 16,1-6-832-16,0-1-160 0,2-3-32 0,1 0-16 15,1-5-240-15,1 1 0 16,1-3 128-16,0-1-128 0,1-2 128 0,-1-2 0 0,1-2-128 0,0-4 192 16,2-3-192-16,-1-1 0 0,0-6 0 0,0-3 0 15,1-5 0-15,0-1-160 0,-1-2 32 0,1-2 0 16,1-3 128-16,0-3 0 0,0-2 0 0,2-1 0 16,1 2 0-16,-2 0 144 0,1 9-16 0,0 3-128 15,-1 8 304-15,-1 4-48 0,-1 4-16 0,1 7 0 16,-1 3 128-16,0 4 16 0,1 1 16 0,3 2 0 15,0 0-240-15,2 4-160 0,1-4 192 0,2 2-192 0,0 0 144 0,2-1-144 16,0 1 0-16,-1 1 144 16,-1-1-144-16,0 3 0 0,3 6 0 0,0 1 0 0,0 6 0 15,0 1 0-15,0 5 0 0,-1 1 0 0,1 7 224 0,-3-1 16 16,-1 2 0-16,-4-4 0 16,0-1 16-16,-2 0 16 0,-1 0 0 0,-1-4 0 0,-1-1-272 15,0 0 0-15,-2-5 0 0,1-1-144 0,-1-3-48 16,1-5-16-16,-2-2 0 0,1-6-13376 15,-1-4-2672-15</inkml:trace>
  <inkml:trace contextRef="#ctx0" brushRef="#br0" timeOffset="47408.61">27214 963 12895 0,'2'-2'1152'0,"1"2"-928"0,-1-2-224 0,0 1 0 0,-1 1 1312 0,0-1 224 15,2 1 32-15,0-4 16 0,2 1 1664 0,0 0 336 0,-2 0 64 0,-2 3 0 0,-2-4-1088 0,-2 3-208 0,0 1-48 0,-4 0-16 0,0 0-1248 0,-2 0-240 0,-1 3-48 0,0-1-16 0,-1-1-160 0,0 2-16 0,1 1-16 0,-1 1 0 0,1 1-128 0,-2 4-32 0,-2 2 0 16,1 4 0-16,-2 1-384 0,-4 7 0 16,-3 7 0-16,-5 5 0 0,-5 4 192 0,-7 2-64 15,-3 7 0-15,-5 3 0 0,-2-4 112 0,-2 0 16 16,2-8 0-16,-6 4 0 0,-4-2-256 0,0 1-160 15,4-4 32-15,6-6 0 16,5-4-240-16,10-5-32 0,4-6-16 0,8-5 0 16,5-3-288-16,4-4-64 0,6-6-16 0,2-6-18640 0</inkml:trace>
  <inkml:trace contextRef="#ctx0" brushRef="#br0" timeOffset="47725.46">26523 1007 23487 0,'7'-3'1040'0,"-3"1"224"0,-2 2-1008 0,1 2-256 0,-2-1 0 0,-1 1 0 0,1 1 2464 0,1 2 448 0,0 5 96 0,2 1 0 0,1 1-800 0,1 7-160 0,0-2-48 0,1 3 0 0,1-1-1232 0,1 1-240 15,-1-1-48-15,1 2-16 0,1 0-272 0,-2 0-48 16,2 1-16-16,-2 2 0 0,0-1-128 0,0 3 0 16,-1-2 0-16,2-1 0 0,0-1 256 0,-2 1 0 15,3-1 16-15,0 1 0 0,1 0-96 0,1-1-32 16,2 0 0-16,-2 0 0 0,2-4-144 0,-2-1 0 16,2 0 0-16,-2 1 0 15,1-2-464-15,-2-1-32 0,1-2 0 0,-2-2 0 16,-3 0-400-16,-1-3-64 0</inkml:trace>
  <inkml:trace contextRef="#ctx0" brushRef="#br0" timeOffset="48371.07">26688 675 19343 0,'-7'-12'1728'0,"2"5"-1392"0,1 1-336 0,2 1 0 0,2 4 768 0,1-3 64 0,0 1 32 0,1 0 0 0,0-5 1376 0,1 0 256 0,-1-1 64 0,2-1 16 0,-2 3-416 0,1 2-96 16,-2-1-16-16,0 3 0 0,-2 2-1072 0,0 1-208 15,-2 0-64-15,0 4 0 0,0-3-304 0,1 4-64 16,0 0-16-16,2-2 0 0,2 4-144 0,1 0-48 16,3-1 0-16,3-1 0 0,4 1-128 0,0-2 0 15,3 1 0-15,3-1 0 0,-2 1 0 0,4-4 0 16,4 3-192-16,3-4 192 0,3 0 0 15,4 0 208-15,2 0 0 0,1 0 0 0,3 0-48 0,2-3-16 16,-1 3 0-16,0-1 0 0,-1 1-144 0,-2 0 0 16,-4 0-192-16,-4 1 192 0,-4 2 0 0,-3-3 0 0,-3 1 0 0,-2 1 0 15,-5 1 0-15,0-2 0 0,-4 3 0 0,-1-3 128 16,-3 1-128-16,-3 1 0 16,-1-2 0-16,-1 2 0 0,-2-1 128 0,-2-2-128 0,-1 0 0 15,1 0 128-15,-2-2 0 0,0-1 0 0,0 2 0 0,-2-4 0 16,-2-1-128-16,0 0 192 0,-1-4-192 0,0 1 192 15,-2-1 16-15,-2 0 16 0,1-2 0 0,-2 1 0 16,3 1-224-16,-4-1 176 0,0 0-176 0,-1-1 160 16,0 1-160-16,-1 0 0 0,-2 3 144 0,0-2-144 0,0 2 0 15,0 1 0-15,1 3 0 0,-1-1 128 0,3 0-320 0,-1 2-48 16,2 0-16-16,3-1 0 0,1 3 0 0,4 0 0 16,2 1 0-16,2 0 0 31,3 0-416-31,3 0-96 0,6 0 0 0,1 0-11984 0,5-3-2400 15</inkml:trace>
  <inkml:trace contextRef="#ctx0" brushRef="#br0" timeOffset="49566.9">28065 1393 6447 0,'-1'-2'576'0,"-1"0"-576"0,2 2 0 0,2 0 0 0,-2 0-1008 0,-2 0-304 0,1-1-64 0,0 1-16 0,-2 0 1392 0,1-4 0 0,1 3 192 0,1 1 0 0,0 0-192 0,0 0 0 0,0 0 0 0,0 0 0 15,0 0 0-15,0 0 0 0,0 0 0 0,0 0 0 16,0 0 384-16,0 0 80 0,0 0 16 0,0 0 16 0,0 0-496 0,0 0 0 15,0 0-176-15,0 0 176 0,-11-16-272 0,8 16 48 16,-1 0 16-16,1 0 16 0,-1 1 1248 0,0-1 240 16,0 3 48-16,1-3 32 15,-1 0 336-15,2 0 64 0,-2 0 16 0,1 0 0 0,0 0 320 0,-2 1 48 0,1-1 16 0,0 0 16 16,-1 1-592-16,0-1-128 16,2 0-32-16,-2 3 16 0,0-3-544 0,0 0-96 15,0 0-32-15,-1 1 16 0,1-1-112 0,0 0-32 16,0 0 0-16,1 0 16 0,1-1 208 0,-1 1 32 15,1-3 16-15,1 2 32 0,1 0-16 0,-1-2 0 0,1 2 0 16,0 0 16-16,1 0-432 0,-1 1-80 0,1-3 0 0,0 3 0 16,-2 0-320-16,2 0-128 15,-1 3 0-15,0-3 176 0,1 0-176 16,0 0 0-16,0 0 0 0,0 0-176 0,0 0 176 16,0 0 0-16,0 0 0 0,0 0 128 0,0 0 0 0,0 0 16 15,0 0 0-15,0 0 0 0,0 0 48 0,0 0 16 0,0 0 0 16,0 0 0-16,0 0-32 0,0 0-16 0,0 0 0 0,0 0 0 15,0 0-160-15,0 0 128 0,0 0-128 0,0 0 128 16,0 0-128-16,0 0 0 0,0 0 0 0,0 0 128 16,25-8-128-16,-19 7 160 0,1 1-160 0,1-1 160 0,-1 1 0 15,-1 0 0-15,3 1 0 0,-2 0 0 0,3 2 32 0,0-3 0 16,1 1 0-16,3-1 0 16,1 1-16-16,1-1 0 0,4 0 0 0,1 0 0 15,2-1-48-15,3 0-128 0,3-2 192 0,-1 2-64 16,2 1-128-16,1-1 128 0,-3-1-128 15,0 2 128-15,1-2-128 0,1 1 0 0,0 1 0 0,1-1 128 0,2 2 0 16,-4 0-128-16,1 1 192 0,0 2-64 0,0 1-128 16,1 1 0-16,0 2 0 0,-1-2 0 0,-2 1 0 0,-2 3 0 15,-1-4-224-15,-4 2 80 16,-4-2-496 0,-3-1-112-16,-4 0-16 0,-4 0 0 0,-2 0-464 0,-5 1-112 0</inkml:trace>
  <inkml:trace contextRef="#ctx0" brushRef="#br0" timeOffset="52808.54">14722 15574 5519 0,'-2'2'496'0,"-1"-2"-496"0,1 0 0 0,-1 0 0 0,2 0 5440 0,0-2 1008 15,0 2 192-15,-2-2 32 0,0-2-5456 0,-1-1-1216 0,3-3 0 0,1-1-144 0,1-2-2288 0,3-2-448 0,-1 0-80 0,3 0-32 0,1 1 2736 0,-1 2 528 0,0 3 112 0,0 1 32 0,-1 2 256 0,0 3 48 16,0 3 16-16,-1 2 0 0,-3 1 720 0,0 1 144 0,-2 0 16 0,-1 2 16 16,-1 0 288-16,-1 1 64 0,-1 2 16 0,-1 0 0 15,0-1-352-15,0 0-80 0,0-3-16 0,-1-1 0 16,3 1-592-16,-1-4-128 0,0 2-32 0,0-3 0 15,1 1-272-15,0-3-48 16,2 0-16-16,-1 2 0 0,3-2-304 0,-1 0-160 16,1 0 160-16,0 0-160 0,1 2 240 0,-1 0-48 15,0-2-16-15,2 2 0 0,-2 1-32 0,0-3 0 0,0 0 0 16,0 0 0-16,0 0-16 0,0 0-128 0,1 19 192 16,-1-17-64-16,0 1 144 0,1-2 32 0,2 0 0 15,-2-1 0-15,2 0-48 0,1-1-16 0,1 0 0 0,1-3 0 0,2 2 0 16,-1-6 0-16,2 2 0 0,1-3 0 15,1 0-48-15,0-4 0 0,0 1 0 0,1-7 0 16,2-1 0-16,1-1-16 0,0-2 0 0,0 1 0 16,-2-1-176-16,0 1 192 0,-2 2-192 0,-1 1 192 15,-2-1-192-15,0-1 160 0,-1 2-160 0,0 2 160 0,1 0-160 16,-2 1 160-16,1-2-160 0,2 2 160 0,0 3-160 16,1-5 0-16,0 3 144 0,2-3-144 0,3 1 0 0,0-1 0 15,2 1 0-15,0 1 0 16,-2 5 0-16,-1 0 0 0,-2 1 0 0,-1 2 0 15,-1 2-144-15,-1 1 0 0,-2 1 0 0,-1 2 0 0,1-2-16 0,-4 4 0 0,1 0 0 16,-2 2 0-16,1 0-16 0,-2-1 0 16,0 3 0-16,1-3 0 0,-1 2 176 0,0-1 0 15,2-1 0-15,-1 1 0 0,2-2 0 0,1 0 128 16,1 0-128-16,1-2 176 0,1 1-176 0,0 1 0 16,2 0 0-16,-1 1 0 0,0 4 0 0,-2 0 0 15,-1 3 0-15,2 2 0 0,-2 7 0 0,0 5 0 0,0 3 0 0,-1 5 0 16,-1 5 0-16,-1-2 0 0,1-1 0 0,-1-1 0 15,-1 0 0-15,2-6 0 0,0 0 0 0,2-5 0 16,2 1 208-16,4-2-32 16,1-2-16-16,3-1 0 0,2-4-160 0,0-3 0 0,2-2 0 0,3 0 0 15,3-4-704-15,4-3-80 0,3-5-16 0,2-1-21392 16</inkml:trace>
  <inkml:trace contextRef="#ctx0" brushRef="#br0" timeOffset="54533.16">30336 1048 33167 0,'-6'-4'2944'0,"2"2"-2352"0,1 1-464 0,1 1-128 0,1 0 336 0,1 0 48 0,-1 0 16 0,0 0 0 0,0 1 944 0,-1 0 192 0,0 3 48 0,1-1 0 0,-2 2-992 0,2 4-192 0,0-4-32 0,-1 4-16 0,2 1-48 0,0 1-16 16,3 2 0-16,1 2 0 16,-1 1 64-16,2 2 16 0,3 5 0 0,-1-1 0 15,2 3-112-15,-1 2 0 0,1 2-16 0,0-1 0 0,-1 1-240 0,0-2 0 16,-1-1 0-16,1 0 0 0,-1-2 0 0,-1 1-240 15,2-5 48-15,-2-1 16 16,0-1-448-16,0-6-80 0,0 1-32 0,2-3 0 16,-2-2-928-16,0-1-192 0</inkml:trace>
  <inkml:trace contextRef="#ctx0" brushRef="#br0" timeOffset="54797.28">31089 898 13823 0,'-10'0'1216'0,"2"2"-960"0,-2 3-256 0,3-2 0 0,0 2 5312 0,2 1 1008 0,-1 3 208 0,-6 7 32 0,-8 9-4336 15,-8 13-880-15,-8 15-160 0,-5 10-32 0,-1 8-192 0,-3-1-16 0,-2 2-16 0,2-3 0 0,-2 2-192 0,-2-1-32 0,1 5-16 0,-1-4 0 16,2-3-192-16,2-3-48 0,2-2 0 0,3 0 0 16,2-5-448-16,2 0 0 0,3-4-176 15,2 0 176-15,4-6-1120 0,4-6-96 16,4-4-32-16,4-4-19104 0</inkml:trace>
  <inkml:trace contextRef="#ctx0" brushRef="#br0" timeOffset="76490.89">21206 1078 35935 0,'-8'3'3200'0,"2"-3"-2560"0,4 2-512 0,2-2-128 0,1 0-720 0,-1 0-176 0,-1 0-16 0,-2 1-16 0,-1 1 688 0,2-2 240 0,-1 3-144 0,2 2 144 0,1 1 256 0,-1 4 128 15,2 1 16-15,-2 5 16 0,1 1 48 0,-3 7 16 0,1 4 0 0,-2 6 0 16,-2 0-32-16,-6 36 416 16,6-41-432-16,-1-2-240 0,1-2-32 0,0 0-16 0,1-5 0 0,0-3 208 0,1-2 32 15,1-3 16-15,0-2 0 0,1-2-16 0,1-4 0 16,-1-1 0-16,2-4 0 0,2-2-192 0,-1-2-64 16,2-6 0-16,4-5 0 0,0-2-128 0,4-10 0 15,2-1 144-15,3-8-144 0,1-4 0 0,1-1 128 16,-3 2-128-16,0 1 0 0,1-3 0 0,0-1 0 15,0 3 0-15,-1 3-192 32,0 7-320-32,-1 9-64 0,-2 6 0 0,0 5-16 0,-2 6 592 0,-1 7 0 0,0 3 0 0,-2 3 0 0,-1 8 560 0,-1 2 128 0,0 0 16 15,-1 5 16-15,1 3-416 0,1 0-96 16,1 2-16-16,1-2 0 0,0 1-192 0,4-4 0 16,-1-1 128-16,2-2-128 0,1-3 0 0,-1-5 0 0,1 0 0 0,0-3 0 31,-1-3 0-31,1-3 0 0,1 1 0 0,0-5 0 15,-1-3 0-15,1-1-192 0,1-2 48 0,-1-4 0 16,0-1 144-16,-1-1 0 0,-2-5 0 0,-2 1 0 16,-3 1 0-16,-1-4 0 0,1 1 0 0,-5-2 0 15,2 0 0-15,-3 0 0 0,2 0 160 0,-2-1-160 16,0 3 256-16,0 1-32 0,3-1-16 0,-2 5 0 16,3 4-208-16,0 3 0 0,2 2 128 0,-1 2-128 0,0 2 0 0,1-3 0 15,3 1 0-15,3-2 0 0,1-1 0 0,2-1 0 16,3-3 0-16,1-1 0 0,1 0 0 0,2-1 0 15,3 0 0-15,-1 2 0 0,-1 5 0 0,-1 0 0 16,-1 3 0-16,-1 6 0 0,0 3 144 0,-2 3-144 16,-2 4 128-16,-3 1-128 0,-1 3 0 0,-1 2 0 15,-4 4 0-15,1 0 0 0,-3 4 128 0,-1-3 80 16,0 1 32-16,-3 0 0 0,-2-2 16 0,0-1 16 16,0 0 0-16,-1-4 0 0,1 0-112 0,-1-3-32 15,1-2 0-15,-1 0 0 0,2 1-128 0,-1-4 0 16,1 2 0-16,-1-1-176 15,1 0-512-15,1 0-96 0,-1 1-32 0,-1 0-18448 0</inkml:trace>
  <inkml:trace contextRef="#ctx0" brushRef="#br0" timeOffset="77140.98">25527 456 35935 0,'0'2'3200'0,"2"2"-2560"16,0-3-512-16,1 3-128 0,-1-3-2240 0,0 4-480 0,2 1-96 0,2 5 0 0,3 5 1616 0,2 4 336 0,3 7 64 0,-2 8 16 0,-1 1 1424 0,-2 6 304 0,-3 4 48 0,-2 1 16 0,-3 3 336 0,-5 6 64 0,-2 1 0 0,-4 1 16 0,-1 4-336 0,-5 12-80 15,-4 11-16-15,-2 6 0 0,-1-5-656 0,-1 1-128 16,1 2-16-16,0 1-16 16,2-3-176-16,3-8 0 0,2-8 0 0,7-12 0 15,4-9 0-15,3-4 0 0,3-1 0 0,4-6 0 16,1-3 0-16,3-4 208 0,2-1-48 0,0-5-16 15,0-9-1392-15,0-6-288 0</inkml:trace>
  <inkml:trace contextRef="#ctx0" brushRef="#br0" timeOffset="77601.17">25874 535 28559 0,'-7'-11'1264'0,"2"6"272"0,1 0-1232 0,0 4-304 0,1 1 0 0,1 1 0 0,1 1 512 0,-3 1 32 0,-1 3 16 0,-1 4 0 0,1 2-160 0,0 4-16 0,2 2-16 0,3 3 0 0,4 5 48 0,4 2 16 0,1 5 0 0,3 5 0 0,1 4-112 0,1 3-32 0,-1 0 0 0,-3 3 0 0,-2 6-288 0,-3 3 0 16,-4 9 0-16,-5 6 0 0,-4 4 0 0,-6 6 0 16,-3 0 0-16,-4 2 0 0,-2-4 128 15,-1 3 0-15,-2 2 16 0,0-4 0 0,1-7 240 0,3-6 64 16,6-9 0-16,4-6 0 0,4-5-32 0,3 1 0 16,5-4 0-16,5-1 0 15,5-5-976-15,5-5-192 0</inkml:trace>
  <inkml:trace contextRef="#ctx0" brushRef="#br0" timeOffset="78364.03">31298 650 22111 0,'-3'-1'1968'0,"0"-2"-1584"0,2 3-384 0,1 0 0 0,0 0 256 0,0 0-16 16,0-1-16-16,0 0 0 0,0 1-48 0,0 0-16 0,4 0 0 0,-4 0 0 0,0 0 368 0,18 12 80 0,-8-2 16 0,0 5 0 0,1 5-80 0,1 2-16 0,1 6 0 0,-1 7 0 0,1 1 0 0,-5 5 0 0,1 4 0 0,-5 4 0 0,-3 1 208 0,-4 10 32 0,-4 5 16 0,-4 9 0 0,-3 5 48 0,-4 3 16 0,-5 7 0 0,-1 1 0 16,-5 2-320-16,3-4-64 0,4-3-16 0,5-8 0 0,6-12-448 0,4-5-128 15,4-8-16-15,1-4 0 16,2-4-1056-16,2-4-208 0,0-3-32 15,-1-5-16-15,1-1 112 0,-4-3 32 0,1-5 0 0,-1-6-7168 16,-1-3-1440-16</inkml:trace>
  <inkml:trace contextRef="#ctx0" brushRef="#br0" timeOffset="78744.16">31880 754 29487 0,'-5'19'2624'0,"0"0"-2112"0,1-3-512 0,1-5 0 0,2-3 256 0,-1 8-48 0,-3 11-16 0,-3 15 0 0,-2 19-192 0,-2 8 0 0,2 8 0 0,0-5 0 0,2 0 0 0,0-4 0 0,3-3 0 15,2-2 0-15,-1-7 176 0,1 5 144 0,1 6 16 16,-2 2 16-16,2-1 816 0,-2-4 176 0,-1-1 16 0,-1-3 16 0,1-8-800 0,-2-2-144 16,-2 4-48-16,-1-4 0 0,3-3-576 0,0-5-128 0,2-6-32 15,3-4 0 1,1-8-688-16,2-6-144 0,3-3-32 0,1-4 0 15,1-7-368-15,2-1-80 0</inkml:trace>
  <inkml:trace contextRef="#ctx0" brushRef="#br0" timeOffset="80001.53">32076 2209 25791 0,'1'-4'2304'0,"2"1"-1856"0,-2 2-448 0,0 1 0 0,2-3 1120 0,-1 2 128 0,2-2 32 15,1-2 0-15,4-1 896 0,0-2 176 0,5-1 32 0,0 0 16 0,2 1-1648 0,0-1-336 0,0 2-64 0,0-3-16 0,1 2-336 0,-1 0 0 0,0 0 0 0,-1 2 0 0,-1 1 0 0,-2 0 0 16,2 3 0-16,-2-2 0 0,2 3 192 0,-2 1-48 0,1 0 0 16,-2 2 0-16,-3 2-144 0,-1 2 0 0,-3 4 0 0,-1 1 128 15,-6 3-128-15,-1 3 0 0,-6 3 0 0,-4 0 128 16,-3 2-128-16,-4 2 0 0,-3 2-192 0,1-2 192 15,0-2-224-15,-1 2 80 16,-3-2 16-16,-1 1 0 0,0 0-64 0,1-2-16 16,1-1 0-16,3-1 0 15,4-5-624-15,4 1-128 0,4-7-32 0,3 1 0 0,3-3 784 0,2-1 208 16,1 1 0-16,2-1 0 0,2 2 464 0,-1-3 176 16,1 3 48-16,3-2 0 0,0 1-32 0,3 0 0 0,3-1 0 0,1 1 0 15,3-1-368-15,2 1-80 0,2-1-16 0,2-2 0 0,4 2-192 0,2 0-128 16,1-3 128-16,3 0-208 15,0 1-544 1,1-2-96-16,2 2-32 0,-4-2-16448 0</inkml:trace>
  <inkml:trace contextRef="#ctx0" brushRef="#br0" timeOffset="80712.63">32435 769 14735 0,'2'-3'1312'0,"-1"2"-1056"0,1 0-256 0,-1 1 0 0,0-2 352 0,-1 2 16 16,3-2 0-16,-1-1 0 0,1-2 1552 0,0 1 304 0,0-3 64 0,0 0 16 0,0 2-768 0,-2-1-160 0,3 0-32 0,-2-3 0 0,2 2-304 0,1-2-64 0,1 0-16 0,2 1 0 31,0 0-544-31,2 1-112 0,1-3-32 0,0 4 0 16,3-4-432-16,1 2-96 0,1 2 0 0,0-2-16 15,0 1 448-15,1 1 80 0,2 0 32 0,1 2 0 16,1 2 544-16,0-2 96 15,0 4 32-15,0 1 0 0,-3 2-384 0,0 2-80 16,-1 1-16-16,-2 1 0 0,-3 3-208 0,-2 1-32 0,-2 0-16 16,-4 3 0-16,0 1-80 0,-1 0-16 0,-5 1 0 0,0 1 0 15,-3 0-128-15,-4 1-192 0,-1 2 32 0,-3-1 16 16,-2-1-256-16,-2 1-48 16,-2-1-16-16,-1-1 0 0,-1-1-368 15,0 1-80-15,-2-3-16 0,1 1 0 0,1 0 288 0,1-2 64 16,0 1 16-16,0 1 0 0,2-3 560 0,2 2 0 0,-1-1 0 15,4 1 0-15,5-3 0 0,0 4 0 16,2-1 0-16,1 2 144 0,2 2 512 16,1 2 112-16,2-2 0 0,1 3 16 0,3-1 32 0,3 1 0 15,3 2 0-15,2-4 0 0,4 2-240 0,4-2-64 0,2-3 0 0,3 0 0 0,4 0-320 0,3-1-64 16,5 0 0-16,1-3-128 16,3-1-432-16,1 0-192 15</inkml:trace>
  <inkml:trace contextRef="#ctx0" brushRef="#br0" timeOffset="86866.13">30401 792 9215 0,'-2'1'816'0,"2"-1"-656"0,0-1-160 0,0 1 0 0,2-1 880 0,-1 1 144 0,0-3 16 0,2 1 16 0,0-3 656 0,2 0 128 0,1 0 16 0,2-1 16 0,0 0-592 0,0 1-112 0,1 0-16 0,-1 2-16 0,1 0-256 0,0 0-48 0,-2-1-16 0,0 3 0 0,2 0-304 0,0 1-48 15,1 0-16-15,-2 0 0 0,2 0-448 0,0 0 0 16,1 0 0-16,0-3 0 15,0 2 128-15,2 0-128 0,2-1 0 0,-1 0 0 16,4 0 0-16,-1-2 0 0,2 3 0 0,0-4 0 16,1 4 192-16,1-3-48 15,0 1-16-15,0 3 0 0,0 0 0 0,-1 0 0 16,0-2 0-16,-2 2 0 16,0 2-128-16,-1-2 0 0,-1 0 0 0,-1 0 0 0,-1 0 0 0,-1 0 0 15,-2 0-144-15,-1 0 144 0,-1-2 0 0,-3 0 0 0,0 2 0 0,0-4 0 16,-1 1 336-16,-1 0 80 0,2 0 16 15,0-2 0-15,-1 2 64 0,1-4 16 0,2 1 0 16,1 0 0-16,0 0-368 0,1-3-144 0,1 3 128 0,-1 0-128 16,0 0 0-16,-1 1 0 0,0 0 0 0,-1 0 0 0,0 1 0 15,-2 0 0-15,-1 1 0 0,-2 0 0 16,0 2 0-16,-1-2 0 0,-2 2 0 0,0-1 0 0,0 2 0 16,-1-3 160-16,0 2-160 0,-3 0 160 0,-1-2 48 0,0 2 16 15,-1-1 0-15,1-1 0 0,-1 1-224 0,0-2 0 16,-3 1 128-16,1-3-128 0,-2 1 0 0,0-1 0 15,-1 1 0-15,-2-1 0 0,1 1 288 0,-3-1 16 16,1 1 0-16,-2 1 0 0,0 2-48 0,-1-1-16 16,1 1 0-16,0 2 0 15,0 1-240-15,1 0 0 0,1 2 128 16,1 2-128-16,2 1 0 0,-1 1-208 0,4 1 32 0,0 0 16 16,1 2-848-16,2-4-160 0,0 3-48 0,1 0 0 15,3-3 224-15,1 0 32 0,1 0 16 0,3 1 0 0,-1-3 448 0,2 0 96 16,1 0 16-16,1-2 0 15,2 0-304-15,1-2-48 0,1 0-16 0,2-2-10224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01:26:51.4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5918 6257 13823 0,'6'-5'1216'0,"-1"1"-960"0,0 1-256 0,-2 1 0 0,0 1 288 0,1-1 16 0,4-2 0 0,3-3 0 0,2 0-80 0,2-2-16 0,-3 2 0 0,-2 1 0 0,-2 3 320 0,-3 1 64 0,-3 2 16 0,1-2 0 0,-2 4-416 0,-1-1-192 0,-1 0 160 0,-2 2-160 0,-1-1 432 0,0 2-16 16,-1 1 0-16,5-5 0 0,0 0 480 0,-26 11 112 15,16-9 16-15,-3 2 0 0,1 2 224 0,-3-3 48 16,0 2 16-16,-1 0 0 15,-1-2-448-15,-2 0-96 0,0 1 0 0,-4-3-16 16,0 1 448-16,-3 1 80 0,-1-1 32 0,-2 1 0 16,0-1-384-16,-2 3-80 0,-3 0-16 0,0 2 0 0,-1 3-416 15,-1-2-96-15,2 0 0 0,0 0-16 0,1-1-304 0,1 1 0 16,1-1 0-16,-1 1 0 0,-1 0 0 0,1-3 0 16,1 3 0-16,0-2 0 0,2 1 0 0,-1 1 0 15,3-2 0-15,2 0 0 0,0-1 0 0,2 1 0 0,2-1 0 16,1 1 0-16,2-3 0 0,0 2 0 15,3 0 0-15,3 1 0 0,1-1 256 0,1 1 0 16,4 0 0-16,0 0 0 0,1 0-96 0,2 1-32 0,1 0 0 0,2-1 0 16,1 3-128-16,1 1 0 0,1 0 0 0,1 1 0 15,1 1 0-15,1 1 0 16,1 1 0-16,1 0 128 0,0 1-128 0,1 2 128 16,2 0-128-16,0 6 128 0,0-2-128 0,3 8 0 15,-2 1 144-15,2 3-144 0,-2 2 144 0,1 1-144 0,-1 2 192 0,0 4-192 16,1 7 176-16,-2 2-176 0,-1 6 160 0,-2 5-160 15,1 3 128-15,-2 0-128 0,1-6 0 0,-3-3 144 16,-1 0-144-16,-2 7 0 0,0 10 0 0,1 5 128 16,-3 7-128-16,0-1 0 0,-1-1 144 0,-2-4-144 0,2-5 0 15,-1 12 128-15,-2 4-128 0,-1 1 0 0,0 0 0 0,0-4 128 16,0 2-128-16,0 2 0 16,-1 5 160-16,1-4-32 0,0-6-128 0,1 3 192 0,1-3-64 0,0-1 0 15,2 0-128-15,1-9 192 0,-1-6-192 0,1 1 176 16,-2-1-176-16,2 3 160 0,0 3-160 0,-1-5 192 15,1-3-192-15,-1-3 192 0,0-5-192 0,-2 7 192 16,1 7-192-16,-1 0 192 0,0 1-192 0,0-7 128 16,-1-4-128-16,1-4 128 0,-1-3-128 0,0-2 0 0,1 0 0 15,-1 0 0-15,1-2 0 0,0-4 0 0,-1-3 128 0,0-1-128 16,1-6 0-16,-2 2 160 16,-2 1-160-16,1 0 160 0,-1-1-32 0,-2-1 0 0,0-1 0 0,0 1 0 15,-3-3 80-15,1 0 16 0,-1-2 0 0,0-2 0 16,2-5-80-16,0 1-16 0,-1 4 0 0,0-1 0 15,1-1 0-15,0-2 0 0,0 0 0 0,1-4 0 0,3-8-128 0,0 3 0 16,-2-4 0-16,0 2 0 0,0-4 0 0,1 1 0 16,1-2 0-16,0-2 0 0,-1-1 0 0,1 1-176 15,0-3 176-15,0 1-128 16,0-2 128-16,-1 0 0 0,3-1 0 0,-1 1 0 0,-2-1 0 0,2 1 0 16,2-2 160-1,-1 1-160-15,0-1 192 0,2-3-48 16,-2 3-16-16,2-2 0 0,0-1 0 0,1-1 0 0,1 3 0 0,-1-4 0 0,1 1 96 0,0 2 16 0,1-1 0 15,-1 1 0-15,1-1-96 0,1 2-16 0,-1 0 0 16,0 1 0 0,2-1-128-16,-1 3 192 0,1-1-192 0,-1 0 192 0,2 4-192 0,1-4 0 0,0 2 0 0,0-1 0 31,0-2 0-31,1 1 128 0,0-1-128 0,1 1 128 16,2-1 0-16,1-1 0 0,-1 1 0 0,2-1 0 15,0 0 0-15,1 0 0 0,3 1 0 0,0 1 0 16,1-1 112-16,1 1 16 0,3-1 0 0,2 2 0 15,1-1-96-15,0-4-16 0,1 3 0 0,0-1 0 0,0-3 64 16,0 0 16-16,1 2 0 0,-1-6 0 0,-1 2-224 16,-1 0 128-16,-1-3-128 0,2 2 0 0,-1-3 0 0,-1 1 0 15,-1 2 0-15,-3-2 0 0,-3 1 0 0,-2 3 0 16,-2-2 0-16,-1 2 0 0,-4 0-272 0,-3 0-112 16,-1 2 0-16,-4-2-16 15,-2 2-816-15,-4-2-144 0,-2 1-48 0,-3-1-13152 16,-3 0-2640-16</inkml:trace>
  <inkml:trace contextRef="#ctx0" brushRef="#br0" timeOffset="9940.42">3760 8888 15663 0,'-10'-6'1392'0,"3"2"-1120"0,1 2-272 0,1 2 0 0,2 0 1072 0,2 0 144 15,-1 0 48-15,-3-3 0 0,-3 3-1008 0,-2 0-256 0,-2 0 0 0,1 3 0 0,2-3-672 0,-1-3-176 0,2 3-48 16,-1 0 0-16,0 0 736 0,1 0 160 0,-1 0 0 0,0 0 0 0,2 3 1680 0,-2-2 336 0,1 0 64 0,0 3 16 0,1-3 608 0,0 3 128 0,0 2 32 0,1-4 0 16,1 3-1264-16,-1-1-240 0,2 2-48 0,1-3-16 15,0-1-688-15,2 1-144 0,1-2-16 0,0 1-16 16,1 1-288-16,0-1-144 0,2 0 160 0,2-1-160 16,0 0 256-16,2 2-64 0,2-6 0 0,1 2 0 15,1-2 48-15,2 1 0 0,2-1 0 0,1-2 0 16,2 1-32-16,1-1 0 0,4-2 0 0,0 0 0 15,3 1-16-15,1-2-16 0,3 0 0 0,-2-1 0 16,2 2-176-16,-1 0 160 0,-2 3-160 16,0-1 160-16,-1 2-160 0,-3 1 0 15,0 0 0-15,-2 1 128 0,-3 2-128 16,0-1 0-16,-4 2 0 0,0-2 128 0,-3 2-128 0,-2-2 0 0,-1 1 0 16,-1 1 128-16,-4 0 32 0,0-2 0 0,-2 1 0 0,-2 1 0 0,1 1-160 0,-3-2 192 15,1 4-192-15,-2 0 192 0,2-1-192 0,-3 1 128 16,0 1-128-16,-3-1 128 0,1 4-128 0,-3-3 0 15,0 1 0-15,-1 3 0 0,-3-2 0 0,0 3 0 16,-2 1 0-16,-3 2 0 0,0-1 0 0,-2 3 0 16,-3 3-176-16,-3 3 176 0,2-1-144 0,0-2 144 15,0 2-160-15,-2 1 160 0,0-1 0 0,-2 0-144 0,1 0 144 16,0-2 0-16,3-2 0 0,0 4 0 0,2-2 0 16,-1 2 0-16,3-4 0 0,1-3 0 0,3-2 0 0,1-1 0 15,4-1 0-15,-1 0 128 0,2 1-128 0,1 0 176 16,2-3 32-16,1 1 16 15,2-2 0-15,3 0 0 0,1 2-64 0,1-2-16 16,3 3 0-16,2-4 0 0,0 0-144 0,3 1 128 16,0-2-128-16,5-1 128 0,2-1-128 0,2 1 0 15,0-2 0-15,3 1 128 0,3-3-128 0,3-3 0 16,4 1 0-16,-1-5 128 0,0 1-128 0,6-5 192 0,7 1-192 0,2-2 192 16,2 1-192-16,-3 0 0 0,-1 1 144 0,-2 2-144 15,-3-2 0-15,-3 4 0 0,-5 1 0 0,-3 3 0 0,-2-3 0 0,-2 0 0 16,-5 4 0-16,1-3 0 15,-4 3-224-15,-1-3-64 0,0 3-16 0,-3 0 0 16,-1-2-432 0,0 2-96-16,-2 0 0 0,-1 1-16 0,2-2-320 0,0-3-64 0,2-1-16 0,0 1-11024 15,1-5-2192-15</inkml:trace>
  <inkml:trace contextRef="#ctx0" brushRef="#br0" timeOffset="10761.81">3580 8716 3679 0,'-4'0'320'16,"2"-2"-320"-16,-1 0 0 0,3 1 0 0,1 1 4992 0,1 0 944 0,0-2 176 0,2 0 32 15,2 0-3920-15,3-3-800 0,1 0-144 0,1 1-48 0,1 1-336 0,-1-1-64 0,2 3 0 0,-1-3-16 16,2 2-352-16,-1-2-64 0,3 0-16 0,-1 0 0 0,-1 1 128 0,0-2 32 0,0 2 0 0,0 0 0 0,-1 0 96 16,0-1 32-16,-1 1 0 15,2 0 0-15,-2 0-112 0,0-1-32 0,2 0 0 0,0 0 0 0,-1 2-208 0,1-2-64 0,2 2 0 0,-1-3 0 0,1 1-96 0,-1 0-32 16,1-1 0-16,-2 2 0 0,0 0-128 0,-2-2 0 16,2-1 0-16,-3 1 128 0,0 1-128 0,-1 2 0 0,-1-2 0 0,0 2 0 15,-1-1 176-15,0 2-48 0,-1 1-128 0,-1-1 192 0,-1 1-16 0,0 0-16 16,-1 0 0-1,0 0 0-15,-2 0-32 0,2 0-128 0,-2 0 192 0,1 0-64 16,-1 0-128-16,-1-3 128 0,1 3-128 0,-1-1 128 16,0 1-128-16,-1 0 0 0,0-1 0 15,0 1 128-15,0 0-128 0,0 0 0 0,0 0 0 0,0 0 0 16,0 0 176-16,0 0-48 0,0 0-128 0,0 0 192 16,0 0 0-16,0 0 0 0,-14-19 0 0,12 16 0 15,0-1-32-15,-2 0-16 0,-1-1 0 0,1 0 0 16,-1 0-144-16,-1-1 160 0,1 0-160 0,-4-3 160 15,2 6-32-15,-3-6-128 0,0 3 192 0,-1-2-64 16,-1 2 0-16,-1-2 0 0,0 0 0 0,-1 2 0 16,1 0-128-16,-2 0 192 0,0 1-192 0,0-2 192 0,0 4-192 15,-2-2 0-15,0 0 0 0,-2 2 0 0,2-2 0 0,-1 4 0 16,1 1 0-16,2-2 0 0,2 1 0 16,-1 1-176-16,3 1 16 0,1 1 0 15,1 1-352-15,2 0-80 0,2-1-16 0,0 1-12896 16,0 0-2592-16</inkml:trace>
  <inkml:trace contextRef="#ctx0" brushRef="#br0" timeOffset="14423.5">6007 7271 5519 0,'-1'0'496'0,"0"-2"-496"0,1 2 0 0,0-1 0 0,1 1 448 16,-1-2-16-16,1 0 0 0,-1 0 0 0,0-2-432 0,1-1 0 0,-1 3 0 0,2-3 0 0,-2 4 320 0,0-3 16 0,-2 3 16 0,1 1 0 0,1-3 384 0,0 2 80 0,-1 1 16 0,1-1 0 0,-1-1 304 0,1 2 64 0,0 0 16 0,0 0 0 16,0 0 0-16,0 0 16 0,0 0 0 0,11-16 0 31,-6 11-384-31,0-1-80 0,0 1 0 0,0 0-16 16,-2 3-208-16,1-4-32 0,1-2-16 0,-1 2 0 15,1 0-176-15,-2-1-16 0,1 0-16 0,0 1 0 16,-1-4 64-16,0 4 16 0,1-3 0 0,-3 3 0 0,1 0 80 15,1 0 32-15,1 0 0 0,-1 0 0 0,2 1-128 16,0 0-32-16,0-2 0 0,1 2 0 0,-1 3 0 16,0-3 0-16,1 1 0 0,-2 2 0 15,0-2-96-15,1 2-32 0,-2-1 0 0,1 2 0 0,0 0-192 0,0 1 128 16,-2 0-128-16,-1 0 0 16,2 0 240-16,-2 1-48 0,1 3-16 0,0-3 0 0,-1 1-48 15,0 3 0-15,0 0 0 0,-1 1 0 0,2-2 304 0,-1 1 48 16,0 1 16-16,0 1 0 0,3 0-48 0,-1-1 0 15,-1 0 0-15,2 2 0 0,1-2-192 0,1 3-64 16,1-1 0-16,-1 0 0 0,2-2-192 0,-1 2 128 0,1-1-128 16,-1-2 0-16,1 1 192 0,-2 0-64 15,0-1-128-15,0 1 192 0,0 0-192 0,-1-1 144 0,0-2-144 16,0 0 128-16,0 0 16 0,-1-1 0 0,1-2 0 0,-2 0 0 16,2 0 32-16,0-3 0 0,0 0 0 0,0-2 0 15,0 2-176-15,1-2 0 0,-1-2 0 0,0 1 128 16,1-1-496-1,1-2-96-15,0 0-32 0,-1 1 0 0,2-1-800 16,-1-1-176-16,0 0-16 0,1 2-16 0,-1 0-544 0,-1 0-96 0,4-2-32 16,0-1-9824-16</inkml:trace>
  <inkml:trace contextRef="#ctx0" brushRef="#br0" timeOffset="16219.97">6094 8348 8287 0,'-3'1'736'0,"2"-1"-592"15,0 1-144-15,1-1 0 0,0 0-304 0,0 0-80 0,-1 3-32 0,-1-3 0 0,0 1 96 0,-1-1 32 0,2 0 0 0,1 0 0 0,0 0 288 0,0 0 176 0,0 0-32 0,0 0 0 0,0-19-16 0,-1 14-128 0,1-1 192 0,1-1-64 0,0 1 784 0,2-2 160 16,-1 1 16-16,1-1 16 16,0 1 416-16,0-1 80 0,1 2 0 0,1-2 16 0,-2 0-624 0,4 0-128 0,-3-1-32 0,4 0 0 15,-1 1-560-15,1-1-112 0,0 1-32 0,0 0 0 16,0-1-288-16,2 1-64 16,-1-1-16-16,-2 0 0 15,2 2-48-15,0-1-16 0,-2 1 0 0,-1 3 0 16,-1-1 448-16,1 0 96 0,1 2 16 0,-1-1 0 15,-2 0 336-15,0 3 80 0,1-3 16 0,2 3 0 16,-1 0-400-16,-1 1-80 16,0 0-16-16,-2 0 0 0,1 0-192 0,1 1 0 0,0 4 0 0,0-3 0 0,-1 5 144 15,-1 0-16-15,1-1 0 0,-1 2 0 0,-1-1 144 16,0 2 32-16,1-1 0 0,-1 1 0 0,1 2 224 16,-2-3 48-16,0 0 16 0,1-2 0 0,0 2-304 15,-1-2-64-15,1 0-16 0,-2 0 0 0,1 2-64 0,0-2-16 16,2-2 0-16,-1 1 0 0,2 0 128 0,-2-2 0 15,2-1 16-15,0-2 0 0,-1-2 112 0,1 2 0 16,1-3 16-16,0 0 0 0,2-2-400 0,1-1 0 16,-1 0 0-16,1-3 0 15,0 2-368-15,1-2-96 0,1 0-32 0,0 1 0 16,0-1-912-16,-1-2-192 0,1 0-48 0,0 0-8944 0</inkml:trace>
  <inkml:trace contextRef="#ctx0" brushRef="#br0" timeOffset="17330.45">6100 9445 8287 0,'-4'0'736'0,"2"0"-592"0,0 1-144 0,2-1 0 0,0 1 448 16,0-1 48-16,-1-1 16 0,-1 0 0 0,-1-1-800 0,1 0-160 0,1-3-16 0,-1 1-16 0,1-1 720 0,0-1 144 0,1 4 16 16,-1-1 16-16,1-3-240 0,-2 2-48 0,1-1-128 0,0 3 192 0,0-4 64 0,-2 2 16 0,1-2 0 0,1-1 0 0,-2 1 752 0,1 0 128 0,0 2 48 15,1 3 0-15,0-5-304 0,0 2-64 16,-1 2-16-16,1-3 0 0,1-1-496 0,0 1-80 0,0 0-32 0,0 1 0 0,1 2-208 0,1-2 0 15,-1-2 0-15,0 3 0 0,2-2 208 0,-2 2 0 16,0 0 0-16,0-2 0 0,2 1 112 0,-2 2 32 31,0 2 0-31,2-4 0 0,-2 2-32 0,3-1-16 0,-1 1 0 0,1-3 0 16,0 4-304-16,1 1 0 0,1-4 0 0,1 3 0 16,0-1 160-16,0 2-160 0,0-3 128 0,0 2-128 15,-1 2 272-15,0-1-16 0,0 1-16 0,0 1 0 16,0 0 128-16,1 3 16 0,-2 1 16 0,1 0 0 15,-1 4 0-15,1-3 0 0,-1 3 0 0,0-1 0 16,0 2-400-16,0-2 128 0,0-3-128 0,0 0 0 16,-2-1 0-16,1 0 0 0,0-1-144 0,-2-1 144 15,1-1 0-15,-1 1 0 0,2-1 160 0,0-1-32 0,-1-1 464 0,0 2 112 0,0-2 0 0,0 0 16 16,1-2-128-16,-1 1-16 16,2 4-16-16,-1-3 0 0,1 0-192 15,-1 0-48-15,1 0 0 0,1-2 0 0,-1 1-128 0,2-1-16 0,1-3-16 0,-1 0 0 0,2 0-160 16,-1-2 0-1,1 1 0-15,0-4 128 0,-2 3-128 0,0-3-272 16,1 2 64-16,-2 0 16 0,-1 0-384 0,0 2-64 0,-1-3 0 16,1 3-16-1,-2 0-848-15,1-1-160 0,0 0-48 0,-2 2-9920 16</inkml:trace>
  <inkml:trace contextRef="#ctx0" brushRef="#br0" timeOffset="18378.45">6073 10575 5519 0,'-2'0'496'0,"2"-4"-496"16,0 3 0-16,0 0 0 0,2 1 0 0,-2-3 0 0,1 1 0 0,-1-5 0 0,2 1 592 0,0-2 32 0,-1 0 0 0,1-2 0 0,1 3-432 0,-1-4-64 0,1 1-128 0,-1 2 176 0,-1 2-176 0,-1-1 0 0,3 1 0 0,-3-1 0 15,0 1 432-15,0 0 96 0,0 1 32 0,-1-1 0 16,-1 0 528-16,1 0 96 0,1-1 32 0,-1-1 0 16,1 0-128-16,0-2 0 0,0 2-16 0,0-2 0 15,1 0-304-15,0-1-48 0,2 0-16 0,-1 2 0 16,1-1-528-16,-1 3-176 0,3 1 0 0,-1-3 0 16,0 3 192-16,-1 0-192 15,2 1 192-15,-1 0-192 0,1 2 512 0,0 0 0 0,0 1 0 0,0 2 0 16,0 3-176-16,0 0-32 15,0 2-16-15,0 2 0 0,-3-1-160 0,2 4-128 0,0-2 192 0,-1 3-192 16,1 3 128-16,1-5-128 0,0 1 0 0,-1-1 0 0,1 0 448 16,-1 0-32-16,0-3 0 0,1 1 0 15,-1 3 32-15,1-4 0 0,-1 4 0 0,-2-3 0 16,0-3-160-16,1 3-32 0,-2-4 0 0,0 1 0 16,1 1 272-16,-1-2 48 0,1-1 16 0,2-1 0 0,-1 3-80 0,0-4 0 15,1 1-16-15,-2-1 0 0,2 0-48 16,1 0 0-16,-1-1 0 0,1 1 0 0,0-4-288 15,-2 3-160 1,2-4 160-16,0 0-160 0,0 0 0 0,0 0-192 16,1-1 16-16,2 0 0 0,-2 0-64 0,0-2-16 0,-1 3 0 0,1-1 0 15,2 0 48-15,-1-3 0 0,1 2 0 0,0-2 0 16,1 1-224-16,-1-2-32 0,1 0-16 0,1 1 0 16,0 0-224-16,0 1-32 0,0 2-16 0,1-4 0 0,-1 4-640 0,0-1-128 15,0 1-16-15,-3 2-9264 0</inkml:trace>
  <inkml:trace contextRef="#ctx0" brushRef="#br0" timeOffset="19430.87">5997 11729 911 0,'-3'-2'0'0,"0"-1"0"0,1 1 0 0,-1-1 0 0,2 1 1968 0,1 1 304 16,0 1 64-16,-1-5 16 0,-1-1-1536 0,1-3-304 0,0 1-64 0,1-3-16 0,0-1 256 0,2 3 48 0,1-1 16 0,-1 1 0 0,2-1-160 0,-1 3-16 0,2-2-16 0,-3 2 0 0,2 0-16 0,-2 2 0 0,-1 2 0 0,2-1 0 0,-2-1 32 0,2-1 16 15,-2-3 0-15,0 2 0 16,2 1-144-16,-1-1-16 0,0-1-16 0,1-2 0 0,-1 1-224 0,2-1-64 0,1 0 0 0,0 1 0 15,-1-3-128-15,1 3 0 0,0-3-160 0,0 3 160 32,0 0 0-32,-1-1 0 0,1 3-128 0,0-1 128 0,2 4 288 0,-4 0 96 15,1 2 32-15,-2 2 0 0,2 2 128 0,1-1 32 16,0 2 0-16,0 4 0 0,0-2-576 0,-1 3 0 0,-1 1 0 0,1-2 0 16,-1 3 0-16,-1-1 160 0,2 4-160 0,-3-5 128 0,1 2 80 15,1-2 16-15,-2-3 0 0,2 0 0 16,-2 2 384-16,1-3 80 0,1 3 16 0,-2-2 0 15,1 1-128-15,0-1 0 16,0 0-16-16,-1 1 0 0,2-1-192 0,-1 1-48 0,2 1 0 0,0 0 0 16,0-1 0-16,-1-1-16 15,2 0 0-15,-1-2 0 0,0 1-48 0,-1 0 0 0,3 1 0 0,-2-4 0 16,0 0-48-16,0 2-16 0,-1-3 0 0,0 0 0 16,1 0 240-16,-1-4 32 0,2 2 16 0,0-3 0 0,1 1-112 0,0-1-32 15,2 2 0-15,1-3 0 0,0 1-208 0,1-1-128 16,1 0 128-16,2-1-128 15,-2-1 0-15,0 2-208 0,3-2 16 0,-2 0 16 32,0 0-1024-32,2 0-208 0,3-1-32 0,2-2-8608 0,1-1-1712 0</inkml:trace>
  <inkml:trace contextRef="#ctx0" brushRef="#br0" timeOffset="22391.03">16484 7372 6447 0,'0'-1'576'16,"0"1"-576"-16,0 0 0 0,0-1 0 0,0 1-320 0,0-3-160 0,0 2-32 0,0 0-16 0,0-2 208 0,0 1 64 0,2-2 0 0,-2 4 0 0,0 0 256 0,0 0 0 0,0 0 0 0,0 0 0 15,0 0 0-15,0 0 128 0,0 0-128 0,0 0 192 16,0 0-192-16,0 0 0 0,0 0-192 0,0 0 192 0,0 0 368 0,0 0 176 15,0 0 32 1,0 0 16-16,0 0 1136 0,0 0 240 0,0 0 32 0,0 0 16 0,0 0 416 0,0 0 96 16,0 0 16-16,0 0 0 15,-20 2-752-15,16-2-128 0,-1 0-48 0,2 0 0 0,-1 0-784 0,-1 2-144 16,1-1-48-16,-1 0 0 0,2 2-448 16,-1-2-192-16,-1-1 128 0,0 4-128 0,0-3 144 0,-1 0-144 15,1 0 160-15,-1-1-160 0,-2 3 640 0,1-3 16 16,-1 1 16-16,0-1 0 0,-1 0 144 0,-1 0 16 15,0-1 16-15,-1 1 0 0,0-3-208 0,-1 2-64 16,-1 0 0-16,-2 1 0 0,2-1-80 0,-2 1-32 0,0-3 0 31,0 2 0-31,1 0-208 0,0 1-64 0,3 0 0 0,-4-3 0 16,-1 2-192-16,-3-2 128 0,1 1-128 0,-1-1 0 0,-1 1 128 16,1-2-128-16,0 2 0 0,1-1 0 0,-3 3 176 15,-2-1-176-15,2-1 192 0,-1 0-192 0,-1 2 0 0,-2 0 0 16,1 0 0-16,0 2 0 15,-1 0 144-15,1-2-144 0,1 1 0 0,-1-1 144 0,1 0-144 0,-1 0 0 0,2 0 144 0,-1-1-144 16,0-3 0-16,0 3 0 16,-2-3 0-16,-1 2 128 0,1-3-128 0,1 3 0 0,-1-1 128 0,0-1-128 0,2 3 256 0,-1 0-32 31,0 1 0-31,0 0 0 0,1 1-224 0,0-1 0 16,2 1 0-16,-1 2-160 0,1-3 160 0,-1 0 0 15,2 2 0-15,-1 0 0 0,0 0 0 0,4-2 0 16,0 0 0-16,1 0 0 0,-2 0 0 0,-2 0 0 15,2 0 0-15,-1 0 0 0,2 0 0 0,-1-2 0 16,2 0 0-16,0 1 0 0,1 0 0 0,2-2 128 16,-2 2-128-16,1 0 0 0,1 1 0 0,-2-1 0 15,1-2 0-15,1 3 0 0,-2 0 0 0,-1 0 0 0,1 3 0 0,-1-2 0 16,0-1 0-16,0 1 0 16,1 3 0-16,-1-4 0 0,-2 2 0 0,2 2 0 0,-1-4 0 15,1 1 0-15,0 0 0 0,0-1 0 0,1 0 0 0,-1 0 0 16,4 0 0-16,-2-1 0 0,-1 1 0 0,2-1 0 15,0 1 0-15,0-2 0 0,-2 0 0 0,0 1 0 16,0 0 0-16,-1 1 0 0,0 0 0 0,0 0 0 16,1 0 0-16,0 0 0 0,-2 0 0 0,0 0 0 0,-1 0 0 0,1 1 0 15,0-1 0-15,-1 1 0 0,1 3 0 0,-2-4 0 16,2 0 0-16,0 0 0 0,1 0 0 16,0 0 0-16,0-2 0 0,1 0 0 0,0 1 0 0,-1 0 0 15,1-2 0-15,-2 1 0 16,1 2 0-16,-3-1 0 0,2-2 0 0,-3 2 0 0,4 1 0 0,1 0 0 15,1 0 0-15,0 0 0 0,-1 1 0 0,1-1 0 16,-1 3 0-16,2-3 0 0,-1 0 0 0,-1 0 0 16,0 0 0-16,2 1 0 0,0-1 0 0,0 0 0 15,-2 0 0-15,0 0 0 0,2 1 0 0,-1 3 0 16,-1-4 0-16,0 2 0 0,0 2 0 0,2-3 0 0,-1 3 0 0,2-3 0 16,0 2 0-16,-1-1 0 15,1-2 0-15,1 1 0 0,0-1 0 0,-1 0 0 0,3 0 0 0,-1-1 0 16,1 1 0-16,-1 0 0 15,1-2 0-15,1 0 0 0,-2 1 0 0,1 0 0 0,2 1 0 0,-3 0 0 16,-1-3 0-16,-2 2 0 0,1 0 0 0,1 1 0 16,-1 0 0-16,-1 0 0 0,1 0 0 0,-1 0 0 15,4 1 0-15,-1-1 0 0,0-1 0 0,0 2 0 16,-1 0 0-16,0-1 0 0,-2 3 0 0,2-3 0 16,-1 0 0-16,-1 0 0 0,1 0 0 15,-2 0 0-15,3 0 0 0,-1 0 0 0,0 0 0 16,0-3 0-16,1 2 0 0,1 1 0 0,1 0 0 0,-1 0 0 0,1 0 0 0,0 0 0 15,2 0 0-15,0 1 128 0,0-1-128 0,1 3 0 16,0-3 0-16,0 0 0 0,1-3 0 0,-1 2 0 16,1 1 0-16,-1-1 0 15,-1 1 0-15,1-2 0 0,0 0 0 0,0 1 0 0,1 0 0 0,-1 1 0 16,-1-3 0-16,1 3 0 0,0-1 128 0,1 1-128 0,-1-1 128 0,1 1-128 16,-1 0 0-16,1 0 0 0,0 0 0 0,0 0 0 15,0 0 0-15,1 0 0 0,1 0 0 0,0 0 0 16,-1-1 0-1,1-2 128-15,0 3-128 0,1-1 0 0,-1 0 0 0,1 1 0 16,-1-3 0-16,2 1 0 0,-1 0 176 0,0 2-48 16,1-2 0-16,0 0 0 0,0 2-128 0,1 0 0 15,0-3 0-15,0 3 0 0,0 0 0 0,0-1 0 0,2-2 0 0,1 0 0 16,0-1 0-16,2 1 0 0,2 0 0 0,-1-1 0 0,1-1 128 16,1 0 0-16,0-1 0 0,1 1 0 15,0-1-128-15,0 0 0 16,0-1 0-16,2 3 0 0,0-5 0 0,0 3 0 0,1-2 0 15,0 2 0-15,-1-3 0 0,0 6 0 16,2-5 0-16,-4 5 0 0,0-2 0 0,2 1 0 0,2-1 0 0,0-1 0 0,1 3 0 0,-1-3 0 16,0 1 0-16,-2 0 0 15,0 2 0-15,-1 0 0 16,-1-1 0-16,-1 2 0 0,0-1 0 0,-3 1 0 16,1 1 0-16,-3 1 0 0,0-3 0 0,-2 3 0 15,0 0 0-15,-1 0 0 0,0 0 0 0,-2 3 0 0,-2-3 0 0,-1 2 0 16,-1 2 0-16,6-4 0 0,0 0 0 0,-28 7 0 15,15-3 0-15,1 2 0 0,-3-1 0 0,-1-2 0 16,1 2 0-16,-1 1 0 0,0 0 0 0,-1 3 0 16,-1-3 0-16,1 0 0 0,-1 1 0 0,-2 2 0 15,1-3 0-15,-1 2 0 0,1-1 0 0,-2 0 0 16,2 1 0-16,-1-1 0 0,3 2 0 0,0-2 0 16,1 2 0-16,1-2 0 0,1 1 0 0,3 1 0 15,-1-5 0-15,1 4 0 0,1-2 0 0,1-1 0 16,2 0 0-16,-1-4 0 0,2 3 0 0,1-2 0 0,0 2 0 15,1-1 0-15,1 0 0 0,-1-1 0 16,1-1 128-16,1 1 0 0,0 1 0 0,0 0 0 16,1-1 0-16,0 1-128 0,1-1 192 0,1 3-64 15,0-3 0-15,2 3-128 0,0-1 192 0,1-2-64 16,2 2-128-16,-1 1 0 0,2-4 0 0,-1 4 0 0,2-4 0 16,0 4 0-16,2-4 0 0,-2 3 0 0,1-1 176 0,-2 0-48 15,2 2-128-15,1-1 192 16,0 1-864-16,-2 0-176 0,2 1-48 0,-1-1 0 0,0 1 752 0,-2-1 144 15,2 1 0-15,-1-2 0 0,1 2 864 0,-2-3 128 16,1 0 32-16,-1 2 0 0,0-3-832 0,-3-1-192 0,1 3 0 0,0-2 0 16,-1 0 0-16,0-2 0 0,-2 2 0 0,-1-2 0 15,2 1 0-15,-2 0 0 0,-1 2 0 0,1-1 0 16,-1 1-432 0,-1 0-128-16,1 2-16 0,-2 1-16 0,-1 3-64 0,1-3-16 0,-3 5 0 15,0 2 0-15,-3 2-704 16,0 2-144-16,-1 0-16 0,-2 1-16 0</inkml:trace>
  <inkml:trace contextRef="#ctx0" brushRef="#br0" timeOffset="25387.72">17547 8453 4607 0,'-9'-3'400'0,"2"2"-400"0,2 1 0 16,1-2 0-16,1 2 1600 0,2 0 224 0,-1-2 48 0,-2 2 16 0,-1 0-640 0,-2-1-128 0,-1 1-32 0,0-2 0 0,0 2-288 0,1-2-64 0,2 1-16 0,0 0 0 0,2 1 144 0,0 0 32 16,1-3 0-16,0 2 0 0,1 0 304 0,-2 1 64 0,1 0 16 0,-2-2 0 15,0 2-160-15,1-2-32 16,0 2 0-16,-1 0 0 0,2 0-304 0,0 0-64 16,-1 0-16-16,2 0 0 0,0 2-384 0,1-2-64 15,0 0-32-15,0 0 0 0,2 0 112 0,-1 0 32 0,3 0 0 0,1 0 0 0,1 0 224 0,0 0 48 16,1 0 16-16,1-2 0 0,3 2-80 0,2 0-32 15,0 0 0-15,1 0 0 16,2 0-224-16,0 0-64 0,3 0 0 0,-1 2 0 16,2-2-96-16,-4 0-32 0,-2 2 0 0,3-2 0 0,5 0 32 0,2 0 0 15,0 0 0 1,0 0 0-16,-1 0-32 0,2-2 0 0,2 0 0 0,0 1 0 16,-1 1 0-16,0-1-128 0,-2 1 192 0,-1-3-64 0,2 3-128 0,-1 0 128 15,-2 3-128-15,1-3 128 0,1 1-128 0,-1 0 160 16,0 3-160-1,0-4 160-15,-2 2-160 0,3 1 0 0,3-2 0 0,-1 0 0 0,0 1 0 0,1-2 0 0,0-2 128 16,0 2-128-16,1-1 0 0,1 0 160 0,1-2-160 0,-2 2 160 31,0 1-32-31,-2-1-128 0,1 1 192 0,0 0-64 0,0 0-128 0,0 0 0 0,-1 0 144 0,-1 0-144 16,0-2 128-16,-2 0-128 0,1 1 160 0,-2 0-160 16,-2-2 144-16,0 1-144 0,3 1 128 15,2-2-128-15,-2 2 0 16,2 0 0-16,-3 1 0 0,1 0 0 0,-1 0 128 0,0 0-128 0,0 0 128 0,1 1-128 15,-1 0 0-15,-1 2 0 0,0-3 0 0,-1 1 0 0,1 1 0 16,-3 1 0-16,0-3 0 0,0 1 0 0,-1-1 0 31,0 0 0-31,-1-1 0 0,-3 1 0 0,1 0 0 0,-1-4 0 16,1 2 128-16,1-1-128 0,0 1 128 0,-2 2-128 16,0-4 128-16,-1 3-128 0,2 1 128 0,-3 0-128 15,1 0 0-15,0 0 128 0,1 0-128 0,-1-2 0 16,1 2 0-16,0 0 0 0,0 0 0 0,-1-2 0 15,0 1 0-15,1 0 0 0,-1 1 0 0,-1-4 0 16,-1 4 0-16,-1-1 0 0,-1-1 0 0,1 2 160 0,1 0-160 16,-1-2 160-16,-2 1-160 0,2-1 0 0,-2 2 0 0,0-1 128 15,1-1-128-15,-3 2 0 0,1-2 0 0,0 2 0 16,0 0 0-16,1 0 0 0,-2 0 0 0,1 0 0 16,0 0 0-16,-1 0 0 0,0 0 0 0,0 0 0 15,1-1 0-15,0 1 0 0,0 0 0 0,0 0 0 16,1 0 0-16,-1-2 0 0,-1-1 0 0,0 2 0 15,-2 1 0-15,1-2 0 0,-1 0 0 16,-2 1 0-16,1 1 0 0,-2 0 0 0,2 0 0 0,-2-2 0 16,0 4 0-16,-2-2 0 0,1-2 0 0,1 2 0 15,0 0 0-15,0 0 0 0,0 0 128 0,0 0-128 16,0 0 0-16,0 0 0 0,0 0 0 0,0 0 0 0,0 0 0 0,0 0 0 16,-20-9 0-16,19 8 0 0,-1-3 0 0,-2 3 0 15,-1-4 0-15,-1 4 0 16,-2-3 0-16,0 0 0 0,-1 0 0 0,-2 1 0 0,1 0 0 15,0-2 0-15,0 3 0 0,-2-2 0 0,-1 0 0 0,-1 1 0 16,0-1 0-16,0 2 0 0,1-3 0 16,-1 1 0-16,1 0 0 0,0-1 0 0,1 3 0 0,-3-3 0 15,0 0 0-15,-1 1 0 0,-1 0 128 0,1 1-128 16,0 0 128-16,0-2-128 0,0 2 0 0,1 0 0 16,0-1-144-16,2 3 144 0,2-3 0 0,3 2 0 15,-1 2 0-15,2 0 0 0,0-2 0 0,2 2-128 16,1 0 128-16,-1 0 0 0,2 0-192 0,-1 0 32 0,2 2 0 15,2-2 0-15,-1 0 160 0,1 0 0 0,0 0 0 0,1 0-128 16,0 0 128-16,2 1 0 16,-1 0 0-16,-2-1 0 0,0 0 0 0,0 0-128 0,27 9 128 0,-14-8 0 0,0 4 0 0,1-3 0 15,2 1 0-15,1-3-128 16,-1 4 128-16,2-2-128 0,-1 1 128 0,2 1-128 16,-2-3 128-16,0 3-128 0,-1-3 128 0,0 1-128 15,0 2 128-15,0 0 0 0,-1-3 0 0,0 1 0 0,-1 2 0 0,-1 1 0 16,0-4 0-16,-1 3 0 0,-1 0 0 0,2-2 0 15,-2 1 0-15,1-1 0 16,-1 1 0-16,0 0 0 0,2-3 0 0,-2 2 0 16,-1 1 0-16,-2-1 0 0,0-2 0 0,-2 2 0 0,0 0 0 0,-2 0 0 15,-2 0 0-15,0 1 0 0,-1-1 0 0,-2 2 0 0,-2 1 0 16,1 0 0-16,-3-2 0 0,0 4 0 16,-3 0 0-16,1-3 128 0,-1 3-128 0,1-3 176 15,1 1-176-15,-2 1 192 0,0 0-64 0,-2 2 0 16,0-1 0-16,0 0 0 0,0 2 32 0,0-4 0 15,2 2 0-15,-2 0 0 0,1 0 0 0,0 0 0 16,0 3 0-16,-1-1 0 0,1 1-160 16,-1 1 0-16,1-2 144 0,1 3-144 0,0-2 0 0,2 0 0 0,0-1 0 0,0-1 0 15,1 1 0-15,0-2 0 0,1-1 0 0,1 2 0 16,0-2-160-16,-1 3-48 0,1-2-16 0,-2 3 0 16,1-3-352-1,0 3-80-15,-1 1-16 0,0 1-12176 16,0 1-2432-16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01:27:35.4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5918 6864 13823 0,'6'-5'1216'0,"-1"1"-960"0,0 1-256 0,-2 1 0 0,0 2 288 0,1-2 16 0,4-2 0 0,3-3 0 0,2 0-80 0,2-2-16 0,-3 3 0 0,-2 0 0 0,-2 3 320 0,-3 1 64 0,-3 2 16 0,1-2 0 0,-2 4-416 0,-1-1-192 0,-1 0 160 0,-2 2-160 0,-1-1 432 0,0 2-16 16,-1 0 0-16,5-4 0 0,0 0 480 0,-26 11 112 15,16-9 16-15,-3 2 0 0,1 2 224 0,-3-3 48 16,0 2 16-16,-1-1 0 15,-1-1-448-15,-2 0-96 0,0 1 0 0,-4-3-16 16,0 1 448-16,-3 1 80 0,-1-1 32 0,-2 1 0 16,0-1-384-16,-2 3-80 0,-3-1-16 0,0 3 0 0,-1 3-416 15,-1-2-96-15,2 0 0 0,0-1-16 0,1 0-304 0,1 1 0 16,1-1 0-16,-1 0 0 0,-1 1 0 0,1-3 0 16,1 3 0-16,0-2 0 0,2 0 0 0,-1 2 0 15,3-2 0-15,2 0 0 0,0-1 0 0,2 1 0 0,2-2 0 16,1 2 0-16,2-3 0 0,0 2 0 15,3 0 0-15,3 1 0 0,1-1 256 0,1 0 0 16,4 1 0-16,0 0 0 0,1 0-96 0,2 1-32 0,1 0 0 0,2-2 0 16,1 4-128-16,1 1 0 0,1 0 0 0,1 0 0 15,1 2 0-15,1 0 0 16,1 2 0-16,1 0 128 0,0 0-128 0,1 3 128 16,2-1-128-16,0 7 128 0,0-3-128 0,3 8 0 15,-2 1 144-15,2 3-144 0,-2 2 144 0,1 1-144 0,-1 2 192 0,0 4-192 16,1 7 176-16,-2 1-176 0,-1 7 160 0,-2 4-160 15,1 3 128-15,-2 0-128 0,1-5 0 0,-3-4 144 16,-1 0-144-16,-2 8 0 0,0 9 0 0,1 4 128 16,-3 8-128-16,0-1 0 0,-1-2 144 0,-2-3-144 0,2-5 0 15,-1 11 128-15,-2 5-128 0,-1 0 0 0,0 1 0 0,0-5 128 16,0 3-128-16,0 1 0 16,-1 5 160-16,1-3-32 0,0-7-128 0,1 4 192 0,1-4-64 0,0 0 0 15,2-1-128-15,1-8 192 0,-1-6-192 0,1 1 176 16,-2-1-176-16,2 3 160 0,0 3-160 0,-1-5 192 15,1-3-192-15,-1-3 192 0,0-4-192 0,-2 6 192 16,1 7-192-16,-1-1 192 0,0 2-192 0,0-7 128 16,-1-3-128-16,1-5 128 0,-1-3-128 0,0-1 0 0,1-1 0 15,-1 1 0-15,1-3 0 0,0-3 0 0,-1-4 128 0,0 0-128 16,1-6 0-16,-2 2 160 16,-2 1-160-16,1-1 160 0,-1 0-32 0,-2-1 0 0,0-1 0 0,0 1 0 15,-3-3 80-15,1 0 16 0,-1-2 0 0,0-2 0 16,2-5-80-16,0 1-16 0,-1 4 0 0,0-1 0 15,1 0 0-15,0-3 0 0,0 0 0 0,1-4 0 0,3-7-128 0,0 2 0 16,-2-3 0-16,0 1 0 0,0-3 0 0,1 0 0 16,1-1 0-16,0-2 0 0,-1-2 0 0,1 2-176 15,0-3 176-15,0 1-128 16,0-3 128-16,-1 1 0 0,3-1 0 0,-1 1 0 0,-2-1 0 0,2 0 0 16,2-1 160-1,-1 1-160-15,0-1 192 0,2-3-48 16,-2 3-16-16,2-2 0 0,0-1 0 0,1-1 0 0,1 3 0 0,-1-4 0 0,1 0 96 0,0 3 16 0,1-1 0 15,-1 1 0-15,1-1-96 0,1 2-16 0,-1 0 0 16,0 1 0 0,2-1-128-16,-1 3 192 0,1-2-192 0,-1 1 192 0,2 4-192 0,1-4 0 0,0 1 0 0,0 0 0 31,0-2 0-31,1 1 128 0,0-1-128 0,1 1 128 16,2-1 0-16,1-2 0 0,-1 2 0 0,2-1 0 15,0 0 0-15,1 0 0 0,3 1 0 0,0 1 0 16,1-2 112-16,1 2 16 0,3-1 0 0,2 2 0 15,1-1-96-15,0-4-16 0,1 3 0 0,0-2 0 0,0-2 64 16,0 0 16-16,1 2 0 0,-1-6 0 0,-1 2-224 16,-1 0 128-16,-1-2-128 0,2 1 0 0,-1-3 0 0,-1 1 0 15,-1 2 0-15,-3-2 0 0,-3 1 0 0,-2 3 0 16,-2-2 0-16,-1 2 0 0,-4 0-272 0,-3 0-112 16,-1 2 0-16,-4-2-16 15,-2 2-816-15,-4-2-144 0,-2 1-48 0,-3-1-13152 16,-3 0-2640-16</inkml:trace>
  <inkml:trace contextRef="#ctx0" brushRef="#br0" timeOffset="1">3760 9420 15663 0,'-10'-5'1392'0,"3"1"-1120"0,1 2-272 0,1 2 0 0,2 0 1072 0,2 0 144 15,-1 0 48-15,-3-3 0 0,-3 3-1008 0,-2 0-256 0,-2 0 0 0,1 3 0 0,2-3-672 0,-1-3-176 0,2 3-48 16,-1 0 0-16,0 0 736 0,1 0 160 0,-1 0 0 0,0 0 0 0,2 3 1680 0,-2-2 336 0,1 0 64 0,0 3 16 0,1-3 608 0,0 2 128 0,0 3 32 0,1-4 0 16,1 3-1264-16,-1-1-240 0,2 2-48 0,1-3-16 15,0-1-688-15,2 1-144 0,1-3-16 0,0 2-16 16,1 1-288-16,0-1-144 0,2 0 160 0,2-1-160 16,0 0 256-16,2 2-64 0,2-6 0 0,1 2 0 15,1-2 48-15,2 1 0 0,2-1 0 0,1-1 0 16,2 0-32-16,1-1 0 0,4-2 0 0,0 0 0 15,3 1-16-15,1-1-16 0,3-1 0 0,-2-1 0 16,2 2-176-16,-1 1 160 0,-2 2-160 16,0-1 160-16,-1 2-160 0,-3 1 0 15,0 0 0-15,-2 1 128 0,-3 2-128 16,0-1 0-16,-4 2 0 0,0-2 128 0,-3 2-128 0,-2-2 0 0,-1 1 0 16,-1 1 128-16,-4 0 32 0,0-2 0 0,-2 1 0 0,-2 1 0 0,1 1-160 0,-3-2 192 15,1 3-192-15,-2 1 192 0,2-1-192 0,-3 1 128 16,0 1-128-16,-3-1 128 0,1 3-128 0,-3-2 0 15,0 1 0-15,-1 3 0 0,-3-2 0 0,0 2 0 16,-2 2 0-16,-3 1 0 0,0 0 0 0,-2 3 0 16,-3 2-176-16,-3 3 176 0,2 0-144 0,0-3 144 15,0 3-160-15,-2 0 160 0,0 0 0 0,-2-1-144 0,1 0 144 16,0-1 0-16,3-3 0 0,0 5 0 0,2-3 0 16,-1 3 0-16,3-5 0 0,1-2 0 0,3-3 0 0,1 0 0 15,4-1 0-15,-1-1 128 0,2 2-128 0,1 0 176 16,2-3 32-16,1 0 16 15,2-1 0-15,3 0 0 0,1 2-64 0,1-2-16 16,3 2 0-16,2-3 0 0,0 0-144 0,3 1 128 16,0-2-128-16,5-2 128 0,2 0-128 0,2 1 0 15,0-2 0-15,3 1 128 0,3-3-128 0,3-3 0 16,4 1 0-16,-1-5 128 0,0 2-128 0,6-6 192 0,7 1-192 0,2-1 192 16,2 0-192-16,-3 0 0 0,-1 1 144 0,-2 3-144 15,-3-3 0-15,-3 4 0 0,-5 1 0 0,-3 3 0 0,-2-3 0 0,-2 1 0 16,-5 3 0-16,1-3 0 15,-4 3-224-15,-1-3-64 0,0 3-16 0,-3 0 0 16,-1-2-432 0,0 2-96-16,-2 0 0 0,-1 1-16 0,2-2-320 0,0-3-64 0,2-1-16 0,0 2-11024 15,1-6-2192-15</inkml:trace>
  <inkml:trace contextRef="#ctx0" brushRef="#br0" timeOffset="2">3580 9253 3679 0,'-4'0'320'16,"2"-2"-320"-16,-1 0 0 0,3 1 0 0,1 1 4992 0,1 0 944 0,0-2 176 0,2 1 32 15,2-1-3920-15,3-3-800 0,1 0-144 0,1 1-48 0,1 1-336 0,-1-1-64 0,2 3 0 0,-1-3-16 16,2 2-352-16,-1-2-64 0,3 1-16 0,-1-1 0 0,-1 1 128 0,0-2 32 0,0 2 0 0,0 0 0 0,-1 0 96 16,0-1 32-16,-1 1 0 15,2 0 0-15,-2 1-112 0,0-2-32 0,2 0 0 0,0 0 0 0,-1 2-208 0,1-2-64 0,2 2 0 0,-1-3 0 0,1 1-96 0,-1 0-32 16,1 0 0-16,-2 1 0 0,0 0-128 0,-2-2 0 16,2-1 0-16,-3 1 128 0,0 1-128 0,-1 2 0 0,-1-1 0 0,0 1 0 15,-1-1 176-15,0 2-48 0,-1 1-128 0,-1-1 192 0,-1 1-16 0,0 0-16 16,-1 0 0-1,0 0 0-15,-2 0-32 0,2 0-128 0,-2 0 192 0,1 0-64 16,-1 0-128-16,-1-3 128 0,1 3-128 0,-1-1 128 16,0 1-128-16,-1 0 0 0,0-1 0 15,0 1 128-15,0 0-128 0,0 0 0 0,0 0 0 0,0 0 0 16,0 0 176-16,0 0-48 0,0 0-128 0,0 0 192 16,0 0 0-16,0 0 0 0,-14-19 0 0,12 17 0 15,0-2-32-15,-2 0-16 0,-1-1 0 0,1 0 0 16,-1 0-144-16,-1-1 160 0,1 1-160 0,-4-4 160 15,2 6-32-15,-3-6-128 0,0 3 192 0,-1-1-64 16,-1 1 0-16,-1-2 0 0,0 0 0 0,-1 2 0 16,1 0-128-16,-2 1 192 0,0 0-192 0,0-2 192 0,0 4-192 15,-2-2 0-15,0 0 0 0,-2 2 0 0,2-1 0 0,-1 3 0 16,1 1 0-16,2-2 0 0,2 1 0 16,-1 1-176-16,3 1 16 0,1 1 0 15,1 1-352-15,2-1-80 0,2 0-16 0,0 1-12896 16,0 0-2592-16</inkml:trace>
  <inkml:trace contextRef="#ctx0" brushRef="#br0" timeOffset="3">6007 7353 5519 0,'-1'0'496'0,"0"-2"-496"0,1 2 0 0,0-1 0 0,1 1 448 16,-1-2-16-16,1-1 0 0,-1 1 0 0,0-2-432 0,1-1 0 0,-1 2 0 0,2-2 0 0,-2 4 320 0,0-3 16 0,-2 3 16 0,1 1 0 0,1-4 384 0,0 3 80 0,-1 1 16 0,1-1 0 0,-1-1 304 0,1 2 64 0,0 0 16 0,0 0 0 16,0 0 0-16,0 0 16 0,0 0 0 0,11-17 0 31,-6 11-384-31,0 0-80 0,0 1 0 0,0-1-16 16,-2 4-208-16,1-4-32 0,1-3-16 0,-1 3 0 15,1-1-176-15,-2 0-16 0,1-1-16 0,0 2 0 16,-1-5 64-16,0 4 16 0,1-2 0 0,-3 2 0 0,1 1 80 15,1-1 32-15,1 1 0 0,-1-1 0 0,2 2-128 16,0 0-32-16,0-3 0 0,1 3 0 0,-1 3 0 16,0-4 0-16,1 2 0 0,-2 2 0 15,0-3-96-15,1 3-32 0,-2-1 0 0,1 2 0 0,0 0-192 0,0 1 128 16,-2 0-128-16,-1 0 0 16,2 0 240-16,-2 1-48 0,1 3-16 0,0-3 0 0,-1 2-48 15,0 2 0-15,0 0 0 0,-1 2 0 0,2-3 304 0,-1 1 48 16,0 2 16-16,0 0 0 0,3 1-48 0,-1-2 0 15,-1 1 0-15,2 1 0 0,1-1-192 0,1 3-64 16,1-2 0-16,-1 1 0 0,2-3-192 0,-1 3 128 0,1-2-128 16,-1-1 0-16,1 0 192 0,-2 1-64 15,0-2-128-15,0 2 192 0,0-1-192 0,-1-1 144 0,0-1-144 16,0-1 128-16,0 0 16 0,-1-1 0 0,1-2 0 0,-2 0 0 16,2 0 32-16,0-3 0 0,0 0 0 0,0-3 0 15,0 3-176-15,1-2 0 0,-1-3 0 0,0 2 128 16,1-2-496-1,1-1-96-15,0-1-32 0,-1 1 0 0,2 0-800 16,-1-2-176-16,0 0-16 0,1 2-16 0,-1 1-544 0,-1-1-96 0,4-2-32 16,0 0-9824-16</inkml:trace>
  <inkml:trace contextRef="#ctx0" brushRef="#br0" timeOffset="4">6094 8512 8287 0,'-3'1'736'0,"2"-1"-592"15,0 1-144-15,1-1 0 0,0 0-304 0,0 0-80 0,-1 3-32 0,-1-3 0 0,0 1 96 0,-1-1 32 0,2 0 0 0,1 0 0 0,0 0 288 0,0 0 176 0,0 0-32 0,0 0 0 0,0-20-16 0,-1 14-128 0,1 0 192 0,1-2-64 0,0 2 784 0,2-3 160 16,-1 2 16-16,1-2 16 16,0 2 416-16,0-2 80 0,1 3 0 0,1-3 16 0,-2 0-624 0,4 1-128 0,-3-2-32 0,4 0 0 15,-1 2-560-15,1-2-112 0,0 2-32 0,0-1 0 16,0-1-288-16,2 2-64 16,-1-2-16-16,-2 0 0 15,2 3-48-15,0-2-16 0,-2 2 0 0,-1 2 0 16,-1 0 448-16,1 0 96 0,1 1 16 0,-1 0 0 15,-2 0 336-15,0 3 80 0,1-4 16 0,2 4 0 16,-1 0-400-16,-1 1-80 16,0 0-16-16,-2 0 0 0,1 0-192 0,1 1 0 0,0 5 0 0,0-4 0 0,-1 5 144 15,-1 1-16-15,1-2 0 0,-1 3 0 0,-1-2 144 16,0 3 32-16,1-1 0 0,-1 0 0 0,1 3 224 16,-2-3 48-16,0 0 16 0,1-3 0 0,0 3-304 15,-1-3-64-15,1 0-16 0,-2 1 0 0,1 2-64 0,0-3-16 16,2-2 0-16,-1 2 0 0,2-1 128 0,-2-2 0 15,2-1 16-15,0-2 0 0,-1-2 112 0,1 2 0 16,1-3 16-16,0 0 0 0,2-3-400 0,1 0 0 16,-1 0 0-16,1-4 0 15,0 2-368-15,1-1-96 0,1-1-32 0,0 1 0 16,0 0-912-16,-1-3-192 0,1 0-48 0,0 0-8944 0</inkml:trace>
  <inkml:trace contextRef="#ctx0" brushRef="#br0" timeOffset="5">6100 9692 8287 0,'-4'0'736'0,"2"0"-592"0,0 1-144 0,2-1 0 0,0 1 448 16,0-1 48-16,-1-1 16 0,-1 0 0 0,-1-1-800 0,1 0-160 0,1-3-16 0,-1 0-16 0,1 0 720 0,0-2 144 0,1 5 16 16,-1-1 16-16,1-3-240 0,-2 1-48 0,1 0-128 0,0 3 192 0,0-5 64 0,-2 3 16 0,1-2 0 0,1-2 0 0,-2 2 752 0,1-1 128 0,0 3 48 15,1 3 0-15,0-6-304 0,0 3-64 16,-1 2-16-16,1-4 0 0,1 0-496 0,0 1-80 0,0-1-32 0,0 2 0 0,1 2-208 0,1-3 0 15,-1-1 0-15,0 3 0 0,2-3 208 0,-2 3 0 16,0 0 0-16,0-2 0 0,2 0 112 0,-2 3 32 31,0 2 0-31,2-4 0 0,-2 2-32 0,3-2-16 0,-1 2 0 0,1-3 0 16,0 4-304-16,1 1 0 0,1-5 0 0,1 4 0 16,0-1 160-16,0 2-160 0,0-3 128 0,0 2-128 15,-1 2 272-15,0-1-16 0,0 1-16 0,0 1 0 16,0 0 128-16,1 4 16 0,-2 0 16 0,1 1 0 15,-1 3 0-15,1-2 0 0,-1 3 0 0,0-2 0 16,0 3-400-16,0-2 128 0,0-4-128 0,0 1 0 16,-2-2 0-16,1 1 0 0,0-2-144 0,-2-1 144 15,1-1 0-15,-1 2 0 0,2-2 160 0,0-1-32 0,-1-1 464 0,0 2 112 0,0-2 0 0,0 0 16 16,1-2-128-16,-1 1-16 16,2 4-16-16,-1-3 0 0,1 0-192 15,-1 0-48-15,1 0 0 0,1-2 0 0,-1 1-128 0,2-1-16 0,1-4-16 0,-1 1 0 0,2-1-160 16,-1-1 0-1,1 0 0-15,0-3 128 0,-2 2-128 0,0-3-272 16,1 3 64-16,-2-1 16 0,-1 1-384 0,0 1-64 0,-1-3 0 16,1 4-16-1,-2-1-848-15,1 0-160 0,0-1-48 0,-2 3-9920 16</inkml:trace>
  <inkml:trace contextRef="#ctx0" brushRef="#br0" timeOffset="6">6073 10908 5519 0,'-2'0'496'0,"2"-4"-496"16,0 3 0-16,0 0 0 0,2 1 0 0,-2-4 0 0,1 2 0 0,-1-5 0 0,2 0 592 0,0-1 32 0,-1-1 0 0,1-2 0 0,1 4-432 0,-1-5-64 0,1 1-128 0,-1 3 176 0,-1 1-176 0,-1 0 0 0,3 0 0 0,-3 0 0 15,0 0 432-15,0 1 96 0,0 0 32 0,-1 0 0 16,-1-1 528-16,1 1 96 0,1-2 32 0,-1 0 0 16,1-1-128-16,0-2 0 0,0 3-16 0,0-3 0 15,1 0-304-15,0-1-48 0,2 1-16 0,-1 1 0 16,1-1-528-16,-1 4-176 0,3 0 0 0,-1-2 0 16,0 2 192-16,-1 1-192 15,2 0 192-15,-1 1-192 0,1 2 512 0,0-1 0 0,0 2 0 0,0 2 0 16,0 3-176-16,0 1-32 15,0 1-16-15,0 3 0 0,-3-2-160 0,2 5-128 0,0-3 192 0,-1 4-192 16,1 3 128-16,1-5-128 0,0 1 0 0,-1-2 0 0,1 1 448 16,-1 0-32-16,0-4 0 0,1 2 0 15,-1 3 32-15,1-5 0 0,-1 5 0 0,-2-4 0 16,0-2-160-16,1 2-32 0,-2-4 0 0,0 2 0 16,1 0 272-16,-1-2 48 0,1-1 16 0,2 0 0 0,-1 2-80 0,0-4 0 15,1 1-16-15,-2-1 0 0,2 0-48 16,1 0 0-16,-1-1 0 0,1 1 0 0,0-4-288 15,-2 2-160 1,2-3 160-16,0 0-160 0,0-1 0 0,0 1-192 16,1-1 16-16,2-1 0 0,-2 1-64 0,0-3-16 0,-1 4 0 0,1-2 0 15,2 1 48-15,-1-4 0 0,1 2 0 0,0-1 0 16,1 0-224-16,-1-2-32 0,1 1-16 0,1 0 0 16,0 0-224-16,0 2-32 0,0 1-16 0,1-4 0 0,-1 5-640 0,0-2-128 15,0 2-16-15,-3 2-9264 0</inkml:trace>
  <inkml:trace contextRef="#ctx0" brushRef="#br0" timeOffset="7">5997 12150 911 0,'-3'-2'0'0,"0"-2"0"0,1 2 0 0,-1-1 0 0,2 1 1968 0,1 1 304 16,0 1 64-16,-1-5 16 0,-1-2-1536 0,1-3-304 0,0 2-64 0,1-4-16 0,0-1 256 0,2 3 48 0,1 0 16 0,-1 0 0 0,2-1-160 0,-1 4-16 0,2-3-16 0,-3 2 0 0,2 1-16 0,-2 1 0 0,-1 3 0 0,2-1 0 0,-2-1 32 0,2-2 16 15,-2-3 0-15,0 3 0 16,2 0-144-16,-1 0-16 0,0-2-16 0,1-1 0 0,-1 0-224 0,2-1-64 0,1 0 0 0,0 2 0 15,-1-4-128-15,1 3 0 0,0-3-160 0,0 3 160 32,0 1 0-32,-1-2 0 0,1 3-128 0,0 0 128 0,2 4 288 0,-4-1 96 15,1 3 32-15,-2 2 0 0,2 2 128 0,1-1 32 16,0 3 0-16,0 3 0 0,0-2-576 0,-1 4 0 0,-1 1 0 0,1-3 0 16,-1 4 0-16,-1-1 160 0,2 4-160 0,-3-6 128 0,1 3 80 15,1-2 16-15,-2-4 0 0,2 0 0 16,-2 3 384-16,1-4 80 0,1 4 16 0,-2-3 0 15,1 2-128-15,0-2 0 16,0 0-16-16,-1 2 0 0,2-2-192 0,-1 2-48 0,2 0 0 0,0 1 0 16,0-2 0-16,-1 0-16 15,2-1 0-15,-1-2 0 0,0 2-48 0,-1-1 0 0,3 1 0 0,-2-4 0 16,0 0-48-16,0 3-16 0,-1-4 0 0,0 0 0 16,1 0 240-16,-1-5 32 0,2 3 16 0,0-3 0 0,1 0-112 0,0 0-32 15,2 2 0-15,1-4 0 0,0 2-208 0,1-1-128 16,1-1 128-16,2 0-128 15,-2-2 0-15,0 2-208 0,3-1 16 0,-2-1 16 32,0 1-1024-32,2-1-208 0,3-1-32 0,2-1-8608 0,1-2-1712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01:28:49.9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8195 6222 11967 0,'-8'-3'1072'0,"3"3"-864"0,3 0-208 0,1 3 0 0,-1-3 704 0,0 1 112 0,-2 0 16 0,-5 3 0 0,-2-1-640 0,0 2-192 0,-1 1 128 0,2-1-128 0,1-2 0 0,2 1 0 0,-1 0 0 0,2-2 0 0,-1 1 0 0,-1-3 0 16,2 1 0-16,-1-1 0 0,-2 1 0 0,1-1 0 15,-2 0 0-15,0 0 0 0,0 0 576 0,-1-2 224 16,1 2 32-16,-3-5 16 0,2 4 688 0,-2-3 128 15,0 1 16-15,-1-2 16 0,0 0-192 0,-3-1-32 16,-1 0-16-16,1 0 0 16,0 1-368-16,1-1-64 0,-2 2 0 0,1 0-16 0,-2 1-576 15,1 0-112-15,-2 3-32 0,-1 3 0 16,3-1-96-16,-1 2 0 0,0 1-16 0,2-1 0 16,-1 3-176-16,-1 0 192 0,0 3-192 0,-2 1 192 0,0-1-192 15,-1 1 0-15,-1 3 144 0,0-2-144 0,2 2 192 0,2 0-16 16,-1-3-16-16,0 1 0 0,-1 4 96 0,0 1 32 15,1-2 0-15,2 5 0 0,0 0 80 0,2 5 16 16,3-2 0-16,0 6 0 0,2 1-96 0,3 3-16 0,1 2 0 0,4 3 0 16,-1 1-64-16,4 3-16 0,2 1 0 0,5 0 0 15,1-5-64-15,3-2 0 0,4 1-128 0,4-5 192 16,2 0-192-16,4 0 0 0,4 0 0 0,5-1-160 16,3-5 160-16,2-5-192 0,5-3 192 0,-1-6-192 15,-1-3 192-15,2-7-192 0,6-2 192 0,-1-2-192 16,0-5 192-16,-3-4 128 0,4-2-128 15,2-6 176-15,1-2 16 0,1-4 16 0,1 1 0 0,-4-5 0 16,-2 1-32-16,-3-6-16 0,0 4 0 0,-4-3 0 0,-2 0 64 0,0-2 16 16,-2 2 0-16,-2-5 0 15,-5 3-240-15,-1-5 0 0,-3 2 0 0,-5 1 0 0,-3 2 0 0,-7 0 144 16,-3-1-144-16,-7 0 128 0,-3 1-128 0,-9-1 160 16,-6 4-160-16,-5-1 160 0,-6-1-160 0,-5 6 128 0,-5 4-128 15,-2 7 128-15,3 1-128 0,-8 4 0 16,-8 2 144-16,-6 4-144 0,-3 2 0 0,-3 4 0 0,-2 4 0 15,0 5 0-15,-1 1 0 0,1 4 0 16,6 0 0-16,0 2 128 0,5 2-128 0,3 2 0 0,4 2-128 0,3-4 128 16,7-1-384-16,7-6 0 15,6 0 0-15,5 2 0 16,7-2-768-16,4-3-160 0</inkml:trace>
  <inkml:trace contextRef="#ctx0" brushRef="#br0" timeOffset="1064.9">23384 7251 22111 0,'-2'-11'1968'0,"1"1"-1584"0,2 4-384 0,-1 1 0 0,1 2 944 15,-1-4 96-15,0-7 32 0,0-7 0 0,-1-7-128 0,0-3-32 0,-2 0 0 0,0 1 0 0,-2 5-608 0,0 2-128 0,-2 1-32 0,-1 2 0 0,-1 3-16 0,0 3-128 0,-2 3 192 0,-1 2-64 16,-4 1 448-16,-3 4 96 0,-2 4 16 0,-6 4 0 0,-3 0-192 0,-2 4-48 0,0 2 0 0,-5 7 0 0,-5 5-192 0,-5 8-32 0,0 3-16 0,-1 7 0 0,-2 2 176 0,-5 12 16 0,-5 11 16 16,1 2 0-16,7-4-32 0,6-2-16 0,6 4 0 0,4-3 0 0,6-1-176 0,5 1-48 15,5-2 0-15,6-5 0 0,4-5-16 0,4-8 0 0,4 1 0 0,4-2 0 16,1-3 32-16,6-3 0 0,5 1 0 0,7-2 0 16,7 3 112-16,9-6 32 0,9-2 0 0,9-3 0 0,9-5-112 15,4-3-32-15,6-5 0 0,4-7 0 0,-2-4-160 16,10-5 192-16,6-7-192 0,0-5 192 0,-3-5-192 0,-5-2 0 15,-2-2 0-15,-1-4 128 0,2-6 48 0,-5-3 0 16,-8 2 0-16,-2-8 0 16,0-1 80-16,-6-4 0 0,-4 2 16 0,-9-2 0 15,-9-4 0-15,-10-1 0 0,-8-2 0 0,-9-2 0 0,-8 7-80 0,-11-7 0 16,-8-3-16-16,-10 1 0 0,-8 1-176 0,-7 2 0 16,-11 4-160-16,-2 4 160 15,-2 6-320-15,-10 1 48 0,-9 4 0 0,-11 3 0 0,-8 4-48 16,-3 6 0-16,-3 5 0 0,-3 6 0 15,-3 8 64-15,2 4 0 0,2 1 0 0,1 7-12144 16,2 8-2416-16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2T18:06:33.0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16520 2194 19343 0,'0'-8'1728'16,"-1"2"-1392"-16,0 3-336 0,0 1 0 0,-1 2 2336 0,1-2 400 0,-1-1 80 0,-2-5 0 0,-1 1-1296 0,-1-2-272 0,-2 0-48 0,0 3-16 0,2-1-416 0,-3 1-96 0,0 1-16 0,1 1 0 0,-1 2-400 0,0-1-64 0,-1 3-32 0,-2 0 0 15,0 0-160-15,-3 1 0 16,-2 4 144-16,-5 1-144 0,0 4 384 0,-4 3 0 0,-2 4 0 0,-4 4 0 0,-3 4 0 0,-1 3 0 15,0 4 0-15,3-2 0 0,1 3-64 16,3-4-16-16,5-3 0 0,1-1 0 16,4 1-112-16,0 0 0 0,3 2-16 0,4-1 0 0,2 2-176 0,2-5 0 15,5 1 0-15,3 0 0 0,2-7 0 0,2 1 0 16,3-2 0-16,1-1 128 16,1-1-128-16,1-4 0 0,3-2 0 0,0 0 128 0,3-2-128 0,2-3 0 15,3-3 0-15,2-2 0 0,2-4 160 0,0-4 0 16,2 0 0-16,-1-3 0 0,1-2-160 0,-2 1 192 15,-3 0-192-15,-1-3 192 0,-2 0-48 0,-2-1 0 16,-2 0 0-16,-2-2 0 0,1-1 64 0,-3-3 16 16,-1 1 0-16,-1-2 0 15,-2-3-32-15,1 0 0 0,-2-2 0 0,-1 1 0 0,1-3-48 0,-2-1-16 0,0 1 0 16,0 2 0-16,1 2-128 0,0 2 0 0,3 1 0 0,0 3 0 16,2 1 0-16,0 3 0 0,2 7 0 0,-2 2 0 15,-1 6 0-15,0 2 0 0,-2 4 0 0,-1 4 0 16,0 5 0-16,-2 3 208 15,0 6-48-15,-1 0-16 0,0 3-144 0,-2 2 0 16,0 2 0-16,1-3 0 0,-1 2 0 0,-1 0 0 0,0-2 0 0,0 2 0 16,-3 0 0-16,0 3 0 0,-2 4 0 0,-1-1 0 15,-2 2 160-15,2 0-160 0,0 2 192 0,0 2-192 16,1-6 208-16,2 0-64 0,3-5-16 0,3-1 0 16,2-5-128-16,1-4 0 0,1-1 0 0,4-4 128 15,3-2-128-15,2-2-176 0,4-1 48 0,4-4 0 31,4-4-560-31,4-3-96 0,2-5-32 0,5-4-18832 16</inkml:trace>
  <inkml:trace contextRef="#ctx0" brushRef="#br0" timeOffset="503.59">16917 2249 33167 0,'-15'-3'1472'0,"6"2"304"0,-1 1-1424 0,3 0-352 0,5 0 0 0,1 1 0 0,0 1-592 0,-3 1-192 0,-1 1-48 0,-1 3 0 0,-1 4 1424 0,3 2 288 0,2 3 48 0,1 1 16 0,1 2 336 0,1 2 64 0,2-1 0 0,-1 1 16 0,1 1-736 0,-2 0-160 0,1 2-16 0,0 0-16 16,-1 2-432-16,0 0 0 0,0-1 0 0,2-1 0 15,-2-5 0-15,0 1 0 0,3-1 0 0,0-2 0 16,2-1 0-16,1-4 240 0,3 0-64 0,3-5-16 16,1 0-16-16,4-7 0 0,0 0 0 0,3-5 0 15,2-1-144-15,0-5 0 0,2-4 0 0,-2-2 0 16,1-2-144-16,-2-3-112 0,-1 0-32 0,-1-3 0 0,-3-2 144 16,-1-5 144-16,0 1-208 0,-2-4 80 0,-2-3 128 0,-2 0 0 15,-1 1 0-15,-3-3 0 16,-1 7 0-16,-3 4 0 0,1 1 0 0,-2 4 0 0,-1 3 384 0,0 5 16 15,-1 4 0-15,-2 6 0 0,2-1-16 0,-3 7 0 16,2 0 0-16,0 5 0 0,-2 1-176 0,1 6-32 16,2 1-16-16,0 3 0 0,0 7-160 0,1 1 0 15,0 5 0-15,1 4-176 0,0 2 176 0,2 2-160 16,0-5 160-16,1 0-160 0,0 0 160 0,1 4 0 16,-2 2 0-16,1 2 128 0,1 0-128 0,-1-3 176 15,1 2-176-15,0-2 192 0,1-2-192 0,1-7 0 16,1-2 0-16,0-5 0 0,3-2-192 0,-1-5-128 15,1-2-32-15,3-5-18496 0</inkml:trace>
  <inkml:trace contextRef="#ctx0" brushRef="#br0" timeOffset="1027.44">18229 2411 35935 0,'-1'-6'3200'0,"0"-1"-2560"16,1 4-512-16,0 1-128 0,-1 2 992 0,1-3 176 0,-2 0 48 0,-1-7 0 0,-1-1-1424 0,-2 0-288 0,-2 0-48 0,-2 0-16 16,-1 0 48-16,-1 2 0 0,0-2 0 0,-2 2 0 15,0 2-416-15,-2-2-80 0,0 5-16 0,-4 1 0 0,2 2 1216 0,-3 1 224 16,-3 2 48-16,-3 4 16 0,-1 3 944 0,-3 2 192 15,-3 5 48-15,1 1 0 0,-2 4-1040 0,2 2-208 16,1 1-32-16,1 2-16 0,2 2-240 0,3-1-128 16,3 1 128-16,3 2-128 0,3 0 0 0,2 2 0 15,3 1 0-15,2 0 0 0,2 0-176 0,5-2 176 16,1-3-208-16,4-3 80 0,3-4 128 0,2-3-208 0,3-3 80 0,1-4 128 16,4-3 0-16,2-3 0 0,2-3 0 0,3-2 0 15,3-2 128-15,3-5 112 0,2-2 16 0,2-3 0 16,0-1 128-16,-1-2 16 0,2-2 16 0,1-2 0 15,2-3-144-15,-2-2-16 0,1-2-16 0,0-3 0 16,-1-6-240-16,-2-2 0 0,-4-3 0 0,-4 0 0 16,-1-5 176-16,-5-2-16 0,-3-2 0 0,-4-5 0 15,-4 3-32-15,-3-1-128 0,-1-3 192 0,-5-3-64 16,-3-5-128-16,-2 0 192 0,-2 7-192 0,-2 1 192 0,0-1 64 16,-1 5 0-16,1 4 16 0,0 5 0 15,2 3 176-15,0 0 48 0,2 5 0 0,1 4 0 0,-1 2-304 0,2 0-64 16,2 6-128-16,0 4 192 15,2 3-1008-15,1 4-208 0,1 4-32 0,2 6-19616 16</inkml:trace>
  <inkml:trace contextRef="#ctx0" brushRef="#br0" timeOffset="1260.58">18719 2473 43311 0,'-4'12'1920'0,"-1"-1"384"0,2-2-1840 15,-1-2-464-15,3-1 0 0,-1 1 0 0,1 0 288 0,-1 5-32 0,-3 8-16 0,-1 9 0 16,-1 0-240-16,2 5 176 0,2-3-176 0,1-3 160 0,4-3-288 0,1-3-64 0,4-5-16 0,0 1-19360 0</inkml:trace>
  <inkml:trace contextRef="#ctx0" brushRef="#br0" timeOffset="1453.59">18781 2015 46079 0,'2'-11'2048'0,"-1"3"400"0,2 2-1952 0,-1 1-496 16,2 4 0-16,1-1 0 0,1 0-512 0,4 0-192 0,5-2-32 0,7 1-16 0,8 0 752 0,3 2 0 0</inkml:trace>
  <inkml:trace contextRef="#ctx0" brushRef="#br0" timeOffset="1808.9">19566 2313 44223 0,'-12'1'1968'0,"-1"-1"400"0,1 0-1904 0,2 3-464 0,4 0 0 0,0 2 0 15,-3 0-656-15,-5 4-240 0,-7 6-32 0,-8 2-16 0,-5 7-1168 0,0 0-224 0,5 1-48 0,3 4-16 16,3-1 1280-16,3 2 256 0,3-1 48 0,3 0 16 15,3-1-320-15,2-1-64 0,2-2-16 0,3 0 0 0,2-4 1520 0,2-1 320 32,2-3 48-32,4-1 16 0,3-1 528 0,2-1 112 0,4-3 32 0,2-3 0 0,4-3-1376 0,3-1-128 15,2-4-112-15,2-4-16 0,2-1 64 16,1-2 0 0,3-2 0-16,0-3 0 0,0 0 624 0,0-2 128 0,-2-2 16 0,-1-1 16 0,-4-4 624 0,-3 2 128 15,-6-2 32-15,-2 0 0 0,-2-4-256 0,-4 0-48 16,-3-2-16-16,-3 1 0 0,-2 3-384 0,-3-1-80 15,-1 3-16-15,-5 0 0 16,0 0-48-16,-2 0-16 0,-2 1 0 0,-1 1 0 16,-2-1-240-16,1 0-48 0,0 2-16 0,0 0 0 0,-1 2-464 0,0 0-112 15,0 1-16-15,-3-2-19856 16</inkml:trace>
  <inkml:trace contextRef="#ctx0" brushRef="#br0" timeOffset="3229.71">21062 2427 23951 0,'-11'-4'2128'0,"1"3"-1696"0,4 1-432 0,3 0 0 0,2 0 1488 0,-2 0 224 0,-4 0 32 0,-4 0 16 0,-4-3-1760 0,-1 2-448 0,1 0-32 0,4 0-16 16,4-4-160-16,1 1-48 0,2 2 0 0,2-3 0 0,2-2 704 0,0 2 304 15,2-1-32-15,1 0 0 0,0 1 1056 0,1-1 208 16,0 1 32-16,2 0 16 0,-1 4 144 0,3-3 16 16,2 2 16-16,3-2 0 0,3 3-928 0,2-3-192 15,5 2-48-15,3-1 0 0,3 1-384 0,5 0-80 16,3 0 0-16,1-1-128 0,3 3 128 16,1-2-128-16,4 2 0 0,2 0 0 0,0 0 176 0,4 0-176 0,2 2 160 15,1 1-160-15,0 1 144 0,0-2-144 0,-3 1 128 0,-1-1-128 16,-2 2 0-16,-1-3 128 0,2 3-128 0,-2 2 0 15,-2-1 0-15,-2 1 0 0,-1-1 0 0,-2-1 0 16,0-1 0-16,-1-1 0 0,-1-4 128 0,0 1-128 16,3-3 0-16,2-1 0 0,4 3 0 0,2-4 0 15,0 1 144-15,0-1 0 0,-2 1 0 0,-2-1 0 16,-4-1-16-16,-1 2 0 0,-4-1 0 0,-3 1 0 16,0-1 0-16,-4 2-128 0,-2 2 192 0,-2-2-64 15,-4 3-128-15,-3 1 128 0,-4-2-128 0,-4 0 128 0,-4 2-128 0,-2-1 0 16,-2 1 0-16,-3 0 0 0,-2 0 0 0,-1-1 0 15,-1-2 0-15,-2 2 0 0,-2-1 0 0,1-3 0 16,-2 1 0-16,1-1-176 0,-2 0 176 0,0-1 0 16,-3-2 0-16,1 1 0 0,-2-3 0 0,1 0 176 15,-1 2-48-15,-2-4 0 0,-1 1-128 0,-2-2 0 16,0 0 0-16,-1 2 128 0,0 0-128 0,0 2 0 16,-2-2 0-16,0 3 128 0,2 0-128 0,0 2 128 15,2 0-128-15,3 0 128 0,1 1-128 0,2 1 0 16,2 3 0-16,1 0 0 0,3-2 0 0,1 3 0 15,4-1 0-15,1 1 0 0,2-1-224 0,2 1 32 0,3 0 0 16,3-2 0-16,4 0-32 0,1 1 0 0,5-1 0 0,1 0 0 16,1 1 224-16,3 0-192 0,5-1 192 0,3-1-192 15,-2 3 192-15,1 0-176 0,2 3 176 0,2-1-160 16,0 2 160-16,-1 3 0 0,-1-2 0 0,-2 2 0 16,-3 3 0-16,-2-3 0 0,-1 3 0 0,-2 1 0 15,-2-2 0-15,-2 2 0 0,-3 0 0 0,-1 2 0 16,-1 0 0-16,-3 1 0 0,-2 1 0 0,-1 2 128 15,-2-1-128-15,-3 3 176 0,0-1-176 0,-3 2 192 16,-1 0-192-16,-4 0 160 0,0-3-160 0,-3 0 160 16,0 0-160-16,-3 1 192 0,-3-2-192 0,-2 1 192 0,-3 0-32 15,-2 1 0-15,2-5 0 0,-6 2 0 0,-3 1 96 0,-3-1 0 16,-2 1 16-16,-3-1 0 16,0 2-128-16,0-3-16 0,0 1-128 0,7-4 192 0,3-2-448 0,8-3-80 15,6-1-32-15,6-5-19488 16</inkml:trace>
  <inkml:trace contextRef="#ctx0" brushRef="#br0" timeOffset="8336.56">24035 1404 26719 0,'12'-16'2368'0,"-3"4"-1888"15,-2 3-480-15,-2 4 0 0,-2 3 1408 0,-2 2 192 0,0 0 48 0,2 0 0 0,0 2-336 0,2 2-64 0,-2 3-16 0,-3 6 0 0,-1 5-656 0,-3 3-144 0,-2 8-32 0,-3 6 0 0,0 6-208 0,-1 4-32 0,-1 4-16 0,3 7 0 16,1 1-144-16,3 0 0 0,0-3 0 0,1-1 0 15,2-1 0-15,-4 1 0 0,0 7 0 0,-3 3 0 16,-5 4 176-16,-2 1-48 0,-2-2-128 16,0-3 192-16,2-6 64 0,-1-2 16 0,-1 2 0 0,2-7 0 15,2-5 64-15,3-4 16 0,2-3 0 0,2-3 0 16,2-3-16-16,1-4 0 0,2-3 0 0,0-3 0 0,0-3-80 0,-1 1-32 16,0-1 0-16,0 2 0 0,-2 2-224 0,0-2 0 15,0-4 0-15,2 0 0 16,-1-4-208-16,1-4 16 0,1-1 0 0,1-3 0 15,0-3 192-15,0 1 0 0,2-3 0 0,1-3 0 0,2 1 176 0,1-2 80 16,1 3 0-16,3-4 16 0,2 2 48 0,3 0 0 16,4-1 0-16,3 0 0 0,2-1-160 0,5 2-32 15,7-2 0-15,6 1 0 0,6-1-128 0,7 1 192 16,4 2-192-16,3-6 192 0,0 2-192 0,-2 0 0 16,3-3 0-16,7 2 128 0,4 0-128 0,1 0 0 15,3 3 144-15,-1-1-144 0,-2 2 0 0,1-1 0 0,0 8 0 16,-1 1 0-16,-1 4 0 0,-2 2 0 0,-1 0 0 0,-4 1 0 15,1 2 0-15,-2 0 0 0,2 0-128 0,-2-1 128 16,0-1-256-16,-4-2 16 0,-3 1 16 0,4 0 0 16,6 0 224-16,2-2-144 0,2 0 144 0,-5-2-128 15,-4 1-32-15,-3 0 0 0,-3 3 0 0,-5-3 0 16,-2 0-96-16,-7-1-32 0,-2 0 0 0,-3-2 0 16,-4-3 80-16,-2 1 16 0,-5-3 0 0,-4-5 0 15,-3 4 192-15,-4-7 240 0,-2 2-48 0,-3-1-16 16,-2-1 192-16,-3-2 32 0,0 3 16 0,-2-4 0 0,-2 0-144 15,-1-3-16-15,-1-1-16 0,-2-1 0 0,-2 0-240 16,1 0 0-16,-2 0 0 0,-1 1 0 0,0 0 0 16,0 2-208-16,1-5 64 0,-1 1 16 0,2 1 128 0,0-4 0 15,1 2 0-15,0-2-128 0,2-2 128 0,3-6 128 16,-2-1-128-16,2-7 176 0,0-1 0 0,1 0 0 16,-1 4 0-16,0-9 0 0,0-6-176 0,0-6 0 15,1-9 144-15,-1-5-144 0,-2-5 0 0,0-3 128 16,0 1-128-16,2-4 0 0,2-5 128 0,2-3-128 15,2 3 160-15,-1 9-160 0,4 13 0 0,-1 0-336 16,1 5 48-16,3 5 16 0,0 6 16 0,-2 4 0 0,1 6 0 16,-2 7 0-16,-1 3 256 0,-1 4 0 0,-1 2 0 0,0 2 0 15,-2 1 0-15,-1 4 0 0,0 0 0 16,-2 1 0-16,1 2 0 0,-1-1 0 0,0 2 0 16,-1-1 0-16,1 0 0 0,1-1-160 0,0 0 160 0,0 2-128 15,-1 1-96-15,-1 2-16 0,0 1 0 0,-1 1 0 16,-1 1 48-16,-1 3 0 0,0 3 0 0,-3-2 0 15,-1 4 48-15,-3 3 16 0,-3-1 0 0,-1 2 0 16,-4 0 128-16,-1 0-128 0,-2 0 128 0,-1-1-128 16,-5 1 128-16,-2 0 0 0,-5-1 0 0,-2-3 0 15,-3 2 128-15,-2-1 48 0,-3-1 16 0,-3-2 0 16,-1 0-192-16,-5-1 0 0,-2 1 0 0,-5-2 0 16,-4 2 128-16,-7-1 0 0,-3 0 0 0,-4 3 0 0,-3 3-128 15,-3-1 0-15,-1 2 0 0,-5 0 0 0,-1-2 240 0,0 3 16 16,3-4 0-16,0 3 0 0,1 1-128 0,-3 1 0 15,2 0-128-15,4-1 192 0,5-3-32 0,3-1-16 16,1 1 0-16,-2-1 0 0,0 1-144 0,0-4 0 16,3-2 0-16,3-2 0 0,1 1 0 0,5-2 0 15,7 1 0-15,-1 1 0 16,0 1 0-16,5 1 0 0,2-1 0 0,4 1 0 0,5-2-176 0,3 2-64 16,5 0-16-16,5 2 0 15,4 1-464-15,7 0-112 0</inkml:trace>
  <inkml:trace contextRef="#ctx0" brushRef="#br0" timeOffset="9361.04">27615 2297 23039 0,'-20'0'2048'0,"1"0"-1648"0,6 0-400 0,5 2 0 16,1 1 256-16,-4-2-48 0,-11 2 0 0,-14-1 0 0,-10 3 240 0,0-4 32 0,4 1 16 0,9-2 0 0,7-2 672 0,7-1 144 0,7-2 32 0,3-2 0 0,5 1-208 0,4-1-48 0,2 1 0 0,1 1 0 16,4 0-288-16,0 1-64 15,2 0-16-15,2 2 0 0,2-1-48 0,3 3-16 16,3-2 0-16,5-1 0 0,1 2-160 0,6-1-48 0,3-1 0 0,2 2 0 15,4-4-208-15,5 1-48 0,4 2-16 0,2-3 0 0,2 2-176 0,2 1 0 16,-1 2 0-16,-2 0 0 16,1 0 0-16,0 1 0 0,1-1 0 0,0-1 0 0,-1 0 0 0,-1-2 0 15,0 0 0-15,-4-1 0 0,0 0 0 0,-2 0 0 16,-1 0 0-16,-3-1 0 0,-4-2 0 0,-1 1 0 16,-1 0 0-16,-1-3 0 0,-2 2-128 0,-2-2 128 15,-3 3 0-15,-2-1 0 0,-1 2 0 0,-4 0 0 16,0 2 0-16,-4-2 0 0,0 2 0 0,-3 0 0 15,0-2 0 1,-3 2 0-16,0 0 0 0,-2-1 0 0,-2 2 0 0,-2-3 0 0,-1 4 144 0,0-4 0 0,-3 1 0 0,0 2 0 16,-1-3 112-16,-1 0 0 0,0-1 16 0,-3-1 0 15,-1 2-32-15,-1-1-16 0,-3 0 0 0,-1 0 0 16,-1-3-96-16,-1 2-128 0,-2 1 176 0,-1-4-176 16,1 2 128-16,-3-3-128 0,0 1 0 0,0 3 0 15,0-1 0-15,-1 2 0 16,1 2-128-16,0 0 128 0,-2 1-192 0,0 1 48 0,1 2 16 0,1 0 0 15,1 0 128-15,-1 1 0 0,3 3 0 0,0-3-128 16,3 0 128-16,1 1-128 0,3 0 128 0,2-2-128 0,0 0 128 0,2 1-128 16,3-1 128-16,0 0-128 0,4 1-128 0,1-1 0 31,2 0-16-31,3 3 0 0,1-2 80 0,3 1 32 16,3 2 0-16,3 1 0 0,2 1 32 0,2 0 0 15,1 4 0-15,2-1 0 0,1 0-128 0,1-2 0 16,-1 2-16-16,0-2 0 0,-2-1 16 0,-2 2 0 15,-1-1 0-15,1-1 0 0,-1-1 256 0,0 1 0 16,-2 1 0-16,-3-1 0 0,-2 1 0 0,-1-1 0 16,1 3 0-16,0 0 0 0,-1 2 192 0,-2 0 112 15,-4 3 16-15,0-2 0 0,-2 2-64 0,0 2 0 16,-5 1 0-16,-2 1 0 0,-1 4-128 0,-4-1-128 0,-2 3 144 16,-3 2-144-16,-4-1 128 0,-3 2-128 15,-2 0 0-15,-3-1 0 0,0 0 0 0,-1-3 0 0,2-1 0 0,-1-1 0 16,-1 0-128-16,-1 0-128 0,3-4-32 15,3-4-17808-15</inkml:trace>
  <inkml:trace contextRef="#ctx0" brushRef="#br0" timeOffset="11111">30276 2087 12895 0,'1'-3'1152'0,"0"1"-928"0,0 1-224 0,1 1 0 16,-2 0 784-16,1 0 112 0,1-4 32 0,2 3 0 0,1-4 672 0,0 0 144 0,2 0 32 0,1 0 0 0,0 1-288 0,0-1-48 0,1-1-16 0,-2 0 0 0,3 1-464 0,-1-1-112 0,-2 1-16 0,0-1 0 0,0-3-304 0,-3 1-64 0,-1 2-16 0,-2 0 0 0,-2 0-96 0,-2 1-32 15,-3-1 0-15,-1 1 0 0,-3 0 288 0,-2 4 48 16,-3-2 16-16,-3 3 0 0,-1 3 224 0,-1-2 32 16,-1 5 16-16,-1 0 0 0,2 3-352 0,-1-2-64 15,1 3-16-15,0 4 0 0,0 1-224 0,3 2-48 16,2 0-16-16,0 6 0 15,1 0-224-15,0 2 144 0,0 6-144 0,1 0 128 16,-1 3-128-16,3 1 0 0,1 2 0 0,3-4 0 0,2-2 0 0,4-2 0 0,2-2 0 16,4 0 0-16,2-1 0 0,4 0 0 0,3-2 0 0,1-3 0 15,2-3-144-15,2-1-112 0,4 0-32 0,3-4 0 32,1-2-736-32,2-2-128 15,0-3-48-15,0-1-10304 0,-1-4-2064 0</inkml:trace>
  <inkml:trace contextRef="#ctx0" brushRef="#br0" timeOffset="11595.01">30819 2186 35007 0,'-3'-3'3120'0,"1"0"-2496"16,-1 1-496-16,2 2-128 0,0 2 576 0,-2-2 80 0,-2 0 32 0,-3 0 0 0,-5 1 144 0,-3 1 48 0,-4 3 0 0,-3 1 0 0,-2 2-640 0,-1 2-240 0,-1 2 176 0,0 2-176 16,-2 3 0-16,2 1 0 0,1 0 0 0,1 2 0 15,4 1 176-15,4 1-176 0,1-2 192 0,4-1-192 16,2 1 176-16,2 0-176 0,3-1 160 0,3-1-160 15,3-2 0-15,3-1 0 0,3-3 0 0,3 0 0 16,4-5 0-16,3-2 0 0,4-1-176 0,4-4 176 16,1-3-208-16,0 1 80 0,2-5 128 0,3-1-208 15,0-1 0-15,0-2 0 0,0-5 0 0,-4 0 0 16,-2-3 208-16,-3 2-192 0,-3-4 192 0,-3 2-192 0,-4-3 192 16,-1-1 0-16,-3-2 0 0,-2-1 0 0,0-1 176 0,-2 2 16 15,-1 0 16-15,-3 6 0 0,-1 4 112 0,-3 6 32 16,1 2 0-16,-3 4 0 0,-1 6 32 0,0 2 16 15,1 4 0-15,0 4 0 0,2 3-272 0,0 2-128 16,3 5 128-16,1 0-128 0,2 3 0 0,2 1 0 16,2-3 128-16,3-1-128 0,0 0 0 0,2-4 0 15,2 1 0-15,2-2 128 0,2-2-128 0,2-2 0 16,2 1 0-16,3 1 0 0,0-3-272 0,0 0-96 16,-1 1-16-16,0-2 0 15,-2 1-992-15,-4-3-208 0</inkml:trace>
  <inkml:trace contextRef="#ctx0" brushRef="#br0" timeOffset="11821.67">31476 1513 41471 0,'-5'2'1840'0,"1"5"368"0,0 1-1760 0,1 3-448 0,2-2 0 0,0 0 0 0,1 2 432 0,-1 7 0 0,-2 15 0 0,-1 12 0 0,0 12-160 0,-1 6-16 0,0 2-16 0,-3 0 0 0,1-3-240 0,-1 1 128 0,1 0-128 0,-2 1 0 16,2-2-128-16,-1-5-128 0,1-2-32 0,0-10-12592 16,0-1-2528-16</inkml:trace>
  <inkml:trace contextRef="#ctx0" brushRef="#br0" timeOffset="12053.79">31066 2013 41471 0,'0'-5'3680'0,"2"3"-2944"0,3 2-592 0,1 0-144 0,3 0 0 0,0-2-192 0,6 1 32 0,8-1 16 0,11-1 528 0,6-2 96 0,9 0 32 0,1-1 0 16,1-1-320-16,-3 3-48 0,0 1-16 0,-2 3 0 16,-3 3-400-16,-3 0-96 0,-2 3-16 0,-2 1-12192 15,-1 1-2448-15</inkml:trace>
  <inkml:trace contextRef="#ctx0" brushRef="#br0" timeOffset="12369.65">31689 2198 35935 0,'-14'3'1600'0,"6"-1"320"0,0 0-1536 0,5 0-384 0,1-1 0 0,4-2 0 0,-1 1 832 0,0 0 80 0,2 1 32 0,0-1 0 0,5 0-608 0,4-1-112 0,3-3-32 0,4-1 0 16,0 1-1344-16,4-4-256 0,1-1-64 0,2-1-16 16,0-1 752-16,0-1 160 0,1 1 16 0,-2-6 16 0,0 5 1456 0,-3-5 304 15,0 1 48-15,-2-3 16 0,-3 2-64 0,0 1 0 0,-5-4 0 0,-3 0 0 16,-2 3-512-16,-5 0-128 0,-2 2 0 0,-3 1-16 15,-3 3-176-15,-7 1-16 0,-2 5-16 0,-3 3 0 16,-3 4-176-16,-4 7-48 0,-2-1 0 0,-3 7 0 16,-2 3-128-16,-3 4 0 0,1 1-160 0,-1 6 160 15,-1 4-240-15,-1 3 48 0,1 5 16 0,3 1 0 16,3 1-32-16,7 0-16 0,3 0 0 0,5-5 0 16,5 0 32-16,5-4 0 0,3-6 0 0,4 0 0 15,3-2-224-15,4-1-32 0,3-1-16 0,3-2 0 16,4-5-800-1,3-3-144-15,5-2-48 0,3-2-15472 0</inkml:trace>
  <inkml:trace contextRef="#ctx0" brushRef="#br0" timeOffset="13191.17">32521 2152 35935 0,'4'-6'3200'0,"0"0"-2560"0,-2 3-512 0,-1-1-128 0,1 2 928 0,-2-3 160 16,2-3 48-16,1-6 0 0,0-3-560 0,0-7-96 0,-4 2-32 0,-3 0 0 0,-4 1-304 0,-1 3-144 0,-5 5 128 0,-2 2-128 0,-4 4 0 0,-2 4 0 0,-2 6 0 0,-3 4 0 16,-3 6 0-16,1 5 0 0,-1 4 0 0,0 4 0 15,2 2 0-15,-2 3 0 0,-1 6 160 0,2 0-160 0,-1 2 480 0,3-1-16 16,1-1 0-16,5-2 0 15,4-4-224-15,5-3-48 0,5-4-16 0,3-1 0 16,4-2-176-16,5-2 0 0,3-3 0 16,4-3 0-1,5 0-736-15,4-5-32 0,3-1 0 0,3-4 0 16,4-1-288-16,2-6-64 0,2-1-16 0,-2-4 0 0,1-1-688 16,-5-2-144-16,-1-4-16 0,-7-1-16 0,-3-2 1824 0,-2-6 368 0,-2-1 80 0,-3-2 16 15,-1-4 1568-15,-1-2 304 0,-2-2 64 0,-1 1 16 16,-2-1-1264-16,-2 1-240 0,0 4-48 0,-4 0-16 15,-1 5-384-15,-1 5-80 0,-2 5-16 0,-2 8 0 16,2 4-192-16,-1 4 144 0,1 4-144 0,-1 3 128 0,1 4-128 0,1 3 0 16,1 2 0-16,1 4 0 0,0-2 0 15,2 6 0-15,0 3-144 0,1 1 144 0,1 6 0 0,0-1-160 16,2 3 160-16,-1 0-128 0,2 1 128 0,1-3 0 16,-1 5 0-16,-1-3 0 0,1 2 0 0,-1 3 192 15,-1 3-32-15,-1 2-16 0,-1 1 112 0,-2 0 0 16,-3-2 16-16,-4-2 0 0,-2-1-64 0,-4-1-16 15,-2 1 0-15,-3-6 0 0,-3-1 0 0,-3-1-16 0,-3-1 0 16,-2-1 0-16,-3-2-176 0,-2-1 128 0,-4-2-128 0,-2-5 128 16,-1 0-128-16,0-4-176 0,1-6 48 15,1-1 0-15,2-6-224 0,1-5-32 0,2-4-16 0,0-7-19072 16</inkml:trace>
  <inkml:trace contextRef="#ctx0" brushRef="#br0" timeOffset="13727.26">32778 2196 11967 0,'4'-4'528'0,"-1"1"112"0,-1 2-512 15,1-1-128-15,-2 0 0 0,-1 1 0 0,1 1 2624 0,-1-3 480 0,1 0 96 0,1 1 32 0,-2-1-720 0,-2-3-144 0,0 3-16 0,-3 1-16 0,0 1-400 0,-2-2-80 0,-2 3 0 0,0 3-16 0,-2-2-880 0,-1 1-160 16,-1 3-32-16,-1 0-16 0,-1 5-368 0,-1-1-80 0,0 4-16 0,-1 0 0 15,5 0-144-15,-3 5-16 0,-1 3-128 0,1 2 192 16,1 3-192-16,1 0-160 0,3 0 32 0,3 1 0 16,4-3-32-16,2 1 0 0,5 1 0 0,2-3 0 15,4-1-352-15,1-2-80 16,1 0-16-16,3-3 0 0,1-3-336 0,3-2-64 0,1-2-16 0,1 0 0 16,1-5 112-1,-1 1 16-15,1-5 0 0,-1-1 0 0,-2 0 496 0,-2-1 96 0,-3-5 32 0,-3-2 0 0,-3-1 864 16,-1-3 176-16,-4-2 48 0,0-4 0 0,-1-3 352 0,-2-2 80 15,0-2 16-15,0-6 0 0,-1 0-640 16,0-2-128-16,-2-2-32 0,1-1 0 0,-3 3-160 0,0-2-48 16,-1 7 0-16,-2 2 0 0,1 6-48 0,-2 0-16 15,-1 7 0-15,1 2 0 0,-1 4-192 0,1 1 0 16,2 1-144-16,0 3 144 16,4 1-576-16,0 1 0 15,2-2-16-15,1 4 0 0,1-2-816 0,2 0-144 0,0 1-48 0</inkml:trace>
  <inkml:trace contextRef="#ctx0" brushRef="#br0" timeOffset="14877.5">33184 2282 36863 0,'-2'15'3264'0,"0"-1"-2608"0,0 0-528 0,2-1-128 0,0-3 0 0,0-7-256 0,0 5 64 0,0 7 16 0,0 7 1008 0,-1 9 192 0,-1 3 32 15,0 1 16-15,-1-2-800 0,0-3-144 0,-1-3-128 0,-1-4 144 0,1-5-368 0,1-2-80 0,-2-1-16 0,0-4 0 16,-1-2-64-16,-1-3-32 0,3-1 0 0,-3-5 0 0,1 0 608 0,-1-4 128 0,-2-2 32 0,0-1 0 15,1-4 224-15,-1-6 32 0,-1 0 16 0,0-1 0 16,0-5 0-16,2-1 0 0,-1-6 0 0,3-1 0 16,1-5-176-16,1 0-16 0,3 0-16 0,1-1 0 15,2 3-224-15,2 3-64 0,0 0 0 0,2 5 0 16,0 4-256-16,-1 1-64 0,3 7-16 0,0-1 0 16,0 4-160-16,2 4-16 0,0-2-16 0,1 3 0 15,1 3 64-15,0 0 16 0,2 1 0 0,1 1 0 0,1 1 0 16,1 1 0-16,2 1 0 0,1-1 0 15,2 1-384-15,1 1-64 0,2 1 0 16</inkml:trace>
  <inkml:trace contextRef="#ctx0" brushRef="#br0" timeOffset="16075.61">33410 2128 35935 0,'2'5'3200'0,"0"-1"-2560"0,2 0-512 0,0 1-128 0,-2 0 240 0,3 1 16 0,2 7 16 0,6 5 0 0,5 11 176 0,5 5 16 16,1 6 16-16,-3-1 0 15,-5-4-1056-15,-3 1-192 0,-6 2-64 0,-3-2 0 16,-5 1-2176-16,-4-5-432 0</inkml:trace>
  <inkml:trace contextRef="#ctx0" brushRef="#br0" timeOffset="16308.91">33823 2282 43311 0,'-24'15'3840'0,"-1"-3"-3072"0,6-1-608 0,8-1-160 15,3-2 512-15,9-3 64 0,-23 22 0 0,-19 19 16 0,-10 14 0 0,0 12 0 0,7 1 0 0,8-3 0 0,8-2-784 0,3-7-176 0,5-5-16 0</inkml:trace>
  <inkml:trace contextRef="#ctx0" brushRef="#br0" timeOffset="22270.31">4605 16538 17503 0,'4'-9'1552'0,"-2"3"-1232"0,-1 0-320 0,1 2 0 0,-2 3 2880 15,0-3 528-15,2 3 112 0,-1-4 0 0,2-1-3520 0,-1-2-672 0,2-3-160 0,1-3-16 0,-1 1-48 0,-1 2 0 0,2-2 0 0,-1 2 0 0,-2 0 2000 0,1-1 400 0,-1 1 80 0,0-1 16 16,-1 3-112-16,-1 1-16 0,0-2 0 0,0 3 0 0,-1 2-432 0,-2 0-80 16,1 1-32-16,-2 2 0 0,-2-1-480 0,-2 1-80 15,0 1-32-15,-3-2 0 0,-1 3-80 0,-2-1-32 16,-1 0 0-16,-1-1 0 0,-2 0-32 0,0 2-16 16,-1 0 0-16,-2 0 0 0,-1 2-176 0,0 0 128 15,1-1-128-15,1 3 128 0,-1-2 48 0,1 2 0 16,-1 1 0-16,0 2 0 0,3 3-176 0,-1-3 128 15,2 5-128-15,1 2 128 0,-2 1-128 0,2 3 0 16,0 3 0-16,1 2 0 0,0 3 0 0,2 0-144 16,1 2 144-16,2 1 0 0,2-1 0 0,2-2 0 15,4-2 0-15,2-1 0 0,1-2 0 0,2-1 144 0,4-3-144 16,0-2 192-16,1 1-64 0,1-3-128 16,3-3 192-16,-1-3-64 0,1-1-128 0,3 0 192 0,0-2-192 15,0-3 192-15,2-1-192 0,-1-1 160 0,0 0-160 16,1-4 160-16,-1 1-160 0,0-2 0 31,1 0 0-31,-3 0 0 0,1-1 0 0,-1-2 0 0,-2-1 0 0,1-1 0 0,-2-1 0 0,1-1 0 0,-1 0 0 0,0-1 128 16,-1 0 0-16,1-2 0 0,-1 0 0 0,1 0 0 15,2-2-128-15,-2 0 192 0,0-1-192 0,-2 3 192 16,-1 1-192-16,0 1 192 0,-2 0-192 0,-1 2 192 16,-1 1 48-16,-2-1 16 0,0 4 0 0,0-3 0 15,-2-1 64-15,0 3 32 0,0-1 0 0,-2 1 0 16,0-1-32-16,1 3-16 0,0-1 0 0,-2 2 0 0,2 2-144 15,0-1-32-15,1 3 0 0,0 1 0 16,1 0-128-16,1 1 0 0,1 1 0 0,2 2 128 0,0 2-128 0,1-1 0 16,0 5 0-16,-1-3-176 0,1 5 176 0,0 0-160 15,-1 2 160-15,0 0-160 0,0 3 160 0,-1 2 0 16,0 1 0-16,1 4 0 0,-1 0 0 0,3 3 0 16,0 0 0-16,2 1 0 0,1-3 128 0,1-2 48 15,2 0 16-15,3 2 0 0,2-6-192 0,-1 1 0 16,0-3 0-16,1-1 128 0,-1-3-352 0,-2-1-80 15,1 0-16-15,-2-1 0 16,-2-4-384-16,-2 2-96 0,-2-1-16 0,0 1-19488 0</inkml:trace>
  <inkml:trace contextRef="#ctx0" brushRef="#br0" timeOffset="27183.73">5143 16365 24879 0,'-3'-4'2208'0,"1"1"-1760"15,1 1-448-15,-1 2 0 0,2 0 896 0,-1-1 80 0,0-2 32 0,-2-2 0 0,1-3-3056 0,0 0-624 0,0 1-112 0,2 2-32 0,0 0 2976 0,-1 0 592 16,1 2 112-16,0 3 32 0,-1-3 1920 0,0 3 400 16,-1-2 80-16,2 2 16 0,-1 2-1152 0,1 1-240 15,0-1-32-15,1 3-16 0,1 1-1152 0,-1-1-224 16,0 2-48-16,0 1-16 0,1 0-192 0,-1 0-48 15,-1 0 0-15,0 0 0 0,0 2-192 0,0-7 0 0,1 5 0 0,-2-1 0 16,2-1 160-16,-1 0-16 0,-1 1 0 0,1-1 0 16,0 3 16-16,0-5 0 0,-1 5 0 0,-1 1 0 15,1 0-160-15,0-1 0 0,-2 5 144 0,1 0-144 16,-1 1 0-16,2 1 0 0,0 1 0 0,0 1 0 16,1-1 0-16,0 1 0 0,1 3 0 0,1-1 0 15,2 1 0-15,1 0 0 0,0-1 0 0,1-3 0 16,2-1 0-16,-1-1 176 0,3-2-176 0,1-2 192 15,0 0-192-15,2-4 160 0,1 1-160 0,1-1 160 16,1-4-160-16,0 0 160 0,3-1-160 0,-2-1 160 16,2-1-160-16,-2-3 0 0,-1 0 0 0,-1 0 0 15,1-2 0-15,-4-1 0 0,1 1 0 0,-1-1-176 0,-1 0 176 16,0-4 0-16,-1 0 0 0,0-1 0 16,1-2 0-16,-1-3 0 15,0-2 0-15,-1-3 0 0,-1 2 0 0,0 1 0 0,-1-5 0 0,1 2 0 0,-2-1 0 0,-1 0 0 16,0 2 0-16,-2-1 0 0,1 0 0 0,-1 1 0 15,0 2 0-15,0-2 0 0,-1 3 0 0,0 1 128 16,0 2-128-16,-1 4 176 0,0 3-176 0,-1 3 160 16,2 3-160-16,-2 2 160 0,0 3-160 0,0 1 0 15,0 3 0-15,0 2-176 0,0 2 32 0,0 1 0 16,0 3 0-16,1-1 0 0,0 0 144 0,0-1 0 16,2 4 0-16,-1-1 0 0,3 2 0 0,-1 0 0 0,2-3 0 15,2 2 0-15,-1 0 192 0,3 1-16 0,1 1-16 16,0 2 0-16,0 1-32 0,0-3 0 0,-1 0 0 0,0-1 0 15,-1-1-128-15,-2 2 0 0,0-5 0 0,-3-2 0 16,1 0 0-16,-1-3-320 16,-1-2 48-16,-1-2 16 15,-1-2-144-15,2-1-32 0,-1-3 0 0,2-2 0 16,1 1-400-16,1-4-64 0</inkml:trace>
  <inkml:trace contextRef="#ctx0" brushRef="#br0" timeOffset="27732.12">6351 16666 21183 0,'14'-1'1888'0,"-7"-4"-1504"0,0-1-384 0,-2 1 0 0,-1 4 3328 0,0-4 608 0,2 1 112 0,4-5 32 0,7-5-3248 0,5-5-656 0,3-2-176 0,-1-1 0 0,-5 3 128 0,-5 3-128 15,-5 0 144-15,-7 4-16 0,-3-1-288 0,-4 3-64 16,-2 3-16-16,-3-3 0 0,0 3 3200 0,-4-2 640 16,1 2 128-16,-2-1 32 0,0 3-2688 0,-1-1-544 15,-2 2-96-15,1 3-32 0,-1 4-400 0,-3 3-144 16,0 1 0-16,-3 6 0 16,2-2-304-16,0 2-64 0,1 2-16 0,-2 4 0 15,1 4-48-15,0 3-16 0,4-4 0 0,1 4 0 0,4 2 192 0,1 0 32 0,3-1 16 0,1 2 0 16,1-1 352-16,2-1 0 0,2-7 0 0,3 0 0 15,3-7 0-15,0 4-144 0,2-5 144 0,2-1-160 16,-1-1-16-16,2-4 0 0,2 3 0 0,1-6 0 16,3-1-32-16,0-5-16 0,0 0 0 0,3-4 0 15,0 1 0-15,1-1 0 16,0-4 0-16,-1-1 0 0,-1-2-32 0,-1-2 0 0,-1 1 0 0,-3-1 0 16,-1-2 256-16,-2 1 0 0,1 0 0 0,0-4 176 15,0 2 64-15,0-6 16 0,1 1 0 0,1-4 0 16,-1 2 48-16,1-7 16 0,1-4 0 0,-2-3 0 0,0 1-64 0,-2-2-16 15,-1 1 0-15,-3 1 0 0,-2 2-240 16,-2-3 0 0,0 3 0-16,-2 1 0 0,-1 4 160 0,1-1-160 0,-2-2 160 0,-1 0-160 15,0 2 320-15,-1 2-48 0,-1 3 0 0,-3 1 0 0,1 3-32 0,0 6-16 16,0 1 0-16,0 1 0 16,1 4-608-16,1 2-112 0,0 3-16 0,3 0-16 15,1 4-304-15,5 3-64 0,1 3-16 0,2 4-18000 0</inkml:trace>
  <inkml:trace contextRef="#ctx0" brushRef="#br0" timeOffset="28014.37">6717 16494 43311 0,'4'-3'1920'0,"-3"0"384"0,-1 1-1840 0,0 0-464 0,0 2 0 0,1 2 0 0,2 0-1296 0,0-1-368 0,3 2-64 0,1 3 0 0,0 5-3696 0,-1 3-720 0,-1 3-160 0,-4 0-32 0,-1 3 8144 0,-2 5 1632 0,-2-2 320 0,-1 2 64 0,-1-4-288 0,-1 1-48 15,1-4-16-15,-1-1 0 0,2 0-2592 0,0-1-528 16,1-4-96-16,0-4-18496 15</inkml:trace>
  <inkml:trace contextRef="#ctx0" brushRef="#br0" timeOffset="28202.49">6723 16262 50687 0,'4'-5'4496'0,"-3"4"-3600"0,-2-2-704 0,-2 2-192 0,2 1 0 16,0-1-192-16,1-3 32 0,1-1-22240 0</inkml:trace>
  <inkml:trace contextRef="#ctx0" brushRef="#br0" timeOffset="28673.48">7427 16410 43311 0,'1'0'3840'0,"-1"-1"-3072"31,-1 1-608-31,-2 0-160 0,2-2 528 0,0 0 80 0,-2 0 16 0,-2-3 0 31,0-1-2496-31,-2-4-496 0,0 4-112 0,-2 1-16 16,-1 3-4336-16,-1 4-864 0,-1 3-176 0,-2 2-48 0,-2 4 7920 0,0 4 1520 0,2-3 336 0,-1 4 64 16,-1 2 2240-16,0 0 464 15,1 3 96-15,2 2 16 0,0 0-2576 0,3-1-512 16,2 3-112-16,-1 1 0 0,1-2-1040 0,1-2-208 15,1 1-32-15,1 0-16 0,3-1-240 0,1-1 128 16,1-1-128-16,2-1 0 0,3 1-192 0,1-2-128 16,4-7-16-16,1-3-16 15,4 1-96-15,2-4 0 0,2 1-16 0,-2-6 0 0,2 0 656 16,-1-5 128-16,2 0 16 0,0 0 16 0,0-2 48 0,-2-3 16 0,2 1 0 0,1-6 0 16,0 3 128-16,1-4 32 0,0 0 0 15,2-3 0-15,-3-2-64 0,0-1-16 0,0-1 0 0,-2-2 0 16,-1 1-96-16,-2-3-16 0,-1-1 0 0,-3 2 0 15,-2 1-208-15,-2-1-48 0,-3 3-128 0,-4-2 192 16,-2 1-192-16,-6 1-160 0,-2-3 32 0,-4 2 0 16,-4 1-480-16,-8-6-96 15</inkml:trace>
  <inkml:trace contextRef="#ctx0" brushRef="#br0" timeOffset="31153.68">8695 16614 33167 0,'-1'-1'2944'0,"-1"-3"-2352"0,-1 3-464 0,2 1-128 0,0-2-448 0,-2 0-96 0,0 0-32 0,-2-2 0 0,-4-1-2704 0,0-1-560 0,-1 4-96 0,2-2-32 0,0 3 4704 0,0 1 928 16,2 1 192-16,1 3 48 0,2-2 1072 0,3 3 224 15,3 0 32-15,2-3 16 0,4 3-1424 0,4 2-288 16,2-2-48-16,2 1-16 0,3-3-960 0,2 2-208 0,3-2-48 0,1 1 0 16,0-4-256-16,1 1 160 0,1 0-160 0,3-1 128 15,3-2-128-15,0-1 0 0,2-1 0 0,2 1 0 16,4-2 0-16,2-1 0 0,1 3 0 0,5-2 0 15,2 3 0-15,4 0 0 0,2 2 0 0,1 0 128 16,-1 0 0-16,0 0-128 0,-2 0 192 0,-4 2-64 16,-1 0-128-16,-5 1 0 0,1 0 0 0,-4-3 0 15,-3 0 0-15,-1 0-144 0,-2 0 144 0,0-1-208 16,-1-3 32-16,-2 3 16 0,1-1 0 0,0-1 0 16,0 2 160-16,1-4 0 0,1 3 0 0,-1-2 0 0,-1 4 240 15,-2-4-32-15,-1 3 0 0,-2 1 0 0,-4 0-32 0,-4 0-16 16,-2 0 0-16,-3-1 0 0,-3-2 0 15,-4 2 0-15,-3 0 0 0,-2-2 0 0,-1 2-32 0,-3-2 0 16,-1 0 0-16,-1 2 0 0,0-4 144 0,0 1 32 16,-1-1 0-16,0-1 0 0,-1 2 0 0,2-3 0 15,0 0 0-15,1 0 0 0,0 1-64 0,-1 0-16 16,1-3 0-16,0 0 0 0,-2 1-224 0,0-3 0 16,-1 2-192-16,-3-1 192 0,0 0-208 0,-4 1 64 15,2 1 16-15,-5 0 0 16,-2 2 128-16,-4 0 0 0,-2 0 0 0,-4 1 0 0,0 1 0 0,-1 3 0 15,1 1 0-15,1 0-128 0,4 0 128 0,4 0 0 16,5-1 0-16,1 1 0 0,2 0 0 0,3-3 0 0,3 1 0 16,2-2 0-16,0 2 0 0,1-3 0 0,2 0-144 0,0-1 144 15,2 1-224-15,0 1 32 0,0 0 0 0,3 2 0 16,-1-1 32-16,2 3 16 16,-1 0 0-16,1 0 0 0,1 1 144 0,-1 3 0 0,-1-4 0 0,2 3 0 15,5 2 0-15,2 0 0 0,3 1-128 0,1 0 128 16,3 1-176-16,1 2 176 0,1 1-208 0,-1-4 80 15,2 5 128-15,-2-3-128 0,-1 1 128 0,-5-2-128 16,-1 0 128-16,-3-1 0 0,-2 3 0 0,-3-3 0 16,-3 0 0-16,-2 2 0 0,-2 0 0 0,-3 1 0 15,0 1 0-15,-4 2 0 16,-1 1 160-16,-1 0-160 0,-3 1 144 0,0 1-144 0,-3-2 128 0,2 2-128 0,-1 0 192 0,-1 0-32 16,0 1-16-16,0 0 0 0,0-2 64 0,1 0 16 15,1-1 0-15,0-2 0 0,0 0 0 0,2-2 0 16,-1-1 0-16,2-1 0 0,-2 1-224 0,0 0-128 15,-1-2 128-15,-2 0-13760 16,-2-1-2640-16</inkml:trace>
  <inkml:trace contextRef="#ctx0" brushRef="#br0" timeOffset="32628.36">11271 15780 26719 0,'-2'-8'2368'0,"0"1"-1888"0,2 6-480 0,0-2 0 16,2 3 1360-16,0-5 176 0,2-1 48 0,2-5 0 0,4 0-3728 0,2 0-736 0,3 4-160 0,-1 4-32 16,-2 4 720-16,-1 4 144 0,-1 3 32 0,-2 4 0 0,-2 1 3664 0,-3 2 752 0,0-4 128 0,-1 2 48 15,0 0-48-15,-2 2 0 0,1-3 0 0,-1-1 0 16,1 2-384-16,2-2-64 0,-1-1-32 0,1-3 0 16,-1-1-656-16,3-2-128 0,0-1-16 0,1 0-16 15,0-1-624-15,2-2-128 0,-1 0-32 0,2-3 0 0,-1 1-96 0,0-2-32 16,-1 1 0-16,-1 1 0 0,2-3-32 0,-3 0 0 15,1 0 0-15,-2 3 0 0,-1-2-128 16,0 2 0-16,-2-2 0 0,0 3 0 0,1 1 0 0,-4 0 0 16,2-3 0-16,-1 2 0 0,1 1 0 0,-1 0 0 15,0 0-144-15,1 0 144 0,-2 1 0 0,2-1 0 16,0 0 0-16,0 0 0 0,0 0 0 0,0 0 0 16,0 0 0-16,0 0 0 0,0 0-256 0,20 0 64 15,-11 0 16-15,1-2 0 16,0 0-336-16,0-1-80 0,-1 1-16 0,-1-1 0 15,-2 0-1376-15,-1 3-256 0</inkml:trace>
  <inkml:trace contextRef="#ctx0" brushRef="#br0" timeOffset="34136.01">11448 15953 13823 0,'-2'0'1216'0,"-1"0"-960"0,2 0-256 0,0-2 0 0,1 2-2208 0,-3-2-480 0,1 0-112 0,-2-2-16 0,-1-1 2240 0,-4-4 432 0,2 1 144 0,-2-4 0 0,4 4 1184 0,0 0 288 0,0 1 48 0,0 2 16 0,3-4 2144 0,0 4 432 0,-1 4 96 0,1 0 16 16,-1 2-2048-16,-1 0-432 0,3 2-80 0,-3-1 0 15,2 2-928-15,-2 1-176 0,1 0-48 0,-1 1 0 16,0-2 576-16,2-2 128 0,-2 1 0 0,1-1 16 16,1-1-64-16,0-1-16 0,-1 2 0 0,1-4 0 15,0 2-592-15,2-1-128 0,-1 1-32 0,1-3 0 16,1 1-144-16,-1-1-16 0,0 3-16 0,0 0 0 16,0 0-64-16,0 0-16 0,0 0 0 0,0 0 0 15,0 0-144-15,0 0 128 0,0 0-128 0,0 0 128 16,0 0-128-16,0 0 128 0,0 0-128 0,0 0 128 0,0 0 80 15,9 22 16-15,-5-12 0 0,1-4 0 0,1 4 176 0,0-4 48 16,3 3 0-16,-1-3 0 0,2 1 64 0,1-4 32 16,3 0 0-16,1-1 0 0,1-2-128 0,2 0-32 15,2-2 0-15,0-1 0 0,1 0-96 0,-7 1-32 16,-2 1 0-16,0-1 0 0,6-1-256 0,4 0 0 16,0-1 0-16,0 3 0 0,1-3 0 0,-4 3 0 15,1 1 0-15,-2 0 0 0,-1 1 0 0,1 3 0 16,2 1-128-16,1-2 128 0,-2 2 0 0,3-2 0 15,6 3 0-15,2 1 160 0,-3-1-160 0,3-1 0 16,1 0 0-16,0-2 0 0,0 0 0 0,-3-2 0 16,2 0 0-16,-4-1-176 0,-3-1 176 0,-3 0 0 15,1-2 0-15,-2 2 0 0,-2-1 0 0,-1 2 0 16,-4 0 0-16,-2 0 0 0,-1 0 0 0,-4 0 0 16,-1 1 128-16,-3 0-128 0,0 0 0 0,-2 2 0 0,0-3 0 0,-2 2 0 15,1 2 0-15,-2-1 0 0,-1 0 0 0,-1 2-128 16,0 0 128-16,-2-1 0 0,1 1 0 0,-1 1 0 15,1 0 0-15,-2 2 0 0,1-2 0 16,-2 1 128-16,1 3-128 0,-1-4 0 0,2 5 0 0,-4 1 0 16,3-1 0-16,-4 1 0 0,1 4 0 0,-4 1 0 15,0 1 0-15,-4 4 0 0,-4 0 0 0,0 2 0 16,-4-2 0-16,5-3-192 0,2-3 192 0,-4 2-192 16,-2 3 64-16,-1-1 0 0,-1 1 0 0,2 0 0 15,2 1 128-15,0-2 0 0,2 1 0 0,1-1 0 0,3 0 0 16,-1-3 0-16,-2 0 0 0,1 1 0 0,0 0 0 0,1-2 0 15,-2 0 0-15,1-2 0 0,1 2 0 0,0-4 0 16,2-1 0-16,2-2 0 0,2-1 0 0,2-2 0 16,2-1 0-16,3 0 0 0,0-3 128 0,2 2-128 15,0-2 128-15,2 2-128 0,0 0 0 0,0-1 128 16,1 1-128-16,1 0 0 0,0-2 176 0,0 2-48 16,2 0 0-16,-1-1 0 15,2 1-128-15,1-1 0 0,2 2 0 0,0-2 0 0,1 1 128 0,1-2-128 16,3 2 192-16,0-1-64 0,2 2 112 0,2-4 16 15,0 1 0-15,3 1 0 0,3-2-80 0,3-1-16 16,1 0 0-16,2-1 0 0,1-2 32 0,0 1 16 0,4 1 0 0,-1-3 0 16,-1 0-208-16,1 2 128 0,1 0-128 0,-1 2 0 15,-2 0 0-15,-1 2 0 16,3 0 0-16,-3 2 0 0,2 0 0 0,-1-2 0 0,2 2 0 0,-2-2 0 16,1 1 0-16,0-2 0 0,0 0 0 0,-1-1 0 15,1-1 0-15,-3 1 0 0,1-1 0 0,-2-2 0 16,-3 1-304-1,-4-1-96-15,-2 2-32 0,-4 0 0 0,-5 1-864 0,-6 1-176 16</inkml:trace>
  <inkml:trace contextRef="#ctx0" brushRef="#br0" timeOffset="35519.04">12746 16603 23039 0,'4'-1'2048'0,"-3"-3"-1648"0,1 4-400 0,-2 0 0 0,-2 0 3120 0,2 1 528 0,2-1 128 0,0 0 0 0,1 0-2496 0,-1 3-496 0,2-1-96 0,-2 2-32 0,1 2-48 16,-1-1-16-16,1 1 0 0,-2 1 0 0,1 0-80 0,-2 2-32 0,2-1 0 0,-2 2 0 15,1 6-240-15,0 2-48 0,0 4-16 0,0 0 0 16,-1 4-368-16,-1 3-80 0,-1 1-16 0,-2 3 0 15,-2 2-320 1,-3 0-64-16,2-2-16 0,-4 7 0 0,-2 1-1168 0,1-2-256 0,1-5-32 16,0-2-13488-16</inkml:trace>
  <inkml:trace contextRef="#ctx0" brushRef="#br0" timeOffset="36162.98">11627 17552 47919 0,'-2'1'2112'0,"-2"-1"448"0,0 0-2048 0,2 0-512 0,1-1 0 0,2 1 0 0,1 0-512 0,2-4-224 0,5 1-32 0,7-3-16 0,5 1-640 0,7-1-128 0,4 1-32 0,3-1 0 0,2 2 1248 0,0 2 336 0,-2-1 0 0,-2 2-144 16,-2 0 656-16,-2 1 128 0,-2 0 16 0,-1 1 16 15,-1 0-400-15,-3 2-80 0,-2-3 0 0,-3 2-16 16,-5 0-48-16,2 0 0 0,-1-1 0 0,1 4 0 0,-3-2 0 0,-2 0 0 16,-2 2 0-16,-1 0 0 0,-1 1 0 0,-2 1 0 15,-2 0 0-15,-2 2 0 0,-3-2-128 0,-3 3-176 16,-2 1 48-16,-5-2 0 0,-4 3-112 0,-4 2-16 16,-6-2 0-16,-2 4 0 0,-5-1-16 0,-1 1-16 15,-2 1 0-15,-1 1 0 0,2-2 288 0,1 1 0 16,1 3-128-16,2-3 128 0,3 2 0 0,1-1 128 15,1 3-128-15,-1 2 192 0,2-1-192 0,2-4 128 16,3 3-128-16,1-3 0 0,2-1 0 0,5-1 0 0,2 1 0 16,4-3 0-16,3 1 0 0,1-3 0 0,4 2 0 0,1-1 0 15,3 0 208-15,0-1 0 0,2 1 0 16,1-2 0-16,5-1-208 0,0-1 144 0,3-1-144 0,1-1 128 16,4 2 240-16,-1-4 32 0,5 2 16 0,1 0 0 15,-1-3-32-15,2 1-16 0,3-2 0 0,-1-1 0 16,3-2-176-16,-1 2-48 0,-1-2 0 0,-1 0 0 15,0 1-432-15,-3 0-96 0,-3-1 0 16,-3 0-16-16,-3 0-256 0,-3 0-48 16,0 0-16-16,-5 0-12064 0,2-1-2400 0</inkml:trace>
  <inkml:trace contextRef="#ctx0" brushRef="#br0" timeOffset="36570.68">12447 18098 35007 0,'3'4'3120'0,"-5"-4"-2496"0,0 0-496 0,-1-4-128 0,2 3 1856 0,1-1 336 0,0-1 80 0,1-3 16 0,1-5-6256 0,5-4-1264 0,5-4-240 0,5 1-48 16,4 0 672-16,0 1 144 0,1 6 32 0,-2 0 0 0,-3 1 8464 0,-2 4 1712 15,-2 1 320-15,1 1 80 0,1 3-2512 0,1 0-512 0,1 1-112 0,0 1-16 16,3 3-1984-16,-2 1-416 0,-2-2-80 0,-1 5-16 16,-3-2-256-16,-2 1 0 0,-3 3-208 0,-2 1 80 15,-2 4-32-15,-6 5 0 0,-4 2 0 0,-6 7 0 16,-5 0-160-16,-6 6-16 0,-8 5-16 0,-4 0 0 31,-5 4-416-31,-3-4-96 0,-2 4-16 0,0-5 0 0,2 0-576 16,6-4-112-16,7-5-32 0,3-3 0 0,6-1 2576 0,6-5 512 0,5-5 112 0,4-2 0 15,3-3 336-15,4-2 64 0,1-3 16 0,4-4 0 16,3 1-1536-16,0-3-304 0,5 1-176 0,0-1 192 16,2 0-480-16,1 1-96 15,4 1 0-15,1 0-16 0,0-2 400 0,2 0 0 0,3 0 192 0,3-2-64 16,0-1-752-16,2-5-144 0</inkml:trace>
  <inkml:trace contextRef="#ctx0" brushRef="#br0" timeOffset="37433.32">11565 15212 37775 0,'-7'-1'3360'0,"1"-3"-2688"0,1 3-544 0,2 1-128 0,2-1 544 0,0 1 80 0,-4-4 16 0,-4-1 0 0,1 0-2544 0,0-2-496 0,2-1-96 0,0-1-32 0,0 1 1936 0,-2 0 384 16,0 1 80-16,-5 0 128 0,-2 0 1776 0,-4 2 464 16,-6 2 112-16,-3 0 16 0,-6 3-1408 0,-3-3-288 15,-3 6-48-15,-2 0-16 0,-1 5-448 0,2 1-160 16,4 2 0-16,-2 4 144 0,-5 4-144 0,2 2 0 15,2 1 0-15,4-2 0 16,4 2 0-16,4 0 0 0,6 0 0 0,4 1 0 0,4 0 0 0,4 2 0 16,4 1 0-16,3-1 0 0,2 1-176 0,5 3 48 15,2 3 0-15,3 3 0 0,3 1 128 0,2 2-128 16,2 2 128-16,0 2-128 0,2 2 128 0,0 2 0 0,-2 4 160 16,-1 1-160-16,1 5 0 0,-3 5 0 15,2 7 0-15,-3 2 0 0,0-2 0 0,-1 3 0 0,-1 0 0 0,-1 1 0 16,0 4 0-16,0-2 0 0,-2 2 0 15,1-1 0-15,0-5 0 0,1-2 0 0,1-4 0 0,0-2 0 16,-2-2 0-16,1 0 144 0,0 5-144 0,-1 0 192 16,1-3 32-16,-2-4 16 15,0 0 0-15,-4-3 0 0,0-7-240 0,-3 6 128 0,-1 3-128 0,-6 1 0 16,1 0 0-16,-4-3 128 0,-2-3-128 0,0-2 0 16,-2 1 0-16,-1 0 0 0,0-1 0 0,0-4 0 15,2-4 0-15,0-2 0 0,1-2 0 0,1-4 0 16,-1-4 176-16,0 0 80 0,1 1 32 0,1-4 0 0,2-3-112 15,-1-1-32-15,2 4 0 0,-1-7 0 16,1 1-144-16,1-3 0 0,1-2 0 0,0-5 0 0,1 0 128 0,0 1 0 16,1-1 0-16,-1 1 0 0,2-4 64 0,-2 6 0 15,3-7 0-15,-2 3 0 0,3-2-192 0,-1 1 0 16,2-1 144-16,0 2-144 0,1 1 0 0,1 2 0 16,3 2 0-16,2-1 128 0,1 1-128 0,3-3 0 15,3 1 0-15,1-2 0 0,2-1 0 0,2-6 0 16,5 3 0-16,0-2 128 15,3-2 96-15,2 0 32 0,1-3 0 0,2 0 0 0,0 0-256 0,2-4 0 16,1 2 128-16,-3 2-128 0,2-4-144 0,-2 3-80 16,-1-2-16-16,-2 2 0 15,-1 1-224-15,-6-1-48 0,-1-1-16 0,-6 2-12608 0,-2-4-2528 16</inkml:trace>
  <inkml:trace contextRef="#ctx0" brushRef="#br0" timeOffset="38358.51">12872 15130 43311 0,'-6'-2'3840'0,"0"1"-3072"0,2-1-608 0,3 2-160 0,0 3-496 0,0-3-128 0,-2-1-16 0,-2-1-16 0,0 0-6400 0,0-2-1280 0,2 1-256 0,0-2-48 16,3-2 6480-16,0 2 1312 0,3 1 256 0,-1 1 48 15,3 2 4800-15,0 1 960 0,2 0 192 0,2 0 32 0,2 2-2080 0,4 2-416 0,4-3-96 0,3 3-16 16,4-2-1744-16,2 2-368 0,3-1-64 0,1 2-16 16,2-1-448-16,-1 1-192 0,1 0 128 0,-1 2-128 15,2-4 128-15,-1 2-128 0,-2 1 128 0,-1 2-128 16,-2-2 0-16,-2 0 0 0,-4-1 0 0,-2 1-176 0,-2-1 176 16,-4 1 0-16,-3 2 160 0,-2 2-160 15,-3-2 144-15,0 4-144 0,-2 1 128 0,-3 0-128 0,1 0 192 0,-2 2-64 16,0 4 0-16,-1 2 0 0,0 1-128 15,-1 0 0-15,0 6 144 0,-2 1-144 0,1-1 0 0,-2 7 144 16,0 6-144-16,0 5 0 0,0 5 0 16,-3 4 0-16,4 4 0 0,-1 3 0 0,1 2 0 0,1 4 0 15,-1 8 0-15,2 2 0 32,1 6-448-32,0-5-80 0,0-6-32 0,1 0 0 0,1 1 144 0,-2 0 32 0,0 0 0 0,0-1 0 0,-2 2 384 0,1 0 304 15,0 3-48-15,0-1-16 0,0-1 160 0,1-3 48 16,1-3 0-16,2-7 0 0,4-2-448 0,0-4 0 15,1 0 0-15,0 1 0 0,2 3 0 0,0-2 0 16,0 1 0-16,1-6 0 0,0 0 0 0,0-3 0 0,3 1 0 16,-3 0 0-16,0-1 0 15,-2-1 0-15,-1 1 0 0,1-4 0 0,-2-4 0 0,1-6 0 0,-1-2 0 0,-2-2 0 16,-1-3 160-16,-3-3 48 0,0 1 16 0,-1-5 0 16,0-1-224-16,-1-3 0 0,1-3 0 0,-1-1 0 15,1-3 208-15,-1 1-48 16,0-1-16-16,1-3 0 0,-2 2 160 0,2 0 16 0,-1-3 16 0,-1 2 0 15,0 0-176-15,0-1-32 0,-1 5-128 0,1-2 192 16,-4 0-192-16,-2 2 128 0,-3 4-128 0,0-3 0 16,-4 3 0-16,0-4 128 0,-1 0-128 0,-2 0 0 0,-1-6 240 15,1 1 0-15,-1-2 0 0,1-3 0 16,1 0 16-16,3-4 0 0,1 0 0 0,1-3 0 0,1 0-416 16,1-5-80-16,1 1-16 0,-1-7 0 15,2-1-640-15,0-3-128 0</inkml:trace>
  <inkml:trace contextRef="#ctx0" brushRef="#br0" timeOffset="39252.56">13987 16750 43311 0,'-13'3'1920'0,"2"-1"384"0,0-2-1840 0,2 0-464 0,4 0 0 0,2 0 0 0,-1 0-304 0,-3-2-144 0,-5-3-48 0,1 1 0 0,1-5-448 16,3 2-80-16,5-2-32 0,2 1 0 0,2-2 1056 0,3 4 192 0,1 2 64 0,3 0 0 0,-1 2 432 0,5-1 80 16,0 1 32-16,6 1 0 0,2-1-384 0,7 2-80 15,6 3-16-15,3-1 0 0,4 0-192 0,1-1-128 16,4 2 160-16,3 2-160 0,2 0 128 0,-1 2-128 15,4-4 0-15,-4 0 144 0,2-2 16 0,-1 0 0 16,0-1 0-16,-2 0 0 0,-1 0-160 0,0 0 0 16,2 0 144-16,-1-1-144 0,0 0 128 0,-2-2-128 15,0 1 160-15,-4 1-160 0,-1-2 0 0,-3 1 0 16,-1 0-128-16,-3-3 128 0,1 0 0 0,-1 1 0 16,2 2 0-16,-1-1 0 0,1 0 0 0,0-1 0 0,0 2 176 15,0-2-176-15,-3 1 192 0,-1 1-64 0,-2 1 0 16,-3 0-128-16,0-2 0 0,-5 2 0 15,1 0 0-15,-5 1 0 0,0-3 0 0,-3 3 0 0,-1-1 0 0,-3-1 0 16,1 2 0-16,-4-4 0 0,0 3 0 0,-3-3 0 16,-1 2 0-16,-2-2 0 0,-2 1 208 0,-1-2-64 15,0 0 32-15,-3-1 0 0,0 0 0 0,-2 0 0 16,0-3-48-16,-4 2-128 0,-1-2 192 0,-2 1-64 16,0-2-128-16,-3 2 0 0,-3 0 0 0,1 0 0 15,-1 2 0-15,-1 0 0 0,-1 1-160 0,2 0 160 16,0 1 0-16,1 0 0 0,1 1-128 0,-1-1 128 15,-2 0 0-15,-1-4 0 0,2 0 144 0,-1 0-144 0,3-1 192 16,4-2-48-16,-1 1-16 0,5 3 0 0,2-2-128 0,1 3 0 16,1 3 144-16,4-3-144 0,-1 2 0 0,2 3-128 15,0 0 0-15,3-2 0 0,1 3-208 0,1 0-48 16,4 4 0-16,0-4 0 16,3 5-128-16,5-1-16 0,2 1-16 15,3 3 0-15,3-1 224 0,1 0 32 0,3 2 16 0,1-1 0 0,1 1 112 0,-1-2 32 16,0 0 0-16,-2 2 0 0,2 3 128 0,-3 0 0 15,-4 0 0-15,0 3 0 0,-2 2 0 0,-5 1 144 16,-2 0-16-16,-5-2-128 0,-1 2 240 0,-6-2-64 16,-1 0-16-16,-4-3 0 0,-1 2 48 0,-5-4 16 15,-2 2 0-15,-1-1 0 0,-2 2 96 0,-3-1 0 16,0 0 16-16,-3 0 0 0,-1 1-192 0,-2 1-144 0,-2 1 192 0,0 1-192 16,0 3 0-16,-2-3-144 0,3 1-16 15,-1 0 0-15,0 1-80 0,1-2-16 0,2-2 0 0,-1 1 0 31,-1 1-192-31,0-1-64 0,3-5 0 0,4-4-18112 0</inkml:trace>
  <inkml:trace contextRef="#ctx0" brushRef="#br0" timeOffset="39974.61">17198 16420 43311 0,'-4'-2'3840'0,"1"-1"-3072"0,0 1-608 0,1-1-160 0,0 2-352 0,1-4-96 0,-3-1-32 0,-1-4 0 16,2-2-1936-16,-1-6-384 0,3 2-80 0,0 1 0 16,2 2 1568-16,-1 2 320 0,1 1 64 0,-1 1 16 0,-2 4 3104 0,-1-1 624 0,-1 0 128 0,1 2 32 15,-4 3-1824-15,1-2-352 0,-2 3-80 0,-3 3-16 16,-2-2-512-16,-3 3-192 0,-2 0 0 0,-5 0 144 15,0 5-144-15,-4-1 0 0,-1 4-160 0,0 0 160 16,1 3-144-16,0 1 144 0,2 3-128 0,1 2 128 16,3-1 0-16,1 4 0 0,2 1 0 0,1 2 0 15,1 3 0-15,-1 2 144 0,4-1-144 0,1 1 0 16,2-2 0-16,2-1 0 0,3 0 0 0,2-3 0 16,1-3 0-16,1-3 0 0,4-5 0 0,-1 0 0 0,2-2 0 15,2 0 160-15,1-5-160 0,3-4 128 0,3-1 64 16,1-3 0-16,4-5 0 0,0-1 0 0,5-3 16 15,-1-2 16-15,1-3 0 0,0-1 0 0,0 0-224 0,-1-2 0 16,-1 0 0-16,-1-3 0 16,0-2 0-16,-2-4-240 0,1-1 48 0,-4-2 16 0,0-1 176 0,-3-2 128 15,-2 3-128-15,-1-5 176 0,-3 2 0 0,-3 1 0 16,1 4 0-16,-1 4 0 0,-2 5-176 0,-1 2 0 16,0 5 0-16,-3 4 0 0,2 3 0 0,-1 3 0 15,-1-1 0-15,1 4 128 0,-1 3-128 0,1-3 0 16,-2 7 144-16,2 2-144 0,-2 2 0 0,1 5 0 15,1 3 0-15,0 5 128 0,-1 0 48 0,1 5 16 0,3 4 0 16,-1 0 0-16,0-2-192 0,2 2 128 0,2-1-128 0,2-4 128 16,0 3-128-16,2-4 0 0,2 1 144 0,0-3-144 15,1-2 0-15,1-3-288 16,2 0 48-16,-2-2 16 16,2-3-288-16,0-3-64 0,0-4-16 0,1-3 0 15,-1-3-992-15,-1-4-192 0,1 0-32 0,-2-5-14880 0</inkml:trace>
  <inkml:trace contextRef="#ctx0" brushRef="#br0" timeOffset="40430.1">17533 16251 9215 0,'4'1'816'0,"-3"0"-656"0,0 2-160 0,0-3 0 0,-2 2 7296 0,1 2 1408 0,0-3 304 0,0 5 48 0,3 4-7360 0,-1 1-1472 0,2 7-224 0,1 0-192 16,1 4-1312-16,-2 2-272 0,-1 2-48 0,0 2-16 0,-3 2 2048 0,0 2 416 16,-3 5 80-16,0 3 0 0,-1-2 304 0,3 2 48 15,-2-6 16-15,5 0 0 0,0-6-672 0,2-4-128 16,2-3-16-16,1-4-16 0,3 0-240 0,3-6 0 16,-1-3 0-16,2-3 0 0,2 0-176 0,0-5-128 15,2-4-16-15,0-2-16 16,0-2-416-16,1-5-80 0,-1-1 0 0,0-2-16 0,-5 3 400 0,1-7 64 15,-1 0 32-15,-2-6 0 0,1-1 544 0,-1-4 128 0,0-1 0 16,1-3 16-16,-1 1-336 0,2-1 144 16,-1 5-144-16,0-2 0 0,1 4 0 0,-3 3 0 0,0 5-192 0,-3 5 48 15,-2 4-112-15,-1 2 0 0,-3 5-16 16,-1 2 0-16,0 2 832 0,-1 4 160 0,-2 2 48 0,-1 5 0 16,0 2-48-16,0 4 0 0,-2 4 0 15,1 3 0-15,0-1-352 0,-1 4-80 0,2 2-16 0,0-3 0 16,2 0 80-16,0-2 16 0,4 2 0 0,-1-6 0 15,3 1-368-15,-1-2 0 0,4-2 0 0,-1 3-128 16,2-3-160-16,2 0-32 0,1 2 0 16,2 1 0-16,-1 1-256 0,0 1-48 15,1 4-16-15,-2-1 0 0,0 1-960 0,0 2-208 0,0 1-48 0,0-5-9024 16,2 2-1792-16</inkml:trace>
  <inkml:trace contextRef="#ctx0" brushRef="#br0" timeOffset="41120.58">18682 16627 41471 0,'4'-2'1840'0,"-3"-3"368"0,-1-1-1760 16,0 0-448-16,0 1 0 0,0 0 0 0,0-1-1120 0,0-6-304 0,0-6-64 0,0-4-16 0,-1-6-3744 0,-3-1-736 0,-2 1-160 0,-3 6-16 0,-3-1 4688 0,-6 6 960 0,-1 5 176 0,-6 0 32 0,-1 8 3008 0,-5 4 608 0,0 6 112 0,-2 6 32 0,-1 4-1536 0,1 6-320 15,-3 6-48-15,-1-2-16 0,2 4-704 0,2 1-160 16,2 4-32-16,3 0 0 0,4 2-640 0,3-1-320 15,6 1 16-15,3-1 16 0,4-3 528 0,2-2 96 16,2-3 32-16,3-2 0 0,2-2-112 0,3-3-32 16,0-3 0-16,2-4 0 0,1-3-224 0,1-2 0 15,1-2-192-15,2-3 192 0,1-3 752 0,3-2 256 0,5-4 48 16,1-3 16 0,1-3-176-16,3-2-48 0,3-5 0 0,1-1 0 0,-2-1-592 0,2 0-128 0,0-6-128 0,-1 0 176 15,1-2-176-15,-3-1 0 0,-3-3 0 0,-2-3 0 16,0-2 256-16,-1-3-16 0,-1-2-16 0,-3-4 0 15,-3 0 96-15,0 0 0 0,-2-3 16 0,-1 2 0 16,-2-1-192-16,-1 1-144 0,-1-3 192 0,-1 3-192 16,-2 3 0-16,1 2 0 0,-1 3 0 0,-2 10 0 15,-1 1 144-15,1 1-144 0,-2-6 0 0,-3-4 144 16,0 0-144-16,-1 2 192 0,0 4-192 0,1 3 192 16,-3 5-320-16,2 2-64 0,2 8-16 0,-2 2 0 15,2 1-496-15,1 4-80 0,-1 4-32 0,3 2-17600 16</inkml:trace>
  <inkml:trace contextRef="#ctx0" brushRef="#br0" timeOffset="41450.18">18932 16461 28559 0,'1'-1'1264'0,"-2"1"272"16,1 1-1232-16,-2 0-304 0,1 3 0 0,1 2 0 0,0 0 0 0,-1 7 0 0,-2 8 0 0,2 8 0 0,-1 10 2112 0,0 3 528 0,1 1 112 0,1-2 0 0,1-3-1488 0,1-6-304 0,0 0-64 0,-1-4-16 0,2-4-640 0,-2-1-240 16,-1-5 176-16,1-3-176 15,1-1-864-15,-2-3-272 0,1-3-48 0,0-3-16208 16</inkml:trace>
  <inkml:trace contextRef="#ctx0" brushRef="#br0" timeOffset="41639.44">19082 16168 51599 0,'0'-3'2288'0,"-1"0"464"16,-1-2-2192-16,-1-1-560 0,1 3 0 0,1-2 0 0,-1 1-336 0,-1-3-176 0,0-5-48 0,-1-4 0 0,2 0-2512 0,3 2-496 0,2 3-96 0,0 6-32 0,2 4 2912 0,0 3 576 0,3 3 208 0,-1 2-144 15</inkml:trace>
  <inkml:trace contextRef="#ctx0" brushRef="#br0" timeOffset="42069.75">19779 16450 46991 0,'-2'2'4176'0,"0"1"-3344"0,-2-2-656 0,1 0-176 0,-2 3 1056 0,0-3 176 0,-4 3 48 0,-3 3 0 0,-7 3-3360 0,-1 1-672 0,-2 0-128 0,1 4-16 15,1 0-4256-15,0 1-848 0,3 2-160 0,0-1-32 0,1 5 9584 0,1 0 1920 16,1 2 384-16,2 1 80 0,1 1 128 0,1-3 48 15,2 2 0-15,1-3 0 0,2-1-2928 0,1-2-592 16,3-2-112-16,1-1-32 0,1 0-288 0,3-5-144 16,2 0 16-16,3-2 0 0,3 1 128 0,2-3 0 15,4-1 0-15,3-3 0 0,2-1-160 0,4 1 0 16,4-6 0-16,2-2 0 0,1 2 32 0,0-6 0 16,1 0 0-16,-2-4 0 0,3-2 384 0,-2-1 96 0,-2-1 16 31,-4-4 0-31,-1 2 16 0,-2-4 16 0,-3 0 0 0,-4-3 0 0,-4 0-64 0,-2-2-16 0,-5-3 0 0,-3 0 0 31,-2-2-64-31,-3-1-32 0,-4 0 0 0,-5 0 0 16,-2 5 112-16,-6-2 32 0,0 6 0 0,-6 2 0 15,-2 1 0-15,-6 3 0 0,-4 1 0 0,-4 2 0 16,-7 4-368-16,-5-2-240 0,-6 2 48 0,-9 1-20224 16</inkml:trace>
  <inkml:trace contextRef="#ctx0" brushRef="#br0" timeOffset="52300.5">6988 17383 29487 0,'-23'-13'2624'0,"-2"-2"-2112"0,1 6-512 0,4 4 0 16,-3 2 448-16,-18-6-32 0,-33-11 0 0,-45-8 0 0,-37-3-3872 0,-22 4-784 0,-4 11-160 0,-6 9-16 0,-3 11 3488 0,-8 9 704 0,-4 4 224 15,-1 0 0-15</inkml:trace>
  <inkml:trace contextRef="#ctx0" brushRef="#br0" timeOffset="52548.75">7612 17574 47919 0,'-7'-15'2112'0,"-7"4"448"16,-6 0-2048-16,-6 2-512 0,0 0 0 0,-3 5 0 0,-17-4-640 0,-37-7-256 0,-52-6-32 0,-48-5-16 0,-33 7 688 0,5-1 128 0</inkml:trace>
  <inkml:trace contextRef="#ctx0" brushRef="#br0" timeOffset="52627.07">4291 17432 19343 0,'-62'3'1728'0,"24"0"-1392"16,18-3-336-16,1 0 0 15,-25 1-448-15,-54 3-176 0</inkml:trace>
  <inkml:trace contextRef="#ctx0" brushRef="#br0" timeOffset="54803.97">19670 17297 15663 0,'59'-8'1392'16,"-20"4"-1120"-16,-6-3-272 0,-13 2 0 0,-9 5 5008 0,-7-1 944 0,0-1 192 0,6-1 48 0,6-2-4352 0,1-1-880 0,-6 0-160 0,-11 1-32 0,-10-1-976 16,-11 0-192-16,-11 1-48 0,-12-2 0 0,-9-2-16 0,-9 1-16 0,-6-1 0 0,-7 2 0 15,-4-2 480-15,-5 6 288 0,-4 0-32 0,-1 1-16 16,2-1 80-16,-4 2 32 0,-4 0 0 0,-1 0 0 15,1-4-352-15,4 1 0 16,5 1 0-16,-3 0 0 0,-1-5-384 0,0 2-32 0,-1-1-16 16,7-1 0-16,11 3 304 0,-1 0 128 0,1 3-128 0,2 1 128 0,6-3 0 0,5 3 0 15,5-3 0-15,3 2 0 0,2 2 0 0,1 0-208 16,1 0 80-16,5 0 128 16,6 1-1536-16,2 0-192 0,5 3-48 0,8 1 0 15,6 1-320-15,10-1-64 0,2 1-16 0,8 0 0 16,8 2 1616-16,11 0 320 0,4 0 64 0,15 3 16 0,18 2 1440 0,18 3 272 15,14 2 64-15,14-1 16 0,9-1-1040 0,9 2-208 16,8-1-32-16,7-2-16 16,2 2-848-16,1-5-160 0,-2 4-32 0,-6-4-16 0,-6-1 384 0,-10 0 80 15,-6 0 0-15,-13-4 16 0,-10-2 400 0,-15 0 80 0,-11-4 16 16,-14 2 0-16,-12-1 64 0,-13 1 32 0,-10-1 0 16,-10-2 0-1,-5 0 16-15,-7 0 0 0,-6-3 0 0,-8 1 0 0,-8-4-160 0,-11 1-16 0,-8 0-16 0,-14-1 0 16,-9 0 752-16,-8-3 160 0,-6-2 16 0,-11-1 16 15,-11 1-544-15,-7 2-128 0,-5-2 0 0,-9 2-16 16,-5 1-240-16,-6-1-64 0,-3 2 0 0,-6 2 0 16,-3 1-128-16,2 3-224 0,3-1 48 0,5 7-10464 15,2 3-2096-15</inkml:trace>
  <inkml:trace contextRef="#ctx0" brushRef="#br0" timeOffset="55483.93">7576 17307 43311 0,'-16'-6'3840'0,"-2"2"-3072"0,0 4-608 15,6 4-160-15,0 2-496 0,-8 0-128 0,-15 6-16 0,-20 7-16 0,-12 7-5808 0,-1 1-1152 0,8-1-224 0,9-2-48 0,5-2 4576 0,4-2 928 0,2-6 176 0,-1 0 32 0,-3 0 4256 0,-8-3 848 16,-6 0 160-16,-9-1 48 0,-6-5 1376 0,-7-2 288 15,-1 0 48-15,-9-3 16 0,-10-4-2144 0,-5-1-416 16,1-3-96-16,1-1-16 0,-2 0-1344 0,-4-4-272 16,-1-1-48-16,5 2-16 0,10 1-368 0,-13-4-144 15,-8 1 0-15,5 3 144 16,7 0-544-16,5 2-112 0,4 1-32 0,3 4 0 16,2 8 0-16,6-3 0 0,4 4 0 0,4 0 0 15,7-2-64-15,10 5-16 0,8-2 0 0,13 0 0 16,10-1 48-16,10-1 16 0,10-2 0 0,11 0 0 0,8-2 560 0,14-2 0 0,19-1 0 0,21-4 0 15,20 2 432-15,24-2 144 0,24-2 16 0,18 1 16 16,11-1-224-16,4 0-64 0,-5-2 0 0,9-1 0 16,5 5 16-16,-6-1 0 0,-7 3 0 0,-16 0 0 15,-14 3-64-15,-16 3-16 0,-12 3 0 0,-18 2 0 16,-16 5-96-16,-16 0-32 0,-11-2 0 0,-15 4 0 16,-9 0-256-16,-13 3-64 0,-8 4-16 0,-19 7-17920 15</inkml:trace>
  <inkml:trace contextRef="#ctx0" brushRef="#br0" timeOffset="57006.62">7099 9791 42383 0,'-7'-24'3776'0,"0"3"-3024"0,5 9-608 0,2 6-144 0,1 1-320 0,-2-6-80 0,-3-13-32 0,-4-15 0 0,-5-18-1040 0,-4-5-192 0,0 4-64 0,-6 2 0 0,-1 4 1728 0,-6 3 304 16,-3 3 80-16,-6 3 0 0,-2 6-384 0,-3-2-144 15,-7 6 0-15,-3 3 0 0,3 7 272 0,-7 0 48 16,-6 6 16-16,-6 5 0 0,-1 1 576 0,-3 4 128 0,-4 7 32 16,-2 2 0-16,5 3-352 0,-3 2-64 0,0 3 0 15,2 3-16-15,-1 7-176 0,-2 4-48 0,-2 4 0 0,-1 3 0 16,1 6-128-16,-3 0-16 0,0 5-128 0,-3-1 192 16,2 1-192-16,1-2 0 0,7-3 0 0,-2 0 0 15,-7 9 0-15,-5 4 0 0,-1 6 0 0,-5 1-160 16,-3 4 160-16,0-2 0 0,-3 2-144 0,4 0 144 15,4 2 0-15,2 5 0 0,14-6 0 0,-4 9 0 16,1 12 192-16,4-6 64 0,7-1 16 0,6-1 0 16,3 7 64-16,1 3 16 0,3 6 0 0,6-4 0 15,6-1-352-15,8-3 0 0,5 1 0 0,4 0 0 16,7 0 0-16,3-8 0 0,6-6 0 0,2 0 0 0,2-2 0 0,3 0 0 16,2 0 0-16,3 0 128 0,1-5-128 15,4-1 128-15,2 1-128 0,5 0 128 0,1-6-128 16,6 0 0-16,4 5 0 0,8-3 0 0,4 2 0 0,4-3 144 15,8-2-144-15,2-3 0 0,3-1 304 0,9 7-48 16,10 3-16-16,3-3 0 0,4 2-64 0,2-10-16 16,0-6 0-16,5 0 0 0,5-3 48 0,3 1 16 15,0-1 0-15,3 1 0 0,6-5-80 0,3-1-16 16,4-6 0-16,0-4 0 0,-1-2 128 0,5-6 32 16,2 1 0-16,-2-4 0 0,1 0-64 0,7 0-16 15,7-2 0-15,3-3 0 0,1-2 16 0,7-2 0 0,9 3 0 16,-1-4 0-16,-8-6 32 0,0-2 16 0,3 4 0 0,5-7 0 15,2-3-272-15,-2-2 0 0,-3-1 0 0,-7-7 0 16,-5-3 128-16,-8-2-128 0,-8-4 0 0,-6-2 0 16,-6-1 0-16,-2-4 0 0,-2-12 0 0,-10-5 0 15,-10 1 192-15,-3-2-64 0,-2-5 0 0,-2-5-128 16,-4-5 256-16,-9-7-48 0,-5-6-16 0,-7-3 0 16,-6 4-192-16,-4-3 176 0,-2-1-176 0,-7 2 160 15,-3 5-160-15,-4-13-224 0,-1-6 48 0,-3 1 16 16,-5 2 160-16,-3-2-128 0,-3 2 128 0,-6 0-128 15,-3 2 128-15,-7 5-128 0,-4 0 128 0,-6 0-128 0,-7-5 128 16,-7 1-192-16,-9 1 192 0,-4 3-192 0,-2 2 192 16,-4 0-208-16,-3 0 80 0,-12 2 128 15,-7-2-256-15,-7 2 64 0,-2 3 0 0,-2 2 16 0,-1 2-128 0,-6-1-16 16,-4 1-16-16,-2 6 0 0,-2 3 144 0,3 2 48 16,10 4 0-16,-7 3 0 0,-8-1 144 0,1 5 0 15,2 2 0-15,3 9 0 0,13 9-240 0,-10 1 48 16,-12 7 0-16,-5 0 0 15,1 4-336-15,-10 4-64 0,-10 5-16 0,-11 5-13280 16,-7 6-2640-16</inkml:trace>
  <inkml:trace contextRef="#ctx0" brushRef="#br0" timeOffset="103757.86">19533 11203 38703 0,'-4'-15'3440'0,"0"2"-2752"0,0 4-560 0,2 3-128 0,1-1 432 0,-3-1 48 0,-1-6 16 0,-5-11 0 0,-2-5-1216 0,-7-4-240 0,-3 5-64 0,-4 0 0 0,-2 12-160 0,-8 2-32 0,-4 8-16 0,-4 3 0 16,-5 4-688-16,-1 4-144 0,-2 0-32 0,-1 3 0 0,-2 4 1552 0,1 1 304 16,-2 5 64-16,1 4 16 0,-1 3 2272 0,0 4 448 15,2 2 80-15,1 5 32 0,-2 4-768 16,3 5-160-16,2-2-16 0,3 2-16 0,5 1-1104 0,2-1-224 16,5 2-32-16,3 0-16 0,4 7-160 0,1 1-48 15,3 4 0-15,3 4 0 0,5 4-128 0,5-2 0 16,3-3 0-16,6 3 0 0,2 4 0 0,4 1 0 0,3 4 0 15,4 1 0-15,8-4-144 0,3-4 144 0,8-3 0 0,6-8 0 16,4-2-144-16,10-1 144 0,8-4 0 0,6-3-144 16,8-6 144-16,2-2 224 15,3-2-48-15,2-7-16 0,-1-4 48 0,5-2 16 0,6-2 0 0,0-3 0 16,-3-3-224-16,1-8 128 0,-7-5-128 0,1-2 0 16,-1-5 304-16,-5-4-48 0,-3-2 0 0,-5-6 0 15,-4-5 144-15,-2-2 32 0,-1-3 0 0,-2-3 0 16,-3-3-80-16,-7 2-16 0,-5-2 0 0,1-8 0 15,0-8 48-15,-2-6 16 0,-2 0 0 0,-3-4 0 16,-1 2-144-16,-7-6-48 0,-3 1 0 0,-3-3 0 16,-5 4-32-16,-7-3-16 0,-2-1 0 0,-8 1 0 15,-5 5-160-15,-6 0-176 0,-2 2 48 0,-8 1 0 16,-4 1 128-16,-1 5 176 0,0 6-48 0,-8-5 0 0,-8-3-128 16,-6 1 0-16,-1 0 0 0,-4 4 0 0,1 1 0 15,-3 2 0-15,-2 3 0 0,-3 0 0 16,1 5 0-16,-7-1 0 0,-3 3 0 0,-3 3 0 0,-4 2-176 0,-8 3-64 15,-9 5-16-15,-11 1 0 16,-7 6-624-16,-15 3-128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18.75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16 7 455 0 0,'-1'0'0'0'0,"-2"-2"0"0"0,1 1 0 0 0,1 1 0 0 0,0-1 0 0 0,-1 1 0 0 0,2-1 64 0 0,-1 1-64 0 0,0-1 160 0 0,-1 1 8 0 0,0 0 184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2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234 1 2303 0 0,'0'0'374'0'0,"-1"3"726"0"0,-13 23 5109 0 0,13-25-6170 0 0,1-1-1 0 0,0 0 1 0 0,0 0-1 0 0,-1 0 1 0 0,1 0-1 0 0,0 0 1 0 0,0 0-1 0 0,-1 1 1 0 0,1-1-1 0 0,0 0 1 0 0,0 0-1 0 0,-6 10 4242 0 0,5-10-4138 0 0,-6 10 987 0 0,6-8-1046 0 0,0 1 0 0 0,0-1 0 0 0,0 1-1 0 0,0-1 1 0 0,0 1 0 0 0,1 0 0 0 0,-1-1-1 0 0,1 1 1 0 0,-1 3 0 0 0,0 2 23 0 0,-12 126 189 0 0,3-13-316 0 0,9-118 20 0 0,-16 95-60 0 0,13-81 59 0 0,-1 0-1 0 0,-1-1 1 0 0,-13 29-1 0 0,-65 107 3 0 0,78-141 74 0 0,1 1-1 0 0,0-1 0 0 0,1 1 1 0 0,0 1-1 0 0,1-1 0 0 0,-3 23 1 0 0,5-32 18 0 0,3 0-83 0 0,-1-1 0 0 0,0 0 0 0 0,1 0 0 0 0,0 0 0 0 0,-1 0 0 0 0,1 0 0 0 0,0 0 0 0 0,0-1 0 0 0,0 1 0 0 0,4 2 0 0 0,-5-4-40 0 0,5 2-683 0 0,12 0-278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31.9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71 71 455 0 0,'0'0'59'0'0,"1"0"0"0"0,0 0-1 0 0,0 0 1 0 0,0-1-1 0 0,-1 1 1 0 0,1 0-1 0 0,0 0 1 0 0,-1-1 0 0 0,1 1-1 0 0,0 0 1 0 0,0-1-1 0 0,-1 1 1 0 0,1 0-1 0 0,-1-1 1 0 0,1 1 0 0 0,0-1-1 0 0,-1 0 1 0 0,1 1-1 0 0,-1-1 1 0 0,1 1-1 0 0,-1-1 1 0 0,0 0 0 0 0,1 1-1 0 0,-1-1 1 0 0,1 0-1 0 0,-1 1 1 0 0,0-1-1 0 0,0 0 1 0 0,1 0-1 0 0,-1-1 1 0 0,0 1 251 0 0,0 0 0 0 0,1 0-1 0 0,-1 0 1 0 0,0-1 0 0 0,0 1 0 0 0,0 0 0 0 0,0 0 0 0 0,0 0-1 0 0,-1 0 1 0 0,1 0 0 0 0,0-1 0 0 0,0 1 0 0 0,-1 0-1 0 0,1 0 1 0 0,-1 0 0 0 0,1 0 0 0 0,-1 0 0 0 0,1 0 0 0 0,-2-1-1 0 0,2 2-286 0 0,-1 0 0 0 0,1-1-1 0 0,0 1 1 0 0,-1 0 0 0 0,1 0-1 0 0,-1 0 1 0 0,1 0 0 0 0,-1 0-1 0 0,1 0 1 0 0,-1-1 0 0 0,1 1-1 0 0,-1 0 1 0 0,1 0-1 0 0,-1 0 1 0 0,1 1 0 0 0,-1-1-1 0 0,1 0 1 0 0,0 0 0 0 0,-1 0-1 0 0,1 0 1 0 0,-1 0 0 0 0,1 0-1 0 0,-1 1 1 0 0,1-1 0 0 0,-1 0-1 0 0,1 0 1 0 0,0 1 0 0 0,-1-1-1 0 0,1 0 1 0 0,0 1 0 0 0,-1 0-1 0 0,-10 10 1113 0 0,8-7-975 0 0,-1 3 165 0 0,-1-1 0 0 0,1 1 0 0 0,-5 13 0 0 0,8-19-311 0 0,1 1 1 0 0,-1-1 0 0 0,1 0 0 0 0,-1 0 0 0 0,1 1 0 0 0,0-1-1 0 0,0 1 1 0 0,-1-1 0 0 0,1 0 0 0 0,0 1 0 0 0,0-1-1 0 0,0 1 1 0 0,1-1 0 0 0,-1 0 0 0 0,0 1 0 0 0,0-1 0 0 0,1 0-1 0 0,-1 1 1 0 0,1-1 0 0 0,-1 0 0 0 0,1 0 0 0 0,0 1 0 0 0,-1-1-1 0 0,1 0 1 0 0,0 0 0 0 0,0 0 0 0 0,0 0 0 0 0,0 0-1 0 0,1 1 1 0 0,-1-3 22 0 0,0 0 1 0 0,0 0-1 0 0,1 0 0 0 0,-1-1 0 0 0,0 1 0 0 0,0 0 0 0 0,-1-1 0 0 0,1 1 1 0 0,0-1-1 0 0,1-2 0 0 0,1-2 249 0 0,16-14 106 0 0,-15 17-399 0 0,0-1 0 0 0,-1 1 0 0 0,1-1 0 0 0,-1 0 0 0 0,0 0 0 0 0,5-9 0 0 0,-8 12 4 0 0,0 0 1 0 0,0 0-1 0 0,-1 0 1 0 0,1-1-1 0 0,0 1 1 0 0,0 0 0 0 0,-1 0-1 0 0,1 0 1 0 0,0 0-1 0 0,-1-1 1 0 0,1 1-1 0 0,-1 0 1 0 0,0 0 0 0 0,1 0-1 0 0,-1 0 1 0 0,0 0-1 0 0,0 0 1 0 0,1 1-1 0 0,-1-1 1 0 0,0 0 0 0 0,0 0-1 0 0,0 0 1 0 0,0 1-1 0 0,0-1 1 0 0,-2 0-1 0 0,2 0 6 0 0,0 0 0 0 0,0 0 0 0 0,0 1 1 0 0,0-1-1 0 0,0 0 0 0 0,0 0 0 0 0,-1 1 0 0 0,1-1 0 0 0,0 1 0 0 0,0-1 0 0 0,-1 1 0 0 0,1 0 0 0 0,0 0 0 0 0,-1-1 0 0 0,1 1 0 0 0,-1 0 0 0 0,1 0 0 0 0,0 0 0 0 0,-1 0 0 0 0,1 1 0 0 0,0-1 0 0 0,-3 1 0 0 0,2 1 76 0 0,1 0 0 0 0,-1 0 0 0 0,0 0 0 0 0,0 1 0 0 0,1-1-1 0 0,-1 1 1 0 0,1-1 0 0 0,-2 7 0 0 0,1-6-81 0 0,1 1 1 0 0,-1-1-1 0 0,0 1 0 0 0,0-1 1 0 0,-3 4-1 0 0,1-3 148 0 0,1 1 0 0 0,-1 0 1 0 0,1-1-1 0 0,-6 11 0 0 0,9-15-130 0 0,0 1 1 0 0,-1 0-1 0 0,1-1 0 0 0,0 1 1 0 0,-1 0-1 0 0,1 0 1 0 0,0-1-1 0 0,0 1 1 0 0,-1 0-1 0 0,1-1 0 0 0,0 1 1 0 0,0 0-1 0 0,0 0 1 0 0,0 0-1 0 0,0-1 1 0 0,0 1-1 0 0,0 0 1 0 0,0 0-1 0 0,1-1 0 0 0,-1 1 1 0 0,0 0-1 0 0,0-1 1 0 0,0 1-1 0 0,1 0 1 0 0,-1 0-1 0 0,1-1 0 0 0,-1 1 1 0 0,0 0-1 0 0,1-1 1 0 0,-1 1-1 0 0,1-1 1 0 0,-1 1-1 0 0,1-1 0 0 0,0 1 1 0 0,-1-1-1 0 0,1 1 1 0 0,-1-1-1 0 0,1 1 1 0 0,0-1-1 0 0,-1 0 0 0 0,1 1 1 0 0,0-1-1 0 0,0 0 1 0 0,-1 0-1 0 0,1 0 1 0 0,0 1-1 0 0,0-1 0 0 0,-1 0 1 0 0,2 0-1 0 0,0 0-18 0 0,0-1 0 0 0,-1 1 0 0 0,1 0 0 0 0,0 0 0 0 0,0-1 0 0 0,-1 1 0 0 0,1-1-1 0 0,0 0 1 0 0,-1 0 0 0 0,1 1 0 0 0,-1-1 0 0 0,1 0 0 0 0,-1 0 0 0 0,1 0 0 0 0,-1-1 0 0 0,0 1 0 0 0,1 0 0 0 0,-1 0-1 0 0,0-1 1 0 0,1-1 0 0 0,1 0-4 0 0,0-1 0 0 0,0 0-1 0 0,0 0 1 0 0,-1 0 0 0 0,0-1 0 0 0,3-5-1 0 0,-5 7 12 0 0,1 1 0 0 0,-1-1 0 0 0,1 1-1 0 0,-1-1 1 0 0,0 1 0 0 0,0-1 0 0 0,0 1 0 0 0,0-1-1 0 0,0 1 1 0 0,-1-1 0 0 0,1 1 0 0 0,-1-1 0 0 0,0 1-1 0 0,-1-4 1 0 0,2 5-3 0 0,-1 0 0 0 0,1 0 0 0 0,-1 0-1 0 0,1 1 1 0 0,-1-1 0 0 0,0 0 0 0 0,1 0 0 0 0,-1 1-1 0 0,0-1 1 0 0,0 1 0 0 0,1-1 0 0 0,-1 0 0 0 0,0 1-1 0 0,0 0 1 0 0,0-1 0 0 0,0 1 0 0 0,0-1 0 0 0,0 1-1 0 0,0 0 1 0 0,0 0 0 0 0,1-1 0 0 0,-1 1 0 0 0,0 0-1 0 0,0 0 1 0 0,0 0 0 0 0,0 0 0 0 0,0 0 0 0 0,0 0-1 0 0,0 1 1 0 0,0-1 0 0 0,0 0 0 0 0,0 0 0 0 0,0 1-1 0 0,0-1 1 0 0,0 0 0 0 0,0 1 0 0 0,0-1 0 0 0,1 1-1 0 0,-3 0 1 0 0,2 0 24 0 0,-1 1 1 0 0,0-1-1 0 0,1 0 0 0 0,-1 0 0 0 0,1 1 0 0 0,0-1 1 0 0,-1 1-1 0 0,1-1 0 0 0,0 1 0 0 0,0 0 0 0 0,0-1 1 0 0,0 1-1 0 0,0 0 0 0 0,0 0 0 0 0,0 0 0 0 0,1 0 1 0 0,-1 0-1 0 0,1 0 0 0 0,-1 2 0 0 0,1-3-12 0 0,0 0 0 0 0,0 0 0 0 0,0 1-1 0 0,0-1 1 0 0,0 0 0 0 0,0 0 0 0 0,0 0 0 0 0,0 0-1 0 0,1 0 1 0 0,-1 0 0 0 0,0 0 0 0 0,1 0 0 0 0,-1 0-1 0 0,1 0 1 0 0,-1 0 0 0 0,1-1 0 0 0,0 1-1 0 0,-1 0 1 0 0,1 0 0 0 0,0 0 0 0 0,0-1 0 0 0,-1 1-1 0 0,1 0 1 0 0,0-1 0 0 0,0 1 0 0 0,0 0 0 0 0,0-1-1 0 0,0 1 1 0 0,0-1 0 0 0,0 0 0 0 0,0 1-1 0 0,0-1 1 0 0,0 0 0 0 0,0 1 0 0 0,0-1 0 0 0,0 0-1 0 0,2 0 1 0 0,-1 0-14 0 0,-1-1 0 0 0,1 1 0 0 0,-1-1 0 0 0,1 1 0 0 0,-1-1 0 0 0,1 1 0 0 0,-1-1 0 0 0,1 0 0 0 0,-1 0 0 0 0,0 0 0 0 0,1 0 0 0 0,-1 0 0 0 0,0 0 0 0 0,0 0 0 0 0,0 0 0 0 0,0 0 0 0 0,1-2 0 0 0,18-24 0 0 0,-20 27 0 0 0,1-1 0 0 0,-1 0 0 0 0,0 1 0 0 0,1-1 0 0 0,-1 0 0 0 0,1 0 0 0 0,-1 1 0 0 0,0-1 0 0 0,0 0 0 0 0,0 0 0 0 0,1 0 0 0 0,-1 0 0 0 0,0 1 0 0 0,0-1 0 0 0,0 0 0 0 0,0 0 0 0 0,0 0 0 0 0,0 0 0 0 0,-1 1 0 0 0,1-1 0 0 0,0 0 0 0 0,0 0 0 0 0,-1 0 0 0 0,1 1 0 0 0,0-1 0 0 0,-1 0 0 0 0,1 0 0 0 0,-1 1 0 0 0,0-2 0 0 0,1 2 0 0 0,-1-1 0 0 0,1 1 0 0 0,-1-1 0 0 0,0 1 0 0 0,1 0 0 0 0,-1-1 0 0 0,0 1 0 0 0,1 0 0 0 0,-1 0 0 0 0,0-1 0 0 0,1 1 0 0 0,-1 0 0 0 0,0 0 0 0 0,0 0 0 0 0,1 0 0 0 0,-1 0 0 0 0,0 0 0 0 0,0 0 0 0 0,1 0 0 0 0,-1 0 0 0 0,0 0 0 0 0,1 1 0 0 0,-1-1 0 0 0,0 0 0 0 0,1 0 0 0 0,-1 1 0 0 0,0-1 0 0 0,1 0 0 0 0,-1 1 0 0 0,0-1 0 0 0,1 1 0 0 0,-1-1 0 0 0,0 1 0 0 0,-27 15 131 0 0,27-16-124 0 0,1 1 0 0 0,0-1 0 0 0,-1 0 1 0 0,1 1-1 0 0,0-1 0 0 0,0 0 0 0 0,-1 1 0 0 0,1-1 1 0 0,0 0-1 0 0,0 1 0 0 0,-1-1 0 0 0,1 1 0 0 0,0-1 1 0 0,0 1-1 0 0,0-1 0 0 0,0 0 0 0 0,0 1 0 0 0,0-1 1 0 0,0 1-1 0 0,0-1 0 0 0,0 1 0 0 0,0-1 0 0 0,0 1 1 0 0,0-1-1 0 0,0 1 0 0 0,8 13 379 0 0,13 6 166 0 0,-19-19-554 0 0,0 0 0 0 0,0 0-1 0 0,0 1 1 0 0,0-1 0 0 0,0 0 0 0 0,0-1-1 0 0,0 1 1 0 0,0 0 0 0 0,0-1-1 0 0,0 1 1 0 0,1-1 0 0 0,-1 1 0 0 0,3-1-1 0 0,-3 0 2 0 0,-1-1-1 0 0,0 1 1 0 0,1 0 0 0 0,-1-1-1 0 0,0 1 1 0 0,1-1-1 0 0,-1 0 1 0 0,0 1 0 0 0,0-1-1 0 0,0 0 1 0 0,0 0 0 0 0,0 1-1 0 0,0-1 1 0 0,0 0-1 0 0,0 0 1 0 0,0 0 0 0 0,0 0-1 0 0,0 0 1 0 0,0-1-1 0 0,-1 1 1 0 0,1 0 0 0 0,0-2-1 0 0,0 2 4 0 0,-1 0-1 0 0,1 0 1 0 0,-1 1-1 0 0,0-1 1 0 0,1 0-1 0 0,-1 0 0 0 0,0 0 1 0 0,1 0-1 0 0,-1 0 1 0 0,0 0-1 0 0,0 0 1 0 0,0 1-1 0 0,0-1 1 0 0,0 0-1 0 0,0 0 1 0 0,0 0-1 0 0,0 0 0 0 0,0 0 1 0 0,-1 0-1 0 0,1 0 1 0 0,-1-1-1 0 0,0 1 2 0 0,0-1 1 0 0,0 1-1 0 0,-1-1 0 0 0,1 1 0 0 0,-1 0 0 0 0,1 0 1 0 0,-1 0-1 0 0,1-1 0 0 0,-4 0 0 0 0,3 1-3 0 0,1 0 0 0 0,-1 1 0 0 0,0-1 0 0 0,0 0 0 0 0,0 1 0 0 0,1 0 0 0 0,-1-1 0 0 0,0 1 0 0 0,0 0 0 0 0,0 0 0 0 0,0 0 0 0 0,0 0 0 0 0,0 0 0 0 0,1 0 0 0 0,-1 1 0 0 0,0-1 0 0 0,0 1 0 0 0,0-1 0 0 0,1 1 0 0 0,-1 0 0 0 0,0-1 0 0 0,0 1 0 0 0,1 0 0 0 0,-1 0 0 0 0,1 0 0 0 0,-1 0 0 0 0,1 1 0 0 0,-1-1 0 0 0,1 0 0 0 0,0 1 0 0 0,0-1 0 0 0,-1 1 0 0 0,1-1 0 0 0,0 1 0 0 0,0-1 0 0 0,0 3 0 0 0,-1-2 0 0 0,1 0 0 0 0,0 0 0 0 0,0 0 0 0 0,0 0 0 0 0,1 0 0 0 0,-1 0 0 0 0,0 0 0 0 0,1 0 0 0 0,-1 0 0 0 0,1 0 0 0 0,0 0 0 0 0,0 0 0 0 0,0 0 0 0 0,0 0 0 0 0,0 0 0 0 0,0 1 0 0 0,0-1 0 0 0,1 0 0 0 0,-1 0 0 0 0,1 0 0 0 0,-1 0 0 0 0,1 0 0 0 0,0 0 0 0 0,0 0 0 0 0,0 0 0 0 0,0-1 0 0 0,0 1 0 0 0,1 0 0 0 0,-1 0 0 0 0,0-1 0 0 0,3 3 0 0 0,-3-3 0 0 0,0-1 0 0 0,1 0 0 0 0,-1 0 0 0 0,0 1 0 0 0,0-1 0 0 0,0 0 0 0 0,0 0 0 0 0,0 0 0 0 0,1 0 0 0 0,-1 0 0 0 0,0 0 0 0 0,0-1 0 0 0,0 1 0 0 0,0 0 0 0 0,0 0 0 0 0,0-1 0 0 0,0 1 0 0 0,0-1 0 0 0,1 1 0 0 0,-2-1 0 0 0,1 0 0 0 0,0 1 0 0 0,2-2 0 0 0,1-1 0 0 0,0 0 0 0 0,-1 0 0 0 0,1 0 0 0 0,4-6 0 0 0,-7 7 0 0 0,1-1 0 0 0,-1 0 0 0 0,1 0 0 0 0,-1 0 0 0 0,0 0 0 0 0,0 0 0 0 0,-1 0 0 0 0,1 0 0 0 0,0 0 0 0 0,-1-1 0 0 0,0 1 0 0 0,0 0 0 0 0,0 0 0 0 0,0 0 0 0 0,0 0 0 0 0,-1-1 0 0 0,0 1 0 0 0,1 0 0 0 0,-1 0 0 0 0,0 0 0 0 0,0 0 0 0 0,-1 0 0 0 0,1 0 0 0 0,-1 1 0 0 0,1-1 0 0 0,-1 0 0 0 0,0 1 0 0 0,0-1 0 0 0,0 1 0 0 0,0 0 0 0 0,-1-1 0 0 0,1 1 0 0 0,-5-3 0 0 0,7 5 0 0 0,-1 0-1 0 0,1-1 0 0 0,-1 1 0 0 0,0 0 1 0 0,1 0-1 0 0,-1 0 0 0 0,1 0 0 0 0,-1 0 1 0 0,0 0-1 0 0,1 0 0 0 0,-1 0 1 0 0,1 0-1 0 0,-1 0 0 0 0,0 0 0 0 0,1 0 1 0 0,-1 0-1 0 0,1 0 0 0 0,-1 0 0 0 0,1 1 1 0 0,-1-1-1 0 0,0 0 0 0 0,1 1 1 0 0,-1-1-1 0 0,1 0 0 0 0,-1 1 0 0 0,1-1 1 0 0,0 0-1 0 0,-1 1 0 0 0,1-1 0 0 0,-1 1 1 0 0,1-1-1 0 0,0 1 0 0 0,-1-1 1 0 0,1 1-1 0 0,0-1 0 0 0,-1 1 0 0 0,1-1 1 0 0,0 1-1 0 0,0-1 0 0 0,-1 1 0 0 0,1 0 1 0 0,0-1-1 0 0,0 1 0 0 0,-1 2-3 0 0,1 0 0 0 0,-1 0 0 0 0,0 0 0 0 0,1-1 0 0 0,0 1 0 0 0,0 0 0 0 0,0 5 0 0 0,1-4 4 0 0,0 0 0 0 0,0-1 0 0 0,0 1 0 0 0,1 0 0 0 0,-1-1 0 0 0,1 1 0 0 0,0-1 0 0 0,3 5 0 0 0,-5-8 0 0 0,0 1 0 0 0,1-1 0 0 0,-1 1 0 0 0,1-1 0 0 0,-1 0 0 0 0,0 1 0 0 0,1-1 0 0 0,-1 1 0 0 0,1-1 0 0 0,-1 0 0 0 0,1 0 0 0 0,0 1 0 0 0,-1-1 0 0 0,1 0 0 0 0,-1 0 0 0 0,1 1 0 0 0,-1-1 0 0 0,1 0 0 0 0,0 0 0 0 0,-1 0 0 0 0,1 0 0 0 0,0 0 0 0 0,0 0 0 0 0,0-1 0 0 0,0 1 0 0 0,0-1 0 0 0,0 1 0 0 0,0-1 0 0 0,0 0 0 0 0,0 1 0 0 0,-1-1 0 0 0,1 0 0 0 0,0 0 0 0 0,0 1 0 0 0,-1-1 0 0 0,1 0 0 0 0,-1 0 0 0 0,1 0 0 0 0,-1 0 0 0 0,1 0 0 0 0,0-1 0 0 0,0-1 0 0 0,0 0 0 0 0,0 0 0 0 0,0 0 0 0 0,0 0 0 0 0,0 0 0 0 0,-1 0 0 0 0,1-1 0 0 0,-1 1-1 0 0,0 0 1 0 0,0-5 0 0 0,0 7 0 0 0,-1 0 0 0 0,1 0 1 0 0,0 0-1 0 0,0 0 0 0 0,0 1 0 0 0,-1-1 0 0 0,1 0 0 0 0,0 0 0 0 0,-1 1 0 0 0,1-1 0 0 0,-1 0 0 0 0,1 0 0 0 0,-1 1 0 0 0,1-1 1 0 0,-1 1-1 0 0,0-1 0 0 0,1 0 0 0 0,-2 0 0 0 0,1 1 0 0 0,0 0 1 0 0,0-1-1 0 0,0 1 1 0 0,0 0-1 0 0,0-1 1 0 0,0 1 0 0 0,0 0-1 0 0,0 0 1 0 0,0 0-1 0 0,0 0 1 0 0,0 0-1 0 0,0 0 1 0 0,0 1-1 0 0,0-1 1 0 0,0 0-1 0 0,0 0 1 0 0,0 1-1 0 0,-2 0 1 0 0,1 1-4 0 0,-1-1 1 0 0,1 1-1 0 0,0 0 1 0 0,-1 0-1 0 0,1 1 0 0 0,0-1 1 0 0,1 0-1 0 0,-1 1 1 0 0,0-1-1 0 0,1 1 1 0 0,-1 0-1 0 0,-1 5 0 0 0,-8 10 10 0 0,10-17-197 0 0,3-2-807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51.26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26 66 5527 0 0,'0'0'36'0'0,"-1"0"0"0"0,1 0-1 0 0,0 0 1 0 0,0 0 0 0 0,0 0-1 0 0,0 0 1 0 0,0 0 0 0 0,0 0-1 0 0,0 0 1 0 0,0 0 0 0 0,0 0 0 0 0,0 0-1 0 0,-1 0 1 0 0,1 0 0 0 0,0 0-1 0 0,0 0 1 0 0,0 0 0 0 0,0 0-1 0 0,0 0 1 0 0,0 0 0 0 0,0 0-1 0 0,0 0 1 0 0,-1 0 0 0 0,1 0-1 0 0,0 0 1 0 0,0 0 0 0 0,0 0-1 0 0,0 0 1 0 0,0 0 0 0 0,0 0-1 0 0,0 0 1 0 0,0 0 0 0 0,0 0-1 0 0,0-1 1 0 0,0 1 0 0 0,-1 0-1 0 0,1 0 1 0 0,0 0 0 0 0,0 0-1 0 0,0 0 1 0 0,0 0 0 0 0,0 0-1 0 0,0 0 1 0 0,0 0 0 0 0,0 0-1 0 0,0-1 1 0 0,0 1 0 0 0,0 0 0 0 0,0 0-1 0 0,0 0 1 0 0,0 0 0 0 0,0 0-1 0 0,2-8 1143 0 0,-1 1-499 0 0,-1 7-672 0 0,0 0 0 0 0,0 0 0 0 0,0 0-1 0 0,0 0 1 0 0,0 0 0 0 0,0-1 0 0 0,0 1-1 0 0,0 0 1 0 0,0 0 0 0 0,0 0 0 0 0,0 0-1 0 0,0 0 1 0 0,-1 0 0 0 0,1 0 0 0 0,0 0 0 0 0,0 0-1 0 0,0 0 1 0 0,0 0 0 0 0,0-1 0 0 0,0 1-1 0 0,0 0 1 0 0,0 0 0 0 0,0 0 0 0 0,0 0-1 0 0,-1 0 1 0 0,1 0 0 0 0,0 0 0 0 0,0 0-1 0 0,0 0 1 0 0,0 0 0 0 0,0 0 0 0 0,0 0 0 0 0,0 0-1 0 0,0 0 1 0 0,0 0 0 0 0,-1 0 0 0 0,1 0-1 0 0,0 0 1 0 0,0 0 0 0 0,0 0 0 0 0,0 0-1 0 0,0 0 1 0 0,0 0 0 0 0,0 0 0 0 0,0 0-1 0 0,0 1 1 0 0,-1-1 0 0 0,1 0 0 0 0,0 0 0 0 0,0 0-1 0 0,0 0 1 0 0,0 0 0 0 0,0 0 0 0 0,0 0-1 0 0,-1 0 83 0 0,1 1 1 0 0,-1-1-1 0 0,1 0 0 0 0,-1 0 0 0 0,1 0 0 0 0,-1 0 0 0 0,0 0 0 0 0,1 0 0 0 0,-1 0 0 0 0,1 0 0 0 0,-1 0 1 0 0,1 0-1 0 0,-1 0 0 0 0,0 0 0 0 0,1-1 0 0 0,-1 1 0 0 0,1 0 0 0 0,-1 0 0 0 0,1-1 0 0 0,-1 1 0 0 0,1 0 1 0 0,-1 0-1 0 0,1-1 0 0 0,-1 1 0 0 0,1-1 0 0 0,0 1 0 0 0,-1 0 0 0 0,1-1 0 0 0,-1 1 0 0 0,1-1 0 0 0,0 1 1 0 0,0-1-1 0 0,-1 1 0 0 0,1-1 0 0 0,0 1 0 0 0,0-1 0 0 0,-1 1 0 0 0,1-1 0 0 0,0 0 0 0 0,0 0 51 0 0,-1 0 0 0 0,1 0 0 0 0,0 1 0 0 0,-1-1 0 0 0,1 0 0 0 0,0 0 0 0 0,0 0 0 0 0,0 1 0 0 0,0-1 0 0 0,0 0 0 0 0,0 0 0 0 0,0 0 0 0 0,0 0 0 0 0,0 0 0 0 0,0 1 0 0 0,0-1 0 0 0,1 0 0 0 0,-1 0 0 0 0,0 0 0 0 0,0 0 0 0 0,1 1 0 0 0,-1-1 0 0 0,1 0 0 0 0,0-1 0 0 0,-1 2-140 0 0,0 0-1 0 0,1 0 1 0 0,-1 0-1 0 0,0 0 1 0 0,0 0-1 0 0,1 0 1 0 0,-1 0-1 0 0,0 0 1 0 0,0 0-1 0 0,0 0 1 0 0,1 0-1 0 0,-1 1 0 0 0,0-1 1 0 0,0 0-1 0 0,0 0 1 0 0,0 0-1 0 0,1 0 1 0 0,-1 0-1 0 0,0 0 1 0 0,0 0-1 0 0,0 1 1 0 0,0-1-1 0 0,1 0 1 0 0,-1 0-1 0 0,0 0 1 0 0,0 0-1 0 0,0 1 1 0 0,0-1-1 0 0,0 0 1 0 0,0 0-1 0 0,0 0 1 0 0,0 1-1 0 0,1-1 1 0 0,-1 0-1 0 0,0 0 0 0 0,0 0 1 0 0,0 1-1 0 0,0-1 1 0 0,0 0-1 0 0,0 0 1 0 0,0 0-1 0 0,0 1 1 0 0,0-1-1 0 0,2 15-37 0 0,-1-9 27 0 0,-1-5 12 0 0,1 0 0 0 0,-1 0 0 0 0,0 0 0 0 0,1 0 0 0 0,-1 0 0 0 0,1-1-1 0 0,-1 1 1 0 0,1 0 0 0 0,-1 0 0 0 0,1 0 0 0 0,0-1 0 0 0,-1 1 0 0 0,1 0 0 0 0,0-1 0 0 0,-1 1-1 0 0,1-1 1 0 0,0 1 0 0 0,0-1 0 0 0,0 1 0 0 0,0-1 0 0 0,-1 1 0 0 0,1-1 0 0 0,0 0 0 0 0,0 1-1 0 0,0-1 1 0 0,0 0 0 0 0,0 0 0 0 0,0 0 0 0 0,0 0 0 0 0,0 0 0 0 0,0 0 0 0 0,0 0 0 0 0,0 0-1 0 0,0 0 1 0 0,1-1 0 0 0,-1 1 1 0 0,1-1-1 0 0,-1 1 0 0 0,0-1 1 0 0,1 0-1 0 0,-1 0 1 0 0,0 0-1 0 0,0 0 0 0 0,0 0 1 0 0,0 0-1 0 0,0 0 1 0 0,0 0-1 0 0,0 0 0 0 0,0 0 1 0 0,0-1-1 0 0,0 1 0 0 0,-1 0 1 0 0,1 0-1 0 0,0-1 1 0 0,-1 1-1 0 0,1-1 0 0 0,-1 1 1 0 0,1-3-1 0 0,-2 2 51 0 0,1 0 0 0 0,-1 1-1 0 0,0-1 1 0 0,1 0 0 0 0,-1 1 0 0 0,0-1-1 0 0,0 0 1 0 0,0 1 0 0 0,-1-1 0 0 0,1 1-1 0 0,0-1 1 0 0,0 1 0 0 0,-1 0 0 0 0,-2-2-1 0 0,3 4-38 0 0,0 1 1 0 0,0-1-1 0 0,0 1 0 0 0,0 0 0 0 0,0-1 0 0 0,0 1 1 0 0,0 0-1 0 0,1 0 0 0 0,-1 0 0 0 0,1-1 1 0 0,-1 1-1 0 0,0 3 0 0 0,1-1 37 0 0,-3 4 47 0 0,-1 9 428 0 0,5-16-511 0 0,-1-1 0 0 0,0 1 0 0 0,0 0 0 0 0,0-1 1 0 0,1 1-1 0 0,-1-1 0 0 0,0 1 0 0 0,1 0 0 0 0,-1-1 1 0 0,0 1-1 0 0,1-1 0 0 0,-1 1 0 0 0,1-1 0 0 0,-1 1 1 0 0,1-1-1 0 0,-1 1 0 0 0,1-1 0 0 0,0 1 0 0 0,-1-1 0 0 0,1 0 1 0 0,-1 1-1 0 0,1-1 0 0 0,1 1 0 0 0,9 9-236 0 0,-10-9 195 0 0,0 0-1 0 0,0 0 0 0 0,0 0 0 0 0,0 0 0 0 0,0 0 0 0 0,0 0 0 0 0,0 0 1 0 0,0 0-1 0 0,0-1 0 0 0,0 1 0 0 0,0 0 0 0 0,3 0 0 0 0,-4-1 11 0 0,0 0 0 0 0,1-1 0 0 0,-1 1-1 0 0,1 0 1 0 0,-1-1 0 0 0,0 1 0 0 0,1 0 0 0 0,-1-1-1 0 0,0 1 1 0 0,0-1 0 0 0,1 1 0 0 0,-1 0 0 0 0,0-1-1 0 0,0 1 1 0 0,0-1 0 0 0,0 1 0 0 0,1-1 0 0 0,-1 1-1 0 0,0-1 1 0 0,0 1 0 0 0,0-1 0 0 0,0 1 0 0 0,0-1-1 0 0,0 1 1 0 0,0-1 0 0 0,0 1 0 0 0,0-1 0 0 0,-1 1-1 0 0,1 0 1 0 0,0-2 0 0 0,-3-14-42 0 0,2 13 85 0 0,-1 0 0 0 0,0 0 0 0 0,1 1-1 0 0,-1-1 1 0 0,0 1 0 0 0,-1-1 0 0 0,1 1 0 0 0,0 0-1 0 0,-1 0 1 0 0,1 0 0 0 0,-1 0 0 0 0,0 0 0 0 0,1 1-1 0 0,-1-1 1 0 0,0 1 0 0 0,0 0 0 0 0,0 0 0 0 0,0 0-1 0 0,-5-1 1 0 0,8 2-17 0 0,-1 0-1 0 0,1 0 1 0 0,0 0-1 0 0,-1 0 1 0 0,1 1-1 0 0,-1-1 1 0 0,1 0-1 0 0,0 0 1 0 0,-1 0-1 0 0,1 1 1 0 0,0-1-1 0 0,-1 0 0 0 0,1 0 1 0 0,0 1-1 0 0,-1-1 1 0 0,1 0-1 0 0,0 1 1 0 0,0-1-1 0 0,-1 0 1 0 0,1 1-1 0 0,0-1 1 0 0,0 1-1 0 0,0-1 1 0 0,-1 0-1 0 0,1 1 1 0 0,0-1-1 0 0,0 1 1 0 0,0-1-1 0 0,0 0 1 0 0,0 1-1 0 0,0-1 1 0 0,0 1-1 0 0,0-1 1 0 0,0 1-1 0 0,-1 20 303 0 0,1-16-275 0 0,0-3-36 0 0,0 0 0 0 0,0 0 0 0 0,0 0 0 0 0,0 1 0 0 0,0-1 0 0 0,1 0 0 0 0,-1 0 0 0 0,1 0 0 0 0,0 0 0 0 0,-1 0 0 0 0,3 3 0 0 0,-3-5 0 0 0,0 1 0 0 0,1-1 0 0 0,-1 0 0 0 0,0 1 0 0 0,1-1 0 0 0,-1 0 0 0 0,0 1 0 0 0,1-1 0 0 0,-1 0 0 0 0,0 0 0 0 0,1 1 0 0 0,-1-1 0 0 0,1 0 0 0 0,-1 0 0 0 0,0 0 0 0 0,1 1 0 0 0,-1-1 0 0 0,1 0 0 0 0,-1 0 0 0 0,1 0 0 0 0,-1 0 0 0 0,1 0 0 0 0,0 0 0 0 0,0 0 0 0 0,0-1 0 0 0,0 1 0 0 0,-1 0 0 0 0,1-1 0 0 0,0 1 0 0 0,0 0 0 0 0,0-1 0 0 0,-1 1 0 0 0,1-1 0 0 0,0 0 0 0 0,-1 1 0 0 0,1-1 0 0 0,0 1 0 0 0,0-2 0 0 0,3-3-78 0 0,0 0 0 0 0,0 1 0 0 0,-1-1 0 0 0,0 0 0 0 0,5-10 0 0 0,-8 14 66 0 0,1 0-1 0 0,-1 0 0 0 0,1 0 1 0 0,-1 0-1 0 0,1-1 0 0 0,-1 1 1 0 0,0 0-1 0 0,0 0 0 0 0,0 0 1 0 0,0-1-1 0 0,0 1 0 0 0,0 0 1 0 0,0 0-1 0 0,0 0 1 0 0,0-1-1 0 0,0 1 0 0 0,-1 0 1 0 0,1 0-1 0 0,0 0 0 0 0,-1 0 1 0 0,1-1-1 0 0,-1 1 0 0 0,1 0 1 0 0,-1 0-1 0 0,0 0 0 0 0,0 0 1 0 0,1 0-1 0 0,-1 1 0 0 0,0-1 1 0 0,0 0-1 0 0,0 0 0 0 0,0 0 1 0 0,0 1-1 0 0,0-1 1 0 0,0 0-1 0 0,-1 0 0 0 0,1 1 32 0 0,0-1-1 0 0,1 1 0 0 0,-1 0 0 0 0,0 0 1 0 0,1 0-1 0 0,-1 0 0 0 0,0-1 1 0 0,1 1-1 0 0,-1 0 0 0 0,0 0 1 0 0,1 0-1 0 0,-1 0 0 0 0,0 1 0 0 0,0-1 1 0 0,1 0-1 0 0,-1 0 0 0 0,0 0 1 0 0,1 0-1 0 0,-1 1 0 0 0,1-1 1 0 0,-1 0-1 0 0,0 1 0 0 0,1-1 0 0 0,-1 0 1 0 0,1 1-1 0 0,-1-1 0 0 0,1 1 1 0 0,-1-1-1 0 0,1 1 0 0 0,-1-1 1 0 0,1 1-1 0 0,-1-1 0 0 0,1 1 1 0 0,0 0-1 0 0,-1-1 0 0 0,1 1 0 0 0,0 0 1 0 0,-1-1-1 0 0,1 1 0 0 0,0 0 1 0 0,0-1-1 0 0,0 2 0 0 0,-3 5 15 0 0,2 0 0 0 0,-1 0-1 0 0,0 9 1 0 0,0-6 153 0 0,2-9-171 0 0,0 0 0 0 0,-1-1-1 0 0,1 1 1 0 0,0 0 0 0 0,0 0-1 0 0,0-1 1 0 0,0 1 0 0 0,0 0 0 0 0,0 0-1 0 0,0-1 1 0 0,0 1 0 0 0,0 0-1 0 0,0-1 1 0 0,0 1 0 0 0,1 0-1 0 0,-1 0 1 0 0,0-1 0 0 0,0 1 0 0 0,1 0-1 0 0,-1-1 1 0 0,1 1 0 0 0,-1-1-1 0 0,0 1 1 0 0,1 0 0 0 0,-1-1-1 0 0,1 1 1 0 0,-1-1 0 0 0,1 1 0 0 0,0-1-1 0 0,-1 1 1 0 0,1-1 0 0 0,-1 0-1 0 0,1 1 1 0 0,0-1 0 0 0,-1 0 0 0 0,1 1-1 0 0,0-1 1 0 0,-1 0 0 0 0,1 0-1 0 0,0 0 1 0 0,0 0 0 0 0,-1 0-1 0 0,1 0 1 0 0,0 0 0 0 0,0 0 0 0 0,1 0-84 0 0,0 0 1 0 0,-1 0-1 0 0,1 0 0 0 0,0 0 1 0 0,-1-1-1 0 0,1 1 1 0 0,0-1-1 0 0,-1 0 1 0 0,1 1-1 0 0,0-1 1 0 0,-1 0-1 0 0,0 0 1 0 0,1 0-1 0 0,-1 0 1 0 0,1 0-1 0 0,-1 0 1 0 0,0 0-1 0 0,2-3 1 0 0,-1 3 54 0 0,-1-1 0 0 0,0 1 0 0 0,-1-1 0 0 0,1 1 0 0 0,0-1 0 0 0,0 0-1 0 0,-1 1 1 0 0,1-1 0 0 0,-1 0 0 0 0,1 0 0 0 0,-1 1 0 0 0,0-1 0 0 0,0 0 0 0 0,0 0 0 0 0,0 0 0 0 0,0 0 0 0 0,0 1 0 0 0,0-1 0 0 0,0 0 0 0 0,-1 0 0 0 0,1 1-1 0 0,-1-1 1 0 0,1 0 0 0 0,-1 0 0 0 0,0 1 0 0 0,0-1 0 0 0,0 1 0 0 0,0-1 0 0 0,0 1 0 0 0,0-1 0 0 0,0 1 0 0 0,0-1 0 0 0,-1 1 0 0 0,1 0 0 0 0,0 0 0 0 0,-1 0 0 0 0,1 0-1 0 0,-1 0 1 0 0,1 0 0 0 0,-1 0 0 0 0,-2-1 0 0 0,3 2 31 0 0,0-1 0 0 0,1 1-1 0 0,-1 0 1 0 0,0-1 0 0 0,0 1 0 0 0,1 0-1 0 0,-1 0 1 0 0,0-1 0 0 0,0 1 0 0 0,0 0-1 0 0,1 0 1 0 0,-1 0 0 0 0,0 0-1 0 0,0 0 1 0 0,0 0 0 0 0,1 0 0 0 0,-1 1-1 0 0,0-1 1 0 0,0 0 0 0 0,1 0 0 0 0,-1 0-1 0 0,0 1 1 0 0,0-1 0 0 0,1 0 0 0 0,-1 1-1 0 0,0 0 1 0 0,0 1 36 0 0,0-1 0 0 0,0 1 0 0 0,0 0 0 0 0,0 0 1 0 0,1 0-1 0 0,-1 0 0 0 0,1-1 0 0 0,-1 1 0 0 0,1 3 0 0 0,-1-1-52 0 0,0-2 13 0 0,1-1-1 0 0,0 1 0 0 0,0 0 1 0 0,0-1-1 0 0,0 1 0 0 0,0 0 1 0 0,0-1-1 0 0,0 1 0 0 0,1-1 1 0 0,-1 1-1 0 0,1 0 0 0 0,-1-1 1 0 0,1 1-1 0 0,-1-1 0 0 0,1 1 1 0 0,0-1-1 0 0,1 2 0 0 0,-1-2-26 0 0,-1 0-1 0 0,1-1 1 0 0,-1 1-1 0 0,1-1 0 0 0,0 0 1 0 0,-1 1-1 0 0,1-1 1 0 0,0 1-1 0 0,-1-1 1 0 0,1 0-1 0 0,0 0 0 0 0,0 1 1 0 0,0-1-1 0 0,-1 0 1 0 0,1 0-1 0 0,0 0 0 0 0,0 0 1 0 0,-1 0-1 0 0,1 0 1 0 0,0 0-1 0 0,0 0 1 0 0,0 0-1 0 0,-1 0 0 0 0,1 0 1 0 0,0-1-1 0 0,0 1 1 0 0,-1 0-1 0 0,1 0 0 0 0,0-1 1 0 0,0 1-1 0 0,-1-1 1 0 0,1 1-1 0 0,0-1 1 0 0,-1 1-1 0 0,1-1 0 0 0,-1 1 1 0 0,2-2-1 0 0,0 1-58 0 0,-1-1 0 0 0,1 0 0 0 0,-1 1 0 0 0,1-1 0 0 0,-1 0 0 0 0,0 0 0 0 0,0 0 0 0 0,0 0 0 0 0,0 0 0 0 0,0 0 0 0 0,0 0 0 0 0,0-1 0 0 0,-1 1 0 0 0,1 0 0 0 0,-1 0 0 0 0,1-1 0 0 0,-1 1 0 0 0,0 0 0 0 0,0-4 0 0 0,0 5 90 0 0,-1 0 1 0 0,1 0-1 0 0,0 0 1 0 0,0 0-1 0 0,-1 0 0 0 0,1 0 1 0 0,-1 0-1 0 0,1 0 0 0 0,-1 0 1 0 0,1 0-1 0 0,-1 0 1 0 0,1 0-1 0 0,-1 0 0 0 0,0 0 1 0 0,0 0-1 0 0,1 1 1 0 0,-1-1-1 0 0,0 0 0 0 0,0 0 1 0 0,0 1-1 0 0,0-1 0 0 0,0 1 1 0 0,0-1-1 0 0,0 1 1 0 0,0-1-1 0 0,0 1 0 0 0,0 0 1 0 0,0-1-1 0 0,0 1 1 0 0,0 0-1 0 0,0 0 0 0 0,0 0 1 0 0,-1 0-1 0 0,1 0 1 0 0,0 0-1 0 0,0 0 0 0 0,0 0 1 0 0,0 0-1 0 0,0 0 0 0 0,0 1 1 0 0,-2 0-1 0 0,2-1 43 0 0,-1 1 0 0 0,1 0 0 0 0,0-1-1 0 0,-1 1 1 0 0,1 0 0 0 0,-1 0 0 0 0,1 0 0 0 0,0 0-1 0 0,0 1 1 0 0,0-1 0 0 0,0 0 0 0 0,0 0 0 0 0,0 1-1 0 0,0-1 1 0 0,0 1 0 0 0,0-1 0 0 0,0 1 0 0 0,1-1-1 0 0,-2 4 1 0 0,2-5-93 0 0,0 1-1 0 0,-1 0 0 0 0,1 0 1 0 0,0-1-1 0 0,0 1 0 0 0,0 0 1 0 0,-1 0-1 0 0,1 0 0 0 0,0-1 1 0 0,0 1-1 0 0,0 0 0 0 0,0 0 1 0 0,0 0-1 0 0,0-1 0 0 0,1 1 1 0 0,-1 0-1 0 0,0 0 0 0 0,0-1 1 0 0,1 1-1 0 0,-1 0 0 0 0,0 0 1 0 0,1-1-1 0 0,-1 1 0 0 0,0 0 1 0 0,1-1-1 0 0,-1 1 0 0 0,1 0 1 0 0,0-1-1 0 0,-1 1 0 0 0,1-1 1 0 0,-1 1-1 0 0,1-1 0 0 0,0 1 1 0 0,-1-1-1 0 0,1 1 0 0 0,0-1 1 0 0,-1 0-1 0 0,1 1 0 0 0,0-1 1 0 0,0 0-1 0 0,1 1 0 0 0,1-1-1812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3:54.29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58 61 2303 0 0,'-1'-2'193'0'0,"0"1"-1"0"0,1-1 0 0 0,0 0 0 0 0,-1 1 0 0 0,1-1 0 0 0,0 1 0 0 0,0-1 0 0 0,0 1 1 0 0,0-1-1 0 0,0-2 0 0 0,-5-16 6757 0 0,5 20-6883 0 0,-1 0 0 0 0,1 0 1 0 0,0-1-1 0 0,-1 1 0 0 0,1 0 1 0 0,0 0-1 0 0,-1 1 0 0 0,1-1 1 0 0,0 0-1 0 0,0 0 0 0 0,-1 0 0 0 0,1 0 1 0 0,0 0-1 0 0,-1 0 0 0 0,1 0 1 0 0,0 0-1 0 0,0 0 0 0 0,-1 1 1 0 0,1-1-1 0 0,0 0 0 0 0,0 0 1 0 0,-1 0-1 0 0,1 1 0 0 0,0-1 1 0 0,0 0-1 0 0,-9 15-125 0 0,8-14 201 0 0,0 1 0 0 0,1-1 0 0 0,0 1-1 0 0,-1-1 1 0 0,1 1 0 0 0,0-1-1 0 0,0 1 1 0 0,0-1 0 0 0,0 1 0 0 0,0-1-1 0 0,0 1 1 0 0,1 0 0 0 0,-1-1 0 0 0,0 0-1 0 0,1 1 1 0 0,-1-1 0 0 0,1 1 0 0 0,0 1-1 0 0,3 8-186 0 0,-4-10 52 0 0,0-1 0 0 0,0 1 1 0 0,0-1-1 0 0,0 1 0 0 0,1-1 0 0 0,-1 1 0 0 0,0-1 0 0 0,0 1 0 0 0,0 0 0 0 0,1-1 1 0 0,-1 1-1 0 0,0-1 0 0 0,1 1 0 0 0,-1-1 0 0 0,0 0 0 0 0,1 1 0 0 0,-1-1 0 0 0,0 1 1 0 0,1-1-1 0 0,-1 0 0 0 0,1 1 0 0 0,-1-1 0 0 0,1 0 0 0 0,0 1 0 0 0,0-1 46 0 0,0 0 0 0 0,0-1 0 0 0,0 1-1 0 0,-1-1 1 0 0,1 1 0 0 0,0 0 0 0 0,0-1 0 0 0,-1 1 0 0 0,1-1-1 0 0,0 0 1 0 0,-1 1 0 0 0,2-2 0 0 0,9-7-18 0 0,-6 5-267 0 0,0 0 0 0 0,0 0 0 0 0,0 0-1 0 0,6-8 1 0 0,-10 11 216 0 0,-1 1-1 0 0,1-1 1 0 0,0 0 0 0 0,0 0-1 0 0,0-1 1 0 0,-1 1 0 0 0,1 0-1 0 0,-1 0 1 0 0,1 0 0 0 0,-1 0-1 0 0,1 0 1 0 0,-1-1 0 0 0,0 1-1 0 0,1 0 1 0 0,-1 0 0 0 0,0-1-1 0 0,0 1 1 0 0,0 0-1 0 0,0 0 1 0 0,0-1 0 0 0,0 1-1 0 0,-1 0 1 0 0,1-1 0 0 0,0 1-1 0 0,-1 0 1 0 0,1 0 0 0 0,0 0-1 0 0,-1 0 1 0 0,0-1 0 0 0,0 0-1 0 0,-1 1 93 0 0,1 0 0 0 0,-1 0 0 0 0,1 0 0 0 0,-1 0-1 0 0,1 0 1 0 0,-1 0 0 0 0,0 1 0 0 0,1-1 0 0 0,-1 1 0 0 0,0-1-1 0 0,0 1 1 0 0,0 0 0 0 0,1 0 0 0 0,-1-1 0 0 0,0 1-1 0 0,0 1 1 0 0,-3-1 0 0 0,-10 0 199 0 0,14 0-264 0 0,0 0-1 0 0,0 0 1 0 0,0 1-1 0 0,0-1 1 0 0,0 0-1 0 0,0 1 1 0 0,1-1-1 0 0,-1 1 1 0 0,0-1-1 0 0,0 1 1 0 0,0-1-1 0 0,0 1 1 0 0,1 0-1 0 0,-1-1 1 0 0,0 1-1 0 0,1 0 1 0 0,-1 0-1 0 0,1-1 1 0 0,-1 1-1 0 0,1 0 1 0 0,-1 0-1 0 0,1 0 1 0 0,-1 0-1 0 0,1 1 1 0 0,-11 23 1013 0 0,11-24-983 0 0,0 1-22 0 0,-1 1-1 0 0,1-1 1 0 0,0 1-1 0 0,0-1 1 0 0,0 1-1 0 0,0 0 0 0 0,0-1 1 0 0,1 1-1 0 0,-1-1 1 0 0,1 1-1 0 0,0-1 1 0 0,1 5-1 0 0,1-8-10 0 0,0 1 0 0 0,-1-1 0 0 0,1 0 0 0 0,0 0 0 0 0,-1 0 0 0 0,1 0 0 0 0,3-2 0 0 0,-3 2-68 0 0,-2 0 42 0 0,0 1 0 0 0,-1 0 1 0 0,1 0-1 0 0,-1-1 0 0 0,1 1 0 0 0,0 0 0 0 0,-1-1 0 0 0,1 1 0 0 0,-1 0 0 0 0,1-1 1 0 0,-1 1-1 0 0,1-1 0 0 0,-1 1 0 0 0,1-1 0 0 0,-1 1 0 0 0,0-1 0 0 0,1 1 0 0 0,-1-1 1 0 0,0 1-1 0 0,1-1 0 0 0,-1 0 0 0 0,0 1 0 0 0,0-1 0 0 0,1 0 0 0 0,-1 1 0 0 0,0-1 1 0 0,0 1-1 0 0,0-1 0 0 0,0 0 0 0 0,0 1 0 0 0,0-1 0 0 0,0 0 0 0 0,0 1 0 0 0,0-1 1 0 0,0 0-1 0 0,0 1 0 0 0,-1-1 0 0 0,1 0 0 0 0,0 1 0 0 0,0-1 0 0 0,-1 0 0 0 0,1 1 1 0 0,0-1-1 0 0,-1 1 0 0 0,1-1 0 0 0,-1 1 0 0 0,1-1 0 0 0,0 1 0 0 0,-1-1 1 0 0,0 0-1 0 0,-1-1 22 0 0,0 0 0 0 0,0 1 0 0 0,0-1-1 0 0,0 0 1 0 0,0 1 0 0 0,0-1 0 0 0,0 1 0 0 0,-1 0 0 0 0,1 0 0 0 0,0 0 0 0 0,-1 0 0 0 0,-3-1 0 0 0,5 2 29 0 0,-1 0 0 0 0,0 0 0 0 0,1 0 0 0 0,-1 0 0 0 0,1 0 0 0 0,-1 0 0 0 0,1 1 0 0 0,-1-1 0 0 0,0 1 0 0 0,1-1 0 0 0,-1 1 0 0 0,1-1-1 0 0,0 1 1 0 0,-1 0 0 0 0,1-1 0 0 0,-3 3 0 0 0,4-3-18 0 0,0 1 0 0 0,-1-1-1 0 0,1 1 1 0 0,-1-1 0 0 0,1 1-1 0 0,0-1 1 0 0,-1 1 0 0 0,1 0 0 0 0,0-1-1 0 0,0 1 1 0 0,0-1 0 0 0,-1 1-1 0 0,1 0 1 0 0,0-1 0 0 0,0 1-1 0 0,0 0 1 0 0,0-1 0 0 0,0 1 0 0 0,0-1-1 0 0,0 1 1 0 0,0 0 0 0 0,0-1-1 0 0,1 1 1 0 0,-1 0 0 0 0,0-1-1 0 0,0 1 1 0 0,0-1 0 0 0,1 1-1 0 0,-1 0 1 0 0,0-1 0 0 0,1 1 0 0 0,-1-1-1 0 0,0 1 1 0 0,1-1 0 0 0,-1 1-1 0 0,1-1 1 0 0,-1 1 0 0 0,1-1-1 0 0,-1 0 1 0 0,1 1 0 0 0,-1-1 0 0 0,2 1-1 0 0,6 6 46 0 0,-7-5-158 0 0,1 0 0 0 0,0 0 0 0 0,0 0 0 0 0,0-1 0 0 0,0 1 0 0 0,1-1 0 0 0,3 2 0 0 0,-5-2 52 0 0,-1-1 1 0 0,1 0 0 0 0,0 0-1 0 0,0 0 1 0 0,-1 0-1 0 0,1 0 1 0 0,0 0 0 0 0,0 0-1 0 0,0 0 1 0 0,-1-1 0 0 0,1 1-1 0 0,0 0 1 0 0,0 0 0 0 0,-1-1-1 0 0,1 1 1 0 0,0 0 0 0 0,-1-1-1 0 0,1 1 1 0 0,0-1 0 0 0,-1 1-1 0 0,1-1 1 0 0,-1 1-1 0 0,1-1 1 0 0,-1 1 0 0 0,1-1-1 0 0,-1 1 1 0 0,1-1 0 0 0,-1 0-1 0 0,1 1 1 0 0,-1-1 0 0 0,1-1-1 0 0,31-39-1056 0 0,-38 40 383 0 0,-8-1 2045 0 0,11 6-656 0 0,6 5-589 0 0,10 8-229 0 0,-13-16 122 0 0,1-1 0 0 0,-1 0-1 0 0,0 1 1 0 0,0-1 0 0 0,1 0 0 0 0,-1 0-1 0 0,0 1 1 0 0,0-1 0 0 0,1 0 0 0 0,-1 0-1 0 0,0 1 1 0 0,1-1 0 0 0,-1 0 0 0 0,0 0-1 0 0,1 0 1 0 0,-1 0 0 0 0,0 1 0 0 0,1-1-1 0 0,-1 0 1 0 0,1 0 0 0 0,-1 0 0 0 0,0 0-1 0 0,1 0 1 0 0,-1 0 0 0 0,0 0 0 0 0,1 0-1 0 0,-1 0 1 0 0,1 0 0 0 0,-1 0 0 0 0,0 0-1 0 0,1 0 1 0 0,-1-1 0 0 0,0 1 0 0 0,1 0-1 0 0,-1 0 1 0 0,0 0 0 0 0,1 0 0 0 0,-1-1-1 0 0,0 1 1 0 0,1 0 0 0 0,-1 0 0 0 0,0-1-1 0 0,1 1 1 0 0,-1 0 0 0 0,0 0 0 0 0,0-1-1 0 0,0 1 1 0 0,1 0 0 0 0,-1-1 0 0 0,0 1-1 0 0,0 0 1 0 0,0-1 0 0 0,0 1 0 0 0,1-1-1 0 0,-1-3 44 0 0,1 0 0 0 0,-1 1 0 0 0,1-1 0 0 0,-1 0 0 0 0,0 0 0 0 0,-1 0 0 0 0,0-6 0 0 0,0 10-37 0 0,0 1 0 0 0,0-1 0 0 0,0 0 0 0 0,0 1 0 0 0,1-1 0 0 0,-1 0 0 0 0,0 1 0 0 0,0-1 0 0 0,0 1 0 0 0,1-1 0 0 0,-2 2 0 0 0,-18 14-3766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4:12.675"/>
    </inkml:context>
    <inkml:brush xml:id="br0">
      <inkml:brushProperty name="width" value="0.05" units="cm"/>
      <inkml:brushProperty name="height" value="0.05" units="cm"/>
      <inkml:brushProperty name="color" value="#9A7200"/>
    </inkml:brush>
  </inkml:definitions>
  <inkml:trace contextRef="#ctx0" brushRef="#br0">26 71 1375 0 0,'-2'-8'824'0'0,"2"6"-402"0"0,-1-1 1 0 0,1 1 0 0 0,-1 0 0 0 0,1 0 0 0 0,-1 0 0 0 0,0 0-1 0 0,0 0 1 0 0,0 1 0 0 0,0-1 0 0 0,0 0 0 0 0,0 0 0 0 0,-2-2-1 0 0,3 3-100 0 0,-1 0 0 0 0,1 0-1 0 0,0 0 1 0 0,0 0 0 0 0,0 0-1 0 0,0 0 1 0 0,0 0 0 0 0,0 0 0 0 0,0 0-1 0 0,0 0 1 0 0,1 0 0 0 0,-1 0-1 0 0,0 0 1 0 0,1 0 0 0 0,0-1-1 0 0,7-15 7226 0 0,-6 24-6361 0 0,-1-4-1132 0 0,0 0 0 0 0,-1 0 0 0 0,0 0-1 0 0,1 0 1 0 0,-1 0 0 0 0,-1 3 0 0 0,1-4-43 0 0,0 1 0 0 0,0-1 1 0 0,-1 1-1 0 0,2-1 0 0 0,-1 1 0 0 0,0-1 1 0 0,1 1-1 0 0,-1-1 0 0 0,1 0 0 0 0,-1 1 0 0 0,1-1 1 0 0,2 4-1 0 0,-3-6-9 0 0,0 0-1 0 0,0 0 1 0 0,0 0 0 0 0,0 0-1 0 0,1 0 1 0 0,-1 1 0 0 0,0-1-1 0 0,0 0 1 0 0,0 0 0 0 0,0 0 0 0 0,1 0-1 0 0,-1 0 1 0 0,0 0 0 0 0,0 0-1 0 0,0 0 1 0 0,0 0 0 0 0,1 0 0 0 0,-1 0-1 0 0,0 0 1 0 0,0 0 0 0 0,0 0-1 0 0,1 0 1 0 0,-1 0 0 0 0,0 0-1 0 0,0 0 1 0 0,0 0 0 0 0,1 0 0 0 0,-1 0-1 0 0,0 0 1 0 0,0 0 0 0 0,0 0-1 0 0,0 0 1 0 0,1 0 0 0 0,-1-1 0 0 0,0 1-1 0 0,8-8 43 0 0,2-9-32 0 0,-9 15 5 0 0,-1 1-1 0 0,1-1 1 0 0,-1 0-1 0 0,0 0 1 0 0,0 1-1 0 0,1-1 1 0 0,-1 0-1 0 0,0 0 1 0 0,-1 1-1 0 0,1-1 1 0 0,0 0-1 0 0,0 0 1 0 0,-1 1-1 0 0,0-3 1 0 0,1 4-2 0 0,0-1 0 0 0,0 0 1 0 0,-1 1-1 0 0,1-1 0 0 0,0 1 1 0 0,0-1-1 0 0,-1 1 0 0 0,1-1 1 0 0,0 1-1 0 0,-1-1 0 0 0,1 1 1 0 0,-1-1-1 0 0,1 1 0 0 0,-1-1 1 0 0,1 1-1 0 0,-1 0 0 0 0,1-1 1 0 0,-1 1-1 0 0,1 0 0 0 0,-1-1 1 0 0,1 1-1 0 0,-1 0 0 0 0,1 0 1 0 0,-1 0-1 0 0,0-1 0 0 0,1 1 1 0 0,-1 0-1 0 0,1 0 0 0 0,-1 0 1 0 0,0 0-1 0 0,1 0 0 0 0,-1 0 1 0 0,0 0-1 0 0,1 0 0 0 0,-1 0 1 0 0,1 1-1 0 0,-1-1 0 0 0,0 0 1 0 0,1 0-1 0 0,-1 1 0 0 0,1-1 1 0 0,-2 1-1 0 0,2-1-11 0 0,-1 1 1 0 0,0-1 0 0 0,0 1-1 0 0,1-1 1 0 0,-1 1-1 0 0,0-1 1 0 0,1 1-1 0 0,-1 0 1 0 0,0-1 0 0 0,1 1-1 0 0,-1 0 1 0 0,1 0-1 0 0,-1-1 1 0 0,1 1-1 0 0,0 0 1 0 0,-1 0 0 0 0,1 0-1 0 0,0 0 1 0 0,-1-1-1 0 0,1 1 1 0 0,0 0-1 0 0,0 0 1 0 0,0 0 0 0 0,0 0-1 0 0,0 0 1 0 0,0 0-1 0 0,0 0 1 0 0,0-1-1 0 0,0 1 1 0 0,1 0 0 0 0,-1 0-1 0 0,0 0 1 0 0,1 1-1 0 0,0 0-33 0 0,0 1-1 0 0,0-1 0 0 0,0 0 1 0 0,0 0-1 0 0,0 0 1 0 0,0 0-1 0 0,1-1 0 0 0,-1 1 1 0 0,1 0-1 0 0,-1 0 0 0 0,4 2 1 0 0,-4-4 17 0 0,0 1 0 0 0,-1-1 1 0 0,1 1-1 0 0,0-1 0 0 0,0 1 0 0 0,-1-1 0 0 0,1 1 1 0 0,0-1-1 0 0,0 0 0 0 0,0 0 0 0 0,0 1 1 0 0,-1-1-1 0 0,1 0 0 0 0,0 0 0 0 0,0 0 1 0 0,0 0-1 0 0,1 0 0 0 0,-1-1 13 0 0,0 1 0 0 0,0-1 0 0 0,0 1 0 0 0,-1-1 0 0 0,1 1 0 0 0,0-1 0 0 0,-1 0 0 0 0,1 1 0 0 0,0-1 0 0 0,-1 0 0 0 0,1 0-1 0 0,-1 0 1 0 0,1 1 0 0 0,-1-1 0 0 0,0 0 0 0 0,1 0 0 0 0,0-2 0 0 0,-1 2 4 0 0,1 0 0 0 0,-1-1 0 0 0,1 1 0 0 0,-1 0 0 0 0,0-1 0 0 0,1 1 0 0 0,-1 0-1 0 0,0-1 1 0 0,0 1 0 0 0,0 0 0 0 0,0-1 0 0 0,0 1 0 0 0,0-1 0 0 0,-1 1 0 0 0,1 0 0 0 0,0-1 0 0 0,-1 1-1 0 0,1 0 1 0 0,-1-1 0 0 0,1 1 0 0 0,-1 0 0 0 0,0 0 0 0 0,1 0 0 0 0,-1-1 0 0 0,0 1 0 0 0,0 0 0 0 0,0 0 0 0 0,0 0-1 0 0,-2-1 1 0 0,2 1 7 0 0,0 0 0 0 0,-1 0 0 0 0,1 1 0 0 0,-1-1 0 0 0,1 1 0 0 0,-1-1 0 0 0,1 1 0 0 0,-1 0 0 0 0,1-1 0 0 0,-1 1 0 0 0,1 0 0 0 0,-1 0-1 0 0,0 0 1 0 0,1 0 0 0 0,-1 1 0 0 0,1-1 0 0 0,-1 0 0 0 0,1 1 0 0 0,-1-1 0 0 0,1 0 0 0 0,-1 1 0 0 0,1 0 0 0 0,0-1 0 0 0,-1 1 0 0 0,1 0 0 0 0,-2 1-1 0 0,1 0 0 0 0,1-1 0 0 0,-1 1 0 0 0,0 0 0 0 0,1 0-1 0 0,-1 0 1 0 0,1 0 0 0 0,0 0 0 0 0,0 0 0 0 0,-1 1-1 0 0,1-1 1 0 0,1 0 0 0 0,-1 0 0 0 0,0 1 0 0 0,1-1-1 0 0,-1 1 1 0 0,0 3 0 0 0,1-5-20 0 0,0 0 0 0 0,0 0-1 0 0,0 0 1 0 0,0 0 0 0 0,0 0 0 0 0,0 0 0 0 0,0 0 0 0 0,1-1-1 0 0,-1 1 1 0 0,0 0 0 0 0,0 0 0 0 0,1 0 0 0 0,-1 0-1 0 0,0-1 1 0 0,1 1 0 0 0,-1 0 0 0 0,1 0 0 0 0,-1-1-1 0 0,1 1 1 0 0,-1 0 0 0 0,1-1 0 0 0,0 1 0 0 0,-1 0 0 0 0,1-1-1 0 0,0 1 1 0 0,-1-1 0 0 0,1 1 0 0 0,0-1 0 0 0,0 1-1 0 0,0-1 1 0 0,-1 0 0 0 0,1 1 0 0 0,0-1 0 0 0,0 0-1 0 0,0 0 1 0 0,0 0 0 0 0,0 0 0 0 0,0 1 0 0 0,-1-1 0 0 0,1 0-1 0 0,0-1 1 0 0,0 1 0 0 0,0 0 0 0 0,0 0 0 0 0,0 0-1 0 0,0 0 1 0 0,-1-1 0 0 0,2 1 0 0 0,0-1 2 0 0,-1 0 1 0 0,1 0-1 0 0,-1 0 0 0 0,0 0 1 0 0,0 0-1 0 0,1 0 0 0 0,-1 0 1 0 0,0 0-1 0 0,0 0 0 0 0,0-1 1 0 0,0 1-1 0 0,0 0 0 0 0,0-1 1 0 0,0 1-1 0 0,-1-1 1 0 0,1 1-1 0 0,0-1 0 0 0,-1 1 1 0 0,1-1-1 0 0,-1 1 0 0 0,1-4 1 0 0,-1 4 4 0 0,0 0 1 0 0,1 0 0 0 0,-1 0-1 0 0,0 0 1 0 0,0 0 0 0 0,0 0 0 0 0,0 0-1 0 0,0 0 1 0 0,0 0 0 0 0,0 0-1 0 0,0 0 1 0 0,0 0 0 0 0,0 0-1 0 0,0 0 1 0 0,-1 0 0 0 0,1 0-1 0 0,0 0 1 0 0,-1 0 0 0 0,1 0-1 0 0,-1 0 1 0 0,1 0 0 0 0,-1 0 0 0 0,0 0-1 0 0,1 1 1 0 0,-1-1 0 0 0,0 0-1 0 0,1 0 1 0 0,-1 1 0 0 0,0-1-1 0 0,0 0 1 0 0,0 1 0 0 0,0-1-1 0 0,0 1 1 0 0,-1-1 0 0 0,1 1 4 0 0,0 0-1 0 0,0 0 1 0 0,0 0 0 0 0,-1 0 0 0 0,1 0 0 0 0,0 0 0 0 0,0 0-1 0 0,0 1 1 0 0,0-1 0 0 0,0 0 0 0 0,0 1 0 0 0,0-1 0 0 0,0 1-1 0 0,0-1 1 0 0,0 1 0 0 0,1 0 0 0 0,-1-1 0 0 0,0 1-1 0 0,0 0 1 0 0,0-1 0 0 0,1 1 0 0 0,-1 0 0 0 0,0 0 0 0 0,1 0-1 0 0,-1 0 1 0 0,1 0 0 0 0,-1 0 0 0 0,1 0 0 0 0,-1 0 0 0 0,1 0-1 0 0,-1 0 1 0 0,1 0 0 0 0,0 0 0 0 0,0 0 0 0 0,0 0-1 0 0,0 0 1 0 0,0 0 0 0 0,0 0 0 0 0,0 0 0 0 0,0 0 0 0 0,0 0-1 0 0,0 2 1 0 0,1-2-141 0 0,-1 0 0 0 0,0-1 0 0 0,0 1-1 0 0,1 0 1 0 0,-1 0 0 0 0,0 0 0 0 0,1-1 0 0 0,-1 1 0 0 0,1 0-1 0 0,-1 0 1 0 0,1-1 0 0 0,-1 1 0 0 0,1 0 0 0 0,0-1-1 0 0,-1 1 1 0 0,1-1 0 0 0,0 1 0 0 0,0-1 0 0 0,-1 1 0 0 0,1-1-1 0 0,1 1 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4:14.338"/>
    </inkml:context>
    <inkml:brush xml:id="br0">
      <inkml:brushProperty name="width" value="0.05" units="cm"/>
      <inkml:brushProperty name="height" value="0.05" units="cm"/>
      <inkml:brushProperty name="color" value="#9A7200"/>
    </inkml:brush>
  </inkml:definitions>
  <inkml:trace contextRef="#ctx0" brushRef="#br0">56 44 3223 0 0,'0'1'162'0'0,"-1"-1"-1"0"0,1 0 0 0 0,0 0 0 0 0,0 1 0 0 0,-1-1 0 0 0,1 0 0 0 0,0 0 0 0 0,0 0 0 0 0,-1 0 0 0 0,1 0 0 0 0,0 1 0 0 0,-1-1 0 0 0,1 0 0 0 0,0 0 0 0 0,-1 0 0 0 0,1 0 0 0 0,0 0 0 0 0,-1 0 0 0 0,1 0 0 0 0,0 0 1 0 0,-1 0-1 0 0,1 0 0 0 0,0 0 0 0 0,-1 0 0 0 0,1 0 0 0 0,0 0 0 0 0,0 0 0 0 0,-1-1 0 0 0,1 1 0 0 0,0 0 0 0 0,-1 0 0 0 0,1 0 0 0 0,0 0 0 0 0,0-1 0 0 0,-1 1 0 0 0,1 0 0 0 0,0 0 0 0 0,0 0 0 0 0,-1-1 0 0 0,1 1 1 0 0,0 0-1 0 0,0-1 0 0 0,0 1 0 0 0,0 0 0 0 0,-1 0 0 0 0,1-1 0 0 0,0 1 0 0 0,0 0 0 0 0,0-1 0 0 0,0 1 0 0 0,0 0 0 0 0,0-1 0 0 0,1-20 2225 0 0,0 9-741 0 0,-1 11-1558 0 0,0 1 1 0 0,-1-1-1 0 0,1 1 0 0 0,0 0 1 0 0,-1-1-1 0 0,1 1 1 0 0,-1-1-1 0 0,1 1 0 0 0,0 0 1 0 0,-1 0-1 0 0,1-1 0 0 0,-1 1 1 0 0,1 0-1 0 0,-1 0 0 0 0,1-1 1 0 0,-1 1-1 0 0,1 0 1 0 0,-1 0-1 0 0,1 0 0 0 0,-1 0 1 0 0,1 0-1 0 0,-1 0 0 0 0,1 0 1 0 0,-1 0-1 0 0,1 0 1 0 0,-1 0-1 0 0,1 0 0 0 0,-1 0 1 0 0,0 0-1 0 0,1 0 0 0 0,0 1 1 0 0,-1-1-1 0 0,1 0 0 0 0,-1 0 1 0 0,1 1-1 0 0,-1-1 1 0 0,1 0-1 0 0,-1 0 0 0 0,1 1 1 0 0,0-1-1 0 0,-1 1 0 0 0,1-1 1 0 0,-1 0-1 0 0,1 1 1 0 0,0-1-1 0 0,0 1 0 0 0,-1 0 1 0 0,-14 21 247 0 0,8-1-14 0 0,7-20-304 0 0,-1 0 0 0 0,1 0 0 0 0,0 0 0 0 0,0-1 0 0 0,0 1 0 0 0,0 0 0 0 0,-1 0-1 0 0,1 0 1 0 0,1 0 0 0 0,-1-1 0 0 0,0 1 0 0 0,0 0 0 0 0,0 0 0 0 0,0 0 0 0 0,0-1 0 0 0,1 1 0 0 0,-1 0 0 0 0,0 0 0 0 0,1 0 0 0 0,-1-1-1 0 0,1 1 1 0 0,-1 0 0 0 0,1-1 0 0 0,0 2 0 0 0,1-3 31 0 0,0 1 0 0 0,-1-1 0 0 0,1 0-1 0 0,0 0 1 0 0,0 0 0 0 0,-1 0 0 0 0,1 0 0 0 0,0 0-1 0 0,-1 0 1 0 0,1 0 0 0 0,-1-1 0 0 0,2 0 0 0 0,1-2-172 0 0,-3 4 103 0 0,0-1 1 0 0,0 1 0 0 0,0-1 0 0 0,1 0-1 0 0,-1 0 1 0 0,0 0 0 0 0,0 0 0 0 0,0 1 0 0 0,-1-1-1 0 0,1 0 1 0 0,0-1 0 0 0,0 1 0 0 0,0 0-1 0 0,-1 0 1 0 0,1 0 0 0 0,0 0 0 0 0,-1-1 0 0 0,1 1-1 0 0,-1 0 1 0 0,0 0 0 0 0,1-1 0 0 0,-1 1-1 0 0,0 0 1 0 0,0-1 0 0 0,0 1 0 0 0,0 0 0 0 0,0-1-1 0 0,0 1 1 0 0,0-2 0 0 0,0 3 24 0 0,0 0 0 0 0,0 0 1 0 0,0 0-1 0 0,0-1 0 0 0,0 1 1 0 0,0 0-1 0 0,0 0 0 0 0,0 0 1 0 0,0-1-1 0 0,0 1 0 0 0,0 0 1 0 0,0 0-1 0 0,0 0 0 0 0,0 0 0 0 0,0-1 1 0 0,0 1-1 0 0,0 0 0 0 0,0 0 1 0 0,-1 0-1 0 0,1 0 0 0 0,0 0 1 0 0,0-1-1 0 0,0 1 0 0 0,0 0 0 0 0,0 0 1 0 0,0 0-1 0 0,0 0 0 0 0,-1 0 1 0 0,1 0-1 0 0,0-1 0 0 0,0 1 1 0 0,0 0-1 0 0,0 0 0 0 0,0 0 1 0 0,-1 0-1 0 0,1 0 0 0 0,0 0 0 0 0,0 0 1 0 0,0 0-1 0 0,0 0 0 0 0,-1 0 1 0 0,1 0-1 0 0,0 0 0 0 0,-4 8 80 0 0,2 16 32 0 0,2-23-119 0 0,0 1-1 0 0,1-1 0 0 0,0 0 1 0 0,-1 0-1 0 0,1 0 1 0 0,0 1-1 0 0,-1-1 0 0 0,1 0 1 0 0,0 0-1 0 0,0 0 1 0 0,0 0-1 0 0,0 0 1 0 0,0 0-1 0 0,0-1 0 0 0,0 1 1 0 0,0 0-1 0 0,0 0 1 0 0,1-1-1 0 0,-1 1 0 0 0,0-1 1 0 0,0 1-1 0 0,1-1 1 0 0,-1 1-1 0 0,0-1 1 0 0,1 0-1 0 0,-1 0 0 0 0,0 1 1 0 0,3-1-1 0 0,-3 0 1 0 0,0 0 0 0 0,0 0 0 0 0,0-1 0 0 0,1 1 0 0 0,-1 0 0 0 0,0 0 0 0 0,0 0 0 0 0,0-1 0 0 0,0 1 0 0 0,0-1 0 0 0,0 1-1 0 0,0-1 1 0 0,0 1 0 0 0,0-1 0 0 0,0 0 0 0 0,0 1 0 0 0,0-1 0 0 0,0 0 0 0 0,0 0 0 0 0,-1 1 0 0 0,1-1 0 0 0,0 0 0 0 0,0 0 0 0 0,-1 0 0 0 0,1 0 0 0 0,-1 0 0 0 0,1 0 0 0 0,-1 0-1 0 0,1 0 1 0 0,-1-1 0 0 0,0 1 0 0 0,0 0 0 0 0,1-2 0 0 0,-1 3 17 0 0,0-1-1 0 0,0 0 1 0 0,0 0 0 0 0,0 0-1 0 0,0 0 1 0 0,-1 0-1 0 0,1 0 1 0 0,0 1 0 0 0,0-1-1 0 0,-1 0 1 0 0,1 0-1 0 0,-1 0 1 0 0,1 0-1 0 0,0 1 1 0 0,-1-1 0 0 0,0 0-1 0 0,1 1 1 0 0,-1-1-1 0 0,1 0 1 0 0,-1 1 0 0 0,0-1-1 0 0,1 1 1 0 0,-1-1-1 0 0,0 1 1 0 0,0-1 0 0 0,1 1-1 0 0,-1-1 1 0 0,0 1-1 0 0,0 0 1 0 0,0-1 0 0 0,0 1-1 0 0,1 0 1 0 0,-3 0-1 0 0,-3-1 123 0 0,1 0 0 0 0,-1 0 0 0 0,-11 1 0 0 0,14 0-126 0 0,10 12-1922 0 0,-1-8-877 0 0,-5-4 1618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4:44.50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41 56 2311 0 0,'-1'-17'7279'0'0,"1"0"-606"0"0,0 5-6699 0 0,1 11 64 0 0,-1 1 1 0 0,0 0 0 0 0,0-1 0 0 0,0 1 0 0 0,0 0 0 0 0,0 0 0 0 0,0-1 0 0 0,0 1 0 0 0,0 0 0 0 0,0-1-1 0 0,0 1 1 0 0,0 0 0 0 0,0-1 0 0 0,0 1 0 0 0,0 0 0 0 0,0-1 0 0 0,0 1 0 0 0,0 0 0 0 0,-1-1-1 0 0,1 1 1 0 0,0 0 0 0 0,0 0 0 0 0,0-1 0 0 0,0 1 0 0 0,-1 0 0 0 0,1-1 0 0 0,0 1 0 0 0,-7 4 1301 0 0,-6 12-449 0 0,11-13-894 0 0,1 0 1 0 0,-1 1 0 0 0,1 0-1 0 0,0-1 1 0 0,0 1 0 0 0,0 0-1 0 0,-1 7 1 0 0,2-10 0 0 0,0 0 0 0 0,0-1 1 0 0,0 1-1 0 0,0 0 0 0 0,0 0 0 0 0,0-1 0 0 0,1 1 1 0 0,-1 0-1 0 0,0-1 0 0 0,1 1 0 0 0,-1 0 1 0 0,0-1-1 0 0,1 1 0 0 0,-1 0 0 0 0,0-1 1 0 0,1 1-1 0 0,-1-1 0 0 0,1 1 0 0 0,0 0 1 0 0,0 0 0 0 0,0-1 0 0 0,0 1 1 0 0,1-1-1 0 0,-1 1 0 0 0,0-1 1 0 0,0 1-1 0 0,1-1 0 0 0,-1 0 1 0 0,0 0-1 0 0,0 0 0 0 0,1 0 1 0 0,-1 0-1 0 0,0 0 0 0 0,3 0 1 0 0,-2 0-74 0 0,1-1 1 0 0,-1 0-1 0 0,1 0 1 0 0,-1 0-1 0 0,1 0 1 0 0,-1 0 0 0 0,0 0-1 0 0,0 0 1 0 0,0-1-1 0 0,1 1 1 0 0,1-3-1 0 0,-2 3 70 0 0,-1-1 0 0 0,0 1 0 0 0,1 0 0 0 0,-1-1 0 0 0,0 1 0 0 0,0-1 0 0 0,0 1 0 0 0,0-1 0 0 0,0 1 0 0 0,0-1 0 0 0,0 0 0 0 0,0 0 0 0 0,-1 1 0 0 0,1-1 0 0 0,-1 0 0 0 0,1-2 0 0 0,-1 3 17 0 0,-1 0 0 0 0,1 1 0 0 0,0-1 0 0 0,-1 0 0 0 0,1 0 0 0 0,-1 1 0 0 0,1-1 0 0 0,-1 0 0 0 0,1 1 0 0 0,-1-1 0 0 0,1 1 0 0 0,-1-1 0 0 0,0 1-1 0 0,1-1 1 0 0,-1 1 0 0 0,0-1 0 0 0,0 1 0 0 0,1-1 0 0 0,-1 1 0 0 0,0 0 0 0 0,0 0 0 0 0,0-1 0 0 0,1 1 0 0 0,-1 0 0 0 0,0 0 0 0 0,0 0 0 0 0,0 0 0 0 0,0 0 0 0 0,1 0 0 0 0,-2 0 0 0 0,1 0 32 0 0,0 0 0 0 0,0 0 1 0 0,0-1-1 0 0,0 1 0 0 0,1 0 1 0 0,-1 1-1 0 0,0-1 1 0 0,0 0-1 0 0,0 0 0 0 0,0 0 1 0 0,1 0-1 0 0,-1 1 0 0 0,0-1 1 0 0,0 0-1 0 0,0 1 1 0 0,1-1-1 0 0,-1 0 0 0 0,0 1 1 0 0,0-1-1 0 0,1 1 0 0 0,-1-1 1 0 0,0 1-1 0 0,1 0 1 0 0,-1-1-1 0 0,1 1 0 0 0,-1 0 1 0 0,1-1-1 0 0,-1 1 0 0 0,1 0 1 0 0,-1 1-1 0 0,1 0-97 0 0,-1 1 1 0 0,1 0-1 0 0,0-1 0 0 0,0 1 0 0 0,0 0 0 0 0,1-1 0 0 0,-1 1 0 0 0,1-1 1 0 0,1 6-1 0 0,-2-8 46 0 0,0 0 1 0 0,0 1 0 0 0,1-1-1 0 0,-1 1 1 0 0,0-1 0 0 0,1 1-1 0 0,-1-1 1 0 0,0 0 0 0 0,1 1-1 0 0,-1-1 1 0 0,0 0 0 0 0,1 1-1 0 0,-1-1 1 0 0,1 0 0 0 0,-1 0-1 0 0,1 1 1 0 0,-1-1 0 0 0,0 0-1 0 0,1 0 1 0 0,-1 0 0 0 0,1 1-1 0 0,0-1 1 0 0,0 0-24 0 0,0 0 0 0 0,0-1 0 0 0,0 1 1 0 0,0 0-1 0 0,0 0 0 0 0,0-1 0 0 0,0 1 0 0 0,0 0 1 0 0,0-1-1 0 0,0 1 0 0 0,0-1 0 0 0,0 1 0 0 0,0-1 1 0 0,1-1-1 0 0,-1 1 11 0 0,0 0 0 0 0,0 0-1 0 0,0 0 1 0 0,-1 0 0 0 0,1 0 0 0 0,0 0 0 0 0,-1-1 0 0 0,1 1-1 0 0,-1 0 1 0 0,1 0 0 0 0,-1 0 0 0 0,0-1 0 0 0,0 1 0 0 0,1 0-1 0 0,-1-1 1 0 0,0 1 0 0 0,0 0 0 0 0,0 0 0 0 0,0-1 0 0 0,0 1-1 0 0,-1 0 1 0 0,1-1 0 0 0,0 1 0 0 0,-1 0 0 0 0,1 0 0 0 0,-1-1-1 0 0,1 1 1 0 0,-1 0 0 0 0,1 0 0 0 0,-2-1 0 0 0,2 1 19 0 0,-1 0-1 0 0,1 0 1 0 0,-1 0 0 0 0,1 0 0 0 0,-1 1-1 0 0,1-1 1 0 0,-1 0 0 0 0,0 0 0 0 0,1 1-1 0 0,-1-1 1 0 0,0 0 0 0 0,1 1 0 0 0,-1-1 0 0 0,0 1-1 0 0,0-1 1 0 0,0 1 0 0 0,0-1 0 0 0,1 1-1 0 0,-1 0 1 0 0,0-1 0 0 0,0 1 0 0 0,0 0 0 0 0,0 0-1 0 0,0-1 1 0 0,0 1 0 0 0,0 0 0 0 0,0 0-1 0 0,0 0 1 0 0,0 0 0 0 0,0 1 0 0 0,0-1-1 0 0,0 0 1 0 0,0 0 0 0 0,0 0 0 0 0,0 1 0 0 0,1-1-1 0 0,-1 1 1 0 0,0-1 0 0 0,0 0 0 0 0,0 1-1 0 0,-1 0 1 0 0,1 0 14 0 0,0 0 0 0 0,0-1 0 0 0,0 1 0 0 0,0 0 1 0 0,0 0-1 0 0,0 0 0 0 0,0 0 0 0 0,0 0 0 0 0,0 0 0 0 0,0 0 0 0 0,1 0 0 0 0,-1 0 0 0 0,0 0 0 0 0,1 0 0 0 0,-1 0 0 0 0,1 1 0 0 0,-1-1 0 0 0,1 0 0 0 0,-1 0 1 0 0,1 1-1 0 0,0-1 0 0 0,0 0 0 0 0,0 1 0 0 0,0-1 0 0 0,0 0 0 0 0,0 1 0 0 0,0-1 0 0 0,0 0 0 0 0,1 3 0 0 0,-1-4-25 0 0,0 0-1 0 0,0 0 1 0 0,0 0-1 0 0,0 0 1 0 0,0 0-1 0 0,0 0 1 0 0,0 0-1 0 0,0 0 1 0 0,0 0 0 0 0,1 0-1 0 0,-1 0 1 0 0,0 1-1 0 0,0-1 1 0 0,0 0-1 0 0,0 0 1 0 0,0 0-1 0 0,0 0 1 0 0,0 0-1 0 0,1 0 1 0 0,-1 0-1 0 0,0 0 1 0 0,0 0-1 0 0,0 0 1 0 0,0 0-1 0 0,0 0 1 0 0,0 0 0 0 0,0 0-1 0 0,1 0 1 0 0,-1 0-1 0 0,0 0 1 0 0,0 0-1 0 0,0 0 1 0 0,0 0-1 0 0,0 0 1 0 0,0-1-1 0 0,0 1 1 0 0,0 0-1 0 0,1 0 1 0 0,-1 0-1 0 0,0 0 1 0 0,0 0 0 0 0,0 0-1 0 0,0 0 1 0 0,0 0-1 0 0,0 0 1 0 0,0 0-1 0 0,0-1 1 0 0,0 1-1 0 0,9-9-1120 0 0,-8 9 1052 0 0,-1-1-1 0 0,1 0 1 0 0,0 1 0 0 0,-1-1-1 0 0,1 0 1 0 0,-1 0-1 0 0,1 0 1 0 0,-1 0-1 0 0,1 0 1 0 0,-1 0 0 0 0,1 1-1 0 0,-1-1 1 0 0,0 0-1 0 0,0 0 1 0 0,0 0-1 0 0,1 0 1 0 0,-1 0 0 0 0,0 0-1 0 0,0 0 1 0 0,-1-2-1 0 0,1 2 60 0 0,-1 1 0 0 0,1 0 0 0 0,-1 0 0 0 0,1 0 0 0 0,-1 0 0 0 0,0 0-1 0 0,1 0 1 0 0,-1 0 0 0 0,1 0 0 0 0,-1 0 0 0 0,1 0 0 0 0,-1 0 0 0 0,0 0 0 0 0,1 0-1 0 0,-1 0 1 0 0,1 1 0 0 0,-1-1 0 0 0,1 0 0 0 0,-1 0 0 0 0,1 1 0 0 0,-1-1 0 0 0,1 0-1 0 0,-1 1 1 0 0,1-1 0 0 0,-1 0 0 0 0,0 1 0 0 0,-12 10-959 0 0,6-5 8 0 0,3-2-2582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5:04.7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 55 10135 0 0,'0'-1'154'0'0,"-1"0"-1"0"0,1 1 0 0 0,-1-1 1 0 0,1 0-1 0 0,0 1 0 0 0,-1-1 0 0 0,1 0 1 0 0,0 1-1 0 0,0-1 0 0 0,-1 0 1 0 0,1 0-1 0 0,0 1 0 0 0,0-1 1 0 0,0 0-1 0 0,0 0 0 0 0,0 1 1 0 0,0-1-1 0 0,0 0 0 0 0,0 0 0 0 0,0 1 1 0 0,0-1-1 0 0,0 0 0 0 0,1 0 1 0 0,-1-1-1 0 0,1 1-7 0 0,-1 0-1 0 0,0 0 1 0 0,0 0-1 0 0,1 0 1 0 0,-1 0-1 0 0,0 0 1 0 0,0 0-1 0 0,0 0 1 0 0,0 0 0 0 0,0 0-1 0 0,0 0 1 0 0,-1 0-1 0 0,1 0 1 0 0,0 0-1 0 0,-1 0 1 0 0,1 0 0 0 0,0 1-1 0 0,-1-1 1 0 0,0-1-1 0 0,1 1-75 0 0,0 1-1 0 0,-1-1 1 0 0,1 1 0 0 0,0 0-1 0 0,0-1 1 0 0,0 1-1 0 0,-1-1 1 0 0,1 1 0 0 0,0 0-1 0 0,0-1 1 0 0,0 1-1 0 0,0-1 1 0 0,0 1 0 0 0,0-1-1 0 0,0 1 1 0 0,0-1-1 0 0,0 1 1 0 0,0 0 0 0 0,0-1-1 0 0,0 1 1 0 0,0-1-1 0 0,1 0 1 0 0,-1 0 338 0 0,-1 3 649 0 0,-14 30-20 0 0,14-30-1043 0 0,1-1 0 0 0,-1 1-1 0 0,1-1 1 0 0,-1 1 0 0 0,1-1 0 0 0,0 1 0 0 0,-1-1 0 0 0,1 1 0 0 0,0 0 0 0 0,0-1-1 0 0,0 1 1 0 0,0-1 0 0 0,0 1 0 0 0,1-1 0 0 0,-1 1 0 0 0,0 0 0 0 0,1-1 0 0 0,-1 1 0 0 0,1-1-1 0 0,0 0 1 0 0,0 2 0 0 0,-1-2 4 0 0,1-1-1 0 0,-1 0 1 0 0,0 1 0 0 0,1-1-1 0 0,-1 0 1 0 0,0 0 0 0 0,1 0-1 0 0,-1 1 1 0 0,0-1 0 0 0,1 0-1 0 0,-1 0 1 0 0,1 0 0 0 0,-1 0-1 0 0,0 0 1 0 0,1 0 0 0 0,-1 0-1 0 0,1 0 1 0 0,-1 0 0 0 0,1 0-1 0 0,-1 0 1 0 0,0 0-1 0 0,1 0 1 0 0,-1 0 0 0 0,1 0-1 0 0,-1 0 1 0 0,0 0 0 0 0,1-1-1 0 0,11-8 19 0 0,-10 6-8 0 0,0 0 1 0 0,1 0-1 0 0,-1 0 0 0 0,0 0 1 0 0,2-5-1 0 0,-4 6 13 0 0,0 0 0 0 0,1 0 0 0 0,-1 1 0 0 0,0-1 0 0 0,0 0 0 0 0,0 0 0 0 0,-1 1-1 0 0,1-1 1 0 0,0 0 0 0 0,-2-3 0 0 0,2 5 2 0 0,0-1 0 0 0,0 0 0 0 0,0 1 0 0 0,0-1 0 0 0,-1 1 0 0 0,1-1 0 0 0,0 1-1 0 0,0-1 1 0 0,-1 1 0 0 0,1-1 0 0 0,0 1 0 0 0,-1-1 0 0 0,1 1 0 0 0,-1-1 0 0 0,1 1 0 0 0,0-1 0 0 0,-1 1 0 0 0,1 0 0 0 0,-1-1-1 0 0,1 1 1 0 0,-1 0 0 0 0,0-1 0 0 0,1 1 0 0 0,-1 0 0 0 0,1 0 0 0 0,-1 0 0 0 0,1 0 0 0 0,-1-1 0 0 0,0 1 0 0 0,1 0-1 0 0,-1 0 1 0 0,1 0 0 0 0,-1 0 0 0 0,-1 0 0 0 0,2 1-22 0 0,-1-1 0 0 0,1 1 0 0 0,-1-1 0 0 0,1 0 0 0 0,-1 1 0 0 0,1-1-1 0 0,-1 1 1 0 0,1-1 0 0 0,0 1 0 0 0,-1 0 0 0 0,1-1 0 0 0,0 1 0 0 0,-1-1 0 0 0,1 1 0 0 0,0 0 0 0 0,0-1 0 0 0,-1 1-1 0 0,1 0 1 0 0,0-1 0 0 0,0 1 0 0 0,0 0 0 0 0,0-1 0 0 0,0 1 0 0 0,0 0 0 0 0,0-1 0 0 0,0 1 0 0 0,0 0-1 0 0,0-1 1 0 0,1 1 0 0 0,-1 0 0 0 0,5 21-13 0 0,-4-22 8 0 0,-1 1 0 0 0,0-1 0 0 0,0 1 0 0 0,1-1 0 0 0,-1 1-1 0 0,0-1 1 0 0,1 0 0 0 0,-1 1 0 0 0,0-1 0 0 0,1 1 0 0 0,-1-1 0 0 0,0 0 0 0 0,1 0 0 0 0,-1 1-1 0 0,1-1 1 0 0,-1 0 0 0 0,1 0 0 0 0,-1 1 0 0 0,1-1 0 0 0,-1 0 0 0 0,1 0 0 0 0,-1 0 0 0 0,1 0-1 0 0,-1 0 1 0 0,1 0 0 0 0,-1 0 0 0 0,1 0 0 0 0,-1 0 0 0 0,1 0 0 0 0,0 0 0 0 0,2 0-27 0 0,-1-1-1 0 0,0 1 1 0 0,0-1 0 0 0,0 0 0 0 0,0 0 0 0 0,-1 1 0 0 0,1-1-1 0 0,4-3 1 0 0,-5 3 0 0 0,1 0 0 0 0,0-1 0 0 0,0 1 0 0 0,-1-1-1 0 0,1 0 1 0 0,-1 1 0 0 0,0-1 0 0 0,3-3 0 0 0,-4 5 26 0 0,0-1 1 0 0,1 0-1 0 0,-1 1 0 0 0,0-1 1 0 0,0 1-1 0 0,1-1 1 0 0,-1 0-1 0 0,0 1 1 0 0,0-1-1 0 0,0 0 1 0 0,0 1-1 0 0,0-1 0 0 0,0 1 1 0 0,0-1-1 0 0,0 0 1 0 0,0 1-1 0 0,0-1 1 0 0,0 0-1 0 0,0 1 1 0 0,-1-1-1 0 0,1 1 0 0 0,0-1 1 0 0,0 0-1 0 0,-1 1 1 0 0,1-1-1 0 0,0 1 1 0 0,-1-1-1 0 0,-1-1 22 0 0,1 1 0 0 0,-1 0 0 0 0,1 0 0 0 0,-1 0 0 0 0,1 0 0 0 0,-1 1 0 0 0,0-1 0 0 0,0 0 0 0 0,1 1 0 0 0,-1-1 0 0 0,0 1 0 0 0,0-1 0 0 0,0 1 0 0 0,0 0 0 0 0,0 0 0 0 0,0 0 0 0 0,1 0 0 0 0,-1 0 0 0 0,-3 1 0 0 0,3-1-14 0 0,1 0-1 0 0,0 0 1 0 0,-1 1 0 0 0,1-1 0 0 0,0 0-1 0 0,-1 1 1 0 0,1-1 0 0 0,0 1 0 0 0,0-1-1 0 0,-1 1 1 0 0,1 0 0 0 0,0-1-1 0 0,0 1 1 0 0,0 0 0 0 0,0 0 0 0 0,0 0-1 0 0,0 0 1 0 0,0 0 0 0 0,0 0-1 0 0,0 0 1 0 0,0 0 0 0 0,1 1 0 0 0,-1-1-1 0 0,1 0 1 0 0,-1 0 0 0 0,0 1-1 0 0,1 0 1 0 0,1 38-1283 0 0,7-53 1144 0 0,-7 12 118 0 0,-1-1-1 0 0,1 1 0 0 0,-1-1 1 0 0,0 1-1 0 0,0-1 1 0 0,1 1-1 0 0,-1-1 0 0 0,0 1 1 0 0,0-1-1 0 0,0 1 1 0 0,-1 0-1 0 0,1-1 0 0 0,0 1 1 0 0,-1-1-1 0 0,1 1 1 0 0,0-1-1 0 0,-1 1 0 0 0,0 0 1 0 0,1-1-1 0 0,-1 1 1 0 0,0 0-1 0 0,0-1 0 0 0,-1-1 1 0 0,1 3 3 0 0,1-1 0 0 0,-1 1 0 0 0,0-1 0 0 0,1 1 0 0 0,-1 0 0 0 0,0-1 0 0 0,1 1 0 0 0,-1 0 0 0 0,0-1 0 0 0,1 1 0 0 0,-1 0-1 0 0,0 0 1 0 0,1 0 0 0 0,-1 0 0 0 0,0 0 0 0 0,0 0 0 0 0,1 0 0 0 0,-1 0 0 0 0,-1 0 0 0 0,1 0 6 0 0,0 1 1 0 0,-1-1-1 0 0,1 1 0 0 0,0-1 0 0 0,0 1 0 0 0,-1 0 0 0 0,1-1 1 0 0,0 1-1 0 0,0 0 0 0 0,0 0 0 0 0,0 0 0 0 0,0 0 0 0 0,-1 2 1 0 0,1-3 12 0 0,1 0 1 0 0,-1 1 0 0 0,1-1 0 0 0,-1 0 0 0 0,1 1 0 0 0,0-1 0 0 0,-1 1-1 0 0,1-1 1 0 0,0 0 0 0 0,-1 1 0 0 0,1-1 0 0 0,0 1 0 0 0,-1-1 0 0 0,1 1-1 0 0,0-1 1 0 0,0 1 0 0 0,0-1 0 0 0,0 1 0 0 0,-1 0 0 0 0,1-1 0 0 0,0 1-1 0 0,0-1 1 0 0,0 1 0 0 0,0-1 0 0 0,0 1 0 0 0,0-1 0 0 0,1 1 0 0 0,-1 0-1 0 0,0-1 1 0 0,0 1 0 0 0,0-1 0 0 0,0 1 0 0 0,1 0 0 0 0,0-1-82 0 0,0 1 0 0 0,-1-1 0 0 0,1 0 0 0 0,0 1 0 0 0,0-1 0 0 0,0 0 1 0 0,0 0-1 0 0,-1 0 0 0 0,1 0 0 0 0,0 0 0 0 0,0 0 0 0 0,0 0 0 0 0,0 0 0 0 0,-1 0 1 0 0,1 0-1 0 0,0 0 0 0 0,0 0 0 0 0,0-1 0 0 0,0 1 0 0 0,1-1 0 0 0,-1 1-77 0 0,0-1-1 0 0,0 1 0 0 0,0-1 0 0 0,0 1 1 0 0,0-1-1 0 0,0 1 0 0 0,0-1 1 0 0,0 0-1 0 0,0 0 0 0 0,0 1 0 0 0,-1-1 1 0 0,2-2-1 0 0,-2-2-326 0 0,-10 0 1309 0 0,4 5 598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5:05.0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13 2111 0 0,'0'0'0'0'0,"0"-1"0"0"0,0 1 0 0 0,0 0 0 0 0,1-1 0 0 0,0-1 0 0 0,-1 0-72 0 0,1 0 72 0 0,-1 0 0 0 0,0-1 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23:45:19.5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69 39 1839 0 0,'0'-1'-45'0'0,"0"1"0"0"0,0-1-1 0 0,0 1 1 0 0,0-1 0 0 0,0 1 0 0 0,0-1-1 0 0,0 1 1 0 0,0-1 0 0 0,0 1-1 0 0,0-1 1 0 0,0 1 0 0 0,0-1-1 0 0,0 1 1 0 0,0-1 0 0 0,1 1-1 0 0,-1 0 1 0 0,0-1 0 0 0,0 1-1 0 0,1-1 1 0 0,-1 1 0 0 0,0-1-1 0 0,1 1 1 0 0,-1 0 0 0 0,5-12 10415 0 0,-7 11-10144 0 0,0 0 1 0 0,0 1-1 0 0,0-1 1 0 0,0 1-1 0 0,0-1 1 0 0,0 1-1 0 0,0 0 1 0 0,0-1-1 0 0,0 1 1 0 0,0 0-1 0 0,0 1 0 0 0,0-1 1 0 0,0 0-1 0 0,0 1 1 0 0,0-1-1 0 0,0 1 1 0 0,0-1-1 0 0,1 1 1 0 0,-1 0-1 0 0,0 0 0 0 0,0 0 1 0 0,0 0-1 0 0,1 0 1 0 0,-3 1-1 0 0,3 0-222 0 0,0-1 1 0 0,0 1-1 0 0,0 0 0 0 0,0-1 0 0 0,0 1 0 0 0,0 0 0 0 0,0-1 0 0 0,0 1 1 0 0,1 0-1 0 0,-1 0 0 0 0,1 0 0 0 0,-1 0 0 0 0,1 0 0 0 0,0 0 0 0 0,0 0 1 0 0,0-1-1 0 0,0 1 0 0 0,0 0 0 0 0,0 0 0 0 0,0 0 0 0 0,1 0 1 0 0,-1 0-1 0 0,1 0 0 0 0,-1 0 0 0 0,1-1 0 0 0,1 4 0 0 0,-1-4 12 0 0,-1-1 0 0 0,1 1 0 0 0,-1-1 0 0 0,1 1 0 0 0,0-1 0 0 0,-1 1 0 0 0,1-1 0 0 0,-1 1 0 0 0,1-1 0 0 0,0 0 0 0 0,-1 0 0 0 0,1 1 0 0 0,0-1 0 0 0,-1 0 0 0 0,1 0 0 0 0,0 0 0 0 0,0 0 0 0 0,-1 0 0 0 0,1 0 0 0 0,0 0 0 0 0,0 0 0 0 0,-1 0 0 0 0,1 0 0 0 0,0 0-1 0 0,-1 0 1 0 0,1 0 0 0 0,0 0 0 0 0,-1-1 0 0 0,1 1 0 0 0,0 0 0 0 0,-1-1 0 0 0,1 1 0 0 0,0 0 0 0 0,-1-1 0 0 0,1 1 0 0 0,-1-1 0 0 0,1 1 0 0 0,-1-1 0 0 0,1 0 0 0 0,2-1 150 0 0,0 0 0 0 0,-1-1 0 0 0,1 1 0 0 0,-1-1-1 0 0,0 1 1 0 0,4-7 0 0 0,-5 7-120 0 0,0-1 0 0 0,0 0-1 0 0,0 0 1 0 0,0 0 0 0 0,-1 0 0 0 0,1 0-1 0 0,-1-5 1 0 0,0 7-35 0 0,0 1-1 0 0,0-1 1 0 0,0 0-1 0 0,0 0 1 0 0,0 0-1 0 0,0 0 0 0 0,0 1 1 0 0,0-1-1 0 0,0 0 1 0 0,0 0-1 0 0,-1 0 1 0 0,1 1-1 0 0,0-1 1 0 0,-1 0-1 0 0,1 0 1 0 0,-1 1-1 0 0,1-1 1 0 0,-1 0-1 0 0,1 1 1 0 0,-1-1-1 0 0,1 0 1 0 0,-1 1-1 0 0,0-1 1 0 0,1 1-1 0 0,-1-1 1 0 0,0 1-1 0 0,1-1 1 0 0,-1 1-1 0 0,0 0 1 0 0,0-1-1 0 0,-1 1 1 0 0,0 0-11 0 0,1 0 1 0 0,-1 0-1 0 0,1 0 1 0 0,-1 0 0 0 0,1 1-1 0 0,-1-1 1 0 0,0 0-1 0 0,1 1 1 0 0,0 0 0 0 0,-1-1-1 0 0,1 1 1 0 0,-1 0-1 0 0,1 0 1 0 0,0-1 0 0 0,-1 1-1 0 0,1 0 1 0 0,0 0-1 0 0,0 1 1 0 0,0-1 0 0 0,0 0-1 0 0,-1 2 1 0 0,-1 0-1 0 0,1-1-1 0 0,0 1 1 0 0,0 0 0 0 0,1 0-1 0 0,-1 0 1 0 0,1 0 0 0 0,-1 0-1 0 0,-1 6 1 0 0,3-8-5 0 0,0 0 0 0 0,0 0-1 0 0,-1 0 1 0 0,1-1 0 0 0,0 1 0 0 0,0 0-1 0 0,0 0 1 0 0,0 0 0 0 0,0 0 0 0 0,0 0-1 0 0,0 0 1 0 0,0-1 0 0 0,1 1 0 0 0,-1 0-1 0 0,0 0 1 0 0,0 0 0 0 0,1 0 0 0 0,-1-1-1 0 0,1 1 1 0 0,-1 0 0 0 0,0 0 0 0 0,1-1-1 0 0,-1 1 1 0 0,1 0 0 0 0,0-1 0 0 0,-1 1-1 0 0,1-1 1 0 0,0 1 0 0 0,-1 0 0 0 0,1-1-1 0 0,0 0 1 0 0,-1 1 0 0 0,1-1 0 0 0,0 1-1 0 0,0-1 1 0 0,0 0 0 0 0,-1 1 0 0 0,1-1-1 0 0,0 0 1 0 0,0 0 0 0 0,0 0 0 0 0,0 0-1 0 0,0 0 1 0 0,-1 0 0 0 0,1 0 0 0 0,0 0-1 0 0,0 0 1 0 0,0 0 0 0 0,0 0 0 0 0,0-1-1 0 0,-1 1 1 0 0,1 0 0 0 0,0 0-1 0 0,0-1 1 0 0,0 1 0 0 0,-1-1 0 0 0,1 1-1 0 0,0-1 1 0 0,0 1 0 0 0,-1-1 0 0 0,1 1-1 0 0,-1-1 1 0 0,1 0 0 0 0,0 1 0 0 0,-1-1-1 0 0,1-1 1 0 0,1-2-5 0 0,0 1 1 0 0,0-1-1 0 0,-1 0 0 0 0,0 0 0 0 0,0 0 0 0 0,0 1 0 0 0,0-1 0 0 0,-1 0 1 0 0,0 0-1 0 0,1 0 0 0 0,-1 0 0 0 0,-1-5 0 0 0,1 8 15 0 0,-1 0-1 0 0,1 1 0 0 0,-1-1 1 0 0,1 0-1 0 0,-1 1 0 0 0,1-1 0 0 0,-1 0 1 0 0,1 1-1 0 0,-1-1 0 0 0,1 1 1 0 0,-1-1-1 0 0,0 1 0 0 0,1-1 1 0 0,-1 1-1 0 0,0 0 0 0 0,0-1 1 0 0,1 1-1 0 0,-1 0 0 0 0,0-1 1 0 0,0 1-1 0 0,0 0 0 0 0,1 0 1 0 0,-1 0-1 0 0,0 0 0 0 0,0 0 1 0 0,0 0-1 0 0,1 0 0 0 0,-1 0 1 0 0,0 0-1 0 0,0 0 0 0 0,0 0 1 0 0,1 0-1 0 0,-1 1 0 0 0,0-1 1 0 0,0 0-1 0 0,-1 1 0 0 0,0 0 9 0 0,0 0-1 0 0,-1 0 0 0 0,1-1 0 0 0,0 1 1 0 0,0 1-1 0 0,0-1 0 0 0,0 0 1 0 0,0 0-1 0 0,0 1 0 0 0,1-1 1 0 0,-1 1-1 0 0,-2 2 0 0 0,4-3-39 0 0,-1 0-1 0 0,1 1 1 0 0,-1-1-1 0 0,1 0 1 0 0,0 1-1 0 0,-1-1 1 0 0,1 1-1 0 0,0-1 1 0 0,0 0-1 0 0,0 1 1 0 0,0-1-1 0 0,1 0 0 0 0,-1 1 1 0 0,0-1-1 0 0,0 0 1 0 0,1 1-1 0 0,-1-1 1 0 0,1 0-1 0 0,-1 1 1 0 0,1-1-1 0 0,0 0 1 0 0,-1 0-1 0 0,1 0 1 0 0,2 3-1 0 0,-3-4 10 0 0,1 1-1 0 0,-1 0 0 0 0,1 0 1 0 0,0-1-1 0 0,0 1 1 0 0,-1 0-1 0 0,1-1 0 0 0,0 1 1 0 0,0-1-1 0 0,-1 1 1 0 0,1-1-1 0 0,0 0 0 0 0,0 1 1 0 0,0-1-1 0 0,0 0 1 0 0,0 1-1 0 0,0-1 1 0 0,0 0-1 0 0,0 0 0 0 0,0 0 1 0 0,0 0-1 0 0,0 0 1 0 0,-1 0-1 0 0,1 0 0 0 0,0 0 1 0 0,0 0-1 0 0,0 0 1 0 0,0-1-1 0 0,0 1 0 0 0,0 0 1 0 0,0-1-1 0 0,0 1 1 0 0,0 0-1 0 0,-1-1 0 0 0,1 1 1 0 0,1-2-1 0 0,-1 1 19 0 0,1-1 0 0 0,-1 1 0 0 0,1-1 0 0 0,-1 0 0 0 0,0 0 0 0 0,0 0 0 0 0,0 0 0 0 0,0 0 0 0 0,0 0 0 0 0,0 0 0 0 0,0 0 0 0 0,0-2 0 0 0,-1 3 0 0 0,0 0 0 0 0,0 0 0 0 0,1 0 0 0 0,-1 0 0 0 0,0 0 0 0 0,0 0 0 0 0,0 0 0 0 0,0 0 0 0 0,0 0 0 0 0,0 1 0 0 0,0-1 0 0 0,-1 0 0 0 0,1 0 0 0 0,0 0 0 0 0,0 0 0 0 0,-1 0 0 0 0,1 0 0 0 0,0 0 0 0 0,-1 1 0 0 0,1-1 0 0 0,-1 0 0 0 0,1 0 0 0 0,-1 1 0 0 0,0-1 0 0 0,1 0 0 0 0,-1 0 0 0 0,0 1 0 0 0,1-1 0 0 0,-1 1 0 0 0,0-1 0 0 0,-1 0 0 0 0,1 1-167 0 0,0 0 0 0 0,-1 0 1 0 0,1 0-1 0 0,0 0 0 0 0,0 0 0 0 0,0 1 0 0 0,0-1 0 0 0,-1 0 0 0 0,1 1 0 0 0,0-1 1 0 0,0 1-1 0 0,0-1 0 0 0,-1 1 0 0 0,2 0 14 0 0,-1-1 0 0 0,1 0 1 0 0,-1 0-1 0 0,1 0 0 0 0,-1 1 0 0 0,1-1 1 0 0,-1 0-1 0 0,1 0 0 0 0,-1 1 1 0 0,1-1-1 0 0,-1 0 0 0 0,1 1 0 0 0,0-1 1 0 0,-1 1-1 0 0,1-1 0 0 0,0 1 0 0 0,-1-1 1 0 0,1 0-1 0 0,0 1 0 0 0,0-1 0 0 0,-1 1 1 0 0,1-1-1 0 0,0 1 0 0 0,0-1 0 0 0,0 1 1 0 0,0-1-1 0 0,0 1 0 0 0,0 0 0 0 0,0 0 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3T01:12:25.6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9861 5648 12895 0,'-3'0'1152'15,"0"0"-928"-15,2 0-224 0,2 0 0 0,-1 0 832 0,0 0 112 0,0 0 16 0,-1-2 16 16,-1 0-544-16,0 1-112 15,0 1-32-15,2 0 0 0,0 0 480 0,0 0 112 0,0 0 16 0,0 0 0 16,0 0 400-16,0 0 96 0,0 0 16 0,0 0 0 16,0 0-416-16,0 0-80 0,0 0-16 0,0 0 0 0,0 0 0 15,-21-3-16-15,20 6 0 0,-2 2 0 0,2 1-176 0,0-3-48 16,-1 2 0-16,1-2 0 0,1 4 96 0,0-6 16 16,0 3 0-16,0-2 0 15,0-1-112-15,1 2-16 0,-1-1 0 0,0-1 0 0,2 2-224 0,-1-3-48 31,0 2-16-31,0 1 0 0,1-3-160 0,-2 2-16 16,1 2-16-16,-1-3 0 0,0 3 16 0,1-3 0 16,-1 4 0-16,1 0 0 0,1-1-32 0,-1 1 0 15,3 3 0-15,-2-1 0 0,2 0-144 0,1 3 0 16,0 1 0-16,0 0 0 0,-1 0 176 0,3 0-48 16,-1 2-128-16,1 0 192 0,2 5-48 0,0 2-16 15,0-1 0-15,1 5 0 0,0 1-128 16,0 3 128-16,0 0-128 0,1 5 128 15,2 5-128-15,-2 3 0 0,-1 1 144 0,1 0-144 16,-1 5 0-16,-1 0 0 0,1-1 0 0,0-6 128 16,0-4-128-16,0-4 0 0,0-1 0 0,0 0 0 0,0-5 0 0,0 1 0 0,0 2 128 15,-1-2-128-15,1 0 144 0,-2-2-144 0,0 2 192 0,0-2-192 16,-1-2 176-16,-2-2-176 0,0-2 160 0,-1-2-160 16,0-2 208-16,-1-4-48 0,1 0-16 0,-2-2 0 15,1 0 16-15,-2-4 0 0,0-3 0 0,2 1 0 16,-1-3 16-16,0-3 0 0,0 1 0 0,0-3 0 15,1-1-32-15,-2-3 0 0,0-2 0 0,-1-3 0 16,0-2 0-16,-1-1 0 0,0-1 0 0,0 0 0 0,-2-2-144 16,1-2 0-16,-1-2 0 0,1 0 128 0,1 1-128 0,-1 1 0 15,2 4 0-15,2-2 0 0,-1 0 0 0,1 0 0 16,2 2 0-16,0 4 0 0,-1 0 0 0,2 3 0 16,-1 4 0-16,0-1 0 0,0 4 0 0,-2 0 0 15,0 1 0-15,2 3 0 0,0 0 0 0,0 2 0 0,-1-1 0 16,1 0 0-16,0 2 0 0,1 1-224 15,1-1 80-15,0 2 16 0,1 0 128 0,0 1 0 0,-1 0-144 16,0 2 144-16,1-1 0 0,0 2 0 0,0-1 0 0,0 3 0 16,3 3 0-16,0 1 0 0,0 2 0 0,1 1 0 15,2-1 0-15,-1 1 0 0,0 1 0 0,1-2 0 16,0 2 0-16,-2-2 0 0,2 2 0 0,-2-3 0 16,0 0 0-16,1-3 0 0,0 4 0 0,-3-4 0 0,1 2-128 0,0-4 128 15,0 1-160-15,-1-2 160 0,-1 1 0 16,2-3 0-16,0-1 0 0,0-1 0 0,0 2 0 15,0-4 0-15,0 1 0 0,1 0 0 0,-1-2 0 16,0 1 0-16,-2-2 192 0,2 0-192 0,-2-2 224 0,0-2-64 16,0 0-16-16,-1-2 0 0,2 1 32 0,-3-4 0 15,1 1 0-15,1-3 0 0,-2 0 16 0,1-3 0 16,1-1 0-16,-2-2 0 16,3-2 16-16,-2-4 16 0,2 2 0 0,-2-3 0 15,1 0-80-15,-2-4-16 0,0 0 0 0,-1-3 0 0,-1 3 0 0,1-5 0 0,-2-12 0 16,0-4 0-16,0-5 0 0,-1-1 0 0,-2 0 0 15,-2-2 0-15,2 8-128 0,-2 0 0 0,0-3 0 16,-1-2 0-16,-1-3 0 0,1 3 0 16,-1 5-160-16,-1 3 160 0,1 3-128 0,-2 3 128 15,1 2 0-15,-1 4-144 0,1 5-32 0,1 3 0 0,-1 3 0 0,0 0 0 16,0 1-176-16,2 2-32 0,-1 0-16 0,0 6 0 16,3 1-176-16,-1 5-16 15,2-2-16-15,-2 5 0 0,2 3-176 16,2 0-48-16,-1 3 0 0,1 5 0 0,1-1-544 0,1 5-112 0,-1 6-32 0,2 3-16240 15</inkml:trace>
  <inkml:trace contextRef="#ctx0" brushRef="#br0" timeOffset="13215.67">8784 9370 16575 0,'-1'0'1472'0,"0"0"-1168"0,1 0-304 0,0 0 0 0,1 0 992 16,-1 0 144-16,0 2 16 0,0-2 16 0,0 1-176 0,0 1-32 15,1 1-16 1,-1-3 0-16,0 0-368 0,0 0-64 0,0 0 0 0,3 26-16 0,-2-14-320 0,0-1-176 16,1 3 192-16,-2 2-192 0,0 1 800 0,0 4 48 0,0-1 16 15,0 2 0-15,0 4 336 0,1-2 64 0,-1 4 16 0,1-1 0 31,-1 2-320-31,0-3-48 0,-1 5-16 0,0-5 0 0,-1 1-432 0,1-1-80 0,-1-3-32 0,0-4 0 32,1 2-128-32,0-6-32 0,0 0 0 0,0-2 0 0,-2 1 16 15,2-3 0-15,0 0 0 0,-1-2 0 0,0-1-48 16,1-1-16-16,-1-1 0 0,1-1 0 0,-1-3-16 0,0 2-128 16,1-4 192-16,0 0-64 0,-2 0-128 0,2-4 192 15,-1 2-192-15,1-5 192 0,-2 0-48 0,2-2 0 16,0-3 0-16,-1-3 0 0,4-1-144 0,-1-2 192 15,0-3-192-15,3-2 192 0,1-3-192 0,1-1 0 16,1 0 0-16,0-2 128 0,1 5-128 0,0-3 0 16,1 2 0-16,1 0 0 0,0 2 0 0,1 0 0 15,1 0 0-15,0-1 0 0,0 3 160 0,2 2 0 16,1-4 0-16,0 0 0 0,1 1-160 0,-2 0 0 16,3 3 0-16,-3 1 0 0,1 0 0 0,0 1 0 0,-1 2 0 0,-2 0 0 15,2 5 0-15,-3 1 0 0,1 3 0 0,-1 2 0 16,2 3-128-16,-2 1 128 0,1 3 0 0,0 2 0 15,1 3 0-15,-1 0 0 0,-1 2 0 0,0 2 0 16,1 4 0-16,-3-4 0 0,1 4 0 0,-1-2 128 16,0 1-128-16,-2 2 128 0,1-1-128 15,-4 3 128-15,1-1-128 0,-1 0 128 0,0 1-128 0,0 1 128 16,-2 1-128-16,0 2 0 0,1-5 144 0,-2 1-144 16,0-3 0-16,1-1 0 0,-1-4 0 0,-1 0 128 0,0 0-128 15,0-4 0-15,0 1 0 0,0-2 0 0,1-1 0 16,-1-3 128-16,0 1-128 0,0-2 128 0,0 2-128 15,0-3 0-15,0-3 0 0,1 2 0 0,-1-2 0 0,0 1 0 16,2-1 0-16,-2 3 0 0,0 0 0 0,0 0 192 16,2-23-64-16,-1 13 0 0,1 1-128 0,-1-1 0 15,2-4 0-15,0 0 0 0,2-2 0 0,-1 1 0 16,1 2-160-16,1-4 160 0,1 1-128 0,2-2 128 16,1 1 0-16,0-1 0 0,1-2-160 0,1 2 160 15,-1 2-128-15,2-2 128 0,-1 2 0 0,-1 2 0 16,0-3 0-16,0 3 0 0,0 3 0 0,1-1 0 0,-1 4 0 15,-1 2 0-15,1-1 0 0,-1 4 0 0,0 1 0 16,-1 0-128-16,3 1 128 0,-3 2 0 0,3 1 0 16,-3 1 0-16,3 2 0 0,-1 1 0 15,0 3 0-15,-2-3 0 0,0 1 0 0,0 3 0 0,-2 1 0 0,1 3 0 16,-1 1 0-16,0 2 0 0,0 0 0 0,-3 3 0 16,-1 1 128-16,0 0 16 0,-1-1 0 0,0 1 0 15,-1 1-16-15,0 1-128 0,0 1 192 0,-1 2-64 16,0 0-128-16,0 1 0 0,-1 1 0 0,0 0 0 0,-2 2 0 15,2-3 0-15,0 0 0 16,-2-1 0-16,2 0 0 0,-1-4 0 0,-1-3 0 0,2-3 0 0,-2 0-304 0,2-2 16 16,0-2 0-16,0-1 0 15,1-1-112-15,0 0-32 0,0-4 0 0,0-3 0 16,1 0-464-16,-1 0-80 0,1-1-32 0,-1-2 0 16,1 0-1552-16,-1 0-304 0,3-2-64 0,-1-1-11040 15</inkml:trace>
  <inkml:trace contextRef="#ctx0" brushRef="#br0" timeOffset="13994.98">10289 9581 6447 0,'0'-3'576'0,"-1"1"-576"0,1 0 0 0,0 0 0 15,0 1 1280-15,1-1 128 0,-1-1 48 0,0-3 0 0,2-2-832 16,-1-3-176-16,-1 1-16 0,1 3-16 16,-1-3 32-16,0 2 16 0,0 2 0 0,0 1 0 0,-1 0-464 0,-2 4 0 15,1-3-176-15,-2 3 176 0,0-3 352 0,1 3 192 31,-2 0 32-31,0 1 16 0,-1 0 864 0,-1-3 160 0,0 6 48 16,0-3 0-16,-1 0-256 0,0 2-32 0,-2 2-16 0,0-1 0 0,-1 2-128 0,-2-1-16 16,2 4-16-16,-1-2 0 15,1 1-224-15,-2 5-32 0,1-1-16 0,-2 1 0 0,4-1-480 0,-1 0-80 16,0 4-32-16,-1 1 0 0,1 4-336 16,1-3 144-16,2 2-144 0,0-2 0 0,2 2 0 15,-1-2 0-15,4 3 0 0,-2 0 0 0,0-1 0 16,1-1 208-1,2-1-64-15,0-1-16 0,2-2 208 0,2-2 48 0,0 2 0 0,2-6 0 0,1 4-64 0,0-4-16 16,0-2 0-16,0-2 0 0,2 3-304 0,3-4 160 0,0 1-160 16,2-3 128-1,0-2-128-15,2-2 0 0,2-1-160 16,0 0 160-16,2-3 0 0,-1-1 0 0,0-1 0 0,2-2 0 16,-1-3 0-16,1 1 0 0,-2-2-128 0,2 0 128 15,-2-2 0-15,-1-1-192 0,0-1 192 0,-2 0-192 0,-2 2 192 16,-1-1-144-16,0 1 144 0,-2 1-128 0,-2 0 128 0,1 2 0 15,-1-2 0-15,-2 4 0 0,0-2 128 0,-1 2 48 16,0 5 16-16,-3-5 0 0,1 1 16 0,-2-1 16 16,-1 2 0-16,-1 0 0 0,-2-2-80 0,1 4-16 15,0 0 0-15,0 3 0 0,1 1-128 0,-1-1 0 16,0 5 0-16,-1-2 0 0,1 4 0 0,0-2 0 16,0 3 0-16,1 0 0 0,-1 5 0 0,1 0 0 15,1 0 0-15,-1 2 0 0,2 1 0 0,-1 0 0 0,2-2 0 16,1 0 0-16,0 5 0 0,0 1 0 0,1-3 0 0,1 3 0 15,2 0 224-15,0 3-32 0,1 0-16 0,1 0 0 16,-1 1-48-16,1 1-128 0,-1 2 192 0,1-5-64 16,-1 3-128-16,0-3 0 0,1 1 0 0,-1-2 0 15,2-1 0-15,0-2 0 0,0 2 0 0,1-3 0 16,0 0 0-16,-1-1 0 0,1-4 0 0,0 2 0 16,-2-3-160-16,1 1 160 0,2 1-208 0,0 0 80 31,-1-3-352-31,-1 2-64 0,-1-5-16 0,1 0 0 0,0 0-1136 0,-2-2-224 15,1-2-64-15,-1 2-13440 0</inkml:trace>
  <inkml:trace contextRef="#ctx0" brushRef="#br0" timeOffset="14609.87">11396 9354 23951 0,'-4'4'2128'0,"2"-3"-1696"0,1 2-432 0,-1-1 0 0,2-2 576 0,-1 1 16 15,-3 4 16-15,0 0 0 0,-4 4 512 0,-1 0 96 0,0 2 32 0,0 1 0 16,-1-1-480-16,1 2-112 0,-2-1-16 0,-1 3 0 16,-1 2-240-16,0-1-48 0,-2 3-16 0,1-1 0 15,1-2 272-15,-2 5 48 0,-4 3 16 0,-2 4 0 16,-1-1 160-16,0-1 16 0,1 3 16 0,0-1 0 15,1-2-400-15,2-2-80 0,0-3 0 0,2-4-16 16,1 0-368-16,2-2 144 0,0-1-144 16,0-2 0-16,-1 1 0 15,1-1 0-15,0-1 0 0,2-2 0 0,2-2-320 0,-1 1-80 16,2-3-16-16,-1 0 0 0,3-2-672 0,0 0-144 16,0-1-32-16,2-1 0 15,0-1-592-15,1-1-112 0,0-1-16 0,1-1-16 16,-1-3-496-16,3-1-80 0</inkml:trace>
  <inkml:trace contextRef="#ctx0" brushRef="#br0" timeOffset="14915.51">10919 9452 35935 0,'0'0'1600'0,"-1"0"320"0,-1 1-1536 0,2-1-384 15,0 3 0-15,2-3 0 0,-1 0 320 0,0 2-16 0,3 3 0 0,2 4 0 0,1-1-112 16,4 2 0-16,2 3-16 0,2 1 0 0,1 0 144 0,3 3 16 0,3 1 16 0,0 1 0 16,3 3-224-16,-1 2-128 0,5-2 128 0,-3 4-128 15,0 5 0-15,-2-2 0 0,-1-3 0 0,-2 0 0 0,-3-4-160 0,1-3 0 16,-1 2 0-16,1-2 0 15,-2 1-544-15,0-3-128 0,0 1 0 0,-1-3-16 16,-2 1-672-16,0-1-128 0,0 1-16 0,-3-4-16 16,1 4-304-16,-2-2-48 0</inkml:trace>
  <inkml:trace contextRef="#ctx0" brushRef="#br0" timeOffset="25666.29">11829 6254 2751 0,'-1'-2'256'16,"-1"0"-256"-16,2 0 0 0,0 1 0 16,0-1 432-16,0 0 32 0,2 1 16 0,-2-2 0 0,1 0-64 0,0-2-16 15,0-3 0-15,2 2 0 0,1 0 48 0,-2 1 16 16,2-1 0-16,-1 1 0 0,2-1-240 0,-1 1-48 0,1 0-16 0,0-2 0 0,0 4-160 0,0-1 0 16,-1-1 144-16,-1 0-144 0,1 1 768 0,0 2 64 31,-1-3 32-31,0 4 0 0,-1-3 160 0,1 3 48 0,-2-3 0 0,2 2 0 15,-2-1 176-15,0 2 32 0,1-2 16 0,0 3 0 16,-1-2-240-16,-1 1-48 0,1 1-16 0,-1 0 0 16,-1 0-128-16,1 0-32 0,-1 0 0 0,1 0 0 15,0 0 32-15,0 0 0 0,0 0 0 0,0 0 0 16,-20 7 160-16,15-3 16 0,-1 1 16 0,-2 0 0 16,1 2-48-16,0 1-16 0,-3 0 0 0,0 3 0 15,0 1-336-15,-1-1-64 0,0 1-16 0,-2 0 0 16,1 3-128-16,-2-1-16 0,1 2-16 0,-2 0 0 15,0 1-112-15,-2 1-32 0,1-1 0 0,-2 1 0 16,0 2-16-16,-2 0-16 0,-1 2 0 0,-1 1 0 16,-2 4 16-16,2-5 0 0,1 2 0 0,0-1 0 0,0 4-16 15,1-3 0-15,2 0 0 0,-1 0 0 0,2-3-96 16,1 1-16-16,1-1 0 0,1-1 0 0,-1 0-128 16,3-3 0-16,0 0 0 0,0-3 0 0,3 1 0 0,-1-3 0 15,1-2-160-15,2-1 160 0,2-1-384 0,0-5 32 16,1 2 0-16,0-1 0 15,3-4-96-15,-1 2-32 0,2-2 0 0,-2 0 0 16,1-1-224-16,1 0-64 0,1-4 0 0,1 0 0 16,-1 0-896-16,0-3-192 0,2 2-48 0,-1-4-13376 0</inkml:trace>
  <inkml:trace contextRef="#ctx0" brushRef="#br0" timeOffset="26146.17">11308 6200 18143 0,'-2'-7'384'0,"-1"3"96"0,1-3 16 0,1 5 16 16,1 2-512-16,0 0 0 0,0 2 0 0,0-2 0 0,1 0 1920 0,-1 2 288 16,1 0 48-16,0 1 16 0,2-1-624 0,-1 2-128 0,2-3-32 0,0 3 0 0,-1-1-64 0,2 1-16 15,2 0 0-15,-1 0 0 0,1 3-640 0,1-3-128 16,1 2-16-16,0 1-16 0,1-1-240 0,0 3-48 16,1 0-16-16,-1-1 0 0,2 1-96 0,-1 2-16 15,2-2 0-15,0 1 0 0,1 2 48 0,2 2 0 0,0-1 0 0,1 2 0 16,1 0 48-16,0 2 16 0,2 1 0 15,1 3 0-15,1 0-48 0,-2 1 0 16,-3-4 0-16,1 3 0 0,2 4-128 0,-2 2-128 0,2 3 192 0,0 2-192 16,-2-1 0-16,-2 1 0 15,0 2 0-15,-3-6 0 0,-2-3 0 0,-1-4 0 16,0-4 0-16,-2-2 0 0,0-1-272 0,-1-3 32 16,1 0 16-16,-4-4 0 0,1 0-48 0,-1-1-16 15,0 0 0-15,0-2 0 0,-2 1-80 0,-1-4-16 16,1 0 0-16,-4-1 0 15,2 0-512-15,-2-2-96 0,-1-1-32 0,0 1 0 16,-1-2-832-16,-1 1-192 0,0-2-16 0,-1 2-12208 0</inkml:trace>
  <inkml:trace contextRef="#ctx0" brushRef="#br0" timeOffset="27006.12">11413 5933 18431 0,'-6'-5'816'0,"1"3"160"0,2-1-784 0,0 1-192 0,3 2 0 16,0-2 0-16,1 2 544 0,-1-2 64 0,2 0 16 0,-1-3 0 0,0-1-304 0,3 1-48 15,-2 0-16-15,3 2 0 0,-1-1-96 0,0-1-32 16,0 1 0-16,0-1 0 0,1 3 320 0,1-2 48 16,1-1 16-16,0 1 0 0,0 1 512 0,1-1 96 0,0 0 32 15,1 1 0-15,-1-1 320 0,-1 0 64 0,2-1 0 0,-3 1 16 16,2 2-336-16,0-3-80 0,-1 1-16 0,1 2 0 16,0-4-416-16,0 2-64 0,2 1-32 0,-2-1 0 15,1-3-288-15,0 5-48 0,-1-1-16 0,1 3 0 16,0 0-256-16,-1 0 160 0,1 0-160 0,2 0 128 15,-1 3-128-15,0-1 128 0,2 0-128 0,2-1 128 16,-2 3-128-16,2-4 192 0,1 2-192 0,-2 0 192 0,1-2-64 16,-1 0-128-16,1 0 192 0,0 0-64 0,0-2-128 0,0 1 192 15,1 0-192-15,-3 1 192 16,2 0-192-16,-2 0 192 0,-1 0-192 0,-1 0 192 0,0 0-192 0,-1 0 0 16,-1 0 0-16,0 1 128 0,-2 2-128 0,0-3 0 15,-1 2 0-15,0-1 0 0,-1 0 0 0,-2 2 0 16,1-3 0-16,-1 0 0 0,-1 0 0 0,1 1 0 15,-1-1 144-15,-1 1-144 0,1-1 144 0,-2 0-144 16,1 0 192-16,-1-1-192 0,-1 1 176 0,0-1-176 16,1 1 160-16,1 0-160 0,0 0 224 0,0 0-48 15,0 0-16-15,-19-11 0 0,13 8-160 0,0 1 0 0,0 0 0 0,-2-1 0 16,1 1 0-16,-1 0 128 0,1-1-128 0,0 2 128 16,-2 1-128-16,0-3 0 0,1 1 0 0,-1 1 128 15,-1-4-128-15,4 0 0 16,2-1 0-16,-1 0 0 0,-1 1 160 0,-3-1-160 0,2-1 192 0,-2 3-192 15,1-1 128-15,-1 0-128 16,-1 0 0-16,0-1 0 0,0-1 128 0,0 1-128 0,1 0 0 0,0 0 0 0,4-3 128 16,-1 0-128-16,1-2 144 0,0 1-144 15,0 3 0-15,1-3 0 0,-1 3 0 0,2-1 0 16,0 2-144-16,1 1 144 0,-1 1 0 0,2 1-144 16,0 2-240-1,1-3-64-15,-2 1 0 0,2 3 0 0,2 0-112 0,-1 0-16 0,3 0-16 0,-1 0 0 16,2 2-768-16,1-2-160 0,2 1-16 0,1 1-15248 15</inkml:trace>
  <inkml:trace contextRef="#ctx0" brushRef="#br0" timeOffset="34011.48">13080 5889 18431 0,'-2'-2'1632'0,"1"-1"-1312"15,-1 3-320-15,4 0 0 0,-1 0 1696 0,0 0 272 16,0-1 48-16,-1 0 16 0,3 1-1264 0,-2 0-256 0,3 0-64 0,-4 0 0 16,0 0 432-16,0 0 80 0,0 0 0 0,19 17 16 15,-12-12-240-15,-2 1-48 0,1 2-16 0,-1 2 0 16,0-2 64-16,-2 3 16 0,1 3 0 0,-1 0 0 15,-2 3 32-15,-1 0 16 0,0 3 0 0,0 0 0 16,0 3-368-16,-1 3-80 0,2 4-16 0,-2 2 0 16,-2 3-336-16,1 4 144 0,-2 1-144 0,0-4 0 15,-1 2 144-15,0-5-144 0,2-4 0 0,-1-1 144 16,-1 1-16-16,1-1 0 0,-1 1 0 16,0-3 0-16,0 1-128 0,0-1 0 0,-1 0 0 0,0-3 0 0,-1 2 0 0,-1-3-272 15,0-2 64-15,-2 0 16 16,3-5-720-16,0 0-144 0,1-4-32 15,0-4 0-15,1-1-336 0,-1-2-80 16,1-4-16-16,1-1-13088 0</inkml:trace>
  <inkml:trace contextRef="#ctx0" brushRef="#br0" timeOffset="34344.78">12849 6389 15663 0,'-5'-1'1392'0,"0"1"-1120"0,3 1-272 0,0 0 0 15,1 2 1984-15,-1-3 320 0,-2 2 80 0,-2 2 16 16,-3-3-368-16,2 4-80 0,-1 0-16 0,3-3 0 16,3 2-208-16,3-4-64 0,3 1 0 0,2-1 0 0,4-1-864 0,1 1-176 15,3-4-48-15,2 2 0 0,2-3-304 0,2 0-64 16,1 1-16-16,3 1 0 0,-1-2-192 0,2-2 0 15,2 4 0-15,-1 0 0 0,1-2 224 0,0 3 0 16,2-2 0-16,0 2 0 0,1-1-224 0,1-1 0 16,1 0 0-1,-1 0-160-15,3-5 160 0,-2 2 0 0,0 1 0 0,-2-1-128 16,-1 0-256-16,-2 1-32 0,-1 1-16 0,-2-1 0 16,-1-1-1168-16,-2 0-256 0,-2 2-32 15,-3 1-13520-15</inkml:trace>
  <inkml:trace contextRef="#ctx0" brushRef="#br0" timeOffset="35198.25">14285 5455 24879 0,'2'-5'1088'16,"-1"0"256"-16,2 2-1088 0,-1 0-256 0,1 2 0 0,-1 1 0 0,-1 0 768 0,2 0 80 0,1 0 32 0,1 0 0 15,0 0 80-15,-2 2 0 0,1 3 16 0,-3 3 0 16,0 2 48-16,-2 3 16 0,1 6 0 0,-1-1 0 16,1 5-208-16,0 4-64 0,0 3 0 0,0 4 0 15,1 6-288-15,-1 5-64 0,1 1-16 0,-1 1 0 16,0-2-112-16,-1 0-32 0,0 1 0 0,-2-1 0 15,2-1-80-15,1 3-32 0,0 3 0 16,0 3 0-16,1 3 96 0,2-1 16 0,-1-3 0 0,1-1 0 0,-1 0-96 0,0-1-16 16,-1-2 0-16,-1-2 0 0,1-4-144 0,2-7 0 15,0-5 0-15,1-3 0 0,1-5 240 16,0-7-48-16,0-2 0 0,1-1 0 16,-2-6 96-16,1-5 16 0,-2-2 0 0,1-2 0 15,0 0-64-15,0-5-16 0,-1 0 0 16,0-5 0-16,0 2-224 0,0-6 0 0,1-3 128 15,-2-2-128-15,2-2 0 0,-1-3 0 0,2-3 0 0,0-1 0 16,0-2 0-16,2-4 0 0,-3 1 0 0,3 0 0 0,-1 3 0 0,1 1 0 16,2 1 0-16,1 2 0 0,0 1 0 0,1-1 0 15,2 5 0-15,1 0 0 0,-3 4 0 0,1 3 0 0,1 1 0 16,2-1 0-16,2 3 0 0,2 2 0 16,-1 3 0-16,-1 4 0 0,2 1 0 0,-3 2 0 15,1 2 0-15,2 0 0 0,2 0 0 0,2 2-128 0,2 2 128 16,-1-1 0-16,-2 2 0 0,0 1 0 0,0 2 0 15,1 3 0-15,-2 3 0 0,-2 2-128 16,3 6 128-16,-4 1 0 0,-2 0-144 0,-6 4 144 0,-4 2 0 0,-3-3-144 16,-5 0 144-16,0-2 0 0,-3 2 0 0,-1-1 0 15,-2 1 0-15,-1-2 128 0,0-2-128 0,0-5 128 16,-1 3 80-16,-2 1 32 0,0 1 0 0,-2-3 0 16,-2 2-32-16,0-5 0 0,0 1 0 0,-3-4 0 0,-1-1-208 15,-1-2 0-15,-1-3 0 0,0 1 0 0,0-1 192 0,-2-1-48 16,1-3-16-16,0-1 0 0,2 2-128 0,0-4 128 15,-1 0-128-15,0-2 128 0,-2 0-128 0,1-3 0 16,1-1 0-16,-4-4 0 0,0 0-176 0,-2-2-16 16,1 0 0-16,-2-4 0 15,-1-1-448-15,-2 0-112 0,2 0-16 0,0 0 0 16,1-1-224-16,-1 1-48 0</inkml:trace>
  <inkml:trace contextRef="#ctx0" brushRef="#br0" timeOffset="36727.17">12896 8330 26719 0,'-2'0'2368'0,"0"-2"-1888"0,2 2-480 0,0 0 0 16,0 0-560-16,0 0-208 0,-1-1-32 0,-1-1-16 0,0 2 624 0,-1 0 192 16,0 0 0-16,-2 3-160 0,1-1 496 0,-2 3 112 15,0-1 0-15,-1 2 16 0,-1 2 272 0,-2-1 48 16,-1 3 16-16,-1 2 0 15,0 2 560-15,-2 1 112 0,2-2 32 16,-2 2 0-16,-1 1-336 0,0 3-64 0,-1 2-16 0,-2 2 0 16,-1 2-384-16,-2 3-96 0,0 5-16 15,-2 0 0-15,-1 8-208 0,1 1-64 0,-2 4 0 16,0 2 0-16,0-4-320 0,2-2 144 16,2 3-144-16,-1 4 0 0,-2 1 0 15,1 3 0-15,0-5 0 0,2 3 0 0,3-2 144 0,1 0-144 16,3-4 0-16,3 0 144 0,2-1 48 15,3 2 16-15,2 0 0 0,2 2 0 16,1 4-16-16,1-1-16 0,1 6 0 0,0-5 0 16,0-2-176-16,2 1 0 0,0 2 0 0,2 3 0 0,0-5 0 0,4 0 0 0,3 6 0 15,1-1 0-15,2-3-208 0,-1-3-32 0,2-8 0 0,2-3 0 0,2 0 48 16,-1-5 16-16,2 1 0 0,2-3 0 16,0-2-432-16,1-3-96 0,0-5 0 0,2-1-16 15,1-2-1056-15,1-2-208 0,-1-6-32 0,3-3-13008 16</inkml:trace>
  <inkml:trace contextRef="#ctx0" brushRef="#br0" timeOffset="40089.01">13037 9401 14735 0,'0'0'1312'0,"0"-1"-1056"16,1 1-256-16,0 0 0 0,1 0 192 0,-2-1 0 0,2 1-16 0,2-3 0 16,0 1 48-16,1 1 16 0,1-3 0 0,0 3 0 15,1-1 272-15,-1-3 48 0,2 3 16 0,-1-1 0 16,1 2 64-16,-1 1 0 15,1-2 16-15,0 1 0 0,1-1 432 0,0 2 64 16,-2 0 32-16,2 0 0 0,1 3 96 0,-2-3 0 0,2-1 16 0,1 2 0 16,-1 1-608-16,0 1-128 0,1 0-32 0,1-3 0 15,1-3-144-15,0 3-16 0,5 1-16 0,2-1 0 16,1-4 96-16,1 2 32 0,0 1 0 0,-1-1 0 0,1 2-224 0,1-3-64 16,0 1 0-16,-1 1 0 0,1-1-192 0,-2 2 0 15,1 0 0-15,-2 0 0 16,-2 2 0-16,1-2 144 0,-1 3-144 0,-2 0 128 15,-2 0 128-15,-2-1 32 0,1 2 0 0,-5 0 0 16,0-1 0-16,-2 0 0 0,-1 3 0 0,-1-2 0 16,-2 1-288-16,-2 1 160 0,0 0-160 0,-2-1 128 0,-1-1-128 0,-1-1 0 15,0 4 0-15,-4-2-176 0,-1 2 176 0,0 2-128 16,-3-4 128-16,3 1-128 16,-1-1 128-16,-3 1 0 0,0 0 0 0,-2 2 0 0,-2 0 192 0,-2 2 0 15,4-3 16-15,-3 5 0 0,-3-4-48 0,-2 3-16 16,-1 4 0-16,-4-4 0 0,2 2-144 0,-1 0 0 0,-1 1 0 0,-1 0 0 15,1 0 0-15,-1 0 0 16,2 1 0-16,1-2 0 0,4 0 128 0,1-2-128 16,2-1 0-16,1 1 128 0,2 0 144 0,0 0 32 15,1 2 0-15,1-2 0 0,1 0-128 0,-1 0-32 0,3 0 0 0,0-2 0 16,0 2-144-16,1-1 160 16,2 0-160-16,2-4 160 0,1 1-160 0,0-1 192 15,2 3-192-15,0-4 192 0,2 1-192 0,0-1 192 0,1 1-192 0,1-2 192 16,0 1-64-16,0 0-128 15,2 0 192-15,1 0-64 0,-1 0 16 0,2 0 0 16,1-3 0-16,1 3 0 0,0 0-16 0,0 0 0 0,2 1 0 16,0-1 0-16,-1-2 0 0,2 0-128 15,1 1 192-15,1 0-64 0,-1-1 48 0,-1 0 0 0,2 1 0 16,0-3 0-16,3 4-32 0,0-4 0 0,1 3 0 16,0-3 0-16,3 4-144 0,-1-4 0 0,1 3 144 0,1-3-144 15,-1 0 0-15,4 1 0 0,-2 0 0 0,1-1 0 16,3 1 0-16,-2 0 0 0,2-2 0 0,-3 0 128 15,-2 0-128-15,1 0 0 0,4 1 0 0,-1-1 0 16,1 0 0-16,-1 0 0 0,-1 0 0 0,-2-1 0 16,1-1 0-16,-3-1 0 0,-1 3 0 0,-1-4 0 15,-1 3-224-15,-2 0-16 0,1-2 0 0,-1 1 0 16,-3 0-112-16,0-1-32 0,-1 2 0 0,-3 1 0 16,1 0-320-16,-2 0-80 15,-1 1-16-15,0 4-17184 0</inkml:trace>
  <inkml:trace contextRef="#ctx0" brushRef="#br0" timeOffset="41267.83">14471 9984 8287 0,'0'1'736'0,"-1"-1"-592"0,1 0-144 0,0 1 0 0,0-1 4256 0,1 3 816 15,1-2 176-15,0-1 16 16,2 2-3472-16,1 2-704 0,2 1-144 0,2 0-32 15,2 1-720-15,1 2-192 0,1-1 0 0,0 0 0 32,1 2-432-32,1 1-112 0,0 1-32 0,-2 3 0 0,0 0 240 0,-2 5 32 0,-1 2 16 0,-4 4 0 15,-1 1 944-15,-4 2 192 0,-1 2 48 0,-3 0 0 0,0-3 496 0,-2-5 96 0,1 0 32 16,-3 1 0 0,-3 3-320-16,-3-2-64 0,0 0-16 0,-1-2 0 0,1-2-544 0,-2 0-128 15,1-7 0-15,-1 2-16 16,0-3-432-16,2-2 0 0,0-2 0 0,2-3-176 15,-2-4-976-15,-2-1-192 16,0-1-32-16,-1-6-15664 0</inkml:trace>
  <inkml:trace contextRef="#ctx0" brushRef="#br0" timeOffset="41935.35">15666 9109 35935 0,'-10'3'1600'0,"1"-1"320"0,2-2-1536 0,2 0-384 0,2 2 0 0,1-1 0 0,0 1 352 15,-3 0 0-15,-4 2 0 0,-3 3 0 0,-3-1-352 0,-1 4 0 0,1-2 0 0,1 2 0 16,-1 4 0-16,2 1 0 0,-1 2 0 0,2 4 0 0,-1-2 0 0,0 3 0 16,0 0 0-16,1 3 0 15,0 2 656-15,1 0 112 0,-2 3 32 0,2 1 0 16,1 0-384-16,2-3-80 0,1-2-16 0,0 3 0 15,2 6-160-15,0 0-32 0,1 5-128 0,3-6 192 16,1 0-192-16,3-3 176 0,-1-3-176 0,3-4 160 16,1-5-160-16,0-1 0 0,4-2 144 15,1 1-144-15,3-3 128 0,0 0-128 0,0-2 160 16,3 0-160-16,-1-1 192 0,1 0-48 0,1-3-16 16,2-1 0-16,1 0-128 0,0-4 0 15,2-2-192-15,-5-2 192 0,-2 0 0 0,3-3 0 0,2 2 0 0,1-7 0 0,-6 1 0 0,3-1 0 16,4-4 0-16,2-4 0 0,0 0 0 0,-1-1 0 0,0 1 0 0,-2 0 0 15,0-4 208-15,1-2-32 0,-2 4-16 0,-4-4 0 16,0 1 80-16,-2-1 16 0,-3 0 0 0,0 0 0 16,-4-2-256-16,-2 5 144 0,-1 4-144 15,-2-2 128-15,-2-8-128 0,-2-4 0 0,-3 2 0 0,-2-2 0 16,-1 1 0-16,-5 1 128 16,1-3-128-16,-4 3 0 0,2-2 0 0,-3 2 128 0,0-1-128 0,-3 2 0 15,2 1 160-15,-2-1-160 16,-1 1 192-16,2 5-192 0,1 0 144 0,-1 2-144 0,1 3 0 0,0-1 144 0,1 3-144 15,0 4 0-15,1-1 0 16,0 1 0-16,0 4-256 0,0 0-96 0,-1 0-16 0,-1 1 0 31,-1 0-272-31,0 4-48 0,-1-3-16 0,0 3 0 16,-2 2-1552-16,-2-1-320 0</inkml:trace>
  <inkml:trace contextRef="#ctx0" brushRef="#br0" timeOffset="42742.99">13120 9038 14735 0,'-3'-3'1312'0,"1"3"-1056"16,1 0-256-16,1 0 0 0,0-2 1280 0,0 2 208 0,0-2 48 0,0 0 0 0,2-2-736 0,1-1-144 0,2 0-16 0,1 2-16 16,2-2 576-16,1 1 112 0,2 2 32 0,3-2 0 15,1 3-368-15,-1-3-64 0,2 1-16 0,2-2 0 31,0 1 304-31,2-1 48 0,1 0 16 0,0 2 0 16,-4-1-384-16,2 2-80 0,1 0-16 0,-2 0 0 0,-2 1-336 0,1 0-64 16,0 1 0-16,1-4-16 0,2 3-112 15,0-3 0-15,0 3-16 0,0 0 0 0,-1-2-48 16,1 1 0-16,0 2 0 0,0-4 0 0,-1 2-32 0,-1-1-16 16,-2-1 0-16,0 1 0 0,0-1-144 0,-1 0 160 15,0-1-160-15,-4-1 160 0,1 1-160 0,-2 1 160 16,-1 2-160-16,-1-3 160 0,-1 1-160 0,-1 2 160 15,-1-3-160-15,-2 1 160 0,1 2-160 0,-3 0 160 16,2 0-160-16,-2 0 160 0,0 2-160 0,-1-4 192 16,0 1-192-16,0 1 192 0,-1-1-16 0,-1 0 0 15,2-2 0-15,-4 1 0 0,0-1-176 0,-1-1 160 0,0 1-160 16,-2-1 160-16,1 1-160 0,-3-1 160 0,0 1-160 0,-1 0 160 16,1 0-160-16,-3 0 128 0,1 2-128 0,0-3 128 15,-2 3-128-15,0 0 160 0,0-1-160 0,-1 1 160 16,2 0-160-16,-2 2 0 0,2-4 144 0,-2 4-144 15,0-3 0-15,2 3 0 0,1-3 0 0,-1 3 0 16,-1 0 0-16,2-2 0 0,1 2 0 0,0 1 128 16,-1 0-128-16,1 0 0 0,2 4 0 0,-1-4 0 15,3 1 0-15,0 1 0 0,1 1 0 0,0-3 0 16,1 1 0-16,2 0 0 0,0 2 0 0,2-2-128 0,0-1-112 0,2 1-16 16,0 0 0-16,0-1 0 15,2 0-304-15,0 0-64 0,1 0-16 0,1-1 0 16,1 1-864-1,2 0-176-15</inkml:trace>
  <inkml:trace contextRef="#ctx0" brushRef="#br0" timeOffset="43620.97">15995 8035 22111 0,'-3'-3'1968'16,"1"2"-1584"-16,1 0-384 0,1 1 0 0,0 0 880 0,-2 0 80 16,0 0 32-16,-1 0 0 0,-2 0 304 0,1 1 64 15,-1 3 16-15,1-3 0 0,3 1-672 0,-2 2-128 16,2 1-16-16,1 0-16 0,0 1-176 0,1 0-48 16,2 2 0-16,0 1 0 0,2-2 128 0,0 3 32 0,1 1 0 15,2 0 0-15,2 1 64 0,1 5 16 0,2-3 0 0,0 1 0 16,0 3 80-16,5 0 32 15,4 4 0-15,4 4 0 0,2 4-400 0,5 0-80 0,0 1 0 16,2-3-16-16,-6-2-176 0,6 2 0 0,3 10 144 16,1-1-144-16,-2 2 0 0,0 7 128 0,-1 5-128 0,-2 1 0 15,-3 2 0-15,-5 2 0 0,-4-4 0 0,-1 0 0 16,-2 2 0-16,-2-2 144 0,-2 0-144 0,-3-1 0 16,0-3 208-16,-3 0-64 0,0-2-16 0,-1-2 0 15,-1-2 144-15,-2 2 32 0,1-1 0 0,-1 1 0 16,-1 0-32-16,-2-4 0 0,1 6 0 0,-2-3 0 15,0-2-32-15,-2 0-16 0,-2-1 0 0,0-4 0 0,-2-2 16 16,-1 0 0-16,-2-2 0 0,-3 1 0 16,0-2-240-16,-4 0 128 0,-1 0-128 0,-3 1 0 15,0-2 0-15,-4-2 0 0,1 1 0 0,-6-1 0 16,-3 4-128-16,-1-3 128 0,-2-1-192 0,1-2 192 0,1 0-256 16,0-6 64-16,-1 2 16 0,3-1 0 15,2 0-192-15,1-4-32 0,2 3-16 0,2 0 0 16,4-2-272-16,1 2-48 0,2 0-16 0,1 0-17488 0</inkml:trace>
  <inkml:trace contextRef="#ctx0" brushRef="#br0" timeOffset="54089.42">21584 7353 11967 0,'1'2'1072'0,"-1"-1"-864"0,1 1-208 0,-1-2 0 16,0 0 368-16,2 2 16 0,-2-1 16 0,1 3 0 15,-1-2-96-15,1 2-32 0,-1-2 0 0,1 1 0 0,-1-3 240 0,2 0 64 16,-1 0 0-16,0-4 0 0,0 3 512 0,1-3 128 15,-2 2 0-15,1-1 16 0,0-1 96 0,-1 4 16 16,0 0 0-16,0 0 0 0,0 0 64 0,0 0 0 16,0 0 16-1,0 0 0-15,-18-11-448 0,11 9-80 0,2 1-32 0,-2-1 0 0,0 2-288 0,-2-1-48 16,0-1-16-16,-3 0 0 16,0 1-176-16,-2 1-32 0,-2-2-16 0,0 2 0 15,-3-2 144-15,1 1 16 0,0 1 16 0,-1-1 0 0,-1 1-112 0,-1 1-32 16,-1 0 0-16,0 3 0 15,3-1-128-15,-1 2-48 0,-2 1 0 0,-1 2 0 0,0 1-144 16,-2 1 160 0,-1 1-160-16,1 0 160 0,4 0-160 0,0-3 128 0,0 3-128 0,0-1 128 0,0 1-128 15,2 0 192-15,0-2-192 0,2 1 192 16,-1-1-32-16,1-1 0 0,1 2 0 0,0 1 0 0,1-2-32 16,0-1-128-16,2 1 192 0,-1 0-64 0,2-2-128 15,1-1 128-15,1 3-128 0,1-3 128 16,3-1-128-16,0-1 192 0,1 1-192 0,0 0 192 15,1-1-192-15,0 1 0 0,2 2 144 0,1-2-144 16,-1 2 0-16,1-2 144 0,1 1-144 0,0 0 0 0,1 3 160 16,1-3-160-16,-1 2 128 0,1-2-128 0,0 0 0 0,-1 3 128 15,0 2-128-15,0 0 0 0,1 1 0 0,-2 4 0 16,0-1 128-16,0 2-128 0,1 3 0 0,-1 0 0 16,0 0 0-16,0 0 0 0,-1 2 0 0,1 1 0 15,-2 2 0-15,1 1 0 0,0 0 0 0,0-1 0 16,-1-2 128-16,1 4-128 0,-1 6 0 0,0 2 0 15,2 6 0-15,-1 1 128 0,0 5-128 0,-2-1 0 16,1-1 0-16,0-3 0 0,-1 1 0 0,1-1 128 16,0-3-128-16,2 0 0 0,2 2 0 0,0-1 128 15,-1 2-128-15,2 0 0 0,-1 4 128 0,1-2-128 0,-1-5 0 0,1 2 128 16,-1 0-128-16,-1 0 0 0,1-3 0 0,0 1 0 16,-1 5 0-16,2-3 0 0,-2-2 0 0,0-2 0 15,0-5-144-15,3 3 144 16,-1 3-192-16,-1-3 192 0,1-2 0 0,-1 1 0 0,1-2 0 0,0 1 0 15,1-1 0-15,0-2 0 16,2-3 144-16,-1 3-144 0,1 2 0 0,0-1 0 0,2 0 0 0,0 0 0 16,1 1 0-16,0-2 160 0,-1-1-160 0,1 4 160 15,1 1-160-15,-3 4 0 0,2 2 0 0,-2 2 0 0,1 1 0 16,-2 1 0-16,1 4 0 0,-1 0 0 0,-1 2 0 0,0-6 0 16,-1-4 0-16,-1-3 0 0,-1-5 0 0,0 1 0 15,1-4 0-15,1-2 0 16,-1 1 0-16,2 1 0 0,-1 2 144 0,1 1-144 0,-1-4 0 0,-2 1 0 15,3-1 0-15,-1 1 128 0,1-1-128 0,-2-3 0 16,1 1 0-16,0 0 0 0,0 0 0 0,-2 1 0 16,2 3 0-16,-2-2 128 0,1 1-128 0,-2-1 0 15,0 2 0-15,-1-1 0 0,1 2 0 0,1-2 0 0,-2-1 0 16,1 1 0-16,0-1 0 0,-1 2-128 0,0-3 128 16,-1-5-128-16,1 0-32 0,-3-3 0 15,2-2 0-15,-1 2 0 0,-2 1 160 0,0-1 0 16,2 1 0-16,1-1 0 0,-2-3 160 0,2 1-32 15,0-1-128-15,-2-2 192 0,2 1-64 0,0-1-128 16,-2 4 176-16,1 2-176 0,-1-1 144 0,1 1-144 16,-1-5 0-16,1 1 144 0,-1 1-144 0,0-1 0 0,0 3 0 0,1-4-176 15,-1-2 176-15,1 1 0 0,-1-3 0 16,1 3-128-16,-2 2 128 0,0 0 0 0,2-1 0 0,-1-2-128 0,2 0 128 16,-1-1-128-16,-1-2 128 0,1 1-128 15,1-2 128-15,-2-1-160 0,1 4 160 0,-1-5-160 0,1 2 160 0,2-1 0 16,-3 1 0-16,1-3 0 0,-1 3 0 0,1-1 0 15,-1 1 0-15,1 0 0 0,-1-2 0 0,1 3 0 16,-2 2 0-16,1 0 0 16,1-3 0-16,0 0 0 0,2-1 0 0,-1-2 0 0,-1 0 0 0,1-1 0 15,0 1 0-15,0 0 0 0,-2-1 0 0,-1-1 0 16,2 1 0-16,-1 1 0 0,0-1 0 0,0 1 0 0,0-1 0 0,0 0 0 16,1 0 0-16,-1 0 0 0,1 0 0 0,0 1 0 15,1 0 0 1,0-1 0-16,0 1 0 0,0-1 0 0,1-2 0 0,0 2 0 0,0 0 0 0,-2 0 0 31,2 1 0-31,0-1 0 0,-1 1 0 0,1 0 0 0,0-1 0 0,0 1 0 0,-1-1 0 0,1 1 0 16,-1-3 0-1,1 1 0-15,-2-2 0 0,2 0 0 0,0 0 0 0,0-1 0 0,0 3 0 0,0-4-128 16,0 1 128-16,2 0 0 0,-2 2 0 0,1-3 0 0,0 1 0 16,2 0 0-1,0 0 0-15,1 2 0 0,1-1 0 0,2 2 0 16,1 1 128-16,0-1-128 0,4-1 0 0,-1 1 128 15,1-3-128-15,3 1 0 0,-2-1 128 0,4-1-128 16,2 0 128-16,2 2-128 0,4-2 0 0,2 0 0 16,-1 0 0-16,3-5 128 0,-1 2-128 0,2-2 0 15,-1 2 0-15,1-2-128 16,-5 4-240-16,0-3-32 0,-1-2-16 0,0-1 0 16,-1-4-128-16,1-2-32 0,-1-2 0 0,0-3-17760 0</inkml:trace>
  <inkml:trace contextRef="#ctx0" brushRef="#br0" timeOffset="55770.73">21384 8035 13823 0,'0'-4'1216'0,"1"3"-960"15,-1 0-256-15,1 1 0 0,-1 0 240 0,1 0 0 0,-1-3 0 0,2 1 0 0,0-1 48 0,1 1 16 16,-1 0 0-16,1 2 0 0,-1-2 256 0,0 4 48 15,2-2 16-15,-1 3 0 0,-1 1 64 0,2-2 16 16,0 3 0-16,-1 1 0 0,1 3 384 0,0-3 64 16,-1 3 32-16,1 1 0 0,0 0-96 0,-2 1-32 0,2 0 0 0,-2 0 0 15,1 1-240-15,-2-3-48 0,3 0-16 0,-4 2 0 16,1 0-112-16,-1 0-32 0,0 0 0 0,0 1 0 16,1 1-224-16,-1-2-32 0,0 1-16 15,0-3 0-15,0 0-80 0,2-1-32 0,-1-3 0 0,1-2 0 16,2 0 160-16,0-3 48 0,-1 0 0 15,1 0 0-15,0-3-192 0,1-2-48 0,-2-1 0 16,2-2 0-16,-1 0-192 0,0-1 144 16,1-2-144-16,-1 0 128 0,-2 2-128 0,3-2 0 0,-1-3 144 0,1-2-144 15,-2 5 0-15,1-1 0 0,1-4 0 0,0-4 128 16,0-2-128-16,0-2 0 0,0 2 0 16,1 0 0-16,0 2 0 0,-1 0 0 0,2 3 0 0,-2-1 0 15,4 2 0-15,0 1 0 0,1 3 0 0,0 2 0 16,-1 2 0-16,0 1 0 0,0 4 0 0,-1 0 0 0,0 4 256 0,0 4 0 15,1 0-16-15,-1 3 0 16,-1 2-96-16,2 1-16 0,-2 1 0 0,0 0 0 0,1 3-128 0,-2-2 192 16,0 0-192-16,-1 2 192 0,0 1-192 15,-1-2 0-15,-2 1 0 0,1-6 0 0,-1 1 0 0,-1 2 0 0,2 2 0 16,-2-1 0-16,2 0 0 0,-2-2 160 16,0 1-160-16,2-4 160 0,-2-2-32 0,0-1-128 0,2-2 192 15,-1-2-64-15,-1-1-128 0,1 0 0 16,-1-1 0-16,0-2 128 0,1 1-128 0,0-3 0 15,-1-1 0-15,-1-2 128 0,1 1-128 0,0-4 0 0,-1 0 0 0,0 0 0 16,0-1 0-16,0 0 0 16,0-4-176-16,-1 0 176 0,0 0-128 0,1 0 128 15,0-2-128-15,0 0 128 0,0 4 0 0,2-2 0 16,2 0 0-16,1 1 0 0,1 3 0 0,0 1-208 0,2 2 80 0,-1 0 128 0,1 2 0 0,-1 2 0 16,3 0 0-1,-1 3 0-15,-1-2 0 0,1 4 0 16,-2 0 0-16,2 1 0 0,-2 2 0 0,1 0 0 0,-1 2 0 15,1 0 0-15,-2 0 0 0,1 3 0 16,1 2 192-16,0-1-64 0,2 3 0 0,0-1 0 16,0 1 0-16,0 0 0 0,0 3 32 0,1-2 0 0,1-1 0 0,-1 2 0 15,3 0-16-15,-3-2 0 0,-1-3 0 0,1 3 0 0,2-3-144 0,-2 3 0 0,1-1 0 32,-2-1 0-32,0 1 0 0,-1-1 0 0,-1 1 0 0,0-3 0 15,-1 6 0-15,-1-4-272 0,0 4 64 0,-1-2 16 31,-1 2-448-31,0-1-64 0,-2 1-32 0,1-2 0 0,-1 2-944 0,1-1-192 0,-1 0-48 0,1 0-13360 0</inkml:trace>
  <inkml:trace contextRef="#ctx0" brushRef="#br0" timeOffset="56534.73">22854 7875 18431 0,'-6'-5'1632'0,"1"2"-1312"0,0 0-320 15,1 1 0-15,3 0 1840 0,1 2 288 0,-1-1 64 0,-3 1 16 0,-1-4-1776 0,-2 0-432 0,-3 0 0 0,-1 0 0 16,-2 3 128-16,1-3-128 0,-1 2 176 0,0 2-176 16,-1 0-208-16,-2 0-160 0,0 1-16 0,-1 4-16 0,-2-3 400 15,1 5-128-15,0-1 128 0,0 1 0 0,-1 1 448 16,2 1 160-16,-2 3 32 0,2-1 16 0,0 1 480 0,1-1 80 15,0 2 32-15,1 0 0 16,0 2-432-16,1 1-96 0,3-2-16 0,3-3 0 16,1-3-160-16,2 4-32 0,1 0-16 15,0 4 0-15,3 1-208 0,1 1-32 0,1 1-16 16,1 1 0-16,2-1-112 0,1-1-128 0,1-2 176 16,0-1-176-16,1 0 0 0,1-1 0 15,0-6 0-15,1 1 0 0,3-3 0 0,-1-1-256 16,0-4 80-16,-1 2 16 0,0-3-32 0,0-1-16 0,1-2 0 15,1-2 0-15,2-3-48 0,0-1 0 0,3-2 0 0,-1-2 0 0,-2 0 96 0,1-1 16 16,-1-1 0-16,-2 2 0 0,-2 0 16 0,1-1 0 16,-1 0 0-16,-1-2 0 0,-1 0 128 0,0 3 0 0,-3-1 0 15,-1 1 0-15,-1 0 176 0,-1-1 16 16,-1 0 0-16,-1 0 0 0,-1 0 208 0,-1 2 48 16,0 0 16-16,-1-1 0 0,0 2-208 0,-1 2-32 0,1-1-16 0,0 3 0 15,0 2-32-15,1 0-16 16,1 1 0-16,1 2 0 0,0 0 80 0,0 2 16 15,2 0 0-15,0 0 0 0,1 2-256 0,-1 0 176 16,1 1-176-16,1 2 160 0,-1-3-160 0,2 3 0 0,0 1 0 0,0 3 0 16,1-3 128-16,-1 5 0 0,3 0 0 15,-2-1 0-15,1 1 128 0,1 3 32 0,0 1 0 0,0 0 0 16,0 1-96-16,1-3 0 16,0 5-16-16,1-2 0 0,-2 0-176 0,2 0 0 0,-1-3 144 0,0 2-144 0,-2-4 0 0,2 2 0 15,-2-5 0-15,2 2 128 16,-2 0-128-16,1-2 0 0,0 0 0 0,1-2 0 0,-2 1-384 0,1-5 16 15,0 2 0-15,-1-2 0 32,-1 2-1184-32,0-3-240 0,1-2-64 0,1 1-14080 0</inkml:trace>
  <inkml:trace contextRef="#ctx0" brushRef="#br0" timeOffset="57249.98">23523 7774 25791 0,'-3'0'2304'0,"1"-3"-1856"0,1 3-448 16,1 0 0-16,1 0 864 0,-1 0 80 0,-1 0 16 0,-3 0 0 0,0 0-96 0,-1 0-16 0,-1 3 0 15,-1 2 0-15,-1-1-288 0,0 3-64 16,-1 0-16-16,-1 1 0 0,-1 2-352 0,0 1-128 0,-1 2 0 15,-2 1 144-15,-1 3-144 0,-1 1 0 16,-1 0 144-16,-2 3-144 0,1 1 432 0,-1 1 16 0,-1-2 0 0,2 0 0 16,-1 0 96-16,2-3 32 0,2 0 0 0,0-2 0 15,3 0-32-15,1-4 0 0,1 2 0 0,0-3 0 16,2-2-544-16,0-1-224 0,2-2 16 16,-2-1 0-16,3 0-1264 15,-1-1-240-15,2-4-48 0,-1 0-16 16,3 0-528-16,-2-2-128 0,2-2 0 0,-1-1-9744 15</inkml:trace>
  <inkml:trace contextRef="#ctx0" brushRef="#br0" timeOffset="57513.44">23075 7807 13823 0,'2'-2'1216'0,"-1"1"-960"0,0 1-256 0,1 0 0 0,0 0 1584 15,0 0 272-15,2 0 48 0,2 0 16 0,3 3-320 0,2-2-64 0,-1 6-16 0,1 0 0 0,-1 3-528 0,1 2-96 16,-1 3-32-16,2 1 0 0,-1 2 352 0,2-1 64 16,0 3 0-16,1 1 16 0,-2-3-48 0,1 2-16 15,-1-3 0-15,0 2 0 0,2 2-688 0,0-3-144 16,3 1-16-16,-1-2-16 0,0-2-368 0,-1-1 0 16,0-1 0-16,1-4 0 15,1 1-416-15,0-3-96 0,2 3-32 0,-2-4 0 0,-1-1-848 16,-1 0-160-16,-1-3-48 0,-1-2 0 0,0 1-384 0,-3-2-96 0,-1 1-16 15,1-2 0 1</inkml:trace>
  <inkml:trace contextRef="#ctx0" brushRef="#br0" timeOffset="58800.02">24492 7257 15663 0,'-1'0'1392'0,"1"0"-1120"0,0 0-272 0,-1 0 0 15,1 0 0-15,0 0 160 0,-1 0-160 0,-2-3 128 16,1 2-496-16,-1 0-96 0,1 1-32 0,2 0 0 15,0 0-1312-15,0 0-272 0,0 0-48 0,0 0-16 16,0 0 1056-16,-20-4 192 0,18 3 64 0,0 2 0 0,1-1 2480 0,0 3 496 16,0-3 96-16,-1 0 32 0,1 1 304 0,1 0 64 15,0 0 16-15,0-1 0 0,0 0-864 0,0 0-192 0,0 0-16 16,0 0-16-16,0 0-1024 0,0 0-208 16,0 0-32-16,0 0-16 0,0 0-288 0,0 0-256 15,0 0 64-15,0 0 0 0,0 0 192 0,0 0 256 16,0 0-48-16,0 0-16 0,0 0 704 0,0 0 144 15,0 0 32-15,0 0 0 0,0 0-304 0,0 0-64 16,0 0-16-16,0 0 0 0,0 0-496 0,0 0-192 16,0 0 176-16,0 0-176 0,0 0 0 0,16-9 0 15,-15 6-208-15,-1 1 64 0,2 2 144 0,-1 0 0 0,-1-3 0 0,1 3-128 16,-1-1 320-16,0 1 80 16,1-1 16-16,-2 1 0 0,1 1 400 0,0-1 80 0,0 0 0 0,0 0 16 0,0 0-256 0,0 0-48 15,0 0-16 1,0 0 0-16,0 0-128 0,0 0-16 0,0 0-16 0,0 0 0 0,-17 10-304 0,14-9 0 15,1 0 0-15,-1 2 0 0,1-3 0 0,-1 1 0 16,0 1 0-16,0 1 0 0,0-3 0 0,-1 2 0 16,0 1 0-16,-1-2 0 0,0 4 0 0,0-2 128 15,-1 2-128-15,-1-2 0 0,-1 3 272 0,1-1-48 16,1 2-16-16,-2-3 0 0,1-1-208 16,1 2 0-16,1 0 0 0,0-3 0 0,0 2 128 0,1 1-128 0,0 0 0 15,-1-1 0 1,0 1 0-16,1 1 0 0,-1 0 0 0,0 1 0 0,0 1 0 0,-1 2 0 15,1-4 0-15,-2 3 0 0,1 2 0 0,-1 2 0 0,1 1 0 0,-2 1 0 16,2 0 0-16,-1 1 0 16,0 0 0-16,1 1 0 0,-1-1 0 0,1 1 128 0,-2 2-128 0,1-2 0 15,1 1 0-15,-1-2 0 0,2-2 0 0,1 1 0 16,-1 0 0-16,0 1 0 0,0-1 0 0,1 0 0 16,0 1 160-16,1-2-160 0,0 0 160 0,1 4-160 0,-1-1 128 15,1-1-128-15,-1 1 0 0,1-3 0 0,0 1 0 16,2 0 128-16,0 0-128 0,0 1 0 15,2 0 0-15,-1-1 0 16,3 2 0-16,-2 0 0 0,2 2 128 0,0-4-128 0,1 2 0 0,-2-2 144 0,1-3-144 16,1 3 0-16,1 2 0 0,1 1 128 0,1 0-128 0,-1-1 0 15,1 2 0-15,0-3 0 0,1-1 0 0,1 1 0 16,-1-4 0-16,-1 1 0 0,1-1 0 0,0 0 0 16,-1 0 0-16,1 1 0 0,1-4-272 0,-2 1 64 15,2 0 16 1,-1-2 0-16,-2 1-64 0,2-2-16 0,1-1 0 0,-1-1 0 31,-1-1-176-31,2-3-16 0,1 1-16 0,2-1 0 16,0-2-1120-16,1-1-240 0,-1 2-32 0,1-1-8528 0,1-3-1696 15</inkml:trace>
  <inkml:trace contextRef="#ctx0" brushRef="#br0" timeOffset="59657.43">24594 7799 12895 0,'-9'0'1152'0,"3"0"-928"0,1 0-224 0,3-2 0 0,0 2 1536 0,2 0 256 0,0 0 48 0,-1-1 16 15,0-1-1392-15,0-1-272 0,-2-2-48 0,3 2-16 16,0-1 256-16,1 1 32 0,2 1 16 0,-1-2 0 0,2 2 368 0,1-3 80 16,1 1 16-1,0 2 0-15,2-1 384 0,2 2 64 0,-1-2 32 0,3 3 0 0,-1-3-336 16,2 1-64-16,2-1-16 0,0 0 0 0,1 1-624 0,1-1-128 15,1 3-16-15,-1-1-16 16,0 1-16-16,-1 0 0 0,1 1 0 0,-1-1 0 0,0 0 48 16,0 0 16-16,-1 2 0 0,1-2 0 15,-2 1 160-15,0-1 48 0,1 0 0 0,-3 0 0 16,1 0-176-16,-2 0-48 0,-1 0 0 0,-2 2 0 16,1-1-208-16,-4 4 144 0,0-2-144 15,-4 2 128-15,0 1-128 0,-1 0 128 0,-1 0-128 0,0 2 128 0,-2-2-256 16,0 0-64-16,-1-1-16 0,0 1 0 15,1-1-176-15,-4-2-16 0,1 0-16 16,0 2 0-16,-3-1 272 0,1 0 144 16,-2 1-160-16,-1 0 160 0,0 1-176 0,-3-1 176 0,0 1-192 0,0 1 192 15,-1 1 0-15,-1 1 176 0,-2-1 0 16,0 1 0-16,-1 1-176 0,1 1 0 0,-3-3 0 0,1 2 0 16,-1 2-320-16,1-5-160 0,1 2-32 0,1-1 0 15,2-2-128-15,1 1-16 0,4 0-16 0,1-3 0 0,1-1 832 0,3 2 160 16,0 0 48-16,1-1 0 0,1 1 208 0,1-1 64 0,-1 1 0 0,1 0 0 0,1 1-352 15,2-3-64-15,0 1-16 16,1 0 0-16,2 0 48 0,2-1 16 0,0 1 0 0,1 0 0 0,1-1-96 16,2 2-32-16,1 0 0 0,1-1 0 15,0 3-144-15,1-4 0 0,1 1 0 0,0-1 128 0,1 0 48 0,1-1 0 16,1 1 0-16,0-2 0 16,0 0-176-16,0-1 160 0,0 2-160 0,0-2 160 0,-2 2-160 0,-2-2 128 0,3 0-128 0,-1 0 128 15,-2 0-320-15,0 0-64 0,1-2 0 0,-2 0-16 31,0 1-1072-15,0 0-192-16,-1-2-64 0,-1 1 0 0,-1 2-768 0,-2-4-176 0</inkml:trace>
  <inkml:trace contextRef="#ctx0" brushRef="#br0" timeOffset="60229.43">25216 8103 22111 0,'-3'1'1968'0,"1"2"-1584"16,1-1-384-16,1-2 0 0,1 1 1792 0,-1 3 288 0,-1 0 48 0,-1 3 16 0,1 3-912 0,-1 1-176 15,0 4-32-15,1-1-16 0,1 0-256 0,0 2-48 0,1-1-16 0,1 0 0 16,-1 1-688-16,1 2 0 0,1-2 0 0,-2 1 0 16,2-2-224-16,-2 0 32 0,2 1 0 0,1-4 0 31,0 0-208-31,0-2-48 0,-1 1 0 0,1-2 0 16,1-2-880-16,-1 0-176 0,1-2-32 0,-2-3-16 15,2 2-608-15,0-4-112 0,1 0-32 0,-1-4-7744 0</inkml:trace>
  <inkml:trace contextRef="#ctx0" brushRef="#br0" timeOffset="61989.75">25623 8161 3679 0,'2'-1'320'0,"-1"-3"-320"0,1 3 0 0,-2 1 0 0,1 0 2016 0,-1 0 336 16,1 0 64-16,0-1 16 0,3 1-768 0,0-3-128 15,-1 3-48-15,4-1 0 0,-3 1-368 0,3 0-80 0,-1 1-16 0,-1-1 0 16,2 0-720-16,-1 3-160 0,1-2-16 0,-2-1-128 16,1 2 0-16,0 2-256 0,-1 1 32 15,1 0 0-15,-1 1 672 0,0 0 128 0,1 2 16 0,-1 0 16 16,1 1 304-16,-1 1 64 0,1 3 16 15,2 1 0-15,-2-2-384 0,1 2-80 0,1 0-16 0,-2-1 0 16,-1 2-192-16,-1-1-32 0,-1 0-16 16,0 4 0-16,-2-1-96 0,-1 0-32 0,0-1 0 0,-2-1 0 15,-2 0-304-15,-2-1-64 0,0 1-16 16,-2-3 0-16,1-1 912 0,0-1 176 0,-1 1 48 16,-2 0 0-16,0-3-1120 0,-1 2-224 15,0-4-32-15,0 1-16 0,0-2-1360 0,-2 0-256 16,0 0-64-16,0-5-9312 0</inkml:trace>
  <inkml:trace contextRef="#ctx0" brushRef="#br0" timeOffset="63191.11">26271 7536 5519 0,'-2'-1'496'15,"1"1"-496"-15,-1-2 0 0,0 0 0 0,2 2 2960 0,0 0 496 0,0-1 112 0,-1 0 16 16,-1-1-2704-16,-1-1-544 0,-1-1-96 0,0 2-32 0,0-3 80 16,-1 4 16-16,0-2 0 0,0 2 0 15,0 2-304-15,-1 2-192 0,1-2 16 0,-1 1 16 0,0 3 544 0,-1 0 128 16,2 1 0-16,0-1 16 0,1 2 560 0,-1 1 128 16,0-2 0-16,0 6 16 0,-2 0-288 0,3-1-64 15,0 1-16-15,0 5 0 0,0-4-320 0,2 4-64 16,1 3-16-16,-2-2 0 0,3 1 32 0,-1 1 0 15,2 2 0-15,-1-1 0 0,3 2-256 0,-2-4-48 16,3 1-16-16,-1-4 0 0,4 2-176 0,-1-4 0 0,0 1 0 16,1-1 0-16,1-3 0 0,0 0-176 15,1 0 176-15,0-3-128 0,-1-1-80 0,2-1-16 16,0 2 0-16,0-5 0 0,-1 2 224 0,1-1-176 0,1-1 176 0,0-1-160 16,-1 1 160-16,1-2 0 0,0-1 0 0,0-1 0 15,1-1 0-15,0 1 0 0,0-4 0 0,-1-1-128 0,1 1 128 16,0 0 0-16,-1-2 0 0,0-2-128 0,-1 0-80 0,0-2-16 15,0 0 0-15,-2 1 0 0,2-1 368 0,0-1 80 16,-1-1 16-16,-1 2 0 0,0-2 448 0,-2 0 80 16,-2 1 32-16,-2-1 0 0,1-1-304 0,-3 0-64 15,-2 3-16-15,0-5 0 0,-3-2-416 0,-1 0 0 16,-2-1 0-16,0-2 0 0,-1 4-176 0,-1-3 176 16,-1 2-128-16,-1 0 128 0,-2-1-160 0,0 4 160 15,1-3-192-15,-2 4 192 0,0 0 0 0,0 3 0 16,0 0 0-16,1 1 0 0,1 2 272 0,0 4 16 15,0 0 0-15,2 1 0 0,0 3-288 0,-1-3 0 16,2 1 128-16,0 1-128 16,0 1-1152-16,1-4-304 0,1 3-48 0,0-1-16 15,1 0-64-15,-1 1-16 0,2 0 0 0,1 1-6640 16,2-2-1328-16</inkml:trace>
  <inkml:trace contextRef="#ctx0" brushRef="#br0" timeOffset="63981.78">26556 7109 17503 0,'0'-3'1552'16,"0"3"-1232"-16,0 0-320 0,1 0 0 0,1 0 960 0,-1 0 144 0,0 0 32 0,3 0 0 15,0 0-912-15,0 3-224 0,1-2 0 0,2 1 0 16,-1 3 832-16,0 4 128 0,1 0 32 0,1 0 0 15,0 3-432-15,0 0-96 0,2 3-16 0,1 0 0 16,1 1 256-16,2 0 64 0,2 1 0 0,0 0 0 16,3 1 48-16,-1-1 16 0,2 0 0 0,0-2 0 15,-1 1-96-15,0-3-16 0,1 3 0 0,0-3 0 16,-1 3-208-16,-1 0-64 0,-2 2 0 0,-1-2 0 16,-1 2-128-16,0 5-48 0,-4 0 0 0,-1 4 0 15,-2-1-272-15,-2 5 128 0,0 0-128 0,-3 0 0 16,1-3 128-16,-3-3-128 0,1 2 0 0,-1-3 0 15,0-2 320-15,-1-2 16 0,0 1 0 0,-3 0 0 0,-1-2 32 16,-1 3 0-16,-2 5 0 0,1-2 0 0,-2-3-368 0,-1-1 0 16,-1-1 0-16,3-4 0 0,0-4 0 0,0 3 128 15,-5-1-128-15,0 3 0 0,-1-1 0 0,0 0-160 16,-2 0 16-16,-1 2 0 16,0-4-752-16,-2 1-160 0,2-2-32 0,-1-1 0 15,1-2-640-15,1-3-144 0,4-2-32 0,-2 0-12272 0</inkml:trace>
  <inkml:trace contextRef="#ctx0" brushRef="#br0" timeOffset="66108">27192 6888 10127 0,'2'-1'896'0,"-2"-1"-704"0,1 1-192 0,1-1 0 16,-1 2 2560-16,0 0 496 0,0-1 80 0,2 1 32 15,1 0-1984-15,1 0-400 0,1-2-80 0,2 0 0 16,-1 1 272-16,2 1 64 0,3-2 16 0,0-1 0 0,0 2-272 0,3-2-48 16,0 1-16-16,0-1 0 15,1 1-448-15,-1 1-80 0,2-2-32 0,-1 2 0 16,0 1 32-16,0 0 0 0,2 0 0 0,-2 0 0 16,1 0 272-16,2 1 64 0,-1 2 16 0,1-3 0 0,-1 2-112 0,2-1-32 15,-1 2 0-15,0-1 0 0,1 1 160 0,0-1 16 16,1 2 16-16,-3-1 0 0,2 0-160 15,-2 2-48-15,-1-2 0 0,0 2 0 16,-1-2-256-16,-2 1-128 0,-1 1 128 0,0-1-128 0,-2 1 0 0,-2 1 0 0,-2-1 0 16,-1-1 0-16,-1 0 0 0,-1 1 160 0,0 0-160 0,-2 0 160 15,-1 0 48-15,1 1 16 0,-1 1 0 0,-1 0 0 32,-1 2-32-32,1-1-16 0,-2 2 0 0,0 1 0 0,1 0-176 0,-3 1 0 15,1 4 0-15,0-3 128 0,0 5-128 0,-1-1 0 0,2 3 0 0,0-1 0 16,-1 4 0-16,2 0 0 15,1 1 0-15,0 0 0 0,1 0 0 0,2 1 0 16,-1 1 0-16,0 0 0 0,1 1 0 0,-1-1 0 0,1 2 0 0,-2 1 0 0,2 0 144 16,-2 5-144-1,0 2 160-15,0 2-160 0,1 2 128 0,-2-1-128 0,1 2 0 16,-1 0 144-16,0 2-144 0,0-3 192 16,1 2-192-16,-2-3 192 0,1 2-192 0,0-1 0 0,-1 2 144 0,-1-4-144 0,2 2 0 0,-1 2 0 15,-1-3 0-15,0 1 0 16,1 2 0-16,0 1 144 0,0-1-144 0,-1 1 0 0,1 1 192 0,0-1-64 15,0 1 0-15,-2 2-128 0,1-1 256 0,-1 0-64 16,0-4-16 0,-1 1 0-16,-1 3 80 0,0-2 0 0,0-3 16 15,0-1 0-15,-1 1-80 0,1-1 0 0,0 0-16 0,-1 3 0 16,1-3-176-16,0 1 0 0,1 2 0 0,1-1 128 16,0 2-128-16,1-1 0 0,0 0 0 0,1-1 0 15,2 0 0-15,-1 0 0 0,3 2 0 0,-2-2 0 16,2 2 0-16,0 0 0 0,2 2 144 0,0-2-144 15,0 0 0-15,1-1 0 0,-1-2 0 0,0-1 0 16,-1 1 224-16,1 1-32 0,-1-2 0 0,-1 1 0 16,1 0-192-16,0-1 0 0,-1 1 128 0,1-1-128 0,0-2 0 0,-1 3 0 15,2 0 0-15,-1-1 0 0,1-1 0 0,0 2 0 16,0-3 0-16,1 1 0 0,2 2 0 0,-1 0 0 16,2-1 0-16,-2-1 0 0,2-3 272 15,1 0-32-15,0-2-16 0,-1 0 0 0,1-3-96 0,-1 1 0 16,1 0-128-16,-2-3 192 0,1 2-192 0,0-3 0 15,-2 2 0-15,1-3 0 0,-1 0-160 0,-1-2-80 16,0 2-16-16,-1-3 0 0,2 3 112 0,-2-2 16 16,-1 0 0-16,0-4 0 0,0-1 128 0,0 1 0 15,1 4 0-15,-2-2 0 0,1 0 0 0,0 2 176 16,1 0-176-16,0 0 192 0,-1-2-48 0,3 0 0 0,-1-3 0 16,1 0 0-16,-1 0 96 0,1-1 16 15,0-1 0-15,0-1 0 0,0-2-256 0,-2 2 0 0,1-3 0 16,-2 2-160-16,-1-4 288 0,0 2 64 0,-1-1 16 0,-1 0 0 15,2 2-208-15,-3-3 144 0,1 3-144 0,-2 1 128 16,1-2-128-16,-1 2-192 0,-1 0 32 0,1 0 16 16,0 1 144-16,0-3 0 0,-1 2-144 0,2-1 144 15,0-2 0-15,0 2 128 0,2-3 0 0,-2 0 0 16,0-2 64-16,1-1 0 0,0 1 0 0,-1 0 0 0,1-3-192 16,-1-1 192-16,2 1-192 0,-2-1 192 0,0 1-192 0,0-1 0 15,0-1 0-15,0 1 0 16,0 1 0-16,-2-1 0 0,2 1-144 0,-1-1 144 0,1 1 0 0,-1-1 0 15,1 1 0-15,-1 0 0 0,1 1 0 16,0-2 0-16,0 1 0 0,0-1 0 0,-2 0 0 0,2 0 0 16,0 0 0-16,2-2 0 0,-2 0 0 0,0 2 0 15,0-4 0-15,0 4 0 0,0-4 0 0,0 0 0 16,0 3 0-16,0-1 0 0,0-1 0 0,-2 0 0 16,2 2 0-16,-1 1 0 0,0-2 0 15,1 2 0-15,-1-2 0 0,-2 1 0 0,2 0 0 0,0 1 0 16,0 0 0-16,-2-3 0 0,2 2 128 0,0-2-128 15,-1 1 0-15,1-1 144 0,1 2-144 0,-1-4 160 16,0 2-160-16,-1 1 160 0,1-2-160 0,1 0 128 16,-1 1-128-16,0 0 128 0,1-1-128 0,-2-1 128 15,1 1-128-15,1-1 128 0,-1 2-128 0,1-2 0 16,0 0 0-16,0 0-176 0,0 0 176 0,0 0 0 0,0 0 0 0,0 0 0 16,0 0 192-16,-21 2-16 0,17-2-16 0,-2 0 0 15,1 0-160-15,-1 0 0 0,1 0 0 0,-1 1 0 16,0-1 0-16,-2 0 192 15,1 2-192-15,-1-2 192 0,1 2-64 0,-2-1 0 0,1 2 0 16,-3-1 0-16,-1 0-128 0,0 1 0 0,1-1-192 0,-3-1 192 16,1 0-320-16,-1 1 48 0,-1-2 16 0,2 2 0 15,-2-2-208-15,0 1-48 0,0-1 0 0,0 0 0 16,-1 0-16-16,0-1-16 0,1-1 0 0,-1 0 0 16,-1 0-80-1,1-5-16-15,-1 1 0 0,-2-3-12576 0,2-2-2528 0</inkml:trace>
  <inkml:trace contextRef="#ctx0" brushRef="#br0" timeOffset="67915.34">21650 9139 911 0,'-3'0'0'0,"-1"0"0"0,2 0 0 0,1-1 0 0,-1 1 3008 0,2 0 512 0,0-1 96 15,-1 1 32-15,0 0-2400 0,0 0-480 0,-2-4-80 0,1 3-32 16,-1 1 336-16,1 0 64 0,-1-3 16 0,2 3 0 15,0-1 160-15,-2 0 48 0,3 1 0 0,-1-2 0 16,0 4 256-16,1-2 48 0,0 1 16 0,0-1 0 16,0 0-560-16,0 0-96 0,0 0-32 0,0 0 0 15,2 23-656-15,0-14-256 0,0 0 176 0,-1 1-176 16,2 1 0-16,-1 0 0 0,1 1 0 0,-1 1 0 0,-1 1 0 0,-1 3 0 16,-1-3 0-16,0 2 0 15,0 2 256-15,-2-2-32 0,0-1-16 0,0-2 0 16,-1 2-16-16,1-3 0 0,-1 1 0 0,0-2 0 15,1-1 112-15,0-1 16 0,1-1 0 16,-1-2 0-16,2-1 64 0,0-2 32 0,1-3 0 16,-2 0 0-16,2 0-48 0,0-3-16 0,2 0 0 0,-2-4 0 15,2 0-160-15,1-4-48 0,-1 0 0 0,2-2 0 16,1-1-144-16,1-3 0 0,0 0 0 0,0-1 0 0,2-3 0 16,-1-2 0-16,1 4 0 0,-2-2 0 0,0-2 0 0,-1 3 0 15,1-1 0-15,0 3 128 0,0 4-128 0,2-1 0 16,0 2 0-16,2-1 0 0,1 2 0 0,1 2 0 15,-4 3 0-15,2-2 0 0,1 2 0 0,2 0 0 0,-1 2 0 16,0-1 0-16,0 2 0 0,-1 2 0 0,0 2 0 0,1 0 0 16,-2 1 0-16,-1 2 0 0,-2 0 128 0,1 2-128 15,-1 0 0-15,0 4 0 0,2 2 0 0,0 4 0 16,-1 1 0-16,0 1 0 0,-2-2-144 0,0 0 144 16,0 1 0-16,-1-4 0 0,0 0 0 0,0-1 0 15,0 0 0-15,-1-5 0 0,-2 0 0 0,2-1 0 16,-2 0 0-16,1 0 0 0,1-5 192 0,-2 0-48 0,2 0-16 15,0-2 0-15,0-1 0 0,1-1 0 16,0 2-128-16,0-7 0 0,0 3 144 0,-1-1-144 16,0-2 0-16,-2 2-128 0,1-1 0 0,-1-3 0 15,-1 2-112-15,-1 2-16 0,2-2 0 0,-2 1 0 0,1-1 256 0,0 0 0 16,-1-2 0-16,0 1 0 0,1 0 0 0,-1 2 0 16,2-2 0-16,-1 2 0 0,1 2 0 0,1-2 0 15,-1 1 0-15,2 1 0 0,0 0 192 0,2-3-32 0,0 1 0 0,1-1 0 16,2 3-160-16,-2 0 0 0,1 1 0 0,-1 2 128 15,-2 0-128-15,1 0 0 16,1 4 0-16,-1 2 0 0,0 1 0 0,0 2 0 0,0 4 0 0,-1-3 0 16,0 2 0-16,1 3 0 0,1 0 0 0,-1 5 0 15,1 0 0-15,1 0 0 16,0 2 0-16,1 0 0 0,-2-1 0 0,1-1 128 16,-1-1-128-16,2 1 192 0,-2 7-64 0,1-7-128 15,0-1 192-15,0-3-64 0,0 0-128 0,0-2 0 0,0 4 0 0,0-6 128 16,1 0-128-16,-2-2 0 15,2 2 0-15,-2-3-176 16,0-1-608-16,-2 1-128 0,2-1-32 0,-2-3 0 16,0 2-1584-16,-2-1-320 0,2-2-64 0,-2-1-10928 0</inkml:trace>
  <inkml:trace contextRef="#ctx0" brushRef="#br0" timeOffset="68592.11">22850 9108 21183 0,'-2'-2'1888'0,"1"0"-1504"0,1 2-384 0,0-1 0 15,0 1 256-15,-2 0 0 16,1-3-16-16,-1 0 0 0,-3-2-736 0,0-1-144 16,-1 0-16-16,-2-2-16 0,1 2-608 0,-2 0-128 0,-1 1-32 0,-1 1 0 15,-1 4 672-15,-1 2 128 0,0 0 16 0,-1 3 16 16,-1 1 1872-16,2 3 368 0,3-4 80 0,0 2 16 0,-1 1 496 16,2 1 96-16,2 1 32 0,2 1 0 0,0 1-848 0,2 0-160 15,2-1-48-15,0 0 0 0,0 0-928 0,1-2-192 16,2 2-48-16,-1-1 0 0,2 1-128 0,-1 0 0 31,1 0 0-31,0 1 0 0,1-1 0 0,0 0 0 16,1 2 176-16,0 0-176 0,-2-2 176 0,4 0-176 15,-1-2 192-15,1-3-192 0,3-6 0 0,0 2 0 16,2 2 0-16,1-3 0 0,-2-3 0 16,2-2 0-16,4-1-160 0,-3-2 160 15,1-2-832-15,-1 0-32 0,2-2-16 0,-3-1 0 16,1-3 224-16,-2 1 32 0,0 0 16 0,-1 0 0 0,0 3 608 0,-3 0 0 0,2-3 0 0,-2 1 128 15,-1 0 128-15,-1 2 0 0,1-1 16 0,-4-2 0 16,1 3 160-16,-2 0 16 0,0-1 16 0,-1-2 0 16,-1 0 240-16,-1 2 32 0,-1-2 16 0,-1 3 0 15,-1 0 48-15,0 0 16 0,-1 2 0 0,0 2 0 0,2 1 0 0,-1 4 0 16,0 0 0-16,2 2 0 0,1 2-304 0,-1 0-64 16,1 3-16-16,0 0 0 0,1 3-240 15,0 1-32-15,0 3-16 0,0 2 0 0,1-1-144 16,0 0 0-16,2 3 0 0,-1-1 0 0,3 0 0 15,0 2 0-15,3 4 0 0,-2 1 0 0,2-3 0 16,1-2 192-16,0-1-192 0,-1 1 192 0,2 1-192 0,0-2 0 16,-1-3 0-16,0 0 128 0,-1 0-128 0,0-4-176 15,-1 2 48-15,0-2 0 16,2-2-416-16,-1-2-80 0,-1 0-16 0,-1-1 0 16,0 0-832-16,0-1-192 0,1-2-16 0,-1-2-8624 0,1-4-1712 15</inkml:trace>
  <inkml:trace contextRef="#ctx0" brushRef="#br0" timeOffset="69038.19">23750 8959 23951 0,'-1'-2'2128'0,"0"2"-1696"0,0 0-432 0,-1 0 0 0,2 0 1344 0,0-1 192 16,-1 1 48-16,-2-1 0 0,-2 2-1200 0,0-2-224 15,-2 1-160-15,0 1 192 16,0 2 192-16,-1-1 32 0,0 4 16 0,-1-1 0 0,1-1-432 0,0 3 0 16,-1 1-144-16,1 2 144 0,0-2 256 0,1 3 176 0,-2 4 16 0,-1-1 16 15,1 3 560-15,0 3 96 0,-1-3 32 0,0 3 0 16,-1 1-368-16,1 0-64 0,0 0-16 0,0-1 0 16,1-7-320-1,-1 4-64-15,2 0 0 0,-1 4-16 0,0-4-176 0,1 0-128 16,-2 0 144-16,3-6-144 15,-1 1-336-15,1-2-176 0,0-4-16 0,3 0-16 16,0-1-416-16,0 1-64 0,0-4-32 0,2 1 0 16,-1-1-1264-16,0-2-256 0,0 0-48 0,0-2-16 0</inkml:trace>
  <inkml:trace contextRef="#ctx0" brushRef="#br0" timeOffset="69318.86">23356 8940 39615 0,'0'1'1760'0,"1"2"352"0,0-2-1680 0,2 1-432 0,-1 1 0 0,1-1 0 0,1 2 0 0,2 2 0 0,4 4 0 0,3 2 0 0,5 5-144 0,1 0 144 15,2 1-192-15,0 1 192 0,3 1 0 0,-2 0-128 16,2 2 128-16,-2-1 0 0,1 1 0 0,-3 0-128 0,0 2 128 0,-1-2 0 15,-3 0 0-15,-2-1 0 0,3 2 0 16,-3-4 0-16,1 0-176 0,0-2 32 0,-1-2 0 0,-2-3 0 31,0 0-624-31,-1-5-128 0,1-1-32 0,-2-1 0 16,-1-1-1360-16,0-2-272 0,-2 1-48 0,1-6-10352 16</inkml:trace>
  <inkml:trace contextRef="#ctx0" brushRef="#br0" timeOffset="69968.67">24567 8512 17503 0,'0'0'1552'0,"0"0"-1232"0,0 0-320 16,0 0 0-16,0 0 864 0,0-2 112 0,0 2 32 0,-2-2 0 0,1 2 592 0,1-1 112 0,-2 0 16 16,2 1 16-16,0 0-720 0,0 0-128 0,0 0-48 0,0 0 0 0,0 0-192 0,0 0-32 15,0 0-16-15,0 0 0 0,0 0-224 0,0 0-64 16,-23 4 0-16,18 1 0 0,0 0 32 0,-1 2 0 15,-1 4 0-15,-1-1 0 0,0 2-48 0,0 2-16 16,0-2 0-16,-1 4 0 0,2-2 288 0,-1 2 48 0,0 1 16 16,0 2 0-16,-1 1-192 0,1 1-16 15,-1 3-16-15,1 0 0 0,-1 1-208 16,0 1-32-16,1-3-16 0,0 1 0 16,2-2-160-16,1 3 160 0,1-1-160 0,1 2 160 0,-1 0-160 0,1 3 160 0,1-1-160 0,2 1 160 15,0-3-160-15,0 1 0 16,1 1 0-16,0 1 0 0,1-1 0 0,-1-1 0 0,1 2 0 0,1-2 0 15,1-2 0-15,0 1 0 0,0-4 0 0,1-1 0 16,0 0-352-16,0 0 48 0,1-1 16 0,2 0 0 16,-1-3-192-16,0 0-32 0,3-4-16 0,0-1 0 15,3 0 16-15,-1-2 0 0,3-4 0 16,0-1 0-16,0-1-720 0,2-3-144 0,1-1-32 0,1-1 0 16,-1-3-1024-16,1-1-224 0,0 0-32 0,-3-2-8416 0</inkml:trace>
  <inkml:trace contextRef="#ctx0" brushRef="#br0" timeOffset="70684.37">24701 8989 30399 0,'-1'-3'1344'0,"0"0"288"0,0 1-1312 0,1-1-320 0,1 3 0 0,0 0 0 0,0-3 0 16,1 0 0-1,1-2 0-15,1-1 0 0,1 0 272 0,1-3-16 0,2 2 0 0,-1 1 0 0,3 1 64 0,0 0 16 16,1 0 0-16,0 2 0 0,1-2-336 0,2 2 128 16,1 1-128-16,0 1 0 0,2-3 480 0,-1 2 32 15,1-1 0-15,2 2 0 0,-2 1-112 0,2-1-16 16,-2 1 0-16,-1 0 0 0,0 0-96 0,-1 0-32 0,0 0 0 16,-1 0 0-16,-1 1 32 15,-1-1 0-15,0 1 0 0,-1 2 0 0,-1-2 32 16,-2 0 0-16,1 1 0 0,0 0 0 0,-3 1-112 15,-1 0-16-15,-2-1 0 0,-1 1 0 16,-1-2-48-16,-2 4-16 0,-1-2 0 16,0 1 0-16,-2 1-128 0,-2 0 0 0,-1-2 0 0,-2 3-176 15,0-1-96-15,-2 4-32 16,-1-3 0-16,-4 3 0 0,0 1 48 0,-2 0 16 0,0 2 0 16,-1-1 0-16,1 3 96 0,0-1 16 0,1 1 0 0,-1 1 0 0,0-3 128 0,1 2 0 15,1-1 0-15,0 1 0 0,2-2 0 0,2-1 0 16,1-1 0-16,1 0-128 0,1 1 352 0,0-2 80 15,1 2 16-15,0-1 0 0,2 0 16 0,0 1 16 0,0-2 0 0,1 1 0 16,1-1-176-16,2-1-48 16,-1 2 0-16,3-4 0 0,0-4 0 0,1 1-128 0,1-2 192 0,1 2-64 15,1 0-128-15,2 2 160 0,1-2-160 0,0-4 160 0,0-1-160 0,3 0 160 32,0 4-160-32,1-2 160 0,0 0-160 0,2 0 0 15,-1 0 0-15,2 0 0 0,-1 0 0 0,1-3 0 0,2 1 128 16,-1 1-128-16,1-3 0 0,1 2 0 0,-1-2 0 0,0 3 0 15,0-3 0-15,1 3-320 0,-1 0 48 0,0 1 16 32,-1-3-224-32,-2 2-32 0,1 0-16 0,-2 1 0 15,-1 0-224-15,-1 0-32 0,-1 0-16 0,-1 0 0 16,0 0-864-16,-2 1-160 0</inkml:trace>
  <inkml:trace contextRef="#ctx0" brushRef="#br0" timeOffset="71469.05">25312 9197 21183 0,'0'0'1888'0,"0"0"-1504"0,1-1-384 0,1 0 0 0,-1-1 1392 0,0 2 208 0,2 0 32 0,0 0 16 16,2-3-1008-16,1 2-208 0,1-6-48 0,-1 2 0 16,1-1-384-16,1 0-272 0,-1 2 32 0,1 3 16 15,-2 2-80-15,0-1-16 0,1 0 0 0,3 0 0 16,-1 0 576-16,1 0 128 0,0-1 0 0,0 1 16 0,-1 0 432 16,0 0 64-16,1 0 32 0,0 0 0 0,1 1-352 0,-1-1-80 15,2 4-16-15,-2-4 0 0,1 3-272 0,-2 0-48 16,0-2-16-16,-3 4 0 15,0-2 32-15,-1-1 0 0,0 1 0 0,-1 2 0 16,-1 1 16-16,0 0 0 0,-1 0 0 0,-1 1 0 0,-1 1-192 16,0-2 160-16,-1 2-160 0,-1 0 160 0,-2 0-160 15,0 2 0-15,-1 2-192 0,-1-2 192 0,1-3-384 16,-1 3 32-16,0-2 16 0,-4 2 0 0,1 2 208 0,-1-1 128 16,-1 0-160-16,-1 2 160 0,1 1 0 0,-2-2 0 15,1-6 208-15,-2 2-64 0,2 1 176 0,-2-2 16 0,1 2 16 0,-2-1 0 16,3-2-224-16,-1 0-128 15,1-2 160-15,0 1-160 0,-1-2 0 0,2 1 0 0,-1 0 0 0,2-2 0 16,0-1 0-16,3 2 0 0,2-3 0 0,-2 0 0 16,1 0 224-16,0 0 0 0,2-3 0 0,1 2 0 15,-1 0 32-15,0 0 16 0,3 1 0 16,2-4 0-16,0 3-272 0,3-2 0 0,1 1 0 0,1 1 0 0,2 1-320 0,0-3 16 16,2 2 16-16,0 1 0 0,0-1 288 15,1 1 128-15,0 0-128 0,2 1 192 0,-1 0 96 0,2 2 16 16,2-1 0-16,-1 2 0 0,1-3 208 0,0 3 32 15,0-1 16-15,-1 2 0 0,1 0-304 0,-5-1-64 16,-1 0-16-16,-2 1 0 0,3 0-368 0,2 1-64 16,-2 0 0-16,0 0-16 15,-2 2-672 1,-1-6-128-16,0 3-16 0,-2 0-16 16,-2-4-256-16,1 3-48 0,-3-2-16 0,1 2 0 0,-1-4-608 0,-1 1-112 0,2 1-32 0,-1 0-8960 0</inkml:trace>
  <inkml:trace contextRef="#ctx0" brushRef="#br0" timeOffset="72066.64">25958 9360 2751 0,'2'0'256'0,"-1"-1"-256"15,2 1 0-15,-1 0 0 0,1-1 2752 0,-2 1 512 0,2 0 112 0,0 0 16 16,2-3-1344-16,3 2-272 0,0 2-48 0,1 2-16 0,-2-2-448 16,1 0-96-16,-1 6-16 0,-1-1 0 0,-1 2-320 0,1 1-80 15,-1 1-16-15,-1 0 0 0,0-3 48 0,0 3 16 16,1 4 0-16,1 2 0 0,0 1-32 0,1 2-16 16,-1 1 0-16,2-3 0 0,-2-1-240 0,0 1-64 15,0-2 0-15,-1 0 0 0,-1-1-32 0,0-1-16 16,-2 1 0-16,0-2 0 0,-2 2 176 0,0-2 48 15,-2 0 0-15,0 0 0 0,-1 0-304 0,1-1-48 16,-2 0-16-16,-1-2 0 0,0-1-256 16,-1 1-224-16,0-3 32 15,-2-3 16-15,2 0-1168 0,-1 0-256 0,-1-1-32 16,2-2-16-16,-1 0-1040 0,1 0-224 0</inkml:trace>
  <inkml:trace contextRef="#ctx0" brushRef="#br0" timeOffset="72725.57">26503 9055 4607 0,'4'-9'400'0,"-3"3"-400"0,1-3 0 0,0 3 0 0,-2 4 2832 0,0-2 496 0,1 3 80 0,0-5 32 0,0-3-3056 0,1-2-624 0,-2 0-112 0,0 2-32 16,-2 3 832-16,0 1 144 0,-1 1 48 0,0 3 0 16,-2 2-640-16,-1 3 0 0,-1 1 0 0,0 1 0 15,-2 0 1216-15,2 5 240 0,-2-2 32 0,2 2 16 16,-1-1 480-16,1 1 80 0,1 0 32 0,0 2 0 15,1 2-640-15,0-4-128 0,2 1-32 0,0 0 0 16,0 5-608-16,2-4-128 0,0 2-32 16,1 1 0-16,0 1-336 0,1-2-64 15,0 1 0-15,2-1-128 0,0 0 176 0,1 1-176 16,1-1 160 0,0 1-160-16,1-4 0 0,0-1 0 0,2 1 0 0,-1-4-160 0,2 3 32 15,-1-1 0-15,1-2 0 0,1-5 0 16,0 2-112-16,0-3-16 0,1 1 0 0,0-3 0 15,0-3 256-15,0 1 0 0,0-1 0 0,-1 0 0 0,0-2-272 0,-1-1 32 16,2 0 16 0,0 1 0-16,0 1-144 0,0-2-16 0,0-1-16 0,1-5 0 0,-1 3 272 15,0-3 128-15,-1 0-128 0,-2 1 128 0,0 1 128 0,-1-1 96 0,-1-1 32 0,1 0 0 16,-2 3 240-16,-2 0 48 0,1-2 16 0,-2 0 0 0,0-1-144 0,-2 1-32 0,0 1 0 16,-3 2 0-16,2-3-208 0,-3 0-48 15,1 4-128-15,-2-4 192 0,-2 0-192 0,0 0 0 0,0 0 0 0,-2 0-160 16,0 1 160-16,1 1-192 0,0 2 192 0,0 3-192 15,-2-1 192-15,0-1 0 16,0 2 0-16,0 2 0 0,1-3 336 0,1 2 0 0,-1 1 0 0,0 2 0 31,1 0-176-31,0 1-32 0,0 0-128 0,-1 2 192 16,2-3-448-16,-1 1-112 0,1 0-16 0,0 2 0 16,1-3-640-16,1 0-128 15,2 0-16-15,-1 0-16 0,1 0-592 0,2-3-112 16,1 2-32-16,0 0-11280 0</inkml:trace>
  <inkml:trace contextRef="#ctx0" brushRef="#br0" timeOffset="73674.66">26697 8523 15663 0,'-1'0'1392'0,"1"0"-1120"0,0 1-272 0,0-1 0 0,1 0 816 16,-1 0 96-16,1 0 32 0,-1 0 0 0,3 0 208 0,-2 0 64 0,3 0 0 0,-4 0 0 0,0 0-320 0,0 0-48 15,0 0-16-15,23 5 0 16,-17-5 528-16,2 3 112 0,2-1 0 0,0 1 16 0,0 1-16 0,1-3 0 16,1 4 0-16,2 0 0 0,-1 1-672 0,2 3-144 15,1-1-16-15,1 3-16 16,2 0-432-16,0 3-64 0,2 1-128 0,2 3 176 0,2 3 16 0,2-1 0 15,-1 1 0-15,1 2 0 0,-2 0-32 0,-2 2 0 16,1 1 0-16,-4-2 0 0,0 2 16 0,-4 0 0 16,-2 0 0-16,-1 2 0 0,-3 0-32 0,-3-2 0 0,1 1 0 0,-2 0 0 15,-3 3-144-15,1-1 0 16,-3-2 0-16,1 0 0 0,-2 1 0 0,-2-2 0 16,0 3 0-16,-3-1 0 0,0 3 0 0,-2-2 0 15,-2-1 0-15,-2-2 128 0,0 2-128 0,-3 1-144 0,-1 3 144 0,-1-4-208 0,1 1 16 0,-1-7 0 16,1 0 0-16,1-4 0 15,-1-2 0-15,0-4 16 16,0-1 0-16,0-2 0 16,0-2-1008-16,-1 0-208 0,0-6-32 0,0 0-15136 0</inkml:trace>
  <inkml:trace contextRef="#ctx0" brushRef="#br0" timeOffset="74905.17">24034 9960 50687 0,'1'-2'4496'0,"0"0"-3600"0,0 2-704 0,1 0-192 0,-1 2-592 16,0-2-160-16,2 0-16 0,-1 0-16 0,2 0 624 0,-2 2 160 16,2-1 0-16,-2-1 0 0,1 3-256 0,-3-1 0 0,0 5-16 0,-1-3 0 15,-1 3-352-15,1-1-64 0,-1 0-16 0,-1 0 0 31,2 2-112-31,0-1-16 0,-1-1-16 0,1 0 0 0,1 1-1456 0,0-2-304 0,0-1-48 0,0-1-16 0</inkml:trace>
  <inkml:trace contextRef="#ctx0" brushRef="#br0" timeOffset="75314.67">24032 10369 45151 0,'0'0'4016'0,"0"0"-3216"0,2 0-640 0,-1 0-160 16,1 0 320-16,0 0 48 0,1-2 0 15,2 1 0-15,0 0-496 0,1-3-112 0,2 1-16 0,-3 1 0 16,0-1-320-16,-2 3-80 0,0-1-16 0,-1 1 0 16,0 1-96-16,-1 1-32 0,-1 1 0 0,0 1 0 15,0 0-320-15,-1-1-64 0,1 4-16 0,0-2 0 0,-2-2-928 16,2 1-192-16</inkml:trace>
  <inkml:trace contextRef="#ctx0" brushRef="#br0" timeOffset="75768.27">24042 10796 11967 0,'3'1'1072'16,"-3"-1"-864"-16,0 0-208 0,0 2 0 0,1-2 6528 0,-1 0 1248 0,1 0 256 0,-1-2 48 16,1 2-6240-16,2-1-1264 0,-2 1-240 0,-1 0-48 0,0 0-288 0,0 0 0 15,0 0-176-15,0 0 176 16,0 0-528-16,0 0 0 0,0 0 0 0,0 0-11536 15,21-2-2304-15</inkml:trace>
  <inkml:trace contextRef="#ctx0" brushRef="#br0" timeOffset="76809.77">21646 11501 35007 0,'-3'1'3120'0,"2"3"-2496"0,0-4-496 15,1 1-128-15,1 0 432 0,-1 3 64 0,0-1 16 0,0 2 0 16,0 4-1312-16,1-1-256 0,-1 4-48 0,2-1-16 0,-1 0 1120 0,-1 3 160 0,0-4 64 0,0 4 16 16,0-3-240-16,-1 0 0 0,-1 2 0 15,-1 2 0-15,0-2 544 0,-1-2 112 0,2 1 32 0,-2-2 0 16,2 1-96-16,-2-2-16 16,2-1 0-16,-1-1 0 0,1-1-256 0,-1-1-48 15,2 1-16-15,0-4 0 0,-1 1-256 0,2-3 0 16,-1 0 0-16,1 0 0 0,1-3 160 0,-1 0-32 0,0-2 0 15,2-4 0-15,0 0-128 0,1-2 0 0,-1-2 0 0,1-2 0 16,0-1 0-16,0-3-176 0,-2 3 48 0,2-4 0 16,0 2-192-16,1-1-48 0,1-2 0 0,0 4 0 15,0 3-80 1,1 3-32-16,0 0 0 0,2 5 0 16,-3 1 192-16,1-1 32 0,2 2 16 15,2 3 0-15,0 1 240 0,1 1 0 0,0 3-160 16,2-2 160-16,-2 3-144 0,0 1 144 0,0 3-192 0,-2-3 192 0,-3 0 0 15,1 3 0-15,0 1 0 0,-1 0 0 0,-1 2 368 0,-2-1-32 0,1 0 0 0,-3 1 0 16,1-1 80-16,-1-4 16 0,-1 2 0 0,0-2 0 0,-1 1-160 16,-1-2-16-16,2-1-16 0,0-2 0 0,-1 0-240 0,1-1 0 15,1-2 128-15,1 0-128 0,0-2 0 0,2-2 0 16,-1-3-144-16,4-1 144 0,-1-1-192 0,0 0 48 16,1-2 16-16,0-2 0 0,-1 2 128 0,2-5 128 15,1-1-128-15,0-3 176 0,-1 0-176 0,1 3 0 16,0-4 0-16,-1 4 128 0,2 3-128 0,-1 0 0 15,1 3 144-15,-3 3-144 0,1 1 0 0,-1 3 0 16,-1-3 0-16,0 5 0 0,-1-1 0 0,2 2 128 0,-2-1-128 16,0 0 0-16,-1 2 128 0,0 0-128 0,1 2 160 0,-1-2-160 15,1 2 128-15,0 2-128 0,0 1 0 16,1 1 0-16,0 3 272 0,3-2-32 0,1 5-16 0,-1 2 0 16,4 0-16-16,-2 0 0 0,1 1 0 0,1 0 0 15,2 4-16-15,-2-3-16 0,-1 0 0 0,0-3 0 16,1 4-48-16,0-3 0 0,0 1 0 0,-2 0 0 15,0-1-128-15,-1-3 160 0,0 0-160 0,-1-1 160 16,-3 0-160-16,0-4 0 0,0 1 0 0,-2-1 0 31,0 3-368-31,-2-3-96 0,0-1-32 0,-1 1 0 0,-1-1-2016 0,0-3-416 0,-1-1-80 16,-2-1-11840-16</inkml:trace>
  <inkml:trace contextRef="#ctx0" brushRef="#br0" timeOffset="77478.05">22762 11477 32255 0,'-6'0'1424'0,"1"0"304"0,0 0-1392 16,2 0-336-16,0 0 0 0,1-2 0 0,-1 2-544 0,-2-1-176 16,-3 0-48-16,-5-4 0 0,1 0 128 0,-3 2 32 0,0-2 0 15,2 5 0-15,-2-2 288 0,0 2 48 0,0 2 16 0,0 1 0 0,2 2 32 0,-1 5 16 16,2-2 0-16,-1 3 0 0,1 3 400 0,0 3 64 15,-2 1 32-15,3-1 0 0,0-1-128 0,1 4-32 16,0 1 0-16,1 1 0 16,3 0-128-16,1-3 0 0,5-2 0 15,1 0 0-15,3 0 768 0,1-4 80 0,2 1 16 0,1-2 0 16,1-3-256-16,-1-2-48 0,0-1-16 0,0-1 0 0,2-2-416 0,0 0-128 16,1-1 0-16,0-2 0 15,2-2 0-15,0-1 160 0,3-3-160 0,0-2 128 16,-1-2-304-16,0-1-64 0,0-1-16 0,0-4 0 15,-2 0-576 1,0 2-128-16,-1-3-32 0,0 1 0 0,0 1 464 0,-2 1 80 16,-1-2 32-16,-1 4 0 0,-2-1 416 0,0-3 0 0,-1 4 0 0,-1 1 0 15,0 0 304-15,-3 0 32 0,-1-1 16 0,0 1 0 16,-1 3 672-16,-1 0 144 0,0 1 32 0,-1 1 0 0,1 1-272 16,-1-2-48-16,2 5-16 0,0 0 0 0,0 2-544 15,-1 0-128-15,1 0 0 0,0 0-16 0,1 2-176 16,1 0-176-16,0 0 48 0,2 0 0 0,1 1-128 0,-1 2-32 15,2 1 0-15,-1 0 0 0,1 1 640 0,0 3 128 16,0 1 32-16,0 2 0 0,1-1 160 0,0 3 32 16,0 4 16-16,1 2 0 0,-1 1-272 0,0-1-48 15,-1 1-16-15,0 0 0 0,0 1-384 0,-2-1-272 0,1 0 32 16,0-1 16 0,0-2-944-16,-2-3-192 0,2-1-48 0,-1-2 0 15,1-5-448-15,0-2-80 0,0-2-32 0,-1-3-7056 0,1 0-1408 16</inkml:trace>
  <inkml:trace contextRef="#ctx0" brushRef="#br0" timeOffset="78126.73">23638 11366 2751 0,'2'-1'256'0,"0"0"-256"0,-2 1 0 0,-2-3 0 0,2 3 5920 0,0 0 1136 0,0 0 240 16,-1 3 32-16,0-3-5280 0,-2 1-1072 0,0 4-208 0,3-5-32 0,0 0-736 0,-19 22 0 15,11-9 0-15,-5 3 0 0,0 2 0 0,-2 3 0 0,-1 3 0 0,0-1 0 16,-2 4 576-16,2-1 128 0,0 2 32 0,1-1 0 16,2-3 688-16,0 0 144 0,2-3 32 0,1-2 0 15,0 0-896 1,2-1-160-16,0-5-32 0,1 2-16 0,1-3-496 0,0 0-128 0,1-3-16 0,-2 0 0 16,2 0-1088-1,1-1-224-15,-3 1-32 0,1-4-9840 16,0 1-1984-16</inkml:trace>
  <inkml:trace contextRef="#ctx0" brushRef="#br0" timeOffset="78363.92">23323 11444 43311 0,'-2'11'1920'0,"1"-5"384"0,2 3-1840 0,2-2-464 0,1-3 0 15,-1 0 0-15,2 1 0 0,4 3-240 16,4 6 32-16,6 3 0 0,4 2-64 0,5 2-16 0,-1-1 0 0,1-3 0 16,0 0 32-16,-2-1 0 0,-2 1 0 0,0-3 0 31,-2 1-464-31,-2-1-96 0,1-1-16 0,-3 2 0 0,0-1-464 15,-1 1-112-15,-1-2 0 0,0 2-13888 0</inkml:trace>
  <inkml:trace contextRef="#ctx0" brushRef="#br0" timeOffset="79779.09">24704 11000 11055 0,'0'-5'976'0,"0"1"-784"0,1 2-192 0,-1 2 0 16,0 0 1088-16,1-2 160 0,-1-1 32 0,2-2 16 0,-2 0-1056 0,0 0-240 15,0 3 0-15,-2-2 0 0,1 3 576 0,-1 1 128 16,-1 0 48-16,1 1 0 16,-1-1 624-16,1 0 128 0,-1 1 32 0,0 2 0 0,0-3-128 0,-1 1-32 15,1 0 0-15,-1 2 0 16,-1-2-592-16,1 1-112 0,-1 1-32 0,0 2 0 0,2-3-368 0,-4 3-80 16,3 0 0-16,-4 0-16 0,2 4 48 0,-2-1 16 15,1-1 0-15,0 1 0 0,-1 3 432 0,-2 3 96 16,2-2 0-16,-2 2 16 0,0 2-80 0,0 1-32 15,-1 4 0-15,0-2 0 0,1 3-160 0,-1 0-48 16,0 6 0-16,-1-5 0 16,1 6-48-16,1-5-16 0,2 0 0 0,0 1 0 0,1 1-400 0,1 1 0 15,1 1 0-15,0 1 0 0,2 0 0 0,1 0 0 16,2-1 0-16,1-2 0 0,0-4 0 0,2 3 0 0,2 4 0 0,0-1 128 16,2 0-128-16,1 0 0 0,0-1 0 0,2-2 128 15,3 1-128-15,-2-3-256 16,0-1 64-16,0-2 16 15,1 1-912-15,2-1-176 0,1 1-32 0,0 0-16 16,1-2-1024-16,0-2-208 0,0-1-32 0,1-4-10736 16</inkml:trace>
  <inkml:trace contextRef="#ctx0" brushRef="#br0" timeOffset="81256.7">24773 11403 911 0,'0'-3'0'0,"-1"-1"0"0,1 1 0 0,0 2 0 0,0-1 2176 0,0 2 336 0,0-2 80 0,0 1 16 0,0-3-176 16,1 0-16-16,0 0-16 0,1-1 0 0,-1 1-480 0,1 2-80 0,2-2-32 0,0 0 0 16,-1 3-624-16,2-1-128 0,0 2-32 0,0-4 0 15,1 3 144-15,1-1 32 0,0 0 0 0,2 1 0 16,-2-1-464-16,2 2-96 0,-1 0 0 0,1 0-16 16,1 2-48-16,0-4-16 0,1 2 0 0,0 0 0 15,1 0 48-15,0-2 16 0,0 2 0 0,0 0 0 16,1 0-288-16,-1-1-48 0,-1 0-16 0,0-1 0 15,0 2-16-15,-1-3 0 0,3 1 0 0,-3 2 0 16,-2-3-112-16,1 1-16 0,-2 1-128 0,1-3 192 16,-1 3-192-16,-1 1 0 0,1-2 128 0,-3 2-128 15,0 2 0-15,0-1-128 0,-2 3 128 0,1-1-208 16,-2 2 16-16,0 0 16 16,1-1 0-16,-4 3 0 0,2-1 176 0,-1-1-128 0,-1 1 128 15,-1 0-128-15,-2 0 128 0,0 0 0 0,0 1-144 0,-2-2 144 0,1 1 0 0,-2 0 0 16,1 0 0-16,-2 2 0 15,-2 3 0-15,-3-3 0 0,0 4 0 0,-2 0 0 0,-2 1-176 0,0 0 48 0,0-1 0 16,0 3 0 0,-2-1-240-16,0 0-32 0,0 0-16 0,2 1 0 0,1-3 160 0,1-1 48 0,2 1 0 15,2-4 0 1,0 2 208-16,4-2 0 0,-1 0 0 0,3-3 0 16,1 1 0-16,1-3 0 0,3 0 176 0,-1 0-48 15,0-1 48-15,2 1 16 0,0-1 0 0,2-2 0 16,0 3-64-16,1-2 0 0,1 2 0 0,1-2 0 0,3 0 64 0,-1 3 16 15,1-4 0-15,2 2 0 0,-2 1-16 0,2-3-16 16,2 2 0-16,1 2 0 0,-1-3-48 0,3 3-128 0,0-3 192 0,1 2-64 16,0-1 16-16,0-2 0 15,3 2 0-15,-2 0 0 0,2 0-144 0,-2-2 160 16,0 0-160-16,-1-2 160 0,0 2-160 0,-2 0 0 16,1 0 0-16,-3-2 0 0,2 2-176 0,-3-1-64 15,0 0-16-15,0-1 0 16,0 0-432-16,-1 0-80 0,0 2-32 0,-1-4 0 15,1 3-1440-15,-2-2-272 0</inkml:trace>
  <inkml:trace contextRef="#ctx0" brushRef="#br0" timeOffset="89999.76">25485 11486 1839 0,'2'-2'160'0,"-2"-1"-160"16,0 2 0-16,0 0 0 0,0-1 1088 0,0 2 176 0,1 0 32 0,-1-3 16 16,1 2 64-16,-1-6 16 15,1 1 0-15,1 1 0 0,0-1 80 0,-1-1 32 16,0 3 0-16,1-2 0 0,-1 1-96 0,-1 0 0 0,1 1-16 0,0 2 0 0,-1-3 176 0,2 1 32 15,-2 2 16-15,0 2 0 0,1-2 304 16,-1 2 48-16,1 0 16 0,-1 0 0 16,1 2-672-16,1-2-128 0,0 4-32 0,-1-1 0 15,1 2-608-15,0 0-128 0,0 2-32 0,1 2 0 16,-1-2-256-16,1 3-128 0,-1-1 128 0,0 1-128 0,0 1 192 0,-1 1-64 16,1 3 0-16,-1-1 0 15,0 1 16-15,-1 2 0 0,1 0 0 16,-1 3 0-16,0 0 128 0,0 2 32 0,-1 0 0 0,1 2 0 0,0-2-144 0,0 2-32 15,0-1 0-15,0 0 0 16,-1 0 0-16,0-1 0 0,-1 2 0 0,1-1 0 16,1-3-128-16,0-5-176 0,0-1 48 0,1-2 0 0,1-3 128 15,-1 0 0-15,1-3 0 0,-2 1 0 0,1-4 0 0,1 1 0 0,-1-4 0 0,0 0 0 32,0-4-432-32,1 1-48 0,0-1-16 15,-1-2 0-15,2-2-128 0,-1 0-16 0,1 1-16 16,-1-4 0-16,1 0-1184 0,-1 0-224 0,2 0-48 0,-2 0-8192 15,1-2-1648-15</inkml:trace>
  <inkml:trace contextRef="#ctx0" brushRef="#br0" timeOffset="90826.34">25792 11449 1839 0,'1'1'160'0,"-1"-1"-160"0,0 0 0 0,0 2 0 0,0-2 3280 0,0 0 624 0,0 0 128 16,-1 1 32-16,1-1-2576 0,0 2-512 0,-1-2-96 0,1 0-32 16,0 0-528-16,0 0-96 0,0 0-32 0,0 0 0 15,0 0-192-15,0 0-128 0,0 0 128 0,0 0-208 0,0 0 1040 0,0 0 192 16,1 19 64-16,-1-16 0 0,1 1 512 15,-2 1 96-15,1 0 32 0,-1 0 0 0,-2 0-512 0,1 1-112 16,-1 2-16-16,0-2 0 0,-1-1-320 0,0 1-64 16,-1 3 0-16,-1-2-16 0,-1 3 48 0,-1 1 16 15,0-2 0-15,-2 2 0 0,0 0-272 0,-1 0-48 16,2 1-16-16,-2-2 0 0,0 1-208 16,1-1-32-16,0 1-16 0,0-4 0 15,1-1-160-15,1-1 0 0,0 0 144 0,1-3-144 16,1 2 0-16,-2-2 0 0,2 2 0 0,0-1 0 15,1 0 0-15,0-2 0 0,0 3 0 0,3-4 0 16,-1 0 0-16,2-2 0 0,1 2 0 0,0-2-128 0,0 1 128 0,1 0 0 16,2-3 0-16,-1 2 0 0,1-1 0 0,-1 1 144 0,2-3-144 15,-1 1 160-15,2 2-32 0,0-4-128 0,0 2 192 0,2-1-64 16,-3 0-128-16,3 1 0 0,-1-1 0 0,-1 0 128 16,1 4-128-16,-1-1 0 0,0 0 144 0,0 2-144 15,0 2 128-15,0 0-128 0,0 1 160 0,0 0-160 16,1 2 144-16,0 1-144 0,0-1 128 0,0-1-128 15,2 1 0-15,-1 0 0 0,3 0 0 0,-1 0 0 0,2-3 128 16,-1 1-128-16,2-2 0 0,-1 2 128 0,3-1 0 0,-2-2 0 16,1 0 0-16,0 2 0 0,0 0-128 0,0 0 0 15,-1 3 144-15,2-2-144 0,-3 2 0 0,2 0 0 16,-4-1 0-16,1 3 128 0,0 0-128 0,-1-1 0 16,-3 0 0-16,0 2 0 0,0-2 0 0,1-2 0 15,-2-1 0-15,0 1 0 0,-2 0 0 0,2-2 0 16,0 3 0-16,-1-3 0 0,0 2 0 0,-1-1-192 15,1 1 64-15,-2 1 0 0,1 1-64 0,-1-1 0 16,1 1 0-16,-1 0 0 0,0 2-144 0,-1 0-48 16,-1 1 0-16,0 1 0 15,0 1-256-15,-1 0-48 0,-2 3-16 0,-1-2 0 16,1 4-816-16,-1-2-160 0,0-2-48 0,-1 0-13616 0</inkml:trace>
  <inkml:trace contextRef="#ctx0" brushRef="#br0" timeOffset="91659.29">25885 11449 5519 0,'2'-4'496'0,"1"3"-496"0,-2-1 0 0,-1 0 0 0,0 1 192 15,1 0-64-15,0-2-128 0,2 0 192 0,-1-5-64 0,1 2-128 0,1 0 176 0,-3 0-176 0,1 3 272 0,-1-2-48 16,1 0-16-16,-2 2 0 0,2 0 640 0,-2-1 128 15,1 2 32-15,1-3 0 16,-1 4 448-16,0-3 80 0,-1 3 32 0,0-2 0 16,0 2-480-16,0 0-112 0,0 1-16 0,1-1 0 15,-1 2-192-15,0 0-64 0,-1 0 0 0,1 2 0 16,0-3-192-16,0 0-32 0,0 0-16 0,0 0 0 0,0 0-64 16,0 0-16-16,0 0 0 0,0 0 0 15,-7 17 80-15,5-14 16 0,1-1 0 0,-1 2 0 0,1-2-48 0,-3 3-16 16,1-2 0-16,0 0 0 0,-1 1-256 0,-1 0-160 15,1 1 192-15,-2 1-192 0,1 0 384 0,-2 2-48 16,1-1 0-16,-1 0 0 0,0 3 384 0,0-1 80 16,-1 5 16-16,1-2 0 0,-1-1 128 47,0 3 16-47,-2 1 16 0,1 2 0 0,-2-1-336 0,1-1-80 0,0 1-16 15,0-1 0-15,-1 0-368 0,1-2-176 0,0-2 160 0,0 0-160 0,2-2 0 16,-2 0 0-16,1-3 0 0,1-1 0 0,-1-1-384 0,0-2-32 15,2-2 0-15,1 0 0 0,-1 0-544 0,1-4-128 0,3 2 0 0,-1-3-16 16,1-1-896-16,1 1-176 0,2-1-48 0,1-3-10304 16</inkml:trace>
  <inkml:trace contextRef="#ctx0" brushRef="#br0" timeOffset="92510.03">26257 11937 9215 0,'0'2'816'0,"0"-1"-656"0,0 0-160 0,0-1 0 16,0 0 3168-16,0 0 608 0,0 0 112 0,1 3 16 15,0-3-2368-15,1 1-496 0,-1 3-80 0,-1-4-32 16,0 0-640-16,0 0-128 0,0 0-32 0,13 23 0 15,-9-17 64-15,0 5 0 0,0-2 0 0,-2 5 0 0,1-3 496 0,-1 2 96 16,-1 2 32-16,-1 0 0 0,-1 1-48 0,-1 0 0 16,-1 0 0-16,-1 2 0 0,-1-2-496 0,0-4-96 15,-1 4-32-15,-1-3 0 16,-1 3-144-16,0-4-144 0,-2 2 144 0,0-1-208 16,0 0 208-16,-1-2 208 0,2 0-32 15,-1-3-16-15,2 1-160 0,-2-4-272 0,1 1 64 0,1-3 16 31,-1 0-624-31,2-3-112 0,-1-2-32 0,1-1-8384 0,-1 2-1696 0</inkml:trace>
  <inkml:trace contextRef="#ctx0" brushRef="#br0" timeOffset="93600.17">27062 11307 21183 0,'1'0'1888'0,"0"-3"-1504"0,-1 2-384 0,0 1 0 0,2 0 528 0,-2-1 48 0,0 1 0 0,0-3 0 0,1 1-16 0,-1 1 0 16,-1-2 0-16,1 3 0 0,0 0-208 0,0 0-32 15,0 0-16-15,-19 6 0 0,13-1 800 0,-2 2 176 16,1-1 16-16,-2 1 16 15,0 2-112-15,-1-1-32 0,0 4 0 0,0-1 0 0,-1 0-48 0,0 1-16 0,1 1 0 16,-1 0 0-16,1 2-496 0,1 1-96 16,-1 0-32-16,1 3 0 0,2-1-288 0,0 2-48 15,0-3-16-15,2 1 0 0,2-1-128 0,-1 0 0 16,2 1 0-16,-1-1 128 0,2 1-128 0,0-1 0 16,2-1 0-1,0-3 0-15,0 2 0 0,2-4 0 0,1 2 144 0,0-4-144 16,1 3 128-16,0-5-128 0,2 0 128 0,0-2-128 15,-1 2 128-15,3-5-128 0,1-1 128 0,0-1-128 16,0 0 0-16,1-1 0 0,0-1 0 0,1-1 0 16,2-2 0-16,-1-2 0 0,2-1 0 0,0 0-192 15,1-2 16-15,-1-1 0 0,1-2 0 0,-1 1 0 0,0-2 176 0,0 1-128 16,-2 0 128-16,-1-4-128 0,1 2 128 0,-2 2 0 16,0-2 0-16,-3 1 0 0,-1 3 0 0,-2 0 224 15,-1 0-48-15,-2 0-16 0,-1 1 128 0,-2 1 32 16,-1-2 0-16,-1 1 0 0,-2 3-160 0,-2-5-32 15,-2 1 0-15,-1 3 0 0,-2-1-128 0,-1-1 0 16,1 3 0-16,-1-3 0 0,-2 1 0 0,-1 1-176 0,0 1 48 0,-1-3 0 16,4 4-224-16,-2 0-32 0,3 1-16 0,-1 1 0 31,3 2-304-31,0 1-48 0,3-2-16 0,1 1 0 16,1-1-1008-16,1 2-208 0,2-1-32 0,1-1-16 15,-1 2-832-15,2 0-160 0,2-3-48 0,0 1-7744 0</inkml:trace>
  <inkml:trace contextRef="#ctx0" brushRef="#br0" timeOffset="94203.93">27106 10774 28559 0,'-2'0'2544'0,"1"0"-2032"0,-1-1-512 0,2 1 0 16,0 0 496-16,2 0 0 0,0-3 0 0,1 2 0 0,0 0 272 0,4 1 48 15,0 0 16-15,2-3 0 0,2 6-288 0,1-3-48 0,2 1-16 0,1 3 0 0,2-2 240 16,0 3 48-16,2 1 16 0,1 0 0 0,1 3-144 0,-2-3-16 15,1 3-16-15,-1 0 0 16,-1-1-272-16,1 2-48 0,-1 1-16 0,0 2 0 0,-2-1-64 0,-1 2-16 16,-3 0 0-16,2 4 0 15,0 3-64-15,0 2 0 0,-2 1-128 0,1 3 192 0,-1 5-192 0,-1 5 128 16,-1 2-128-16,-3-1 0 16,1 3 128-16,-4-1-128 0,-1 4 0 0,-1 0 0 0,-1 3 128 0,-1 3-128 0,-1-3 0 0,-1 1 0 31,1-1 0-31,0-1 0 0,-2-1 0 0,2 1 0 0,0-5 0 0,0-1 0 0,-2-2 0 0,-1-3 0 15,1-2 144-15,-1-2-144 0,-1 1 128 0,-1 1-128 16,0 2 192-16,0-7-64 0,-2 1 0 16,0-7 0-16,-1-1-128 0,-1-2 0 0,-1-2 0 15,0-3 0 1,0-3-336-16,-3-1-112 0,2-4 0 0,-3-4-12096 0,0 1-2400 0</inkml:trace>
  <inkml:trace contextRef="#ctx0" brushRef="#br0" timeOffset="99171.75">8970 13612 8287 0,'-3'0'736'0,"2"-1"-592"0,1 1-144 0,0 0 0 16,0 0 944-16,0-2 144 0,0 2 48 0,0-1 0 16,0-1-448-16,0 0-96 0,0 1-16 0,0 1 0 15,0 0-448-15,0 0-128 0,0 0 0 0,0 0 0 0,0 0 416 0,0 0 16 16,0 0 0-16,0 0 0 0,3-22 1056 0,-5 21 224 16,2-3 32-16,-1 3 16 0,1 1 416 0,0-1 64 15,-1-2 32-15,1 3 0 0,-1 0-400 0,1 3-80 16,-1-2 0-16,-1 1-16 15,2-2-640-15,0 0-128 0,0 0-32 0,-10 18 0 0,8-14-576 0,-2 5-112 16,-1-1-32-16,0 3 0 0,0-1-16 0,2 1-16 16,-2 1 0-16,-1 7 0 0,2 2-48 0,0 1-16 15,2 1 0-15,-1-3 0 0,1-1-32 16,0 1 0-16,1 7 0 0,1 6 0 16,-1-7 0-16,1 10 0 0,0 7 0 0,-1 10 0 15,0 4-128-15,-3 3 0 0,-1 0 0 16,-1-3 0-16,-2-2 128 0,0-7 0 0,-1-4 0 15,0-7 0-15,2-3-128 0,-3 0 0 0,1 0 0 0,-1-2 0 16,1-7 0-16,-1-3 0 0,0-4 0 0,1-3 0 0,0-4-288 0,0-6-96 16,0-5 0-16,0-7-12480 0,2-2-2480 0</inkml:trace>
  <inkml:trace contextRef="#ctx0" brushRef="#br0" timeOffset="99709.43">8697 14074 36863 0,'-11'5'1632'0,"1"-2"336"0,0 0-1584 0,4 0-384 0,2-2 0 0,3-1 0 15,-2 0 0-15,-1 3-272 0,-2-3 32 0,-1 1 16 16,1-2-2496-16,2-2-496 0,3 1-112 0,1-2 0 16,0 0 1680-16,2 2 352 0,-1-1 64 0,1 3 16 15,-1 0 816-15,0 0 160 0,-1 3 48 0,0 1 0 0,0 0 1936 0,-1 0 400 0,1 4 80 0,-1-6 16 31,1 2 112-31,1-2 16 0,0 1 16 0,2-2 0 0,0 0-848 0,1 3-192 0,-2-4-16 0,3 1-16 16,2-1-736-16,0 0-160 0,2-1-32 16,1-2 0-16,1 1-112 0,0-2-16 0,1 2-16 0,3-4 0 0,1 1-112 31,1-4-128-31,2 2 176 0,0-1-176 0,-2-1 128 16,0 2-128-16,2 1 0 0,-1-3 0 15,1 3 160-15,2-1-160 0,1 0 128 0,0 1-128 0,-1 1 0 0,-2 2 0 16,-3 0 0-16,0-1 0 0,4 2 0 0,-2-3-144 15,1 1 144-15,-2-1-160 0,1 0-32 0,-4 2-16 16,0-3 0-16,0-2 0 0,-1 1 64 0,-2 0 16 16,2 1 0-16,-2-4 0 0,0 4-64 0,-1 0-16 15,0 1 0-15,-3 1 0 16,-1 2-368-16,-1 1-64 0,-1 1 0 0,-2 2-16 16,1 2-1328-16,-4-2-256 0,1 3-48 0,-3 1-12528 0</inkml:trace>
  <inkml:trace contextRef="#ctx0" brushRef="#br0" timeOffset="100809.61">9588 14017 13823 0,'-2'0'1216'0,"1"0"-960"0,-1 2-256 0,1-1 0 0,1 1 0 0,0 0 0 16,-1-2 0-16,-3 2 0 15,2 2-992-15,-3 1-288 0,1-4-64 0,0 3-16 0,1-4 1536 0,0 0 304 0,-1 1 64 0,1-1 16 16,0-1 640-16,1 1 128 0,-2 0 16 0,2-3 16 16,0 2 496-16,0 0 112 0,1-2 16 0,-1 0 0 15,1 3-464-15,0-4-96 0,0 3-16 0,-2-1 0 16,3-1-624-16,-2 3-128 0,-1-2-16 0,1 2-16 16,-1 0-400-16,1 0-80 15,-1 2-16-15,0-1 0 0,0 1 64 0,1 0 16 0,0-2 0 0,1 1 0 16,0-1 224-16,0-1 32 0,1 1 16 0,0 0 0 15,-2-2 96-15,2 2 32 0,2-3 0 0,-2 1 0 16,1-1-320-16,-1 0-64 0,1 1-16 0,-1-1 0 16,1 1-208-16,-1 1 0 0,2-1 0 0,-2 1 0 15,0 1 0-15,0 0-160 0,0 0 32 0,0 0 0 16,0 0-160-16,0 0-32 0,0 0 0 0,0 0 0 16,0 0 320-16,0 0-160 0,0 0 160 0,0 0-128 15,0 0 512-15,0 0 96 0,0 0 32 0,0 0 0 0,0 0 64 0,0 0 0 16,0 0 16-16,0 0 0 15,0 0-128-15,0 0-16 0,0 0-16 0,0 0 0 0,0 0-176 0,0 0-48 16,0 0 0-16,0 0 0 0,0 0-80 0,0 0-128 16,0 0 176-16,0 0-176 0,-19-5 160 0,14 5-160 15,-1 1 128-15,0 3-128 0,-2-1 144 0,1 0-144 0,3-1 160 0,-1 1-160 16,-1 0 128-16,-3 0-128 16,1 2 0-16,-1-2 144 0,0 1-16 0,1-1-128 15,-1 1 192-15,1 0-64 0,-1-1 64 0,0 2 0 16,1-1 0-16,0 1 0 0,3-1-192 0,-1 1 0 0,0 3 0 0,0 0-176 15,-1 3 176-15,1 1 0 0,1 3 0 0,-2 1 0 16,-1 1 0-16,1 1 0 16,1 2 0-16,0 2 0 0,1 0 0 0,1 2 0 15,0 2 0-15,3-4 0 0,1-4 0 0,3 3 0 0,0-1 0 0,2 2 0 16,1-1 0-16,3-1 0 16,0-2 0-16,-1-2-128 0,2-2 128 0,0-2 0 0,1-1 0 0,-1-3 0 15,-1-1 0-15,1-2 0 0,1-2 0 0,0-2 0 0,0-1 224 0,-2-1-32 16,-2 1 0-1,2-5 0-15,1-1-192 0,0-3 0 0,0 1 0 0,-1-6 0 0,1 4 0 0,-1-6-128 16,0 0 128-16,-1-1-208 16,1 2 208-16,-2-4-192 0,1 1 192 0,-1-6-192 0,-1 2 192 0,-1 0 0 15,2-4 0-15,-4 1 0 0,1 2 0 0,-2-1 0 16,1 2 0-16,-2 1 0 0,-2 2 0 0,0 2 0 16,1 1 0-16,-2 4 0 15,2 2 0-15,-1 2 160 0,0 3-160 0,-2 0 128 16,2 4-128-16,-1 1 0 0,-1 3 144 0,1 0-144 0,-1 4 0 0,0 0 0 0,0 3 0 0,1 0 128 15,-1 2-128-15,1-1 0 16,0 2 0-16,1-1 0 0,0 0 208 0,0-1-16 16,0 3-16-16,1 0 0 0,0 0 64 15,0-1 16-15,1 3 0 0,1-2 0 0,-1 0-80 16,3 0-16-16,0 3 0 0,1-1 0 0,0 0 0 16,2 2 0-16,1 2 0 0,0 1 0 15,0-3-160-15,2 4 160 0,2 4-160 0,0 0 160 16,1 0-160-16,-1 1 0 0,-1-3 0 0,-1-1 0 0,-1 0-272 0,-1-3-96 15,0-2-16-15,-1-4 0 0,-2 0-48 0,0-1-16 0,0-4 0 16,-1-2 0 0,0-1 64-16,-2-2 16 0,-1-2 0 0,-1-4 0 0,0 1-336 15,-1-4-80-15,0-2-16 0,0-1-16992 16</inkml:trace>
  <inkml:trace contextRef="#ctx0" brushRef="#br0" timeOffset="101678.88">9912 14029 1839 0,'0'-3'160'0,"-1"3"-160"0,1 0 0 0,-1-1 0 0,1 1 3632 0,0 0 688 0,0 1 144 16,0-1 16-16,1 3-2640 0,-1-3-544 0,0 2-96 0,0-2-32 15,0 0-1008-15,0 0-160 0,0 0 0 0,0 0-192 16,4 22 192-16,-4-17 0 0,0 1 192 0,1 2-192 16,-1 1 896-16,1 2 64 0,-1 1 0 0,1 2 16 0,1 2 736 0,-1 1 144 15,1 3 16-15,0 2 16 0,0 2-336 0,1-2-64 16,-1 0-16-16,0-1 0 16,1 4-704-16,-2-8-160 0,2 0-32 0,-2 3 0 0,0 2-320 15,-1 4-80-15,1-8-16 0,1 2 0 16,-1 1-160-16,-1-3 160 0,1-2-160 0,0-1 160 0,-1-1-160 0,0-3 160 15,0-1-160-15,-1-2 160 16,1 0 32-16,-1-6 0 0,0 2 0 0,-2-3 0 16,2-1 64-16,-2-4 32 0,2-2 0 0,0 0 0 0,1 0-128 15,-1-2-32-15,1-5 0 0,0-4 0 0,1-3 0 0,0-4 0 16,0 2 0-16,-1 0 0 0,2-2-128 0,-1 0 0 16,-1-1 0-16,1 4 0 0,-1 6 0 0,1-4 0 15,1 1 0-15,0-1 0 0,1 4 0 0,0 3 0 16,1 1 0-16,1 1 0 0,-1 1 0 0,1 0 0 15,1 1 0-15,0 2 0 0,0 0 0 0,0-3 0 16,0 2 0-16,2 2 0 0,-2 0 0 0,0 1 192 0,2 2-192 0,-2 2 192 16,1 2-64-16,-1 3-128 15,3 4 192-15,0 2-64 0,1 0-128 0,0 4 0 0,-1 5 144 0,3-2-144 16,-1 6 0-16,0-1 0 16,0-2 0-16,-1 1 0 0,1 1 0 0,-2-5 0 15,-3-3 0-15,1 2 0 0,2 1 0 0,0 1 0 16,-1 2 0-16,1 0 0 0,0-3 0 0,-2-3 0 0,2 1-128 15,-2-1 128-15,-1-3-352 0,0-2 16 0,-1-2 0 16,0-3 0 0,-2-1-240-16,-1-3-32 0,1-1-16 0,-3-1 0 15,1-3-1136-15,0-1-224 0,-1-2-64 0,-1 0-14080 0</inkml:trace>
  <inkml:trace contextRef="#ctx0" brushRef="#br0" timeOffset="102595.45">10451 13251 18431 0,'0'-3'1632'0,"0"1"-1312"0,2 1-320 0,-2 1 0 0,1 0 1072 0,-1 0 144 16,1-3 16-16,2 1 16 0,-1 2-336 0,-1-2-64 0,2 4-16 0,-3-2 0 16,0 0-384-16,0 0-64 0,6 22-32 0,-5-13 0 15,-1 4 736-15,0 2 160 0,1 5 32 0,-1-2 0 0,2 5 192 0,-1 0 32 16,0 3 16-16,0 9 0 0,2 4-496 0,-1 5-112 16,1 4-16-16,-1 4 0 0,2 3-544 0,0 2-112 15,2-2-32-15,-1 0 0 16,1-3-208-16,-2 1 0 0,1-4 0 0,-2-5 0 15,0 1 0-15,-1-6 0 0,1 1 0 0,-1-4 0 16,1-2 192-16,-1 0-48 0,-1-2-16 0,1-4 0 0,-1-3 112 16,0-3 16-16,2-1 0 0,-2-2 0 0,0-3-48 15,0-1 0-15,0-4 0 0,-1-2 0 0,2-2-208 0,-2-3 176 16,1-3-176-16,-1-1 160 0,2-1-160 0,-2-4 160 16,0-1-160-16,0-6 160 0,2 0-160 0,-2-2 160 15,1 0-160-15,-1-3 160 0,1 0-160 0,-1-4 192 16,1-2-192-16,1-2 192 0,-1-1-192 0,0 1 0 0,-1-2 144 0,1 1-144 15,2 5 0-15,-2-4 0 0,3 3 0 0,-1 1 0 16,2 0 0-16,0 0 0 0,2 2 0 16,-3 2 0-16,3 0 0 0,-1 2 144 0,0 1-144 0,-2 7 0 15,-1 0 0-15,1 0 0 0,2 2 0 0,3 2 0 16,0 3 0-16,-1 0 0 0,1 1 0 0,1 4 0 16,-1 1 0-16,0 5 0 0,1 0 0 0,0 3 0 0,3 3 0 15,-2 4 0-15,2 3 0 0,0 3-144 16,1 0 144-16,0 2 0 0,-2 2 128 0,1-3-128 0,-1 2 288 0,-1-4-16 15,-1-3 0-15,-1-1 0 16,1-1-80-16,-3-2-32 0,-1-1 0 0,1-1 0 0,0-1-160 0,-2-4 0 16,-1-1 0-16,-1-1 0 0,0 1-176 0,-3-2-64 15,1-1-16-15,-2 1 0 16,-2 0-400-16,1-2-96 0,-1 1-16 0,-2-1 0 16,0 4-416-16,1-2-96 0,-1-1 0 0,0 6-16448 0</inkml:trace>
  <inkml:trace contextRef="#ctx0" brushRef="#br0" timeOffset="136718.59">12248 13003 11967 0,'-1'3'1072'0,"0"-3"-864"16,2 1-208-16,-1-1 0 0,0 1 384 0,0-1 48 0,0 2 0 0,-1 0 0 15,-1 1 656-15,1 0 128 0,1-1 16 0,-1 1 16 16,0-2-352-16,1 3-80 0,0-1-16 0,0 0 0 16,-2 0-224-16,2 1-64 0,-1 0 0 0,0-1 0 15,0 1 640-15,-2-2 128 0,1 2 32 0,-1-2 0 16,1 3-80-16,-2-1-16 0,-1 2 0 0,0 0 0 16,1 1-288-16,-2 0-64 0,1 0-16 0,-2 2 0 15,0 1-160-15,-1 0-48 0,-1 1 0 0,1-2 0 16,-2 0-160-16,0 3-32 0,0-1-16 0,-4 2 0 15,1 3-80-15,-3 0-16 0,-1 2 0 0,-3 0 0 16,1 2-144-16,-1 0-16 0,-1 2-16 16,3-1 0-16,2 1-32 0,0 2-128 0,2 3 192 0,2-1-64 0,1 1 64 15,-1 5 0-15,1 3 0 0,0 2 0 0,0 3-192 16,-1 3 192-16,-1 2-192 0,1-3 192 16,1-2-192-16,-2 0 0 0,2 0 0 0,0 0 0 15,0 2 0-15,1-2 0 0,2 0 0 0,0-1 0 0,2 3 0 0,0 1 0 16,2 0 0-16,2 0 128 15,0 3-128-15,2-6 0 0,2 0 0 0,0-1 0 16,1 4 0-16,1-4 0 0,3-1 0 0,-1 1 0 0,4-2 0 0,-2-2 0 16,3-3 0-16,1 0 0 0,0-4-208 0,2 2 80 15,0 0 128-15,3-3-208 16,-3 0-176-16,1-3-16 0,2-1-16 16,2 1 0-16,-2-2-480 0,1-1-112 0,-3-4-16 0,1 0-10224 15,0-3-2048-15</inkml:trace>
  <inkml:trace contextRef="#ctx0" brushRef="#br0" timeOffset="138295.01">12466 14022 16575 0,'-5'-2'1472'0,"0"1"-1168"0,1 1-304 0,3-2 0 0,0 2 1312 15,-1 0 208-15,-1 0 32 0,-5 0 16 16,0-2-1104-16,-1 1-208 0,2 1-64 0,-1 0 0 0,4 0 480 0,1 3 96 15,1-3 0-15,2 3 16 0,0 1-320 0,2-2-64 32,0 2-16-32,1 1 0 0,0 0 288 0,1-4 48 0,0 4 16 0,1-3 0 0,1 2 32 0,0 1 0 15,3-3 0-15,1 2 0 16,1-1 320-16,1-1 64 16,2-1 0-16,1 1 16 0,1-1-272 0,0 1-64 0,1 0-16 15,0-1 0-15,2 3-416 0,2-2-80 16,-1 0 0-16,1 2-16 0,-2-1-304 0,2 2 160 0,5-3-160 0,-2 2 128 15,-2 1-128-15,-1-3 0 0,-3 2 0 0,0 0 0 0,2-2 0 0,-2 3 0 0,1 1 0 16,-3-1 0 0,-1 1 0-16,-2-2 0 0,1 3 0 0,-3-3 0 0,2 4 0 0,-4-6 0 15,3 2 128-15,-4 2-128 16,2-4 0-16,0 1 0 0,0-1 0 0,-1 2 0 0,-1-1 0 0,-2-1 0 0,2-2 0 0,-2 0 0 31,0 1 0-31,-2 1 0 0,1-1 0 0,-4 1 0 0,2-2 0 0,-3 3 0 0,-2 0 0 16,0-1 0-16,-1 3-144 15,-2 0 144-15,2 1-192 0,-3 0 192 0,-1 0-144 0,-1 0 144 16,0 3 0-16,-2-3-144 0,2 0 144 0,-2-1 0 16,-1 1 0-16,-2-1 0 0,2-1 0 0,-1 0 0 15,-2-1 0-15,1 1 0 0,-1 0 0 0,0 1 192 16,1 0-64-16,-1-3 0 0,-1 2-128 0,2 1 0 16,-1 1 0-16,1-3 0 0,-2 2 0 0,0-2 0 15,1 3-128-15,0-1 128 0,-1 2 0 0,0-1-160 16,1-1 160-16,1-2 0 0,0 5 0 0,1-2-128 15,1 1 128-15,0 1 0 0,-1 0 0 0,1 2 0 0,0-2 0 16,0-1 0-16,2 2 0 0,0-4 0 0,1 1 0 16,1-4 0-16,-1 3 128 0,2-1-128 0,1-1 0 15,1 0 0-15,2 0 0 0,0 1 0 0,-1 0 0 16,2-1 0-16,-2 1 0 0,2 1 0 0,0 1 0 16,1-1 0-16,0 1 0 0,-1-2 0 0,1 3 0 15,-2-1 0-15,2 0 0 0,0-1 0 0,2 2 0 0,-1-3 0 16,1-1 0-16,2 1 0 0,0-2 128 0,1 1-128 15,2-1 144-15,-1 2-16 0,4-3 0 0,0 3 0 16,2-3-128-16,1 1 160 0,2 1-160 0,-1-1 160 16,1 0-160-16,-4 0 0 0,-1-1 144 0,3 1-144 15,7 0 0-15,3 1 144 0,2 0-144 0,-1-2 0 16,5 1 128-16,-1 0-128 0,1-1 0 0,-4-1 0 16,-3 0 128-16,1 0-128 0,1-1 0 0,2-1 0 0,-2 2 0 0,0 0 0 15,-2-2 0-15,-2 2 0 0,1-1 0 16,-1 1-224-16,-2 0 64 0,1-2 16 0,-2-1 16 0,-1 2 0 15,-1-3 0-15,-1 3 0 0,-3-3-64 0,0 2 0 16,-1-2 0-16,-1 3 0 16,-2-4-1024-16,-1 4-192 15</inkml:trace>
  <inkml:trace contextRef="#ctx0" brushRef="#br0" timeOffset="139200.04">12709 13796 11967 0,'-7'0'528'15,"-1"1"112"-15,2 1-512 0,1-2-128 0,3 0 0 0,1 0 0 0,-2 0 608 0,-2-2 96 0,-3 1 0 0,-4-1 16 0,0-2-592 16,1-1-128-16,0-4 0 0,1 2 0 0,2 1 0 0,1 0 0 16,1-1 0-16,0 1 0 0,1 2 160 0,0 3-160 15,1-1 160-15,2 1-160 0,-1 2 752 0,1 1 48 16,0-2 16-16,1 1 0 0,1 3 1056 0,0-4 224 0,0 1 32 0,1 1 16 16,1-1-80-16,-1 1-16 15,1-2 0-15,1 2 0 0,-3-2-480 0,0 0-96 16,0 0-32-16,0 0 0 0,23 3-592 0,-16-3-112 15,1-2-32-15,0 1 0 0,-1 1-448 0,3-2-112 0,0 2-16 0,1 0 0 16,0 0-128-16,0 0 0 0,2 0 0 0,-2 2 0 16,2 1 0-16,-2-1 0 15,2 0 0-15,-1 0 0 0,2 5 0 0,1-2 128 0,-1-3-128 16,0 2 192-16,1 1-32 0,0-4 0 0,1 0 0 0,1 0 0 0,-1 2 32 0,1-3 16 16,1 0 0-16,-2-3 0 0,-1 2-48 15,0 1-16-15,1 0 0 0,0 0 0 0,0 0-144 0,-1-1 0 16,-3 1-160-16,0 0 160 0,-1 0 0 0,-1 0 0 15,-1 0 0-15,0 0 0 0,-3-1 0 0,-1 1 0 16,1 0 0-16,-4 0 0 16,2 0 0-16,-3 1 0 0,2-1 0 0,-2 0 0 15,0 0 0-15,1 0 160 0,-1 0-160 0,-1 0 128 16,1-1-128-16,0-2 128 0,1 1-128 0,-2 2 128 16,0 0-128-16,0 0 0 0,0 0 144 0,0 0-144 15,2-21 0-15,-3 18 0 0,0-2 0 0,-2-1 0 0,1 1 128 16,-1 0-128-16,-1 2 160 0,1 0-160 0,-1-2 192 0,-1 1-48 0,1 2-16 0,-1-2 0 15,0 2 0-15,0-2 0 16,1 2 0-16,-3-1 0 0,2 1-128 0,0-1 160 16,1 1-160-16,-1-2 160 0,0 0-160 0,-2-1 0 0,2 0 0 0,-1 0 0 15,1 0 128-15,-1 1-128 0,-1-3 0 0,1 1 128 16,-3 0-128-16,1 0 0 0,1 2 0 0,0 0 128 16,-1-3-128-16,0 3 128 15,-2-1-128-15,0-1 128 0,-3 1 16 0,2-1 0 16,-1 0 0-16,1 1 0 0,0-1 80 0,0 1 16 0,1 0 0 0,1 1 0 0,3 2-240 0,1 0 0 15,-1 0 0-15,1 1 0 0,1 1 0 0,0 0 0 16,3 3-128-16,0-1 128 16,1 3-608-16,1 0-16 0,2 1 0 15,0 0 0 1,1-1-224-16,0-1-48 0,3 3-16 0,2-3-11792 0,2 2-2352 0</inkml:trace>
  <inkml:trace contextRef="#ctx0" brushRef="#br0" timeOffset="143111.04">13482 13010 21183 0,'-1'0'1888'0,"0"-3"-1504"0,1 2-384 0,0-2 0 0,1 3 1216 0,0-1 192 0,2 0 16 0,-2-4 16 31,3 1-1168-31,0 1-272 16,1-2 0-16,2 1 0 0,-1 1 496 0,0 3 80 0,-1 2 0 0,0 3 16 15,0-3-272-15,-1 3-64 0,-1 1-16 0,1 3 0 16,0-2 144-16,1 3 48 0,1-2 0 0,-1 2 0 0,2 1 400 0,1 1 64 16,-1-2 32-16,2 1 0 0,1 1-112 0,2 1-32 15,3 3 0-15,2 0 0 16,2-1-336-16,-1 1-64 0,3 1 0 0,1 3-16 0,2-3-208 15,2 3-32-15,0 0-128 0,-1 0 192 0,1-3-192 16,0 4 0-16,2 2 0 0,-1 5 0 0,-3-4 0 0,-2 2 0 16,-1 3 0-16,-1 3 0 0,-2 1 0 0,-2 1 0 15,-2-2 0-15,-4-4 0 0,-1-2 0 0,-1 6 0 16,2 7 0-16,-1 7 0 0,1-7 0 0,-2 1 0 16,1-3 0-16,-2 0 0 0,1-1 0 0,0 2 0 0,2 3 0 0,1 2 144 15,-1 3-16-15,-1 0 0 0,0-1 0 0,-3-3 0 16,-2 0 32-16,-3-3 0 0,-2-3 0 0,-3-2 0 15,-1 0 32-15,-4-2 0 0,1 0 0 0,-4-2 0 16,1-3 48-16,-2 0 16 0,-5 3 0 0,-1-1 0 16,-2 2-96-16,-3-2-16 0,-1-1 0 15,1-3 0-15,-1-2-144 0,1 0 0 0,2 0 0 0,-3-1 0 16,2 1-192-16,-1-2 48 0,1-1 0 0,-1-1 0 16,2 4-368-1,0-4-80-15,3 1-16 0,2-5 0 16,0 5-1264-16,-1-5-256 0,2 1-48 0,3-1-13072 0</inkml:trace>
  <inkml:trace contextRef="#ctx0" brushRef="#br0" timeOffset="145998.59">21183 13113 12895 0,'-1'0'1152'0,"0"0"-928"0,0-2-224 0,-1 1 0 0,2 1 2704 0,-1-1 496 0,1 1 112 0,-1 0 16 0,0-4-2256 0,-2 1-448 0,2 0-96 0,-1 1-16 16,-2 0 208-16,1-1 48 15,1 2 0-15,-1 1 0 0,0-2-96 0,-2 1-16 0,0-1 0 0,-1 2 0 0,-2-1 208 0,0 2 32 16,-1-1 16-16,-1 0 0 16,-2 0-112-16,-1-1-32 15,-2 1 0-15,1-2 0 0,-4 0-144 0,1-1-48 16,-3-1 0-16,-2 0 0 0,0 1-208 0,1 0-48 15,0 2-16-15,-2-3 0 0,-3 3-304 0,0 1 160 16,0-1-160-16,2 1 128 0,0 0-128 0,2 0 0 16,1 0 0-16,1 0 128 0,2 1 0 0,-2 0-128 15,-1 3 192-15,1 2-64 0,0-1-128 0,2-1 128 0,-2 3-128 0,3-1 128 16,1 0-128-16,2-1 0 0,3 2 0 0,1 0 0 16,-1 0 240-16,2 3-48 0,0 1 0 0,3 1 0 15,1-1-192-15,2-1 144 0,1 1-144 0,2-3 128 16,3 7-128-16,-1-4 0 0,1 2 0 0,1-1 0 15,0 3 0-15,1-2 0 0,2 4 0 0,-2-1 0 16,1-4 0-16,1 5 0 0,-1 4 160 0,2 2-160 16,-1-2 0-16,-1 3 0 0,3 1 0 0,-2 5-192 15,2 1 192-15,0 1 0 0,-1 1 0 0,1 1 0 0,1 0 0 16,-1 1 0-16,-1 1 0 0,2 0 0 0,-1-1 0 16,-1 3 0-16,2 1 0 0,-1 1 0 0,0-4 0 0,-2 3-144 15,2 6 144-15,-2-6 0 0,-1 3 0 0,1-3 0 16,-1-4 0-16,0 3-128 0,-1-4 128 0,1 1 0 15,-1-2 160-15,0 1-160 0,0 0 304 0,0-4-48 16,-2-2 0-16,1 1 0 0,0 0 16 0,0 4 0 16,1 5 0-16,-2 1 0 0,1 7-272 0,0 0 160 15,-2 2-160-15,-1-2 128 0,2-4-128 0,-3-2 0 0,1 0 0 16,-1 2 0-16,1 2 0 0,-1 0 128 0,2 0-128 0,-1 0 128 16,-1 1-128-16,0-1 0 0,-1 1 144 0,1-3-144 15,-2 1 0-15,1 0 0 0,0 2 0 0,0-1 0 16,1-2 0-16,1 0 0 0,1-2 0 0,1-1 128 15,-1 1 64-15,1 0 32 0,0-1 0 0,0 0 0 16,1-2 16-16,-1-4 0 0,0-5 0 0,-1 3 0 16,3 8-112-16,0 5-128 0,0 2 176 15,1 5-176-15,1-3 0 0,-3 0 0 0,3 0 0 16,-1-2 0-16,0-4 0 0,0-2-224 0,0-4 16 0,-1-2 0 16,2 0 208-16,-1-4 208 0,1-1-32 0,1-2-16 15,0-1 96-15,0-2 0 0,0 3 16 0,1-6 0 16,-2 1-128-16,1 0-16 0,-1 1-128 0,-2-2 192 15,1-2-192-15,-1 1 0 0,-1 2 0 0,0 2 0 16,1 1 0-16,-2 3 0 0,1 1 0 0,0 1 0 16,-1-4 144-16,1 7-16 0,1 1 0 0,-1 5 0 15,2-4-128-15,-1 4-176 0,1-6 48 0,-1-2 0 16,1-2 128-16,-1-4-128 0,1-4 128 0,-1-2-128 16,0 0 128-16,1-1 224 0,1-1-48 0,-1 1-16 0,0-2 32 15,0 1 0-15,2 0 0 0,-3 0 0 0,1 0-192 16,-1 1 0-16,-2 2 0 0,1 2 0 15,0 1 0-15,-2 1 0 0,1 1 0 0,-2 0 0 0,0 1-160 16,-1 0 160-16,0-3 0 0,-1 1-144 0,0-3 144 0,-2-4 0 16,2-3 0-16,0-1-128 0,-2 0 304 0,1-1 64 15,1-1 16-15,-1-1 0 0,1 1-256 0,0-3 176 16,1 3-176-16,-1-1 160 0,1 1-160 0,-2-1 0 16,2 3-160-16,-1 0 160 0,0-1-160 0,-1 3 160 15,-2-3-160-15,0 4 160 0,-1 2 0 0,-1 4-144 0,1 4 144 16,-1 1 0-16,2-3-144 0,-1-2 144 0,1-1-160 15,-2-5 160-15,1-2 128 0,0 0 112 0,0-2 16 0,0-4 16 16,2 1 0-16,-1 2 0 0,3-4 0 0,-2 3 0 16,1-1-272-16,1 0 0 0,-1-1 0 0,1 1 0 15,0-3 0-15,-2 0-176 0,2-1 176 16,-1 0-208-16,-1 1 208 0,1-1 160 0,-2 1-32 16,-1-3 0-16,1 2 0 0,0-1-128 0,0-1 192 0,-1 2-64 15,0-1-128-15,1 1 0 0,-1-1 0 16,2-1 0-16,-1 1 0 0,0 0 0 0,0 1 0 0,2-2 0 0,-1 2 0 15,1 0 0-15,1-1 0 0,0 0 0 16,1 1 0-16,0 0-176 0,-2-2 48 0,2 5 0 16,0-5 0-16,0 2 0 0,-1 0 0 0,1 2 0 15,-1-3 128-15,1 1 176 0,-1 2-48 0,-1-2 0 0,1 2-128 0,0-1 0 16,0 3 0-16,-1-3 0 0,1 0 0 0,0 0 128 16,0-2-128-16,1 0 128 0,0-2-128 0,1-1 0 15,0 1 0-15,2-2 0 0,-1 0 0 16,2-2 0-16,1 2 0 0,0 0 0 15,0-1-128-15,1 1 128 0,1 0 0 0,1 0 0 0,0 0 0 0,1 0 0 16,3 0 0-16,1 0 0 0,2 0-160 0,2 0 160 0,0 0-208 16,2 0 80-16,-1-2 128 0,3 2 192 0,2-1-32 0,3-1-16 15,-2 1-144-15,1-3 0 16,2 3 144-16,0-3-144 0,-1 2 0 0,3-1-240 0,0 1 48 0,1-2 0 16,-1 2-256-1,-2-1-64-15,-1 1 0 0,0-3 0 16,-3 1-320-16,1 0-80 0,-3-4-16 0,-3-1-20032 15</inkml:trace>
  <inkml:trace contextRef="#ctx0" brushRef="#br0" timeOffset="146967.4">21611 13580 11055 0,'-2'-5'976'0,"-1"0"-784"16,2 4-192-16,1-2 0 0,0 2 528 0,0 0 64 0,-1-3 16 0,0-4 0 15,-1 2 272-15,1-4 48 0,0 3 16 16,1-3 0-16,2 3-160 0,1-2-16 0,-1 2-16 0,3-2 0 15,0 0-144-15,0 3-32 0,1-3 0 0,0 2 0 16,1 2 400-16,-1 0 80 0,0 3 16 0,-1 2 0 16,0 0-16-16,0 2 0 0,-3 2 0 0,2 1 0 15,1 3 144-15,-1 6 16 0,1-2 16 0,0 4 0 16,2 2 80-16,0 3 16 0,1 1 0 0,0 3 0 16,1 3-352-16,1-3-64 15,0 2-16-15,0 2 0 0,1-3-448 0,0 1-80 0,1 0-32 16,0 0 0-16,0-1-336 15,-3-1 128-15,0-2-128 0,-1 2 0 0,-3-1 0 0,0 2 0 0,-3 1 0 16,0 1-192-16,-2 1 32 0,-3-3 0 0,1 0 0 0,-2-2 0 0,-1-1-48 16,0-2-16-16,0-3 0 0,0-2 0 31,0 0-256-31,1-5-48 0,1-3-16 0,-1-3 0 16,2 0-800-16,-1-4-176 0,-1-1-16 0,1-4-9152 0,-1 1-1840 0</inkml:trace>
  <inkml:trace contextRef="#ctx0" brushRef="#br0" timeOffset="147284.91">21436 13847 10127 0,'-3'0'896'0,"2"-4"-704"0,1 3-192 0,1 1 0 16,0-1 1216-16,1-3 224 0,0-1 32 0,3-1 16 0,2-4-480 0,3-2-112 0,3-2 0 0,2 3-16 15,-1-3 224-15,1 2 48 16,1 1 16-16,2 0 0 0,0 3-32 0,2 1-16 0,0 2 0 0,1-1 0 0,0 2 400 0,0 0 80 16,2 0 0-16,1 1 16 0,-1 2-640 0,1 1-128 31,-1 0-16-31,1 0-16 0,-3 0-816 0,1-2 0 0,-1 2-144 0,0-2 16 31,-1-1-464-31,0 3-96 0,-2-3-16 0,1 0 0 16,-1-2 96-16,-2-1 16 0,0 1 0 0,-1-1 0 0,1 0-816 15,0-3-144-15,1 3-48 16,-3 0-10368-16</inkml:trace>
  <inkml:trace contextRef="#ctx0" brushRef="#br0" timeOffset="147919.69">22404 13821 8287 0,'-8'1'736'0,"2"-1"-592"0,-1 3-144 0,2-3 0 16,2 0 4336-16,2-3 832 0,-1 2 160 0,-3 0 48 16,-3-1-4752-16,-2 0-944 0,1-1-192 0,-3 2-48 15,1 1-352-15,-1 0-80 0,1 1-16 0,-2 2 0 16,1 2-96-16,-2 1-32 0,2 3 0 0,0-1 0 0,1 3 1136 0,1 1 288 0,1-1 32 0,2 1 0 16,0 2 1680-16,4-3 352 0,-1 0 64 0,0 1 16 15,3 4-1024-15,-1 2-192 0,2 0-32 0,0 3-16 16,2 0-816-16,1 0-160 0,0 0-48 15,2-1 0-15,3 1-144 0,0 0 160 0,1-4-160 16,0 1 160-16,-1-6-160 16,2-1 0-16,-1 0 0 0,-1-2 0 15,1-2 0-15,0-4 0 0,-2 1-144 0,1-4 144 0,-1 0 0 0,0-5 144 16,0 0-16-16,-1-1 0 0,1-2 0 0,-1-3-128 0,1 0 192 16,-1-5-64-16,0 1-128 0,0 0-224 0,-1-1 48 0,0-4 16 15,-1 2 160-15,1-1 0 0,-3 2 0 0,1 0 0 0,-1 0 176 16,-2 0 16-16,0 0 0 0,-1-3 0 0,-3 2 256 0,0 0 48 15,0 2 16-15,-1 3 0 0,-2-1 80 0,1 4 32 16,1 1 0-16,0 4 0 0,0 3-112 0,3-2 0 16,-1 6-16-16,1 0 0 0,1 3-304 0,-2-1-64 15,2 3-128-15,1-1 192 0,0 3-192 0,1 4 0 16,2 0 0-16,0 3 0 0,1-1 0 0,1 5 0 16,2-2 0-16,0 3 0 0,-2-4 0 0,2 2 0 0,3 4 0 15,1 5 0-15,-1-1 0 0,0 1 0 0,0-2 0 16,-2-1 0-16,1-1 0 0,-2-7-192 0,2-1 192 0,-3-2-208 31,2-3-224-31,-2-4-32 0,1 0-16 0,0-5 0 16,0 0-864-16,-1 1-160 0,0-3-32 0,-1-4-13696 15</inkml:trace>
  <inkml:trace contextRef="#ctx0" brushRef="#br0" timeOffset="148494.29">22645 13831 911 0,'4'6'0'0,"-3"-1"0"0,-1 2 0 0,1-3 0 16,0 1 6512-16,1-3 1216 0,-1 2 240 0,0 4 48 0,2 4-6224 16,0 5-1232-16,1 4-256 0,0 3-48 0,-1-3-256 0,0-1 0 0,-1-4 0 0,1 1-160 0,-2 0 496 0,2 1 112 15,-2-2 0-15,1-2 16 0,-1-2 640 0,1-4 128 0,-1 2 32 0,1 0 0 16,1-3-432-16,-2 1-96 16,2-2-16-16,-2 1 0 0,0-4-528 0,0 2-192 0,1 0 144 0,-2 0-144 15,0-3 0-15,-2 1 0 16,4-2 128-16,-2-1-128 0,0 0 160 0,1-1 0 0,-1-4 0 0,1 0 0 0,-1-1 48 0,0-4 16 31,0-1 0-31,0 0 0 0,0 1-96 0,-1-3-128 0,1 0 176 0,-1-5-176 0,-1-1 160 0,0 4-160 31,2 4 128-31,-1-4-128 0,-1-3 144 0,1-4-144 16,0 0 160-16,0 0-160 0,1 2 0 16,1 3 0-16,-1 0 0 0,1 5 0 0,2 1-144 0,-1 1 144 15,2 3 0-15,1 0-144 0,0 3 144 0,0 4 0 16,1-3 0-16,0 3 0 0,0 3 0 0,3 1 0 0,-1 3 0 0,1 0 0 0,1 3-144 0,2 2 144 15,1 4-160-15,0 0 160 0,1 2 0 0,1 0 0 16,2 5-128 0,-1 0 128-16,2 1 0 0,-1 2 0 0,-1 2 0 0,0-2 0 15,0 2 0-15,-2-2 0 0,-1 2 0 0,1-5 0 16,-2-3 0-16,-1 0 0 0,2-3 0 0,-2-3 0 16,-1 0 0-16,-2-2-192 0,1-4 16 0,0 1 16 15,-2-4-800 1,-1-4-176-16,-1-1-16 0,0-1-16 0,-1-4-2096 0,0-1-400 15</inkml:trace>
  <inkml:trace contextRef="#ctx0" brushRef="#br0" timeOffset="149122.68">23093 13319 27647 0,'5'0'1216'0,"-3"0"256"0,0 0-1168 0,1 0-304 0,1 1 0 0,-2 0 0 0,2 2 0 0,1-2 0 16,3 4 0-16,4-1-144 15,1 3-464-15,0-1-96 0,-2 2 0 0,-1 2-16 0,-3 1 1040 0,-1 0 192 0,-1 4 64 0,-1 3 0 16,0-1 640-16,-3 5 128 0,1 0 16 0,1 2 16 15,-1 5 32-15,2-3 16 0,1 2 0 0,0 4 0 16,2 7-704-16,1-7-144 0,-2-1-16 0,2 4-16 16,1 4-368-16,1 1-176 0,-1-7 160 0,1-2-160 15,-2 1 0-15,2-2 0 0,0-2 0 0,-1-1 0 0,-2-4 208 0,1-2-48 16,-2-3-16-16,-1 0 0 0,-2-5 144 16,0 0 32-16,-1-2 0 0,0-1 0 0,-2-3-128 15,0-2 0-15,-2-1-16 0,2-3 0 0,0-1-176 0,-1-1 192 16,1-4-192-16,0 0 192 0,-1-3-192 0,1-2 0 15,-1 1 0-15,-1-4 128 0,1 0-128 0,-1-5 192 16,-1-2-192-16,-1 2 192 0,2-3-192 0,-2 1 0 16,2-2 0-16,-1 5 128 0,1-1-128 0,2 2 0 15,0 5 0-15,0 2 0 0,1 2 0 0,2 1 0 0,0 1 0 16,1 0 0-16,2 2 0 0,2 1 0 16,0 2 128-16,3 0-128 0,2 0 0 0,0 2 0 0,1 0 0 15,1 1 0-15,-2 0 0 0,2 1 0 16,0 3 0-16,1 0 0 0,-1 2 0 0,0 1 0 15,-3 2 0-15,1 1 0 0,-4-1 0 0,3 3 0 16,0 2-192-16,2 0 192 0,-1 6 0 0,1-1 0 0,-2-2 0 0,2 0 128 16,-2-2 32-16,0-1 0 0,2 1 0 0,-2-3 0 15,1-2-160-15,-2 0 192 0,0-2-192 0,0 0 192 16,-2-3-192-16,-1 1 0 0,0 0-192 0,-3-2 192 16,1-1-496-16,-2 1 32 0,-2 1 0 0,1-2 0 15,-3-1-816-15,0 2-144 0,-2-1-48 0,1 1-15456 16</inkml:trace>
  <inkml:trace contextRef="#ctx0" brushRef="#br0" timeOffset="149791.93">24534 13085 25791 0,'0'-2'2304'0,"0"2"-1856"16,0 0-448-16,0-2 0 15,0 2 640-15,0-1 48 16,2 1 0-16,-2-2 0 16,1-1-2048-16,-1 2-416 0,0 1-80 0,0 0 0 0,0 0 1376 0,0 0 288 15,0 0 48-15,0 0 16 0,-17 17 1648 0,9-9 336 0,0 2 64 0,-1 1 0 16,-1 2 96-16,-1 2 16 0,-2-1 0 0,1 2 0 16,0 5-1104-16,-2-1-224 0,1 1-32 0,-2 2-16 15,1 1-464-15,0 3-192 0,0 0 176 0,0 3-176 16,2-1 192-16,1 4-64 0,2-5-128 0,1 5 192 15,2 2 256-15,1-2 32 0,2 3 16 0,0-1 0 16,1-1-112-16,-1 0-32 0,3-1 0 0,-1-2 0 16,2 0-64-16,-1-5-16 0,3-4 0 0,-2 1 0 15,3 3-112-15,1-2-32 0,1 2 0 0,0-3 0 16,1 0-128-16,1-1 160 0,2 3-160 0,0 0 160 0,-1-1-160 16,4 0 0-16,-2-2 0 0,1 0 0 0,1 2 0 0,0-4-176 15,0 0 48-15,-1-3 0 0,0-4-144 0,1 2-32 16,-1-4 0-16,0-2 0 0,0 0-16 0,-1-2 0 15,2-1 0-15,1 1 0 16,0-3-512-16,0 1-96 0,1-1-32 0,1 0 0 16,0-2-1520-16,-1-2-304 0,-1 0-64 15,-1-2-10752-15</inkml:trace>
  <inkml:trace contextRef="#ctx0" brushRef="#br0" timeOffset="150790.41">24668 13693 27647 0,'-1'2'2448'0,"-1"-2"-1952"16,1 0-496-16,1 1 0 0,0-1 1056 0,0 0 112 0,0 0 32 0,-1 1 0 0,1-1-464 16,1 3-96-16,2-3 0 0,-3 0-16 15,0 0 224-15,0 0 48 0,0 0 16 0,23 5 0 16,-15-5-384-16,-1 0-80 0,0 0 0 0,2 0-16 0,0 0 32 0,1 0 16 16,1 0 0-16,1 0 0 0,1-3-240 0,-1 3-48 15,0 3-16-15,1-6 0 0,-1 2-176 0,2 0 0 16,0-2 0-16,1 2 128 15,0 0-128-15,0-1 128 0,0-1-128 0,1 0 128 0,0 3 0 0,0 0 0 0,-1 0 0 16,1 0 0 0,0 0-128-16,-1 2 0 0,-2 0 0 0,-1 0 0 0,-3-2 0 0,1 2 0 31,-1 0 0-31,-2 1 0 0,0-2 0 0,-2 0-144 0,1 2 144 0,-3-2 0 0,1 1 0 16,0 1 0-16,-2 2 0 0,0-4 0 0,-2 4 0 0,-2-3 0 15,1 3 0-15,-3 2 0 0,-1-3-160 0,-1 3 32 16,-1 1 0-16,-1-2 0 15,-1 1-16-15,-1-1 0 0,0 1 0 0,-1-1 0 0,-2 1 144 0,0 0 0 16,-2-1 0-16,1 0-128 16,-1 2 128-16,2 0 0 0,-1-1 0 0,3-1 0 15,1-1 0-15,-2 1 0 0,-4 1 0 0,-5 5 0 0,0 0 0 0,-2 1-160 16,5 0 160-16,-1-2 0 0,1 0-176 0,2-2 176 16,0 2-160-16,1-1 160 0,1 1 0 15,1-1 0-15,0-2 0 0,2 1 0 0,1 2 0 0,2-5 160 16,0 3-160-16,3 0 128 0,1-2-128 0,2 2 192 15,2-5-192-15,2 2 192 0,1-3-64 16,2 1 0-16,1-1 0 0,3-2 0 0,1 1-128 16,0-2 192-16,3 0-192 0,1 0 192 15,1-2-192-15,-1 1 0 0,2-1 144 0,2 1-144 0,-2-1 128 16,2 0-128-16,2 1 128 0,1 1-128 0,1 0 128 16,1-2-128-16,0 2 160 0,-1 0-160 0,1 0 128 0,-2 2-128 0,0-1 0 15,-3 1 144-15,0 0-144 0,-4-1-192 0,1 1 32 0,-4-1 16 16,1-1-16-16,-4 2 0 0,0-2 0 0,-1 0 0 15,-1 0-64-15,-1-3-16 0,1 0 0 0,-1 1 0 32,0-1-656-32,0-2-128 0,-1 0-16 0,-2 0-10416 0,1 0-2096 0</inkml:trace>
  <inkml:trace contextRef="#ctx0" brushRef="#br0" timeOffset="151390.07">25588 13886 31327 0,'-1'0'2784'0,"1"0"-2224"0,0 2-560 16,-2-1 0-16,2 0 800 0,0 2 48 0,-1-1 16 0,0 7 0 0,-1-1-720 0,-1 6-144 0,1 3 0 15,-1 1 0-15,1 1 0 0,0 4 192 0,1 0-48 0,0-1 0 16,1 1 576-16,0-1 112 0,0 0 32 0,0-1 0 16,0-1-320-16,0 0-64 0,0-5-16 0,0 1 0 31,-1-2-720-31,-1 0-160 0,2 1-32 0,-1-4 0 0,1-1-1664 0,0 0-320 0,1-2-80 0,2-1-11856 15</inkml:trace>
  <inkml:trace contextRef="#ctx0" brushRef="#br0" timeOffset="152018.71">25553 13060 22111 0,'4'3'1968'16,"-3"-3"-1584"-16,1 0-384 0,0 0 0 0,-1 1 2992 0,2-1 512 0,-1 0 96 0,2 1 32 0,2 1-2992 0,4 0-640 0,2 3 0 0,1 1 0 15,2 2-224-15,-3 3 48 0,3 1 16 0,-2 3 0 16,1 3 160-16,0 3 0 0,-1 2-144 0,2 1 144 16,1 2 256-16,0 3 128 0,0-1 32 0,2 2 0 15,-2-3 224-15,0-3 32 0,0 4 16 0,1-4 0 16,2 3-416-16,0-2-80 0,1 0 0 0,0 1-16 15,-1 0-176-15,-3-2 160 0,-2-2-160 0,1 3 160 16,-1 6-32-16,-2-3 0 16,-2 2 0-16,-2 1 0 0,-2 1 0 0,-3 1 0 15,-1 3 0-15,-2 1 0 0,-2 3-128 0,-3 2 0 0,1 1 0 16,-4 1 0-16,-1-2 0 0,1-3 0 0,0-2 128 16,0-3-128-16,-2-2 0 0,2-6 160 0,0-5-160 15,-1 0 160-15,2-4-160 0,-2 0 128 0,0-4-128 16,1-3 128-16,2-3-304 0,-2-2-64 0,1-2-16 0,-1-3 0 15,0 0-1696-15,-1-4-352 0,0-4-64 0,-1 0-12864 0</inkml:trace>
  <inkml:trace contextRef="#ctx0" brushRef="#br0" timeOffset="154313.13">26305 12989 11055 0,'-2'-4'976'0,"-1"3"-784"16,1-2-192-16,-1 2 0 0,2 1 2128 0,1 0 384 0,-1 1 80 0,0 2 16 0,-2-3-1712 0,1 0-352 0,0 1-64 16,0-1-16-16,2 1 1104 0,0-1 224 0,1 0 32 0,0 0 16 0,3 3-64 15,0-3-16-15,1-3 0 16,0 3 0-16,2 0-304 0,1-1-64 0,0 1-16 0,2-1 0 0,0 2-800 0,2-1-176 15,4-1-16-15,5 1-16 16,3 0-368-16,2-3 128 0,2 2-128 0,1-2 0 16,2 3 0-16,0-3 0 0,0 2 0 0,1-1 128 15,-1-1-128-15,-1 1 0 0,0 0 0 16,-1-1 0-16,-1 2 0 0,-4-4 128 0,-2 1-128 16,0 2 128-16,2-3 48 0,-1 0 16 0,2 0 0 0,-4 0 0 15,0 3 0-15,-3-2 0 0,0 2 0 16,-3-1 0-16,-2 6-192 0,-2-3 192 0,-1 0-192 15,0 0 192-15,-4 1-192 0,0 0 128 0,-2 0-128 0,0 2 128 0,-2-1-128 0,0 1 0 16,-1 3 0-16,-1 0 0 0,0 0 0 0,-1 4 0 0,-1 1 0 0,1-1-176 16,1 4 176-16,-1-3 0 15,0 3 0-15,-1 0 0 0,1 4 0 0,1-1 0 16,0 3 0-16,0 2 0 0,3 4 0 0,-2-3 0 0,3 5 0 0,-2 0-128 0,3 4 128 0,-1 0 0 16,1 3 0-16,1 2 0 0,0 3 0 0,3 2-128 15,-2 7 128-15,2 3-128 0,-1 4-32 0,2 1 0 16,0 3 0-16,1 2 0 0,0 1 32 0,-1 4 0 15,0 0 0 1,-1-3 0-16,1 2 128 0,0-1-128 0,0 1 128 16,-1-5-128-16,3 0 128 0,-4-4 0 0,1 0 0 15,-2-3 0-15,3-1 128 0,-2 2-128 0,-2-2 160 0,1-2-160 16,-1-2 160-16,2-3-160 0,-1-2 160 0,-1 0-160 0,2-5 176 0,-2 1-176 0,1-2 192 16,1 1-192-16,-1-4 400 0,-2 1-16 0,1 1-16 0,-2 2 0 15,0-7-64-15,-3 4-16 0,0-4 0 0,1 2 0 31,-4 2 16-31,1-1 0 0,0 5 0 0,0-3 0 0,-2 2-304 0,2 0 0 0,0-1 128 0,-2-3-128 16,2-2 0-16,0-1 0 16,1 4 128-16,0-5-128 0,0 1 240 0,1 1-16 0,1 2 0 0,0-2 0 15,0 2-80-15,-1 0-16 0,2 4 0 0,-2 1 0 16,2 3-128-16,-1-1 0 0,0-2 0 0,0 0 128 0,-1 1-128 31,0-1 0-31,0-1 144 0,-1 0-144 0,-1-5 256 0,1 1 0 16,0 0-16-16,-1-1 0 0,2-2 64 0,-1-1 16 0,0 0 0 0,0-2 0 0,0-1-320 0,0 1 0 31,0-1 128-31,1 0-128 0,1-2 0 0,-1 0 0 0,0 3 0 0,0-2 0 0,2 1 0 0,-2-2 0 16,2 2 0-16,-1-1 0 0,0 1 0 0,0 1 0 31,0-1 0-31,1 1 0 0,-2-2 0 0,0 1 160 16,0 1-32-16,1-1 0 0,-1-2-128 0,0 0 160 15,0 3-160-15,1-4 160 0,-1 3-160 0,0-2 0 0,1 2 0 16,0-3 128-16,0 1-128 0,-1-3 0 0,1 2 0 0,0-3 0 15,-1 1 128-15,2-1 0 0,-1 0 0 0,1-3 0 16,-1 2-128-16,2-3 0 0,-2 1 0 0,0 1 0 16,0 2 0-16,-1-4 0 0,1 3 0 0,-1-2 0 15,-1 2 0-15,0 0 0 0,0 4 0 0,-1-2 0 16,-1-1 0-16,1 1-144 0,0 0 144 0,0 1-208 16,1-2 208-16,-2 1 0 0,2 1 0 0,0-2 0 15,0-1-192-15,-1-2 0 0,2-1 0 0,1-2 0 16,0 0 192-16,1-2 0 0,-1 1 0 0,1-1 0 0,0-3 0 15,0 2 0-15,-2-2 208 0,1 3-64 0,0-2-144 16,-1 3 0-16,0-2 0 0,-1 3 0 0,0 0 0 0,0 1 0 16,-1-2 0-16,0 0-176 0,-1-2 176 0,1 2 176 15,0 1-48-15,-1-3 0 0,0 3-128 0,0-5-144 16,1 1 144-16,-1-2-208 0,1 1 208 0,1-5 160 16,-1 3-32-16,1-3 0 0,1 2-128 0,0-2 0 15,-1 0 0-15,2-1 0 0,-1 1 0 0,-1-1 0 16,1 1 0-16,-1 2 0 0,1-2 0 0,-1 2 0 15,0 0 0-15,0 2 0 0,0 1 0 0,0-4 0 0,0 3 0 0,-1-1 0 16,1 0 0-16,-1-2 0 0,1 0 0 0,0 1 0 16,0-2 0-16,1 0 0 0,-1-1 0 0,1-4 0 15,1 4 0-15,-1-3-192 0,0-1 64 0,3 1 128 16,-2-2 0-16,3 3 0 0,-1 0 0 0,0 0 0 16,-1-1 0-16,1 0 0 0,0-1 0 0,-1 0 0 15,-1 2-128-15,0-3 128 0,-1 2 0 16,1-1 0-16,-1 2 0 0,-1-3 160 0,0 1-16 0,0 0 0 15,0-1-144-15,0 3 0 0,-1-3 0 0,1 0 0 0,0 0 0 16,0 0 0-16,0 0 0 0,0 0 0 16,0 0 0-16,0 0-176 0,0 0 48 0,0 0 0 0,0 0 0 15,0 0 0-15,0 0 0 0,0 0 0 16,0 0 128-16,0 0 0 0,0 0 0 0,0 0-128 16,0 0 128-16,0 0 224 0,0 0-48 0,0 0-16 15,-23-11-32-15,16 8 0 0,-2 2 0 0,1 0 0 0,-2-3-128 0,-1 1-176 16,-1 1 48-16,0-2 0 15,-2 1-144-15,0-1-32 0,-1 1 0 0,1 0 0 16,-2 1-208-16,0 1-32 0,1 1-16 0,-2 0 0 16,0-1-80-16,-1 1-32 0,1 0 0 0,-2-3 0 15,2 2 32-15,-1-2 16 0,-1-1 0 0,-2-4-12368 16,0 0-2464-16</inkml:trace>
  <inkml:trace contextRef="#ctx0" brushRef="#br0" timeOffset="155201.49">21763 14803 17503 0,'0'-2'1552'16,"0"-1"-1232"-16,2 1-320 0,-2 2 0 0,1-1 608 0,0 1 64 0,3 0 16 0,-2-2 0 0,2-1 16 16,0 1 16-16,1 2 0 0,-2 0 0 0,1 0 240 15,1 2 32-15,-3 1 16 0,1-1 0 0,-1 1 464 0,1 0 80 16,-1 2 32-16,0-2 0 0,0 1-112 0,0 2-32 16,1 1 0-16,-1 3 0 0,1-1-720 0,2 4-144 15,0 0-16-15,0 3-16 0,2 4-416 0,1 1-128 16,0 3 0-16,1 4 0 0,1-3 0 0,1 6-272 0,1 6 48 15,1 4 16 1,-2 1-176-16,-1 2-48 0,0 0 0 0,-3-4 0 16,0-2-576-16,-2-2-112 0,0-4-32 0,-1-1 0 15,0-6 384-15,-2 1 64 0,2-4 0 0,-2-5 16 0,1 1-224 16,-2-7-48-16,2-3-16 0,-2-3-11472 0</inkml:trace>
  <inkml:trace contextRef="#ctx0" brushRef="#br0" timeOffset="155533.7">21553 15223 24879 0,'-2'-1'1088'0,"-1"-2"256"0,3 2-1088 0,1-1-256 0,2 2 0 0,-1-3 0 0,2 2-192 0,2 0-112 0,4-4-16 0,5-1 0 16,2-1 1088-16,4-2 224 0,0 2 32 0,2 1 16 15,-2-2 480-15,1 4 80 0,-1-1 32 0,1-1 0 16,0 2-288-16,1-1-48 0,0 3-16 0,2-3 0 0,1 1-608 0,0 1-128 16,1-3-32-16,-1 3 0 0,0-2-512 0,0 0 0 0,1-2 0 0,-1 0-192 15,-1 1-416 1,-2 0-80-16,1-1-16 0,-1 0 0 15,1 3-928-15,-2 1-192 0,0 1-32 0,-1 0-16 0,-2 2-1152 16,-1 0-240-16</inkml:trace>
  <inkml:trace contextRef="#ctx0" brushRef="#br0" timeOffset="156089.17">22570 15171 14735 0,'-5'5'1312'16,"0"-4"-1056"-16,0 2-256 0,1-1 0 0,2-2 3648 0,2 0 656 0,-2 0 144 15,-1 0 32 1,-1 0-4864-16,-2-2-960 0,-1-1-192 0,1 2-32 16,0-3 608-16,-1 3 128 0,1-3 32 0,-1 3 0 0,1 2 992 0,0 3 208 0,-1-3 48 0,0 3 0 15,1 2 752-15,1-1 144 0,0 1 48 0,0 2 0 16,2 3-256-16,-1 0-48 0,0 0-16 0,1 2 0 15,-1-1-576-15,1 2-112 0,1-1-32 0,-1 0 0 16,2-2-144-16,0-1-16 0,1-1-16 0,1 3 0 16,2-4 128-16,-1 2 16 0,1-2 16 0,2 0 0 15,1-2-336-15,0 2 128 0,1 0-128 0,2-1 0 16,-2 0 0-16,2-1-208 0,2 3 16 0,-2-2 16 0,1 0 176 16,-2-3-208-16,1 1 80 0,-2-3 128 15,0 1-192-15,0-3 192 0,2-2-160 0,-2-1 160 0,2-2 0 16,-1 1 0-16,0-3 176 0,-1 0-48 0,1-2-128 0,-2 2 0 15,0-3 0-15,-1-1 0 0,0 2 176 0,-1-2 16 16,-3 0 0-16,1-3 0 0,-2 3-64 0,-1-1-128 16,0 1 192-16,-2 0-64 0,0 2 96 0,-1-2 16 15,-1 1 0-15,0-1 0 0,-1 0 144 0,-1-2 48 16,-1 3 0-16,-1 2 0 0,2-3-144 0,0 4-32 16,-1-3 0-16,2 6 0 0,0-1-112 0,1 0-16 15,0 3-128-15,4 1 192 0,-1 1-48 16,2 0-16-16,0 0 0 0,3 3 0 0,1 0-128 0,1 4 128 15,2-1-128-15,2 4 128 0,2 1-128 0,0 1 0 0,1 4 144 0,1 2-144 16,0-2 0-16,1 1 128 0,1 0-128 0,-2 1 0 16,2-2 0-16,-1 1 0 0,-1 0 0 0,0 1 0 15,-2-6 0-15,0 0-128 0,0 1 128 0,-1-2-192 32,-1-1-1584-32,1 0-320 0,-3 1-64 0,0-5-13648 0</inkml:trace>
  <inkml:trace contextRef="#ctx0" brushRef="#br0" timeOffset="156602.88">22906 15202 4607 0,'0'3'400'0,"0"-1"-400"0,1 2 0 0,0-3 0 0,1 0 4720 0,-1 2 848 16,0 0 192-16,2 2 16 0,1 4-4272 0,3 2-864 0,0 3-160 0,0 2-32 15,1 1-128-15,-2 0-32 16,0 2 0-16,-1 1 0 0,-1-3 128 0,-2 0 32 0,0-3 0 0,-1 1 0 0,1-4 704 16,0 1 128-16,0-2 48 0,-2-4 0 15,1-1-368-15,1-1-80 0,-1 0-16 0,-1-3 0 0,0 1-544 16,1-4-96-16,0 0-32 0,2-2 0 15,-2-1-192-15,1-3 0 16,2 2 0-16,-1-2 0 0,-1-1 272 0,1-2 64 0,-1 0 16 0,1-2 0 16,-1 0-48-16,-1-1-16 15,0-2 0-15,1 2 0 0,-2-3-128 0,0 1-32 0,0-1 0 0,-2-1 0 0,2 4-128 16,-1 0 160-16,2-1-160 0,1 3 160 0,0 1-160 0,1 3 0 16,0 1 144-16,2 1-144 0,0 3 0 15,3-3 144 1,-1 6-144-16,2-2 0 0,-1 2 144 0,4 2-144 0,-1-1 0 0,0 4 144 15,0 0-144-15,0-1 0 0,-1 4 0 0,0 4 0 16,0 0-256-16,0 4 80 0,-2 0 16 0,2 3 0 16,-1 2 160-16,1 0-208 0,0 3 80 0,-1 0 128 0,1 4-240 0,2-3 80 15,-1 2 16-15,0 1 0 16,1-6-544 0,-2 1-96-16,1-4-32 0,-1-1 0 0,1-2-400 0,-2-1-64 15,1-2-32-15,-2-2 0 0,0-1-544 0,-1-2-128 16</inkml:trace>
  <inkml:trace contextRef="#ctx0" brushRef="#br0" timeOffset="157232.91">23560 14780 35935 0,'-1'-5'1600'0,"0"3"320"0,-1-3-1536 0,1 1-384 0,1 3 0 0,0 0 0 16,1 1-1584-16,-1-3-384 0,2 0-80 0,-1 0 0 0,0 1 1728 0,-1 2 320 15,1 2 0-15,0 2 192 0,1 3 816 0,-2 2 144 0,1 2 48 0,1 0 0 16,1 4-48-16,-1 1 0 0,3 1 0 0,2 5 0 15,1-3-320-15,1 4-80 0,2 3-16 0,1-3 0 0,2 5-480 0,-2 2-112 16,3 2-16-16,0 2 0 16,0-2-128-16,0 4-176 0,-2 1 48 0,1-3 0 0,-2 4 128 15,-1-8 0-15,-1 1 0 0,0-2 0 16,-1-4-192-16,-2-4 32 0,1-4 16 0,-1-1 0 16,-1-4 144-16,-1-1 144 15,0-3-16-15,0-2-128 0,-1-2 384 0,-1-2-48 0,0-2 0 0,-1-2 0 16,1-2-160-16,-2-1-48 0,2 1 0 0,-2-6 0 15,0 1-128-15,0-3 0 0,1-1 0 16,-2-2 0-16,-2 0 0 0,1-3 0 0,0-2 128 0,-2-1-128 0,1-1 0 0,-2-2 0 16,2-1 0-16,-2-2 0 0,2 4 0 0,-1-1 0 0,3 2-144 0,-1 2 144 15,2 5-240-15,0 4 64 0,2 0 16 16,-1 5 0-16,1-2 160 0,0 5 0 0,2 0 0 0,-1 2 0 16,1 0 0-16,1 1 0 0,0 1 0 0,-1 0 128 15,2 2-128-15,-1-1 0 16,1 4 0-16,2 3 0 0,-1 2-160 0,1 1 160 15,2 6-192-15,-1-1 192 0,1 4 0 0,0-2 0 0,0-1 0 0,1 4 0 16,2 4 0-16,0-2 0 0,1 3 0 16,-1-1 0-16,-1 0 0 0,-1-2 0 15,1-2 192-15,-2-2-48 0,1-1-144 0,-1 0 0 0,1-4 0 0,-1-2 0 16,-1 2 0-16,0-4 0 0,-3-3 0 0,0-1 0 16,0 2-272-16,-4-4-48 15,2-3 0-15,-2 2 0 0,-1-3-592 16,-1-1-128-16,-1 0-32 0,0 1-15520 0</inkml:trace>
  <inkml:trace contextRef="#ctx0" brushRef="#br0" timeOffset="157837.14">24756 14591 24879 0,'1'-5'1088'0,"-1"2"256"0,0 0-1088 0,1 1-256 16,-1 0 0-16,1 1 0 0,1 0 0 0,-2-4 0 0,2 0 0 0,-1-1 0 0,1 0 752 0,-1-1 144 15,0 3 16-15,-1 1 16 0,0 2 512 0,-2 1 96 0,0 1 32 16,-1 2 0-16,0 1-144 0,-2 0-16 0,2 4-16 0,-4-2 0 15,1 0-624-15,0 3-112 0,-1 1-16 0,-2-1-16 16,2 4-400-16,-2 2-80 0,1-3-16 0,0 5 0 16,2-3-128-16,-1 3 0 0,0 3 0 0,1 2 0 15,0 2 0-15,1-2 0 0,-1 3 0 0,1 2 0 16,1 0 0-16,-1 2 0 0,1 3 128 0,-1 0-128 16,2 3 192-16,-4-1-32 0,2 3-16 15,0 3 0-15,2-3-16 0,2 1-128 16,1 2 192-16,1-4-64 0,1-4 48 0,1-1 0 15,2 1 0-15,0 0 0 0,1 3-176 0,1-4 0 0,2 1 0 0,-2-5 128 0,-1-4-304 16,3 1-64-16,2 3-16 0,3 2 0 0,2-5-64 0,1 2 0 16,2-6-16-16,1 1 0 0,-2-7-32 0,2-2 0 15,0-2 0-15,1-1 0 16,1-6-656-16,0 1-128 0,0-3-16 0,0-1-16 16,-1-1-1248-16,0 0-240 0</inkml:trace>
  <inkml:trace contextRef="#ctx0" brushRef="#br0" timeOffset="158549.57">24952 15125 13823 0,'0'3'1216'0,"-1"-1"-960"0,0 1-256 0,1-2 0 15,0-1 3408-15,1 0 640 0,-1 0 128 0,1-1 32 0,3 1-1840 0,0 0-352 16,2-3-80-16,3 1-16 0,1-1-1072 0,-1 0-208 0,4-2-64 16,0 0 0-16,2 1-240 0,0-2-48 0,0 1-16 0,2 0 0 15,1 0-64-15,-1 0-16 0,3 0 0 0,-2 3 0 16,1 0-64-16,-2-1 0 0,2 2-128 0,-1-2 192 16,-1 3-192-16,2 3 0 0,0-3 0 0,-2 1 0 15,-1 0 208-15,0 1-48 0,1 0-16 16,-1-2 0-16,0 0-144 15,-1 0 128-15,1 0-128 0,-1-2 128 0,-4 2-128 0,0 0 0 16,-3 0 0-16,-2 2 0 0,0-2 0 0,-2 0 0 0,-2 1-144 0,0 3 144 0,-2-2-320 0,-3 3 32 31,1 3 16-31,-4-1 0 0,-2 0 96 0,-1 3 32 0,0 1 0 0,-4-1 0 16,1 1 16-16,-2 1 0 0,-2 2 0 0,1-1 0 16,-1 2-64-16,0-2 0 0,0 3 0 0,-1-2 0 0,1 1 192 0,-2-2-208 15,2 1 80-15,-1-2 128 0,-3 4-240 0,2-3 80 16,0-1 16-16,2 0 0 15,1 2-48-15,1-3 0 0,1-1 0 0,1 1 0 0,1-2 432 0,1 2 80 16,1-4 0 0,2 3 16-16,1-4-48 0,2 1-16 0,1-2 0 0,3 0 0 0,0-4 80 15,3 0 16-15,-1 3 0 0,2-3 0 0,0 3-144 0,1-4-32 16,2 2 0-16,2 2 0 16,2-3-192-16,0 3 144 0,0-3-144 0,3 0 128 15,1 1-128-15,1 0 0 0,1-2-192 0,2 0 192 0,0 0-320 16,2 0 64-16,-1-2 16 0,0 0 0 0,0 0-208 15,0-1-32 1,-3 1-16-16,1-2 0 0,1 2-688 0,1-2-144 0,-3 1-16 0,-2 1-16 0,-2 1-592 16,0 0-112-1,-2 1-32-15,-1 0-10400 0</inkml:trace>
  <inkml:trace contextRef="#ctx0" brushRef="#br0" timeOffset="159283.79">25718 15419 33167 0,'1'0'2944'0,"0"-2"-2352"0,1 1-464 0,-1 0-128 0,1 1 896 0,1-3 176 0,2 1 16 0,2-4 16 15,3-1-2992-15,1-1-608 0,0 0-112 0,-1 3-16 16,0 2 848-16,-3 0 176 0,1 2 48 0,-3 1 0 0,-2 1 2416 15,1 2 480-15,0-1 112 0,-2-1 16 0,1 4 160 0,-1-2 32 16,0 2 16-16,-1 0 0 0,-1 1-1168 0,-1 0-224 0,-1 3-48 0,-1-2-16 31,-1 3-688-31,0-1-144 0,-1 1-32 0,0 0 0 0,-1 1 640 16,-1 0 0-16,1 0 0 0,-2-1 0 0,1 1 256 0,-1-1-48 16,1 1 0-16,1-1 0 0,1-3-208 0,-1 3 144 0,-1-2-144 15,1 0 128-15,0 1 384 16,1 0 64-16,-1-2 0 0,1 0 16 0,1 1-32 0,0-2-16 15,2-2 0-15,0 1 0 0,-1-2-128 0,3 0-32 0,-1-1 0 16,1 0 0-16,1-1-256 0,2 1-128 0,-1 0 128 0,0 0-128 16,2 0-128-16,1 1-128 0,0-2 0 0,1 2-16 15,0-2 80-15,2 3 32 0,-1-2 0 0,2 2 0 0,-2 1 160 0,1-2 0 16,0 4 0-16,1 0 0 16,-1-1-288-16,0 3-32 0,1 1 0 0,-1 0 0 15,2-4-592 1,0 1-128-16,1-1-32 0,1-1 0 0,0 0 432 15,3-1 96-15,0-1 16 0,1 0 0 0,-2-3 240 0,1 0 48 0,0 0 16 0,-2 0 0 16,-1 0-1792-16,-1-2-352 0,0-1-80 0,-1 2-16 0</inkml:trace>
  <inkml:trace contextRef="#ctx0" brushRef="#br0" timeOffset="159921.29">25799 14626 14735 0,'-7'-1'1312'0,"1"-2"-1056"0,0 2-256 0,2 0 0 0,3 1 1904 0,1-3 320 0,0 2 64 0,-2 0 16 15,1-1-2768-15,-1-2-560 0,0 0-96 16,1 1-32-16,1 0 848 0,0 3 176 0,1 1 128 0,2 1-192 0,-1 2 2032 0,2 3 400 0,0 0 64 15,1 0 32-15,1 3 352 0,0 1 64 0,2 0 0 0,-1 2 16 16,3 0-1456-16,0 1-288 0,1 1-64 0,3-1-16 16,-1 0-720-16,3 1-224 0,0-1 128 0,2-1-128 15,-1-1 0-15,0 0 0 0,1 0 0 0,-1 0-144 16,-1 1 272-16,2 2 48 0,3 1 16 0,2 2 0 16,-1 3-192-16,-1 3 0 0,-1 0 0 0,-2 2 0 15,0 4 0-15,-2 2 0 0,-3-1 0 0,0 3 0 16,-1-1 0-16,-2 3 0 0,0-3 0 0,0 1 0 0,0-2 0 15,-2-6 0-15,1 0 0 0,-2-3 0 16,1-1 192-16,-1 1-64 0,-1-5 0 0,-2-2 0 16,1-2 128-16,-1 1 0 0,-1 2 16 0,2 2 0 0,-1 0-112 0,1 1-32 15,-1 1 0-15,-1 1 0 0,1 1-128 0,-3-2 192 0,1 3-192 16,-2 0 192-16,-3-2-64 0,1 3 0 0,-2 1 0 16,-2-3 0-16,0 0-128 0,-1-4 0 0,1 1 0 15,-2-2 128-15,0-4-128 0,0 5 128 0,-1-5-128 0,-1 0 128 16,3-1-128-16,-3-5 0 0,1 1-160 0,0-3 160 31,3 0-432-31,-1-1 16 0,-3 0 0 0,-1 0 0 16,0-1-304-16,0 0-64 0,-1-1-16 0,0-1-11248 0,1-1-2256 0</inkml:trace>
  <inkml:trace contextRef="#ctx0" brushRef="#br0" timeOffset="160342.56">24027 16341 43311 0,'-2'0'3840'0,"1"0"-3072"0,1 0-608 0,0 0-160 16,1 0 128-16,-1 0-128 0,1 0 192 0,-1 0-64 16,0 0-576-16,0 0-112 0,1 0-16 15,-1 0-16-15,0 0 272 0,0 0 64 16,0 0 16-16,0 0 0 16,0 0-304-16,0 0-64 0,0 0-16 0,0 0-16848 0</inkml:trace>
  <inkml:trace contextRef="#ctx0" brushRef="#br0" timeOffset="160607.37">24024 16630 45151 0,'0'7'2000'0,"-2"-5"416"0,2 2-1936 16,0-4-480-16,0 1 0 0,0-2 0 0,2 1 0 0,-2 0 0 0,0 0 0 0,0-4 0 0,-2 2-768 0,2 2-112 0,0 0-16 0,0 0 0 15,0 0-1120-15,-19 7-224 0,13-1-64 0,-2 3-8688 16,2-3-1744-16</inkml:trace>
  <inkml:trace contextRef="#ctx0" brushRef="#br0" timeOffset="160907.67">24047 17119 39615 0,'0'6'3520'0,"0"-5"-2816"0,-1-1-560 0,1 0-144 15,0 0 1024-15,1 1 192 0,0 3 16 0,-1-3 16 0,2 3-1248 0,0-1-384 16,-1 0-16-16,1-3 0 15,-2 2-384-15,0-1-80 0,-2 1-16 0,1 0 0 16,0-1-1552-16,-2 2-320 0</inkml:trace>
  <inkml:trace contextRef="#ctx0" brushRef="#br0" timeOffset="161501.69">22257 17668 24879 0,'-2'2'2208'0,"0"-2"-1760"0,-2 0-448 16,2 0 0-16,1 0 2656 0,1 0 448 0,-3 0 96 0,2 0 0 0,-3 0-2528 0,0 0-512 0,1 0-160 0,0 0 0 0,1 0 1056 15,1 2 128-15,-1 0 32 0,1 2 0 16,0 1-704-16,0 1-128 0,-1 1-16 0,2 2-16 0,-2 2-96 0,1 1 0 15,-2 5-16-15,2 0 0 16,-2 5-240-16,1 0 0 0,0 7 0 0,-1-1 0 0,1 1 0 0,-2 2-192 31,1 6 192-31,0 2-160 0,-1-2 160 0,0 3 0 0,-1 0 128 0,2-5-128 16,-1-1 0-16,0-3 128 0,2-5-128 0,-1-4 0 16,3-2 0-16,-1-5 0 0,1-1 0 0,0-4-128 31,1-4-416-31,-2-2-80 0,0-1-16 0,0-2-11648 0,-1 0-2352 0</inkml:trace>
  <inkml:trace contextRef="#ctx0" brushRef="#br0" timeOffset="161801.78">21945 18133 38703 0,'-5'4'3440'0,"1"-3"-2752"0,2-1-560 0,1-1-128 0,1-2 688 0,2-1 96 0,1 1 32 0,0-4 0 15,6-2-2352-15,0-5-448 0,2-2-112 0,4-1-16 0,-1-1 1536 0,0 3 288 16,-2 2 64-16,1 2 16 0,-2 1 1232 0,1 1 240 16,1 4 48-16,-1-1 16 0,2 1-432 0,-1-1-64 15,2 0-32-15,0 1 0 0,2-1-672 0,1 1-128 16,-1-2 0-16,1 1 0 15,2 3-1088-15,-2-1-112 0,0 1-16 0,-3 2-16 16,-3 1-1200-16,3-2-224 16,4 0-48-16,0 2-10736 0</inkml:trace>
  <inkml:trace contextRef="#ctx0" brushRef="#br0" timeOffset="162404.56">22800 17887 13823 0,'-2'-3'1216'0,"0"1"-960"15,1 1-256-15,-2-2 0 0,2 2 768 0,0 0 128 0,-3-1 0 0,-2-3 16 0,-2 2 880 0,-2 0 192 16,-1 0 16-16,0 3 16 0,0 3-112 0,0 0-32 16,0 2 0-16,1 1 0 0,1 4-800 0,-1-2-176 15,2 2-16-15,-1 0-16 0,0 1-464 0,2 0-80 0,1 1-32 16,0 0 0-16,-1 2-64 0,2-1-16 0,1 2 0 0,-1 0 0 16,1 1 16-16,0-2 0 0,0 2 0 0,2 0 0 15,0 1-224-15,0-1 0 0,2-1 0 16,0 0 0-16,2 1 0 0,0-5 176 15,2 1 0-15,-1-4 0 0,2 0-176 0,-1-5 0 16,2 2 0-16,0-1-176 16,2-3-384-16,-2-1-80 0,1 0 0 0,0-1-16 0,-1-3-192 15,1 0-48-15,-1 0 0 0,1-1 0 0,-1-1 528 0,-1 1 112 0,1-3 0 0,-1-1 16 16,1-1 240-16,0 0 0 0,2 2 0 0,-2-4 160 16,0 0 32-16,1 1 16 0,1-3 0 0,-2 2 0 15,0-2 208-15,-1 3 32 0,0 0 16 0,-1 0 0 16,0-1-208-16,-2 0-32 0,-1 8-16 0,0-5 0 15,-1 0 432-15,-1-2 96 0,0 0 16 0,-1 1 0 16,0 3-240-16,1 0-64 0,-1 1 0 0,0 1 0 16,1 5 16-16,-1-2 0 0,0 4 0 0,1-2 0 15,0 3-64-15,1-1-16 0,1 4 0 0,0 1 0 16,1 1-208-16,1 3-48 0,1 3-128 0,0-3 192 16,-2 2-192-16,3-1 0 0,0 5-192 0,1 4 192 15,0 1-160-15,1 2 160 0,0 1-128 0,-1 2 128 0,0 0-128 0,-1-1 128 0,2 1-128 0,-1-1 128 31,-1-1-304-31,1 0 32 0,-1-3 0 0,0 3 0 0,1-5-1456 16,-1 1-272-16,0-5-64 0,-1-2-13616 16</inkml:trace>
  <inkml:trace contextRef="#ctx0" brushRef="#br0" timeOffset="162989.93">23106 17963 11967 0,'0'0'528'0,"0"3"112"0,1-3-512 16,-1 2-128-16,-1 2 0 0,1-3 0 0,0 4 1408 0,-1 1 240 0,1 6 48 0,-1 4 16 0,-2 1 192 0,2 5 32 15,-1 0 16-15,-1-2 0 16,-1 1-192-16,3-1-32 0,-1 0-16 0,0-3 0 0,1 0-576 0,0 0-112 0,2-3-32 0,-1 0 0 16,1 0-176-16,1-3-48 0,0-1 0 0,1-2 0 15,-1 1-176-15,-1-3-32 0,2 0-16 0,-2-1 0 32,0 1-144-32,0-1-16 0,1-2-16 0,-1-1 0 0,-1-2-240 0,0 0-128 15,1 0 160-15,-1-2-160 0,0-1 224 0,1 0-48 16,1-2-16-16,-1-3 0 0,1-2-160 0,0 2 0 0,-1-5 0 0,1-1 0 0,0 1 0 0,-2-3-144 31,0-1 144-31,0-1 0 0,-2 1 0 0,2-3 0 16,-1 1 192-16,-1 0-48 0,2-2-144 15,-2 2 192-15,2 2-192 0,2-4 192 0,-1 0-192 16,1 1 0-16,2 1 0 0,1 1 0 0,-1 5 0 0,2 0 0 16,3-2 0-16,0 2-176 0,1 2 176 0,1 0 0 15,1-1 0-15,-3 4 0 0,4 3-128 0,-3 2 128 16,1 2-128-16,0 1 128 0,0 4-192 0,0 3 64 15,0 2 0-15,-1 1 0 0,-1 0 128 0,0 5-192 16,2 4 192-16,-1-1-192 0,-3-2 192 0,2 4 0 16,2 7 0-16,1 4 0 0,2 1 0 0,-1 1 128 0,0 1-128 15,-1-6 128-15,-1 2-128 0,-1-3 0 16,0-1 0-16,-3-1 0 0,1-6 0 0,-2 2 0 0,0-1 0 16,-2 0 128-16,0-3-416 0,-1 1-80 0,-1-2-16 15,-1-5 0 1,0 0-1264-16,0-2-256 0,-1-3-48 0,-1-1-13872 0</inkml:trace>
  <inkml:trace contextRef="#ctx0" brushRef="#br0" timeOffset="163736.97">23628 17477 24879 0,'2'0'1088'16,"0"-2"256"-16,-1-1-1088 0,0 2-256 0,-1 1 0 0,0 0 0 0,0 0 576 0,0 0 64 15,1 0 16-15,-1 0 0 0,0 0 688 0,0 0 144 0,0 0 32 0,0 0 0 16,-5 26 16-16,3-15 16 0,-2 4 0 0,2 1 0 15,-1 2-688-15,2 0-144 16,0 3-16-16,0-1-16 0,2 1-368 0,1 1-80 0,3 0-16 0,0 2 0 16,1 1-224-16,2 1 0 0,-1-2 0 0,1 4 0 15,0-1-144-15,0 1 144 0,-1 2 0 0,1 1-144 16,-2 0 144-16,0 2 144 0,-2 4-16 16,2-2-128-16,-1 2 208 0,-1-4-64 15,0 0-16-15,1-3 0 0,-1-1 0 16,0-3 0-16,1-5 0 0,-3-3 0 0,2-3 48 0,-2-2 0 0,0-5 0 0,-1 0 0 15,0-3-176-15,-1 0 0 0,1-5 144 0,-1 0-144 16,-1 0 0-16,0 0 0 0,1-3 0 0,-1 2-128 0,-2 0 128 0,1-2 176 16,2 3-48-16,0 0 0 15,-9-21 144-15,5 8 32 0,1-2 0 0,-1-5 0 0,3-2-128 0,-1-3-32 16,2 1 0-16,2-3 0 16,0 5-144-16,2 1-224 0,2 2 48 0,-1 3 16 0,1 4-96 0,-1 0-32 15,1 4 0-15,-1-2 0 16,0 4 288-16,-1 1 0 0,0 0 128 0,-1 3-128 15,2-3 288-15,0-1-32 0,1-2-16 0,1 1 0 0,-1-1-96 0,0 0-16 16,0 0 0-16,3 0 0 0,-1-2-128 0,1 1-144 16,1-1 144-16,-1 3-208 0,2-1 16 0,-1 2 0 0,0 1 0 0,-1 1 0 15,0 2 32-15,1 2 16 16,0 2 0-16,0 5 0 0,1 1 144 0,0 1-192 0,0 5 192 0,0 0-192 16,0 4 192-16,1 3 176 15,0 0-48-15,-1 1 0 0,-1-2 48 0,0 1 0 0,0-3 0 0,0 3 0 16,-2-1 112-16,2 0 32 0,0-1 0 0,-1-2 0 0,1-1-144 15,-3 0-32 1,2-1 0-16,-2 0 0 0,1-2-16 0,-1 1-128 16,0-3 192-16,1 0-64 0,-2 0-128 0,0-2-224 15,0 1 48-15,-1 0 16 0,-1-3 160 0,1 3-208 16,-1-4 80-16,-2 2 128 0,2-2-448 0,-3 0 48 0,2 0 0 0,-2-1 0 31,0-1-224-31,-1 1-32 0,0-3-16 0,-1 1 0 16,1-2-1088-16,-3-1-224 0</inkml:trace>
  <inkml:trace contextRef="#ctx0" brushRef="#br0" timeOffset="164417.91">25168 17184 35935 0,'-2'4'3200'0,"2"-4"-2560"0,0 1-512 15,-1-1-128-15,1 0 240 0,0 0 16 0,0 0 16 0,-1 2 0 32,0 0-672-32,-2-1-144 0,1 0-32 0,2-1 0 0,0 0 576 0,0 0 0 15,-16 15 0-15,9-10 0 0,1 1 704 0,0 2 256 0,-1 2 64 0,-1 1 0 0,1-2-448 0,-2 5-64 16,-1 2-32-16,-2 2 0 0,1 4-304 0,-2-1-176 16,-1 4 192-16,-3 0-192 0,1 2 288 0,-1 2-48 15,0 4-16-15,-1-3 0 0,0 3-32 16,2-2-16-16,0-1 0 0,1-1 0 15,1-1 96-15,2 1 32 0,1-3 0 0,0 1 0 0,2-1-112 0,0 2-32 16,3-2 0-16,-1 2 0 0,2 0-160 0,-1 2 0 16,1 1 144-16,1-3-144 0,1 0 0 0,1 1 144 15,2 1-144-15,0 3 0 0,0 0 352 0,2 0-32 16,1-1-16-16,-1-3 0 0,3 2-176 0,2-6-128 16,1 2 192-16,1-3-192 0,1 0 0 0,0-1 0 15,1-4 0-15,0 0 0 16,3 2-448-16,-2-4 16 0,3 1 0 0,0-3 0 0,-2-1 32 0,1 0 0 15,1 0 0-15,-3-2 0 0,2 0 16 0,-2-1 16 0,2 1 0 0,-3-1 0 16,2 0-1104 0,-2-1-208-16,1 1-48 0,-1 0-14736 0</inkml:trace>
  <inkml:trace contextRef="#ctx0" brushRef="#br0" timeOffset="165446.96">25228 17837 28559 0,'-5'0'2544'16,"1"0"-2032"-16,3-1-512 0,1 0 0 15,1 1-1968-15,-1 0-480 0,-1-4-112 0,-1 3 0 16,-2-4 1328-16,2 0 272 0,0 0 48 0,0 0 16 0,2 3 2416 0,0 0 480 0,0-1 112 0,0 1 0 16,0 2 192-16,1 0 48 0,0 0 0 0,-1 0 0 15,3 0-768-15,-1 0-160 0,2-2-16 0,1 2-16 16,0-1-656-16,0-1-128 0,2 1-32 0,1-1 0 0,0-1-192 0,3-2-32 15,1 0-16-15,2-1 0 0,4-1-112 0,-1 2-32 16,0-1 0-16,3-1 0 16,1 0-192-16,1 3 176 0,-2-1-176 0,0 2 160 15,-1 1-160-15,-3 2 128 0,1 3-128 0,-2 1 128 0,-2 1-128 0,0 1 0 16,-2-1 0-16,0 0 128 0,-1 1-128 0,-1-1 160 16,0 1-160-16,-1-1 160 0,1-3 48 0,-3 2 16 15,1 1 0-15,-3-2 0 0,1 0-224 0,-3-2-128 16,1 2 128-16,-2 1-208 0,-1-1 16 0,-1 0 16 15,-2 1 0-15,0 1 0 0,-1-3 176 0,-2 2-128 16,-2 2 128-16,-2 0-128 0,0 0 128 0,-2 4-128 16,-2-1 128-16,0 1-128 0,-2 2 0 0,-2 0 0 0,1 2 0 15,-3 0 0 1,-1 2-512-16,-1 0-112 0,0 1-16 0,-2 3 0 16,2-3-256-16,1-1-48 0,0 0-16 0,1 0 0 15,1-3 400-15,2 2 80 0,0-5 16 0,1 1 0 0,2 0 592 0,-1-1 288 0,2 0-32 0,-1 1 0 16,2-3-96-16,1 2-32 0,0 0 0 0,1 1 0 15,1 0-128-15,-1 1 0 0,1 0 144 0,2-3-144 16,1 0 176-16,1 1-48 0,1-4 0 0,3 1 0 16,1-2 32-16,1 0 0 0,2-4 0 0,2 1 0 0,1 1 240 0,1-2 48 15,2 0 16-15,1-1 0 16,3 3-64-16,3-3-16 0,2 0 0 0,0 1 0 16,2 0-80-16,2 0-32 0,2 2 0 0,-1-2 0 15,2 0-48-15,1 2-16 0,1-2 0 16,0 0 0-16,1 1-208 0,-5 0 128 0,2-1-128 0,0 0 0 0,-2-1 272 0,-1 0-32 15,-1 2-16-15,-2-2 0 0,-2 0-224 0,-1 0-192 16,-1 0 48-16,-3 0 0 16,0 0-592-16,-4-2-112 15,1 2-32-15,-2-1 0 0,1 0-1248 0,-1-1-256 16,-1 0-48-16,1 0-11488 0</inkml:trace>
  <inkml:trace contextRef="#ctx0" brushRef="#br0" timeOffset="165895.59">25909 17933 35935 0,'0'16'1600'0,"-1"-9"320"0,0 3-1536 0,0-4-384 0,0-1 0 0,1-4 0 0,0 2 560 0,0 2 32 0,-2 5 16 0,2 3 0 15,-1 6-96-15,0-1-32 0,1 2 0 0,0 0 0 32,0 0-128-32,1-1-32 0,2 4 0 0,-2-1 0 0,0-1 32 0,0 1 0 0,0 0 0 0,1 4 0 15,-2-2-96-15,0 3-32 16,-2-1 0-16,1 3 0 0,0 1-48 0,0-11-16 0,0-3 0 0,-1 3 0 0,1 2-160 0,0 5 0 31,0 5 0-31,-1-3 0 0,2-3 0 0,0-4-320 0,0-3 48 0,0-3 16 31,0-4-304-31,0-5-48 0,2 1-16 0,-2-6 0 16,0 0-2160-16,-2-1-432 0</inkml:trace>
  <inkml:trace contextRef="#ctx0" brushRef="#br0" timeOffset="166545.29">26262 18098 19343 0,'-1'5'848'16,"-2"-2"192"-16,1-1-832 0,-1-1-208 0,2-1 0 0,0 0 0 0,0 0 688 0,-2 0 80 0,-1 0 32 16,-2 2 0-16,0-2-336 0,-1 0-64 0,-1 2-16 0,1-1 0 0,1 4 432 15,-2-4 80-15,1 4 0 0,-1-2 16 0,1 3 448 0,-2 1 96 16,1 0 16-16,-1 0 0 0,0 3-560 0,-1-3-96 16,0 3-32-16,-2 1 0 0,1 2-224 0,0 0-48 15,0 1-16-15,-2 0 0 0,2-2-16 0,-1 2 0 16,-1-3 0-16,1 1 0 0,0-1 48 0,-2 2 16 15,2-2 0-15,-3-1 0 0,1 1-416 0,2-5-128 16,0 1 0-16,0 0 0 0,1 1 0 0,0-2-256 16,0 2 32-16,1-2 0 15,0-1-96-15,0 0 0 0,3 0-16 0,0-4 0 0,0 3 16 0,2-3 16 16,2 0 0-16,-1-1 0 0,3 1 304 0,0-1 272 16,-1 3-48-16,1-3-16 0,1-3-32 0,1 3-16 0,-1 0 0 0,2 0 0 15,-2 0-160-15,0 0 0 16,0 0 0-16,0 0 0 0,24-2 0 0,-15 2 128 0,1-4 0 0,1 3 0 15,3 0 96-15,0 1 16 0,2-3 0 0,2 3 0 0,-1 0-112 16,2 3 0-16,0-3-128 0,2 2 192 16,-1 2 64-16,-1-2 16 0,-1 3 0 0,-2 0 0 15,0 0-272-15,-2 1 0 0,-2 4 0 0,-2-2 0 16,-1 2 0-16,-2-2-256 0,-2 2 64 0,0 0 0 0,-1 1-160 0,1-2-32 16,-1 0 0-16,-1-1 0 15,1 1 112-15,0-4 16 0,1 1 0 0,0-1 0 16,0 1-400-16,0-3-80 0,-2 0-16 0,1-3 0 0,-2 2 336 0,1-1 64 15,-2 1 16-15,3-4 0 16,-4 2-1200-16,0-1-256 0,-1-1-32 0,-2 2-11680 16</inkml:trace>
  <inkml:trace contextRef="#ctx0" brushRef="#br0" timeOffset="167700.6">26106 17208 17503 0,'1'2'1552'0,"-1"-2"-1232"0,0 0-320 0,0 0 0 0,2 0 2848 0,-2-2 512 0,1 1 96 16,1-1 32-16,1 1-2784 0,2-4-576 0,1 1-128 0,0 0 0 16,0 2 0-16,0 2 0 0,1 0 0 0,-1 2 128 0,1 1 1216 15,1 2 224-15,-1 0 48 0,2-1 16 0,1 3-320 16,1 1-64-1,1 2-16-15,2 3 0 0,1 2-672 0,1-3-144 0,1 2-32 0,1 2 0 16,1 1-208-16,2 2-48 0,0 3-128 0,3 0 192 16,-1 4-192-16,2 0 0 15,1 5 128-15,1-1-128 0,0 2 128 0,-3-1-128 0,-2-1 176 0,-1 2-176 0,1 3 224 32,-2 2-64-32,0-2-16 0,-3 4 0 0,-1-3-144 0,-1 2 192 0,-1 3-192 0,-3 0 192 0,0 2-32 15,-3 3 0 1,-1-4 0-16,-1 1 0 0,-2 1 80 0,-4 0 16 15,-3 2 0-15,-1-2 0 0,-1-4-32 0,-1 0 0 0,0 2 0 0,-3-2 0 16,0 1-224-16,-3-2 0 0,0 1 0 0,-2-4 0 16,1 2-208-16,0-7-48 0,-1 0 0 0,0-6 0 31,2-4-352-31,-1-8-80 0,2-1-16 0,-1-8 0 0,1-2-80 0,-3-7-32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3.6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349 1 7831 0 0,'0'0'603'0'0,"-3"1"-396"0"0,-2 2-2 0 0,0 1 1 0 0,0 0 0 0 0,0 0-1 0 0,-5 5 1 0 0,-2 4 2961 0 0,-14 20 0 0 0,-10 12-1711 0 0,-6 1-1692 0 0,1 3 0 0 0,-35 55 0 0 0,0 1 311 0 0,74-102 177 0 0,1-5-239 0 0,0 1-1 0 0,1 0 1 0 0,-1-1 0 0 0,1 1-1 0 0,0 0 1 0 0,-1-1 0 0 0,1 1-1 0 0,0-1 1 0 0,0 1 0 0 0,0-1-1 0 0,0 1 1 0 0,0-1 0 0 0,1-1-1 0 0,0-1-7 0 0,1 0-1 0 0,0 0 1 0 0,0 0 0 0 0,0 0-1 0 0,0 0 1 0 0,1 1-1 0 0,0-1 1 0 0,-1 1-1 0 0,1 0 1 0 0,1 0 0 0 0,-1 0-1 0 0,0 0 1 0 0,7-4-1 0 0,3 2-4 0 0,-7 4 8 0 0,0 1 0 0 0,0 0 0 0 0,0 0 0 0 0,0 1 0 0 0,0-1 0 0 0,0 1 0 0 0,-1 1 0 0 0,1-1 0 0 0,6 3 0 0 0,0 0 12 0 0,0 1 0 0 0,0 1 0 0 0,14 8 0 0 0,-7-1-39 0 0,1 1 0 0 0,-2 1 0 0 0,1 1 0 0 0,-2 0 0 0 0,-1 2 0 0 0,0 0 0 0 0,16 23 0 0 0,-11-11 15 0 0,4 2-11 0 0,-3 1 0 0 0,0 1 0 0 0,21 49 0 0 0,-40-77 15 0 0,-1 0 0 0 0,0 0 0 0 0,0 0 0 0 0,0 1 0 0 0,-1-1 0 0 0,0 8 0 0 0,-1-10 0 0 0,0 0 0 0 0,0 0 0 0 0,-1 0 0 0 0,1 0 0 0 0,-1 0 0 0 0,0 0 0 0 0,0 0 0 0 0,-1-1 0 0 0,1 1 0 0 0,-5 7 0 0 0,-3 3-57 0 0,-2 0-1 0 0,0 0 0 0 0,0-1 1 0 0,-20 17-1 0 0,23-23-1144 0 0,0-1 0 0 0,0 0 0 0 0,-11 6 0 0 0,-10 3-4030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4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1 197 10135 0 0,'2'-2'464'0'0,"1"1"-325"0"0,1-2 18 0 0,5-17 162 0 0,-7 16-55 0 0,1 0 1 0 0,-1 0-1 0 0,1 1 0 0 0,-1-1 0 0 0,1 0 1 0 0,0 1-1 0 0,0 0 0 0 0,1 0 1 0 0,-1 0-1 0 0,1 0 0 0 0,-1 0 1 0 0,5-2-1 0 0,10-5 3074 0 0,26-11 0 0 0,-19 10-3110 0 0,5-4-623 0 0,1 2 1 0 0,0 2-1 0 0,0 0 1 0 0,2 2-1 0 0,-1 2 1 0 0,1 0-1 0 0,0 3 1 0 0,0 0-1 0 0,57 3 1 0 0,-41 4-1870 0 0,-3 1-3490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4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488 2 13759 0 0,'-9'-1'117'0'0,"1"1"1"0"0,-1-1-1 0 0,1 2 0 0 0,-1-1 0 0 0,1 1 0 0 0,-1 0 1 0 0,1 1-1 0 0,-1-1 0 0 0,1 2 0 0 0,0-1 0 0 0,0 1 0 0 0,0 1 1 0 0,-10 5-1 0 0,0 1-133 0 0,0 1 0 0 0,1 1-1 0 0,1 0 1 0 0,-22 22 0 0 0,19-15 32 0 0,1 1 0 0 0,2 1 0 0 0,0 1 1 0 0,-17 29-1 0 0,-42 99 237 0 0,61-118-228 0 0,1 1 0 0 0,2 0 0 0 0,1 0 0 0 0,1 1 1 0 0,2 1-1 0 0,2-1 0 0 0,1 1 0 0 0,1 57 0 0 0,16 90-25 0 0,-7-138 0 0 0,1-1 0 0 0,17 51 0 0 0,-19-80 6 0 0,0 0 1 0 0,1-1-1 0 0,0 1 0 0 0,1-1 0 0 0,0 0 0 0 0,1-1 0 0 0,1 1 1 0 0,0-2-1 0 0,16 17 0 0 0,-19-23-24 0 0,-1 0 0 0 0,1 0 0 0 0,0-1 0 0 0,0 0 0 0 0,1 0 0 0 0,-1 0 1 0 0,1-1-1 0 0,0 0 0 0 0,0-1 0 0 0,0 1 0 0 0,0-1 0 0 0,0 0 0 0 0,1-1 0 0 0,-1 0 0 0 0,0 0 0 0 0,1-1 0 0 0,-1 1 0 0 0,1-2 0 0 0,-1 1 1 0 0,12-3-1 0 0,-12 1-6 0 0,1 0 1 0 0,-1-1 0 0 0,0 0 0 0 0,0 0 0 0 0,-1-1-1 0 0,1 0 1 0 0,-1 0 0 0 0,0 0 0 0 0,0-1-1 0 0,0 0 1 0 0,0 0 0 0 0,-1-1 0 0 0,0 1 0 0 0,0-1-1 0 0,-1 0 1 0 0,5-8 0 0 0,6-11 89 0 0,-1-1-1 0 0,19-48 1 0 0,-11 15 190 0 0,-2-1 0 0 0,21-113 0 0 0,-39 158 68 0 0,2-28 0 0 0,-4 41 171 0 0,-24-9 226 0 0,20 11-694 0 0,0-1-1 0 0,0 1 0 0 0,1 1 0 0 0,-1-1 1 0 0,0 1-1 0 0,0-1 0 0 0,0 1 1 0 0,1 0-1 0 0,-7 3 0 0 0,-33 17-71 0 0,25-12 57 0 0,-219 110-1175 0 0,132-71-64 0 0,59-31-3018 0 0,16-7-742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5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0 260 7831 0 0,'19'-19'14006'0'0,"-16"19"-13245"0"0,5-2-1576 0 0,21 0 401 0 0,52 2 0 0 0,-35 0 36 0 0,58 2-130 0 0,75-2-116 0 0,-142-1 420 0 0,1-3-1 0 0,63-14 0 0 0,-87 14 112 0 0,0-1 0 0 0,-1-1 1 0 0,25-13-1 0 0,36-27-112 0 0,-73 46 205 0 0,19-16-3 0 0,0 0 1 0 0,26-28-1 0 0,16-14 99 0 0,-61 57 75 0 0,-1 3-112 0 0,-125 305 463 0 0,-28 12 754 0 0,126-269-1059 0 0,-3 0-1 0 0,-2-2 1 0 0,-3-1-1 0 0,-1-2 0 0 0,-82 79 1 0 0,93-102-901 0 0,1-6-47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5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68 919 0 0,'-2'-8'2456'0'0,"2"7"-2235"0"0,0 0-1 0 0,0 0 0 0 0,0 0 0 0 0,-1 0 0 0 0,1 0 0 0 0,0 0 0 0 0,-1 0 1 0 0,1 0-1 0 0,-1 0 0 0 0,1 0 0 0 0,-1 0 0 0 0,0 0 0 0 0,0-1 0 0 0,0 2-104 0 0,0 0 0 0 0,0 0 0 0 0,1 0-1 0 0,-1 0 1 0 0,0 0 0 0 0,0 0-1 0 0,1 1 1 0 0,-1-1 0 0 0,0 0 0 0 0,0 0-1 0 0,1 0 1 0 0,-1 1 0 0 0,0-1-1 0 0,1 0 1 0 0,-1 1 0 0 0,1-1 0 0 0,-1 1-1 0 0,0-1 1 0 0,1 1 0 0 0,-2 0-1 0 0,-19 15-104 0 0,0 1-1 0 0,1 0 0 0 0,-29 35 1 0 0,26-22 753 0 0,2 2 1 0 0,1 1 0 0 0,-27 60-1 0 0,41-80-490 0 0,0 0-1 0 0,1 1 1 0 0,0-1-1 0 0,-3 16 1 0 0,7-24-222 0 0,1 0 0 0 0,-1-1 1 0 0,1 1-1 0 0,0 0 1 0 0,0-1-1 0 0,0 1 1 0 0,1 0-1 0 0,-1-1 0 0 0,1 1 1 0 0,1 0-1 0 0,-1-1 1 0 0,0 1-1 0 0,1-1 1 0 0,0 0-1 0 0,0 0 1 0 0,4 6-1 0 0,-1-2-70 0 0,0-1 0 0 0,1 0 1 0 0,0-1-1 0 0,0 1 0 0 0,0-1 0 0 0,1 0 0 0 0,0 0 0 0 0,0-1 1 0 0,11 6-1 0 0,-15-10-11 0 0,0 1 0 0 0,0-1 0 0 0,1 0 0 0 0,-1 1 0 0 0,0-1 1 0 0,1-1-1 0 0,0 1 0 0 0,-1-1 0 0 0,1 1 0 0 0,-1-1 0 0 0,1 0 0 0 0,-1 0 0 0 0,1-1 0 0 0,-1 1 0 0 0,1-1 1 0 0,0 1-1 0 0,-1-1 0 0 0,0 0 0 0 0,1-1 0 0 0,-1 1 0 0 0,0 0 0 0 0,1-1 0 0 0,-1 0 0 0 0,0 0 1 0 0,4-3-1 0 0,6-6 31 0 0,-1-1 0 0 0,0 0 0 0 0,0 0 1 0 0,14-22-1 0 0,-8 8 232 0 0,21-44-1 0 0,-31 53-99 0 0,-1 0-1 0 0,-1-1 0 0 0,7-33 1 0 0,3-57 387 0 0,-15 99-404 0 0,0-1 1 0 0,-1 0-1 0 0,0 1 0 0 0,0-1 1 0 0,-1 0-1 0 0,-1 1 1 0 0,-3-17-1 0 0,3 22-94 0 0,1 0 0 0 0,-1-1 0 0 0,0 1 0 0 0,-1 0 0 0 0,1 0 0 0 0,-1 0 1 0 0,0 0-1 0 0,0 0 0 0 0,0 1 0 0 0,0-1 0 0 0,0 1 0 0 0,-1 0 0 0 0,0 0 0 0 0,1 0 0 0 0,-1 0 0 0 0,0 1 0 0 0,-8-4 1 0 0,3 3-181 0 0,1-1 1 0 0,-1 2 0 0 0,0-1 0 0 0,-1 1-1 0 0,-10-1 1 0 0,6 2-640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6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7367 0 0,'0'0'667'0'0,"-7"2"-534"0"0,6-2 69 0 0,-1 0 0 0 0,1 1 0 0 0,0-1 0 0 0,0 1 0 0 0,0 0 0 0 0,0-1 0 0 0,-1 1 0 0 0,1 0 0 0 0,0 0 0 0 0,0-1-1 0 0,0 1 1 0 0,0 0 0 0 0,1 0 0 0 0,-1 0 0 0 0,0 0 0 0 0,0 0 0 0 0,0 0 0 0 0,1 1 0 0 0,-1-1 0 0 0,1 0 0 0 0,-1 0 0 0 0,1 0-1 0 0,-1 1 1 0 0,1 1 0 0 0,-2 0 585 0 0,-3 14-224 0 0,0 0 1 0 0,1 0-1 0 0,0 0 1 0 0,-1 27 0 0 0,3 72-1020 0 0,2-51 365 0 0,-10 56-2427 0 0,8-99-2494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7T18:12:56.0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1818 4633 24879 0,'-3'0'2208'0,"2"-2"-1760"0,1 2-448 0,1 0 0 0,2 0 1328 0,-1-1 176 0,1 1 32 0,0-3 16 0,5-1 160 0,2 0 16 0,3 0 16 0,3 0 0 0,4-2-432 0,1 2-96 15,4-2 0-15,2 0-16 0,7-3-704 0,1 2-144 0,4-2-32 0,2-1 0 0,3 0-128 0,3 2-16 31,4-2-16-31,2 0 0 0,3 4-160 0,3 0 0 0,1-1 0 0,1 1 0 32,2 0-400-32,0 0-112 0,4 0-32 0,-3 2 0 15,1 1-1280-15,-5 6-256 0,-8-2-48 0,0 4-13872 0</inkml:trace>
  <inkml:trace contextRef="#ctx0" brushRef="#br0" timeOffset="29716.85">4193 4516 11055 0,'1'-11'976'0,"-1"5"-784"0,0 1-192 15,-1 2 0-15,1 1 3872 0,0 0 736 0,0 0 128 0,0-2 48 0,0-1-3952 0,-1-2-832 0,1-3 0 0,0 1-224 0,0 1 64 0,2 0 16 0,2 2 0 0,2 0 0 0,3 0 144 0,3-2 144 16,4 2-16-16,2 0-128 0,1 0 352 0,2 1-32 16,2 0-16-16,0 2 0 0,1 0 336 0,-2 0 64 15,0 1 0-15,-3 0 16 0,-1 0 80 0,0-2 16 16,-4 2 0-16,-1-2 0 0,-1 0 144 0,-1-2 48 15,0 0 0-15,-2 0 0 0,-1-3-304 0,0 2-48 0,0-2-16 0,-2-3 0 16,1 2-400-16,-3 0-96 16,0 0-16-16,-3-1 0 0,1 1-128 0,-3 0 0 0,-1-2 0 0,-3 2 0 15,0 0 0-15,-3-2-320 0,-2-1 48 16,-2 1 16 0,0 3-512-16,-2 2-80 0,-3 1-32 0,-1 2 0 0,0 1 400 0,-4 6 80 0,-4 3 16 0,-3 0 0 15,0 5 384-15,-4 4 0 0,0 4 192 0,-2 3-64 16,1 3 320-16,0 3 80 0,4 4 16 0,2-2 0 15,6-3-272-15,4-3-48 0,3-1-16 0,1 0 0 16,3 3 144-16,0-2 32 0,1 6 0 0,1 1 0 16,3-6-176-16,1 3-16 0,1 2-16 0,3 4 0 0,2 3-176 15,3-1 0-15,5 1 0 0,1-2 0 0,3-3 0 0,2-7 0 16,2-3 144-16,3 0-144 0,2-6 0 0,3 1 144 16,2-3-144-16,2-4 0 0,1 3 0 0,-1-3 0 15,-2-2 0-15,2 2 0 0,-1 0 0 0,2 0 0 16,1-1 0-16,-1-2 0 15,-4-1-720-15,-2-1-208 0,0-5-32 0,-3 0-16128 0</inkml:trace>
  <inkml:trace contextRef="#ctx0" brushRef="#br0" timeOffset="30232.1">4837 4308 42383 0,'-7'-12'1872'16,"2"4"400"-16,0 3-1824 0,3 4-448 0,0-1 0 0,4 2 0 0,-1 2-192 0,0-2-128 0,3 4-16 0,1 5-16 0,2 0 144 0,2 7 16 0,2 4 16 0,0 7 0 0,1 3 176 0,2 7 0 0,3 8 0 16,2 5 0-16,-1 4 0 0,2-2-192 0,1 7 192 0,-2-6-192 15,-1-5 192-15,-2-4-208 0,-1-9 80 0,-1-4 128 16,-2-8-320-16,1-5 64 0,0-2 16 0,-2-3 0 15,0-7 240-15,1-2 192 0,-3-4-48 0,3-7 0 16,-1-1 336-16,2-6 64 16,1-6 16-16,2-4 0 0,1-9-128 0,1-4-32 0,0-5 0 0,-1-5 0 0,0 0-176 15,-3-3-32-15,2-5-16 0,1-8 0 0,0-5-176 0,0 1 128 32,0 3-128-32,0 1 128 0,-3 6-128 0,0 4 0 15,0 5 0-15,-3 1 0 0,-3 6 0 0,-1 6 0 0,-4 9 0 0,0 8 0 0,-1 2 128 0,1 6 0 16,-2 4 0-16,0 1 0 15,2 3-128-15,-1 6 0 0,2 2 0 0,0 0 0 16,0 7-672-16,3-3-160 0</inkml:trace>
  <inkml:trace contextRef="#ctx0" brushRef="#br0" timeOffset="30645.96">5858 4235 23039 0,'-8'-4'2048'0,"2"0"-1648"0,2 4-400 0,2 2 0 0,1-2 1584 0,-2 2 224 0,-3-2 48 0,-5 4 16 0,-4-1-656 0,-2 4-128 0,-1 5-16 0,1 3-16 31,1 5 128-31,2 0 32 0,2 5 0 0,2 3 0 0,0 4-976 0,4 5-240 0,0-1 0 0,2 4 0 0,2-2 0 0,2 0 0 31,2-3 0-31,2 0 0 0,2-1 0 0,1-5 0 0,5 3 0 0,-1-7 0 0,0-1 0 0,2-4 0 16,1-1-128-16,2-6 128 0,0 0 0 31,1-7 0-31,3 0 0 0,1-6 0 16,1-3 128-16,3-3 96 0,1-1 16 0,1-5 0 16,2-5 64-16,-2-1 16 0,-1-4 0 0,-1-4 0 0,-2-2-64 15,-3 0 0-15,-1 0 0 0,-5-2 0 0,1-7 64 0,-5 0 0 16,-1-2 0-16,-4 1 0 0,-3 0-16 0,-3-1 0 15,0 6 0-15,-5 1 0 0,-2-4-176 0,-4 1-128 16,-1 1 144-16,0 5-144 0,-1 1 128 0,1 6-128 16,1 3 0-16,0 3 0 0,0 1 160 0,-1 3-160 15,2 2 160-15,0 2-160 0,1 2 224 0,-1 0-48 0,2 4-16 16,0 2 0 0,2 2-560-16,1 2-112 0</inkml:trace>
  <inkml:trace contextRef="#ctx0" brushRef="#br0" timeOffset="30975.71">6138 3508 39615 0,'-8'-16'1760'0,"1"4"352"0,1 2-1680 0,4 4-432 0,1 3 0 0,3 2 0 0,2 0 256 0,-1-1-16 0,5-1-16 0,3 0 0 0,3 1-656 0,0 4-128 0,2 8-16 0,1 5-16 0,0 5 368 0,-1 4 80 0,0 11 16 0,-1 3 0 0,1 7 128 0,-2 8 0 15,-2 1-144-15,-1 3 144 0,-1-7 0 0,-3 4 0 16,0 1 0-16,-1 5 0 0,-1 6 0 0,-2 1 0 16,2 2 0-16,0-4 0 0,0 2 0 0,0 0 128 15,0-8-128-15,0-2 192 0,1 1-192 0,0-1 0 0,3-6-160 16,0-7 160-16,1-4-128 0,-1-8 128 0,1-6 0 15,-1-4-144-15,0-3-656 16,-2-4-128-16,2-5-32 0,-2-8-14784 0</inkml:trace>
  <inkml:trace contextRef="#ctx0" brushRef="#br0" timeOffset="31388.59">6869 3957 35935 0,'-5'0'3200'0,"-1"2"-2560"15,-2 3-512-15,2 4-128 0,4-3 1216 0,1 0 208 0,-1 4 48 0,-1 5 16 0,-4 9-1360 0,-4 9-256 0,-1 5-64 0,-2 7-16 0,0-4-80 0,-3-3-16 0,0-1 0 0,-1-1 0 16,-1-4-144-16,-2-1-48 0,0 0 0 0,-2-3 0 15,-2 1-1168-15,-1-3-256 0,0-1-32 0,-1-2-16 16,3-2 816-16,-3-2 176 0,1-2 16 0,0-2 16 0,3-2 768 0,0-2 176 0,5-3 0 0,2-4 0 16,1 1 0-16,4-5 0 0,2-4 128 0,3 1-128 15,5 0 736-15,2-4 96 16,4 3 0-16,2 0 16 0,3 4 832 0,4-3 176 0,4 3 16 0,3 3 16 31,4-1-624-31,2 4-128 0,4 2-32 0,0 2 0 0,0 2-512 0,-1 1-96 16,1 3-32-16,-2 5 0 0,-2-2-288 0,-1 4-176 15,-1 1 192-15,-1-1-192 0,-3-1 0 0,-2 0 0 0,1-3 0 16,0 0 0-16,-1 0 0 0,-1-4-304 16,1-2 48-16,-1-4 0 15,-1-5-1184-15,2-2-224 0,1-2-64 0,-2-2-15360 0</inkml:trace>
  <inkml:trace contextRef="#ctx0" brushRef="#br0" timeOffset="31767.22">7308 4798 41471 0,'1'-6'3680'0,"-2"2"-2944"0,1-1-592 0,1 1-144 0,2 2 1152 0,0 1 192 16,4-3 32-16,1-5 16 0,7-1-1728 0,5-8-352 0,3-2-64 0,6-1-16 0,2-5 160 0,1-1 32 0,0 1 0 0,-1 0 0 0,-1 1-672 15,-3-1-128-15,0 1-32 0,-2-3 0 0,-4 0-832 0,-5-1-192 0,-3 3-16 0,-5 4-16 0,-4 1 2320 16,-6-1 464-16,0-1 80 0,-6 1 32 0,-3 6 1040 0,-2 1 192 16,-3 8 64-16,-4 2 0 0,-5 7-464 0,-5 7-96 15,-3 5-16-15,1 2 0 16,2 0-720-16,-6 8-160 16,-4 5-16-16,-4 8-16 0,1 4-240 0,3 1 0 0,5 5 0 0,6-5 0 31,9-4-384-31,6-1-128 0,5-6-32 0,5 4 0 0,3-1 832 0,2-1 160 0,2 1 48 0,0 1 0 0,2-7 16 0,0 1 16 15,3 0 0-15,0-1 0 0,2-2-144 0,4-2-48 32,1-1 0-32,2-1 0 0,2-4-176 0,3-2-32 15,5 1-128-15,5-1 192 0,3-7-384 0,4 0-64 0,6-1-32 0,3-6-18912 16</inkml:trace>
  <inkml:trace contextRef="#ctx0" brushRef="#br0" timeOffset="32478.45">9364 4687 39615 0,'-5'-3'3520'0,"2"3"-2816"0,2 0-560 0,2 0-144 0,0 0 176 0,0-4 0 0,2 2 0 0,-1-2 0 0,4-2-1328 0,4-4-272 0,4-1-48 0,2-1-16 16,4 0 400-16,1 0 64 0,1 0 32 0,-1-1 0 16,1 3 288-16,-1 1 48 0,-1 0 16 15,-1 0 0-15,-3 2 640 0,-3 1 352 0,1-1-32 0,-3 0-16 0,1-2 1040 0,-2 0 192 16,-1 0 64-16,-2-1 0 0,1 0-832 0,-3-2-144 15,0-1-48-15,-4-3 0 0,-1 1-416 0,-4-1-160 0,-3 0 0 0,-4-6 144 16,-3 2-384-16,-6-2-80 16,-1-3 0-16,-5 7-16 15,0 2-960-15,-1 6-192 0,0 4-48 16,-3 3 0-16,-2 9 1008 0,-4 4 192 0,-2 9 32 0,-2 5 16 0,3 5 1088 0,1 5 224 0,3 5 32 16,5 2 16-16,5 1 352 0,6 2 80 0,5 6 16 15,4-3 0-15,4-3-848 0,6 7-160 0,5-4-48 0,3-1 0 16,1-7-256-16,4-5-48 0,2 0-16 0,4 0 0 15,4-2-16-15,0-4-128 0,2-3 192 0,1-3-64 16,0-3-304-16,0-6-64 0,2-3-16 0,2-4-18272 16</inkml:trace>
  <inkml:trace contextRef="#ctx0" brushRef="#br0" timeOffset="33094.68">9922 4384 50687 0,'-7'6'2240'0,"0"-3"464"0,0 4-2160 0,3 1-544 0,4 0 0 0,0-2 0 0,-1 3-1344 0,0 7-368 0,-3 7-80 0,-1 12 0 0,-1 6 1328 0,0 3 272 0,1 2 48 0,-1 0 16 0,2-6 0 0,-1-3 0 0,3-4 0 0,0-9 0 0,2-1-208 0,2-5-48 0,0-4 0 0,1-6 0 0,0-1 112 0,1-4 16 0,1-3 0 0,1-6 0 15,0-3 256-15,2-3 144 0,2-5-16 0,-1-8 0 16,3-1 64 0,0-9 0-16,0-2 0 0,3-7 0 0,1-4 0 0,0-6 0 0,0 4 0 0,3-3 0 15,2-2-192-15,-1 6 0 0,0 8 0 0,-2 11-176 0,-2 9 176 16,-2 10 0-16,-3 5-144 16,-2 10 144-16,-2 4 224 15,0 8 112-15,0 8 32 0,-1 3 0 0,-1 3-112 0,0 1 0 0,0-3-16 0,-2 4 0 0,3 2-112 16,1-1-128-16,3-2 176 0,-1-3-176 0,4-3 160 0,0-3-160 15,2-3 128-15,-1-5-128 0,2-2 0 0,-2-6 0 32,2-2 0-32,-2-5 0 0,1-2 0 0,-1-6 0 0,1-2 0 0,-3-1 0 0,0-4 0 0,2-3 0 15,0-3-144-15,-1-6 144 0,1-3-144 0,-2 0 144 16,1-1 0-16,0-1-144 0,1 1 144 0,1-1 0 16,-1 4 0-16,1 3 128 0,3 5-128 15,-4 5 128-15,0 5-128 0,0 5 128 0,-3 1-128 0,0 4 0 0,0 5 0 16,-1-2 128-16,1 4 128 0,1 4 16 15,2 0 16-15,1 2 0 0,1 2-96 0,-1 1-32 0,2-2 0 16,-1 2 0-16,0-2 16 0,-1 3 0 16,0-3 0-16,0 3 0 0,-2 2-176 0,1-1 0 0,0 4 0 0,-2 3 0 15,0 4 0-15,-1 3 0 0,-1 4 0 16,-1 3 0-16,-4 5 0 0,-1-1 0 0,-2 3 0 0,-2-6 0 16,-1-7 0-16,0-3 0 0,-1-1 0 0,1-5 0 31,0-4-256-31,1 0 80 0,-1-4 16 0,1-2 0 15,1-3-816 1,1-1-176-16,3-2-16 0,0-2-16 0</inkml:trace>
  <inkml:trace contextRef="#ctx0" brushRef="#br0" timeOffset="33824.48">11595 4457 38703 0,'-2'-7'3440'0,"-1"4"-2752"0,1 0-560 0,0 3-128 0,2-2 704 0,0 0 128 0,-1-4 0 0,0-2 16 0,-1-2-2000 0,-1-4-416 0,1 2-80 0,-2 2-16 0,-1 4 432 0,-2 3 80 0,-3 6 0 0,-3 4 16 15,-2 9 80-15,-4 6 16 0,1 3 0 0,-1 6 0 16,-1 5 464-16,-1 7 112 0,-2 4 16 0,4 4 0 0,3 1 1376 0,1-1 288 16,4-2 48-16,2-7 16 0,4-5 304 0,3-8 64 0,2-5 16 0,1 2 0 15,4-3-864-15,2-1-160 16,2-4-48-16,2-2 0 0,3-3-384 0,3-3-80 0,1-4 0 0,3-6-128 16,2-4-128-16,-1-4-144 0,3-2-32 0,-2-6 0 15,1-3 112-15,-2-3 32 0,0-1 0 0,-1-4 0 0,0 0 160 16,-1-1 0-16,-1-1 160 0,-1-5-160 0,-1-1 704 15,-2-2 64-15,0 1 0 0,-4 1 0 0,0 1-224 0,-1-6-32 16,-1 2-16-16,-3-1 0 0,-1 4-160 0,-1 1-16 16,-2 2-16-16,-2 4 0 0,-2 2-144 0,-1 1-32 15,-2-1 0-15,-1 1 0 0,0 3-128 0,0 0 0 16,0-1 0-16,-1 2 0 0,1 5 0 0,-1 0 0 16,-2 4 0-16,2 2 0 0,-1 4 0 0,1 2-256 0,-1 4 48 15,1 0 0 1,1 4-752-16,0 2-128 0</inkml:trace>
  <inkml:trace contextRef="#ctx0" brushRef="#br0" timeOffset="34139.75">12298 3663 19343 0,'-3'-3'1728'0,"-1"-1"-1392"0,-1 4-336 0,2 2 0 0,0 3 4992 0,3 1 944 15,-1 4 176-15,-2 3 32 0,1 12-4816 0,-2 12-976 0,1 11-192 0,0 9-32 0,1 6-128 0,2 0 0 0,0 7 0 0,1-1 0 0,3 10 0 0,-3-2-160 0,1-6 160 0,-2 0-160 0,0-1 160 0,0-2 0 16,-1-5 160 0,-1-6-160-16,-1-8-128 0,-1-6-128 0,2-5-32 0,-3-6 0 15,1-7-176-15,-1 1-48 0,2-7 0 0,-2-3-17120 16</inkml:trace>
  <inkml:trace contextRef="#ctx0" brushRef="#br0" timeOffset="34330.15">12007 4434 48831 0,'0'-3'2176'0,"0"3"432"0,1-3-2096 0,3 1-512 0,0 0 0 0,2 2 0 0,4-2 256 0,4-2-64 0,11-1-16 0,14-2 0 0,10-3-752 0,8-2-160 0,0 2-32 0,0-3 0 0,1 5-96 0,0-2-32 0,2 4 0 0,0-4-12400 15,-5 0-2480-15</inkml:trace>
  <inkml:trace contextRef="#ctx0" brushRef="#br0" timeOffset="35341.1">12987 4402 50687 0,'-3'11'4496'0,"2"0"-3600"0,1 2-704 0,0-6-192 0,1 3-1088 16,0 2-256-16,-1 9-64 0,0 12 0 0,-1 11 240 0,-2 7 32 0,1 2 16 0,-3-6 0 0,0-5-464 0,-1-7-80 0,1-9-32 0,-1-4 0 0</inkml:trace>
  <inkml:trace contextRef="#ctx0" brushRef="#br0" timeOffset="35515.28">12905 3947 50687 0,'-4'-11'2240'0,"1"6"464"0,1 0-2160 0,1 1-544 0,2 4 0 0,1-2 0 0,2 2-672 0,1-1-240 0,4-2-48 0,3-1-16 0,5 2-912 0,4-1-176 0</inkml:trace>
  <inkml:trace contextRef="#ctx0" brushRef="#br0" timeOffset="35894.41">13576 4251 43311 0,'4'0'1920'0,"-3"0"384"0,-1 0-1840 0,0 0-464 0,-1 0 0 0,1 3 0 16,-1 0 0-16,-1 1 0 0,0 7 0 0,-3 5 0 16,-1 4-288-1,-3 5-96-15,-3 3-32 0,-3 4 0 0,-2 6 176 0,-3 0 48 0,-4 10 0 0,-2 3 0 31,0-2-320-31,4 0-48 0,1-3-16 0,5-5 0 16,4-5-272-16,4-5-64 0,4-6-16 0,3-3 0 0,4-3 752 0,0-6 176 0,2 0 0 0,3-4 0 16,0-2 320-16,1-1 48 0,2-4 16 15,0 0 0-15,2-4 336 0,2 2 80 0,-2-2 16 0,3-4 0 16,0-1-496-16,2-1-112 0,0-2-16 0,2-2 0 0,-1-2-192 16,-1-2 0-16,1-3 0 0,-3-3-160 0,1-3 160 0,-2-3 0 15,-2 2 0-15,0-6-128 16,-2 1 272-16,-2-4 64 0,-1-2 16 0,0-1 0 0,-2-1-32 0,-2 1 0 15,1 4 0-15,-3-1 0 0,-1 3-192 16,0-3 0-16,-1 3 128 0,-1 4-128 0,-1 3 224 0,-1 4 0 16,0 5 0-16,-2 2 0 0,-2 4-224 0,2 2 0 15,1 1 0-15,-3 4 0 0,0 3 0 0,0 1 0 16,-1 1 0-16,1 5-12640 16,1-1-2576-16</inkml:trace>
  <inkml:trace contextRef="#ctx0" brushRef="#br0" timeOffset="37435.75">13932 4219 22111 0,'3'-9'1968'0,"-1"3"-1584"16,1 5-384-16,-2-1 0 0,1 2 2240 0,1-4 384 0,3-1 64 0,3-3 0 0,4-1-1680 15,2-4-352-15,2 3-64 0,-1 2-16 0,1 1 240 0,-3 4 32 0,-1-1 16 0,-2 4 0 0,-1 4-128 0,-3 2-32 0,1 4 0 16,-3 6 0-16,-3 9-528 0,-2 7-176 0,-2 9 0 0,-3 3 0 0,-2 3 256 0,-1-2-64 0,-2-1-16 0,-1 3 0 0,0 0 64 15,0-5 16-15,1-1 0 0,1-6 0 0,2-3-32 0,2-4 0 0,0-3 0 0,1-7 0 16,3 2 192-16,-1-7 32 0,2-3 16 0,0-4 0 16,2-4-160-16,-1-2-48 0,3-6 0 0,-1 0 0 15,4-7-128-15,-1-3-128 0,4-2 144 0,0-4-144 16,1-4 128-16,0-3-128 0,2-2 0 0,1-5 0 0,1-1 144 16,1-4-144-16,2-1 128 0,1 2-128 15,2-4 208-15,0 6-32 0,4 0-16 0,1 6 0 0,0 7 112 16,1 3 32-16,5 5 0 0,1 6 0 15,0 5-16-15,2 5 0 0,4 3 0 0,-1 6 0 16,2 2 128-16,-1 5 32 0,3 1 0 0,0 3 0 16,-1 2-240-16,-1 2-32 0,1 1-16 0,-4-4 0 0,-3 0-160 15,2 2 0-15,5 3 0 0,1 0-176 0,0-1 176 16,0 5 0-16,-2-6-144 0,-1 2 144 0,0-3-336 0,-2-1 0 16,-3 2 0-16,1-4 0 15,-3-2-1008-15,-1 1-208 0</inkml:trace>
  <inkml:trace contextRef="#ctx0" brushRef="#br0" timeOffset="45421.21">3006 7166 37775 0,'-2'-3'3360'0,"-1"2"-2688"0,2 1-544 0,1 0-128 0,0 0 528 0,0 0 80 0,-1 0 16 0,-2-2 0 0,-1-1-624 0,-2 2 0 0,-1-3 0 0,-2 2 0 16,-1 2 0-16,-2 0 0 16,-2 0 0-16,-3 0 0 0,-2 2-160 0,-3-2-96 0,-5 4-32 0,-3 0 0 15,-3-2 96-15,-4 2 32 0,-4 2 0 0,0-2 0 16,-1 4 496-16,1-1 112 15,2-1 0-15,3 0 16 16,1 1 144-16,3 0 32 0,3-1 0 0,0-2 0 0,2 0-320 16,-2 3-48-16,1-4-16 0,0 1 0 0,0 0-256 0,0 1 0 0,-1-2 0 0,0 1 0 15,-2 1-256-15,1 0 0 0,-1 4 0 0,0-3 0 16,-1 3-784 0,0 0-176-16,0 1-16 0,-3-1-16 0</inkml:trace>
  <inkml:trace contextRef="#ctx0" brushRef="#br0" timeOffset="50861.83">4248 6831 35935 0,'-3'-3'3200'15,"3"2"-2560"-15,1 1-512 0,-1 0-128 0,2-2 0 0,-2 2 0 0,0 0-128 0,0-4 128 0,0 1-384 0,0 2 16 0,1 1 0 0,-1 0 0 0,0 0 368 0,0 0 0 0,0 0 0 16,0 0 0-16,17 20-448 0,-12-8-32 0,1 2 0 0,2 4 0 0,0 1 288 0,2 6 48 16,0 3 16-16,1 7 0 0,2 3 288 0,-1 3 64 15,0 7 16-15,2 5 0 0,0 2 592 0,-2-1 128 16,0 2 32-16,-1-4 0 0,-2-6-416 0,-2-7-64 15,2 1-32-15,-1-6 0 0,-1-4-480 0,0-3 0 16,0-7 0-16,-1-4 0 0,-1-4-128 0,0-3-80 16,-2-5-16-16,-1-4-10992 15,-2-3-2208-15</inkml:trace>
  <inkml:trace contextRef="#ctx0" brushRef="#br0" timeOffset="51272.56">4138 6603 41471 0,'-14'-22'1840'0,"3"7"368"0,2 4-1760 0,4 5-448 0,3 1 0 0,2 4 0 0,0-3 0 0,-3-2 128 0,1-3-128 0,1-1 0 0,1-2 0 0,3-1-256 0,6 0 48 0,3 2 0 0,7 3 208 0,4-2-192 16,6 2 192-16,4 2-192 0,4 2 192 0,0 0 0 15,2 4 0-15,0 1 0 0,1 6-160 0,-2-1 16 16,-1 2 0-16,-2 2 0 0,-3 0 144 0,-4 3-208 16,-4-4 80-16,-3 1 128 0,-1 0 0 0,-2 1 0 15,2 3 0-15,-1 1 0 0,0 1 240 0,2 0 64 16,0 6 16-16,0-1 0 0,0 2-128 0,0-1-32 16,-2-2 0-16,0-2 0 0,-3 1-160 0,-1-3 0 15,-3 0 0-15,-2-4 0 0,-3 1 0 0,-2-4 0 0,-4 1 0 16,-2 0 0-16,-3-1 0 0,-4-2 0 0,-2 2 0 0,-5-3 0 15,-1 2 0-15,-6 0 0 0,-3 1 0 0,-3-3 0 16,-2 1 0-16,-4 2-272 0,0 1 64 0,-3-4 16 16,-2 2 0-16,0-2 0 0,-1-1 0 0,3-5 0 15,1 0 32-15,5-3 16 0,7 1 0 0,1 1 0 16,6-4-1072-16,5 1-224 16,2-2-32-16,4-2-14608 0</inkml:trace>
  <inkml:trace contextRef="#ctx0" brushRef="#br0" timeOffset="51653.41">5232 5895 31327 0,'-3'-9'1392'0,"1"3"272"0,1 2-1328 0,-1 2-336 16,1 4 0-16,0 1 0 0,0-2 448 0,-2 4 32 0,0 5 0 0,-2 2 0 0,-3 5-480 0,0 7 0 0,0 4 0 0,-1 1 0 0,2 3 800 0,1 0 64 0,0 9 16 0,1 3 0 0,0 3-496 0,2 2-80 15,3 1-32-15,3-3 0 0,2 0-96 0,2-2-32 0,2 5 0 0,2 0 0 16,0-4 208-16,-1 3 32 16,2 3 16-16,-1 1 0 0,2-6 32 0,-2-5 0 15,0-2 0-15,1-5 0 0,0-8-192 16,0 0-48-16,3-1 0 0,1-5 0 0,0-4-192 0,0-2-160 0,-1-6 32 0,0-4-18160 16</inkml:trace>
  <inkml:trace contextRef="#ctx0" brushRef="#br0" timeOffset="52192.04">5811 6571 35935 0,'-4'-9'1600'0,"-1"3"320"16,1 3-1536-16,0-1-384 0,2 1 0 0,1 3 0 0,-2 0 768 0,0-2 64 0,-4 1 32 0,-2-4 0 0,-1 1-864 0,-2 0 0 0,1 2 0 0,0 1-128 0,3 1 128 0,-2 0 0 0,0 1 0 0,0 1 0 0,0 1-320 0,1 3 0 0,1 1 16 0,-1 6 0 16,0-1-144-16,2 7-48 0,0-2 0 0,-1 5 0 0,2 5 496 0,-1 3 0 0,0 7 0 0,1 0 0 15,1 3 672-15,3-3 80 16,-1-2 16-16,3-1 0 0,3-2-256 0,2-1-32 15,3-2-16-15,3-6 0 0,2-4-272 0,-1-4-48 16,4-3-16-16,3-2 0 0,4-4-432 0,2-6-80 0,2 0-32 0,0-6 0 31,-1-3-720-31,0-1-144 0,0-5-16 0,-2-1-16 16,-3 0 640-16,-3-2 128 0,0-2 32 0,-3-2 0 0,-3-1 512 0,-2 2 0 16,-3 2 0-16,-3-4 0 0,-3 1 0 0,-2 1 224 15,-3-1-64-15,-3 0-16 0,-2-1 416 0,-1 4 80 0,-1-4 0 16,0 5 16-16,-1-2-656 0,2 5 0 15,0 2-256-15,2 4 80 0,4 3 176 0,0 6 0 16,3 0 0-16,-1 6 0 0,1 3 1152 0,2 4 256 0,1 2 48 0,0 1 16 16,2 4-976-16,1-2-192 0,1 5-48 0,0-1 0 15,3-2-48-15,-1 1-16 0,2-2 0 0,1 3 0 16,3-3 0-16,0 2 0 0,3-1 0 0,0-1 0 16,2 0-192-16,2 0 0 0,1 0 0 0,0-3 0 15,2 0 0-15,-4-1-192 0,-2-2 48 0,2-3 0 16,2 2-624-16,-2-3-112 0,1-5-16 15,-2-2-16992-15</inkml:trace>
  <inkml:trace contextRef="#ctx0" brushRef="#br0" timeOffset="52713.68">6569 6603 35007 0,'0'4'3120'0,"-2"1"-2496"0,1 1-496 0,1-1-128 0,1 0 1712 0,1 1 320 0,-1 0 64 0,1 7 16 0,1 7-2432 0,-1 8-464 0,2 8-112 0,-2 1 0 0,0-5 528 0,0-4 112 0,1 0 32 0,-2-6 0 15,0-2-160-15,-1 1-16 16,0-1-16-16,-1-6 0 15,-2 0-736-15,2-2-160 0,-1-4-32 0,-1-3 0 0,3-4 1344 0,-2-2 176 0,0-4 80 0,1-3 0 16,0-4 1104-16,-1-2 224 0,-1 0 32 0,-1-6 16 0,3-2-784 0,-3 0-144 16,2 0-48-16,-1-3 0 15,0 0-176-15,0-1-32 0,1 1-16 0,2 3 0 16,1-1-96-16,3 1-16 0,-1 6 0 0,4-1 0 0,0 3-80 0,2-1-32 16,1 4 0-16,-1-4 0 0,3 5-64 0,-1-2-16 15,0-2 0-15,2 2 0 0,2-3-128 0,1 2 0 16,3-3 0-16,2 1 0 0,1-1 0 0,2 1 0 15,0 4 128-15,4-1-128 0,0 9 0 0,3 0 0 16,2 8 128-16,2 5-128 16,-3 4 0-16,0 3 0 0,2 3 0 0,-1 5 0 0,2 3 512 0,-2 2 32 0,0 3 0 0,0 2 0 15,-2 1-176-15,-2 4-48 0,1-1 0 16,-4-2 0-16,0-5-320 0,-4 3 0 0,-1-3 0 16,-2-1 128-16,-2 1-128 0,-1-1-192 15,-1 1 64-15,-3-1 0 0,1-5-704 16,-2-2-144-16,0-4-32 0,0-7-12704 15,1-11-2544-15</inkml:trace>
  <inkml:trace contextRef="#ctx0" brushRef="#br0" timeOffset="53932.84">2612 9423 29487 0,'-19'2'2624'0,"3"2"-2112"0,5-3-512 0,6 2 0 0,1-3-400 0,-3 0-192 16,-11 2-48-16,-9 2 0 0,-9-1-1280 0,-2 2-256 0,5-1-48 0,4 2-16 0,7-2 1792 0,3 0 448 0,5 1 0 0,4 1-128 0,1-2 864 0,4-2 176 16,1 2 48-16,3-1 0 0,0 0 528 0,1 1 112 0,2-2 32 0,2-1 0 15,1 2-96-15,1-3-32 0,4-3 0 0,0 2 0 16,2-5-368-16,3 0-80 0,1 0-16 0,4-7 0 15,5 1-144-15,4-2-48 0,4-2 0 0,2 1 0 16,8-1-400-16,1 0-64 0,3 0-32 0,6 1 0 16,3 2-176-16,3 2-48 0,4 3 0 0,2 2 0 15,-1 2-128-15,-2-2 0 0,0 4 0 0,-3-5 0 16,-2 0 0-16,-2-2 0 16,0 3 0-16,-3 2-176 0,-2 2-400 15,0-2-64-15,-3 1-32 0,-3 3-11408 0,-2 1-2272 0</inkml:trace>
  <inkml:trace contextRef="#ctx0" brushRef="#br0" timeOffset="54361.51">4776 8958 40543 0,'-9'-3'1792'0,"1"0"384"0,2 3-1744 0,3 0-432 0,0 0 0 0,2-3 0 0,1 3 0 0,-3-2 128 0,-2 0-128 0,-1-4 0 0,1 0-272 0,-1-4-144 0,1 0-32 0,0-2 0 0,2-1 448 0,-1-3-128 0,1 2 128 0,-2-3 0 0,0 4-224 0,-2-2 32 15,-2 1 16-15,-2 3 0 0,-2 0 176 0,-2 3 192 0,-4-1-32 0,1 5-16 0,-2 2 336 0,-1 4 64 16,0 7 16-16,-1 1 0 0,-1 3-400 0,0 5-160 16,-1-1 128-16,1 4-128 0,-1 1 0 15,1 0 0-15,1 3 128 0,-2 4-128 16,-3 3 0-16,1 0 0 0,6-5 0 0,2 3 128 0,-1 2-128 0,7-1 160 31,3 0-160-31,7-3 160 0,3-2-160 0,4 0 192 16,2 1-192-16,4-3 192 0,4 1-192 0,-1-3 0 15,1-1 0-15,1-1 0 0,3 1 0 0,3 1 0 16,0 0-192-16,4 1 192 16,2-4-512-16,2 0 0 0,-5-3 16 0,5 0 0 15,10 3-1456-15,5-1-288 0</inkml:trace>
  <inkml:trace contextRef="#ctx0" brushRef="#br0" timeOffset="54914.68">5480 8958 40543 0,'-12'-3'1792'0,"1"3"384"0,1-2-1744 0,1 1-432 0,3 1 0 0,2 0 0 0,-2-3 0 0,-5 2-144 0,-9-2 0 0,-6 0 0 0,-5-4-1904 0,-1 3-368 0,1 0-80 0,3 1 0 0,3 3 1968 0,5 3 400 15,4 5 128-15,3 2 0 0,2 3-144 0,2 4 144 16,2 7-160-16,0 2 160 0,2 4 560 0,3 4 208 16,2 9 32-16,2 4 16 0,2 5 432 0,1 4 96 15,1-2 0-15,-1-1 16 0,1-5-656 0,3 2-144 16,0-6-32-16,3-1 0 0,0-4-400 0,2-7-128 15,3-3 0-15,1-10 0 0,0-2 0 0,1-5 0 0,-3-3-176 16,1-8 176-16,3-2-320 0,0-6 64 0,-3-3 0 0,-1-2 0 16,0-4 0-16,0-6 0 0,0 0 0 0,0-9 0 15,-1-2-432-15,0-4-80 16,-3 1 0-16,0-1-16 0,-5-1-224 0,-1 0-32 0,-2 1-16 16,-4 2 0-16,0 4 928 0,-1 5 128 0,-2 1 128 0,1 8-128 15,-1 2 1216-15,0 5 128 0,0 4 48 0,1 2 0 0,-1 6-176 0,3 3-48 16,0-2 0-16,3 4 0 0,-1 5-736 0,3 1-160 15,2 6-16-15,1-3-16 0,2 4-80 16,0 1-16-16,0-1 0 0,-1 1 0 0,4-1-144 16,-2-2 0-16,1-2 144 0,-1-1-144 0,1-1 0 0,-1 2 0 15,1-1 0-15,0 2 0 16,3 0-240-16,0 0-64 0,0 1-16 0,1-2 0 16,0 0-544-16,1-4-112 0,2 1-32 0,-1-8-16416 15</inkml:trace>
  <inkml:trace contextRef="#ctx0" brushRef="#br0" timeOffset="55262.24">5884 8203 42383 0,'-9'-6'3776'0,"1"3"-3024"0,3 1-608 0,4 2-144 0,1 0 704 0,-1 0 96 0,-1-1 32 0,-3 0 0 0,0-2-832 0,3 6-256 0,5 3 0 0,4 10 0 0,7 6 256 0,3 10-176 0,4 7 176 0,4 7-160 16,3 6 160-16,1 9-160 0,1 6 160 0,-3 0-160 0,-6-10 160 0,-1 6 0 15,-1 6 0-15,-1 4 0 0,-4 2 0 0,-1-4 0 16,-2-2 0-16,-1 4-128 15,1 5-32-15,3-1 0 0,-2-8 0 0,3 0 0 0,1-1-32 0,2 0 0 16,3 2 0-16,2-14 0 0,-1-4 192 0,-1-8-160 16,2-9 160-16,-2-4-160 15,-1-8-464-15,-1-5-80 0,-2-8-32 0,-3-4-17296 0</inkml:trace>
  <inkml:trace contextRef="#ctx0" brushRef="#br0" timeOffset="55695.54">7156 9015 40543 0,'-10'-3'1792'0,"1"1"384"0,1 0-1744 0,2 0-432 0,2-1 0 16,0 2 0-16,0-2 304 0,-3-2-32 0,-4-3 0 0,-5-3 0 0,0-3-80 0,0 1 0 0,1-2-16 0,1 1 0 0,1-3-176 0,0 3 0 0,2-2 0 0,0 4 0 15,1 2-192-15,0 4-64 0,3 1 0 0,-2 4-16 16,2 2 272-16,-2 1 224 0,-1 7-32 0,0 1-16 15,-1 2 176-15,0 7 32 0,0 1 16 0,-3 8 0 16,-2 3-400-16,3 2 0 0,1-5 0 0,1 6 0 16,1 5 0-16,2 5 0 0,2-1 0 0,3 2 0 15,4-3 0-15,3-1 192 0,2 0-64 0,2-4 0 16,2 1-128-16,1-2 192 0,4 1-192 0,-1-2 192 16,2-7-64-16,2 1 0 0,2-4 0 0,1 0 0 0,2-5-128 0,1-1 0 15,0-5 0-15,1-4 0 0,1-2-320 0,-1-3-64 16,2-5 0-16,1-3 0 15,2-1-400-15,3-2-96 0</inkml:trace>
  <inkml:trace contextRef="#ctx0" brushRef="#br0" timeOffset="60463.57">3149 11551 7359 0,'-3'-1'656'0,"-3"1"-528"0,-2-3-128 0,2 1 0 0,2 0 7728 0,1 2 1504 0,-2 0 304 0,-4 0 64 0,-6 0-8000 0,-6-2-1600 16,-5-2-352-16,-2 4-48 0,-6-2 192 0,-2 2 32 0,-4 0 16 0,-6 2 0 0,-1 4 160 0,-4 1 224 0,-2 0-48 0,0 2-16 0,3 1-160 0,2 0 0 0,2 2 0 0,2-3 0 15,3 4 224-15,3-3 16 0,4 0 0 0,3-1 0 16,4-1-240-16,4 0 0 0,4-2 0 0,2-2-160 15,3 0-784-15,3 0-144 16,4-1-48-16,1-2-16016 0</inkml:trace>
  <inkml:trace contextRef="#ctx0" brushRef="#br0" timeOffset="61197.11">4384 10861 35935 0,'0'-10'3200'0,"0"4"-2560"0,1 1-512 0,0 4-128 0,0-2-336 0,1-1-96 0,0-2-16 0,2-6 0 15,-1-3-128-15,1 4-16 0,0-1-16 0,-2 5 0 0,1 4 992 0,-2 0 208 16,0 7 48-16,-1 5 0 0,0 0-320 0,-1 8-64 15,-1 5-16-15,-2 5 0 0,-1 6 336 0,-1 4 80 16,0 4 16-16,-3 6 0 0,-2 10 144 0,-2 6 16 16,-1 5 16-16,-4 0 0 0,1-1-432 0,0-4-96 15,-1 1 0-15,1 2-16 0,-2 3-304 0,0-2 0 16,0-3-128-16,1-4 128 0,0-7 0 0,1-6 0 0,1-5 0 0,0-4 0 16,2-4 0-16,2-6 0 15,1-2 0-15,1-4 0 0,2-6-128 0,2-3 128 0,4-7-208 0,0-4-12080 16,2-2-2432-16</inkml:trace>
  <inkml:trace contextRef="#ctx0" brushRef="#br0" timeOffset="61684.25">4438 11775 40543 0,'5'-6'1792'0,"-3"-1"384"0,1 4-1744 0,1 0-432 0,-2-1 0 0,2 4 0 0,1-2 160 0,3-1-160 0,6-1 192 0,6-3-192 0,2 1 0 0,3 1-192 0,-1 0 0 0,1-1 0 0,1 0 192 0,1 0 0 0,2-3 0 16,0 2 0-1,2-2-192-15,2-1 48 0,0-2 16 0,0 2 0 0,1-3 128 0,-2 1 0 16,0-1 0-16,-2-2 0 0,-2-1 0 0,-3 3 0 15,-4-3 0-15,-4 4 0 0,-2-2 0 0,-5-1 0 16,-3 2 0-16,-2-5 128 0,-3 2 96 0,-5 0 32 16,-2 0 0-16,-4 0 0 0,-4 1-96 0,-3 2-16 15,-4 3 0-15,-5 1 0 0,-2 3-144 0,-3 3 128 0,-1 5-128 16,-6 3 128-16,-1 6-128 0,-2 1 0 0,1 8 0 0,1 0 0 16,2 7 0-16,7-7 0 0,6 1 0 0,-2 5 0 15,0 5 0-15,-1 7 128 0,5 0 0 0,2 3 0 16,1 0 64-16,2 1 16 0,3-1 0 0,-1 0 0 0,3-3-208 15,1-1 0-15,1 1 128 0,4-2-128 16,3-5 0-16,3 0 0 0,4-3 0 0,2 1 0 16,6-6-192-16,3-2 0 0,5-2 16 0,4-2 0 15,3-2-208-15,4-2-64 0,3-1 0 0,3-5 0 16,1-1-1216-16,0-6-256 16,3 0-64-16,-2-6 0 0,-2 0-896 0,0-1-176 15,2-4-32-15,-3-3-8576 0</inkml:trace>
  <inkml:trace contextRef="#ctx0" brushRef="#br0" timeOffset="62175.32">5682 11589 7359 0,'2'-13'656'0,"0"3"-528"0,-2-3-128 0,1 7 0 0,-1 0 5600 0,0 2 1088 0,0 2 224 0,0-7 32 0,0-1-4672 0,-1 0-928 0,-2 0-192 0,-2 4-48 0,-2 6-448 0,-3 4-80 0,-1 2-32 0,-2 3 0 16,-3 4-416-16,-1 2-128 15,1-1 0-15,-3 4 0 0,-2 1-256 0,0 4-128 0,-1 5 0 0,1 0-16 0,0 4 400 0,3 0-160 16,0 2 160-16,3-5 0 0,3-1 208 0,0-2 160 31,1 2 16-31,-1 1 16 0,4-5 176 0,0 2 48 16,3 0 0-16,0-1 0 0,4 0-432 0,1-1-64 15,4 2-128-15,2-3 176 0,4-5-176 16,2-2 128-16,3-3-128 0,4-6 128 0,3-2-128 0,3-5 0 16,3-6 0-16,1-3 0 0,0-3 0 0,1-4 0 15,1-3-144-15,-4-1 144 0,-3-1-272 16,0-2 48-16,-1-4 16 0,-2-2 0 0,-4 6 64 0,-2-6 16 16,-2 1 0-16,-2-1 0 0,-1 1 304 0,-1 0 64 15,-2 0 16-15,1 6 0 0,-1 3 0 0,1 6 16 16,-1 7 0-16,-1 0 0 0,-2 6-144 0,-2 3-128 15,1 2 192-15,-3 1-192 0,0 4 240 0,-3 3-64 0,2-1-16 0,-1 4 0 16,-1 0-32-16,2 0-128 0,0 0 192 0,0 3-64 16,-1-1 112-16,2 5 16 0,0-1 0 0,2 4 0 15,-1-1-256-15,1 1 0 0,1 2 0 0,0-1 0 16,1-3 0-16,1-2 0 0,0 0 0 0,0-4 0 16,1-2 0-16,-1-4-256 0,1-2 48 0,1-6 16 15,-1-2-272-15,0-1-48 0,0-2-16 0,1-5-18080 16</inkml:trace>
  <inkml:trace contextRef="#ctx0" brushRef="#br0" timeOffset="62577.46">6295 12053 35935 0,'-1'6'3200'0,"-1"0"-2560"0,-2-2-512 0,1 0-128 0,3 1 1648 0,0-2 304 0,0 1 64 0,0 5 16 0,-1 1-2160 0,1 3-448 0,0 5-64 0,0-5-32 0,1 0 464 0,-1-6 208 0,3-1-192 0,-2-1 192 0,2-4-224 0,-1-2 80 0,2-1 16 0,-1-2 0 16,0-2-512-16,1-4-112 0,-2-3-16 0,1-3 0 16,-2 0 1392-16,0-1 272 0,-1-3 48 0,0-2 16 15,-1-4-320-15,0-1-48 0,1-3-16 0,-2-1 0 16,4-1-144-16,-2 1-48 0,1-1 0 0,1-3 0 15,1 2-128-15,0 1-16 0,1 2-16 0,1-1 0 0,0 3 160 16,3-1 16-16,-1 1 16 0,2-3 0 0,2 1-32 16,0-3 0-16,0 3 0 0,1 2 0 0,1 1-256 0,0 3-128 31,1 2 128-31,1 3-128 0,-2 4 0 0,2 4-144 0,-1 5 0 0,1 0 0 16,-2 3-176-16,0 3-48 0,0 3 0 0,1 1 0 15,-1 4-400 1,1 2-64-16,-2 3-32 0,2 0 0 0,0 3-352 0,0 0-80 0,1 0-16 0,1 2-10688 15,-1-2-2144-15</inkml:trace>
  <inkml:trace contextRef="#ctx0" brushRef="#br0" timeOffset="63013.43">6984 11645 36863 0,'-1'4'3264'0,"-2"-4"-2608"0,2 2-528 0,0-1-128 0,1 2 1264 0,0-1 208 0,0 4 64 0,0 6 0 0,0 2-1536 0,1 5-128 0,0 3-128 0,1 2 0 0,-4-2 64 0,2 1 32 0,0-3 0 0,-1 2 0 0,0-3-48 0,-2 0-16 0,1-3 0 0,1 0 0 0,-1-3 80 0,1-2 16 16,2-1 0-16,1-2 0 0,0-3 128 0,1-2 128 31,0-3-128-31,4 0 176 0,-3-3 144 0,4-3 48 0,1-3 0 0,0-1 0 0,0-2 48 0,0-2 16 16,2-2 0-16,1-3 0 0,1 1 32 0,0-4 16 15,3-6 0-15,0 0 0 0,0-4-48 0,3-3-16 16,0-1 0-16,0 3 0 0,1 0-224 0,1 2-64 16,4-2 0-16,0 3 0 0,1 4-128 0,-2 3-256 15,1 6 64-15,-4 6 16 0,-1 5 176 0,-3 1 0 16,0 7 0-16,0 2 0 0,-4 2 128 0,2 6 16 0,1 3 0 16,0 5 0-16,3 2-144 15,-1-1 192-15,1 5-192 0,1 3 192 0,1 0 128 0,2 9 16 0,1 2 16 16,0 5 0-16,1 2-96 0,-2 1 0 0,-1-1-16 0,-4 1 0 15,1 6-16-15,-3-4 0 0,-1 3 0 0,-2-2 0 16,-1-6-224-16,1-2 0 0,-1-7 0 0,-2-4-160 31,0-5-544-31,0-7-96 0,-1-5-32 0,-3-8-20320 0</inkml:trace>
  <inkml:trace contextRef="#ctx0" brushRef="#br0" timeOffset="68130.98">2367 14127 49759 0,'0'0'4416'0,"1"0"-3520"0,1 0-720 0,6 0-176 0,2 0-352 0,2 0-96 0,9-3-32 0,13 0 0 0,10-1-672 0,7-2-128 0,-1-3-16 0,-1 2-16 0,-1-5 848 0,-4 3 160 15,-2-1 48-15,-3 0 0 16,-3 0-928-16,-4-1-176 0,-4 1-48 0,-3-3 0 16,-3 4 256-16,1-1 64 0,-1 0 0 0,1-3 0 15,0 4-384-15,0-4-80 0,2 1-16 0,2-3-11712 0</inkml:trace>
  <inkml:trace contextRef="#ctx0" brushRef="#br0" timeOffset="68742.8">3920 13934 46991 0,'2'1'2080'0,"-2"0"432"0,0 1-2000 0,0 0-512 0,0 2 0 0,2-1 0 16,-1 2-528-16,1 5-208 0,3 3-32 0,1 6-16 0,3 6 256 0,1 4 48 0,0 5 16 0,0 5 0 0,0-1 256 0,-2 3 48 0,0 2 16 0,-1 1 0 0,-2-3-160 0,-1 1-16 0,-2 5-16 0,-2-2 0 16,0-1 336-16,-2 0 0 0,-1 0 0 0,1 1 0 15,-1-7 0-15,1-1 336 0,1-1-32 0,-2-5-16 0,2-3 320 16,-2 1 64-16,1-3 16 0,1-10 0 0,0-1-256 0,-1-3-48 16,2 4-16-16,0-4 0 0,3 0-368 0,-2-4 0 15,3-4 0-15,1-5 0 0,-2-2 0 0,2-7-208 16,4-6 16-16,2-11 16 0,1-5 176 0,2-6 144 0,0-9-16 0,-2-8-128 15,0-2 336-15,-2-2-32 0,-1 0-16 0,0-3 0 16,-2-8-144-16,0 1-16 0,0 6-128 0,-1 3 192 0,-1 3-192 16,0-3 128-16,-2 0-128 0,2 3 0 15,2 1 192-15,-1 2-48 0,1-3-16 0,2 0 0 0,2 3-128 16,0 0 0-16,6 4 0 0,-1 2 0 16,4 2 0-16,5 4-176 0,5 3 48 15,2 8 0-15,1 6-112 0,3 10-16 0,1 7 0 16,0 6 0-16,3 4 0 0,-3 4 0 0,0 4 0 0,-5-2 0 0,-2 4 112 0,-4 7 16 15,-4 3 0-15,-5 4 0 0,-2 7 128 16,-4 6-160-16,-3 3 160 0,-5 3-160 0,-1 6 160 0,-2-3 0 16,-3-1 0-16,1-5-128 0,-1 2 128 0,0-6 144 15,-1-1-16-15,0-5-128 0,-1-2 0 0,0-3 0 16,-2-5 0-16,-2-3-192 0,-2-3 192 0,-3-2 0 16,0-3 0-16,-6-4 160 0,-1-1 32 0,-5-3 0 15,-3-2 0-15,-3-2 0 0,-2-2 0 16,-2-3 16-16,-1-1 0 0,-3-2 0 0,1-7-368 0,0 1-80 0,5-2-16 15,0 0 0-15,4-1-512 16,2 0-128-16,3-1 0 16,4 3-16-16,6 4-896 0,4-1-176 15,6 6-48-15,3-2-14496 0</inkml:trace>
  <inkml:trace contextRef="#ctx0" brushRef="#br0" timeOffset="69287.56">5356 13709 35007 0,'0'-9'3120'0,"-2"-1"-2496"0,0 2-496 0,1 0-128 0,1 3 1792 0,-2 1 352 0,2 1 64 0,-2-3 16 0,-2-7-2544 0,-2-3-512 0,-4 0-112 0,-2 1-16 16,-3 3 320-16,-2 4 64 0,-2 6 16 0,2 2 0 0,-2 6-336 0,3 3-64 0,0 2 0 0,1 6-16 16,0 1 976-16,0 6 0 0,2 1 224 0,-2 3-32 15,0 5 1184-15,-1 1 240 0,-1 1 48 0,-1-3 16 0,4 0-912 16,-4 3-176-16,0 4-32 0,-2 0-16 0,4-1-368 16,1-6-176-16,5-1 160 0,5-2-160 15,4-5 0-15,3-4 0 0,6-4 0 0,3-4 0 16,3-3 0-16,3-5 144 0,4-2-144 0,1-7 128 15,3-2 0-15,0-5 0 0,1-1 0 0,-3-3 0 16,-1 1-128-16,1-2 192 0,-1-5-192 0,-4 1 192 16,-1 1-192-16,-4-2 128 0,-2-1-128 0,-2-1 128 0,-2 1-128 15,0-4 0-15,-1 4 0 0,-1-2 0 0,2 3 240 0,-1-1 16 16,3 5 0-16,-2-2 0 0,2 5-256 0,-3 5 176 16,0 2-176-16,-1 2 160 0,-1 4-16 0,-1 0 0 15,-2 2 0-15,0 2 0 0,-1 2 80 0,-1 5 16 16,0-2 0-16,-1 5 0 0,2 1-240 0,0-1 128 15,2 4-128-15,-1-2 0 0,1 1 192 0,1 3-48 16,0-2-16-16,1 4 0 0,0-1-128 0,1 3 0 16,-2 3 0-16,1-7 0 0,-1-2 0 15,-1 0 0-15,1 3 0 0,-2 1 0 0,0-2-176 0,-1-4-64 0,1-3-16 0,-1-1 0 16,2-6-960 0,-1-2-208-16,2-2-48 0,2-5-17712 0</inkml:trace>
  <inkml:trace contextRef="#ctx0" brushRef="#br0" timeOffset="69588.31">6060 12979 43311 0,'2'3'1920'0,"-4"2"384"0,1 3-1840 0,0 1-464 0,0-2 0 0,1 2 0 0,-2 3 240 0,1 8-48 0,-1 15-16 0,-1 12 0 0,-1 7-176 0,3 3 0 16,0-4 0-16,2-5 0 0,2 2 192 0,0-2 0 0,4 3 0 0,-1 2 0 0,1 4-192 0,1 0 192 0,-1 0-192 0,-2 0 192 0,-1-7-192 0,-3-3 0 0,-1-1 0 0,-1-6 0 15,-1-5 0-15,-1-4 0 0,-1-1-192 0,-2-5 192 16,0-3-512-16,-3-3 32 0,-1-6 0 0,-1-2 0 0,-1-5-240 15,-3-6-48-15,-4-6-16 0,-2-6-17520 0</inkml:trace>
  <inkml:trace contextRef="#ctx0" brushRef="#br0" timeOffset="69777.98">5527 13453 44223 0,'2'-5'1968'0,"-2"1"400"0,1 2-1904 0,1 0-464 0,2 2 0 0,2-2 0 0,3 2 640 0,7-4 16 0,11 1 16 0,13-4 0 0,8 1-368 0,5-3-80 0,2 3-16 0,0 3 0 0,0-4 48 0,-2 4 16 0,-3 0 0 0,-3 0 0 16,-2 0-272-16,-5 3 0 0,-2-2 0 0,-5 0-144 15,-1-1-352-15,-3 0-64 0,-2 3-16 0,-5-2 0 16,-3 0-384 0,-3-3-64-16,-4 4-32 0,-3-1-11968 0,-3-2-2400 0</inkml:trace>
  <inkml:trace contextRef="#ctx0" brushRef="#br0" timeOffset="70301.6">6682 14336 57135 0,'-3'2'5072'0,"0"2"-4048"0,3-4-832 0,1 0-192 0,1 2 0 0,-2-2 0 0,1 2 0 0,0-2 0 0,3-2-1696 0,3-10-224 0,7-13-64 0,2-34-21344 0</inkml:trace>
  <inkml:trace contextRef="#ctx0" brushRef="#br0" timeOffset="71684.78">7706 13564 43311 0,'-11'-6'3840'15,"2"2"-3072"-15,2 2-608 0,3 2-160 0,3 0 544 0,2 2 80 0,2 2 16 0,-1 2 0 0,2 6-640 0,3 8-368 0,3 11 48 0,5 7 16 0,2 11 64 0,1 4 16 0,0 1 0 16,1 2 0-16,-3-3-272 0,-1-1-48 0,0 1-16 0,-4-2 0 0,-1-3 176 0,-3-1 48 15,-3-2 0-15,-3-6 0 0,-5-5 464 0,1-5 112 16,-4-2 16-16,1 1 0 0,0-10 400 0,0-4 96 16,2-8 16-16,0-4 0 0,2-4 0 15,1-8 0-15,-1-2 0 0,2-10 0 16,2-11-208-16,0-6-48 0,2-7 0 0,0-7 0 16,2-8-816-16,0-2-160 0,0 1-48 0,-1 1 0 15,-1-5-192-15,-2 0-64 0,-1 5 0 0,-2 5 0 16,-2 5 320-16,-2 3 48 0,-2 4 16 0,1 3 0 15,0 10 384-15,1 2 0 0,0 10 0 0,1 0 0 0,1 3 320 0,1 4 160 0,2 2 32 16,2-1 0-16,1-1 96 0,5 4 32 16,2-2 0-16,5 0 0 0,2-2-512 0,5 2-128 0,8-1 0 15,4 1 0-15,4 0 0 0,0 0-192 0,0 5 64 16,-2 4 0-16,-3 1-96 0,-3 3-16 0,-3 0 0 0,-3 1 0 16,-6-1-176-1,-3 6-32-15,-1 3-16 0,-4 2 0 0,-2 5-304 0,-3-1-48 16,-2 8-16-16,-3 2-17856 0</inkml:trace>
  <inkml:trace contextRef="#ctx0" brushRef="#br0" timeOffset="72141">8540 13839 44223 0,'3'1'1968'0,"0"-2"400"16,1 1-1904-16,0-3-464 0,3 3 0 0,-1-2 0 0,2 0 0 0,7-4-240 0,9 0 32 0,4-4 0 0,4-2-416 0,-1-1-80 0,-3 4 0 0,-6-4-16 0,-1 3-432 0,-4-1-96 0,-1 0-16 0,-5 2 0 15,0-3-720-15,-2 2-160 0,-1 0-32 0,-1-5 0 0,-2 3 2896 0,1-2 576 0,-1-4 112 0,1-2 32 16,-1-2 256-16,0-3 48 0,0 0 16 0,-1-1 0 0,-2-2-1120 15,-1-4-208 1,-2 3-48-16,-1 1-16 0,-2 3-176 0,-3 3-48 16,-1 3 0-16,-3 9 0 0,-3 4-144 0,-3 9 0 15,-4 2 0-15,-5 10 0 0,-4 3 0 0,-3 8 0 0,-2 5-160 16,0 4 160-16,0 0 0 0,2 6 0 0,2 0 0 0,2 4 160 0,5-1-160 0,1 1 0 16,6 2 0-16,3-7 128 0,6 1-128 0,2 0 160 15,4-1-160-15,2-1 160 16,3-4 0-16,0 4 0 0,2 7 0 0,2 0 0 0,1 0-32 0,2-2 0 15,1-3 0-15,0 1 0 0,2-5-128 0,0 1 0 0,3-5 0 16,2-5 0 0,2-3-320-16,2-9-128 0,1-6-48 0,2-4-12048 0,1-6-2432 31</inkml:trace>
  <inkml:trace contextRef="#ctx0" brushRef="#br0" timeOffset="73217.98">9817 13656 22111 0,'-4'0'1968'0,"1"0"-1584"0,0 0-384 16,3 0 0-16,0-3 1712 0,-1 2 256 0,0-2 48 0,-2 0 16 0,-1-4-1600 0,4-1-432 0,2-6 128 0,0 2-128 0,4-1 128 0,1 1-128 0,-1-1 144 0,1-2-144 0,1-1 576 0,-2 1 32 0,0 1 0 0,-2-2 0 0,-2 4 368 0,-1 2 80 15,-3-3 16-15,-2 4 0 0,-1-3 272 0,-2 5 48 0,-2-2 16 0,-3 3 0 16,-1 2-896-16,-1-2-160 0,-4 3-32 0,0-1-16 16,-2 1-112-16,-1 1-32 15,-1 1 0-15,-2 1 0 0,1 1-160 0,-2 4 128 0,1-1-128 0,1 3 128 16,-1 4-128-16,1 3 0 0,-1 7 0 0,1 1 0 15,3 2 0-15,-1 6 0 16,-1 8 0-16,1 1 0 16,1 4 0-16,2-1 192 0,1 2-64 0,4-3 0 0,0-3 112 0,5-4 16 15,-1 5 0-15,2-1 0 0,3 5-256 0,3-4 0 16,1-8 0-16,3-3-160 0,6 4 160 0,6 3 0 0,5-5 0 0,2-3 0 16,4-4 0-16,1-2 192 0,0-5-32 0,2-6-16 0,2 0 0 0,-2-5 0 0,2-1 0 15,2-4 0 16,-1-4-656-31,1-5-128 0,3 0-16 0,-1-6-18672 0</inkml:trace>
  <inkml:trace contextRef="#ctx0" brushRef="#br0" timeOffset="73598.82">10317 13491 43311 0,'-5'1'1920'0,"-2"2"384"0,-1 1-1840 0,-1 0-464 0,3 0 0 0,0 2 0 0,-4 2 464 0,-6 7 0 0,-10 7 0 0,-8 10 0 0,-3 6-1168 0,3 3-224 0,5 2-48 0,8-4-16 16,6 2-320-16,8-3-64 0,5-1-16 0,3 1 0 15,2-2 560-15,2 1 96 0,0-2 32 0,0 0 0 0,0-7 1536 0,-1-2 304 16,1-4 64-16,1 0 16 0,3 0-192 0,2-6-16 15,2-3-16-15,4-2 0 0,1-7-608 0,1-4-128 16,2-4-32-16,1-7 0 0,1-1-224 0,2-5 0 16,1-2 0-16,0-7 0 0,0-1-384 0,-1-3 0 0,1-1-16 15,-2-1 0-15,0-3 240 0,-3-2 160 0,-1 1-192 0,-5-1 192 16,-3 0 0-16,-3 1 320 0,-2-2-32 0,-4 0-16 16,-3 4-16-16,-3 2 0 0,-3-2 0 0,-3 5 0 15,-1 3 0-15,-2 5-16 0,0 4 0 0,-3 4 0 16,-1 5-96-16,-3 4-16 0,1 0 0 0,-3 3 0 15,-3 1-128-15,1 3 128 0,-3 3-128 0,1-2 128 16,1 2-1136 0,3-1-224-16</inkml:trace>
  <inkml:trace contextRef="#ctx0" brushRef="#br0" timeOffset="74198.82">11307 13339 44223 0,'-4'-15'1968'0,"-2"5"400"0,-1 2-1904 0,-1 0-464 0,2 2 0 0,1 2 0 0,-3-2 304 0,-7-6-48 0,-9-3 0 0,-7-4 0 16,-1 6-640-16,-1 3-128 0,3 5-16 0,2 7-16 15,4 8 32-15,2 6 16 0,3 8 0 0,1 2 0 0,0 2 96 0,1 7 16 16,0 3 0-16,-2 3 0 0,3 4 384 0,-1-1 176 0,5-1-16 0,-1 2 0 16,5-1 224-16,-1 1 64 0,3-4 0 0,1-7 0 15,1-2-128-15,3-3-32 16,0-7 0-16,2-1 0 0,4-1-288 0,1-6 0 0,0 0 0 0,4-5 0 0,2-3 0 16,2-2 0-16,2-4 0 0,4-5 0 0,0 0 0 15,2-6-192-15,4-3 16 0,1-2 16 16,0 0 160-16,-1-5 0 0,3 1 0 0,-5-4 0 15,1-2 0-15,-3 1 0 0,-1-3-176 0,-1-1 176 0,-3 3-224 0,-3-1 48 16,-3 3 16-16,-2 0 0 0,-4 1 160 0,-1 2 0 16,-2 8 0-16,-2 3 0 0,0 4 0 0,-2 3 144 15,-2 6-16-15,-1 0-128 0,-1 6 448 0,-3 5-32 16,-1 2 0-16,-2 5 0 0,1 1-128 0,-3 2-32 16,-1 6 0-16,2 5 0 0,-2 2-256 0,1 5 0 15,2-3 0-15,3-1 0 0,2 1 0 0,1 0 0 0,1-1 0 0,0 0 0 16,2 3 160-16,1 3-160 0,0-5 128 0,2 4-128 15,2-1 192-15,-2 2-32 0,0-3-16 0,-3-1 0 16,2 5 80-16,-4-3 16 0,0-4 0 0,-4 6 0 16,-3 6-240-16,-4 1 144 0,-4-3-144 0,-2-2 128 15,0-2-128-15,-2-5 0 16,1-5 0-16,-2-3-176 0,-1 1-48 0,0-6-16 0,-1-1 0 0,0-5 0 0,-2-2 32 0,0-5 0 16,-1-6 0-16,-1-2 0 15,0-8-304-15,-2-6-64 0,-4-7-16 0,-6-9-18720 16</inkml:trace>
  <inkml:trace contextRef="#ctx0" brushRef="#br0" timeOffset="74423.55">11940 13909 50687 0,'5'6'4496'0,"-4"-3"-3600"0,-2-2-704 0,-1-1-192 0,0 2 1264 0,1-2 208 0,0 3 64 0,-2-2 0 0,-2 2-4112 0,-4-1-816 0</inkml:trace>
  <inkml:trace contextRef="#ctx0" brushRef="#br0" timeOffset="75057.75">2558 15977 46991 0,'-33'16'4176'0,"8"-4"-3344"0,12-3-656 0,9-8-176 0,3 1-1024 0,-7 2-224 0,-11 7-48 0,-11 3-16 0,-2 1 992 0,6-4 192 0,13-5 128 0,15-7-160 0,14-4 512 0,15-5 96 0,11-4 32 0,15-2 0 15,11-7-480-15,12-3 0 0,11-4 0 0,5 0 0 16,4 3 160-16,-4-2-16 0,1-1 0 0,-5-1 0 16,-1 3-320-16,-8 2-64 15,-4 0-16-15,-6 5-19120 0</inkml:trace>
  <inkml:trace contextRef="#ctx0" brushRef="#br0" timeOffset="81288.85">4612 15780 28559 0,'-2'0'2544'0,"1"0"-2032"0,1 0-512 0,1 0 0 15,1 0 1344-15,1-2 192 0,1 0 16 0,0 0 16 0,4 2-432 0,1-4-96 0,0 4-16 0,0 1 0 0,0 2-144 0,-3-1-48 0,0 5 0 0,-2-3 0 0,0 5-384 0,-3 0-64 0,-1 1-32 0,-3 2 0 0,1-2-192 0,-2 0-32 16,-1-2-128-16,0 0 192 0,0 1-192 0,-1-3 0 16,2 0 0-16,1-2 0 0,-1-1 368 0,1 1-32 15,1 2 0-15,0-1 0 0,-1 3 48 0,1-2 16 16,0 0 0-16,0 3 0 0,1 1-224 0,-1-2-48 16,1 2-128-16,1-4 192 0,0 0-192 0,0-2 0 15,1-3 0-15,-1 2 0 0,3-1 0 0,-1 0 0 16,1 0 0-16,1-2 0 0,-2 0 0 0,-1 2 0 15,0-2-160-15,1 0 160 0,-2 2 0 0,-2 0 0 16,2-2 0-16,-2 3 0 0,0 0 0 0,-1 0 128 16,3-3-128-16,0 0 176 0,0 0-48 0,-20 11-128 15,14-6 192-15,1-1-64 0,-1-2-128 0,2 2 0 16,1-2 0-16,1 0 0 0,1 0 0 0,1-2 0 16,1 0 0-16,1 0 0 0,0 1-208 0,-1 2 80 0,0-3 128 15,1 2-208-15,-2-2 208 0,0 0 0 16,0 0 0-16,0 0 0 0,1 24 0 0,-4-13 0 0,0 1 0 15,-2 4 0-15,0 2 0 16,-3 3 128-16,1 1-128 0,-2-2 0 16,2 2 0-16,0-1 0 0,0-1 0 0,2-4 0 0,2-1 0 0,0-3 0 0,1-2 0 15,-1-1 0-15,3-5 0 0,-1-1 0 0,0-1 0 0,0-2 0 16,-2-2 0-16,1-2 0 0,-2-2 0 0,-2-6 0 16,-2-1-416-16,0-3-192 15</inkml:trace>
  <inkml:trace contextRef="#ctx0" brushRef="#br0" timeOffset="81512.98">4783 15215 48831 0,'-14'-12'2176'0,"4"4"432"0,1 4-2096 0,5 2-512 16,4 2 0-16,2 2 0 0,1 0-1024 0,-1 1-320 0,1 4-64 0,-1 1-16 0,2 5-176 0,0-1-16 0,-1 0-16 0,1 2 0 15,-1-2-1456-15,0 1-304 0,2-1-48 0,0 2-16 0</inkml:trace>
  <inkml:trace contextRef="#ctx0" brushRef="#br0" timeOffset="82177.19">5123 15792 11967 0,'-11'0'1072'0,"2"0"-864"0,1 4-208 0,1-1 0 0,5-2 7200 0,1 1 1392 0,-2 4 288 0,0 4 48 0,-4 9-7648 0,0 3-1520 0,-1 3-304 0,2 1-64 0,0 2 304 0,0-2 64 0,2 3 16 0,-1-2 0 16,3-1-16-16,-2-4 0 0,2 0 0 0,-2-1 0 16,-1-1-16-16,-1-4 0 0,-2-1 0 15,1-2 0-15,0-6 576 0,-1-1 128 16,4-3 0-16,1-3 16 0,3-5 16 0,1-5 0 0,4-3 0 0,2-4 0 16,4-4-144-16,3-7-16 0,2-3-16 0,0 1 0 15,0 5-304-15,3-9 0 0,6-7 0 0,3-5 0 16,2 3 0-16,1 2 0 0,-1 6 0 0,0 6 0 0,0 6 176 0,-4 5-176 15,-3 3 160-15,0 8-160 16,-2 2 192 0,-3 5-64-16,1 5-128 0,-3 1 192 0,1 6 48 0,-2 2 0 15,0 4 0-15,-3 1 0 0,-1 3-240 0,-3 0 0 16,-1 2 0-16,-2-2 0 0,-1-1 192 0,-2 1 32 16,-1-2 16-16,1 1 0 0,-1-2 96 0,0-3 32 15,2-3 0-15,-1 0 0 0,-1-5-112 0,2 2 0 0,1-3-16 16,-1-1 0-16,1 0-80 0,0-5-16 0,-1 2 0 0,0-3 0 15,1-3-144-15,-1-1 0 0,1-2 0 0,1-6 0 16,2-2-192-16,1-2-32 0,0-1 0 0,4-3 0 16,-1 0-160-1,0-2-48-15,2-1 0 0,1-1 0 0,1-1 192 0,0-1 48 0,3 4 0 16,1 4 0-16,-1 3 192 0,1 4 0 0,1-1 0 0,-3 5 0 16,0 1 0-16,-2 2 0 0,0-2 0 0,-1 4 0 15,-1 2 320-15,0-3-64 0,-2 3 0 0,0 0 0 16,0 3-96-16,0-1-32 0,0 2 0 0,0 2 0 15,2 1-128-15,-1 6 0 0,2 3 144 0,-1 5-144 0,-2-3 160 0,2 8-32 16,4 9-128-16,-2 9 192 16,-2 7 256-16,-3 2 64 0,-2-6 0 0,-3 2 0 0,-2 1-48 0,-1 1 0 15,-2-4 0-15,-2-3 0 0,1-6-336 16,-1-5-128-16,-1-2 0 0,1-6 0 16,-1-6-272-16,2-3-160 0,0-4-16 0,1-9-16 15,1 0-784-15,2-8-160 0,0-3-16 0,3-8-19328 0</inkml:trace>
  <inkml:trace contextRef="#ctx0" brushRef="#br0" timeOffset="82398.13">6470 15922 48831 0,'1'8'2176'0,"-4"-3"432"0,0 1-2096 0,0 0-512 0,1-2 0 0,1 2 0 0,-1 0 464 0,-1 6-16 0,-2 11 0 0,-2 5 0 0,0 7-880 0,-3 3-176 0,0 0-32 0,-1 1-16 0,-1-2 464 0,1-5 192 0,-1-4-128 0,4-2 128 16,-1-1-736-16,2-6-64 0,1-3-16 0,-2-4 0 15,3-2-576-15,-1-6-112 0,2-2-32 0,2-6-16896 16</inkml:trace>
  <inkml:trace contextRef="#ctx0" brushRef="#br0" timeOffset="82556.28">6616 15435 45151 0,'-8'0'4016'0,"2"0"-3216"0,0 0-640 0,2 0-160 0,4 1 1296 0,0 2 240 0,1-3 32 0,-1 2 16 0,2 4-1952 0,1 2-384 0,2 0-80 0,4 0 0 16,1 1-592-16,3-3-112 0</inkml:trace>
  <inkml:trace contextRef="#ctx0" brushRef="#br0" timeOffset="82839.98">7408 15243 42383 0,'-1'0'3776'0,"-3"0"-3024"0,-2 3-608 0,2-3-144 0,2 2 1664 0,2 2 288 0,-1 2 64 0,-2 7 16 0,-1 6-2864 0,0 12-560 0,-3 10-112 0,-1 5-32 0,-2 3 896 0,-1 2 160 0,-3 6 32 0,-1 1 16 0,0 4 432 0,-2-2 0 0,-1 0 0 0,-1-3 0 16,2 0 0-16,-3-6 0 0,0 3 0 0,0-7 0 15,1 0-256-15,0-2-64 0,-1-1 0 0,3-4-16 31,1-5-2128-31,2-5-416 0,3-5-96 0,1-7-12496 0</inkml:trace>
  <inkml:trace contextRef="#ctx0" brushRef="#br0" timeOffset="83004.28">6904 15783 41471 0,'-3'1'3680'0,"2"-1"-2944"0,2 2-592 0,2-2-144 0,-1 1 944 0,3 2 144 0,3 1 48 16,5 1 0-16,9 4-432 0,7 1-96 0,3 0-16 0,4-1 0 0,-2-2 160 0,4 0 16 0,2-3 16 0,5 0 0 0,-1-4-784 0,1-4-352 0,1 2 32 0,-3-4-14464 31,0 2-2880-31</inkml:trace>
  <inkml:trace contextRef="#ctx0" brushRef="#br0" timeOffset="83234.82">7937 15748 40543 0,'13'-5'896'0,"-7"1"176"0,0 2 32 0,-2 1 48 0,-3-2-928 0,0 3-224 0,1 3 0 0,0-2 0 0,2 4 448 0,1 1 64 0,-3 7 0 0,-2 2 0 0,-2 5-128 0,-3 0-32 0,-1 5 0 0,-2 2 0 0,-1 3-128 0,0-2-32 0,-1 3 0 0,-1-1 0 0,-1 0-464 0,1 1-112 0,-1-2 0 0,1-1-16 31,0-2-432-31,1-4-96 0,1-3-16 0,0-3 0 15,2-1-416-15,0-4-96 0,0 0-16 0,1-6 0 0,1 0 1200 0,0-1 272 0,2-4 0 0,-1-4 0 16,0-2 0-16,3-4 0 0,1-5 0 0,0-3-15280 16</inkml:trace>
  <inkml:trace contextRef="#ctx0" brushRef="#br0" timeOffset="83442.52">8256 14999 43311 0,'-2'-3'3840'0,"0"1"-3072"0,-2 0-608 0,1 0-160 0,2 2 1936 0,1 0 368 0,1 0 64 0,1-3 0 0,1 3-2144 0,3-1-432 0,3 1-96 0,5 4-16 16,1-2-1824-16,1 3-368 0,1 4-80 0,1-3-16 0</inkml:trace>
  <inkml:trace contextRef="#ctx0" brushRef="#br0" timeOffset="83728.05">9288 15106 40543 0,'-18'17'3600'0,"4"-2"-2880"0,-2-1-576 15,4-3-144-15,6-1 1232 0,2 0 224 0,-2 2 32 0,-7 13 16 0,-6 11-1008 0,-4 13-208 0,-1 6-32 0,2 3-16 0,1 0-240 0,0-1 0 0,1-3 0 0,-2 4 0 0,-3 5 0 0,-1-1 0 16,1-7 128-16,3-8-128 0,5-9-368 0,-3 3-112 0,-2 3-32 0,-2-3 0 0,5-3-608 0,2-12-128 0,4-5-32 15,2-8-17472-15</inkml:trace>
  <inkml:trace contextRef="#ctx0" brushRef="#br0" timeOffset="84297.47">8712 15569 41471 0,'1'3'3680'0,"0"0"-2944"0,0-1-592 0,3-1-144 0,1 2 1744 0,1-1 320 0,5 0 64 0,6 1 16 0,12 4-1392 0,12-1-288 0,9 2-48 0,9-5-16 0,1-2-656 0,2-2-128 0,0-2-16 0,0 0-16 0,1-4-768 0,1 1-160 0,-1 4-16 0,-5-2-16 15,-3 0-1200 1,-8 4-240-16,-7-2-64 0,-6 2 0 16,-5 0-144-16,-4 0-48 0,-3 0 0 0,-1 0 0 0,0-3 4032 0,-1 2 816 0,1-1 144 0,0-1 48 0,2 2-752 0,-1 1-128 15,1-2-48-15,-3-2 0 0,-3 0-912 16,2 2-128-16,2-4-160 0,-1 2 160 15,0-5-576 1,-3 3 16-16,-2 0 0 0,-5 0 0 0,-3-1 560 0,-5 1 0 0,-2 3 0 16,-6-1 0-16,-4 4 1280 0,-3-3 256 0,-2 6 48 0,-7-1 16 0,-5 6-256 0,-7 0-64 15,-3 6 0-15,-3 5 0 0,-2-1-432 0,2 4-80 16,4-2-32-16,4 5 0 0,2-3-32 0,3 4-16 0,4 2 0 0,2 0 0 16,4-2-224-16,4-2-32 0,1 0-16 0,4-3 0 31,3-1-416-31,4 1 0 0,1-5 0 0,3 2 0 15,3-2-304-15,2 1 16 0,3-5 0 0,-1-2 0 0,1-2 128 0,3 0 32 0,3-6 0 0,1 2 0 16,2-2 128-16,0-4 0 0,-1 2-144 0,0-4 144 0,2 2 0 0,2-4 0 16,-2-2 0-16,-2 0 0 0,0 0 0 0,-2-3 128 15,1-1 32-15,-1-2 0 16,-1 2-32-16,-1-2 0 16,-2-1 0-16,1-1 0 0,-2 0-128 0,0 0 128 0,-1-1-128 0,-3 1 128 0,2 0-128 0,-2 2 0 15,-2 2 0-15,-1 5 0 0,-2 4 0 16,-1 3 0-16,-1 1 0 0,-4 5-176 0,1 3 176 0,-2 3 0 15,1 1 128-15,-2 3-128 0,1 1 528 0,-1 4 48 16,1 4 0-16,2 3 0 0,-1 1-160 0,2-3-32 16,0-2 0-16,1 5 0 0,1-1-144 0,2 1-48 15,0-1 0-15,2-6 0 0,1 1-192 0,2-7-192 16,2-3 48-16,1-2 0 16,2-3-752-1,0-5-128-15,2-4-48 0,1-5 0 16,0-4-416-16,1-6-96 0</inkml:trace>
  <inkml:trace contextRef="#ctx0" brushRef="#br0" timeOffset="84550.89">10553 15031 51599 0,'0'-7'2288'0,"0"4"464"0,-2 0-2192 0,2 3-560 0,2 0 0 0,0 4 0 0,1 5-128 0,2 1-144 0,1 12-32 0,2 12 0 0,2 17-576 0,0 10-112 0,-2 7-32 0,-7-1 0 0,-2-3 800 0,-6 3 224 15,-4 7 0-15,-5-1 0 0,-1-3 0 0,-4-7 0 16,-1-7 0-16,-2-8 0 0,2-3-128 0,1-8-16 16,4-5 0-16,1-4 0 15,1-3-560-15,5-9-128 0,4-3 0 0,1-4-18912 16</inkml:trace>
  <inkml:trace contextRef="#ctx0" brushRef="#br0" timeOffset="84724.3">10200 15508 49759 0,'2'12'2208'0,"-2"-4"448"0,0-2-2128 0,2-2-528 0,0-2 0 0,3 1 0 0,4-2 624 0,6 4 16 0,10 2 0 0,11 2 0 0,12 1-1456 0,6-4-272 0,2 0-64 0,-1-2-16 0,-1-2-144 0,-4-2-32 0,-3-2 0 0,0-2-18576 16</inkml:trace>
  <inkml:trace contextRef="#ctx0" brushRef="#br0" timeOffset="84929.84">11251 15638 46991 0,'-3'12'2080'0,"-4"-4"432"0,1 3-2000 0,0-4-512 0,2-3 0 0,2 1 0 0,-3 1 560 0,-4 8 16 0,-3 4 0 0,-4 7 0 0,0 1-1280 0,2 0-240 0,2-1-48 0,3-1-16 16,2-1-64-16,2-1-16 0,1 0 0 0,0 0 0 16,2 1-800-16,-2-1-160 0,-1-1-48 0,-1-1 0 0,-1 2-592 15,-2-6-128-15,-1-1-32 0,0-5-5520 0,2-3-1104 0</inkml:trace>
  <inkml:trace contextRef="#ctx0" brushRef="#br0" timeOffset="85263.54">11680 15104 49759 0,'0'-7'2208'0,"0"4"448"0,-1 0-2128 0,1 0-528 0,1 0 0 0,1 2 0 0,-1 0 288 0,0-1-48 0,3-1-16 0,-2-4 0 0,2 3-1024 0,-1-3-208 0,-1 2-32 0,-2-1-16 15,0 0-224-15,-2 0-64 0,-1 0 0 0,-1-4 0 0</inkml:trace>
  <inkml:trace contextRef="#ctx0" brushRef="#br0" timeOffset="85595.38">12070 15837 40543 0,'-2'6'3600'0,"-1"2"-2880"0,2-2-576 0,0 0-144 0,1 3 352 0,-2 0 32 0,-1 10 16 0,-4 9 0 0,-1 13-400 0,-5 4-144 0,-1-4 0 0,-1-7 0 0,0-2 320 0,0-3 64 0,0-7 16 0,3-3 0 16,-1-6-256-16,2-3 0 0,1-1 128 0,3-7-128 0,1 2 0 0,1-8 128 15,1-2-128-15,3-6 0 0,1-4 0 0,4-7-192 0,1-1 16 0,5-9 0 16,2-1-32-16,6-11-16 0,5-4 0 0,3-2 0 16,3 3 224-16,0 7 0 0,-3 4 0 0,5 2 0 31,6 1 0-31,-1 10 0 0,-3 6 0 16,-3 12 0-16,-4 6 0 0,-3 2 0 0,-2 8 0 15,-1 2 0-15,-2 4 240 0,0 7 144 0,-1 5 16 0,-2-2 16 16,-3 1-96-16,1 2-32 0,-3 3 0 0,-2 0 0 15,-2 3-128-15,-1-7-32 0,-1-2 0 0,-1-1 0 0,1-1-128 0,1-1-176 16,2-5 48-16,1 0-19392 16</inkml:trace>
  <inkml:trace contextRef="#ctx0" brushRef="#br0" timeOffset="86150.82">13701 15875 48831 0,'-4'0'4352'0,"-2"-3"-3488"0,1 0-688 0,1-1-176 0,1 1 1488 0,-3 0 272 0,-6-3 48 0,-7-4 16 0,-9 1-3392 0,-9 2-672 0,-6 7-144 0,-5 4-32 0,-4 4 560 0,-4 6 96 0,-6 6 32 0,3 2 0 15,5 5-48-15,9-4 0 0,12-1 0 0,7 0 0 16,7 0 912-16,9-1 176 0,7-3 48 15,4-4 0-15,8-1 2208 0,3-3 448 0,5 0 96 0,2-4 0 16,1-3-1216-16,7 0-240 0,10-6-48 0,7 0-16 16,-2-3-464-16,5-4-128 0,7 0 0 0,-1-5 0 0,0 1-224 0,-1 0-64 15,-1-3-16-15,-6-1 0 16,-3 2-496-16,-5-4-96 0,-2-5-32 0,-5 1 0 0,-3 0 768 16,-5-4 160-16,-3 0 0 0,-4 2 0 0,-1-2 320 0,-5 0 0 15,-3 2 16-15,-6 1 0 0,-2 4 240 0,-4 4 64 16,-2 4 0-16,-2 3 0 0,0 5-448 0,1 5-192 15,-3 3 160-15,1 3-160 0,1 1 384 0,-2 5 0 16,0 1-16-16,-3 6 0 0,0 3 48 0,0 3 16 16,-1 4 0-16,0 5 0 0,1-1-208 0,2 4-32 0,0 4-16 15,3 0 0-15,2 3 256 0,3 7 48 0,1 6 16 0,4 2 0 16,4 4-128-16,3 2-32 0,4 0 0 0,3-2 0 16,3 2-192-16,4 0-144 0,4-2 192 0,1-1-192 15,2 0 0-15,-3-5 0 16,-1-3 0-16,-3 1-192 0,-3 0 192 0,-2-4 0 0,-2-4 144 0,-6 4-144 15,-1 1 352-15,-10-2-32 0,-4 0 0 0,-8-3 0 16,-2-5-96-16,-12 2-32 0,-7 3 0 0,-13-3 0 16,-12-2-64-16,-12-8-128 0,-10-3 176 0,-16-11-176 0,-16-14-176 15,-18-18-144-15,-14-18-16 0,-20-26-21552 16</inkml:trace>
  <inkml:trace contextRef="#ctx0" brushRef="#br0" timeOffset="86814.66">18687 3765 43311 0,'-1'3'3840'0,"1"3"-3072"0,2 3-608 0,4-3-160 0,2-3 320 0,1 0 16 0,5 2 16 0,10 1 0 0,15 5-352 0,16-3 0 0,14 0 0 0,9-6-128 15,1-6-384-15,-1-5-80 0,-2-4-16 0,-5-7-18496 16</inkml:trace>
  <inkml:trace contextRef="#ctx0" brushRef="#br0" timeOffset="93792.13">20554 3689 20271 0,'-7'2'1792'16,"0"-1"-1424"-16,4 2-368 0,1-3 0 0,2 0 384 0,-1 0 0 0,-1 0 0 0,-4 0 0 0,-1 0 592 0,1 0 128 0,1-3 32 0,3 2 0 16,2-4-240-16,1 0-64 0,3 0 0 0,2 2 0 0,0-4 368 0,3 1 64 0,1 2 16 0,1-2 0 0,-1 3 16 0,0 0 16 15,-2 1 0-15,1 0 0 0,-1 2-608 0,0 2-128 0,-1 0-32 0,-1-2 0 16,2 3-256-16,-2 0-48 0,3 0-16 0,-2 0 0 15,2-1-96-15,1 0 0 0,1 1-128 0,1 0 192 16,1 0 0-16,0-2 0 0,2 4 0 0,-1-5 0 16,3 4 16-16,-2-2 0 0,-2-2 0 0,3 1 0 15,2-1-32-15,-1 0-16 16,-1 0 0-16,-1 0 0 0,0 0-32 0,-2 0 0 16,2-1 0-16,-1-1 0 0,-2-2-128 0,-2 2 0 0,0-2 0 0,-1 1 0 15,-2-3 0-15,1-1 0 0,-2-2 0 0,-3-1 0 0,1 2 0 0,-3-5 0 16,-1 1 0-16,-2-2 0 0,-3-2 0 0,-1 0-176 15,-3 0 48-15,-2-3 0 0,-3 3-128 0,-2-1-32 16,-3 1 0-16,-5 2 0 0,-2-2 96 0,-1 1 0 16,0 2 16-16,-3 0 0 0,2 1 176 0,-1 2 0 15,3 4-144-15,-1 0 144 0,-3 3 0 0,-1 3 0 16,-1 5 0-16,2 0 0 0,2 6 0 0,2-1 0 0,0 0 0 0,3 3 0 16,0 1 0-16,4 2 0 15,1-2 0-15,3 5 0 0,2 0 0 0,0 6-144 0,5 1 144 16,2 3 0-16,2-2 0 0,1 5 0 0,2 3 0 15,1 5 0-15,3 5 0 0,2-1 272 0,2 0-48 16,2 0-16-16,1-6 48 0,3 5 16 0,4 0 0 0,5-1 0 16,2-5-112-16,5-2-32 0,4-6 0 0,5-2 0 15,6-4-128-15,1-7 0 0,4-1 0 0,-1-5-176 16,-1-3-80-16,-1-2 0 16,2-5-16-16,-4 0 0 15,-2-3-912-15,-2-3-176 0</inkml:trace>
  <inkml:trace contextRef="#ctx0" brushRef="#br0" timeOffset="94415.2">22086 3315 23039 0,'-2'-4'2048'0,"-1"2"-1648"0,2 2-400 0,1 0 0 0,-1 0 320 0,-1-3-32 0,0 2 0 0,-3-1 0 0,-1-2 768 0,0 4 160 0,-1-2 16 15,0 2 16-15,2 0-32 0,-1 2-16 0,1 4 0 0,-2-2 0 16,-1 3 112-16,-1 5 32 0,-3 4 0 0,-3 2 0 15,-2 4-576-15,-3 7-96 0,-3 1-32 0,-3 7 0 16,-4 5-272-16,-3 7-64 0,-1 2-16 0,-3 6 0 0,-1 1-128 16,-2 1-32-16,2-8 0 0,0-2 0 15,-3 0-128-15,2-5 0 0,4 1 144 0,2-6-144 0,6-7 0 0,4-3 144 16,3-7-144-16,4-2 0 0,2-4 0 0,2-4-256 16,1-3 32-16,2-9-18160 15</inkml:trace>
  <inkml:trace contextRef="#ctx0" brushRef="#br0" timeOffset="94650.17">21361 3433 28559 0,'2'-8'2544'0,"-1"6"-2032"0,1-2-512 0,1 4 0 0,1 0 2688 0,-1 1 448 0,2 2 96 0,4 0 16 0,6 2-2448 0,4 5-480 0,7 0-112 0,3 9-16 16,-1 1 0-16,1 5-16 0,-3 6 0 0,-3 4 0 15,1 6-176-15,-4 3 0 0,-2 3 0 0,-2 4 0 16,-3 0 144-16,-2-4-144 0,-3 5 160 0,0-7-160 16,-1-9 128-16,-1 5-128 0,2 6 0 0,0-2 144 15,2-3-336-15,1-5-80 0,1-6-16 0,0-5 0 16,0-4-944-16,-1-4-192 16,2-4-48-16,-1-4-15296 0</inkml:trace>
  <inkml:trace contextRef="#ctx0" brushRef="#br0" timeOffset="95333.2">22739 2633 36863 0,'2'3'3264'0,"1"6"-2608"0,-2 1-528 0,0 0-128 0,2 0 432 0,-1 4 48 0,4 12 16 0,2 18 0 0,4 13 176 0,-1 12 32 16,2 4 16-16,-6 3 0 0,-1 4-464 0,-2 1-112 16,-4 1-16-16,-2-3 0 0,-3-5-128 15,0-2 0-15,-3-7 0 0,3-4 0 0,0-3-224 0,-1-2-32 0,0-6 0 0,0-3 0 31,0-4-384-31,-1-6-96 0,0-5-16 0,-2-4 0 16,0-2-576-16,0-5-112 0</inkml:trace>
  <inkml:trace contextRef="#ctx0" brushRef="#br0" timeOffset="95570.02">22544 3402 39615 0,'-4'-4'3520'0,"1"0"-2816"0,3 4-560 0,2 0-144 0,0 0 480 0,1-3 64 0,0 0 16 0,5-1 0 0,3-5-48 0,5 0-16 0,4-4 0 0,4 4 0 15,4-1-208-15,1 4-32 0,3-1-16 0,1 2 0 16,0 4-240-16,3 1 0 0,1 0 128 0,3 3-128 0,-1 0 0 0,-2 1 0 16,-1 2 0-16,-3 0 0 0,-2 2-192 0,-2 3-16 15,-4 1-16-15,-6 2 0 16,-3 2-1152-16,-3 3-224 15</inkml:trace>
  <inkml:trace contextRef="#ctx0" brushRef="#br0" timeOffset="95887.54">23298 3784 15711 0,'9'15'704'0,"-3"-5"128"0,-1-1-656 0,-2-2-176 0,0-1 0 0,-2-4 0 0,0 4 1920 0,2 4 368 0,2 6 64 0,-2 4 16 0,2 2-928 0,-2 2-176 0,-1-2-48 0,0 0 0 0,-4-2-704 0,1-1-128 16,0-1-48-16,-2-5 0 0,2-2 576 0,0-2 112 15,1-3 32-15,-1 0 0 16,1-5 544-16,-2-1 128 0,2-1 0 0,0-5 16 16,0 0-752-16,0-4-160 0,-1-5-16 0,1-1-16 15,-1-4-224-15,-2-2-64 0,1-3 0 0,0-4 0 16,-1-5-112-16,1-4-16 0,0-6-16 0,1 2 0 16,1-2-64-16,0-3-16 15,3-8 0-15,0 2 0 0,2 0-160 0,3 2-128 0,0 3 192 0,1 1-192 16,1 3 0-16,0 3 0 0,-2 0 0 0,2 3 0 0,0 0 0 0,0 6 0 15,0 4 0-15,-1 3 0 0,2 3 0 0,-1 3-144 16,0 8 16-16,-3 3 0 16,0 1-464-16,1 7-96 0,2 3-16 0,0 1 0 15,-1 2-592-15,4 2-128 0,0 2-32 0,4 3-16784 0</inkml:trace>
  <inkml:trace contextRef="#ctx0" brushRef="#br0" timeOffset="98939.56">24207 3473 21183 0,'-3'-2'1888'0,"1"1"-1504"16,1 1-384-16,1 0 0 0,0 0 384 0,0-3 0 0,-3 0 0 0,1-4 0 0,-1-3 752 0,-1-2 144 0,1 0 48 0,0-1 0 0,0 0 80 0,0 0 32 0,1 1 0 0,-1 2 0 0,1 1-368 0,-1 0-80 0,-1 2-16 0,1 4 0 16,-1 0-304-16,-2 3-64 0,-2 3-16 0,-3 3 0 15,-1 4-272-15,-4 2-48 0,-1 5-16 0,-1 4 0 16,0 2-256-16,-3 5 0 0,-3 4 0 0,1 3 0 16,0 2 0-16,2-2 0 0,2 3 0 15,1-3 0-15,3-6 208 16,4 0-16-16,4-2 0 0,2-5 0 0,4-2 64 0,1-1 0 15,2-1 0-15,3-2 0 0,0-3-256 0,1-1 0 0,2-2 0 0,0-3-160 16,1-2-144-16,1 1-16 0,1-2-16 0,0-4 0 31,0 4-352-31,3-4-64 0,-2-1-16 0,2-2 0 0,1-1 384 0,0-2 64 0,-1-6 0 0,4 2 16 16,-1-5 496-16,3-1 112 16,0-4 16-16,1-5 0 0,0 0 320 0,0-4 80 15,-2 1 16-15,0-1 0 0,-2 1-288 0,-2 1-48 16,-4 4-16-16,0-3 0 0,-2 2-160 0,-2 1-32 0,0 7-16 0,-4 4 0 0,0 2-176 0,-2 4 192 31,0 2-192-31,-1 2 192 0,2 2-32 0,-4 2 0 16,2 2 0-16,0 0 0 0,2 4-160 0,-2 2 160 0,1 2-160 0,0 2 160 15,0 2-160-15,-1 5 0 0,3 4 0 0,-2 1 0 16,0 2 0-16,0 1 0 0,2 2 0 0,-1-2 0 16,1 2 0-16,1-2 0 0,-2-1 0 0,0 1 0 15,0-3 0-15,-2-2-176 0,0-2 48 0,-2 1 0 16,1-5-768-16,0-2-160 0</inkml:trace>
  <inkml:trace contextRef="#ctx0" brushRef="#br0" timeOffset="99495.07">24850 3831 39615 0,'-13'43'1760'0,"2"-7"352"0,0-1-1680 0,2-7-432 0,5-6 0 0,0-3 0 0,-2 6 0 0,-7 19 0 0,-5 25 0 0,-5 17 0 0,0-1-384 0,1-8-64 0,2-12-16 0,3-8 0 0,-1-9 160 0,3-7 48 0,2-3 0 0,0-7 0 0,2-5 784 0,1-3 176 0,4-9 16 0,1-4 16 16,4-4 0-16,0-4 0 0,1-4 0 0,1-4 0 15,2-4-416-15,-1-11-96 0,3-5-16 0,0-8 0 16,1-5-416-16,0-10-96 0,0-12-16 0,1-8 0 16,0-10 320-16,-1-6-160 0,0-3 160 0,-1-2-128 0,0-2 128 15,2 4 224-15,-1 1-48 0,0 10-16 0,1 8 96 0,2 9 0 16,2 10 16-16,0 7 0 0,3 11-32 0,-1 4-16 16,2 3 0-16,0 3 0 0,4 1-224 0,2 4 144 15,3-1-144-15,2 5 128 0,4-2-128 0,0 4 0 16,2-2 0-16,-2 7 0 0,-1 0-320 0,-2 2-32 15,-1 2-16-15,-2 4 0 0,-3-1 160 0,0 8 16 16,0 4 16-16,-4 3 0 0,1 2 176 0,-6 4-160 16,-1 4 160-16,-2 5-160 0,-2 4 160 0,-2 3 0 15,0 1 0-15,-2-1 0 0,-1-3 256 0,0-1-32 16,1-2 0-16,-1-1 0 0,1-2-80 0,-2-3-16 16,3-4 0-16,-4-4 0 0,0-1 0 0,-3-5-128 15,-2-3 192-15,-1-3-64 0,-1 0 64 0,-4-2 16 0,-4-4 0 0,-1 2 0 16,0-2-80-16,-7-2-128 15,-5 2 176-15,-4-4-176 0,-3-1 0 0,-2 1-144 0,-1 1-16 0,2-2 0 32,1-3-352-32,4-2-80 0,4-2-16 0,5-4 0 0,5-3-416 15,4-2-96-15,6-1-16 0,6 0-16400 0</inkml:trace>
  <inkml:trace contextRef="#ctx0" brushRef="#br0" timeOffset="99892.03">25793 3447 42383 0,'-2'0'1872'0,"-3"4"400"0,-1-1-1824 0,-1-2-448 0,2 1 0 0,2 1 0 0,-1 1 0 0,-5-1 0 0,-4 6 0 0,-7 1 0 0,-1 3-144 0,-4 2 144 15,2 4 0-15,-3 1-144 16,-1 2 144-16,-1 4 0 0,1 2 0 0,0 6-128 15,0-2 128-15,3-1 0 0,3 3 0 0,4-2 0 0,5-1 0 0,3-3 0 0,6-1 0 0,3-5 128 16,7 0 0-16,1-3 0 0,5-3 0 0,4-2 0 16,3-3-128-16,5-4 0 0,3-1-176 0,4-3 176 15,3-3-272-15,2-3 32 0,2-4 16 0,1-2 0 16,2-3 224-16,-1-4-176 0,1-3 176 0,-4-3-160 16,1 0 160-16,-5-3 0 0,0 1 0 0,-6 0 0 15,-3 1 416-15,-3-1 16 0,-5 1 0 0,-4-1 0 16,-3 0-32-16,-3 0 0 15,-3 4 0-15,-4-1 0 0,-3-2-32 0,-3 4-16 0,-3-2 0 0,-3 5 0 0,-2 2-96 0,-2 3 0 16,-2 5-16 0,-2 2 0-16,-1 4-240 0,0 2-160 0,-1 0 32 0,1 3 0 31,0 1-624-31,1-3-112 0,3 0-32 0,0-2-12160 16,4 2-2448-16</inkml:trace>
  <inkml:trace contextRef="#ctx0" brushRef="#br0" timeOffset="100207.67">26379 2377 38703 0,'-2'0'1712'0,"-2"2"352"0,0 4-1648 0,2 2-416 0,1 0 0 0,1-2 0 0,0 4-576 0,-1 9-208 0,1 9-48 0,-3 14 0 0,2 12 640 0,1 4 192 0,-1 10 0 16,-1-2 0-16,0 4 0 0,-3-3 256 0,-1 2-32 0,-2-2 0 16,0 2 224-16,-2 0 32 0,0 4 16 0,-3 0 0 0,4 0-336 15,-3-4-160-15,4-2 160 0,-2-2-160 0,3-4 0 0,0-4-256 16,1-4 16-16,5-5 16 15,1-4-1632-15,2-11-320 0,6-2-64 0,2-6-12240 0</inkml:trace>
  <inkml:trace contextRef="#ctx0" brushRef="#br0" timeOffset="100665.84">27170 3435 35935 0,'-10'-12'1600'0,"0"6"320"0,0 2-1536 0,2 1-384 0,2 1 0 0,1 2 0 0,-2 2 336 0,-6-2 0 0,-8 3 0 0,-8 3 0 0,-6 1 496 0,-3 8 112 0,-2 1 16 0,2 3 0 0,1 4-592 0,3 2-112 0,6-3-32 0,1 3 0 16,3 4-96-16,2 3-128 0,5-1 176 0,3-2-176 0,5 2 0 0,3-2 0 15,4-5 0-15,2-1 0 0,4-4 0 0,0-2 0 16,3-3 0-16,3-4 0 0,1 0 0 0,2-4 0 16,5-2 0-16,-1-4 0 0,4-4 0 0,0-2-144 15,0-1 144-15,2-6-128 0,3-3 128 0,-1-2-128 16,-1 2 128-16,-2-3-128 0,-1-1 128 0,-1-2 0 16,-3 1 0-16,-2 1-128 0,-2 2 128 0,0-1 0 0,-3 3 128 15,-3 6-128-15,-1 2 416 0,-1 4 16 0,-1 4 0 0,-3 0 0 16,0 6-48-16,1 1 0 0,-2 6 0 0,1 2 0 31,0 1-128-31,2 0-48 0,0 0 0 0,1 2 0 0,1-2-208 0,0 3 176 0,1 0-176 0,-1-3 160 16,1 0-160-16,2-3 0 0,-2 0 0 0,0-2 0 15,0 0-400 1,0-2-16-16,2-2 0 0,-2-1 0 0,3-1-272 16,-1-1-48-16,2-4-16 0,0-3 0 0,1 2-1600 0,0-5-320 0</inkml:trace>
  <inkml:trace contextRef="#ctx0" brushRef="#br0" timeOffset="100902.26">27773 2696 42383 0,'4'12'1872'15,"-3"0"400"-15,0 6-1824 0,0-1-448 0,1-6 0 0,0 1 0 0,1 7 192 0,0 13-48 0,2 19-16 0,1 17 0 0,1 9 64 0,-1 5 16 0,-1 0 0 0,-3-7 0 0,-3-5-208 0,0-6 0 0,-3-3 128 0,0-6-128 0,1-4 0 0,-2-4 0 0,0-3-144 0,0-3 144 16,0-2-752-16,-1-1-48 0,1-3-16 0,-2-3-17680 16</inkml:trace>
  <inkml:trace contextRef="#ctx0" brushRef="#br0" timeOffset="101109.79">27563 3281 49759 0,'3'-4'2208'0,"1"4"448"0,0 4-2128 0,2-4-528 0,0 0 0 0,2 0 0 0,2-3-864 0,4 2-288 0,12-2-48 0,11 0-16 0,10-4 800 0,4 1 160 0,1 3 16 0,-1-4 16 16,1 2-368-16,-3 2-80 0,-1 0-16 0,-2 2-12112 0,-4 5-2416 0</inkml:trace>
  <inkml:trace contextRef="#ctx0" brushRef="#br0" timeOffset="101268.14">28448 3571 35935 0,'3'12'3200'0,"-1"1"-2560"0,-1 0-512 0,1-9-128 0,-1 1 896 0,0 1 144 0,1 8 48 0,3 8 0 0,0 7-368 0,-1-1-64 0,0 3-16 0,-3-8 0 0,0 0-208 0,-3-6-48 0,-1-6-16 0,0 0 0 15,-1-5-688-15,-1-2-128 0,0-4-16 0,-1-4-18384 16</inkml:trace>
  <inkml:trace contextRef="#ctx0" brushRef="#br0" timeOffset="101441.89">28439 2923 31327 0,'5'-10'2784'0,"-2"5"-2224"0,-1 2-560 0,1 0 0 0,-2 3 2448 15,-1 0 384-15,1 0 80 0,2 0 16 0,0-1-2144 0,2 1-416 0,3 0-96 0,0 0-16 0,4 0-1040 0,-1 4-224 0,1-1-32 0,2 6-16 0</inkml:trace>
  <inkml:trace contextRef="#ctx0" brushRef="#br0" timeOffset="101784.92">28789 3628 39615 0,'-1'4'3520'0,"1"2"-2816"0,0-2-560 0,0-2-144 0,0 1 128 0,0-3-128 0,0 3 192 0,0 3-64 16,1 2 80-16,-1-3 16 0,2-4 0 0,0-2 0 0,-1-5-224 0,1-7 0 15,0 1 128-15,-1-8-128 16,3-2 0-16,0-3 0 0,2-7 0 0,0-3-160 0,3-5 160 0,1-4 0 16,1-1 160-16,2-2-160 0,2 2 384 0,0 2-32 15,0 1 0-15,3 1 0 0,2 0-96 16,-1 4 0-16,1 7-16 0,-3 6 0 0,0 5 48 16,-2 7 16-16,0 4 0 0,0 5 0 0,1 3 0 0,2 3 0 15,2 3 0-15,4 4 0 0,-1 3-144 0,3 0-32 16,2 6 0-16,1 1 0 0,2 3-128 0,0 3 0 15,-2 2 0-15,1 5 0 0,-1 4-192 0,-2-1-32 16,-3 3 0-16,-1 0 0 0,-3-4 64 0,-2 0 16 0,-2 2 0 16,-1-2 0-16,-4-1-96 0,-2-2-16 0,-2 1 0 0,-1-2 0 31,-1-3-368-31,-2-3-80 0,0-3 0 0,1-2-16 16,0-5-1024-16,-2-2-208 0,2 0-32 0,0-7-14208 0</inkml:trace>
  <inkml:trace contextRef="#ctx0" brushRef="#br0" timeOffset="102487.59">30326 3436 18431 0,'3'-1'1632'0,"-2"-3"-1312"0,-1 2-320 0,1-2 0 0,-1 4 4624 16,2-2 864-16,-1-2 160 0,-1 2 48 0,1-7-4528 0,-1-2-896 0,0-2-272 0,0-3 128 15,-1-1 304-15,-2 0 48 0,1-1 16 0,-2 1 0 0,-2-1-176 0,1 1-48 0,-1 3 0 0,-2 0 0 0,1 4-16 0,-2-1 0 0,-1 4 0 0,-1-2 0 0,0 3-96 0,-2 0-32 16,0 2 0-16,-2 0 0 0,-2 2 64 0,0 0 16 0,-1 2 0 0,-1 0 0 15,-2 0-32-15,0 4-16 16,0-3 0-16,0 4 0 0,2-1 32 16,3 5 0-16,1 1 0 0,3-1 0 0,2 4-48 0,2-1 0 15,4 7 0-15,-1 1 0 0,2-1-144 0,2 9 128 0,1 0-128 0,2 2 128 0,1 3-128 0,2-1 0 16,1 0 0-16,3 3 0 0,0-4-304 16,3-1 16-16,0-2 0 0,2-1 0 15,0-1-128 1,1-5-32-16,0-4 0 0,0-2 0 0,1-2 256 0,0-3 64 15,0-4 0-15,1-5 0 0,0 1 128 0,-1-4 0 0,-2-2 0 0,0-3 0 0,0 1 0 0,-3-7 176 16,0-3-48-16,-4 0 0 0,1-1-128 16,-3-3-176-16,-2 0 48 0,1-4 0 0,-1-5 128 0,-1 1 176 15,-1-4-48-15,1-3 0 0,0 0 192 32,1 1 16-32,0-1 16 0,1 3 0 0,0 3-192 0,-1 1-32 0,2 3-128 0,0 3 192 0,1 3-192 0,-1 7 176 15,0 6-176-15,0 2 160 0,0 7-160 0,-1 0 0 0,0 4 0 0,-1 2 0 16,2 6 208-16,0 5-32 0,1 2-16 15,2 7 0-15,-1-1 16 0,-1 7 0 0,3 1 0 16,0 7 0-16,1 2-176 0,-2 4 128 0,3 8-128 0,-1 3 128 31,1 5-128-31,1 3 0 0,0 2 0 16,-1 2-176-16,1 1 176 0,-2-3 0 0,0 2 0 0,-1-3 0 16,-3-2 0-16,-3-4 0 0,-2-5 0 0,-5-2 0 15,-1-4 272-15,-4 1 96 0,-3 0 16 0,-2-2 0 16,-2-4 0-16,-3 1 0 0,-4-1 0 0,-4 1 0 15,0 2-208-15,-4-2-48 0,-5 5 0 0,-5-1 0 16,-6 4-128-16,-7-5 0 0,-10-1 0 0,-8-8-176 16,-5-5-896-16,-11-6-176 0</inkml:trace>
  <inkml:trace contextRef="#ctx0" brushRef="#br0" timeOffset="104895.28">21120 6116 13823 0,'-5'0'1216'0,"2"-2"-960"0,1 2-256 0,2-2 0 0,0 2 720 0,0-2 112 0,-1-1 0 0,-3 0 16 0,2-1 208 0,0 1 32 0,-1 0 16 0,2 0 0 0,1 2-80 0,0-1 0 15,1 4-16-15,0-2 0 0,1 4 80 0,-1-4 32 16,1 3 0-16,-1 1 0 0,-1-4 352 0,0 0 80 16,0 0 16-16,0 0 0 0,17 13-256 0,-13-11-48 15,4-4-16-15,1 0 0 0,-1 0-528 0,3-2-96 16,4 2-32-16,0-5 0 16,4 1-336-16,0 0-64 0,2 2 0 0,3-2-16 15,2 4-176-15,1 1 160 0,1-2-160 0,6 3 160 0,5 3-160 16,3-3 0-16,1 3 0 0,1 3 128 0,3-2-128 0,1 1 0 15,3-1 0-15,-5-4 128 0,-4 1-128 0,-1-1 0 16,1-1 0-16,0-2 0 16,1 0 0-16,-2-1 0 0,-2-2 0 0,0 1 0 0,-2-1 0 0,-3 1 0 0,-2-2 0 0,-3 1 0 15,-2 0 0-15,-1 0 0 0,0 0 0 0,-2 2 0 16,-2-2 0-16,-4 3 0 0,1 0 128 16,-4 3-128-16,-2 0 0 0,-2 0 0 15,-1 3 0-15,0 0 128 0,-1 1 0 0,-2-2-128 0,0 4 192 0,-3-2-64 16,3 0-128-16,-2-2 128 0,2 2-128 0,-2-2 128 0,1-2 0 15,-1 1 0-15,0-1 0 0,0 0 0 16,0-1-128-16,0-1 0 0,1 2 0 0,0-4 0 0,0 2 128 16,1-1 0-1,-2 2 0-15,0-3 0 0,-1 2-128 0,-1-2 0 0,1 4 0 0,-3-2 0 0,0-2 128 16,0 4 0-16,1-3 0 0,-4 3 0 0,2-2-128 0,0 2 0 16,-1-1 0-1,0-2 0-15,0 1 0 0,1 2 0 0,0 0 0 0,0 0 0 0,0 0 0 0,-10-18 128 31,7 12-128-31,-2 0 0 0,0-3 0 0,-1 2 128 0,-2-2-128 0,-4-1 0 0,-1-2 0 16,-3 2 0 0,-4-2 128-16,-1-1-128 0,-1 1 0 0,-2-2 192 0,1 5-192 15,-1-3 192-15,1 3-192 0,2-1 0 0,1 1 0 0,1-1 0 16,5 3 128-16,1-2-128 0,4 3 0 16,2-2 128-16,2 6-128 0,0-2 0 0,3-2 0 0,0 4 128 15,0-5-128-15,1 4 0 0,1-2 0 0,0 0 0 16,1 0-128-16,1 1-16 0,2 0 0 0,0 2 0 15,3-2-64-15,1-1-16 0,2 4 0 0,1-3 0 0,1 2 64 16,3 2 16-16,2 2 0 0,3 2 0 0,2 2 144 16,2 2-160-16,1 3 160 0,-1 2-160 0,1 0 160 0,-2 3-192 15,-1-1 192-15,-3 1-192 0,-1 0-16 0,-4 0-16 16,3-1 0-16,-3 1 0 0,0-3 80 0,-2 0 16 16,1-1 0-16,-1-2 0 0,-1 2 128 0,0-2 0 15,-1-1 0-15,-1 1 0 0,0 2 0 0,-1-2 176 16,0 2-48-16,-3 1 0 0,-3-3-128 0,-3 6 160 15,-2 0-160-15,-4 5 160 0,-3 1-160 0,-2 0 0 16,-6 1 0-16,-1-1 0 0,-4 3 0 0,-1-3 0 0,-4 4 0 16,1-1 0-16,0 1 0 0,1-2 0 15,1-1 0-15,-1 5 0 0,2 4 0 0,-4 3 0 0,2 3-144 0,2 3-18544 16</inkml:trace>
  <inkml:trace contextRef="#ctx0" brushRef="#br0" timeOffset="107135.93">24104 5844 14735 0,'-1'-4'1312'0,"0"2"-1056"0,-1-2-256 0,2 4 0 0,0-2 1648 0,0 2 272 0,2-3 48 0,-2 2 16 0,1-2-144 0,-1 0-32 0,1-2 0 0,0 1 0 0,-2 2 48 0,1 0 16 0,0-1 0 0,0 0 0 0,0 3-720 0,-1-4-128 16,1 4-48-16,-1-4 0 0,-1 2-528 0,0-4-128 16,1 1 0-16,-3-2-16 0,0-2-112 0,-2-1-32 15,0 0 0-15,0-2 0 0,-2 0 32 0,0-2 16 16,-2 2 0-16,0-4 0 0,0 3 0 0,-2 1 0 16,-1 2 0-16,-2 0 0 0,-1 1 48 0,-1 6 16 15,-2 3 0-15,-3 6 0 0,-1 4-64 0,-3 3-16 16,-3 10 0-16,0 4 0 0,-1 5-192 0,0 5 0 15,3 1 0-15,1-2 0 0,4-1 0 0,3-2 0 0,4-1 0 0,2-1 0 16,2-2 0-16,3-1 128 16,2 1-128-16,2-1 0 0,3-2 160 0,1-1-160 0,4-3 160 0,1-2-160 15,1-2 128-15,3-4-128 0,2-2 0 0,2-3 144 16,2-3-144-16,3-6 192 0,1-2-192 0,4-4 192 16,1-4-192-16,0-3 160 0,2 0-160 0,-1-5 160 15,0 1-160-15,-2-2 0 0,-1-2 144 0,-3 2-144 16,-2-1 0-16,-1-2 0 0,-2-2 0 0,-2 2-192 15,-2-2 192-15,-2 2 0 0,-3 4-144 0,0-3 144 0,-1 3 0 0,-3 0 0 16,1 5 0-16,-2-2 0 16,0 6 176-16,-2 1-48 0,0 3-128 0,-1 2 192 0,2 1 16 0,-1 4 0 15,-1 0 0-15,3 4 0 0,0 0-208 0,0 2 0 16,3 4 0-16,-1 1 0 0,2-1 128 16,1 4-128-16,1 0 0 0,1 3 144 0,2-3-144 0,1 2 0 0,2 4-160 15,2-3 160-15,-3-2 0 0,3 4 0 16,0 2 0-16,3-1 0 15,-3 3 0-15,1-3 0 0,-1 0 0 0,-2-2 0 0,1 1 0 0,-4-1 0 0,3 1 0 0,-4-1 0 16,1-1 0-16,-2-4-224 0,-1 1 64 0,-1-6 16 16,-1 0-512-1,-1-4-112-15,-1-1 0 0,1-1-12192 0,-2-4-2432 0</inkml:trace>
  <inkml:trace contextRef="#ctx0" brushRef="#br0" timeOffset="107703.93">24903 5907 16575 0,'-3'0'1472'0,"1"0"-1168"0,-1 0-304 0,2 0 0 0,1 0 2880 0,0 0 528 0,0 0 112 0,-1-2 0 0,0 2-1312 0,0-3-272 0,-2 2-48 0,1-4-16 0,-1 0-432 0,2-1-96 0,-2 0 0 0,0-1-16 0,0 1-528 0,0-2-96 0,0-2-32 0,-1 0 0 31,-1-3 80-31,0-3 16 0,-1 0 0 0,-1-2 0 0,-1-3-432 0,0 1-80 0,-1-2 0 0,-2 2-16 16,0-1-240-16,-2 5 0 0,0 2 0 0,-2 6 0 15,0 4 0-15,-2 4-192 0,-2 4 192 0,-2 5-208 16,-1 6 0-16,-4 3 0 0,-1 6 0 0,-3 5 0 15,1 2 208-15,0 3-192 0,1 2 192 16,0 1-192-16,4-2 64 0,0 3 128 16,3 3-208-16,4-3 80 15,3-1-64-15,4-2-16 0,5-5 0 0,5-3 0 0,3-1 80 0,3-6 128 0,4-2-208 16,1-3 80-16,4-5 128 0,2 0 0 0,4-4 0 0,3-2 0 16,2-2 0-16,1-4 128 0,1-2 0 0,2-5 0 0,2 0-128 0,2-4 128 31,0-3-128-31,0-2 128 0,-1-2 0 0,-2-3 16 0,0 1 0 0,-1-3 0 15,-3-3 128-15,0-4 32 16,1-3 0-16,-2-2 0 0,0-1-144 0,-3-3-32 0,-4-1 0 0,-3-5 0 0,-4 0 208 0,-4-5 48 16,-2-5 0-16,-3-5 0 0,-2 4-384 0,-3-4 128 31,-2-2-128-31,-3-1 0 0,-2 1 0 0,-1 6 0 0,0 5 0 16,1 0 0-16,0 5-368 0,-1 3-32 0,3 6-16 0,1 10 0 31,1 9-160-31,3 7-16 0,2 4-16 0,1 6 0 15,3 3-768-15,2 1-160 0</inkml:trace>
  <inkml:trace contextRef="#ctx0" brushRef="#br0" timeOffset="108178.96">25743 5720 32255 0,'-8'-2'2864'0,"2"2"-2288"0,2-3-576 0,3 2 0 0,1 1 608 0,-2 0 16 0,-3-2 0 0,-4-5 0 0,-2 0 608 0,-2-2 128 0,2 0 32 0,0 0 0 0,0 1-688 0,1 2-144 0,-1-2-32 0,0 4 0 0,0 0-16 0,-2 4 0 16,1 4 0-16,-2 0 0 0,-2 4-64 0,0 5-32 15,-1 3 0-15,-3 3 0 0,0 3-224 0,-1 5-32 0,0 1-16 0,0 3 0 16,-1 1-144-16,2 2 0 15,3-2 144-15,1-1-144 0,2-3 0 0,4-2 0 0,2-6 0 16,3 1-192-16,4-3 192 0,3-1 0 0,3-4 0 16,0-3 0-16,0-4 0 0,4-1 176 0,2-1-176 0,3-7 192 15,5 0-192-15,0-6 160 0,3-2-160 0,0-6 160 16,0-3-160-16,-1-2-256 0,0-1 64 0,-2-3 16 16,-2 3 176-16,-2-1 0 0,-3 2-144 0,-2 0 144 15,-2 0 0-15,-2 4 0 0,-2 5 0 0,-1 0 128 16,-1 10 176-16,-1 0 16 0,-1 6 16 0,-1 6 0 0,1 4-64 15,-2 3-16-15,2 6 0 0,3 0 0 0,2 3-256 0,2 0 0 16,6 1 128-16,1 0-128 0,5 1 0 0,2-4 0 16,4 2 0-16,2-3 0 0,4-2 0 15,-1-1 0-15,2-1 0 0,0-3 0 0,-3-1 0 0,1-2 0 16,-1-3-176-16,-2 1 176 16,-2-7-560-16,-4 0 0 0,-4-3 0 0,-4-6 0 15,-1 1-368-15,-4-6-80 0</inkml:trace>
  <inkml:trace contextRef="#ctx0" brushRef="#br0" timeOffset="108909.22">26389 5645 38703 0,'-2'-3'1712'0,"-1"2"352"0,1 1-1648 0,-1 1-416 0,2 2 0 0,0 1 0 0,0 2 448 0,-2 2 16 0,1 9 0 0,-2 6 0 0,0 8 64 0,1 6 16 0,3 1 0 0,-2 3 0 0,4 0-416 0,-1 3-128 0,-1 5 0 0,0 1 0 0,0 6 176 0,-3-2-176 0,1 10 160 0,-2-6-160 0,-2 3 256 0,-1 0-32 16,-1-2-16-16,-1 0 0 0,2-6-208 0,-2-5 144 15,2-2-144-15,-2-4 128 0,2-1-128 0,-2-7 0 0,2-5 0 0,-1-6 0 16,2-2 432-16,1-8 0 0,2-4 0 0,-2-5 0 16,2-1 64-16,-1-7 16 0,2-2 0 0,-1-7 0 31,1-5-64-31,0-8 0 0,-1-8 0 0,2-5 0 0,0-8-144 0,1-9-48 16,1-2 0-16,1-11 0 0,3-4-128 0,1-6-128 15,3-7 144-15,1 1-144 0,1 3 0 0,0 0 0 0,0 6 0 0,-1 1 0 16,0 8 0-16,0 4 0 0,0 4 0 15,1 10 0-15,-2 9 0 0,2 4 0 0,2 1 0 16,2 4 0-16,4 3 0 0,1-1 0 0,1 7 0 0,2 0 0 16,3 6 0-16,3 3 0 15,0 3-128-15,1 4 128 0,2 4-304 0,0 1 0 16,0 2 0-16,1 5 0 0,-1 3 176 0,-1 2 128 16,-5 6-192-16,-2 3 192 0,-1 5-304 0,-4 7 48 15,-1 2 16-15,-6 7 0 0,0 4 96 0,-3 2 16 16,-2 0 0-16,-3 1 0 0,-3-1 128 0,-2-5 0 0,-3-1 128 15,-2-7-128-15,-1-5 0 0,-4 2 0 16,-2-3 0-16,-2 1 128 0,-2-3-128 0,0-2 176 0,0-4-176 16,-2-1 192-16,0-7-32 0,-3-2 0 0,1-1 0 0,-4-6 0 15,1 1-160-15,-3-7 0 0,-2-1-192 0,-1-5 192 16,2-1-1024 0,1-9-96-16,0-7-16 0,3-4-18976 0</inkml:trace>
  <inkml:trace contextRef="#ctx0" brushRef="#br0" timeOffset="109178.07">27676 4938 41471 0,'-2'2'3680'0,"-2"1"-2944"0,1 4-592 0,-1 2-144 0,1 0 368 0,1 4 32 0,-2 4 16 0,-6 14 0 0,-1 14 32 0,-4 10 0 0,2 10 0 0,-1 0 0 16,2-2-272-16,1-2-48 0,2-2-128 0,0 2 192 16,2 2-192-16,2-6 144 0,0 1-144 15,3-5 128-15,0-2-128 0,2-4 160 0,2-7-160 16,1-4 160-16,1-2-160 0,1-6-176 16,2-2 48-16,2-4 0 15,0-2-704-15,1-3-144 0,1-5-32 0,0-4-11728 0,0-2-2368 0</inkml:trace>
  <inkml:trace contextRef="#ctx0" brushRef="#br0" timeOffset="109383.92">27029 5503 45151 0,'-9'-9'2000'0,"4"2"416"0,1 0-1936 0,4 1-480 0,4 4 0 0,3 1 0 0,4-2 368 0,7-3-32 0,13-6 0 0,16-2 0 0,17-5 96 0,15-2 16 0,11 2 0 0,7 0 0 0,3 7-256 0,0 1-32 15,0 4-16-15,-2 1 0 0,0 4-144 0,-6-2 0 16,-1 1 0-16,-8 3 0 0,-7-3 0 0,-8-1-192 16,-6 2 0-16,-10-5 16 15,-9-2-848-15,-9-1-160 0</inkml:trace>
  <inkml:trace contextRef="#ctx0" brushRef="#br0" timeOffset="109832.49">29795 5289 38703 0,'10'-16'1712'15,"-3"6"352"-15,-1 4-1648 0,-1-1-416 0,0 6 0 0,-2 1 0 0,0 0 304 0,3 0-32 0,3 0 0 0,3 0 0 0,2 8 496 0,0 1 80 0,-2 10 32 0,-2 6 0 0,0 3-128 0,-4 11-32 0,-2 1 0 0,-3 7 0 0,-4 8 112 0,0-2 32 0,-3 4 0 0,-4-3 0 0,0 3-128 0,-1-6-32 32,-2-2 0-32,1 0 0 0,0-9-448 0,0 1-112 0,0-6-16 0,1-2 0 15,0-2-128-15,0-5-224 0,1-1 48 0,0-4 16 31,1-1-800-31,2-8-176 0,-1 0-16 0,1-6-13248 16,0-6-2656-16</inkml:trace>
  <inkml:trace contextRef="#ctx0" brushRef="#br0" timeOffset="110334.67">29388 5686 20271 0,'1'-6'1792'0,"2"1"-1424"0,0 1-368 0,2 3 0 0,1-2 5312 0,2 3 1008 0,1-4 192 0,5 2 32 0,11-2-5008 0,10-4-992 0,9-2-208 0,9 1-32 0,7 2-160 0,-2-3-16 0,1 4-128 0,1 1 192 16,-1 3-336-16,-1-3-80 0,-1 4-16 0,-1-1 0 15,-6-1-80-15,-2 2 0 0,-2-1-16 0,-5-2 0 16,-4 0-208-16,-3-1-32 16,-4-1-16-16,-1-1 0 0,-4-3-672 0,-1 1-128 15,0-1-16-15,-2 0-16 0,0 2-240 0,1-1-64 0,-1 2 0 0,-2 0 0 16,-1 4 1504-16,0-4 224 0,0 4 192 0,-2 0-48 15,0 3 1728-15,-2-2 352 0,-1 4 64 0,-3-2 16 0,-1 3-1024 0,-3 0-208 16,-2 1-48-16,-1 2 0 16,-2 1-128-16,-3 0-16 0,-2 2-16 0,-3 3 0 0,-1 0-112 0,-4 7-32 15,-3 1 0-15,-1 4 0 0,-3 2-352 16,-3 3-80-16,-2 5-16 0,1-1 0 0,0 1-144 0,0 1-128 16,2-1 144-16,3-1-144 0,1 0 0 0,3-1 0 15,2-3 0-15,2-1 0 0,4-2 0 0,2-1 0 16,3-3 0-16,2-2 0 0,4 1 0 0,4 1 0 15,3-3 0-15,1-3 0 0,5 0 0 0,3-6 0 16,3-2 0-16,1-2 0 0,2-2-208 0,1-4-144 16,1-2-32-16,-2-4 0 0,-1-2 128 0,-1-2 32 15,-1-5 0-15,-3-1 0 0,-2-2 224 0,-3-2 0 0,1-2 0 0,-4-3 160 16,0-1 432-16,-2-5 96 16,1-1 16-16,-3-5 0 0,-2-1-64 0,-3-3 0 15,-1-4 0-15,-3 1 0 0,-2-1-192 0,-4 2-64 0,-2 1 0 0,-5 1 0 16,0 0-384-16,-4 4 0 0,-3 5-144 0,-2 4 144 15,-6 5-1584-15,-5 5-208 0</inkml:trace>
  <inkml:trace contextRef="#ctx0" brushRef="#br0" timeOffset="111207.23">23817 7777 41471 0,'0'2'3680'0,"1"1"-2944"0,1-3-592 0,-1 0-144 0,1 1 144 16,2 1 0-16,1 1 0 0,4 3 0 0,3 2-144 0,2 1 0 0,1 6 0 0,-1 1 0 0,-1 0-176 0,-2 5 48 16,0 5 0-16,-2 3 0 0,-1 2 128 0,-2 5 144 0,-1 2-16 0,-1 2-128 0,-3-2 320 0,-2-2-32 31,1 1-16-31,-2-3 0 0,-1-4 96 0,1-3 16 0,-1-4 0 0,1-4 0 0,1-3-64 0,1-3-16 15,0-3 0-15,0-2 0 16,0-4 16-16,0-4 16 16,0 0 0-16,1-4 0 0,1-4-160 0,1-6-48 15,-1-2 0-15,1-6 0 0,-2-7-128 0,0-2 0 16,-1-4 0-16,0-3 0 0,0 0 0 0,-1-6 0 16,1-7 0-16,0-6 0 0,2 0 0 0,2 1 0 15,1 5 0-15,1 5 0 0,-1 7-176 0,1 5 48 16,2 4 0-16,0 2 0 0,1 7 128 0,2 5 0 15,3 3 0-15,1 3 0 0,1 0 0 0,3 2 0 16,3-2 0-16,0 4 0 0,3-2 0 0,3 2 0 16,3 0 0-16,2 3 0 0,-2 1 0 0,1 4 0 0,3 5 0 0,-3 1 0 15,-2 3 0-15,1 7 0 0,0 4 0 0,-3 6 0 16,-2 5 0 0,-3 1 0-16,-1 2-192 0,-6 1 64 0,-3 4 128 0,-2-3-208 0,-5 4 80 0,-2-1 128 15,-3 2-208-15,-2-2 80 0,-3-2 128 0,0-1-208 16,-4-1-128-16,1-2-32 0,-2-2 0 0,2-5 0 15,0-4-832-15,3-4-160 16</inkml:trace>
  <inkml:trace contextRef="#ctx0" brushRef="#br0" timeOffset="111619.19">24941 8022 35007 0,'4'-3'3120'0,"1"-1"-2496"0,0 2-496 0,-1-2-128 0,-1 4 0 15,3-2 0-15,3-4 0 0,6-2-128 0,5 0 832 0,2-2 160 0,1 0 32 0,-2 4 16 0,1 3 48 0,-5-1 16 0,0 2 0 0,-2 2 0 0,0 0-272 0,-3 0-64 0,2 0-16 0,-2 0 0 16,1-3-32-16,-1 0 0 16,0 0 0-16,1-2 0 0,-3-1-272 0,1 0-64 0,1-6-16 0,-1-1 0 15,1-2-240-15,0-1 144 0,-1 0-144 0,-1 0 128 16,0-4-128-16,-3 2 0 0,-1-3 0 0,-2 1 0 15,-3 0 0-15,-2 2 0 0,-4-3-224 0,-4 1 80 16,-3 1-64-16,-4 3-16 0,-4 6 0 0,-2 0 0 16,-2 8 80-16,0 4 16 0,-4 5 0 0,0 6 0 15,-2 7 128-15,1 4 0 0,-1 4 0 0,1 4 0 16,5 3 0-16,1-3 0 0,5-1 0 0,2 1 0 16,6-4 0-16,2 3 0 0,5-2 0 0,2-1 0 15,2-2 0-15,2 3 0 0,5-1 0 0,3 0 0 0,3 2 0 0,2-1 0 16,1-1 0-16,4-3 128 0,3 0-128 0,2-6-240 15,-1-1 64-15,4-2 16 16,2-4-352 0,1-2-80-16,0-4-16 0,0-5 0 0,-1 2-672 0,-1-7-128 0,0-1-16 0,0-2-16 0</inkml:trace>
  <inkml:trace contextRef="#ctx0" brushRef="#br0" timeOffset="112077.63">25833 7729 42383 0,'-4'12'1872'0,"0"-6"400"0,-1 2-1824 0,2 0-448 0,3 0 0 0,-2 0 0 0,1 1 0 0,-1 7 0 0,-2 10 0 0,0 9 0 0,1 8-192 0,0-4 192 0,3 2-192 0,1-4 192 0,2-2 0 0,1-3 0 0,2-1 0 0,0-3 0 16,1-4 192-16,1-3 160 0,0-2 32 0,2-6 0 15,-1 0 144-15,0-7 48 0,1 0 0 0,1-6 0 16,0 0-192-16,0-6-48 15,3 0 0-15,-2-7 0 0,2 0-160 0,0-6-48 16,1-6 0-16,1-1 0 0,-2 2-128 0,-1-5 0 0,0 1 0 0,-1 3 0 0,-1 3 0 0,-2 6 0 31,-2 3 0-31,0 6 0 0,-1 4 0 0,-1 3 0 0,1 4 0 0,0 5 0 16,1 4 0-16,1 5 0 0,2-1 160 0,1 8-160 16,3 3 336-16,2 1-32 0,1 1-16 0,1 0 0 15,2 1-128-15,3-5-32 0,0-1 0 0,0 0 0 16,3-7-128-16,-1-2 0 0,2-2 0 0,-1-2 0 0,0-6 176 0,-1-2-48 0,-3-2-128 15,-1-5 192-15,-3-2 64 0,-1-3 16 0,-1-4 0 0,0-4 0 16,0 0 288-16,0-6 48 0,0-2 16 16,2-2 0-16,-4-5-48 0,3-2-16 15,0-4 0-15,0-8 0 0,1-4-304 0,-2-2-64 0,1 0-16 16,-2 3 0-16,0 1-176 0,-3 0 0 0,2 0 0 0,-2 3 0 16,0 2-416-16,-1 1 32 15,1 2 16-15,-1 5 0 0,0 8-240 16,0 1-48-16,0 7-16 0,3-1 0 0,-1 3-768 0,5 2-160 15,3 0-16-15,3 0-16 0</inkml:trace>
  <inkml:trace contextRef="#ctx0" brushRef="#br0" timeOffset="113012.99">28658 8117 22111 0,'-2'-10'1968'0,"-1"4"-1584"0,1 1-384 0,1 1 0 0,1 2 2944 0,0 0 512 0,-2 2 112 0,1-2 16 0,-1-1-1536 0,-2 0-288 0,0-1-64 0,-2 0-16 0,0 2-672 0,0-1-144 16,2 2-32-16,0 1 0 0,2 0-160 0,2-2-32 16,2 2-16-16,5-3 0 15,1 2-336-15,3-5-64 0,4 2-16 0,2-2 0 16,3-3-64-16,4 1-16 0,0-4 0 0,1 1 0 0,1 0-128 0,0-1 160 16,-1-1-160-16,-3 1 160 15,0 2-160-15,-1-2 128 0,-2-1-128 16,-3 4 128-16,-1-4-128 0,-3 3 0 0,-1-2 0 0,-1 2 0 0,0-2 336 0,-2-1-16 0,-2 0 0 15,-1 0 0-15,-2 1-144 0,0-4-48 0,-2 1 0 0,-2 1 0 16,0 0-128-16,-4 0 0 0,-2-2 0 16,0 1 0-16,-3 2 0 0,-2-2-176 0,-3 5 48 0,-2 0 0 15,-2 5-336 1,-3 4-64-16,-3 2-16 0,-2 8 0 0,-2 7 112 0,-1 2 32 16,-3 8 0-16,3 5 0 0,1 1 208 0,2 3 32 0,2 0 16 0,3 0 0 15,2 2 144-15,5 1 0 16,3 0-144-16,3 0 144 0,3-1 0 0,4-1 0 0,3 1 0 0,4-1 0 15,3-1-176-15,5-1 176 16,2-1-128-16,1-3 128 0,2-1-256 0,1-1 48 0,2-3 0 0,-1-1 0 16,-1-1-16-16,1-3 0 0,0-4 0 0,-2-1 0 0,0-5-144 15,-2-3-16-15,1-2-16 16,3-5-18464-16</inkml:trace>
  <inkml:trace contextRef="#ctx0" brushRef="#br0" timeOffset="113535.16">29327 7818 33167 0,'-6'6'2944'0,"0"-1"-2352"0,1 0-464 0,1 0-128 0,2 1 2496 0,-1-2 464 0,1 2 112 0,-2 6 0 0,-2 5-1696 0,0 11-352 0,-2 1-64 0,3 5 0 0,2 0-432 0,0 1-80 0,2-3 0 0,0-1-16 0,0-1-432 0,-1-3 0 32,1 0 0-32,-1-2 0 0,-1 0 0 0,2-7-144 0,-2-1 144 0,2-2-160 0,-1-2 160 0,-1-6 0 31,3-2 0-31,-1-1 0 0,1-4 0 0,0-3 176 16,0-1-16-16,2-4 0 0,2-6 48 0,0-2 16 15,3-6 0-15,1-3 0 0,0-3-224 0,2-4 176 16,3-6-176-16,-1 0 160 0,-1-3-160 0,1-3 0 15,2-4 0-15,1-6 0 0,-1 1 0 0,0 1 0 16,0 0 0-16,-2 7 0 0,2 1 0 0,-2 8 0 16,1 8 144-16,-2 6-144 0,-3 3 0 0,2 4 0 15,0 3 0-15,0 2 0 0,1 3 336 0,2 0 0 16,0 5 0-16,1 2 0 0,1 2-192 0,1 2-144 0,1 5 192 0,3 1-192 16,1 6 0-16,1 0 0 0,0 2 0 0,2 7 0 15,1 1 0-15,-2 3 0 0,1 2-144 0,-2 4 144 16,-2 2 0-16,-2 2 0 0,-2 2 0 0,-1-1 0 15,-3 2 0-15,-2-1 0 0,-1 0 144 0,-2 0-144 16,0-6 224-16,-1 0-64 0,0-4-16 0,-1-2 0 16,0-6-144-16,-1-2 0 0,-1-1-160 0,2-4 160 15,-2-1-800-15,-1-6-64 0,1-2-16 0,-2-4 0 16,0-3-352-16,0-3-80 0,1-4-16 0,-2-5-19232 16</inkml:trace>
  <inkml:trace contextRef="#ctx0" brushRef="#br0" timeOffset="114016.95">30239 7646 43311 0,'0'1'1920'0,"0"-1"384"0,1 2-1840 0,0-2-464 0,2 3 0 0,-2 1 0 0,1-2 0 0,2 2 0 0,1 3-128 0,4 8 128 0,0 1 368 0,1 6 176 0,2 4 32 0,-3 3 16 0,0 4-256 0,1 2-48 0,-3 3-16 0,0-2 0 0,-3 1 80 0,1-2 16 16,0-1 0-16,0-4 0 16,-1-2-240-16,0-3-128 0,-1 0 160 0,1-5-160 0,0-2 0 0,1-3 0 15,1-1 0-15,0-6 0 16,2 2 0-16,-2-7 144 0,2 0-144 0,1-3 128 0,0 0 80 0,1-3 16 15,0-2 0-15,-1-1 0 0,3-2 352 0,-4-2 80 16,1 4 16-16,-2-3 0 16,3 0-16-16,-1-4 0 0,1 3 0 0,0-2 0 0,-2 2 48 0,5-2 0 15,-2-1 0-15,0-3 0 16,3-2-304-16,-1-2-48 0,3-2-16 0,0-3 0 0,2 0-336 0,-1-3 0 16,0-3 0-16,2-3 0 0,-1 0 0 0,0-7 0 15,1 0 0-15,0-6 0 0,-2 3 0 0,1-5 0 0,-2 2 0 0,0-3 0 16,0-1-144-16,-1 2 0 15,-2 3 0-15,0 5 0 0,-4 6-416 16,0 2-80-16,-1 7 0 0,-3 4-16 16,-1 6 32-16,0 0 16 0,1 1 0 0,-1 1 0 0,0 4-336 0,0-1-64 15,1 4-16-15,3-3-13760 0,2 1-2768 16</inkml:trace>
  <inkml:trace contextRef="#ctx0" brushRef="#br0" timeOffset="114586.9">31381 7653 46991 0,'-7'5'4176'0,"2"2"-3344"0,2-3-656 0,2 1-176 0,0-4 272 0,0 6 32 0,-3 5 0 0,-3 6 0 0,-1 11-304 0,-1 6 0 0,1 3 0 0,-1 4 0 16,0-1-448-16,3 0-64 0,0-1 0 15,0-7 0-15,1-3 192 0,1-5 48 0,3-3 0 0,0-3 0 16,0-5-304-16,2-5-48 0,-1 0-16 0,1-8-12352 15,2 2-2464-15</inkml:trace>
  <inkml:trace contextRef="#ctx0" brushRef="#br0" timeOffset="114758.84">31525 7048 28559 0,'-3'4'2544'0,"-2"-4"-2032"0,2 3-512 0,0-3 0 0,2 0 4528 0,1 0 800 0,1 0 176 0,-1 0 16 16,0 0-4176-16,0 0-848 0,3 0-176 0,-3 0-16 0,0 0-1136 0,22-7-208 0,-12 4-48 0,1 3-19840 0</inkml:trace>
  <inkml:trace contextRef="#ctx0" brushRef="#br0" timeOffset="115089.25">31607 8054 33167 0,'-4'3'2944'0,"0"0"-2352"0,1-2-464 0,3 2-128 0,0-3 1792 15,-1 0 352-15,0 0 64 0,-2 2 16 0,0-1-496 0,0-1-112 0,3-1-16 0,3-5 0 0,0-3-656 0,4-3-144 0,0-2-32 0,2-7 0 0,2-1-272 0,0-4-64 0,3-2-16 0,-1-7 0 0,2-3-160 0,1-3-48 0,-1-4 0 0,1-2 0 16,-1-3-208-16,1 1 0 0,0-1 128 0,-2 3-128 16,0 0 0-16,0 2 0 0,0 7 0 0,-3 1 0 0,-1 5 0 0,-2 3 0 15,1 2 0-15,0 1 0 16,-2 4-320-16,2 3-48 0,-2 3-16 0,0 4 0 15,-2 4-448-15,2 2-80 0,-2 4-32 0,1 2-20624 0</inkml:trace>
  <inkml:trace contextRef="#ctx0" brushRef="#br0" timeOffset="115517.43">32495 7568 36863 0,'2'2'3264'16,"-2"-2"-2608"-16,1 0-528 0,-1 0-128 0,0 0 688 0,0 0 96 0,0 0 32 0,-1 0 0 0,-2 3-32 0,-2-3 0 0,-2 3 0 0,-4 4 0 0,-3 0 0 0,-5 4 0 0,-2 0 0 0,-2 7 0 0,-4-1 208 0,-2 4 32 15,1 5 16-15,1-1 0 16,2-2 208-16,4 1 32 0,1-2 16 0,4 0 0 16,1 0-832-16,4-3-160 15,1 1-48-15,2-5 0 0,3 2-896 0,0-2-176 0,2 1-32 0,2-4-16 31,1 2 224-31,1 1 64 0,3-3 0 0,0 2 0 0,-1 0 144 0,3-2 48 0,1 0 0 16,-1-1 0-16,2 3 96 0,2-6 32 0,2 0 0 0,1 0 0 16,2-4-96-16,1 0-16 0,3-2 0 0,-1-2 0 0,1-2 176 0,-6 1 48 0,-2-2 0 0,1 1 0 31,4-5 144-31,3 0-192 0,5-3 192 0,1-5-192 16,1 2 192-16,0-6-192 0,0-2 192 0,-1-1-192 15,-1 2 192-15,-1-6 0 0,-2 1 0 0,1-3-128 16,-4 0 352-16,-2-5 80 0,0 2 16 0,-5-1 0 15,-1-2 208-15,-4 2 48 0,-2 1 16 0,-4 2 0 0,-4 1-16 0,-3 2 0 16,-3 1 0-16,-3 3 0 0,-2-1-416 0,-3 5-160 16,1 2 0-16,-2 0 144 15,0 3-1360-15,-2 4-256 0,1-3-64 0,3 9-19216 16</inkml:trace>
  <inkml:trace contextRef="#ctx0" brushRef="#br0" timeOffset="115972.09">32986 7663 40543 0,'-7'17'1792'0,"2"-3"384"0,1 2-1744 0,2-1-432 0,0-5 0 0,1-4 0 0,0 1 0 0,0 2 0 0,0 16 0 0,-3 9 0 0,-1 1 0 0,1-2 128 0,0 1-128 0,2-8 128 15,-2-2-128-15,2-1 128 0,-1-5-128 0,1-2 128 16,-1-2 448-16,1-3 96 0,-1-4 16 0,2 0 0 16,0-4 128-16,0 0 16 0,-2-3 16 0,1-3 0 0,1 0-384 0,-2-4-80 15,2-2 0-15,0-1-16 0,1-5-192 0,1-1-48 16,1-6 0-16,2-3 0 16,2-1-128-16,0-6 0 0,2-5 0 0,2-2 0 0,0-4-160 0,1 1-16 15,2-1 0-15,1 3 0 16,1 3 176-16,0 2 0 0,-2 4-144 0,0 8 144 15,-2 4 128-15,-1 3 112 0,-3 6 16 0,2 2 0 0,-3-1 0 0,1 4 0 16,1 3 0-16,-1-1 0 0,1 3-256 0,-1 3 0 16,2-1 0-16,-2 6 0 0,2 0 0 0,-3 3-160 0,0 7 32 15,-1 1 0-15,0 7 304 0,-1 5 64 16,-1 2 16-16,0 4 0 0,-1 1-64 0,0 0 0 0,-1 2 0 16,-1-1 0-16,1-1-192 0,0-4 176 15,0-2-176-15,1-1 160 0,-1-2-160 0,-1-1 0 16,1-4 0-16,-1-1 0 15,0 1-800-15,0-3-144 0,0-4-16 0,0-2-16 16,0-3-352-16,-1-4-64 0</inkml:trace>
  <inkml:trace contextRef="#ctx0" brushRef="#br0" timeOffset="116214.5">33455 8320 42383 0,'-8'12'3776'0,"4"-6"-3024"0,0 0-608 0,1 1-144 0,2-4 1248 0,1 0 224 0,-1 0 32 0,-2 4 16 0,2 0-432 0,-1 4-64 0,-1 0-32 0,2 0 0 0,2-1-992 0,0 0-448 0,2-4 48 0,2-2 0 31,1-1-1008-31,4-3-192 0,1-4-32 0,5-5-16 0</inkml:trace>
  <inkml:trace contextRef="#ctx0" brushRef="#br0" timeOffset="124072.03">18164 9822 36863 0,'-4'0'3264'0,"0"0"-2608"0,3 0-528 0,2 0-128 0,1 0 0 0,-2-1 0 0,0 1 0 0,0-3 128 0,1 0-128 0,1-1 128 0,3-1-128 0,3 1 128 0,0 1 112 0,3 0 16 0,2-1 0 0,0 2 0 0,3 1 144 0,3 1 48 15,1 0 0-15,1 1 0 0,0 1-128 0,4-2-32 16,2 0 0-16,4-3 0 0,0 0-96 0,3 0 0 16,2 0-16-16,2-3 0 0,1 0-16 0,2-4 0 15,1 0 0-15,-2-1 0 0,2 0-160 0,0-2 192 16,2 1-192-16,-1-4 192 0,-1 3-192 0,-1-1 0 16,-2 0 0-16,-1 2 0 0,-3-2-448 15,0 2-64-15,-3-1 0 0,-2 3-11712 0,-4 2-2320 0</inkml:trace>
  <inkml:trace contextRef="#ctx0" brushRef="#br0" timeOffset="124926.18">20077 8791 28559 0,'1'-6'2544'0,"-2"2"-2032"0,-1 0-512 0,2 2 0 0,0 2 1712 0,2 0 240 0,-1 0 48 0,1-3 16 0,2 3-2016 15,1 0-192-15,2 0-128 0,1 3-48 0,1 0 368 0,-1 4 0 0,0 1 192 0,-1 5-64 0,-1 0 512 0,0 6 80 0,1-1 32 0,-3 8 0 0,1 3-112 0,0 2 0 16,0 3-16-16,-1 6 0 16,0 6-240-16,-1 2-32 0,1 5-16 0,-1 5 0 0,-2 5-160 0,-1 3-48 15,-1-6 0-15,-2 1 0 0,-1 6 16 0,1-2 0 16,-1-2 0-16,-1-3 0 16,1-3 48-16,2-9 0 0,1-7 0 0,-1-3 0 15,4-6 64-15,-1-1 0 0,0-3 16 16,2-5 0-16,-2-5-16 0,1-2 0 0,2-6 0 0,-1-1 0 15,-2-3-64-15,0-6-32 0,-1 0 0 0,1-2 0 0,-1-2-16 0,0-6 0 16,0-2 0-16,-2-1 0 0,1-5 112 0,-3-5 32 16,0-3 0-16,0-4 0 0,-1-3-160 0,2-1-128 15,-1-5 144-15,4 2-144 0,2 3 0 0,3 3 0 16,3 5 0-16,1 4-160 0,2 3-32 0,1 5 0 16,0 5 0-16,1 0 0 0,3 3 192 0,-1 3 0 15,-2 2 0-15,3 2 0 0,2 4 0 0,1 1 0 16,1 2 0-16,-1 0 0 0,-2 2 0 0,0-1 0 0,1 2 0 15,-2 1 0-15,0 3 0 0,0-2-128 0,2 3 128 16,0 0 0-16,2 2 0 0,-1 0 0 0,5 0 0 0,-1 3 0 16,2 2 0-16,1-1 0 0,-1 1 0 15,-2 4 0-15,0-2 0 0,-4 1 0 0,2 0 0 0,-5-1 0 16,-1-3 0-16,-1 0-208 0,1-1 48 0,-3 2 16 31,-1-4-288-31,-1 0-48 0,-3-5-16 0,0-3 0 0,-2-1-336 16,-2-4-64-16,0-5 0 0,-3 2-17632 0</inkml:trace>
  <inkml:trace contextRef="#ctx0" brushRef="#br0" timeOffset="125212.15">20992 9679 43311 0,'-4'0'3840'0,"0"3"-3072"0,2 1-608 0,2 1-160 0,1 1 224 0,0 0 16 0,1 6 0 0,1 5 0 0,5 5-992 0,4 4-192 0,3-1-32 0,1-2-16 0,4 2 672 0,-1-5 128 0,3 3 16 0,-1-3 16 16,0-1 160-16,0 0 176 0,1 0-48 0,-1-3 0 15,0-1-128-15,-1-4 0 0,-1 1 0 0,1 0 0 16,-1-5-560-16,-1-1-144 0,0 0-16 0,-1-3-16544 15</inkml:trace>
  <inkml:trace contextRef="#ctx0" brushRef="#br0" timeOffset="125546.68">21643 9473 32255 0,'-2'3'2864'0,"-1"-3"-2288"0,0 1-576 0,0 2 0 0,1 0 1760 0,-1 1 240 15,-2 2 48-15,-3 5 16 0,-3 7-1600 0,-2 3-320 0,0 5-144 0,0 2 128 0,0 4 272 0,-1 2 48 0,2 1 16 0,-3 6 0 16,1 0 112-16,-1 6 0 0,1 4 16 0,-3 7 0 15,1 10-160-15,0 5-48 0,1 10 0 0,-1-2 0 16,0-2-208-16,0 1-48 0,-1-1-128 0,-2-3 192 16,1-1-512-16,-2-5-128 15,0-7 0-15,0-6-16 0,1-6-48 0,-1-7-16 0,3-3 0 16,-3-9 0 0,5-5-176-16,0-7-16 0,2-7-16 0,-1-7-17168 0</inkml:trace>
  <inkml:trace contextRef="#ctx0" brushRef="#br0" timeOffset="126180.67">22042 9509 50687 0,'-10'-1'2240'0,"0"-1"464"0,0 4-2160 0,4-2-544 0,3 2 0 0,2 2 0 0,0 2-832 0,-1 2-256 0,0 7-64 0,1 4-16 0,3 9 416 0,3 7 96 0,5 6 16 0,0 4 0 0,2-1 400 0,1 3 96 0,-1 2 16 0,-1 0 0 0,-1 2 0 0,-2-1 0 16,-4 1 0-16,-1-4 0 0,-2 0 128 0,-2-5 0 15,-3 1 0-15,-2-4 0 0,-1-5 176 16,0-1 64-16,0-7 16 0,0-2 0 0,0-1 0 0,1-5 0 16,1-2 0-16,2-7 0 0,-1-2-112 0,3-3-16 15,-1-2 0-15,2-5 0 0,0-6 0 0,2-5 0 16,-1-2 0-16,0-6 0 0,-1-3-128 0,0-6 0 16,0-1 0-16,-2-6 0 0,-1-3-128 0,1-3-64 15,-3-6-16-15,0-8 0 0,-1-8 32 0,-2-4 16 16,2-2 0-16,1 6 0 0,0-4 16 0,1 6 0 15,2-2 0-15,1 12 0 0,1 7 16 0,1 6 0 16,3 3 0-16,-1 6 0 0,2 2 128 0,3 7 0 0,0 2 0 0,2 7 0 16,3 2 0-16,-1-1 0 0,3 3 0 0,1 2 0 15,2 1-240-15,2 3-16 0,0-1 0 0,1 3 0 32,1 0-128-32,1 2-48 0,-1 4 0 0,-1 1 0 0,-1 6 176 0,-2 1 48 0,1 3 0 0,-4 1 0 0,-1 0 64 0,-1 3 16 15,-1 3 0-15,-1 0 0 0,-2 0 128 0,-2 3 0 16,0-1 0-16,-4-2 0 0,0-1 0 0,-3 4 0 15,0 3 128-15,-3 4-128 0,0-1 176 0,-2 1-48 16,0-3 0-16,-3-5 0 0,0 0 48 0,-1-3 0 16,-1-4 0-16,-1-2 0 0,0-1 176 0,-2-3 32 15,0-1 16-15,-2-4 0 0,0 1-208 0,-3-4-32 16,-2-1-16-16,-2-2 0 0,-3 0-144 0,-2-2-256 16,-2-1 64-16,-1 2 16 15,-2-5-720-15,1 0-128 0,2 0-48 0,3-1-16832 0</inkml:trace>
  <inkml:trace contextRef="#ctx0" brushRef="#br0" timeOffset="126625.66">22800 9442 40543 0,'-10'-3'1792'0,"1"-1"384"0,0 2-1744 0,3-2-432 16,2 4 0-16,2 0 0 0,-3 0-1152 0,-2 0-304 0,-6 0-64 0,-3 0-16 0,-4 0 800 0,-1 6 160 0,2 0 16 0,-1 2 16 0,1 4 1504 0,2 3 320 0,2 1 48 0,0 2 16 0,3 5-448 0,1 0-64 15,2 4-32-15,2 2 0 0,0-1-336 0,4 4-64 16,0-1-16-16,3 2 0 0,3-1-384 0,2-4 0 15,0 1 0-15,2-5 0 0,1-1-224 0,1-4 80 16,4 2 16-16,0-5 0 0,3 1 128 0,1-5 0 16,0-2 0-16,-1-4 0 0,1 0 0 0,-1-3 128 0,0-3-128 0,0-3 0 15,1-1 0-15,-3-4 0 0,2-2 0 0,1-2 0 32,-3-3 0-32,1 1 0 0,1-4 0 0,-2-1 0 0,1 2 0 0,0-4 128 0,-2 1-128 0,0-2 0 31,-1 1 208-31,-2-2-16 0,-2 0-16 0,-1-2 0 0,-2 3 80 0,-3-3 32 0,-1-3 0 0,-2-3 0 31,-3 1-96-31,-1-3 0 0,-2 3-16 0,-2 3 0 0,-1 3-176 0,1 6 0 16,-1 2 0-16,-2 1 0 0,0 5-240 0,0 3-128 31,-2 0-16-31,-1 5-18864 0</inkml:trace>
  <inkml:trace contextRef="#ctx0" brushRef="#br0" timeOffset="126918.4">23371 8981 37775 0,'1'0'3360'0,"-2"0"-2688"0,-2 0-544 0,2 3-128 0,1-3 1664 0,1 2 288 0,1 2 64 0,0 2 16 0,2 6-2528 0,2 7-496 0,3 3-96 0,0 10-32 0,1 4 448 0,-2 8 96 16,-1 4 0-16,-3 2 16 0,-3 6 560 0,-2 1 304 0,-3 4-48 0,-1 4 0 16,-2 6 0-16,-2-5-16 0,-3 2 0 0,-2-1 0 15,1-6-112-15,-5-7 0 0,2-3-128 0,-1-8 192 16,2-7-192-16,0-5-240 0,3-3 48 0,1-7 16 16,1-1-336-16,0-7-80 15,3-4-16-15,-1-6-16832 0</inkml:trace>
  <inkml:trace contextRef="#ctx0" brushRef="#br0" timeOffset="127132.74">23173 9540 47919 0,'4'0'4256'0,"-1"0"-3408"0,2 0-672 0,0 0-176 0,1 0 592 0,4 0 96 0,6 0 16 0,9 0 0 0,12-2-832 0,9 0-176 0,6-1-16 0,-3 0-16 15,-2 3-144-15,-3-2-32 0,-4 1 0 0,-2 1 0 16,-6 0-448-16,-4-3-80 0,-6-1-32 0,-2 2 0 16,-5 2 208-16,-3-4 32 0,-3-2 16 0,-3 0 0 15,-2 0-976-15,-3-4-208 0,-2 0-48 0,-2-2-13952 0</inkml:trace>
  <inkml:trace contextRef="#ctx0" brushRef="#br0" timeOffset="127607.48">23875 8992 43311 0,'0'-2'3840'0,"2"2"-3072"0,-1 0-608 0,0 0-160 0,2 0 640 0,-1 0 80 0,3 0 32 0,4 2 0 0,2 0-624 0,2 4-128 0,1 2 0 0,1 9 0 0,-3 1 0 0,0 8 0 0,-2 9-128 0,-1 2 128 15,-3 7 0-15,-2 4 192 0,-3 6-16 0,-5 3-16 0,-2-1 96 0,-1 3 32 16,-2-6 0-16,-1 4 0 0,-1 3-288 0,-1-3 0 15,-1-4 0-15,1-9 0 0,1-5 0 0,2-4 160 16,1-7-160-16,3-3 128 0,1-3 256 0,2-3 64 16,2-3 0-16,1-4 0 0,2-2-96 0,0-4-16 0,1-3 0 15,-1-3 0-15,2-3-336 0,0-3 144 0,1-8-144 16,2-3 0-16,-1-3 0 0,1-4-304 16,0-5 48-16,1 0 0 15,0-6-320-15,-3-2-48 0,0-2-16 0,0 1 0 0,2-3 320 0,-1 7 48 0,0 5 16 0,1 7 0 16,-2 7 256-16,1 2 0 0,1 4-128 0,1 1 128 15,0 5 144-15,4 3 96 0,0 0 16 16,5 0 0-16,3 1-80 0,0 3-16 0,4 2 0 0,-1 0 0 16,0 3-160-16,0 1-176 15,2 2 48-15,-2 4 0 0,-1 0 128 0,1 5 0 0,-2 1 0 0,-1 1 0 16,-1 1 0-16,-1 0 176 0,-2 3-48 0,-1-1 0 16,-2 0 112-16,-2 1 16 15,-1-1 0-15,-1-1 0 0,0 1-256 0,-3-4 0 0,2 3 0 0,-2-3 0 0,1-2 0 0,-3-2-208 16,1-1 32-16,-1-3 16 31,-2-4-464-31,1-4-80 0,-1-3-32 0,-1-3-13104 0,1-5-2624 0</inkml:trace>
  <inkml:trace contextRef="#ctx0" brushRef="#br0" timeOffset="128036">24594 9873 45439 0,'5'5'1008'0,"-4"-2"208"0,-1-3 32 0,0 0 16 0,1 0-1008 0,0 0-256 0,2 0 0 0,2-3 0 0,2-1 128 0,6-1 0 0,3-2-128 0,3-4 192 0,5-1-336 16,-1-2-80-16,2-2-16 0,1-3 0 0,0 0 240 0,-1 2-144 0,0-1 144 0,-3-1-128 0,-1 0 0 0,-3 0 0 16,-1 0 0-16,-3-1 0 0,-3 2 128 0,-1-1 0 15,-2-3 0-15,-2 0 0 0,-2 1 0 0,-3 1 0 16,-2 4 0-16,-2 0 0 0,-2 0 320 0,-2 3-16 16,1 5 0-16,-4 1 0 0,0 4-32 0,-4 3 0 15,-1 2 0-15,-2 4 0 0,-1 4-272 0,-1 3 0 16,0 0-176-16,1 2 176 0,1 2 0 0,2 4-128 0,2-2 128 15,2 3 0-15,4 4 0 0,2 3 192 0,4 2-16 0,1 1-16 16,2 2 144-16,2 1 16 0,3 1 16 0,1-3 0 16,3-1-208-16,1-3-128 0,3 2 160 0,1-5-160 15,1-2 0-15,6-4 0 0,1-1-128 0,4-1 128 16,1-4-816-16,3-2-48 16,7-2-16-16,2-6-19488 0</inkml:trace>
  <inkml:trace contextRef="#ctx0" brushRef="#br0" timeOffset="138984.24">25908 9350 13823 0,'0'0'1216'0,"0"-3"-960"0,0 3-256 0,-1 0 0 0,1 3 192 0,-1-3 0 0,1 3 0 0,-3-3 0 0,-2 3 1216 0,0 1 224 0,0-2 48 0,-1 2 16 0,0-2 416 16,-1 2 64-16,0-3 32 0,1 2 0 0,0-1-224 0,-1-2-32 0,1-2-16 0,-2-1 0 16,2 2-592-16,0-4-112 0,0 1-16 0,-1 1-16 15,1-1-736-15,0-2-144 0,0 0-16 0,1-1-16 16,0 1-288-16,0 2 128 0,1 4-128 0,-1-2 0 15,0 0 0-15,2 2 0 0,-2 0 0 0,0 2 0 16,1-2 0-16,-2 2 0 0,1 0 0 0,-1 0 0 0,0 1 0 16,1-2 0-16,0 1 0 0,-2-2 0 0,3 2 144 0,-1-2-16 15,0 0-128-15,0 0 192 0,0 0 64 0,0 0 0 16,1 0 0-16,2 0 0 16,-1-2-64-16,2 2-16 0,0 0 0 15,1 0 0-15,0 0-176 0,0 0 0 0,0 0 144 0,1 0-144 0,0 0 0 16,2 0 0-16,-2 0 0 15,-1 0 0-15,0 0 0 0,0 0 0 0,0 0 0 0,0 0 0 0,0 0 0 0,0 0 128 0,0 0-128 16,0 0 0-16,0 0 128 0,0 0-128 16,15-14 128-16,-14 12-128 0,0 2 0 0,0-2 128 15,1-1-128-15,-1 2 0 0,1 1 0 0,0-4 0 0,0 2 0 0,1-1 0 16,-1 2 0-16,0-1 0 16,1-2 0-16,-1 2 0 0,1-2 0 0,-1 1 0 15,1 0 0-15,-2 0 128 0,2 2-128 0,-2 1 0 16,1 0 0-16,0 0 0 0,0 0 0 0,-1 0 0 15,2 1 0-15,-1-1-128 0,1 3-256 0,-2-3-32 0,0 3-16 16,-1 0 0-16,0 1-768 0,-1 2-144 0</inkml:trace>
  <inkml:trace contextRef="#ctx0" brushRef="#br0" timeOffset="139996.37">25881 9413 5519 0,'-4'0'496'0,"1"0"-496"0,-1 0 0 0,1 0 0 0,2-3 2128 0,0 1 336 0,1 2 64 0,-1-1 16 0,-2-2-1984 0,2 1-400 0,0-3-160 0,0-1 128 0,1-1 352 0,1-1 64 16,1 0 16-16,1 2 0 16,0 0 1200-16,2-3 240 0,3 2 48 0,-2 1 16 0,1-1 176 0,1 1 16 15,-1 0 16-15,1 2 0 0,-2-2-528 0,-1 4-96 0,0-2-32 0,-3 2 0 16,-1 2-720-16,-2 0-160 15,-1 2-32-15,-3-1 0 0,-3 4-336 0,-4-1-80 16,-3 2-16-16,-5 0 0 0,-3 0-64 0,-2 1-16 16,-3-2 0-16,-1 1 0 0,1 0 48 0,-1-1 0 15,0 1 0-15,1-2 0 0,4 2-80 0,-1 0-16 0,2 4 0 0,0-1 0 16,2 2-144 0,3 1 128-16,-1 3-128 0,3 1 128 0,2-2-128 0,2 1 0 0,3 3 0 0,2-2-176 15,2 0-16-15,3-3 0 0,0 3 0 0,4-3 0 16,0 2 192-16,3-2-192 0,2-1 192 0,3-2-192 0,1 0 192 0,3-4-128 15,1 3 128-15,0-5-128 0,2 5 128 0,0-3 0 16,1 0 0 0,-1 4 0-16,0-3 0 0,-2 1 0 0,0 2 0 0,-1-2 0 0,-2 3 0 0,-1-1-160 15,-1-1 16-15,-1 1 0 0,-2 3 144 0,-1-1 0 16,0 4 0-16,-1-1 0 0,-1 1 0 0,0 0 0 16,-2 4 0-16,1 1 0 0,-2 1 0 0,-1 0 0 0,0 3 0 0,-1 1 0 31,0 0 0-31,-2 1 0 0,-2 2 0 0,-1-1 0 0,-2 1 0 0,-1-1 0 15,-4 1 0-15,1-3 0 0,-1-2 0 0,-1-1 0 0,-2-1-144 16,-2 0 144-16,-3-2-304 0,0 1 16 0,-1-4 0 0,0 0 0 31,-1-3-1248-31,2-2-240 0</inkml:trace>
  <inkml:trace contextRef="#ctx0" brushRef="#br0" timeOffset="140265.91">26377 9632 43311 0,'-3'0'3840'0,"0"0"-3072"0,-1 2-608 0,2-2-160 0,-1 4 0 0,1-2 0 0,-3 5 0 0,-3 0 0 0,0 2 0 0,-2 3-224 0,0 2 80 0,1 0 16 0,2 2 128 0,0 1 0 0,3-1 0 0,0 0 0 0,1 2 0 0,1 1 0 31,1-3 0-31,1 2 0 0,1 0 160 0,1-1-32 0,1 0-128 0,1 2 192 0,-2-4-192 0,0 1 0 16,1-4 0-16,-2 2 0 0,-1-2-256 0,0-4-64 0,1 0 0 0,-2-4 0 31,1-2-976-31,0-2-208 0</inkml:trace>
  <inkml:trace contextRef="#ctx0" brushRef="#br0" timeOffset="140444.34">26416 9179 43311 0,'-3'-6'3840'0,"-1"2"-3072"0,2 2-608 0,0 2-160 0,1 2 128 0,0-2-128 0,-2-2 192 0,0-1-64 0,0 2 0 0,1-1-128 0,0 2 192 0,5 2-64 0,-1-1-832 0,3 2-160 0,3 3-32 0,0-2-17808 0</inkml:trace>
  <inkml:trace contextRef="#ctx0" brushRef="#br0" timeOffset="140886.46">27000 9274 17503 0,'6'9'1552'0,"-2"-5"-1232"0,0-1-320 0,-2 0 0 0,1-3 3584 0,-1 1 640 0,2 2 144 0,1-3 32 15,5 2-2976-15,3 2-592 0,3-2-112 0,3-2-16 0,-1 0-560 0,1 0-144 0,0-2 0 0,-2 2 0 0,-1 0 384 0,-1 2 0 0,-2-2 0 0,1 4 0 16,-2 3 352-16,-1 0 80 0,-1 1 16 0,-1-2 0 16,0 2-384-16,-3 0-80 0,0 1-16 0,-2 1 0 15,-2 0-160-15,1-1-48 0,-3 4 0 0,-2-4 0 16,1 2-144-16,-2 0 160 0,-1-1-160 0,-1 0 160 16,-3 2-160-16,1 1 0 0,-2-1 0 0,-2 0 128 15,-2-1-128-15,-5 4 0 0,0-2 0 0,-4 3 128 16,-3-3-128-16,-2 5 0 0,-4 1 0 0,1-3 0 0,4 1 128 15,-5 1-128-15,-4 2 0 0,-2 3 128 0,-1 3-128 16,3 0 0-16,3 3 0 0,4-2 0 0,2-4 0 0,6 0 0 16,4-2 160-16,5-3-160 0,2-2 272 0,4 0-48 15,3-2-16-15,3-3 0 0,4 3 48 0,-1-6 0 16,2 2 0-16,1 0 0 0,4 0-64 0,3 0-16 16,2 1 0-16,3-1 0 0,-1-3-176 0,4 2 160 15,3-3-160-15,4 0 160 0,2-2-32 0,1 0-128 0,4-2 192 0,-2-2-64 16,0 0-320-16,0-3-64 0,3-1 0 15,-2 1-16 32,-3-3-480-47,-2 0-80 0,-2-3-32 16,-2 2-18288-16</inkml:trace>
  <inkml:trace contextRef="#ctx0" brushRef="#br0" timeOffset="141103.22">27799 9587 42383 0,'-4'10'1872'0,"-1"-4"400"0,0 0-1824 0,0 1-448 0,3-1 0 0,1 0 0 0,-1 0 224 0,-1 7-48 0,-3 4-16 0,-2 10 0 0,1 1-160 0,1 5 0 0,1-2 0 0,0-3 0 0,1-2 0 0,1-1 0 16,1 1 0-16,-2-4 0 0,3 0 0 0,0-1 0 0,1-3 0 0,-1-4 0 0,2 0 0 0,0-5-144 15,1-3 144-15,1-3-208 16,-1 0-720-16,1-6-144 0</inkml:trace>
  <inkml:trace contextRef="#ctx0" brushRef="#br0" timeOffset="141261.53">27813 7674 29487 0</inkml:trace>
  <inkml:trace contextRef="#ctx0" brushRef="#br0" timeOffset="141674.68">28464 9783 35007 0,'-5'9'3120'0,"0"1"-2496"0,2-3-496 0,1-5-128 0,2-1 0 0,-2 3 0 0,-1 5-176 0,-3 5 176 0,-1 0-224 0,-2 2 48 0,3-4 16 0,0-2 0 16,2-3 1056-16,-1-3 224 0,3-2 32 0,-2-2 16 15,0 0-48-15,2-2-16 0,-2 0 0 0,0-2 0 16,1-1-336-16,0-2-64 0,1-3 0 0,-1-2-16 16,3-4-176-16,1-2-48 0,2-1 0 0,3-7 0 15,2-3-464-15,1 1 0 0,5 0 0 0,2 2 0 16,3 1 0 0,2 0 0-16,1 4 0 0,4 1 0 0,0 0 0 15,2 3-208-15,-2 3 16 0,1 2 0 16,1 3 192-16,-2 2 0 0,-2 3 0 0,-1 4 0 0,-2 1 0 0,-3 6 0 0,-1 1 0 0,0 2 0 31,-1 2 0-31,-2 2 0 0,1 2 0 0,1 1 0 16,2 6 176-16,-1-4 16 0,2 6 16 0,0 1 0 0,1 3-80 0,-1-2-128 15,-1 1 176-15,0-2-176 0,-1-1 0 0,-2-2 0 16,0-1 0-16,-2-3 0 16,0 0-512-16,-1-3-224 0,-2-1-32 0,0-2-16 15,1 0-400-15,0-3-80 0</inkml:trace>
  <inkml:trace contextRef="#ctx0" brushRef="#br0" timeOffset="142249.47">29878 9360 34095 0,'13'-20'1504'0,"-4"7"320"0,-1 1-1456 0,-1 6-368 0,-2 2 0 0,-3-1 0 0,2 2 0 0,1-4 0 0,3-3 0 0,4-2 0 0,-3-4 512 0,0 4 96 0,-3-1 16 0,-5 6 0 0,-3-2 288 0,-5 3 64 0,-6 2 16 0,-4 2 0 0,-4 2-400 0,-8 2-80 16,-4 2 0-16,-9 5-16 0,-4 3-16 0,-6 4 0 16,-6 0 0-16,-5 6 0 0,-2 1 128 0,0-1 32 15,0 3 0-15,4 1 0 0,7-2-224 16,4 1-32-16,7 1-16 0,6-1 0 0,5 1-368 16,5-1 144-16,6 1-144 0,4 0 0 0,6-2 0 15,5 2 0-15,4-1 0 0,3-3 0 0,3 0-224 0,3-3 48 16,4 0 16-16,2-6 0 0,3 0 160 0,2-4-208 15,6 0 80-15,3-2 128 0,5-2-272 0,4-5 64 16,5 0 16-16,2-5 0 0,0 1-16 0,2-5 0 16,2-3 0-16,-1-1 0 0,-3 0-112 0,-2 0-32 15,-4-3 0-15,-1 1 0 16,-4 2-80-16,-5-3-16 0,-4 3 0 0,-4-2 0 0,-4 5 448 0,-5 1 0 0,-3 2 0 0,-3 1-128 16,-3 0 544-16,-2 2 112 0,-2 2 32 0,0 1 0 15,-2 2-96-15,-1 1-16 0,-1 5 0 16,1-1 0-16,-1 1-448 0,-1 2 0 0,1 3-176 0,-1-2 176 15,2 6-432-15,-1-1 48 16,2 5 0-16,-1 2 0 0,0 0 144 0,1 3 48 0,1 1 0 0,0 1 0 0,2 3-16 16,-1 1 0-1,2 3 0-15,-1 1 0 0,2 0 64 0,-3 0 16 0,1 4 0 0,-2 4 0 0,0 2 0 0,-1-1 0 16,0 3 0-16,-1 0 0 0,-1-1 128 0,-1 1 0 16,3 0 0-16,0-3 0 15,2 3 0-15,-2 0 0 0,1-1 128 0,0 1-128 0,1 0 160 0,0-2-32 16,-1 2-128-16,-2-3 192 0,0-1-192 15,-5 2 144-15,-1-1-144 0,-6 1 128 0,-2 2-128 16,-4-3 0-16,-6 3 0 0,-5-4 0 0,-5 0-176 0,-7-1-64 16,-9-4-16-16,-7-1-18112 0</inkml:trace>
  <inkml:trace contextRef="#ctx0" brushRef="#br0" timeOffset="147790.37">21619 11860 4607 0,'-2'-4'400'0,"1"4"-400"0,0-2 0 0,0 2 0 0,1 0 5584 0,1 0 1040 0,-1 0 208 16,2-3 32-16,1 2-3680 0,-1 1-752 0,2-2-128 0,-4 2-48 0,0 0-1136 0,0 0-224 15,0 0-64-15,0 0 0 0,0 0-640 0,0 0-192 0,0 0 0 0,0 0 128 0,0 0-128 0,0 0 192 0,0 0-64 0,0 0 0 0,19 8 0 0,-18-4 0 0,0-1 0 0,0 0 0 0,1-2 64 0,-2 4 0 16,1-3 16-16,0 0 0 0,0 1 64 0,-1-2 16 16,0-1 0-16,1 2 0 0,1-2 128 0,-2-2 32 15,1 2 0-15,0 0 0 0,2-1-48 0,0 1 0 16,0 0 0-16,2 0 0 16,2-3-192-16,3 3-32 0,1-2-16 0,3 0 0 0,1 2-160 0,1-2 192 15,1 2-192-15,3-4 192 0,1 4-192 0,1-3 192 16,3 1-192-16,1 1 192 0,-1 1-48 0,2 0 0 15,1 0 0-15,3 0 0 0,-1 0-144 0,2 0 0 16,0 3 0-16,1-2 0 0,0 1 0 0,-1-1 0 16,0 2 0-16,0-3 0 0,-1-3 0 0,0 0 0 15,1-1 0-15,-1 0 0 0,1-2 0 0,-1 0 0 0,0-4 0 16,-3 5 0 0,0-1-736-16,-5 0-32 0,-1 2 0 0,-2 0 0 0,-3 1-320 15,-3 1-80-15,-3 4-16 0,-3 1-17696 0</inkml:trace>
  <inkml:trace contextRef="#ctx0" brushRef="#br0" timeOffset="148675.79">23514 11769 35935 0,'-3'0'3200'0,"-1"2"-2560"0,1-2-512 0,2 0-128 0,1 1 704 0,0 2 128 0,-1-2 32 0,0 1 0 0,-1 5-272 0,1-1-48 0,2 2-16 0,3 2 0 0,0 3-528 0,1 0 0 0,0 6 0 0,0-1 0 0,1 5 240 0,-1 6-64 15,0 5-16-15,0 4 0 16,-2 0-160-16,0 6 160 0,1 4-160 0,-3 3 160 0,-1-2-160 0,0-1 0 16,-1-3 0-16,-1-2 0 0,0-5 0 0,-2-5 128 15,2-1-128-15,-2-4 0 16,0-1 192-16,1-4-32 0,-1-4-16 0,0 0 0 15,0-3-16-15,1-6-128 0,-2-4 192 16,0-3-64-16,2-3-128 0,-3-4 128 0,1-2-128 0,-2-3 128 0,1-7 80 0,-2-4 16 16,0-5 0-16,-1-3 0 15,-1-4-16-15,1-3 0 0,1-6 0 0,-2-3 0 0,0-3 128 16,0-6 32 0,-1-8 0-16,2 1 0 0,2 0-224 0,-1 1-144 0,5 1 192 15,-1-2-192-15,4 0 0 0,4 0-256 0,2 7 32 16,3 7 0-16,3 6 224 0,0 8 0 0,4 3 0 0,2 1 0 15,1 5-144-15,1 2 144 0,2 2-128 0,1 0 128 16,-3 3 0-16,2 0-128 0,3 1 128 0,-1 1 0 0,3 2 0 0,-1 0 0 16,3-1 0-16,-1 0-128 0,1 0-48 0,0 2 0 15,1 0 0-15,0 0 0 0,1 4-16 0,-2 0-16 16,2 5 0-16,-2 4 0 0,-3 2 208 16,-3 5-192-16,-2 1 192 0,-5 2-192 15,-1 0 16-15,-3 4 16 0,-2 4 0 0,-2 1 0 0,-3 2 0 16,-3 2 0-16,-1 1 0 0,-4 2 0 0,-1 0 160 0,-3-4-160 15,-1 3 160-15,-3-2-160 0,-1-2 160 0,-2 2 0 0,-1-3 0 16,-2-3 0-16,-2 0 0 0,0 0-128 16,-2-6 128-16,-2 2 0 0,1-2 0 0,-3-1 0 15,-2-2 0-15,-1 0 0 0,-1-1 0 0,-2-3 0 0,0 0 0 0,1-5 0 16,0-1-128-16,0-1 128 16,0-5-128-16,2 0 128 0,5-4-880 15,-1-2-80-15,4-1-32 0,4 1-16480 0</inkml:trace>
  <inkml:trace contextRef="#ctx0" brushRef="#br0" timeOffset="149310">24335 11614 37775 0,'0'6'3360'0,"0"0"-2688"0,-1 3-544 0,1-2-128 0,0 0 656 0,1-1 112 0,1 2 0 0,-1 8 16 0,1 7-592 0,1 5-192 0,2 7 128 0,-2-3-128 0,1-1 128 0,0-5-128 0,-3-4 144 0,2-3-144 0,-2-3 304 0,0-3-48 15,-1-2 0-15,0-1 0 0,1-3 288 0,-1-6 48 16,0 1 16-16,-1-4 0 15,1 1 0-15,-1-6 0 0,-2 1 0 0,1-6 0 0,-2-2-208 0,0-1-32 16,-1-3-16-16,-1-2 0 16,-1-2-64-16,-2-3-16 0,1-3 0 0,-2-3 0 0,0-3-48 0,1-5-16 15,-1 0 0-15,2-3 0 0,1 2-208 0,0-1 0 0,2 2 0 0,1 2 0 16,4 6 0-16,2 8 0 0,2 1 0 0,1 3 0 16,3 3 0-16,1 1 0 0,0 3 0 15,4 1 0-15,-1 0 0 0,2-1-160 0,2 1 160 0,1 1-128 16,0 3 0-16,2-2 0 0,0 3 0 0,0-3 0 15,2 5 128-15,0-3 0 0,2 5 0 16,0-2 0-16,-1-1 0 0,2 4-192 16,3 1 192-16,-1 0-192 0,1 0-256 0,0 4-64 0,4-1-16 15,1 4 0-15,-2 1-240 0,-1 2-64 16,-2-1 0-16,0 2 0 0,1 0-160 0,0 1-32 0,-2 2-16 0,-2-2-17184 16</inkml:trace>
  <inkml:trace contextRef="#ctx0" brushRef="#br0" timeOffset="149992.7">25009 11582 28559 0,'-5'-4'1264'0,"3"4"272"0,-1 0-1232 0,2 0-304 0,1 0 0 0,1 0 0 0,2 0-1392 0,1 0-336 0,0 0-64 15,5 0 0-15,0 0 1792 0,2 0 384 0,0-2 64 0,0-1 0 0,2 2 1952 0,-2-2 384 0,0 1 80 0,1 1 16 0,2-2-720 0,1 1-144 16,1 1-32-16,0-4 0 16,2 1-1136-16,2 0-224 0,1-2-48 0,0 2-16 15,0-4-336-15,0 0-64 0,0 0-16 0,-1-5 0 0,-1 3-144 0,-2-2 0 16,-1-2 0-16,-2 2 0 0,0-3 0 0,-3 2 192 16,-2-2-192-16,0 1 192 0,-4-2-192 15,-2 1 0-15,-1-1 0 0,-4 0 0 0,0 1 0 0,-2 2 0 16,-2-4 0-16,0 3 0 0,-2 0 0 0,0-2 0 15,-3-1-224-15,-2-1 80 0,2 0 16 0,0 5 0 16,2 1 0-16,1 5 0 0,0 4 128 0,2-1 0 16,0 6-144-16,0 0 144 0,0 1 0 0,-1 0-176 0,1 5 176 0,0 0-128 15,1-1-128-15,-1 3 0 0,1-2-16 0,-1 0 0 16,1 0 272-16,0 0-128 0,-1 0 128 16,1-2 0-16,0 2 0 0,0 1 256 0,-1-3-32 0,0 0 0 15,-2 0 32-15,1 0 0 0,-1 0 0 0,0 1 0 16,-2-1-256-16,-1-1 144 0,1 1-144 0,-3 0 128 15,0 5-128-15,-1-1 0 0,1 3 0 0,-2 3 0 16,1 0 144-16,-2 6 0 0,1 3 0 0,0 3 0 16,2 2-144-16,-1 1 0 0,2 1 0 0,1-1 0 0,2-3 0 0,3-2 0 15,1 1 0-15,1-4-176 0,2-4 176 16,0 0 0-16,4 0 128 0,-1-2-128 0,1 0 160 16,3-1-32-16,0 0-128 0,0-3 192 0,1-2-32 0,3 0-16 15,1 1 0-15,1-2 0 0,0 0-144 0,2 0-176 16,1 0 48-16,1 1 0 0,0-4-80 0,0 3-16 15,0-1 0-15,0 0 0 16,-1-2-304-16,0 2-64 0,1-3-16 0,-2 0 0 16,1 2-528-16,-2-6-96 0,2 2-32 0,-2-2-15984 0</inkml:trace>
  <inkml:trace contextRef="#ctx0" brushRef="#br0" timeOffset="150802.2">26252 11414 26719 0,'-2'-3'2368'0,"-1"3"-1888"0,2 0-480 0,1-2 0 0,0 2 848 0,0 0 80 0,-1-2 16 0,-3 0 0 0,0-2-1648 0,-2-1-320 0,-1-1-64 0,-1 1 0 0,-1-1 816 16,0 0 272-16,-3 0-160 0,-1-1 160 0,-1 1 1776 0,-3 0 432 16,-2 0 96-16,-2 0 0 15,-1 0-656-15,0-1-144 16,-3 4-32-16,2 3 0 0,-2 2-896 0,1 4-176 16,2 2-32-16,1 4-16 0,0 0-96 0,-1 5 0 0,0 2-16 0,-1 4 0 0,2 4-96 0,0-1-16 15,3 2 0-15,0 3 0 0,1 1-128 0,2 0 0 31,3 3 0-31,0 0 0 0,0 2 0 0,4-5 0 16,2-1 0-16,1-3 0 0,1-2-128 0,1-4 128 16,2-3-160-16,2-3 160 0,2 3 0 0,1-3 0 15,1 0 0-15,1-1 0 0,1-2 0 0,3 0 128 16,1-1 0-16,2-5-128 0,1 2 144 0,4-5-144 0,0-2 0 16,1-2 144-16,1 0-144 0,-1-3 192 15,1-2-192-15,1-3 192 0,0 2-48 0,0-4 0 0,-1-2 0 0,0-1 0 16,0 1 96-16,-1-3 16 0,0-1 0 15,-2-1 0-15,-1-1 192 0,-2 1 64 0,1 0 0 16,-3-3 0-16,0 0-112 0,1-2-16 0,-2-3 0 16,0-1 0-16,-1-2-128 0,-1-3-48 0,1-1 0 0,-2-5 0 15,1-4 0-15,-2 0 0 0,2-1 0 0,-3-2 0 16,0-1-16-16,-1-2-16 0,0 0 0 0,-1 0 0 16,-2 3-176-16,0-3 192 0,-1 4-192 0,-1 5 192 15,0-1-192-15,-3 3 160 0,1 4-160 0,-2 1 160 16,0 2 32-16,0 7 0 0,1 0 0 0,-1 1 0 15,2 3-192-15,-1 4 0 0,1-3 144 0,-1 1-144 0,2 0 0 0,-1 1 0 16,-1 2 0-16,2-3 0 0,-1 3 0 0,-1-1 0 16,1 1 0-16,-1 0 0 0,2 3 0 0,-2-3 0 15,2 5 0-15,0 0 0 0,0 2 0 0,-1 1-128 16,2 1 128-16,0 4-128 16,0 3-640-16,0 3-112 0,0 1-16 0,2 8-16 15,-1 1-624-15,0 7-112 0</inkml:trace>
  <inkml:trace contextRef="#ctx0" brushRef="#br0" timeOffset="151109.31">26654 11521 50687 0,'-3'5'2240'0,"2"1"464"0,0 5-2160 0,0-4-544 0,3 0 0 0,-1-3 0 0,2 2-1072 0,-1 5-320 0,2 9-64 0,1 6-16 0,1 5 912 0,-1 0 176 0,1-2 48 0,-2 2 0 0,1-2 64 0,-3-5 16 15,0-4 0-15,0-1 0 0,-1-3 96 0,-2-4 32 0,1-4 0 0,-2-3-12608 16,0-2-2528-16</inkml:trace>
  <inkml:trace contextRef="#ctx0" brushRef="#br0" timeOffset="151294.41">26811 11003 46079 0,'-1'-2'4096'0,"-2"2"-3280"0,2 2-656 0,1 2-160 0,1-2 864 0,0 2 144 0,1 0 16 0,1 2 16 0,5 4-1616 0,0 1-336 0,5 0-64 0,5 10-8528 32,5-2-1696-32,3 3-352 0</inkml:trace>
  <inkml:trace contextRef="#ctx0" brushRef="#br0" timeOffset="151579.21">27552 11537 43311 0,'-7'-6'3840'0,"1"0"-3072"0,-1 2-608 0,2-2-160 0,4 1 224 0,1 1 16 0,0-2 0 0,-3-4 0 15,-1-6-1552-15,0-6-304 0,-4-6-64 0,1-3-16 16,-1-2-2096-16,0 5-432 15,0 3-64-15,0 3-32 0,-1 6 5104 0,-1 1 1024 0,1 5 208 0,-1 6 32 0,2 2 608 0,-3 7 112 0,0 2 32 0,-2 6 0 16,0 5-2016-16,-1 5-400 0,-1 3-64 0,-1 4-32 0,-1 5-32 0,-2 3-16 16,-1 9 0-16,1 2 0 0,-1 4 96 15,2-3 32-15,4-1 0 0,4-6 0 0,2-5-192 32,5-6-48-32,1-1 0 0,4-5 0 0,1 2 144 0,4-2 32 15,1-4 0-15,2 0 0 0,2-3-304 16,3-1 0-16,3-2-176 0,0-3 176 15,2-4-560-15,3-1 0 0,5-2 0 16,4-3-12272-16,1-3-2464 0</inkml:trace>
  <inkml:trace contextRef="#ctx0" brushRef="#br0" timeOffset="151846.01">28158 10877 35935 0,'0'-10'3200'0,"-3"4"-2560"0,1 1-512 0,-1 4-128 0,2 2 1712 0,0 1 320 0,-1 2 64 0,1 5 16 0,-1 3-2112 0,-2 8-192 0,-1 8-160 0,-1 11-32 0,-2 6-192 0,1 6-32 16,-2 6-16-16,1 4 0 0,-1-2 624 0,-1 2 336 0,1-1-32 0,0 3-16 15,-1 0 288-15,1-3 48 16,0 0 16-16,1-5 0 0,0-8-640 0,1-7 0 0,1-4 0 0,1-5 0 15,2-9-960 1,2-3-96-16,0-7-32 0,2-4-16944 0</inkml:trace>
  <inkml:trace contextRef="#ctx0" brushRef="#br0" timeOffset="152007.64">27857 11395 47919 0,'4'-2'4256'0,"-1"2"-3408"0,2 0-672 0,3 0-176 0,0 0 256 0,4 0 0 0,7 0 16 0,12 0 0 0,13-3-656 0,9 2-128 0,4-2-16 0,0 2-16 0,-4 0-480 0,-4 0-112 0,-4 1-16 0,-6 1 0 0,-3-1-560 0,-5 1-112 0</inkml:trace>
  <inkml:trace contextRef="#ctx0" brushRef="#br0" timeOffset="152181.53">28641 11557 46991 0,'2'15'2080'0,"-3"-4"432"0,0 4-2000 0,0-5-512 0,1-2 0 0,0-1 0 0,1-1-128 0,-1 7-128 0,0 8-32 0,-1 8 0 0,1 3 288 0,-1 3 0 0,1-6 0 0,-2-1 0 31,0-6-880-31,1-4-160 0,-2-4-48 0,-1-5-18272 0</inkml:trace>
  <inkml:trace contextRef="#ctx0" brushRef="#br0" timeOffset="152343.54">28639 10972 48831 0,'-5'-2'2176'0,"0"0"432"0,0 4-2096 0,2 0-512 0,3-2 0 0,1 3 0 0,1 0 176 0,-1 0-176 0,0 3 160 0,2 4-160 0,0 0-1344 0,4 2-352 0,0 1-80 0,3 5-7312 16,1-1-1472-16,1 2-304 0</inkml:trace>
  <inkml:trace contextRef="#ctx0" brushRef="#br0" timeOffset="152719.43">29152 11588 35935 0,'-3'6'3200'0,"-2"-2"-2560"0,0 0-512 0,2-2-128 0,0 1 2000 0,3-3 384 0,0 1 80 0,-2 1 16 0,-3 2-2880 0,-3 5-576 0,-2 0-112 0,-1 1-32 15,0 5-1168-15,-2 1-224 0,-4 3-48 0,0 1-16 0,-3 2 2576 0,-1 0 656 0,-1 3 64 0,-1-2 16 0,-1 2 816 0,3 0 176 16,1-3 16-16,3-3 16 0,1 0-928 0,5-2-176 16,2-3-32-16,3-1-16 0,3-3-400 0,3-3-80 0,2-2 0 0,1-1-128 15,4-1 0-15,1-3 0 16,5 0 0-16,3-3-192 0,2-1-160 0,7-2-32 15,3 0 0-15,5-4 0 16,2 1-96-16,4-5-32 0,0 3 0 0,1-2 0 0,2-2 208 0,-1-1 48 0,0-1 0 16,-4-2 0-16,-3 0 576 0,-3-2 112 0,-2 2 16 0,-3-1 16 31,-3-2 64-31,-4-1 16 0,-3 5 0 0,-5-5 0 0,-2 1 128 0,-5-3 32 0,-1 0 0 0,-6 0 0 16,1 3 112-16,-4-1 16 0,-3 1 16 0,-2 1 0 15,-4 1-288-15,-1 2-64 0,-1 3-16 0,-2 1 0 0,1 2-208 0,-2 4-32 31,1 0-16-31,1 2 0 16,1 6-992-16,0 0-192 0,3 2-32 0,-1 4-20400 16</inkml:trace>
  <inkml:trace contextRef="#ctx0" brushRef="#br0" timeOffset="153131.79">29667 11607 36863 0,'-2'3'3264'0,"-1"3"-2608"0,1 1-528 0,1-1-128 0,1 0 960 0,0-5 176 0,0 3 16 0,-2 5 16 0,1 3-1488 0,-3 4-288 0,1 3-64 0,-2 3-16 0,0-2 688 0,-3-2 0 0,2 1 0 0,1-6 0 15,2 0 784-15,-1-1 96 0,1-6 16 0,2 3 0 16,1-5-144-16,1-3-32 0,2-1 0 0,1-1 0 15,1-3-400-15,1-2-64 0,4-3-32 0,-2-5 0 16,5 0-48-16,0-2-16 0,2-7 0 0,0-3 0 16,1-2 96-16,3-6 32 0,-1-1 0 0,1-6 0 0,0-2-112 0,0 0-32 15,1 3 0-15,0 3 0 0,-3 7-144 0,0 1 0 16,2 7 0-16,-1 6 0 0,2 4 0 0,0 6 0 16,1 2 0-16,0 5 0 0,0 5 0 0,1 3 0 15,2 3 0-15,-1 2 0 0,2 2-432 0,0 3 48 16,1 0 0-16,0 2 0 0,1 2 192 0,-1-5 32 0,1 4 16 15,-1-4 0-15,-1 0 144 0,-1 1 0 16,1-3 0-16,1 2 0 0,-1-1 0 0,0-1 0 16,-2 0 0-16,1 1 0 15,-2-1-576-15,-1 0-16 0,-1-2-16 0,-3 2-18976 0</inkml:trace>
  <inkml:trace contextRef="#ctx0" brushRef="#br0" timeOffset="164546.46">25398 12691 32255 0,'-4'4'2864'0,"1"-4"-2288"0,2 2-576 0,0-2 0 0,1 0 2112 0,1 0 320 0,0 1 64 0,2-1 16 0,1 0-1600 0,2 3-320 0,1-2-64 0,2 0-16 0,1 3 32 0,0-3 0 0,1 2 0 0,0 1 0 16,1 0-240-16,1 4-48 0,-2 4-16 0,1 1 0 0,0 0 16 0,2 6 16 15,-2 3 0-15,1 6 0 0,-1 6-272 0,-2 4 0 16,-1 4 0-16,-1 5 0 16,-1 6 0-16,-3-4 0 0,1 0 0 0,-2-4 0 0,-1-1 0 0,0-3 0 0,-4-3 0 0,1-3 0 15,-3-5 0-15,1 0 0 0,-2-1 0 0,-1-7 0 16,1 0 256-16,0-3 0 0,1-4 0 0,-1-2 0 15,1-4 32 1,1 1 0-16,0-6 0 0,-1-1 0 0,2 0-112 16,-1-1-32-16,0-2 0 0,0-2 0 0,0-2-144 15,-1 2 160-15,-1-4-160 0,1-1 160 0,0 0-160 0,2-2 0 16,-2-4 0-16,3-5 0 0,0-1 128 0,2-1 0 16,2-5 0-16,1 3 0 0,3-3 0 0,1 5 0 15,2-2 0-15,3 3 0 0,-2 1-128 0,2 4-192 16,1-1 32-16,3 3 16 0,1 2 144 0,1 0 0 15,4 0 0-15,-1 4 0 0,3 0 0 0,-2 1-160 0,1 1 160 16,-2 1-160 0,0 0-208-16,-2 2-32 0,1 1-16 0,-3 0 0 0,2 0 32 0,-2 4 16 0,-1-1 0 0,0 4 0 15,-2 1 160-15,0 2 16 16,-3 0 16-16,-1 2 0 0,-2 2 0 0,-2 1 0 16,-2 3 0-16,-1-2 0 0,-4 3 176 0,-1 3 0 0,-4 1 160 15,-4 0-160-15,-1-1 0 0,-3 2 0 0,-3-2 0 0,0-5 0 16,2 1 0-16,-5-2 192 0,-2 0-16 0,-3 0-16 15,-1 0 80-15,-2-4 16 0,0 1 0 0,-1-3 0 16,-1-1-256-16,-1 4 144 0,-2-3-144 0,-2 1 128 16,0 0-128-16,-2 1 0 0,0 1 0 0,0-3 0 15,3 1-592-15,2-4 0 0,5-1 0 0,4-3 0 16,3-3-176-16,7-5-48 0,3-1 0 16,3-4 0-16,5-3-320 0,3-3-64 0,4-2-16 0,6-6 0 0</inkml:trace>
  <inkml:trace contextRef="#ctx0" brushRef="#br0" timeOffset="165233.41">26439 13369 29487 0,'-3'0'2624'0,"1"-2"-2112"0,-1 2-512 0,2-2 0 0,1 2 1024 0,1-4 80 0,2 2 32 0,-2-4 0 15,0-2-2448-15,2-4-480 0,-1-1-112 0,-1 1-16 0,1-3 2544 0,-4 4 496 0,0 2 96 0,-2 3 32 0,-1 0 1008 0,-1 2 208 16,-3 4 32-16,-2 3 16 0,-1 4-1504 0,-3 2-304 0,-1 3-64 0,-1 2-16 15,-2 1-384-15,1 1-80 0,0 4-16 0,1-1 0 16,1 5-144-16,2-4 0 0,2 4 0 0,0-4 0 16,3 2 0-16,2-1 0 0,2 2 0 0,1-3 0 15,1-2 0-15,3 1 0 0,3-3 0 0,-1-4 0 16,3-2 0-16,0 0 0 0,3-4-128 0,-1 0 128 16,2-3 0-16,-1-2-176 0,2-2 176 0,1-2-128 15,1-3 128-15,-1-3 0 0,2 2 0 0,0-5 0 16,-1-1 0-16,0 0 224 0,-1-3-48 0,1 1-16 0,-2-1-32 0,-3 0 0 15,0-1 0-15,-2 1 0 0,0 2-128 0,-1-3 0 16,-2 3 0-16,1 0 0 16,-3-1 0-16,0 4 0 0,0 2 0 0,-1 3 0 0,-2 4 0 0,1 1 0 15,-2 1 0-15,0 3 0 0,2 3 0 0,-1 1 0 16,2 0 0-16,0 4 0 0,2-1 0 0,2 0 0 16,2 2 0-16,-1-2 0 0,4 3 208 0,-1-1-32 15,3-2-16-15,1 0 0 0,0 1 144 0,1-1 16 0,1 0 16 16,1-3 0-16,-1 2-176 0,2-3-32 15,-1 0-128-15,-1 0 192 0,1-2-192 0,-2 2 0 0,0-3 0 0,-1 0 0 16,-3 0-448 0,1-3-96-16,-2 3-16 0,0-3-19216 0</inkml:trace>
  <inkml:trace contextRef="#ctx0" brushRef="#br0" timeOffset="165628.84">27151 13074 37775 0,'-4'7'3360'0,"1"-4"-2688"0,-1 6-544 0,1-5-128 0,1-1 848 0,1 2 144 0,-1-1 32 0,0 2 0 0,-3 3-1328 0,-4 4-256 0,-2 4-48 0,-1-1-16 0,-2-2 352 0,-2 0 64 15,-1-2 16-15,-2 1 0 0,-2 3 688 0,-1-1 144 16,0-2 16-16,-2 2 16 0,1-1-352 0,2-4-80 15,2 1-16-15,3-4 0 0,4 2-224 0,2-3 128 16,4-2-128-16,2-1 0 0,3 0 128 0,1-6-128 16,1 2 0-16,3 1 144 0,1-2-144 0,1-2 0 0,1 2 0 0,2-2 0 15,0 1 0-15,2 0 0 0,0 0-224 0,1-1 80 16,1 4-32-16,-1 2 0 0,2 0 0 0,-2 1 0 16,-1 0 176-16,0 0 0 0,1 1 0 15,1-1-128-15,-3 3 128 0,0 3 176 0,0-2-48 0,-4 2 0 16,0-1 0-16,-2 3 0 0,-4-1 0 0,-2 2 0 15,1-2 0-15,-4 2 0 0,-1 4 0 0,-4 0 0 0,-1 3-128 16,-3-1 0-16,1 5 0 0,-2-5 0 16,0 5 0-16,0-4 0 0,-1 0 0 0,0-1 0 15,0 0-768-15,4-3-64 0,1-3-32 16,2-6-17040-16</inkml:trace>
  <inkml:trace contextRef="#ctx0" brushRef="#br0" timeOffset="166008.47">27323 13367 1839 0,'11'4'160'0,"-5"-4"-160"0,-1 1 0 0,-1-1 0 0,-2 0 7008 0,1 0 1376 0,0 0 256 0,4 0 64 0,1 0-6304 0,6-1-1264 0,2 1-256 0,1-4-48 0,1-1 176 0,-1 2 32 0,1-1 16 0,1-1 0 15,-2 0-320-15,2-3-64 16,-1 1-16-16,2-3 0 0,-2 4-144 0,0-4-48 0,2 2 0 0,-3-2 0 15,0 0-304-15,-2-2-160 0,-1 2 160 0,-4-1-160 16,-2 3 0-16,-1-2 0 0,-4 2 0 0,0 1 0 16,-2 0 0-16,-2 1 0 0,-3 3 0 0,-1 0 0 15,0 0 0-15,-2 1 0 0,-3 0-128 0,-1 2 128 0,-2 4-176 16,-4-1 176-16,0 0-160 0,-4 6 160 0,1-2 0 0,-1 3 0 16,0 3 0-16,-1 1 0 15,1 3 0-15,0-1-144 0,1 3 144 0,3 2-128 0,-1-1 256 16,3 2 48-16,1 1 16 0,1 1 0 0,2-1-16 15,2-2 0-15,2-5 0 0,1 2 0 16,0 2-176-16,2 2 0 0,1-2 0 0,3-2 0 0,2-2-320 0,0-4-32 16,3-1-16-16,4-2 0 15,1-3-560-15,4-4-112 0</inkml:trace>
  <inkml:trace contextRef="#ctx0" brushRef="#br0" timeOffset="166451.26">28322 13322 40543 0,'-1'0'1792'0,"1"0"384"0,0 0-1744 0,-2 0-432 0,2 0 0 0,0 0 0 0,2-2-1152 0,-2 2-320 0,-2-2-64 0,1-2-16 0,-4 2-736 0,-2 1-144 0,-3-2-16 0,-4-1-16 0,-2 4 2464 0,-5 0 704 0,-2 4 48 0,-6-1 0 0,-2 0 1264 0,-1 5 256 16,-2 3 48-16,-2 2 16 0,1 3-1344 0,2 6-272 15,1 0-48-15,2 3-16 0,2 2-208 16,3 4-64-16,3 0 0 0,3 1 0 0,5-1-80 0,5-3-32 16,0 0 0-16,4 1 0 0,2-6-80 15,3 2-32-15,3-4 0 0,2-1 0 0,0-4-160 16,3-1-256-16,2-5 64 16,4-3 16-16,0-2-80 0,2-1 0 0,2-4-16 0,3-3 0 0,4 0 272 0,1-7 0 15,1 0 0-15,3-5 0 16,2-1 144-16,-1-3 48 0,0 0 0 0,-2-4 0 0,1-1 128 0,-1-2 16 15,-3-5 16-15,-3-1 0 0,-2-2 32 0,-4 0 16 16,-1-2 0-16,-2-5 0 0,-3 0-16 0,-1-3-16 16,-3-1 0-16,0-2 0 0,-4-1 80 0,-3-3 0 0,-1 2 16 15,-3 2 0-15,-1 1-128 0,-2 1-16 0,-2 2-16 16,-1 5 0-16,-1 6-304 0,0 1 0 16,0 2 0-16,0 1 0 0,0 2-208 0,1 1-48 0,0 3-16 0,0 3 0 31,3 6-688-31,-1-2-144 0,2-1-32 0,0 3-18800 0</inkml:trace>
  <inkml:trace contextRef="#ctx0" brushRef="#br0" timeOffset="169292.42">29884 13311 35935 0,'-6'-7'3200'0,"1"1"-2560"16,0 0-512-16,1 2-128 0,1 2 1152 0,2-2 192 0,1 2 64 0,-2-2 0 0,-2-2-1264 0,-1-4-144 0,-2 1-224 0,-1 3 48 0,-2 4 176 0,0 4-128 0,-2 4 128 0,-1 4-128 0,-4 6 128 0,1 3 0 15,0 2 0-15,0 2 128 0,0 4 64 0,0 2 32 16,0-1 0-16,2 2 0 0,1 1-96 0,2-1 0 16,-2 3-128-16,3-3 192 0,4-2-192 0,0-3 0 15,4-3 0-15,2-3 0 0,2-3 128 0,4-4-128 16,3-2 0-16,2-1 144 0,4-6-144 0,3-3 128 0,6 0-128 0,3-3 128 16,4-7-128-16,2 1 0 0,1-3 144 0,-1-1-144 15,2-3 176-15,-2 0-48 0,-1 0 0 16,-1-2 0-16,-1-2 32 0,-4-2 0 0,-4 1 0 0,-5 2 0 15,-3 2-32-15,-4-2 0 16,-4 1 0-16,-3-2 0 0,-2 5 0 0,-5-4 0 0,-1 2 0 0,-2 2 0 16,-2-1 0-16,-1 4-128 0,-1 2 192 0,0 0-64 15,-1 1-128-15,-2 3-256 0,0 2 64 0,1 1 16 16,-2 3-624-16,0-3-128 16,0 3-32-16,0 3 0 0</inkml:trace>
  <inkml:trace contextRef="#ctx0" brushRef="#br0" timeOffset="169740.24">30179 13330 37775 0,'5'0'1664'0,"-1"0"368"0,0 0-1632 0,-1 0-400 0,1 3 0 0,0-3 0 0,1 4-928 0,3-2-272 0,3 8-48 0,6 0-16 0,1 3 1264 0,-2 5 208 0,-1-1 64 0,-4 2 16 0,-3-1 1152 0,-3 1 224 0,-2-1 64 0,0-2 0 15,-3 3-848-15,0 1-176 16,0-2-16-16,-2-2-16 0,2-2-240 0,-1-2-48 16,0 1-16-16,0-5 0 0,0 0-32 0,1-2 0 0,0-4 0 0,0-2 0 15,2 0 48-15,0-2 0 16,3-6 0-16,2 0 0 0,0-2-128 0,2-5 0 0,1-1-16 0,1-4 0 16,0-2-240-16,1 0 0 0,-1-6 0 0,2 2 0 0,-2-2 0 0,0 0 0 31,0-3-128-31,-2 1 128 15,1 2 0-15,-3 0 0 0,0 2 0 0,0 0 0 0,-1 8 0 0,0-1 0 16,0 4 144-16,0 2-144 16,1 1 0-16,0 2 0 0,2 3 0 0,2-1 0 0,1 2 0 0,3 1 0 15,2-2-144-15,2 5 144 0,3-2-240 0,3-2 64 16,3 4 16-16,3-1 0 0,0 3 160 0,0 1-192 16,0 3 192-16,-1 2-192 0,-3 4-80 0,-1 3-32 15,0 3 0-15,-3 3 0 0,-2 6-16 0,-3 0-16 16,-5 3 0-16,-2-2 0 0,-3 3 160 0,-2-1 48 0,-4 1 0 0,0-3 0 15,-2 1 128-15,-2-2 0 0,0 7 128 0,-2-4-128 16,0 1-240-16,0-1-112 0,-3-6-32 0,1 0-12400 16,-1 1-2480-16</inkml:trace>
  <inkml:trace contextRef="#ctx0" brushRef="#br0" timeOffset="170306.89">31585 13464 43311 0,'-2'2'1920'0,"-1"-2"384"0,2 0-1840 0,2 0-464 0,2 0 0 0,-1 0 0 0,2-2-224 0,2 1-144 0,4 1-16 0,4-7-16 0,3 1 208 0,4 0 64 0,1-4 0 0,-1 0 0 0,3-1 400 0,-2 1 96 0,0 0 16 0,0-2 0 16,2-2 0-16,-2 2 0 0,1-3 0 0,-2 3 0 16,0 1-384-16,-2-2 0 0,0 2 0 0,-1 0 0 0,0-1-128 0,-5 2-112 15,1-1-16-15,-4 1 0 16,-3 0 112-16,-1 0 16 0,-1 1 0 0,-3-1 0 0,-2 4 128 0,-4 0 0 16,0 0 0-16,-3 2 0 0,-2-2 0 0,-3 4 0 15,-1 0 0-15,-3 4-128 0,-1 0 128 0,-3 1 0 16,0 4 0-16,-2 2 0 0,-1 0 0 0,-1 8 0 15,-1 1 0-15,2 1 0 16,2 0 0-16,1 4 0 0,3 1 0 0,0 1 0 0,3-1 320 0,3 0 0 16,1 2 0-16,2-1 0 0,4 1-128 0,-1-1-48 15,2 1 0-15,2-3 0 0,1 0-144 0,2-4 0 16,1 0 0-16,2-3 0 0,0 0-176 0,2-1-16 16,1-2 0-16,0-3 0 15,2 0-336-15,0-4-80 0,2 1-16 0,2-2-18192 0</inkml:trace>
  <inkml:trace contextRef="#ctx0" brushRef="#br0" timeOffset="170575.37">32382 13103 5519 0,'-2'4'496'0,"1"-4"-496"0,0 0 0 0,0 0 0 0,-1 2 8272 15,1-2 1568-15,1 2 304 0,-1 2 64 0,0 0-8000 0,-3 5-1600 0,-1 0-320 0,-1 10-64 0,0 0 32 0,-4 6 0 0,-1 4 0 0,-2-1 0 16,-2 3 32-16,-1 1 16 0,-2 1 0 0,-2 1 0 0,-2 1-160 0,-3-3-16 16,-2 1-128-16,-2 1 192 15,0-1-544-15,0-3-112 0,2-3-32 0,2-3 0 16,4-3-1008-16,4-5-208 0</inkml:trace>
  <inkml:trace contextRef="#ctx0" brushRef="#br0" timeOffset="170768.28">32179 13172 44223 0,'-3'3'3936'0,"2"0"-3152"0,1 3-624 0,1-2-160 16,1-1 384-16,0 3 64 0,0 4 0 0,1 2 0 0,2 8-448 0,0 2 0 0,1 3 0 0,0 1 0 0,0 1 560 0,2 1 16 0,-1-2 16 0,-1 3 0 0,2-4-272 0,-1 1-48 0,1-2-16 0,0 0 0 31,1-1-704-31,0 0-128 0,1-1-48 0,-1-5-20496 0</inkml:trace>
  <inkml:trace contextRef="#ctx0" brushRef="#br0" timeOffset="171334.42">32578 13434 42383 0,'-1'6'3776'0,"0"2"-3024"0,2 0-608 0,1-1-144 0,2-1-384 0,-1 1-128 0,2 8 0 0,1 7-16 0,1 7-3792 0,2 12-752 0,1 3-160 0,-4 3-16 0,-2-2 4816 0,-3 2 976 0,-1-3 192 0,-4 1 32 16,-1-1 2112-16,-1-3 400 0,-3 0 96 0,-1-5 16 16,-2 1-1728-16,0-5-320 0,-1-4-80 0,0-2-16 15,-1-3-736-15,2-2-128 0,1-8-48 0,0 0 0 0,2-1-160 16,3-8-48-16,-1-2 0 0,4-2 0 0,0-2 96 0,2-2 16 16,1-6 0-16,0-2 0 0,0-3 0 0,1-2 0 15,1-6 0-15,-1-4 0 0,1-3-16 0,1-4 0 16,2-5 0-16,0-4 0 0,1-5 48 0,0-3 16 15,1-2 0-15,2-1 0 0,0-6-112 0,-1 3-32 16,4-3 0-16,-1-2 0 0,2 1-144 0,1 2 0 16,3 1 0-16,2 1 0 0,0 1 0 0,5 4-176 15,2-1 48-15,0 3 0 16,2 3-240-16,-2 8-32 0,2 7-16 0,-4 4 0 16,1 7 0-16,-3 5 0 0,2 3 0 0,-1 6 0 0,2 2 176 0,1 4 48 15,1 4 0-15,0 6 0 0,1 3 192 0,-2 4 0 16,-4 2 0-16,-1 3-144 0,-1 1 144 0,-4 3 0 15,-2 3 0-15,-1 2 0 0,-2-2 0 0,-2 3 0 0,-3-2 0 0,-4 2-128 16,-2 1 128-16,-2-4 0 0,-3 1-144 0,-4-1 144 16,1-3 0-16,-4 1 0 0,0-4 192 0,-3 0-64 15,-1-2 272-15,-1-3 48 0,0 1 16 0,-4-2 0 16,-3 1-80-16,-1-5 0 0,-1 2-16 0,0-2 0 16,-1-2-208-16,-1-4-32 0,-1-2-128 0,-2-1 192 15,-1-3-192-15,-1-3-192 0,-1-1 48 0</inkml:trace>
  <inkml:trace contextRef="#ctx0" brushRef="#br0" timeOffset="181675.46">18780 15059 37775 0,'-2'1'3360'0,"1"-1"-2688"0,1 0-544 0,-1 3-128 0,1-3 400 0,0 2 48 0,0-2 16 15,-3 4 0-15,2-2-592 0,-1 2-128 0,-2 0-32 0,0 0 0 0,0 1 800 0,1-2 144 0,-1 0 48 0,2-2 0 0,-1 1-80 0,2 1-16 0,1-3 0 0,2 0 0 0,3-3-16 0,1 1 0 16,2 1 0-16,3-4 0 0,1 1-176 0,3 0-32 31,3 1-16-31,1 0 0 0,1-1-240 0,4 0-128 16,0 0 128-16,2-2-128 0,3 2 0 0,-1-2 0 0,3 2 0 0,2-1 0 0,2 1 0 0,2 1 0 15,2-2 0 1,-1 1 0-16,1 0 0 0,3 1 0 0,4-2 0 16,0 1 0-16,-3 0 0 0,4-1 0 0,3 2 128 0,44-1-128 0,-53 0 0 15,-4 2 0 1,-4-2-128-16,-3 1-576 0,-4-3-128 0,-3 0 0 0,-3 2-16 31,-3-2-560-31,-1 0-128 0,2-1 0 0,-4 0-16320 0</inkml:trace>
  <inkml:trace contextRef="#ctx0" brushRef="#br0" timeOffset="182051.96">20929 14401 35007 0,'1'-2'3120'0,"-2"-2"-2496"0,-1 2-496 0,1 2-128 0,0 0 800 0,0-3 144 0,-1 2 16 0,1-4 16 0,-1 1-1216 0,-1 1-240 0,1-1-48 16,-2 4-16-16,2 0 1312 0,-2 4 256 0,1 2 48 0,0 0 16 0,-1 4-448 0,0 2-96 0,1 4-16 0,0 0 0 15,1 5-208-15,-1-1-32 0,2 5-16 0,-2 3 0 16,2 1-272-16,-1 3 160 0,1 2-160 0,-2 2 128 16,-2 4-128-16,0-2 192 0,-1 4-192 0,-1 2 192 15,-2 0-192-15,0-2 0 0,-1 1 0 0,0 4 0 16,1 4 0-16,-3-3 0 0,4-4 0 0,0-4 0 0,1-6-128 16,1-6 128-16,1-3 0 0,1-6 0 15,3-3-464-15,1-8-32 0,1-2 0 0,0-4-12160 16,3-4-2432-16</inkml:trace>
  <inkml:trace contextRef="#ctx0" brushRef="#br0" timeOffset="182290.44">20683 14787 52527 0,'-7'0'2320'0,"1"1"496"0,0 2-2256 0,2-1-560 0,3-2 0 0,1 0 0 0,1 1-592 0,2-1-240 0,2 0-32 0,5-1-16 0,6-1-736 0,6-4-160 0,3-1-16 0,1 0-16 0,1 2 1472 0,1 1 336 0,-1 1 0 0,1 0 0 15,0 1 336-15,1 0 64 0,-1 4 16 0,-2 0 0 16,0-2-416-16,-3 3 0 0,1-3 0 0,-2 1-176 16,-2 1-160-16,-1-2-48 0,-2 3 0 0,-1-3-12480 15,1 0-2496-15</inkml:trace>
  <inkml:trace contextRef="#ctx0" brushRef="#br0" timeOffset="182708.64">21339 14854 43311 0,'-1'2'3840'0,"0"-2"-3072"0,-1 4-608 0,2-4-160 0,2 0 1392 0,0 0 240 0,2 0 48 0,3 0 16 0,6 0-1904 0,5-2-384 0,8-2-80 0,3 0-16 0,2-2-368 0,-4 0-80 0,-1 1-16 0,-3 0 0 16,-1 0 704-16,-3-1 144 0,-2 0 32 0,-2-1 0 16,-1 0 272-16,-2-2 0 0,-1 2 0 0,0-3 0 15,-1-2 352-15,0-3-32 0,0 1 0 0,-1-2 0 0,-1-1 48 0,-1 1 0 16,-3 2 0-16,-1-4 0 0,-1 1-64 0,-2 1-16 0,0 2 0 0,-2 0 0 16,-1 2-128-16,-3 2-32 15,-1 1 0-15,-3 3 0 0,-1 5-320 0,-3 4-80 0,-2 5-16 0,-5 7 0 16,-4 3-224-1,-2 4-32-15,-4 7-16 0,-2-1 0 0,0 4 432 0,-1 1 128 0,2 0 0 0,1-1 0 16,4 0-144 0,1 0 144-16,4 3 0 0,3-2-144 0,3 0 416 0,4-1 96 0,4-1 16 0,3 1 0 15,3-1-112 1,2-3-16-16,2 1 0 0,1-1 0 0,3-2-256 0,0-1 128 0,3-2-128 0,1-4 0 0,0-1 0 0,2-5 0 16,3-1 0-16,1-5 0 15,1 0-544-15,3-2-64 0,0-5-16 0,-2 0 0 16,0-3-256-16,3-1-48 0,2-2-16 0,3-5-17088 0</inkml:trace>
  <inkml:trace contextRef="#ctx0" brushRef="#br0" timeOffset="183115.55">22258 14579 22111 0,'-3'3'1968'0,"-1"-2"-1584"0,-3 1-384 0,1 1 0 0,1 1 4176 0,1-2 752 0,0 2 160 0,-4-2 32 0,-3 6-4016 0,-6 4-784 0,-4 0-176 0,1 1-16 0,1-1-288 0,2 2-48 0,0-2-16 0,1-2 0 0,1 0 560 0,0 1 112 16,-1-1 32-16,0 2 0 15,0-2-128-15,1 3-32 0,1-3 0 0,3-1 0 0,2 4-320 0,1-3 0 16,3 0 0-16,0 1 0 0,4-1 0 0,1-4 128 15,1 4-128-15,1-4 0 0,3 0 0 0,2-2 0 16,0 2 0-16,2-2-192 0,2 2 48 0,-1 0 0 16,1 0 0-16,-1 0 0 0,1 1 144 0,0 1-128 15,0 6 128-15,0-2-128 0,0 4 128 0,-1 0 0 16,-1 3 0-16,-3 3 0 0,0-3 0 0,-2 3 0 16,-3 0 0-16,0 0-128 0,1 1 128 0,-4-2 0 15,0-1-144-15,-1 2 144 0,0-4-128 0,-1 1 128 0,-1-3-160 0,-1 0 160 16,-2 0 0-16,0-4 0 0,-1 2 0 0,-2-3 0 15,-1 0 192-15,-3 0-32 0,0-3 0 16,-2-2 0-16,1 0-160 0,-3-2 0 0,1-2 0 0,-2-4 0 16,0-4-256-1,-1-5-128-15,0-4-16 0,2-4-18000 0</inkml:trace>
  <inkml:trace contextRef="#ctx0" brushRef="#br0" timeOffset="183400.93">22477 14270 50687 0,'4'-13'2240'0,"-3"0"464"0,0 6-2160 0,1 1-544 0,1 3 0 0,-1 3 0 0,2 0-1536 0,4 0-432 0,1 0-80 0,6 3 0 0,1 4 544 0,-1 8 112 0,-2 7 32 0,-5 4 0 0,-4 6 1552 0,-4 8 320 0,-4 4 64 0,0 3 16 16,-2 8 144-16,-1 2 32 0,2 1 0 0,1 1 0 31,4-2 0-31,1-3 0 0,2 0 0 0,-1-4 0 0,3 0-224 0,-1-2-32 0,1 1-16 0,-1-3 0 16,1-3-368-16,0-4-128 15,0-8 0-15,-2-5 144 0,1-4-448 0,-2-4-80 16,1-5-32-16,-3-3 0 0,0-7-512 0,-3 0-96 0,0-7-32 0,-3-1-18544 16</inkml:trace>
  <inkml:trace contextRef="#ctx0" brushRef="#br0" timeOffset="183590.14">22283 14743 46991 0,'0'4'2080'0,"0"1"432"0,0-1-2000 0,0-1-512 0,1-3 0 0,3 1 0 0,-1-1 416 0,6 2-16 0,6-2 0 0,10 0 0 0,7 0-224 0,8-3-48 0,5-2-128 0,2-3 192 16,1 2-672-16,2-3-144 0,-1 2-16 0,-1-3-20416 0</inkml:trace>
  <inkml:trace contextRef="#ctx0" brushRef="#br0" timeOffset="183764.42">23229 14996 32255 0,'-3'28'2864'0,"-3"-9"-2288"0,-4-2-576 0,1-4 0 0,3-5 6032 0,3-5 1104 0,-2 4 224 0,-3 2 32 0,-2 5-8288 0,3 4-1648 0,6 1-336 0,6-7-64 31,6-1-2272-31,1-2-464 0,0-7-80 0,-2 2-32 0,-2-4 1744 0,-6 0 336 0,-2 0 80 0,-2-4-4944 16</inkml:trace>
  <inkml:trace contextRef="#ctx0" brushRef="#br0" timeOffset="183981.45">23439 14281 39615 0,'0'2'3520'0,"-1"0"-2816"16,-2 0-560-16,1-2-144 0,0 4 2448 0,2-1 464 0,0-2 96 0,2 3 0 0,0 4-2368 0,4 1-496 0,5 2-144 0,7 4 0 0,4-2-1856 0,0 5-464 0,2-2-96 0,-3 4-16 0</inkml:trace>
  <inkml:trace contextRef="#ctx0" brushRef="#br0" timeOffset="184318.54">23888 14996 49759 0,'-8'10'2208'0,"3"-4"448"15,0 0-2128-15,2-6-528 0,1 0 0 0,4 0 0 16,-1-3-1040-16,0-2-320 0,3-3-64 0,0-4-16 16,3-4-624-16,0-6-128 0,1-1-32 0,-1-1 0 0,-2-2 2448 0,-1-5 480 15,0 0 112-15,-2-1 16 0,2-1-208 0,1 0-48 16,1 3 0-16,3 2 0 0,-1 7-576 0,1 4 0 16,2 2 0-16,-2 2 0 0,1 6 192 0,-2 1-48 15,1 0 0-15,-3 3 0 0,-1 3 560 0,0 0 96 0,-3-1 32 0,2 2 0 16,1 5-160-16,1 4-32 0,3 5 0 0,1 4 0 15,2 0-192-15,2 1-64 16,2 4 0-16,1 2 0 0,2-2 128 0,-1 5 32 0,1-3 0 16,-1 2 0-16,0-2-256 0,-2 1-48 0,0 2-16 15,-1-3 0-15,-3-1-224 0,0 0 0 0,1 0-144 0,-1-1 144 16,2-1-688 0,-1-1-32-16,3 1-16 0,3-3 0 0,1-2-192 0,3-2-32 15,3-6-16-15,1-4 0 0,2-3 64 0,1-3 16 0,0-4 0 0,3-7-11936 16,0-3-2384-16</inkml:trace>
  <inkml:trace contextRef="#ctx0" brushRef="#br0" timeOffset="184809.6">25242 14673 44223 0,'-6'0'3936'0,"-2"2"-3152"0,2 0-624 0,0-2-160 0,2 0 1168 0,-2 0 208 0,-5 0 32 0,-8 2 16 0,-7 0-1296 0,-6 3-128 0,-3 1-272 0,-2 4 64 16,-1 2-224-16,-3 4-32 0,-2 6-16 0,1 4 0 16,0 3-32-16,5 3-16 0,3 1 0 0,7 0 0 0,6-3 336 0,8-4 64 15,3 0 128-15,6-1-208 0,5-3 352 0,2-3 80 0,3-1 16 0,1-5 0 16,1 0-96-16,-1-4-16 0,2-3 0 0,-2-2 0 16,3-3-128-16,-1-2 0 15,2-3 0-15,2-2 0 0,1-5 0 0,2-3 0 0,1-2 0 0,3-2 0 16,0-5-160-16,1-1 160 0,3-2-208 0,-2-1 80 15,-1 1-144-15,0-3-32 0,-1-2 0 0,-6 5 0 16,-1 4 304-16,-6 6-128 0,-1 6 128 0,-2 1 0 0,-4 6 0 16,0 3 0-16,-2 0 0 0,-2 3 0 0,-3 4 272 0,-2-1 16 15,0 2 0-15,-1 2 0 0,2 0 32 0,-2 0 16 16,2 5 0-16,2-3 0 0,1 2-64 0,1 2-16 16,2 3 0-16,2 3 0 0,1 3-16 0,4 3-16 15,3 8 0-15,0 5 0 0,6 6-224 0,-1 1 0 16,2 7 0-16,0-3 0 0,-1 4 0 0,-3-4 0 15,-4 5 0-15,-3-1 0 0,-5-3 0 0,-5-1-256 16,-6 1 48-16,-1-6 16 0,-6 1 192 0,0-5 0 16,-1-8 0-16,-1 1 160 15,-5 5 80-15,-3-1 16 0,-2-1 0 0,-1-1 0 0,-2 0 144 0,-3-3 48 0,-1-2 0 16,-5-4 0-16,-1-3-128 0,-7-4 0 16,-5-6-16-16,-6-3 0 0,-7-7-544 0,-6-4-96 0,-9-4-32 0,-11-7-22160 15</inkml:trace>
  <inkml:trace contextRef="#ctx0" brushRef="#br0" timeOffset="187147.92">7591 12559 23951 0,'-37'-6'2128'0,"0"2"-1696"0,7 4-432 0,6 0 0 0,-4 0 384 0,-19 0-16 0,-38-3 0 0,-51 0 0 0,-41 0-864 0,-22 1-160 0,1 2-48 15,4-2 0-15,4 0 384 0,5-2 64 16,7 1 0-16,3-6 16 0,4 3 240 0,-1-2 208 0,-1 2-32 0,0 0-16 0,1-3 800 0,3-1 176 16,-1 4 16-16,5 0 16 0,0 2-528 0,8 2-96 0,6-2-32 0,13 4-8704 31,8 4-1760-31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216 173 2759 0 0,'4'-29'605'0'0,"-2"21"918"0"0,0 0 0 0 0,0 0 0 0 0,1 0-1 0 0,0 0 1 0 0,0 0 0 0 0,7-9 0 0 0,5-3-1966 0 0,-9 13 444 0 0,1 0 1 0 0,0 1-1 0 0,1 0 1 0 0,0 0-1 0 0,0 1 1 0 0,11-6-1 0 0,-15 9 0 0 0,-1 0-1 0 0,1 1 1 0 0,-1 0 0 0 0,1-1-1 0 0,-1 1 1 0 0,1 1 0 0 0,0-1-1 0 0,0 0 1 0 0,0 1 0 0 0,-1 0-1 0 0,1 0 1 0 0,0 0-1 0 0,0 1 1 0 0,0-1 0 0 0,-1 1-1 0 0,1 0 1 0 0,0 0 0 0 0,6 2-1 0 0,-7-1 5 0 0,0 0 0 0 0,0 1 0 0 0,0-1 0 0 0,0 0 0 0 0,0 1 0 0 0,-1 0 0 0 0,0-1 0 0 0,1 1 0 0 0,-1 0 0 0 0,0 0 0 0 0,0 1 0 0 0,0-1 0 0 0,-1 0 0 0 0,3 7 0 0 0,1 5 14 0 0,-1 0 0 0 0,3 17 0 0 0,-1-4 23 0 0,-2-1 0 0 0,-1 1 0 0 0,-2 0-1 0 0,0 0 1 0 0,-5 39 0 0 0,2-59 11 0 0,0 0-1 0 0,0 0 1 0 0,-1 0 0 0 0,0 0 0 0 0,0-1 0 0 0,-1 1-1 0 0,0-1 1 0 0,-7 11 0 0 0,-7 4 308 0 0,-22 24 1 0 0,9-12-124 0 0,19-21-165 0 0,-70 78 167 0 0,70-80-316 0 0,1-1 0 0 0,-2 0-1 0 0,1-1 1 0 0,-1 0 0 0 0,-24 12 0 0 0,30-19-6 0 0,0 1 0 0 0,0-1 0 0 0,0 0 0 0 0,0-1 0 0 0,0 0 1 0 0,0 0-1 0 0,0 0 0 0 0,-13-1 0 0 0,16 0 66 0 0,0-1 0 0 0,1 1 0 0 0,-1-1 0 0 0,1 1 1 0 0,-1-1-1 0 0,1 0 0 0 0,0 0 0 0 0,-1 0 0 0 0,1-1 0 0 0,0 1 0 0 0,0-1 0 0 0,0 0 0 0 0,0 0 1 0 0,0 0-1 0 0,0 0 0 0 0,0-1 0 0 0,1 1 0 0 0,-1-1 0 0 0,-3-4 0 0 0,5 6 23 0 0,1 0 0 0 0,-1-1 0 0 0,0 1 0 0 0,0 0-1 0 0,1-1 1 0 0,-1 1 0 0 0,1-1 0 0 0,-1 1 0 0 0,1-1-1 0 0,0 1 1 0 0,0-1 0 0 0,-1 1 0 0 0,1-1 0 0 0,0 0-1 0 0,0 1 1 0 0,1-1 0 0 0,-1 1 0 0 0,0-1 0 0 0,0 1 0 0 0,1-1-1 0 0,-1 1 1 0 0,1-1 0 0 0,-1 1 0 0 0,1-1 0 0 0,0 1-1 0 0,-1 0 1 0 0,1-1 0 0 0,0 1 0 0 0,0 0 0 0 0,0 0-1 0 0,0-1 1 0 0,0 1 0 0 0,0 0 0 0 0,2-1 0 0 0,1 0 32 0 0,-1-1 1 0 0,1 1-1 0 0,-1 0 1 0 0,1 0-1 0 0,0 0 1 0 0,0 0-1 0 0,0 1 0 0 0,0 0 1 0 0,0 0-1 0 0,0 0 1 0 0,7-1-1 0 0,-1 2-1 0 0,0 0 0 0 0,0 1 0 0 0,-1 0 0 0 0,1 0 0 0 0,12 4-1 0 0,47 17 263 0 0,-27-7-224 0 0,51 15-4547 0 0,-71-23-285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9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5063 0 0,'0'0'642'0'0,"2"-1"384"0"0,55-10 4013 0 0,-38 6-4653 0 0,26-3 1 0 0,-18 5 18 0 0,1 1 0 0 0,0 1 0 0 0,-1 2-1 0 0,54 8 1 0 0,-80-9-378 0 0,1 1 0 0 0,-1-1-1 0 0,0 0 1 0 0,1 1 0 0 0,-1-1-1 0 0,0 1 1 0 0,0 0 0 0 0,1-1 0 0 0,-1 1-1 0 0,0 0 1 0 0,0 0 0 0 0,0 0-1 0 0,0 0 1 0 0,0 0 0 0 0,0 0-1 0 0,0 0 1 0 0,0 0 0 0 0,0 0 0 0 0,-1 0-1 0 0,1 1 1 0 0,0-1 0 0 0,-1 0-1 0 0,1 1 1 0 0,-1-1 0 0 0,1 0-1 0 0,-1 1 1 0 0,0-1 0 0 0,1 0 0 0 0,-1 1-1 0 0,0-1 1 0 0,0 1 0 0 0,0-1-1 0 0,0 0 1 0 0,0 1 0 0 0,-1-1-1 0 0,1 1 1 0 0,-1 2 0 0 0,-1 3 102 0 0,0 0 0 0 0,0 0 0 0 0,-1 0-1 0 0,0 0 1 0 0,-6 9 0 0 0,3-5-48 0 0,-1-1 0 0 0,0 0-1 0 0,-1 0 1 0 0,0 0 0 0 0,-1-1 0 0 0,-18 15-1 0 0,12-13 38 0 0,-1 0 0 0 0,-1-1-1 0 0,-30 14 1 0 0,44-23-118 0 0,1 0 0 0 0,0 0 0 0 0,0 0 0 0 0,0 1 0 0 0,0-1 0 0 0,0 1 0 0 0,0-1 0 0 0,1 1 0 0 0,-1 0 0 0 0,0-1 0 0 0,-2 5 0 0 0,4-5-7 0 0,-1 0 1 0 0,1 0-1 0 0,-1 0 0 0 0,1 1 0 0 0,0-1 0 0 0,0 0 0 0 0,0 0 1 0 0,-1 0-1 0 0,1 1 0 0 0,0-1 0 0 0,1 0 0 0 0,-1 0 0 0 0,0 0 1 0 0,0 0-1 0 0,0 1 0 0 0,1-1 0 0 0,-1 0 0 0 0,0 0 0 0 0,1 0 1 0 0,-1 0-1 0 0,1 0 0 0 0,0 0 0 0 0,-1 0 0 0 0,1 0 0 0 0,0 0 1 0 0,0 0-1 0 0,-1 0 0 0 0,1 0 0 0 0,0-1 0 0 0,0 1 0 0 0,0 0 1 0 0,0 0-1 0 0,0-1 0 0 0,1 1 0 0 0,1 1-15 0 0,9 8-177 0 0,2-1 1 0 0,-1-1-1 0 0,1 0 0 0 0,19 7 1 0 0,0-2 4 0 0,-21-10 170 0 0,0 2 0 0 0,-1-1 0 0 0,18 12 0 0 0,-23-13 24 0 0,-3-1 0 0 0,1 0 0 0 0,-1 1 0 0 0,1-1 0 0 0,-1 1 0 0 0,0 0 0 0 0,0 0 0 0 0,3 4 0 0 0,-3-4 9 0 0,0 0-1 0 0,0 1 0 0 0,-1-1 0 0 0,1 1 1 0 0,-1-1-1 0 0,0 1 0 0 0,0 0 1 0 0,-1 0-1 0 0,1 0 0 0 0,-1 0 1 0 0,0 0-1 0 0,0 0 0 0 0,0 0 1 0 0,0 1-1 0 0,-1-1 0 0 0,0 5 1 0 0,0-3 22 0 0,-1 1 0 0 0,0-1 0 0 0,0 1 0 0 0,-1-1 0 0 0,1 0 0 0 0,-2 0 0 0 0,1 0 0 0 0,-1 0 0 0 0,-5 10 0 0 0,0-4 14 0 0,1-1 1 0 0,-2-1-1 0 0,0 1 0 0 0,0-1 0 0 0,0-1 0 0 0,-2 0 1 0 0,1 0-1 0 0,-1-1 0 0 0,-20 12 0 0 0,22-16-65 0 0,-1-1 0 0 0,0 1 1 0 0,0-1-1 0 0,0-1 0 0 0,0 0 0 0 0,-1-1 0 0 0,1 0 0 0 0,-1 0 0 0 0,1-1 0 0 0,-17-2 1 0 0,4 1-163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1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0 194 3679 0 0,'0'0'284'0'0,"3"-19"6688"0"0,1 11-6831 0 0,1 0-1 0 0,1 0 1 0 0,-1 1-1 0 0,1-1 1 0 0,1 1-1 0 0,6-6 1 0 0,16-18 835 0 0,-21 22-535 0 0,0 2 0 0 0,1-1 0 0 0,0 1 0 0 0,0 0 0 0 0,1 1 0 0 0,0 0 0 0 0,20-8 0 0 0,-17 9-366 0 0,1 1 0 0 0,0 1 0 0 0,0 0 0 0 0,1 1 0 0 0,-1 0 1 0 0,17 1-1 0 0,-22 0-59 0 0,1 1 0 0 0,-1 1 0 0 0,1-1 1 0 0,-1 2-1 0 0,0-1 0 0 0,1 1 1 0 0,-1 1-1 0 0,10 4 0 0 0,-15-6-16 0 0,-1 0 0 0 0,0 0 0 0 0,-1 0 0 0 0,1 1 0 0 0,0 0 0 0 0,0 0 0 0 0,-1-1 0 0 0,1 1 0 0 0,-1 1 0 0 0,1-1 0 0 0,3 5 0 0 0,-3-4 0 0 0,0 1 0 0 0,0-1 0 0 0,-1 1 0 0 0,1 0 0 0 0,-1 0 0 0 0,0 0 0 0 0,0 0 0 0 0,0 0 0 0 0,-1 0 0 0 0,1 0 0 0 0,-1 1 0 0 0,0-1 0 0 0,0 6 0 0 0,2 2 0 0 0,1 17 0 0 0,0 1 0 0 0,-3 0 0 0 0,0 0 0 0 0,-2-1 0 0 0,-7 53 0 0 0,7-76 0 0 0,0-1 0 0 0,0 0 0 0 0,-1 1 0 0 0,0-1 0 0 0,0 0 0 0 0,0 0 0 0 0,-1 0 0 0 0,1 0 0 0 0,-1-1 0 0 0,0 1 0 0 0,0-1 0 0 0,-1 1 0 0 0,-3 3 0 0 0,-6 3 0 0 0,0 0 0 0 0,-27 17 0 0 0,-4 4 0 0 0,-51 53 0 0 0,48-43 0 0 0,42-37 0 0 0,-1 0 0 0 0,0 1 0 0 0,0-1 0 0 0,-1 0 0 0 0,0 0 0 0 0,0-1 0 0 0,-11 6 0 0 0,16-9 0 0 0,0-1 1 0 0,0 1-1 0 0,0 0 0 0 0,0-1 0 0 0,0 1 0 0 0,0-1 0 0 0,-1 0 1 0 0,1 0-1 0 0,0 0 0 0 0,0 0 0 0 0,-1 0 0 0 0,1 0 0 0 0,0 0 1 0 0,0-1-1 0 0,0 1 0 0 0,-4-2 0 0 0,1 0 8 0 0,4 2 2 0 0,0 0-1 0 0,0-1 1 0 0,1 1 0 0 0,-1 0-1 0 0,0-1 1 0 0,0 1 0 0 0,1-1-1 0 0,-1 1 1 0 0,1-1 0 0 0,-1 1-1 0 0,0-1 1 0 0,1 1 0 0 0,-1-1-1 0 0,0-1 1 0 0,-8-7 74 0 0,2 1-67 0 0,4 6-17 0 0,-3-2 10 0 0,1 2 43 0 0,4 2 445 0 0,-7-21 460 0 0,8 19-865 0 0,1-1 0 0 0,-1 0 0 0 0,0 1 1 0 0,1-1-1 0 0,-1 0 0 0 0,1 1 0 0 0,0-1 0 0 0,0 1 0 0 0,0-1 0 0 0,2-4 0 0 0,-2 6 371 0 0,1 2-384 0 0,4 1-52 0 0,-3-1 20 0 0,3-1-25 0 0,-4 0-1 0 0,0 0 0 0 0,0 0 0 0 0,0 0 0 0 0,-1 0 0 0 0,1-1 0 0 0,0 1 0 0 0,0-1 1 0 0,0 1-1 0 0,0-1 0 0 0,-1 0 0 0 0,1 0 0 0 0,0 1 0 0 0,-1-1 0 0 0,1-1 0 0 0,-1 1 0 0 0,2-1 0 0 0,2-2 162 0 0,-2 3-91 0 0,-1-1 1 0 0,1 1 0 0 0,-1 0-1 0 0,1 0 1 0 0,-1 1 0 0 0,1-1-1 0 0,0 0 1 0 0,-1 1 0 0 0,1 0-1 0 0,0-1 1 0 0,-1 1 0 0 0,1 0-1 0 0,4 1 1 0 0,6 1-80 0 0,22 6-1 0 0,-25-5-14 0 0,1-1-1 0 0,15 2 1 0 0,0-3 14 0 0,91 8 654 0 0,-114-9-603 0 0,4 2-11 0 0,3 0-42 0 0,2 3-11 0 0,0-2 0 0 0,10-5-192 0 0,-20 2 72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3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83 107 2303 0 0,'2'-1'2679'0'0,"6"-5"-1631"0"0,-1 0-1 0 0,1-1 1 0 0,-1 0 0 0 0,0 0-1 0 0,7-11 1 0 0,-8 11-141 0 0,-1 2-689 0 0,-1 1 0 0 0,1 0 0 0 0,1 0 0 0 0,-1 0 0 0 0,0 0 0 0 0,1 1 0 0 0,0 0 0 0 0,0 0 0 0 0,0 0 0 0 0,0 1 0 0 0,0 0 0 0 0,0 0 0 0 0,0 1 0 0 0,1 0 0 0 0,-1 0 0 0 0,1 0 0 0 0,-1 1 0 0 0,1 0 0 0 0,10 1 0 0 0,-13-1-177 0 0,-1 1-13 0 0,-1-1 0 0 0,0 1 0 0 0,1-1-1 0 0,-1 1 1 0 0,0 0 0 0 0,1 0 0 0 0,3 2-1 0 0,-4-2-26 0 0,10 6 2 0 0,-11-4-6 0 0,0-2-9 0 0,0 2 2 0 0,1 0 0 0 0,0-1 0 0 0,0 1 0 0 0,-1 0 0 0 0,0 0 0 0 0,1 0 0 0 0,-1 0 0 0 0,0 1 0 0 0,-1-1 0 0 0,2 6 0 0 0,0 33-46 0 0,-2-34 37 0 0,-6 93 38 0 0,5-89-14 0 0,-1 0-1 0 0,-1 0 1 0 0,0 0 0 0 0,0 0 0 0 0,-1-1 0 0 0,-7 15 0 0 0,7-20 10 0 0,-1 1 0 0 0,1-1 0 0 0,-1 0-1 0 0,0 0 1 0 0,0-1 0 0 0,-1 0 0 0 0,0 0-1 0 0,0 0 1 0 0,0 0 0 0 0,-11 6 0 0 0,-6 0 117 0 0,-45 17 1 0 0,26-11-67 0 0,27-12-18 0 0,10-3-35 0 0,1-1 0 0 0,-1 1-1 0 0,1 0 1 0 0,-1 1 0 0 0,1-1-1 0 0,0 1 1 0 0,-1 0 0 0 0,-5 6-1 0 0,-9 11-12 0 0,18-19 96 0 0,-1 1 0 0 0,1-1-1 0 0,0 1 1 0 0,0-1 0 0 0,-1 1-1 0 0,1 0 1 0 0,0 0 0 0 0,1 0-1 0 0,-1-1 1 0 0,0 1 0 0 0,0 0-1 0 0,1 0 1 0 0,-1 0 0 0 0,1 0-1 0 0,-1 4 1 0 0,2-5-17 0 0,-1 0 1 0 0,0 0-1 0 0,1 0 1 0 0,-1 0-1 0 0,1 0 1 0 0,-1 0-1 0 0,1-1 0 0 0,0 1 1 0 0,-1 0-1 0 0,1 0 1 0 0,0 0-1 0 0,0-1 1 0 0,0 1-1 0 0,-1 0 1 0 0,1-1-1 0 0,0 1 0 0 0,0-1 1 0 0,0 1-1 0 0,0-1 1 0 0,0 1-1 0 0,0-1 1 0 0,0 0-1 0 0,0 1 1 0 0,2-1-1 0 0,29 2 955 0 0,-19-2-762 0 0,60 10 404 0 0,-56-6-566 0 0,0-1 0 0 0,0-1 0 0 0,-1-1 0 0 0,30-1 0 0 0,-24-1 212 0 0,7-1 95 0 0,-10-5-341 0 0,-16 6-89 0 0,0-1 0 0 0,0 1 0 0 0,0-1 1 0 0,0 0-1 0 0,0-1 0 0 0,-1 1 0 0 0,1 0 0 0 0,-1-1 0 0 0,3-2 0 0 0,1-2-367 0 0,-5 6-267 0 0,4-4-959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6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317 216 6911 0 0,'-8'-5'715'0'0,"0"0"334"0"0,1-1 1 0 0,-1 0-1 0 0,1-1 0 0 0,-10-12 0 0 0,11 13-581 0 0,0-1 0 0 0,0 1 0 0 0,-1-1 0 0 0,0 2-1 0 0,-10-7 1 0 0,16 11-474 0 0,-1 1-1 0 0,1 0 1 0 0,0-1-1 0 0,-1 1 0 0 0,1 0 1 0 0,-1 0-1 0 0,1 0 1 0 0,-1 0-1 0 0,1 0 1 0 0,-1 0-1 0 0,1 0 0 0 0,-1 0 1 0 0,1 1-1 0 0,-1-1 1 0 0,1 0-1 0 0,0 1 0 0 0,-1-1 1 0 0,1 1-1 0 0,0 0 1 0 0,-1 0-1 0 0,1-1 1 0 0,0 1-1 0 0,0 0 0 0 0,-1 0 1 0 0,0 1-1 0 0,-5 4-155 0 0,0 1-1 0 0,-10 12 0 0 0,15-16 116 0 0,-17 19-373 0 0,1 2 1 0 0,1 0 0 0 0,-22 43 0 0 0,30-49 452 0 0,2 1-1 0 0,0 0 1 0 0,0 0 0 0 0,2 0 0 0 0,1 0 0 0 0,-3 27 0 0 0,5-31 176 0 0,1 1 0 0 0,0 0 0 0 0,1-1 0 0 0,1 1 0 0 0,3 20 0 0 0,-3-32-169 0 0,0-1 1 0 0,0 1-1 0 0,0 0 1 0 0,1 0-1 0 0,-1 0 1 0 0,1-1-1 0 0,0 1 1 0 0,0-1-1 0 0,0 1 1 0 0,1-1-1 0 0,-1 0 1 0 0,1 0-1 0 0,-1 0 1 0 0,1 0-1 0 0,0 0 1 0 0,0-1-1 0 0,1 1 1 0 0,-1-1-1 0 0,0 0 1 0 0,1 0-1 0 0,-1 0 1 0 0,1 0-1 0 0,0-1 1 0 0,0 0-1 0 0,6 2 1 0 0,7 0-40 0 0,0-1 0 0 0,0 0 1 0 0,0-1-1 0 0,0-1 0 0 0,0-1 1 0 0,0 0-1 0 0,0-2 0 0 0,0 0 1 0 0,0 0-1 0 0,25-10 0 0 0,-29 7 13 0 0,0 0 0 0 0,-1-1 0 0 0,0 0-1 0 0,0-1 1 0 0,-1-1 0 0 0,0 0 0 0 0,-1 0 0 0 0,1-1-1 0 0,9-13 1 0 0,11-16 311 0 0,32-53-1 0 0,-39 56 1 0 0,4-3 111 0 0,-19 28-234 0 0,0 0 1 0 0,-1 0 0 0 0,-1-1 0 0 0,0 0-1 0 0,0-1 1 0 0,5-16 0 0 0,-11 23-169 0 0,0 0 0 0 0,0 0 1 0 0,-1 0-1 0 0,0 0 0 0 0,0-1 1 0 0,0 1-1 0 0,-1 0 0 0 0,0 0 0 0 0,0 0 1 0 0,-1 0-1 0 0,1 0 0 0 0,-1 0 1 0 0,-1 0-1 0 0,-4-9 0 0 0,1 4-72 0 0,-1 0 0 0 0,1 0 0 0 0,-2 1 0 0 0,0 0 0 0 0,0 0 0 0 0,-12-10 0 0 0,14 14-63 0 0,-1 1 1 0 0,1 1-1 0 0,-1-1 0 0 0,-1 1 1 0 0,1 0-1 0 0,0 0 0 0 0,-1 1 1 0 0,-15-4-1 0 0,6 3-562 0 0,0 1 0 0 0,0 0 0 0 0,-23 1 1 0 0,9 1-4980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8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8 5983 0 0,'-3'-7'9810'0'0,"-47"170"-7840"0"0,36-120-1520 0 0,-14 70-1 0 0,24-87-637 0 0,1 0 0 0 0,2 0 0 0 0,0 0 0 0 0,3 30 0 0 0,1-35-875 0 0,-1-2-37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1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53 5295 0 0,'0'0'242'0'0,"0"-1"-12"0"0,2-4-131 0 0,-1-1 172 0 0,0 3-146 0 0,1 0-1 0 0,-1 0 1 0 0,0 0-1 0 0,1 0 1 0 0,-1 0-1 0 0,1 0 1 0 0,0 1-1 0 0,0-1 1 0 0,4-4 0 0 0,0 0 1842 0 0,-5 9-1894 0 0,-1-1 0 0 0,1 1 1 0 0,-1 0-1 0 0,0 0 0 0 0,1 0 0 0 0,-1 0 0 0 0,0 0 0 0 0,0-1 1 0 0,0 1-1 0 0,0 0 0 0 0,0 0 0 0 0,-1 0 0 0 0,0 2 1 0 0,-9 27 202 0 0,5-16-97 0 0,-11 40 157 0 0,-29 82 812 0 0,39-121-866 0 0,-2 0 0 0 0,0 0 1 0 0,-1-1-1 0 0,-1 0 0 0 0,0-1 1 0 0,-14 16-1 0 0,-18 10 222 0 0,29-30-513 0 0,1 2 0 0 0,0-1 1 0 0,-12 19-1 0 0,18-22-119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2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89 1839 0 0,'0'0'83'0'0,"1"0"-6"0"0,9-15 1553 0 0,-4 0 5212 0 0,-5 12-5274 0 0,15-11-453 0 0,-9 10-807 0 0,1 0 0 0 0,-1 0 0 0 0,1 1 0 0 0,0 0 1 0 0,0 0-1 0 0,0 1 0 0 0,1 0 0 0 0,11-1 0 0 0,4-2 636 0 0,-9 2-741 0 0,-1 1 0 0 0,1 0-1 0 0,0 1 1 0 0,0 1 0 0 0,0 0-1 0 0,26 4 1 0 0,-36-4-149 0 0,-4 0-54 0 0,19 9-1 0 0,-3-1 1 0 0,-10-3 0 0 0,-5-2 8 0 0,0 0 0 0 0,1-1 1 0 0,-1 1-1 0 0,0 0 0 0 0,-1 0 0 0 0,1 0 0 0 0,0 0 0 0 0,-1 1 0 0 0,0-1 0 0 0,0 0 1 0 0,0 1-1 0 0,1 5 0 0 0,-1-6 25 0 0,1 5-16 0 0,-1 0 0 0 0,0 0 1 0 0,0 0-1 0 0,-1 0 0 0 0,0 0 1 0 0,0 1-1 0 0,-2 13 0 0 0,-2-5 22 0 0,-1-1 1 0 0,-9 25-1 0 0,13-40-31 0 0,0 3 26 0 0,0 0 1 0 0,-1 0-1 0 0,1 0 1 0 0,-1 0-1 0 0,0 0 1 0 0,0 0-1 0 0,-1-1 1 0 0,1 1 0 0 0,-1-1-1 0 0,0 0 1 0 0,0 0-1 0 0,0 0 1 0 0,0 0-1 0 0,0 0 1 0 0,-1-1-1 0 0,1 1 1 0 0,-1-1-1 0 0,1 0 1 0 0,-8 3 0 0 0,5-4 55 0 0,-5 0 7 0 0,-17 10-26 0 0,20-8-71 0 0,2 0 11 0 0,3-2 32 0 0,-1 1-21 0 0,1 1 18 0 0,3-3-67 0 0,-6 0 179 0 0,-7 2 346 0 0,12-2-189 0 0,-1-1-255 0 0,-3-3-33 0 0,5 3 22 0 0,6-4-33 0 0,0 0-10 0 0,0 0 11 0 0,1 0 48 0 0,-1 0 31 0 0,1 1-10 0 0,-7 4-79 0 0,1-1 0 0 0,-1 1 0 0 0,1-1 0 0 0,-1 1-1 0 0,1 0 1 0 0,-1-1 0 0 0,1 1 0 0 0,-1 0 0 0 0,1-1-1 0 0,-1 1 1 0 0,1 0 0 0 0,-1 0 0 0 0,1 0-1 0 0,-1-1 1 0 0,1 1 0 0 0,0 0 0 0 0,-1 0-1 0 0,1 0 1 0 0,-1 0 0 0 0,1 0 0 0 0,0 0-1 0 0,10 2-11 0 0,-11-3 8 0 0,1 1 1 0 0,-1 0-1 0 0,1 0 1 0 0,-1 0 0 0 0,1 0-1 0 0,-1 0 1 0 0,1 1 0 0 0,-1-1-1 0 0,1 0 1 0 0,-1 0 0 0 0,1 0-1 0 0,-1 0 1 0 0,1 1 0 0 0,-1-1-1 0 0,1 0 1 0 0,-1 0-1 0 0,1 1 1 0 0,-1-1 0 0 0,1 0-1 0 0,0 1 1 0 0,10 8-62 0 0,-5-6 52 0 0,3 0 12 0 0,0-1 0 0 0,-1 0 0 0 0,-1 2-10 0 0,-4-2-33 0 0,2 4 22 0 0,0 2-22 0 0,-2 0 22 0 0,0-2 1 0 0,-2-2-6 0 0,1 11 18 0 0,-1-3 8 0 0,0 1 0 0 0,-1-2 0 0 0,-1 0 0 0 0,0-1 0 0 0,0 1 0 0 0,-1 0 0 0 0,-1 0 0 0 0,-6 18 0 0 0,3-9 0 0 0,5-18 0 0 0,-8 29 90 0 0,-21 47-1 0 0,26-70-71 0 0,0 0-1 0 0,0 0 1 0 0,-1 0-1 0 0,0-1 0 0 0,-1 1 1 0 0,1-1-1 0 0,-1-1 1 0 0,-1 1-1 0 0,1-1 0 0 0,-13 9 1 0 0,6-8 19 0 0,-1-1 0 0 0,0-1 0 0 0,0 0-1 0 0,0 0 1 0 0,0-1 0 0 0,-1-1 0 0 0,-16 1 0 0 0,12-1-47 0 0,5-1 39 0 0,1-1 1 0 0,-1-1-1 0 0,-15-1 0 0 0,17 0-599 0 0,0 0 0 0 0,0 1 0 0 0,0 1 0 0 0,-19 3 0 0 0,20-1-521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24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9647 0 0,'0'0'868'0'0,"1"0"-641"0"0,8-3 121 0 0,-1 0-1 0 0,0-1 1 0 0,0 0 0 0 0,0 0-1 0 0,0-1 1 0 0,11-8 0 0 0,-8 4-309 0 0,23-11 1 0 0,-17 12-51 0 0,2-1 64 0 0,28-10 0 0 0,-39 17 68 0 0,-1 0 1 0 0,1 0-1 0 0,0 1 0 0 0,0 0 0 0 0,0 0 0 0 0,0 1 0 0 0,9 0 0 0 0,4 2 31 0 0,-1 2 0 0 0,-1-1 0 0 0,1 2 0 0 0,0 1 0 0 0,-1 0 0 0 0,25 13 0 0 0,-36-14-141 0 0,-7-5-9 0 0,0 1 1 0 0,0 0-1 0 0,0-1 1 0 0,0 1-1 0 0,0 0 1 0 0,-1 0-1 0 0,1 0 1 0 0,0 0-1 0 0,0 0 1 0 0,-1 0-1 0 0,1 0 1 0 0,0 0-1 0 0,-1 0 1 0 0,1 0-1 0 0,-1 0 1 0 0,1 0-1 0 0,-1 0 1 0 0,0 1-1 0 0,1-1 1 0 0,-1 2-1 0 0,0-1 10 0 0,1 2 31 0 0,-2 0-40 0 0,0 1 1 0 0,0 0-1 0 0,0 0 1 0 0,-1 0 0 0 0,1-1-1 0 0,-1 1 1 0 0,0-1-1 0 0,-1 1 1 0 0,1-1 0 0 0,-4 4-1 0 0,-1 1 17 0 0,0 0-1 0 0,-15 12 1 0 0,7-6 10 0 0,4-5 7 0 0,0-1 0 0 0,0 0 0 0 0,-1 0 0 0 0,-22 12 0 0 0,26-16-19 0 0,0-2 0 0 0,0 1 0 0 0,-1-1 1 0 0,1 0-1 0 0,-1-1 0 0 0,1 0 0 0 0,-1-1 0 0 0,0 1 0 0 0,-9-1 0 0 0,10-1 30 0 0,-2 0-35 0 0,9 0-13 0 0,1 0 0 0 0,-1 0 0 0 0,1 0 1 0 0,0 0-1 0 0,-1 0 0 0 0,1 0 0 0 0,-1-1 0 0 0,1 1 1 0 0,0 0-1 0 0,-1 0 0 0 0,1 0 0 0 0,-1 0 0 0 0,1 0 0 0 0,0-1 1 0 0,-1 1-1 0 0,1 0 0 0 0,0 0 0 0 0,-1-1 0 0 0,1 1 1 0 0,0 0-1 0 0,-1-1 0 0 0,-2-1 6 0 0,-2-3 47 0 0,5 4-49 0 0,0 0 0 0 0,-1 0 0 0 0,1 0 0 0 0,-1 0 0 0 0,1 0-1 0 0,0 0 1 0 0,0-1 0 0 0,0 1 0 0 0,0 0 0 0 0,0 0 0 0 0,0 0 0 0 0,0 0 0 0 0,0 0-1 0 0,0-1 1 0 0,1 1 0 0 0,-1 0 0 0 0,1-2 0 0 0,6-14-10 0 0,-5 14 22 0 0,0 1 0 0 0,0 0 0 0 0,0-1 0 0 0,0 1 0 0 0,1 0 0 0 0,-1 0 0 0 0,1 0 0 0 0,5-2 0 0 0,-4 2-16 0 0,0 1 0 0 0,0-1 0 0 0,0 1 0 0 0,0 1 0 0 0,1-1 0 0 0,-1 0 0 0 0,0 1 0 0 0,1 0 0 0 0,-1 0 0 0 0,0 0 0 0 0,1 1 0 0 0,-1-1 0 0 0,0 1 0 0 0,0 0 0 0 0,0 0 0 0 0,8 4 0 0 0,9 1 0 0 0,19 6 0 0 0,-34-10 7 0 0,1 0 0 0 0,-1 0 1 0 0,0 1-1 0 0,1 0 0 0 0,-1 1 0 0 0,-1-1 0 0 0,1 1 0 0 0,7 6 0 0 0,-9-6-2 0 0,-1-1 0 0 0,0 1 0 0 0,0 0 0 0 0,0 0 0 0 0,0 0 0 0 0,-1 0 0 0 0,1 0 0 0 0,-1 0 0 0 0,0 1-1 0 0,-1-1 1 0 0,1 1 0 0 0,1 9 0 0 0,-1-5 10 0 0,0 0-1 0 0,-1 1 0 0 0,0-1 0 0 0,-1 0 1 0 0,0 1-1 0 0,-2 11 0 0 0,1-16-8 0 0,0-1 0 0 0,0 0 0 0 0,0 0 0 0 0,-1 0 0 0 0,1-1 0 0 0,-1 1-1 0 0,0 0 1 0 0,0 0 0 0 0,-1-1 0 0 0,1 0 0 0 0,-1 1 0 0 0,0-1 0 0 0,1 0 0 0 0,-2 0-1 0 0,1 0 1 0 0,-5 3 0 0 0,-3 0-32 0 0,0 0 0 0 0,-1 0 0 0 0,0-1 0 0 0,0-1 0 0 0,0 0-1 0 0,0-1 1 0 0,-1 0 0 0 0,-12 1 0 0 0,-36 10-115 0 0,-68 24-3987 0 0,114-34 1030 0 0,0 1-812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05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74 6415 0 0,'0'0'786'0'0,"-2"-9"431"0"0,0 1-438 0 0,0-1-1 0 0,1 0 1 0 0,0 0 0 0 0,0 1-1 0 0,1-12 1 0 0,0 18-566 0 0,5 26 243 0 0,-4-20-417 0 0,-1-1 0 0 0,1 1 1 0 0,0-1-1 0 0,-1 1 1 0 0,0 7-1 0 0,-1 9 369 0 0,-1 0-1 0 0,-2 0 1 0 0,0 0-1 0 0,-1 0 0 0 0,-1-1 1 0 0,-14 33-1 0 0,15-42-224 0 0,-37 65 320 0 0,37-65-482 0 0,1-1 34 0 0,3-7 146 0 0,2-2-196 0 0,-1 0 0 0 0,0 0 0 0 0,0 0 0 0 0,1 0 1 0 0,-1 0-1 0 0,0 0 0 0 0,0 0 0 0 0,1 0 0 0 0,-1 1 0 0 0,0-1 0 0 0,0 0 0 0 0,1 0 1 0 0,-1 0-1 0 0,0 0 0 0 0,0 0 0 0 0,1 0 0 0 0,-1 1 0 0 0,0-1 0 0 0,0 0 0 0 0,0 0 1 0 0,1 0-1 0 0,-1 0 0 0 0,0 1 0 0 0,0-1 0 0 0,0 0 0 0 0,0 1 0 0 0,1-1 5 0 0,-1 0-1 0 0,0 1 0 0 0,1-1 1 0 0,-1 1-1 0 0,0-1 0 0 0,1 0 1 0 0,-1 1-1 0 0,1-1 0 0 0,-1 0 1 0 0,1 1-1 0 0,-1-1 0 0 0,0 0 1 0 0,1 0-1 0 0,-1 1 0 0 0,1-1 1 0 0,-1 0-1 0 0,1 0 1 0 0,0 0-1 0 0,5 1 34 0 0,-1 0 0 0 0,1-1 1 0 0,-1 0-1 0 0,1 0 0 0 0,-1 0 0 0 0,1 0 0 0 0,-1-1 1 0 0,0 0-1 0 0,10-3 0 0 0,4-3 19 0 0,24-11-1 0 0,13-5 17 0 0,-31 14-104 0 0,-16 5-57 0 0,0 1 1 0 0,0 0-1 0 0,1 1 1 0 0,-1 0-1 0 0,16-1 1 0 0,-23 3-189 0 0,7 1-1587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7T18:38:04.9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23639 16383 11967 0,'-2'-4'1072'0,"0"0"-864"0,2 1-208 0,0 2 0 0,0 1 2336 0,2-4 416 0,-1-2 96 0,0-2 16 0,3-5 544 0,2 0 112 0,1 0 32 0,5-3 0 0,0 4-2000 0,2-1-400 16,0 0-64-16,1 0-32 0,1 1-640 0,-1 0-128 15,0-1-32-15,-1 3 0 0,-2 1-112 0,-2 2-16 16,0 1-128-16,-2 0 192 0,1 2 0 0,-2-1 0 0,1 2 0 0,-1-1 0 16,2 1 16-16,1 0 0 0,1-3 0 0,0 2 0 15,0-1-16-15,0 1-16 16,1 2 0-16,-4 1 0 0,1 2-176 0,-3 1 0 0,-1 4 144 15,-4 3-144-15,-2 1 0 0,-3 0 128 0,-3 6-128 16,-6 2 0-16,-1 2 0 0,-5 3 0 0,-2 4-160 16,-4-1 160-16,-1 2-128 0,-1 1 128 15,-3 1 0-15,1 0 0 0,-1 1 0 0,2 1 0 0,0-1 0 0,1 0 0 16,4 1 0-16,1-3 0 0,4-6 0 0,5-2 0 16,3-2 0-16,4-3 0 0,2-4 0 0,3-2 0 15,3-1 0-15,2-4 0 0,1 0 0 0,2-2 0 16,3 4 0-16,1-4-128 0,3 3 128 0,1 1 0 0,2-4 0 0,1 3-160 31,1 1 160-31,0-1-128 0,-2 3 128 0,0 0 0 0,-1-1 0 0,-1 3 0 0,-1-4-192 16,-2 2 32-16,-1 1 16 15,-1-4 0-15,0 3-80 0,-1-2-16 0,1-3 0 16,-2 1 0-16,2-1-656 0,-1-2-128 0,1-2-16 0,1-2-16 16,4-7-1568-16,2-1-320 0,1-2-64 15,2-2-16-15</inkml:trace>
  <inkml:trace contextRef="#ctx0" brushRef="#br0" timeOffset="456.62">24304 16282 37775 0,'-5'-2'3360'0,"1"-2"-2688"15,0 1-544-15,3 3-128 0,-1 0 448 0,1-2 64 0,-1 1 16 0,-3-5 0 0,0-1-1360 0,0 1-288 0,1 2-48 0,0 4-16 0,1 0 656 0,-2 7 128 0,-1 0 16 0,-3 5 16 0,-2 5 624 0,-3 1 112 0,-1 7 16 0,-1 1 16 16,-1 0-160-16,1 2-48 0,1 1 0 0,-2 2 0 16,1 3 144-16,1-2 32 0,0 3 0 0,1-4 0 15,2 1 352-15,1 0 80 0,3 2 16 0,0-2 0 16,2-4-560-16,-1 1-96 0,5-1-32 0,1-3 0 16,3-3-128-16,3-5 0 0,4-2 0 0,1-5 0 0,2-1 0 0,3-6 0 15,2 0 0-15,2-6 0 0,2 0 0 0,1-6 0 16,3-1 0-16,-1-2 128 0,0-2 0 0,-1-1-128 15,1-1 192-15,-2-2-64 16,0-2 80-16,-1 1 16 0,-1-5 0 0,-1 1 0 0,-2 1-224 0,0 0 144 16,-2-7-144-16,-1 1 128 15,-2 0-128-15,-2-3 160 0,-1 1-160 0,-3-1 160 0,-1-1-160 0,-3-3 0 16,1 3-160-16,-4 4 160 0,-2 0 0 0,-2 5 0 16,-2 2 0-16,-3 1 0 0,-1 4 0 0,-3 4 0 15,-1-3 0-15,1 3 0 0,-1 4 0 0,1-2 0 16,3 4 0-16,0-3 0 0,3 6-128 0,2-2 128 0,4 3 0 15,-1 2-144 1,2 0-272-16,1 0-48 0,2 4-16 0,2 2 0 16,1 1-2080-16,0-1-432 0</inkml:trace>
  <inkml:trace contextRef="#ctx0" brushRef="#br0" timeOffset="793.82">24641 16328 9215 0,'13'-14'400'0,"-3"4"96"0,0-1-496 0,-2 4 0 0,-3 1 0 0,-2 2 0 0,3-1 448 0,4-2-16 0,5-3 0 0,4-5 0 0,-2 2 2048 0,-3 6 400 0,-6 2 96 0,-4 8 16 0,-3 0 752 0,-5 6 160 0,-2 5 16 0,-2 2 16 0,-3 2-1888 0,-2 3-384 16,0 1-80-16,0 2-16 0,2 1-1040 0,2 2-208 15,1 1-32-15,2-2-16 0,1 5-272 0,2-2 0 16,2 3 0-16,2 0 0 0,0-1 0 0,2-1 0 16,1 0 0-16,-1-1 0 0,2-1-272 0,-2 1-16 0,-1-3 0 15,1 1 0 1,-2 1-880-16,-1-4-176 0,1-2-48 0,0-3-15520 0</inkml:trace>
  <inkml:trace contextRef="#ctx0" brushRef="#br0" timeOffset="1385.63">25260 16361 911 0,'4'-5'0'0,"-3"2"0"0,0-1 0 0,-2 1 0 0,1 2 3136 0,-1-1 560 0,0-4 96 0,0-4 32 0,-1-5 624 0,0-1 128 15,-2-3 32-15,0 1 0 0,1 0-2064 0,-2 0-416 0,0 2-80 0,0-3 0 0,-1 6-1328 0,1-2-256 0,-1 5-48 0,1 0-16 16,-2 4-208-16,1 3-64 0,0 3 0 0,-3 4 0 31,-2 5-304-31,-4 0-64 0,-1 6-16 0,-3 5 0 0,-4 5-48 0,-1 1-16 0,-1 5 0 16,-2 1 0-16,-2 0 320 0,2 5-128 0,2-1 128 0,2 1 0 16,4-2 0-16,3-4 0 15,4-2 0-15,4-1 0 16,3-6 0-16,4-5 0 0,4-2 0 0,2-3 0 15,3 1 256-15,2-6 0 0,4-1 0 0,1-3 0 16,1-3-256-16,1-5 0 0,1 1-144 0,1-3 144 16,0-2-560-16,-1-1-16 15,-2-2 0-15,3-3 0 0,-1-2 384 0,2-6 192 0,0 1-192 0,-2-1 192 16,1-1 0-16,-3 2 0 0,0-3 0 0,-1-1 0 0,0 4 0 16,-3-3 176-16,2 0-176 0,-3 3 160 0,-1-3 224 15,-2 6 64-15,1-4 0 0,-1 5 0 0,-2 4 64 0,0-1 0 16,-1 7 16-16,-3 3 0 0,1 2-256 0,-2 6-48 15,-1 0-16-15,-1 7 0 0,0 5-208 0,-4 3 176 16,0 4-176-16,-2 5 160 0,0 1 16 0,0 2 0 16,-2 3 0-16,0 2 0 0,-1 0-176 0,1 3 192 15,-1 0-192-15,-1 3 192 0,-2-2-64 0,-2 1 0 16,0 5 0-16,-1-4 0 0,2 0-128 0,-1-1 0 0,2-4 144 16,3-1-144-16,2-3 0 0,4-1 0 0,3-5 0 15,3 1-19200-15</inkml:trace>
  <inkml:trace contextRef="#ctx0" brushRef="#br0" timeOffset="72074.56">10451 15284 13823 0,'-12'9'1216'0,"3"-3"-960"0,4-2-256 0,3-2 0 0,1-2-1008 0,-2 4-240 0,-4 0-48 0,-4 4-16 0,-3 2 1008 0,0-2 304 0,3-2-128 0,0-4 128 0,3 1 0 0,-1-3-192 0</inkml:trace>
  <inkml:trace contextRef="#ctx0" brushRef="#br0" timeOffset="79919.75">13794 15024 27647 0,'-15'-6'2448'0,"3"3"-1952"0,-2-2-496 0,3 1 0 0,3 1 352 0,2 2-32 0,-2-4 0 0,-7-2 0 0,-8-3 736 0,-7-2 144 0,-9-7 16 0,-7-1 16 0,-1-1-144 0,-6 3-16 0,-5 2-16 16,-6 2 0-16,-7 4-864 0,-5 1-192 0,-5 1 0 0,-6 3 0 0,-10 2-240 0,-12 7-48 0,-9 6-16 0,-14 5 0 31,5 1-400-31,-13 9-64 0,-17 10-32 0,-16 15 0 15,-13 11 96-15,-20 12 32 0,-15 16 0 0,-17 7 0 16,-9 7-480-16,-24 13-80 0,-19 16-32 0,-27 4 0 0</inkml:trace>
  <inkml:trace contextRef="#ctx0" brushRef="#br0" timeOffset="202257.89">17730 1946 43311 0,'-25'-38'3840'0,"4"5"-3072"0,7 13-608 0,4 10-160 0,2 1-1296 0,-10-4-304 0,-14-18-48 0,-21-18-16 0,-24-7 1456 0,-19-8 208 0,-15 11 192 0,-8 13-48 16,-5 15 48-16,-8 14 0 0,-14 12 0 0,-6 15 0 16,-3 11-192-16,-4 8-256 0,-3 9 64 0,-7 11 16 15,-12 10-256-15,3 3-48 16,6 4-16-16,18 1 0 0,20-8 272 0,-9 18 48 0,-13 15 16 0,2 1 0 15,17-5 368-15,-5 10 80 0,-10 16 16 0,-4 10 0 0,4 1 288 16,-1 11 64-16,-4 17 16 0,0 6 0 0,2-1-224 0,8 7-32 16,8 5-16-16,7 9 0 0,6 10-64 0,8 6-16 15,13 0 0-15,16-4 0 0,13-5-128 0,15-8-16 16,16-5-16-16,20-3 0 0,15-3-160 0,16-12-256 16,14-18 64-16,15-4 16 15,16-3-304 1,15-2-64-16,12-4-16 0,11-2 0 0,11-8 96 0,11-7 16 0,8-12 0 0,14-3 0 15,17 3 64-15,9-11 0 0,7-6 16 0,2-11 0 16,-2-4-320-16,15-8-64 0,8-8-16 0,9-6 0 0,6-9 416 0,5-12 80 0,0-11 16 16,1-15 0-16,0-15 112 0,-10-11 144 15,-10-5-208-15,1-13 80 0,3-11 576 0,-6-8 112 0,-3-5 16 0,-12-6 16 16,-10-5 624-16,-2-15 112 0,-3-16 16 0,-2-7 16 16,0-10-544-16,-11-6-112 15,-17 7-32-15,3-17 0 0,2-12-288 0,-6-6-48 16,-11 3-16-16,-10 1 0 0,-4 2-128 0,-2-17-16 15,-1-17-16-15,-12 2 0 16,-7 10-464-16,-10-1-80 0,-7-1-32 0,-10 2 0 16,-12 3 112-16,-11 1 32 0,-12 2 0 0,-12-1 0 0,-12 1-48 0,-13 5-16 0,-14 5 0 15,-10 5 0-15,-10 5 336 0,-13 1 0 16,-9 6 0-16,-15-5 128 0,-15 3 48 0,-9 1 0 0,7 15 0 0,-19 1 0 16,-13 5-32-16,-12 5 0 0,2 11 0 0,-8 7 0 0,-10 5-144 15,-13 6 0-15,-11 7 144 0,-6 7-18576 16</inkml:trace>
  <inkml:trace contextRef="#ctx0" brushRef="#br0" timeOffset="-137469.22">22206 13121 19343 0,'-11'-3'1728'0,"2"3"-1392"0,4 0-336 0,2 1 0 0,0 1 1120 0,-2 1 160 0,-6 4 16 0,-5 2 16 0,-5 5-368 0,-3 7-80 0,3 2-16 0,2 8 0 0,3 0-592 0,2 7-128 16,4 3-128-16,3 10 176 0,4 3-176 0,6 7 0 16,2 4 0-16,3 4 0 0,6-2 0 0,2 3 0 15,5 0 0-15,2-1 0 0,3-2 464 0,-1-1 64 16,0-3 16-16,0-3 0 0,-2 0 576 0,-2-8 112 15,-1-3 32-15,-4-4 0 0,-1-5-768 0,-3-4-160 16,-1-2-16-16,-1-6-16 0,-1-2 80 16,-2-6 32-16,1-3 0 0,-5-6 0 0,1-2-160 0,-1-7-16 15,-1-4-16-15,-2-11 0 0,-2-6-224 0,-2-10-240 0,-1-10 48 16,-1-12 16-16,-3-6 176 0,-1-11-208 0,-3-11 80 16,-2-9 128-16,-3-6-128 0,0-8 128 0,-1-9 0 0,1 0 0 15,3 1 0-15,1 3 0 16,4 0 0-16,4 6 0 0,0 8 0 0,2 8 0 0,2 9 0 0,1 13 0 15,1 13 0-15,-2 6 0 0,2 11 0 0,-1 9 0 16,1 11 0-16,0 7 0 0,0 6 0 0,-1 8 0 16,1 12 448-16,0 15 16 0,1 7 0 0,0 13 0 15,2 10 32-15,-1 10 0 0,3 10 0 0,-1 4 0 0,2 5-336 16,-1 0-160-16,1 2 160 0,-2-4-160 0,-1 0 160 16,-2-3-160-16,-1-4 160 0,-1-1-160 0,-2 2 384 0,2-6-32 15,0-2 0-15,1-9 0 0,2-6-144 0,3-8-16 16,4-8-16-16,-1-9 0 0,3-10-176 0,4-5 0 15,6-11-192-15,8-18-18576 16</inkml:trace>
  <inkml:trace contextRef="#ctx0" brushRef="#br0" timeOffset="-93399.88">23919 11399 11967 0,'0'2'1072'0,"1"2"-864"0,0-2-208 0,0-2 0 0,1-2 0 0</inkml:trace>
  <inkml:trace contextRef="#ctx0" brushRef="#br0" timeOffset="-39050.7">25770 2082 38463 0,'-21'-12'848'0,"-8"-2"176"0,2 6 48 0,6 1 0 0,9 1-864 0,1 3-208 0,-3-4 0 0,-11-3 0 0,-16-2-288 0,-18-9-96 0,-15-2-32 0,-10-6 0 0,1 1 416 0,1-1 0 0,2 1 0 0,0 1-128 0,-3 1-208 0,-1 1-48 0,-3 3 0 0,-3 2 0 16,7 4-96 0,-7-3-32-16,-12 3 0 0,-4 1 0 0,0 5 512 0,-11 1 128 0,-8 0 16 0,-7 5 0 15,0 0 672-15,-8 4 128 0,-7 7 16 0,0 3 16 16,2 2-160-16,-3 4-48 0,-4 3 0 0,0 0 0 15,3 4-400-15,2 1-96 0,0 1-16 0,2 1 0 0,4-1-128 0,5 1-128 16,9-2 144-16,1 2-144 16,1 0 0-16,0 5 0 0,1 0 0 0,6 4 0 0,5 1 0 15,-7 5 0-15,-5 6 0 0,-5 3 0 0,-4 5 128 0,3-1-128 16,4-2 0-16,6 2 144 16,2 0-144-16,7 4 0 0,2 2 0 0,0 6-176 0,-1 6 176 0,1-2 0 15,4 2 0-15,7-4 128 0,8 0 0 0,4-1 0 16,3 3 0-16,6 2 0 0,4 1 0 0,9-7 16 15,9-9 0-15,12-10 0 0,6-6 16 0,3 5 0 16,1 6 0-16,3 2 0 0,5 3-160 0,3 0 192 16,7-4-192-16,3 2 192 15,3-1-192-15,3-1 128 0,1-2-128 0,1 12 128 0,1 12-128 0,3 5 128 16,0-1-128-16,1 4 128 16,0 2-128-16,2 3 0 0,3 3 0 0,3-2 0 0,0-7 0 0,2-9 0 15,1-3 0-15,4-2 0 0,5 0 0 0,5-2-192 16,3-7 64-16,5-8 128 0,8-3 0 0,6-1 0 0,6-2 0 15,6-3 0-15,-4-5 0 0,11 1 0 0,13 5 192 0,7 2-64 16,8-1 272-16,4 5 48 16,3 1 16-16,1 1 0 0,-3-1-176 0,-3 0-32 0,2 7-16 0,0 2 0 15,3 5-240-15,0 2 144 0,3-3-144 0,-4-2 128 16,-2-4-128-16,4-4 0 0,5 1 0 0,2-3 0 16,-3 0 0-16,6-4 0 0,5-3 0 0,5 1 0 0,7-7 0 15,5-4 0-15,5-5 0 0,5-2 0 16,3-1 0-16,8-3 0 0,6-5 0 0,1-4 0 15,-3-2 0-15,11 1 0 0,8 0 144 16,9-2-144-16,9 2 128 0,3-3-128 0,-2-1 160 0,-13 0-160 0,-11-1 0 0,11 0 0 16,11 5 0-16,9-6 0 0,5 2 0 0,3-3 0 15,-3 0 0-15,-3-5 0 0,-2 2 0 0,0-3 0 16,5 0 0-16,0-3 0 0,-7 0 0 0,5-4 0 16,5-1 0-16,6-3-160 0,7-4 160 0,0-4 0 15,-1-1 160-15,-11-4-160 0,-7-2 0 0,-5-3-320 16,-2-2 64-16,-6-1 0 15,-11 1 96-15,5-5 32 0,2-4 0 0,-2-1 0 0,-13 0 128 0,-6 0 176 0,-3-1-48 0,-2-5 0 16,-2 3-128-16,-4-3 0 16,-4-4 0-16,-10 3 0 0,-4-3 144 0,-3-1 0 0,1-2 0 0,-8-4 0 15,-9-2 16-15,1-3 0 16,1-2 0-16,-3-3 0 0,-6-2-32 0,-3-3 0 16,-3-1 0-16,0-5 0 0,-2-4-128 0,0-2 0 15,0-4 144-15,-1 3-144 0,-8 5 0 0,-2-2 0 0,-2-1 0 0,-6 4 128 16,-2 7-128-16,-7-2 0 0,-7 1 0 0,-4-1 0 15,-7 3 128-15,-5 4 48 0,-4 2 16 0,-6 0 0 16,-7 3 144-16,-5-3 48 0,-6 3 0 0,-6 1 0 0,-7-1 0 16,-4 4 0-16,-7 2 0 0,-5-6 0 0,-6 2-256 15,-6-4-128-15,-5 0 128 0,-9-3-128 16,-9 0-320-16,-6-6-128 0,-8-3-16 0,-7-2-16 0,-4 3 96 16,-9-3 32-16,-7-3 0 0,-13 3 0 0,-4-3 160 0,-11 3 48 15,-1 0 0-15,-10 3 0 0,-8 3 144 0,-8 1 0 31,2 5 0-31,-6 7-128 0,-11 4 128 0,-8 1 0 0,-5 4 0 0,8 4 0 0,7 7 128 0,-17-5 0 16,-16 2 0-16,-13 1 0 16,-5-2 0-16,-2 5 0 0,2-1 0 0,-7 4 0 0,-6 4-128 0,-5-2-128 0,3 3 128 15,-3-1-192-15,-5 1 192 0,-4 2 0 16,-4 3 0-16,-11-1 0 0,-9 4 0 0,-8 0 0 0,-3 5 192 16,-2 2-64-16,-1 3-128 0,-4 5-160 15,-3 2 160-15,-4 2-208 0,0 6 208 0,-4 2 0 16,-4 6 0-16,5 5 0 0,13 7 0 0,-13 6 0 15,-10 8 0-15,-10 11 0 0,-8 6-144 0,-3 8 144 16,0 6-128-16,5 5 128 31,6 3-640-31,14 2-64 0,8 4 0 0,-20 11-20160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0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5 4607 0 0,'-12'-2'437'0'0,"-5"0"-237"0"0,6 1 8531 0 0,11 5-8515 0 0,0 12-57 0 0,-4 132 639 0 0,2-122-599 0 0,-2 0 1 0 0,0 0-1 0 0,-15 44 0 0 0,6-32-63 0 0,2 2 0 0 0,1-1 1 0 0,2 1-1 0 0,2 0 1 0 0,2 1-1 0 0,1-1 0 0 0,2 1 1 0 0,2 0-1 0 0,8 49 1 0 0,-9-85-342 0 0,2 1 0 0 0,-1-1 0 0 0,0 1 1 0 0,1-1-1 0 0,0 0 0 0 0,0 0 0 0 0,1 0 1 0 0,4 7-1 0 0,1-1-5382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1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1375 0 0,'-11'4'8682'0'0,"10"-4"-8442"0"0,-2 2 6 0 0,3-1-160 0 0,0 0-1 0 0,0 0 1 0 0,0 0-1 0 0,0 0 1 0 0,1-1-1 0 0,-1 1 1 0 0,0 0-1 0 0,0 0 1 0 0,1 0-1 0 0,-1 0 1 0 0,1-1-1 0 0,-1 1 1 0 0,0 0-1 0 0,2 0 1 0 0,2 8 103 0 0,0 0 0 0 0,-1-1 0 0 0,3 13 0 0 0,-5-17-52 0 0,-1-3 349 0 0,3 4-266 0 0,0-1-1 0 0,0 1 1 0 0,-1 0 0 0 0,2 5 0 0 0,-4-10-205 0 0,12 28 798 0 0,-1-3-541 0 0,1 1 0 0 0,1-2 0 0 0,23 35 1 0 0,-34-57-224 0 0,-1-1 1 0 0,1 0 0 0 0,0 1 0 0 0,-1-1-1 0 0,1 0 1 0 0,0 0 0 0 0,0 0-1 0 0,0 0 1 0 0,0-1 0 0 0,0 1 0 0 0,3 1-1 0 0,-4-2-51 0 0,1 0 89 0 0,11-1 154 0 0,3-2-146 0 0,-14 3-87 0 0,1 0 1 0 0,-1-1-1 0 0,0 1 1 0 0,0 0-1 0 0,0 0 1 0 0,1 1-1 0 0,-1-1 1 0 0,0 0-1 0 0,0 1 1 0 0,0-1-1 0 0,0 1 0 0 0,3 1 1 0 0,-3-2-2 0 0,5 2 7 0 0,31 9 73 0 0,49 19 0 0 0,-76-25-71 0 0,0 1-16 0 0,-1 2 0 0 0,-1 0 0 0 0,-1 2 0 0 0,0 0-12 0 0,-1 3-36 0 0,-1 1 36 0 0,-2-2 23 0 0,-3-7 44 0 0,0 9 17 0 0,-2 2 6 0 0,-3 9 51 0 0,2-21-111 0 0,2-1-13 0 0,-1-1-1 0 0,1 1 1 0 0,-1-1-1 0 0,0 1 1 0 0,0-1 0 0 0,0 1-1 0 0,0-1 1 0 0,0 0 0 0 0,-1 0-1 0 0,1 0 1 0 0,-1 0 0 0 0,1 0-1 0 0,-1 0 1 0 0,-3 3-1 0 0,-2 1 4 0 0,6-3-6 0 0,-14 8 56 0 0,8-8-38 0 0,0 0-1 0 0,0 0 0 0 0,-1 0 1 0 0,1-1-1 0 0,-10 2 0 0 0,-41 5 104 0 0,23-5-29 0 0,-1-1 0 0 0,0-3-1 0 0,1 0 1 0 0,-64-10 0 0 0,89 8-61 0 0,5 1-36 0 0,-1 0 1 0 0,1 0-1 0 0,0 0 1 0 0,0 0-1 0 0,0-1 1 0 0,0 0-1 0 0,1 0 1 0 0,-1 0-1 0 0,0-1 1 0 0,1 0-1 0 0,-6-4 1 0 0,6 4-296 0 0,-1-3-1867 0 0,1-2 1097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14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1 229 12295 0 0,'0'0'1620'0'0,"0"-2"-1310"0"0,0-1-240 0 0,0 1 0 0 0,1-1 0 0 0,-1 1 0 0 0,1-1 0 0 0,-1 1 0 0 0,1-1 0 0 0,0 1 0 0 0,0 0 0 0 0,0-1 0 0 0,0 1 0 0 0,0 0 0 0 0,1 0 0 0 0,1-2 0 0 0,0-1 17 0 0,1 1 1 0 0,0 0-1 0 0,1 0 0 0 0,-1 0 0 0 0,7-4 0 0 0,5-2 100 0 0,1 1-1 0 0,26-10 0 0 0,4 2 68 0 0,1 2 1 0 0,50-9-1 0 0,57-17-257 0 0,-97 24-727 0 0,-32 11-3554 0 0,-7 2-886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3 7367 0 0,'0'0'568'0'0,"-16"0"4776"0"0,9-1-5327 0 0,1 0-1 0 0,-1 0 1 0 0,0 1-1 0 0,0 0 1 0 0,0 0-1 0 0,0 1 0 0 0,1 0 1 0 0,-1 0-1 0 0,0 0 1 0 0,1 1-1 0 0,-8 2 1 0 0,-9 5 497 0 0,-37 21 0 0 0,53-27-404 0 0,2 0-82 0 0,0-1-1 0 0,1 1 0 0 0,-1 1 1 0 0,1-1-1 0 0,0 0 0 0 0,0 1 1 0 0,0 0-1 0 0,0 0 0 0 0,1 0 1 0 0,0 1-1 0 0,0-1 0 0 0,0 1 1 0 0,0 0-1 0 0,0-1 0 0 0,1 1 1 0 0,0 0-1 0 0,0 1 0 0 0,1-1 1 0 0,-1 0-1 0 0,1 0 0 0 0,0 1 1 0 0,0-1-1 0 0,1 11 0 0 0,0 16-42 0 0,1 0 0 0 0,2-1 0 0 0,1 0-1 0 0,1 1 1 0 0,2-2 0 0 0,1 1 0 0 0,2-1 0 0 0,0 0-1 0 0,20 36 1 0 0,-28-62 24 0 0,0 1 0 0 0,0-1-1 0 0,0-1 1 0 0,1 1-1 0 0,-1 0 1 0 0,1-1 0 0 0,0 1-1 0 0,0-1 1 0 0,0 0 0 0 0,1 0-1 0 0,-1 0 1 0 0,1 0 0 0 0,-1 0-1 0 0,1-1 1 0 0,0 0-1 0 0,0 0 1 0 0,0 0 0 0 0,0 0-1 0 0,1-1 1 0 0,4 2 0 0 0,1-1 20 0 0,0 0 1 0 0,0-1 0 0 0,0 0-1 0 0,0 0 1 0 0,0-1 0 0 0,0 0-1 0 0,1-1 1 0 0,-1-1 0 0 0,0 1-1 0 0,0-1 1 0 0,0-1 0 0 0,-1 0 0 0 0,1 0-1 0 0,9-5 1 0 0,-15 5-5 0 0,1 1-1 0 0,-1-1 1 0 0,0 1 0 0 0,0-1-1 0 0,0 0 1 0 0,0-1 0 0 0,0 1-1 0 0,-1-1 1 0 0,0 1 0 0 0,0-1 0 0 0,0 0-1 0 0,0-1 1 0 0,0 1 0 0 0,-1 0-1 0 0,1-1 1 0 0,-1 1 0 0 0,-1-1-1 0 0,1 0 1 0 0,-1 1 0 0 0,1-1 0 0 0,-1 0-1 0 0,0-9 1 0 0,0 5 11 0 0,0-1 1 0 0,-1 1-1 0 0,0 0 1 0 0,-1-1-1 0 0,0 1 1 0 0,0 0-1 0 0,-1 0 0 0 0,0 0 1 0 0,-1 0-1 0 0,0 0 1 0 0,-5-11-1 0 0,7 19-30 0 0,1 0-1 0 0,-1-1 1 0 0,0 1-1 0 0,0 0 0 0 0,1 0 1 0 0,-1 0-1 0 0,0 0 1 0 0,0 1-1 0 0,0-1 1 0 0,0 0-1 0 0,0 0 0 0 0,0 0 1 0 0,0 1-1 0 0,-1-1 1 0 0,1 1-1 0 0,0-1 1 0 0,0 1-1 0 0,0-1 1 0 0,-3 0-1 0 0,2 1-1 0 0,-1 0 0 0 0,1 0 0 0 0,-1 0 0 0 0,1 0 0 0 0,-1 1 0 0 0,1-1 1 0 0,0 0-1 0 0,-1 1 0 0 0,-3 1 0 0 0,-4 3-4 0 0,1 0 1 0 0,0 0-1 0 0,-16 11 1 0 0,24-15-1 0 0,-38 28 0 0 0,16-11-6 0 0,0-1 1 0 0,-36 19 0 0 0,24-17-561 0 0,22-11-3794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3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4607 0 0,'0'0'6158'0'0,"9"-8"-5070"0"0,-5 4-988 0 0,-3 3 234 0 0,85-3 1967 0 0,-54 1-2173 0 0,1 2 0 0 0,41 3 1 0 0,78 22 95 0 0,-139-21-212 0 0,-6-2 3 0 0,1 1 0 0 0,-1-1 0 0 0,1-1-1 0 0,7 1 1 0 0,-11-2 45 0 0,4 0 16 0 0,-3 0 22 0 0,-1-1-1 0 0,1 1 1 0 0,-1-1-1 0 0,1 0 0 0 0,-1-1 1 0 0,1 1-1 0 0,-1-1 1 0 0,0 0-1 0 0,0 0 1 0 0,-1 0-1 0 0,1 0 0 0 0,-1-1 1 0 0,7-8 1575 0 0,-9 14-1546 0 0,0 3-63 0 0,0 0 1 0 0,0 1-1 0 0,0-1 1 0 0,-1 0-1 0 0,1 0 1 0 0,-1 1-1 0 0,-1-1 1 0 0,1 0-1 0 0,-1 0 1 0 0,-1 6-1 0 0,-1 2 95 0 0,0 0 0 0 0,-9 23 0 0 0,-2 8 66 0 0,9-22-185 0 0,-2 0 1 0 0,0 0-1 0 0,-16 32 1 0 0,16-42-7 0 0,0-1 0 0 0,0 1 1 0 0,-1-2-1 0 0,0 1 1 0 0,-1-1-1 0 0,0 0 0 0 0,-16 13 1 0 0,-57 39 374 0 0,80-62-369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6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378 134 1375 0 0,'0'0'66'0'0,"1"-9"4"0"0,0 2 201 0 0,2-19 3238 0 0,-5 10-1889 0 0,2 15-1507 0 0,-1 0-1 0 0,1 1 0 0 0,-1-1 0 0 0,1 0 1 0 0,-1 1-1 0 0,1-1 0 0 0,-1 1 0 0 0,1-1 1 0 0,-1 1-1 0 0,0-1 0 0 0,1 1 0 0 0,-1-1 0 0 0,0 1 1 0 0,1 0-1 0 0,-1-1 0 0 0,0 1 0 0 0,0 0 1 0 0,1-1-1 0 0,-2 1 0 0 0,-14-3 1251 0 0,11 3-1120 0 0,-1 1 0 0 0,1 0 0 0 0,0 0 0 0 0,-1 0 0 0 0,1 1 0 0 0,0-1 0 0 0,-9 5 0 0 0,10-5-146 0 0,0 0-1 0 0,0-1 0 0 0,-1 1 0 0 0,1-1 1 0 0,0 0-1 0 0,0-1 0 0 0,-1 1 0 0 0,1-1 1 0 0,-5-1-1 0 0,3 1 77 0 0,0-2 1 0 0,0 1-1 0 0,0-1 0 0 0,1 0 1 0 0,-11-6-1 0 0,11 5-42 0 0,-1 0 0 0 0,0 1 1 0 0,1 0-1 0 0,-14-4 0 0 0,17 7-110 0 0,0-1-1 0 0,0 1 1 0 0,0 0-1 0 0,-1-1 0 0 0,1 1 1 0 0,0 0-1 0 0,0 0 1 0 0,0 1-1 0 0,-1-1 1 0 0,1 0-1 0 0,0 1 1 0 0,0 0-1 0 0,0-1 1 0 0,0 1-1 0 0,0 0 1 0 0,0 0-1 0 0,0 0 1 0 0,-4 3-1 0 0,-1 1 5 0 0,0 1 0 0 0,0 1 0 0 0,0-1 0 0 0,1 1 0 0 0,0 0 0 0 0,1 1 0 0 0,-7 10 1 0 0,-2 6-23 0 0,-11 29 1 0 0,6-2-4 0 0,17-48 0 0 0,0 0 0 0 0,-1 17 11 0 0,2-17 6 0 0,1-1-16 0 0,0-1 1 0 0,0 0-1 0 0,0 0 0 0 0,0 1 1 0 0,0-1-1 0 0,0 0 0 0 0,0 0 1 0 0,0 1-1 0 0,0-1 0 0 0,1 0 1 0 0,-1 0-1 0 0,0 0 1 0 0,1 1-1 0 0,-1-1 0 0 0,2 2 1 0 0,-2-1-24 0 0,1 0 17 0 0,0 1-1 0 0,0-1 0 0 0,1 1 0 0 0,-1-1 0 0 0,0 1 1 0 0,1-1-1 0 0,-1 0 0 0 0,1 1 0 0 0,0-1 0 0 0,0 0 1 0 0,0 0-1 0 0,0 0 0 0 0,0 0 0 0 0,0-1 0 0 0,0 1 1 0 0,1-1-1 0 0,-1 1 0 0 0,0-1 0 0 0,4 1 0 0 0,-6-2 6 0 0,11 6-11 0 0,1-2 1 0 0,-1 0-1 0 0,1 0 1 0 0,17 3-1 0 0,37 5-1 0 0,-36-7 13 0 0,58 17-1 0 0,-69-15 4 0 0,-14-4-12 0 0,-2 0 15 0 0,0 0 0 0 0,0 0 0 0 0,0 0 1 0 0,1 0-1 0 0,-1-1 0 0 0,1 0 0 0 0,7 4 1 0 0,13 11 77 0 0,-13-8-32 0 0,2 1 1 0 0,-2 0-44 0 0,2 4-10 0 0,-11-9 0 0 0,-1 0 0 0 0,3 8 14 0 0,-3-8 3 0 0,-1 0-2 0 0,-4 17 89 0 0,1-10-19 0 0,0 1 1 0 0,-2-1 0 0 0,1 0 0 0 0,-1 0-1 0 0,-1 0 1 0 0,0 0 0 0 0,-1-1 0 0 0,0 0-1 0 0,-1-1 1 0 0,0 0 0 0 0,-1 0-1 0 0,-13 13 1 0 0,18-20-28 0 0,0 0 0 0 0,0-1 1 0 0,0 1-1 0 0,0-1 0 0 0,0 1 0 0 0,0-1 0 0 0,-1-1 0 0 0,1 1 0 0 0,-1-1 1 0 0,1 1-1 0 0,-8 0 0 0 0,-5 0 218 0 0,-33-1 1 0 0,-5 1-116 0 0,4-1-149 0 0,49 0-10 0 0,-1-2-1 0 0,1 1 0 0 0,-1 0 1 0 0,1 0-1 0 0,0-1 1 0 0,-1 1-1 0 0,1-1 0 0 0,0 0 1 0 0,0 0-1 0 0,-1 1 1 0 0,1-1-1 0 0,0-1 0 0 0,0 1 1 0 0,0 0-1 0 0,0-1 1 0 0,0 1-1 0 0,1-1 0 0 0,-4-2 1 0 0,2 0 4 0 0,0 0 0 0 0,1-1 1 0 0,-1 1-1 0 0,1 0 0 0 0,0-1 1 0 0,-2-5-1 0 0,3 6-2 0 0,-3-8 14 0 0,1 0 0 0 0,0 0 1 0 0,0 0-1 0 0,2 0 0 0 0,-1-1 1 0 0,2 1-1 0 0,-1-1 0 0 0,3-15 1 0 0,-1 18-10 0 0,1-1 1 0 0,0 1-1 0 0,0 0 1 0 0,1-1-1 0 0,0 1 1 0 0,1 0-1 0 0,0 1 1 0 0,1-1-1 0 0,0 1 1 0 0,6-9-1 0 0,-1 5 165 0 0,16-14 1 0 0,-3 4 4 0 0,-13 11-121 0 0,0 0-1 0 0,0-1 0 0 0,-1 1 1 0 0,0-2-1 0 0,-1 1 0 0 0,8-20 1 0 0,-4 4 11 0 0,67-152 436 0 0,-77 178-512 0 0,0 0-1 0 0,0 0 1 0 0,0 0 0 0 0,0 0-1 0 0,1 0 1 0 0,-1 0-1 0 0,1 0 1 0 0,-1 1-1 0 0,1-1 1 0 0,0 1 0 0 0,0 0-1 0 0,0 0 1 0 0,1 0-1 0 0,-1 0 1 0 0,4-1-1 0 0,-1 1-215 0 0,0 1-1 0 0,0-1 1 0 0,0 1-1 0 0,1 0 1 0 0,-1 1-1 0 0,0 0 1 0 0,0 0-1 0 0,8 1 1 0 0,2 0-623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31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84 1375 0 0,'-1'0'107'0'0,"-2"-2"90"0"0,-8-1 5536 0 0,7 1-5697 0 0,-7-12-186 0 0,5 7 574 0 0,1 0-385 0 0,0 1 0 0 0,-1 0 0 0 0,1 1-1 0 0,-1-1 1 0 0,-1 1 0 0 0,-11-8 0 0 0,15 12 53 0 0,0 0 0 0 0,-1 0 0 0 0,1 0-1 0 0,0 0 1 0 0,0 1 0 0 0,-1-1 0 0 0,-3 1 0 0 0,0-1 197 0 0,4 1-167 0 0,0 0 0 0 0,0 0 0 0 0,0 0-1 0 0,0 0 1 0 0,0 1 0 0 0,1 0 0 0 0,-7 1 0 0 0,-4 2 28 0 0,10-4-119 0 0,1 1-1 0 0,0 0 0 0 0,0 0 0 0 0,0-1 0 0 0,0 1 0 0 0,0 1 1 0 0,-2 0-1 0 0,0 0-8 0 0,2-1-17 0 0,1 0-1 0 0,-1-1 1 0 0,1 1-1 0 0,-1 0 1 0 0,0 0 0 0 0,1 0-1 0 0,0 0 1 0 0,-1 0-1 0 0,1 0 1 0 0,0 0-1 0 0,-1 1 1 0 0,-1 1-1 0 0,0 2 1 0 0,-9 9-5 0 0,-4 3 54 0 0,-20 36 334 0 0,35-52-262 0 0,1 1 2 0 0,-3 5-9 0 0,0-2-37 0 0,3-5-77 0 0,0 0 0 0 0,-1 1 0 0 0,1-1 0 0 0,0 0 1 0 0,0 1-1 0 0,-1-1 0 0 0,1 1 0 0 0,0-1 0 0 0,0 1 0 0 0,0-1 0 0 0,0 1 0 0 0,0-1 0 0 0,0 0 0 0 0,0 1 0 0 0,0-1 0 0 0,0 1 0 0 0,0-1 0 0 0,0 1 0 0 0,0-1 0 0 0,0 1 1 0 0,0-1-1 0 0,1 1 0 0 0,1 10 16 0 0,1-6 22 0 0,2 5-22 0 0,-2-5 22 0 0,4 6-22 0 0,6-1 32 0 0,1-3 11 0 0,4-2 35 0 0,-14-6-84 0 0,-1 0 2 0 0,3 0 36 0 0,0-1 0 0 0,0 1 0 0 0,0-1 0 0 0,-1 0 0 0 0,1 0-1 0 0,-1-1 1 0 0,1 0 0 0 0,8-6 0 0 0,3-4 276 0 0,19-17 0 0 0,-10 7 88 0 0,-20 18-287 0 0,0-1 0 0 0,9-12 0 0 0,-13 17-98 0 0,-1-2 39 0 0,2-4 0 0 0,-1 3 14 0 0,-1 1 0 0 0,0-1-1 0 0,0 0 1 0 0,0 1 0 0 0,-1-1 0 0 0,1-5 0 0 0,-1 7 57 0 0,-1-10 100 0 0,1-9 332 0 0,2 15-564 0 0,-1 6-10 0 0,-1 0 0 0 0,1 0 0 0 0,-1 0 0 0 0,1 0 0 0 0,-1 0 0 0 0,0 0 0 0 0,1 0 0 0 0,-1 0 0 0 0,1 0 0 0 0,-1 0 0 0 0,1 0 0 0 0,-1 0 0 0 0,0 0 0 0 0,1 0 0 0 0,-1 0 0 0 0,1 1 0 0 0,-1-1 0 0 0,1 0 0 0 0,-1 1 0 0 0,8 6 0 0 0,-7-6 27 0 0,-1 0 0 0 0,1 0 0 0 0,0 0 0 0 0,-1 0 0 0 0,1 1-1 0 0,-1-1 1 0 0,1 0 0 0 0,-1 0 0 0 0,0 0 0 0 0,1 1 0 0 0,-1-1-1 0 0,0 0 1 0 0,0 0 0 0 0,0 1 0 0 0,0-1 0 0 0,0 0 0 0 0,0 0 0 0 0,0 1-1 0 0,0-1 1 0 0,0 0 0 0 0,-1 0 0 0 0,0 2 0 0 0,0 1-59 0 0,2 14 262 0 0,0 0 0 0 0,1-1 1 0 0,7 34-1 0 0,2 12 95 0 0,-4 4-91 0 0,-3 0 1 0 0,-6 82-1 0 0,0-133-192 0 0,-1 0-1 0 0,0 0 1 0 0,-10 26 0 0 0,7-25 37 0 0,1 0 1 0 0,-3 19-1 0 0,8-32-31 0 0,0 3-24 0 0,0-6-191 0 0,0 0 0 0 0,1 0-1 0 0,-1 0 1 0 0,1-1 0 0 0,-1 1 0 0 0,0 0-1 0 0,1 0 1 0 0,0 0 0 0 0,-1-1 0 0 0,1 1 0 0 0,-1 0-1 0 0,1-1 1 0 0,0 1 0 0 0,-1-1 0 0 0,1 1-1 0 0,0-1 1 0 0,0 1 0 0 0,-1-1 0 0 0,1 1-1 0 0,0-1 1 0 0,0 0 0 0 0,0 1 0 0 0,0-1-1 0 0,-1 0 1 0 0,3 1 0 0 0,-1-1-761 0 0,12 5-4784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4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333 127 1839 0 0,'0'0'3042'0'0,"-1"-1"-2789"0"0,-2-4-165 0 0,3 4 113 0 0,-12-25 2258 0 0,-9-45 730 0 0,21 69-3134 0 0,0 1 0 0 0,-1 0 0 0 0,1 0 0 0 0,-1 0 0 0 0,0 0 0 0 0,1 0 0 0 0,-1-1 0 0 0,0 1 0 0 0,0 0 0 0 0,1 0 0 0 0,-1 1 0 0 0,0-1-1 0 0,0 0 1 0 0,0 0 0 0 0,0 0 0 0 0,0 1 0 0 0,0-1 0 0 0,0 0 0 0 0,-1 1 0 0 0,1-1 0 0 0,0 1 0 0 0,0-1 0 0 0,0 1 0 0 0,-2-1 0 0 0,-4 1-45 0 0,-2 3-10 0 0,0 1 0 0 0,-20 11 0 0 0,18-9 91 0 0,-20 15-1 0 0,8-6 457 0 0,8-3-271 0 0,0 0 0 0 0,0 1 0 0 0,-13 15 0 0 0,18-19-232 0 0,1 4 11 0 0,7-10-36 0 0,-1 1-1 0 0,0 0 0 0 0,0-1 1 0 0,0 0-1 0 0,0 1 0 0 0,0-1 1 0 0,-1 0-1 0 0,-3 2 0 0 0,2-2 17 0 0,3-2-22 0 0,1 0-1 0 0,0 0 1 0 0,-1 0 0 0 0,1 0-1 0 0,0 1 1 0 0,-1-1 0 0 0,1 0-1 0 0,0 1 1 0 0,0-1 0 0 0,0 1-1 0 0,0-1 1 0 0,0 1 0 0 0,1-1-1 0 0,-1 1 1 0 0,-1 2 0 0 0,0-2-50 0 0,0 0 9 0 0,-1 16-113 0 0,3-4 141 0 0,3-2 0 0 0,-1-9 5 0 0,1 0 0 0 0,-1 0 0 0 0,1-1-1 0 0,-1 1 1 0 0,1-1 0 0 0,0 0 0 0 0,0 0-1 0 0,0 0 1 0 0,0 0 0 0 0,0 0-1 0 0,0-1 1 0 0,0 1 0 0 0,1-1 0 0 0,3 1-1 0 0,6 2 106 0 0,0-1 0 0 0,23 2-1 0 0,-26-3-55 0 0,3-1-44 0 0,1-1 1 0 0,-11 1 15 0 0,0-1 0 0 0,1 0 0 0 0,-1 0 0 0 0,0 0 0 0 0,1 0 0 0 0,-1-1 0 0 0,0 1 1 0 0,0-1-1 0 0,4-1 0 0 0,3-1 102 0 0,-6 2-68 0 0,1-1 1 0 0,0 0-1 0 0,-1 0 0 0 0,0 0 0 0 0,1 0 0 0 0,-1-1 0 0 0,0 1 0 0 0,0-1 0 0 0,0 0 1 0 0,5-6-1 0 0,14-10 142 0 0,-19 16-158 0 0,-1-1-1 0 0,1 1 1 0 0,-1-1-1 0 0,0 0 0 0 0,0 0 1 0 0,3-5-1 0 0,-4 6-3 0 0,0-1 0 0 0,0 1 0 0 0,0-1 0 0 0,0 0 0 0 0,0 0 0 0 0,-1 1 0 0 0,1-1 0 0 0,-1 0 0 0 0,0 0-1 0 0,1-7 1 0 0,-2 5 3 0 0,1 5 27 0 0,-1-1 2 0 0,3-27 86 0 0,-3 27-37 0 0,1 4-156 0 0,3 5 23 0 0,7 4 8 0 0,-9-7 7 0 0,6 17 17 0 0,-5-9 328 0 0,7 17 203 0 0,-6-19-530 0 0,-3-5 22 0 0,1 7-21 0 0,0 3 38 0 0,-1-1 14 0 0,-1-8 2 0 0,1 20 57 0 0,-2-7-27 0 0,-1 6-31 0 0,-2 0 31 0 0,0 0-1 0 0,-1-1 0 0 0,-10 29 1 0 0,-4-3 99 0 0,10-25-111 0 0,-9 36 1 0 0,15-48-101 0 0,1-3 24 0 0,-1 0-1 0 0,0 0 1 0 0,-4 9-1 0 0,6-15-10 0 0,-4 7-23 0 0,-4 2 157 0 0,8-10-128 0 0,-1-2 6 0 0,1 1 0 0 0,0 0 0 0 0,0 0 0 0 0,0-1 0 0 0,1 1 1 0 0,-1 0-1 0 0,0 0 0 0 0,1 0 0 0 0,-1 3 0 0 0,0-4 3 0 0,-1 1 1 0 0,1-1-1 0 0,0 1 0 0 0,-1-1 0 0 0,1 0 0 0 0,-1 1 1 0 0,1-1-1 0 0,-4 1 0 0 0,4-1-14 0 0,-20 10 164 0 0,15-9-152 0 0,-4 1 55 0 0,-7-1 0 0 0,1-3-107 0 0,11 0 169 0 0,-1 1-2950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5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8 919 0 0,'0'0'10539'0'0,"-5"1"-10279"0"0,0 0-147 0 0,1 1-34 0 0,2-1-13 0 0,0-1-75 0 0,-16-3 209 0 0,10 2-104 0 0,-49-7 2600 0 0,54 8-2642 0 0,-2 1-9 0 0,1 0 0 0 0,0 0 1 0 0,-1-1-1 0 0,1 1 1 0 0,-8-1-1 0 0,9 0 41 0 0,1 0 0 0 0,-1 0-1 0 0,0 0 1 0 0,0 1 0 0 0,0-1 0 0 0,0 1-1 0 0,0 0 1 0 0,1 0 0 0 0,-1 0-1 0 0,0 0 1 0 0,-3 3 0 0 0,-5 1-27 0 0,1 0-38 0 0,7-4 10 0 0,0 0 0 0 0,0 0-1 0 0,0 0 1 0 0,0 1 0 0 0,1 0 0 0 0,-1-1 0 0 0,1 1-1 0 0,-1 0 1 0 0,1 0 0 0 0,0 0 0 0 0,-3 3 0 0 0,4-3-20 0 0,0-1 69 0 0,0 1-1 0 0,-2 1-15 0 0,-11 20 300 0 0,13-21-32 0 0,-3 12-36 0 0,4-13-273 0 0,-3 2 51 0 0,-4 15 34 0 0,5-13-60 0 0,-2 3-25 0 0,3-6-7 0 0,1-1-11 0 0,-1 0 0 0 0,1 0 0 0 0,-1 0 0 0 0,1 0 0 0 0,0 0 0 0 0,-1 0 0 0 0,1 0 0 0 0,0 0 0 0 0,0 0-1 0 0,0 0 1 0 0,0 0 0 0 0,0 1 0 0 0,0-1 0 0 0,0 0 0 0 0,0 0 0 0 0,0 1 0 0 0,1-1 2 0 0,-1 8 15 0 0,1-6 216 0 0,0-1-136 0 0,4 8 2 0 0,-4-8 87 0 0,3 2-69 0 0,-4-3-116 0 0,0-1 1 0 0,1 1-1 0 0,-1-1 1 0 0,0 1 0 0 0,0 0-1 0 0,1-1 1 0 0,-1 1 0 0 0,1-1-1 0 0,-1 1 1 0 0,0-1 0 0 0,1 1-1 0 0,-1-1 1 0 0,1 0 0 0 0,-1 1-1 0 0,2-1 1 0 0,0 3 4 0 0,19 6 109 0 0,-8-6-110 0 0,33 12 65 0 0,-38-12 30 0 0,0-1 1 0 0,0 0 0 0 0,10 1-1 0 0,14 2 113 0 0,-8-1-165 0 0,-12-1-53 0 0,-1 1 0 0 0,0 2 0 0 0,-1 1 0 0 0,0 0 11 0 0,5 5 44 0 0,-12-10-59 0 0,13 5 17 0 0,2 0 39 0 0,-1 2 24 0 0,-13-7-63 0 0,-3-2-10 0 0,0 1 0 0 0,0-1 0 0 0,0 1 0 0 0,1 0 0 0 0,-1-1 0 0 0,0 1 0 0 0,0 0 1 0 0,0 0-1 0 0,0 0 0 0 0,-1 0 0 0 0,1 0 0 0 0,2 2 0 0 0,9 12-3 0 0,-10-11 0 0 0,0-1 0 0 0,1 1 0 0 0,-1-1 0 0 0,0 1 0 0 0,0 0 0 0 0,0 0 0 0 0,-1 0 0 0 0,0 0 0 0 0,2 6 0 0 0,-2-7 0 0 0,-1 0 0 0 0,1 0 0 0 0,0 0 0 0 0,0 0 0 0 0,3 4 0 0 0,6 11 0 0 0,-6-11 14 0 0,-2-4-3 0 0,-1 1 1 0 0,1-1-1 0 0,0 0 1 0 0,0-1-1 0 0,1 1 1 0 0,-1 0-1 0 0,1-1 1 0 0,4 5 0 0 0,-3-4-16 0 0,-2-2 17 0 0,0 0 0 0 0,-1 1 1 0 0,0-1-1 0 0,1 0 0 0 0,-1 1 1 0 0,0-1-1 0 0,1 1 0 0 0,-1-1 1 0 0,0 1-1 0 0,0-1 0 0 0,0 1 1 0 0,-1 0-1 0 0,2 2 0 0 0,5 17 58 0 0,-5 3-7 0 0,-1-22-21 0 0,1 5-33 0 0,1 1-10 0 0,-2-1 11 0 0,0-4 32 0 0,1 6-33 0 0,0 1-10 0 0,0 1 0 0 0,-1 0 11 0 0,-4-1 42 0 0,-1 1 1 0 0,0-2-33 0 0,2-6 22 0 0,-5 7-30 0 0,7-9-13 0 0,0-1 1 0 0,0 0-1 0 0,0 1 1 0 0,0-1-1 0 0,-1 0 1 0 0,1 0-1 0 0,0 1 0 0 0,0-1 1 0 0,0 0-1 0 0,-1 0 1 0 0,1 0-1 0 0,0 1 1 0 0,0-1-1 0 0,-1 0 0 0 0,1 0 1 0 0,0 0-1 0 0,-1 1 1 0 0,1-1-1 0 0,0 0 1 0 0,0 0-1 0 0,-1 0 1 0 0,1 0-1 0 0,0 0 0 0 0,-1 0 1 0 0,1 0-1 0 0,-9 3 61 0 0,4-1-8 0 0,1-1-50 0 0,-8 0 68 0 0,-8 2 7 0 0,-11-1-78 0 0,1 0 0 0 0,20-1 0 0 0,-33-3 0 0 0,22 2 0 0 0,13 1 19 0 0,6-1-14 0 0,-1 1 0 0 0,1-1 0 0 0,-1 0 0 0 0,1 0 0 0 0,-1 0 0 0 0,1-1 0 0 0,0 1 0 0 0,-5-2 0 0 0,-93-20 59 0 0,90 20-64 0 0,0-1 0 0 0,0 0 0 0 0,-1 0 0 0 0,1-3 0 0 0,2-1 11 0 0,2-3 42 0 0,4 7-46 0 0,0-1-1 0 0,1 1 0 0 0,-1-1 1 0 0,1 1-1 0 0,0-1 0 0 0,0 1 1 0 0,0-1-1 0 0,0 0 0 0 0,0-7 1 0 0,1 11-7 0 0,0-9 0 0 0,0 0 0 0 0,6-7 0 0 0,-6 8 16 0 0,1 6-11 0 0,-1 0 0 0 0,0 0-1 0 0,1-1 1 0 0,-1 1 0 0 0,1 0-1 0 0,0 0 1 0 0,-1 0 0 0 0,1 0-1 0 0,0 0 1 0 0,0 0 0 0 0,2-2-1 0 0,36-64-4 0 0,-31 55 0 0 0,-7 12 0 0 0,-1 0 0 0 0,1 0 0 0 0,-1 0 0 0 0,1 0 0 0 0,-1 0 0 0 0,1 0 0 0 0,0 1 0 0 0,0-1 0 0 0,0 0 0 0 0,-1 0 0 0 0,1 1 0 0 0,0-1 0 0 0,1 0 0 0 0,7-6 0 0 0,8-4 0 0 0,0 4 0 0 0,0 1 0 0 0,3-4 0 0 0,8-5 0 0 0,-19 10 0 0 0,7-1-31 0 0,-1 2-2 0 0,-14 4 33 0 0,9-3 0 0 0,-1-1 0 0 0,-6 2 0 0 0,0 0 0 0 0,0 0 0 0 0,0 0 0 0 0,0 0 0 0 0,-1 0 0 0 0,1-1 0 0 0,-1 1 0 0 0,1-1 0 0 0,-1 0 0 0 0,0 0 0 0 0,0 1 0 0 0,0-1 0 0 0,2-6 0 0 0,0 1 12 0 0,6-13 191 0 0,16-23-1 0 0,-8 15-80 0 0,-12 19-80 0 0,-1-1-31 0 0,-1-1-9 0 0,-5 9-6 0 0,1-3 59 0 0,0 5-51 0 0,0 0 0 0 0,1 0 0 0 0,-1 0 0 0 0,0 0 0 0 0,0 0 0 0 0,1-1-1 0 0,-1 1 1 0 0,0 0 0 0 0,0 0 0 0 0,0 0 0 0 0,0 0 0 0 0,-1 0 0 0 0,1-1-1 0 0,0 1 1 0 0,0 0 0 0 0,-1 0 0 0 0,1 0 0 0 0,-1 0 0 0 0,1 0 0 0 0,-1 0-1 0 0,1 0 1 0 0,-2-1 0 0 0,1 1-6 0 0,1-1 61 0 0,-1 0-5 0 0,-3-6-43 0 0,-2-2-11 0 0,-1 2 0 0 0,-3 1 0 0 0,0 0 0 0 0,1 3 11 0 0,2 0 51 0 0,-1 0 1 0 0,1 0-1 0 0,-1 1 1 0 0,0 0-1 0 0,0 1 1 0 0,0 0 0 0 0,0 0-1 0 0,0 1 1 0 0,-12-1-1 0 0,-4 0-48 0 0,17 0-16 0 0,-2 2 2 0 0,-1 4 0 0 0,-1-2 0 0 0,1 1 0 0 0,6-2-22 0 0,0 0 1 0 0,1 1-1 0 0,-1-1 0 0 0,0 1 1 0 0,1 0-1 0 0,-6 4 0 0 0,4-3-18 0 0,4-2-79 0 0,0 0-677 0 0,-2 5 327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4:1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241 657 1839 0 0,'0'0'6439'0'0,"1"-1"-6351"0"0,4-6 4777 0 0,-4 6-4811 0 0,-1 1-1 0 0,1 0 1 0 0,0-1 0 0 0,-1 1-1 0 0,1-1 1 0 0,0 1-1 0 0,-1-1 1 0 0,1 0-1 0 0,-1 1 1 0 0,1-1 0 0 0,-1 0-1 0 0,1 1 1 0 0,-1-1-1 0 0,0 0 1 0 0,1 1 0 0 0,-1-1-1 0 0,0 0 1 0 0,1 0-1 0 0,-1-1 1 0 0,5-16 602 0 0,5-16 567 0 0,-10 33-1015 0 0,1-1-15 0 0,1-5-34 0 0,0 0-1 0 0,1 0 1 0 0,4-10 0 0 0,7-13-2 0 0,-4 4-72 0 0,-2-1-1 0 0,0 0 0 0 0,-2 0 1 0 0,-1-1-1 0 0,1-30 0 0 0,-4 39-54 0 0,21-162 1305 0 0,-22 168-1295 0 0,0 5-16 0 0,0 1 0 0 0,-1-1 0 0 0,0 0 1 0 0,0 1-1 0 0,-3-11 0 0 0,5-19 30 0 0,-2 36-44 0 0,0 1 1 0 0,0 0 0 0 0,0 0 0 0 0,0-1 0 0 0,1 1 0 0 0,-1 0 0 0 0,0-1 0 0 0,0 1 0 0 0,0 0 0 0 0,0-1 0 0 0,0 1 0 0 0,0 0 0 0 0,0-1-1 0 0,0 1 1 0 0,0 0 0 0 0,0-1 0 0 0,0 1 0 0 0,0 0 0 0 0,0-1 0 0 0,0 1 0 0 0,0 0 0 0 0,-1-1 0 0 0,1 1 0 0 0,0 0 0 0 0,0-1-1 0 0,0 1 1 0 0,0 0 0 0 0,-1-1 0 0 0,1 1 0 0 0,0 0 0 0 0,0 0 0 0 0,-1-1 0 0 0,1 1 0 0 0,0 0 0 0 0,0 0 0 0 0,-1 0 0 0 0,1-1 0 0 0,0 1-1 0 0,-1 0 1 0 0,1 0 0 0 0,0 0 0 0 0,-1 0 0 0 0,1 0 0 0 0,0 0 0 0 0,-1 0 0 0 0,1-1 0 0 0,0 1 0 0 0,-1 0 0 0 0,1 0 0 0 0,0 0 0 0 0,-1 0-1 0 0,1 1 1 0 0,0-1 0 0 0,-1 0 0 0 0,1 0 0 0 0,0 0 0 0 0,-1 0 0 0 0,1 0 0 0 0,0 0 0 0 0,-1 0 0 0 0,1 1 0 0 0,0-1 0 0 0,0 0 0 0 0,-1 0-1 0 0,1 0 1 0 0,0 1 0 0 0,-1-1 0 0 0,-12 9 3 0 0,13-9-11 0 0,0 1 1 0 0,-1-1-1 0 0,1 0 1 0 0,-1 0-1 0 0,1 1 1 0 0,-1-1 0 0 0,1 0-1 0 0,-1 0 1 0 0,1 0-1 0 0,0 0 1 0 0,-1 1-1 0 0,1-1 1 0 0,-1 0-1 0 0,1 0 1 0 0,-1 0-1 0 0,1 0 1 0 0,-1 0 0 0 0,1 0-1 0 0,-1 0 1 0 0,1 0-1 0 0,-2-1 1 0 0,-8 1 44 0 0,6 0-48 0 0,3 0 0 0 0,1 0 0 0 0,-1 0 0 0 0,1 0 0 0 0,0 0 0 0 0,-1 0 0 0 0,1 0 0 0 0,0 0 0 0 0,-1 0 0 0 0,1 0 0 0 0,-1 0 0 0 0,1 0 0 0 0,0 0 0 0 0,-1 0 0 0 0,1 0 0 0 0,0 0 0 0 0,-1 0 0 0 0,1 1 0 0 0,0-1 0 0 0,-1 0 0 0 0,1 0 0 0 0,0 0 0 0 0,-1 1 0 0 0,1-1 0 0 0,0 0 0 0 0,-1 1 0 0 0,-9 8 0 0 0,2-2 0 0 0,0 0 0 0 0,0 1 0 0 0,1 0 0 0 0,1 0 0 0 0,-12 18 0 0 0,9-13 0 0 0,-17 21 0 0 0,-22 19 43 0 0,19-21 35 0 0,-60 54 1 0 0,82-81-33 0 0,0 1 0 0 0,1 1 0 0 0,0-1 0 0 0,0 1 0 0 0,-5 7 0 0 0,11-6 11 0 0,0-6-54 0 0,0-1-3 0 0,0 1 0 0 0,0-1 1 0 0,0 1-1 0 0,0-1 0 0 0,0 1 0 0 0,1-1 0 0 0,-1 0 0 0 0,0 1 0 0 0,1-1 0 0 0,-1 0 0 0 0,1 1 1 0 0,0-1-1 0 0,-1 0 0 0 0,1 0 0 0 0,0 1 0 0 0,0-1 0 0 0,1 2 0 0 0,2 0 9 0 0,-2 1-3 0 0,1-1-1 0 0,0 0 1 0 0,1 0 0 0 0,-1 0 0 0 0,0 0-1 0 0,1-1 1 0 0,-1 1 0 0 0,1-1 0 0 0,0 0-1 0 0,0 0 1 0 0,5 2 0 0 0,7 1 16 0 0,26 6 0 0 0,-31-8-18 0 0,6 0 13 0 0,0-1 0 0 0,-1-1 0 0 0,1-1 0 0 0,0 0 0 0 0,0-1 0 0 0,27-5 0 0 0,-22 2-2 0 0,0 2-1 0 0,-1 0 1 0 0,31 3 0 0 0,37 13-1647 0 0,-62-8-5386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1-18T18:01:04.2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30325 13677 1652 0,'7'-19'73'0,"-7"10"15"0,-4 5-70 0,4-5-18 0,-3 6 0 0,3 3 0 15,-7-6 0-15,-7 6 0 0,3 0 0 0,-7 9 0 16,1-3-12-16,-8 1 0 0,0 8 0 0,-3 1 0 16,-4 0 79-16,-3-1 16 0,-7 1 3 0,-1 0 1 15,-2 2-7-15,-8 4 0 0,-4 0-1 0,1 0 0 16,3 6-51-16,-4-2-9 0,5-8-3 0,-5 4 0 16,-3 0-16-16,0 0-19 0,0-3 4 15,-3 0 1-15,-1-3 14 0,1 2 0 0,3-5 0 16,-4 6-9-16,1-7 9 0,-4 7 0 0,0 3 0 0,-4 0 0 15,4 0 11-15,0-3 4 0,7 3 1 0,-3 6 0 16,3-6-16-16,0 0-15 0,-4 0 3 0,1-3 1 16,-1-4 19-16,8 4 4 0,-1 3 1 0,1-6 0 15,3-4 1-15,-4 1 0 0,1-4 0 0,-4 1 0 16,-4-1-1-16,-3-6 0 0,7 7 0 0,4-7 0 16,0 3-3-16,6-3-1 0,-6-3 0 0,-1 0 0 15,1 0-1-15,-4-3 0 0,0-3 0 0,0 6 0 0,4-3-8 16,-1-4 8-16,4 4-8 0,0 0 8 0,0-3-8 0,4-4 0 15,-8 7 9-15,5-6-9 0,-1 6 12 0,0-4-1 16,0 7-1-16,3-3 0 0,1 3-10 16,3 0-11-16,0 0 3 0,4 0 0 0,-4-6 8 15,0 6 12-15,4 0-2 0,0 0-1 0,-1 0-1 0,1-3 0 16,3 3 0-16,0-3 0 0,4 3-8 0,3 0 0 16,1-7 0-16,-1 7 0 0,4-3 0 0,-4-3 15 15,4 3-4-15,-1-7-1 0,1 1-10 0,0 0 8 16,0-4-8-16,-1-6 8 0,-2 7 2 0,3 2 0 15,3-2 0-15,0-7 0 0,-3 6-10 0,3-5 0 0,1 5 0 16,2 1 0-16,5-7 16 0,-1 9 5 0,4-5 1 0,0-1 0 16,3 3 6-16,4-5 2 0,4 5 0 15,-1 4 0-15,4-4-6 0,4 1-2 0,-1-4 0 16,4 3 0-16,-3 1-1 0,6-7 0 0,1 10 0 0,3-7 0 16,-3-3-11-16,6 0-2 0,8-3-8 0,-4 10 12 15,0-7-12-15,4 3 9 0,-4 1-9 0,4-1 8 16,0 0-8-16,-4 1 0 0,0-1 0 0,0 3 0 15,0 1 0-15,0-1 0 0,1-2 0 0,2 2 0 16,-3 1 0-16,1-4 0 0,-1 3 0 0,0 1 0 16,-3-1 0-16,-1 4 0 0,-3 3 0 0,0-1 0 15,-3 1 0-15,0-3 0 0,-4 9 0 0,0-10 0 16,-7 10 0-16,0 0-11 0,0 0 3 0,0 0 0 16,0 0 8-16,-7 10-8 0,-4-4 8 0,-3-3-8 15,0 6 8-15,-7 1 0 0,0-1 8 0,-4 4-8 16,-3-1-20-16,-4 1-9 15,-3-4-2-15,-4 7 0 0,-4-4 21 0,1 1 10 0,0 9-10 0,-1-9 10 0,1 5-12 16,3 4 3-16,0-3 1 0,8 3 0 0,-1 0 8 0,0-3 0 16,4 0 0-16,0-4 0 0,3 7 0 0,0 3 0 15,1-9 0-15,-1 6 0 0,4 6 0 0,7-6 0 16,0 0 0-16,7 6 0 0,3-3 12 0,11 7-1 16,4-4-1-16,10 6 0 0,7 1 33 0,7-4 6 15,8 10 2-15,17 0 0 0,14-7-15 0,10 7-4 16,8-3 0-16,10-1 0 31,4 4-60-31,7 0-13 0,4 9-3 0,-33-15-1304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5:18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93 133 10535 0 0,'0'0'482'0'0,"-2"-2"-8"0"0,-4-9-304 0 0,3 8-8 0 0,0-1 1 0 0,0-1-1 0 0,0 1 1 0 0,1 0-1 0 0,-1-1 1 0 0,1 1-1 0 0,1-1 1 0 0,-1 0-1 0 0,0 1 1 0 0,1-1-1 0 0,0 0 1 0 0,0 0-1 0 0,1 0 1 0 0,-1 0-1 0 0,1-10 1 0 0,0 9-194 0 0,1 2 186 0 0,6-11-123 0 0,-2 7-23 0 0,-3 5-1 0 0,-1 3 8 0 0,0 1 0 0 0,-1-1-1 0 0,1 1 1 0 0,0 0 0 0 0,0-1 0 0 0,-1 1 0 0 0,1 0-1 0 0,-1 0 1 0 0,1-1 0 0 0,0 1 0 0 0,-1 0 0 0 0,1 0-1 0 0,-1 1 1 0 0,5 7 108 0 0,-1 0 0 0 0,-1 1 0 0 0,0 0 0 0 0,0 0-1 0 0,-1 0 1 0 0,2 17 0 0 0,-1 66 1695 0 0,0-7-127 0 0,5 50-397 0 0,-2-26-873 0 0,5 638 819 0 0,-15-616-1375 0 0,-20 337 104 0 0,-4 52 511 0 0,14-196-262 0 0,0 251 80 0 0,12-395-131 0 0,2 217 648 0 0,-2 115-664 0 0,-24 155-170 0 0,5-14 586 0 0,26-222-457 0 0,30 49 145 0 0,-30-272 41 0 0,-5-138-261 0 0,0 29 12 0 0,-2 151 51 0 0,2-227-72 0 0,6 45-1 0 0,-5-56-14 0 0,1-3-13 0 0,1-1 54 0 0,0-1-62 0 0,0-2-25 0 0,-1 1 1 0 0,0-1-1 0 0,-1 0 1 0 0,0 1-1 0 0,1 10 1 0 0,0-12 48 0 0,-3 23-17 0 0,-1 4 66 0 0,2 1-64 0 0,0-17 0 0 0,-2-1 0 0 0,1 1 0 0 0,-4 42-544 0 0,3-30 88 0 0,-3 34 145 0 0,1 28 301 0 0,3-74 56 0 0,0-8-29 0 0,1 0-1 0 0,0 1 1 0 0,0-1 0 0 0,2 10-1 0 0,1-2-16 0 0,2-1 13 0 0,-1-5 22 0 0,-3-8-111 0 0,0 1-96 0 0,2 10 92 0 0,-2 7 0 0 0,-2-14 78 0 0,0-1-8 0 0,-2 23-50 0 0,-1 2 60 0 0,2 1 0 0 0,0-14 0 0 0,1-2 0 0 0,1-2 0 0 0,3 1 0 0 0,-3-4-16 0 0,-5 21-953 0 0,3-18 590 0 0,-4 14-717 0 0,4-22 629 0 0,1 1 0 0 0,0 0 0 0 0,0 0-1 0 0,0 8 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5:21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1 626 5983 0 0,'0'0'5515'0'0,"3"-1"-5287"0"0,97-16 357 0 0,-22 10 391 0 0,81 5-1 0 0,57-5 313 0 0,-68-15-394 0 0,24-3-387 0 0,193 12 487 0 0,-45 4-341 0 0,115-10-28 0 0,-125-2-44 0 0,-52 2-148 0 0,290-18 369 0 0,-164 15-331 0 0,-5-6-174 0 0,-20 7-168 0 0,-12 2-10 0 0,-270 10-75 0 0,138-11 72 0 0,-104 15-61 0 0,237-17 155 0 0,-186 3-92 0 0,152-14 99 0 0,-217 26-150 0 0,124-12 90 0 0,-130 8-91 0 0,136-12 73 0 0,434-16 5 0 0,-150 19-73 0 0,-250 13-58 0 0,98-1-3 0 0,-235 10 27 0 0,309 0-10 0 0,-162 1 28 0 0,119-4-57 0 0,106-27 55 0 0,-68-15-69 0 0,-299 27-996 0 0,221 2 1 0 0,-262 16-385 0 0,-2-2-62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4607 0 0,'0'0'10104'0'0,"6"10"-9888"0"0,-1 0-127 0 0,-1 1 0 0 0,0 1 0 0 0,-1-1 0 0 0,0 0-1 0 0,-1 1 1 0 0,1 12 0 0 0,2 75 301 0 0,-5-57-330 0 0,6 147 138 0 0,-5-143-158 0 0,0-25 35 0 0,0 0 0 0 0,-2 0 1 0 0,-5 33-1 0 0,6-52-223 0 0,0-1 106 0 0,0 0-1 0 0,-1 0 1 0 0,1 0 0 0 0,0 0-1 0 0,-1 0 1 0 0,1 0-1 0 0,-1 0 1 0 0,1 0 0 0 0,-1 0-1 0 0,1 0 1 0 0,-1 0 0 0 0,0 0-1 0 0,0 0 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7 6215 0 0,'0'0'1322'0'0,"-2"-1"-598"0"0,-2 0-214 0 0,1-1 0 0 0,-1 1 0 0 0,1 1 0 0 0,-1-1 0 0 0,1 1 0 0 0,-1-1 0 0 0,0 1 0 0 0,1 0 0 0 0,-1 0 0 0 0,1 1 0 0 0,-8 0 0 0 0,-44 14-467 0 0,44-11 530 0 0,6-3-536 0 0,-1 1 0 0 0,1 0 0 0 0,0 1 1 0 0,0 0-1 0 0,0-1 0 0 0,0 2 1 0 0,0-1-1 0 0,1 0 0 0 0,0 1 0 0 0,-1 0 1 0 0,1 0-1 0 0,1 0 0 0 0,-1 1 1 0 0,-5 8-1 0 0,2 0 53 0 0,0 0 0 0 0,1 1 1 0 0,0 0-1 0 0,-4 20 0 0 0,-2 8-44 0 0,-11 73 0 0 0,21-93-21 0 0,0 1 0 0 0,1-1 0 0 0,2 1 0 0 0,0-1 1 0 0,5 25-1 0 0,-4-40 35 0 0,0 0 0 0 0,0 0 0 0 0,0 0 0 0 0,1 0 0 0 0,0-1 0 0 0,1 1 0 0 0,-1-1 0 0 0,1 0 0 0 0,0 0 0 0 0,1-1 1 0 0,-1 1-1 0 0,1-1 0 0 0,1 0 0 0 0,-1 0 0 0 0,0 0 0 0 0,10 5 0 0 0,1 0-49 0 0,2 0-1 0 0,0-2 1 0 0,0 0 0 0 0,33 10 0 0 0,-29-12-66 0 0,-1 0 1 0 0,1-2-1 0 0,0-1 1 0 0,0-1-1 0 0,0-1 1 0 0,43-2-1 0 0,-54 0 56 0 0,-6 0 0 0 0,0 1 0 0 0,-1-1 0 0 0,1 0 0 0 0,0 0 0 0 0,-1-1 0 0 0,1 1 0 0 0,0-1 0 0 0,-1 0 0 0 0,5-3 0 0 0,-6 3 7 0 0,1 0 0 0 0,-1 0 0 0 0,0 0 0 0 0,0-1 0 0 0,0 1 0 0 0,0-1 0 0 0,3-4 0 0 0,5-7 49 0 0,-7 4-26 0 0,0 1 0 0 0,-1-1 0 0 0,0 0-1 0 0,0 1 1 0 0,-1-1 0 0 0,0-1 0 0 0,-1 1 0 0 0,1-12-1 0 0,-7-83 231 0 0,3 84-253 0 0,0-2 13 0 0,-2 0-1 0 0,-1 1 1 0 0,-1 0 0 0 0,0 0 0 0 0,-2 0 0 0 0,-18-37 0 0 0,22 52-46 0 0,-1-1-1 0 0,1 1 1 0 0,-2 0 0 0 0,1 0-1 0 0,-1 1 1 0 0,0 0 0 0 0,0 0-1 0 0,-1 0 1 0 0,1 1-1 0 0,-1 0 1 0 0,-15-8 0 0 0,1 2-81 0 0,-1 1 1 0 0,-1 1-1 0 0,-23-5 1 0 0,32 11-25 0 0,0 0 0 0 0,0 1 0 0 0,0 1 0 0 0,-19 1 0 0 0,31 0-62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72 9671 0 0,'-7'-7'7744'0'0,"9"6"-7671"0"0,0-1 0 0 0,0 0 0 0 0,0 1-1 0 0,0 0 1 0 0,0-1 0 0 0,4-1 0 0 0,-4 3-55 0 0,18-10-122 0 0,1 1-1 0 0,0 1 1 0 0,1 0-1 0 0,0 2 1 0 0,23-4 0 0 0,-37 9 62 0 0,1 1 1 0 0,0 0 0 0 0,0 0 0 0 0,0 0-1 0 0,0 1 1 0 0,0 1 0 0 0,0-1 0 0 0,14 6 0 0 0,9 1-1012 0 0,-20-5 15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1 5527 0 0,'0'0'250'0'0,"-1"1"-2"0"0,-16 10 5241 0 0,12-1-2770 0 0,2 29-2529 0 0,-30 477 1440 0 0,33-489-1681 0 0,0-1 0 0 0,2 0 1 0 0,2 0-1 0 0,0-1 0 0 0,8 26 1 0 0,-10-37-826 0 0,0-2-270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78 5983 0 0,'-1'-10'486'0'0,"0"0"0"0"0,0 0-1 0 0,-1 0 1 0 0,-1 1-1 0 0,-5-15 733 0 0,7 23-1135 0 0,-1 1 0 0 0,1-1 1 0 0,-1 1-1 0 0,0-1 0 0 0,1 1 1 0 0,-1-1-1 0 0,0 1 0 0 0,0 0 1 0 0,-2 0-1 0 0,2 0-63 0 0,-1 0 0 0 0,1 1-1 0 0,0-1 1 0 0,0 1 0 0 0,-1 0 0 0 0,1 0-1 0 0,0 0 1 0 0,0 0 0 0 0,0 0 0 0 0,0 0-1 0 0,0 0 1 0 0,0 1 0 0 0,0-1 0 0 0,0 1-1 0 0,1-1 1 0 0,-1 1 0 0 0,-1 2 0 0 0,-4 4-25 0 0,1 1 1 0 0,-8 12 0 0 0,6-6-9 0 0,0 1 1 0 0,1 0-1 0 0,0 0 1 0 0,2 1-1 0 0,0-1 1 0 0,1 1-1 0 0,0 0 1 0 0,1 1-1 0 0,1-1 1 0 0,1 0-1 0 0,1 1 1 0 0,2 24-1 0 0,1-25 270 0 0,2-1-1 0 0,0 0 0 0 0,1 0 1 0 0,0 0-1 0 0,2-1 1 0 0,0 0-1 0 0,13 19 1 0 0,-18-28-237 0 0,1 0-1 0 0,0-1 1 0 0,1 1 0 0 0,-1-1 0 0 0,1 0-1 0 0,0 0 1 0 0,1-1 0 0 0,-1 0 0 0 0,1 0-1 0 0,-1 0 1 0 0,11 5 0 0 0,-12-8-50 0 0,0 1 1 0 0,-1-1-1 0 0,1 0 0 0 0,0 0 1 0 0,0 0-1 0 0,0-1 1 0 0,0 1-1 0 0,0-1 0 0 0,0 0 1 0 0,0 0-1 0 0,0-1 0 0 0,0 1 1 0 0,0-1-1 0 0,0 1 1 0 0,0-2-1 0 0,0 1 0 0 0,0 0 1 0 0,-1-1-1 0 0,1 1 1 0 0,0-1-1 0 0,3-2 0 0 0,2-3 59 0 0,0 1-1 0 0,-1-1 1 0 0,1-1 0 0 0,-1 0-1 0 0,-1 0 1 0 0,0 0-1 0 0,0-1 1 0 0,-1 0-1 0 0,0 0 1 0 0,0-1 0 0 0,-1 1-1 0 0,0-1 1 0 0,6-21-1 0 0,-9 23 62 0 0,-1-1-1 0 0,0 0 0 0 0,0 0 0 0 0,-1 0 1 0 0,0 0-1 0 0,-1 0 0 0 0,0 0 1 0 0,0 0-1 0 0,-3-9 0 0 0,-3-7 169 0 0,-19-44-1 0 0,19 52-106 0 0,-2 0 0 0 0,0 1 0 0 0,0 0 0 0 0,-2 1 0 0 0,-12-15 0 0 0,19 25 20 0 0,-1 1 1 0 0,1 0-1 0 0,-1 0 1 0 0,0 0-1 0 0,0 1 1 0 0,0 0-1 0 0,-11-6 1 0 0,1 4 71 0 0,0-1-1 0 0,-18-3 1 0 0,25 15-3858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42 191 4607 0 0,'-4'-7'665'0'0,"-1"0"0"0"0,1 0 0 0 0,0 0 0 0 0,0 0 0 0 0,1-1 0 0 0,0 1-1 0 0,1-1 1 0 0,-1 0 0 0 0,0-9 0 0 0,0 3 1235 0 0,0-28 0 0 0,4 8-2919 0 0,-1 33 1039 0 0,-1 0 1 0 0,1 0 0 0 0,1 0-1 0 0,-1 0 1 0 0,0 0 0 0 0,0 0 0 0 0,0 0-1 0 0,0 1 1 0 0,1-1 0 0 0,-1 0-1 0 0,0 0 1 0 0,1 0 0 0 0,-1 0 0 0 0,0 1-1 0 0,1-1 1 0 0,-1 0 0 0 0,1 0-1 0 0,1 0 1 0 0,-2 1 28 0 0,0-1 1 0 0,1 1-1 0 0,-1 0 0 0 0,1 0 0 0 0,-1 0 1 0 0,1 0-1 0 0,-1 0 0 0 0,1 0 0 0 0,-1 0 1 0 0,0 1-1 0 0,1-1 0 0 0,-1 0 0 0 0,1 0 1 0 0,-1 0-1 0 0,1 0 0 0 0,-1 0 0 0 0,0 1 1 0 0,1-1-1 0 0,-1 0 0 0 0,0 0 0 0 0,1 1 1 0 0,-1-1-1 0 0,0 0 0 0 0,1 1 0 0 0,0 0 1 0 0,2 3 175 0 0,0 0 1 0 0,0 0-1 0 0,0 0 0 0 0,0 1 1 0 0,3 6-1 0 0,4 13 310 0 0,-2 1-1 0 0,11 51 1 0 0,-6-22 44 0 0,-1 2-18 0 0,-3 1 0 0 0,2 69 1 0 0,10 62-61 0 0,-18-174-437 0 0,0-1 0 0 0,1 0-1 0 0,0-1 1 0 0,1 1 0 0 0,9 18-1 0 0,-12-28-186 0 0,0 1 0 0 0,0-1-1 0 0,0 0 1 0 0,0 0 0 0 0,1 0-1 0 0,0 0 1 0 0,-1 0 0 0 0,1 0-1 0 0,0-1 1 0 0,0 1 0 0 0,0-1-1 0 0,1 0 1 0 0,-1 0 0 0 0,1 0-1 0 0,-1 0 1 0 0,1 0 0 0 0,-1-1-1 0 0,1 0 1 0 0,0 0 0 0 0,0 0-1 0 0,0 0 1 0 0,7 0 0 0 0,-2-1-1183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86 100 8287 0 0,'-4'-8'863'0'0,"0"-3"1044"0"0,1-1 0 0 0,-3-20 0 0 0,0-4 1245 0 0,0 57-2889 0 0,1-3-258 0 0,-3 21-1 0 0,-10 71-191 0 0,-6 48 218 0 0,23-113 181 0 0,1 0 0 0 0,10 65 1 0 0,-9-98-174 0 0,2 11 112 0 0,10 43 0 0 0,-11-59-114 0 0,1 1 0 0 0,-1-1 0 0 0,1 0 0 0 0,0 0 0 0 0,1-1 0 0 0,-1 1 0 0 0,1-1 0 0 0,1 1 0 0 0,9 10 0 0 0,-11-15-28 0 0,0 1 0 0 0,0-1 0 0 0,0 0 1 0 0,1 0-1 0 0,-1 0 0 0 0,1-1 0 0 0,-1 1 0 0 0,1-1 0 0 0,0 1 0 0 0,-1-1 0 0 0,1-1 0 0 0,0 1 0 0 0,0 0 0 0 0,0-1 0 0 0,0 0 0 0 0,0 0 1 0 0,0 0-1 0 0,-1 0 0 0 0,1-1 0 0 0,0 1 0 0 0,0-1 0 0 0,0 0 0 0 0,-1 0 0 0 0,1 0 0 0 0,4-3 0 0 0,2 0-4 0 0,-1-1 1 0 0,1 0-1 0 0,-1-1 0 0 0,0 0 0 0 0,0 0 0 0 0,-1-1 1 0 0,0 0-1 0 0,8-9 0 0 0,13-16-60 0 0,-2-2 0 0 0,-2-1 0 0 0,-1-1-1 0 0,-1-1 1 0 0,29-66 0 0 0,-49 96 63 0 0,0 0 1 0 0,-1 0-1 0 0,0 0 0 0 0,0 0 0 0 0,-1-1 0 0 0,0 1 1 0 0,0 0-1 0 0,-1-10 0 0 0,0 12 4 0 0,-1 1 1 0 0,1 0-1 0 0,-1-1 0 0 0,0 1 0 0 0,-1 0 0 0 0,1 0 1 0 0,-1 0-1 0 0,1 0 0 0 0,-1 0 0 0 0,-1 0 0 0 0,1 0 1 0 0,0 1-1 0 0,-1-1 0 0 0,0 1 0 0 0,-4-5 1 0 0,-13-10 14 0 0,-1 1 1 0 0,-32-20 0 0 0,-21-17 102 0 0,57 40-75 0 0,-1 1-1 0 0,-31-18 1 0 0,45 29-68 0 0,0 0 48 0 0,0-1-1 0 0,0 1 1 0 0,-1 0-1 0 0,1 1 1 0 0,0-1 0 0 0,-8-1-1 0 0,9 3-65 0 0,1 0 0 0 0,-1 0 1 0 0,1 0-1 0 0,-1 0 0 0 0,1 1 0 0 0,-1-1 0 0 0,1 1 1 0 0,-1-1-1 0 0,1 1 0 0 0,0 0 0 0 0,-1 0 0 0 0,1 0 1 0 0,0 0-1 0 0,-1 0 0 0 0,1 1 0 0 0,0-1 0 0 0,-4 4 1 0 0,4-3-263 0 0,0 1 1 0 0,0 0 0 0 0,0-1 0 0 0,0 1 0 0 0,1 0-1 0 0,-1 0 1 0 0,1 0 0 0 0,-1 1 0 0 0,1-1 0 0 0,0 0 0 0 0,0 0-1 0 0,1 1 1 0 0,-1-1 0 0 0,1 0 0 0 0,-1 5 0 0 0,-1 6-2300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73 105 2759 0 0,'0'0'126'0'0,"-2"0"-5"0"0,-3 0 396 0 0,1 1 0 0 0,-1 0 0 0 0,0 0 0 0 0,1 0 0 0 0,-1 1 0 0 0,0 0 0 0 0,1 0 0 0 0,0 0 0 0 0,-1 0 0 0 0,1 0 0 0 0,0 1 0 0 0,0 0 0 0 0,-8 8 4954 0 0,21-17-4611 0 0,6-4-451 0 0,0 0 1 0 0,1 2-1 0 0,0 0 1 0 0,1 0-1 0 0,30-8 1 0 0,-8 6 176 0 0,59-8 0 0 0,-62 13-607 0 0,52-8-353 0 0,-76 10-865 0 0,0-1 1 0 0,20-9 0 0 0,-21 7-348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17T18:46:28.6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1762 10103 15663 0,'3'-8'1392'0,"2"2"-1120"0,-1 0-272 0,1 4 0 0,0-1 560 0,2-1 48 0,2-6 16 0,9-2 0 0,6-6-368 0,5-2-80 0,3 4-16 0,-2 0 0 0,-6 5-160 0,-3 3-144 0,-3 6 144 0,-6-1-208 16,-3 6 208-16,-3 0 0 15,-2 4 0-15,-6 1 0 0,0 2 1440 0,-3-1 224 16,0-2 64-16,-2 2 0 0,-1 1 832 0,-2-2 192 15,2-1 16-15,-2 0 16 0,-1-3-864 0,-2 1-160 16,3-2-32-16,-3 0-16 0,-2-2-912 0,-2 1-176 0,-2 1-48 0,-3-2 0 16,-4 2-320-16,-3 0-80 0,-3 0-16 0,-5 1 0 15,-1-1-160-15,-5 2 0 0,-3 3 0 0,0-2 0 16,2 2 0-16,-2 0 0 0,-2 1 0 0,-1 0 0 0,0 0 0 0,1-3 0 16,1 2 0-16,1-2 0 0,1 0 0 0,3-2 0 15,4-2 0-15,1-1 128 0,4-1 112 0,2-1 16 16,2 1 0-16,4-3 0 0,3 0 64 0,1-1 32 15,1-1 0-15,4-2 0 0,2 1-352 0,1 0 0 32,2-1 0-32,2 5 128 0,1 1-128 0,2 1 128 0,2 1-128 0,0 1 128 0,3 1 32 0,0 1 16 15,1 2 0 1,1 0 0-16,1 4-176 0,3-1 0 0,0 0 0 0,4 4 0 0,2 3 0 0,1 0 0 16,2 0 0-16,2 3 0 15,3 0 240-15,0 4 16 0,2-1 0 0,2 5 0 0,-1-1-256 0,0 3 0 16,0 3 0-16,1 2 0 0,-2 6 144 0,-1 2-16 15,-2 2 0-15,-1 7 0 16,-1 5-128-16,-2 1 0 0,-2 3 0 0,-4-2 0 0,-2-2 0 0,-4 1 0 16,0 3 0-16,-1 0 0 0,-1-3 0 0,-1-5 0 0,2 1 0 0,0-9 0 15,-1-3 0-15,1-4 0 16,-1-1 0-16,-1-4 0 16,1-3 176-16,-2-1 0 0,-2 3 0 0,0 0 0 15,-2 1 16-15,0-1 0 0,-1 4 0 0,-2 1 0 16,-2 2 64-16,-3 3 0 0,-1 2 16 0,0-2 0 15,3-3-272-15,-2 0 0 0,1-3 0 0,1-4 0 0,0-5 0 16,4-4 0-16,0-2 0 0,2-3 0 0,0-1 0 16,2-3 160-16,1 0-160 0,-1-3 192 0,1-1 128 0,0 1 48 15,0-4 0-15,-1 3 0 0,1 1-160 0,-2-1-16 16,0 1-16-16,1 3 0 0,0-1-16 0,2 2 0 16,-1 0 0-16,2-1 0 0,2 0 128 0,3 0 32 15,2-5 0-15,4 0 0 0,6 1 128 0,4 0 16 16,5-5 16-16,6-1 0 0,6-1-16 0,5-2 0 15,6-6 0-15,7 1 0 0,3-1-48 0,5 2-16 16,1-3 0-16,-1 4 0 16,-2 1-736-16,-8 0-160 0,-6 4-16 0,-10 3-25184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24 5063 0 0,'0'0'232'0'0,"-2"-24"8181"0"0,6 31-7045 0 0,6 20-1942 0 0,0 13 846 0 0,-2 0 0 0 0,3 46 0 0 0,-10-72 234 0 0,-2 1-1 0 0,0-1 1 0 0,-5 24 0 0 0,3-19-69 0 0,-2 23 0 0 0,21 235-410 0 0,-15-266-68 0 0,0 4-189 0 0,-1-9-55 0 0,0 1 0 0 0,1 0 0 0 0,0 0 0 0 0,0 0 1 0 0,1 0-1 0 0,0 0 0 0 0,0-1 0 0 0,0 1 0 0 0,7 10 0 0 0,-4-11-1179 0 0,1-2-51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33 3223 0 0,'-7'-5'283'0'0,"-2"1"-254"0"0,-5 1 1082 0 0,-4 17 6232 0 0,15-11-6683 0 0,-7 18 1990 0 0,-3 24-2488 0 0,11-37-16 0 0,-10 41-175 0 0,-29 107-142 0 0,34-137 407 0 0,2 1 0 0 0,0-1-1 0 0,1 1 1 0 0,-2 29 0 0 0,6-41-159 0 0,0-1 0 0 0,0 1 0 0 0,0-1 1 0 0,1 1-1 0 0,1-1 0 0 0,-1 1 0 0 0,1-1 1 0 0,0 0-1 0 0,0 0 0 0 0,1 0 1 0 0,0 0-1 0 0,1 0 0 0 0,-1-1 0 0 0,1 0 1 0 0,6 8-1 0 0,-8-11-61 0 0,1-1 0 0 0,-1 0 0 0 0,0 0 0 0 0,1 0 0 0 0,-1 0 0 0 0,1 0 0 0 0,-1 0 0 0 0,1-1 0 0 0,0 1 0 0 0,0-1 0 0 0,0 0 0 0 0,0 0 0 0 0,0 0 0 0 0,5 1 0 0 0,-3-2-4 0 0,0 0 0 0 0,1 1 0 0 0,-1-1 0 0 0,0-1 1 0 0,0 1-1 0 0,1-1 0 0 0,-1 0 0 0 0,5-2 1 0 0,3-1-24 0 0,-1-1 1 0 0,0 0-1 0 0,0-1 0 0 0,-1-1 1 0 0,1 0-1 0 0,10-9 1 0 0,-8 5-39 0 0,0-1 0 0 0,-1 0 1 0 0,-1-1-1 0 0,0 0 0 0 0,11-18 0 0 0,-16 21 67 0 0,-1 0-1 0 0,0 0 0 0 0,-1-1 0 0 0,0 0 1 0 0,0 0-1 0 0,-1-1 0 0 0,-1 1 0 0 0,4-19 1 0 0,-6 18 43 0 0,-1 1 0 0 0,0-1 1 0 0,0 1-1 0 0,-2-1 0 0 0,1 1 0 0 0,-1 0 1 0 0,-7-22-1 0 0,0 9 38 0 0,0 0 0 0 0,-18-31 1 0 0,24 49-312 0 0,-4-8 381 0 0,-1 1 0 0 0,0 0 0 0 0,-15-18 0 0 0,20 27-310 0 0,-1 1 0 0 0,0-1 0 0 0,1 1 0 0 0,-1 0 0 0 0,-1 0-1 0 0,-4-2 1 0 0,6 3-353 0 0,-1 1 0 0 0,1-1 0 0 0,-1 1 0 0 0,0 0-1 0 0,1 0 1 0 0,-1 0 0 0 0,0 1 0 0 0,0 0-1 0 0,-4-1 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5:18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93 133 10535 0 0,'0'0'482'0'0,"-2"-2"-8"0"0,-4-9-304 0 0,3 8-8 0 0,0-1 1 0 0,0-1-1 0 0,0 1 1 0 0,1 0-1 0 0,-1-1 1 0 0,1 1-1 0 0,1-1 1 0 0,-1 0-1 0 0,0 1 1 0 0,1-1-1 0 0,0 0 1 0 0,0 0-1 0 0,1 0 1 0 0,-1 0-1 0 0,1-10 1 0 0,0 9-194 0 0,1 2 186 0 0,6-11-123 0 0,-2 7-23 0 0,-3 5-1 0 0,-1 3 8 0 0,0 1 0 0 0,-1-1-1 0 0,1 1 1 0 0,0 0 0 0 0,0-1 0 0 0,-1 1 0 0 0,1 0-1 0 0,-1 0 1 0 0,1-1 0 0 0,0 1 0 0 0,-1 0 0 0 0,1 0-1 0 0,-1 1 1 0 0,5 7 108 0 0,-1 0 0 0 0,-1 1 0 0 0,0 0 0 0 0,0 0-1 0 0,-1 0 1 0 0,2 17 0 0 0,-1 66 1695 0 0,0-7-127 0 0,5 50-397 0 0,-2-26-873 0 0,5 638 819 0 0,-15-616-1375 0 0,-20 337 104 0 0,-4 52 511 0 0,14-196-262 0 0,0 251 80 0 0,12-395-131 0 0,2 217 648 0 0,-2 115-664 0 0,-24 155-170 0 0,5-14 586 0 0,26-222-457 0 0,30 49 145 0 0,-30-272 41 0 0,-5-138-261 0 0,0 29 12 0 0,-2 151 51 0 0,2-227-72 0 0,6 45-1 0 0,-5-56-14 0 0,1-3-13 0 0,1-1 54 0 0,0-1-62 0 0,0-2-25 0 0,-1 1 1 0 0,0-1-1 0 0,-1 0 1 0 0,0 1-1 0 0,1 10 1 0 0,0-12 48 0 0,-3 23-17 0 0,-1 4 66 0 0,2 1-64 0 0,0-17 0 0 0,-2-1 0 0 0,1 1 0 0 0,-4 42-544 0 0,3-30 88 0 0,-3 34 145 0 0,1 28 301 0 0,3-74 56 0 0,0-8-29 0 0,1 0-1 0 0,0 1 1 0 0,0-1 0 0 0,2 10-1 0 0,1-2-16 0 0,2-1 13 0 0,-1-5 22 0 0,-3-8-111 0 0,0 1-96 0 0,2 10 92 0 0,-2 7 0 0 0,-2-14 78 0 0,0-1-8 0 0,-2 23-50 0 0,-1 2 60 0 0,2 1 0 0 0,0-14 0 0 0,1-2 0 0 0,1-2 0 0 0,3 1 0 0 0,-3-4-16 0 0,-5 21-953 0 0,3-18 590 0 0,-4 14-717 0 0,4-22 629 0 0,1 1 0 0 0,0 0 0 0 0,0 0-1 0 0,0 8 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5:21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1 626 5983 0 0,'0'0'5515'0'0,"3"-1"-5287"0"0,97-16 357 0 0,-22 10 391 0 0,81 5-1 0 0,57-5 313 0 0,-68-15-394 0 0,24-3-387 0 0,193 12 487 0 0,-45 4-341 0 0,115-10-28 0 0,-125-2-44 0 0,-52 2-148 0 0,290-18 369 0 0,-164 15-331 0 0,-5-6-174 0 0,-20 7-168 0 0,-12 2-10 0 0,-270 10-75 0 0,138-11 72 0 0,-104 15-61 0 0,237-17 155 0 0,-186 3-92 0 0,152-14 99 0 0,-217 26-150 0 0,124-12 90 0 0,-130 8-91 0 0,136-12 73 0 0,434-16 5 0 0,-150 19-73 0 0,-250 13-58 0 0,98-1-3 0 0,-235 10 27 0 0,309 0-10 0 0,-162 1 28 0 0,119-4-57 0 0,106-27 55 0 0,-68-15-69 0 0,-299 27-996 0 0,221 2 1 0 0,-262 16-385 0 0,-2-2-62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5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68 919 0 0,'-2'-8'2456'0'0,"2"7"-2235"0"0,0 0-1 0 0,0 0 0 0 0,0 0 0 0 0,-1 0 0 0 0,1 0 0 0 0,0 0 0 0 0,-1 0 1 0 0,1 0-1 0 0,-1 0 0 0 0,1 0 0 0 0,-1 0 0 0 0,0 0 0 0 0,0-1 0 0 0,0 2-104 0 0,0 0 0 0 0,0 0 0 0 0,1 0-1 0 0,-1 0 1 0 0,0 0 0 0 0,0 0-1 0 0,1 1 1 0 0,-1-1 0 0 0,0 0 0 0 0,0 0-1 0 0,1 0 1 0 0,-1 1 0 0 0,0-1-1 0 0,1 0 1 0 0,-1 1 0 0 0,1-1 0 0 0,-1 1-1 0 0,0-1 1 0 0,1 1 0 0 0,-2 0-1 0 0,-19 15-104 0 0,0 1-1 0 0,1 0 0 0 0,-29 35 1 0 0,26-22 753 0 0,2 2 1 0 0,1 1 0 0 0,-27 60-1 0 0,41-80-490 0 0,0 0-1 0 0,1 1 1 0 0,0-1-1 0 0,-3 16 1 0 0,7-24-222 0 0,1 0 0 0 0,-1-1 1 0 0,1 1-1 0 0,0 0 1 0 0,0-1-1 0 0,0 1 1 0 0,1 0-1 0 0,-1-1 0 0 0,1 1 1 0 0,1 0-1 0 0,-1-1 1 0 0,0 1-1 0 0,1-1 1 0 0,0 0-1 0 0,0 0 1 0 0,4 6-1 0 0,-1-2-70 0 0,0-1 0 0 0,1 0 1 0 0,0-1-1 0 0,0 1 0 0 0,0-1 0 0 0,1 0 0 0 0,0 0 0 0 0,0-1 1 0 0,11 6-1 0 0,-15-10-11 0 0,0 1 0 0 0,0-1 0 0 0,1 0 0 0 0,-1 1 0 0 0,0-1 1 0 0,1-1-1 0 0,0 1 0 0 0,-1-1 0 0 0,1 1 0 0 0,-1-1 0 0 0,1 0 0 0 0,-1 0 0 0 0,1-1 0 0 0,-1 1 0 0 0,1-1 1 0 0,0 1-1 0 0,-1-1 0 0 0,0 0 0 0 0,1-1 0 0 0,-1 1 0 0 0,0 0 0 0 0,1-1 0 0 0,-1 0 0 0 0,0 0 1 0 0,4-3-1 0 0,6-6 31 0 0,-1-1 0 0 0,0 0 0 0 0,0 0 1 0 0,14-22-1 0 0,-8 8 232 0 0,21-44-1 0 0,-31 53-99 0 0,-1 0-1 0 0,-1-1 0 0 0,7-33 1 0 0,3-57 387 0 0,-15 99-404 0 0,0-1 1 0 0,-1 0-1 0 0,0 1 0 0 0,0-1 1 0 0,-1 0-1 0 0,-1 1 1 0 0,-3-17-1 0 0,3 22-94 0 0,1 0 0 0 0,-1-1 0 0 0,0 1 0 0 0,-1 0 0 0 0,1 0 0 0 0,-1 0 1 0 0,0 0-1 0 0,0 0 0 0 0,0 1 0 0 0,0-1 0 0 0,0 1 0 0 0,-1 0 0 0 0,0 0 0 0 0,1 0 0 0 0,-1 0 0 0 0,0 1 0 0 0,-8-4 1 0 0,3 3-181 0 0,1-1 1 0 0,-1 2 0 0 0,0-1 0 0 0,-1 1-1 0 0,-10-1 1 0 0,6 2-640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6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7367 0 0,'0'0'667'0'0,"-7"2"-534"0"0,6-2 69 0 0,-1 0 0 0 0,1 1 0 0 0,0-1 0 0 0,0 1 0 0 0,0 0 0 0 0,0-1 0 0 0,-1 1 0 0 0,1 0 0 0 0,0 0 0 0 0,0-1-1 0 0,0 1 1 0 0,0 0 0 0 0,1 0 0 0 0,-1 0 0 0 0,0 0 0 0 0,0 0 0 0 0,0 0 0 0 0,1 1 0 0 0,-1-1 0 0 0,1 0 0 0 0,-1 0 0 0 0,1 0-1 0 0,-1 1 1 0 0,1 1 0 0 0,-2 0 585 0 0,-3 14-224 0 0,0 0 1 0 0,1 0-1 0 0,0 0 1 0 0,-1 27 0 0 0,3 72-1020 0 0,2-51 365 0 0,-10 56-2427 0 0,8-99-2494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216 173 2759 0 0,'4'-29'605'0'0,"-2"21"918"0"0,0 0 0 0 0,0 0 0 0 0,1 0-1 0 0,0 0 1 0 0,0 0 0 0 0,7-9 0 0 0,5-3-1966 0 0,-9 13 444 0 0,1 0 1 0 0,0 1-1 0 0,1 0 1 0 0,0 0-1 0 0,0 1 1 0 0,11-6-1 0 0,-15 9 0 0 0,-1 0-1 0 0,1 1 1 0 0,-1 0 0 0 0,1-1-1 0 0,-1 1 1 0 0,1 1 0 0 0,0-1-1 0 0,0 0 1 0 0,0 1 0 0 0,-1 0-1 0 0,1 0 1 0 0,0 0-1 0 0,0 1 1 0 0,0-1 0 0 0,-1 1-1 0 0,1 0 1 0 0,0 0 0 0 0,6 2-1 0 0,-7-1 5 0 0,0 0 0 0 0,0 1 0 0 0,0-1 0 0 0,0 0 0 0 0,0 1 0 0 0,-1 0 0 0 0,0-1 0 0 0,1 1 0 0 0,-1 0 0 0 0,0 0 0 0 0,0 1 0 0 0,0-1 0 0 0,-1 0 0 0 0,3 7 0 0 0,1 5 14 0 0,-1 0 0 0 0,3 17 0 0 0,-1-4 23 0 0,-2-1 0 0 0,-1 1 0 0 0,-2 0-1 0 0,0 0 1 0 0,-5 39 0 0 0,2-59 11 0 0,0 0-1 0 0,0 0 1 0 0,-1 0 0 0 0,0 0 0 0 0,0-1 0 0 0,-1 1-1 0 0,0-1 1 0 0,-7 11 0 0 0,-7 4 308 0 0,-22 24 1 0 0,9-12-124 0 0,19-21-165 0 0,-70 78 167 0 0,70-80-316 0 0,1-1 0 0 0,-2 0-1 0 0,1-1 1 0 0,-1 0 0 0 0,-24 12 0 0 0,30-19-6 0 0,0 1 0 0 0,0-1 0 0 0,0 0 0 0 0,0-1 0 0 0,0 0 1 0 0,0 0-1 0 0,0 0 0 0 0,-13-1 0 0 0,16 0 66 0 0,0-1 0 0 0,1 1 0 0 0,-1-1 0 0 0,1 1 1 0 0,-1-1-1 0 0,1 0 0 0 0,0 0 0 0 0,-1 0 0 0 0,1-1 0 0 0,0 1 0 0 0,0-1 0 0 0,0 0 0 0 0,0 0 1 0 0,0 0-1 0 0,0 0 0 0 0,0-1 0 0 0,1 1 0 0 0,-1-1 0 0 0,-3-4 0 0 0,5 6 23 0 0,1 0 0 0 0,-1-1 0 0 0,0 1 0 0 0,0 0-1 0 0,1-1 1 0 0,-1 1 0 0 0,1-1 0 0 0,-1 1 0 0 0,1-1-1 0 0,0 1 1 0 0,0-1 0 0 0,-1 1 0 0 0,1-1 0 0 0,0 0-1 0 0,0 1 1 0 0,1-1 0 0 0,-1 1 0 0 0,0-1 0 0 0,0 1 0 0 0,1-1-1 0 0,-1 1 1 0 0,1-1 0 0 0,-1 1 0 0 0,1-1 0 0 0,0 1-1 0 0,-1 0 1 0 0,1-1 0 0 0,0 1 0 0 0,0 0 0 0 0,0 0-1 0 0,0-1 1 0 0,0 1 0 0 0,0 0 0 0 0,2-1 0 0 0,1 0 32 0 0,-1-1 1 0 0,1 1-1 0 0,-1 0 1 0 0,1 0-1 0 0,0 0 1 0 0,0 0-1 0 0,0 1 0 0 0,0 0 1 0 0,0 0-1 0 0,0 0 1 0 0,7-1-1 0 0,-1 2-1 0 0,0 0 0 0 0,0 1 0 0 0,-1 0 0 0 0,1 0 0 0 0,12 4-1 0 0,47 17 263 0 0,-27-7-224 0 0,51 15-4547 0 0,-71-23-285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9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5063 0 0,'0'0'642'0'0,"2"-1"384"0"0,55-10 4013 0 0,-38 6-4653 0 0,26-3 1 0 0,-18 5 18 0 0,1 1 0 0 0,0 1 0 0 0,-1 2-1 0 0,54 8 1 0 0,-80-9-378 0 0,1 1 0 0 0,-1-1-1 0 0,0 0 1 0 0,1 1 0 0 0,-1-1-1 0 0,0 1 1 0 0,0 0 0 0 0,1-1 0 0 0,-1 1-1 0 0,0 0 1 0 0,0 0 0 0 0,0 0-1 0 0,0 0 1 0 0,0 0 0 0 0,0 0-1 0 0,0 0 1 0 0,0 0 0 0 0,0 0 0 0 0,-1 0-1 0 0,1 1 1 0 0,0-1 0 0 0,-1 0-1 0 0,1 1 1 0 0,-1-1 0 0 0,1 0-1 0 0,-1 1 1 0 0,0-1 0 0 0,1 0 0 0 0,-1 1-1 0 0,0-1 1 0 0,0 1 0 0 0,0-1-1 0 0,0 0 1 0 0,0 1 0 0 0,-1-1-1 0 0,1 1 1 0 0,-1 2 0 0 0,-1 3 102 0 0,0 0 0 0 0,0 0 0 0 0,-1 0-1 0 0,0 0 1 0 0,-6 9 0 0 0,3-5-48 0 0,-1-1 0 0 0,0 0-1 0 0,-1 0 1 0 0,0 0 0 0 0,-1-1 0 0 0,-18 15-1 0 0,12-13 38 0 0,-1 0 0 0 0,-1-1-1 0 0,-30 14 1 0 0,44-23-118 0 0,1 0 0 0 0,0 0 0 0 0,0 0 0 0 0,0 1 0 0 0,0-1 0 0 0,0 1 0 0 0,0-1 0 0 0,1 1 0 0 0,-1 0 0 0 0,0-1 0 0 0,-2 5 0 0 0,4-5-7 0 0,-1 0 1 0 0,1 0-1 0 0,-1 0 0 0 0,1 1 0 0 0,0-1 0 0 0,0 0 0 0 0,0 0 1 0 0,-1 0-1 0 0,1 1 0 0 0,0-1 0 0 0,1 0 0 0 0,-1 0 0 0 0,0 0 1 0 0,0 0-1 0 0,0 1 0 0 0,1-1 0 0 0,-1 0 0 0 0,0 0 0 0 0,1 0 1 0 0,-1 0-1 0 0,1 0 0 0 0,0 0 0 0 0,-1 0 0 0 0,1 0 0 0 0,0 0 1 0 0,0 0-1 0 0,-1 0 0 0 0,1 0 0 0 0,0-1 0 0 0,0 1 0 0 0,0 0 1 0 0,0 0-1 0 0,0-1 0 0 0,1 1 0 0 0,1 1-15 0 0,9 8-177 0 0,2-1 1 0 0,-1-1-1 0 0,1 0 0 0 0,19 7 1 0 0,0-2 4 0 0,-21-10 170 0 0,0 2 0 0 0,-1-1 0 0 0,18 12 0 0 0,-23-13 24 0 0,-3-1 0 0 0,1 0 0 0 0,-1 1 0 0 0,1-1 0 0 0,-1 1 0 0 0,0 0 0 0 0,0 0 0 0 0,3 4 0 0 0,-3-4 9 0 0,0 0-1 0 0,0 1 0 0 0,-1-1 0 0 0,1 1 1 0 0,-1-1-1 0 0,0 1 0 0 0,0 0 1 0 0,-1 0-1 0 0,1 0 0 0 0,-1 0 1 0 0,0 0-1 0 0,0 0 0 0 0,0 0 1 0 0,0 1-1 0 0,-1-1 0 0 0,0 5 1 0 0,0-3 22 0 0,-1 1 0 0 0,0-1 0 0 0,0 1 0 0 0,-1-1 0 0 0,1 0 0 0 0,-2 0 0 0 0,1 0 0 0 0,-1 0 0 0 0,-5 10 0 0 0,0-4 14 0 0,1-1 1 0 0,-2-1-1 0 0,0 1 0 0 0,0-1 0 0 0,0-1 0 0 0,-2 0 1 0 0,1 0-1 0 0,-1-1 0 0 0,-20 12 0 0 0,22-16-65 0 0,-1-1 0 0 0,0 1 1 0 0,0-1-1 0 0,0-1 0 0 0,0 0 0 0 0,-1-1 0 0 0,1 0 0 0 0,-1 0 0 0 0,1-1 0 0 0,-17-2 1 0 0,4 1-163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1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0 194 3679 0 0,'0'0'284'0'0,"3"-19"6688"0"0,1 11-6831 0 0,1 0-1 0 0,1 0 1 0 0,-1 1-1 0 0,1-1 1 0 0,1 1-1 0 0,6-6 1 0 0,16-18 835 0 0,-21 22-535 0 0,0 2 0 0 0,1-1 0 0 0,0 1 0 0 0,0 0 0 0 0,1 1 0 0 0,0 0 0 0 0,20-8 0 0 0,-17 9-366 0 0,1 1 0 0 0,0 1 0 0 0,0 0 0 0 0,1 1 0 0 0,-1 0 1 0 0,17 1-1 0 0,-22 0-59 0 0,1 1 0 0 0,-1 1 0 0 0,1-1 1 0 0,-1 2-1 0 0,0-1 0 0 0,1 1 1 0 0,-1 1-1 0 0,10 4 0 0 0,-15-6-16 0 0,-1 0 0 0 0,0 0 0 0 0,-1 0 0 0 0,1 1 0 0 0,0 0 0 0 0,0 0 0 0 0,-1-1 0 0 0,1 1 0 0 0,-1 1 0 0 0,1-1 0 0 0,3 5 0 0 0,-3-4 0 0 0,0 1 0 0 0,0-1 0 0 0,-1 1 0 0 0,1 0 0 0 0,-1 0 0 0 0,0 0 0 0 0,0 0 0 0 0,0 0 0 0 0,-1 0 0 0 0,1 0 0 0 0,-1 1 0 0 0,0-1 0 0 0,0 6 0 0 0,2 2 0 0 0,1 17 0 0 0,0 1 0 0 0,-3 0 0 0 0,0 0 0 0 0,-2-1 0 0 0,-7 53 0 0 0,7-76 0 0 0,0-1 0 0 0,0 0 0 0 0,-1 1 0 0 0,0-1 0 0 0,0 0 0 0 0,0 0 0 0 0,-1 0 0 0 0,1 0 0 0 0,-1-1 0 0 0,0 1 0 0 0,0-1 0 0 0,-1 1 0 0 0,-3 3 0 0 0,-6 3 0 0 0,0 0 0 0 0,-27 17 0 0 0,-4 4 0 0 0,-51 53 0 0 0,48-43 0 0 0,42-37 0 0 0,-1 0 0 0 0,0 1 0 0 0,0-1 0 0 0,-1 0 0 0 0,0 0 0 0 0,0-1 0 0 0,-11 6 0 0 0,16-9 0 0 0,0-1 1 0 0,0 1-1 0 0,0 0 0 0 0,0-1 0 0 0,0 1 0 0 0,0-1 0 0 0,-1 0 1 0 0,1 0-1 0 0,0 0 0 0 0,0 0 0 0 0,-1 0 0 0 0,1 0 0 0 0,0 0 1 0 0,0-1-1 0 0,0 1 0 0 0,-4-2 0 0 0,1 0 8 0 0,4 2 2 0 0,0 0-1 0 0,0-1 1 0 0,1 1 0 0 0,-1 0-1 0 0,0-1 1 0 0,0 1 0 0 0,1-1-1 0 0,-1 1 1 0 0,1-1 0 0 0,-1 1-1 0 0,0-1 1 0 0,1 1 0 0 0,-1-1-1 0 0,0-1 1 0 0,-8-7 74 0 0,2 1-67 0 0,4 6-17 0 0,-3-2 10 0 0,1 2 43 0 0,4 2 445 0 0,-7-21 460 0 0,8 19-865 0 0,1-1 0 0 0,-1 0 0 0 0,0 1 1 0 0,1-1-1 0 0,-1 0 0 0 0,1 1 0 0 0,0-1 0 0 0,0 1 0 0 0,0-1 0 0 0,2-4 0 0 0,-2 6 371 0 0,1 2-384 0 0,4 1-52 0 0,-3-1 20 0 0,3-1-25 0 0,-4 0-1 0 0,0 0 0 0 0,0 0 0 0 0,0 0 0 0 0,-1 0 0 0 0,1-1 0 0 0,0 1 0 0 0,0-1 1 0 0,0 1-1 0 0,0-1 0 0 0,-1 0 0 0 0,1 0 0 0 0,0 1 0 0 0,-1-1 0 0 0,1-1 0 0 0,-1 1 0 0 0,2-1 0 0 0,2-2 162 0 0,-2 3-91 0 0,-1-1 1 0 0,1 1 0 0 0,-1 0-1 0 0,1 0 1 0 0,-1 1 0 0 0,1-1-1 0 0,0 0 1 0 0,-1 1 0 0 0,1 0-1 0 0,0-1 1 0 0,-1 1 0 0 0,1 0-1 0 0,4 1 1 0 0,6 1-80 0 0,22 6-1 0 0,-25-5-14 0 0,1-1-1 0 0,15 2 1 0 0,0-3 14 0 0,91 8 654 0 0,-114-9-603 0 0,4 2-11 0 0,3 0-42 0 0,2 3-11 0 0,0-2 0 0 0,10-5-192 0 0,-20 2 72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3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83 107 2303 0 0,'2'-1'2679'0'0,"6"-5"-1631"0"0,-1 0-1 0 0,1-1 1 0 0,-1 0 0 0 0,0 0-1 0 0,7-11 1 0 0,-8 11-141 0 0,-1 2-689 0 0,-1 1 0 0 0,1 0 0 0 0,1 0 0 0 0,-1 0 0 0 0,0 0 0 0 0,1 1 0 0 0,0 0 0 0 0,0 0 0 0 0,0 0 0 0 0,0 1 0 0 0,0 0 0 0 0,0 0 0 0 0,0 1 0 0 0,1 0 0 0 0,-1 0 0 0 0,1 0 0 0 0,-1 1 0 0 0,1 0 0 0 0,10 1 0 0 0,-13-1-177 0 0,-1 1-13 0 0,-1-1 0 0 0,0 1 0 0 0,1-1-1 0 0,-1 1 1 0 0,0 0 0 0 0,1 0 0 0 0,3 2-1 0 0,-4-2-26 0 0,10 6 2 0 0,-11-4-6 0 0,0-2-9 0 0,0 2 2 0 0,1 0 0 0 0,0-1 0 0 0,0 1 0 0 0,-1 0 0 0 0,0 0 0 0 0,1 0 0 0 0,-1 0 0 0 0,0 1 0 0 0,-1-1 0 0 0,2 6 0 0 0,0 33-46 0 0,-2-34 37 0 0,-6 93 38 0 0,5-89-14 0 0,-1 0-1 0 0,-1 0 1 0 0,0 0 0 0 0,0 0 0 0 0,-1-1 0 0 0,-7 15 0 0 0,7-20 10 0 0,-1 1 0 0 0,1-1 0 0 0,-1 0-1 0 0,0 0 1 0 0,0-1 0 0 0,-1 0 0 0 0,0 0-1 0 0,0 0 1 0 0,0 0 0 0 0,-11 6 0 0 0,-6 0 117 0 0,-45 17 1 0 0,26-11-67 0 0,27-12-18 0 0,10-3-35 0 0,1-1 0 0 0,-1 1-1 0 0,1 0 1 0 0,-1 1 0 0 0,1-1-1 0 0,0 1 1 0 0,-1 0 0 0 0,-5 6-1 0 0,-9 11-12 0 0,18-19 96 0 0,-1 1 0 0 0,1-1-1 0 0,0 1 1 0 0,0-1 0 0 0,-1 1-1 0 0,1 0 1 0 0,0 0 0 0 0,1 0-1 0 0,-1-1 1 0 0,0 1 0 0 0,0 0-1 0 0,1 0 1 0 0,-1 0 0 0 0,1 0-1 0 0,-1 4 1 0 0,2-5-17 0 0,-1 0 1 0 0,0 0-1 0 0,1 0 1 0 0,-1 0-1 0 0,1 0 1 0 0,-1 0-1 0 0,1-1 0 0 0,0 1 1 0 0,-1 0-1 0 0,1 0 1 0 0,0 0-1 0 0,0-1 1 0 0,0 1-1 0 0,-1 0 1 0 0,1-1-1 0 0,0 1 0 0 0,0-1 1 0 0,0 1-1 0 0,0-1 1 0 0,0 1-1 0 0,0-1 1 0 0,0 0-1 0 0,0 1 1 0 0,2-1-1 0 0,29 2 955 0 0,-19-2-762 0 0,60 10 404 0 0,-56-6-566 0 0,0-1 0 0 0,0-1 0 0 0,-1-1 0 0 0,30-1 0 0 0,-24-1 212 0 0,7-1 95 0 0,-10-5-341 0 0,-16 6-89 0 0,0-1 0 0 0,0 1 0 0 0,0-1 1 0 0,0 0-1 0 0,0-1 0 0 0,-1 1 0 0 0,1 0 0 0 0,-1-1 0 0 0,3-2 0 0 0,1-2-367 0 0,-5 6-267 0 0,4-4-959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17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454 185 11631 0 0,'0'0'1054'0'0,"-1"-2"-865"0"0,-2-4-136 0 0,-4-8 383 0 0,5 12-397 0 0,0-1 0 0 0,0 0-1 0 0,1 0 1 0 0,-1 0 0 0 0,1 0 0 0 0,0 0 0 0 0,0 0 0 0 0,0-1-1 0 0,-1-3 1 0 0,1 0-86 0 0,0 1 0 0 0,1 0-1 0 0,0-12 1 0 0,0 12 13 0 0,0 0 0 0 0,0 0 1 0 0,-1 0-1 0 0,0 0 0 0 0,-2-8 0 0 0,-10-12-11 0 0,11 24 134 0 0,0 0 2 0 0,-4-1 48 0 0,0 1-1 0 0,0-1 1 0 0,0 1 0 0 0,0 0 0 0 0,0 1-1 0 0,0-1 1 0 0,0 1 0 0 0,-1 1 0 0 0,1-1-1 0 0,-1 1 1 0 0,1 0 0 0 0,0 0 0 0 0,-1 1-1 0 0,1 0 1 0 0,-9 2 0 0 0,-12 4 241 0 0,-1 1 1 0 0,-29 14-1 0 0,41-15-520 0 0,-4 0 164 0 0,5-1-12 0 0,0 0 0 0 0,0 1 0 0 0,-14 9-1 0 0,24-13-18 0 0,0 0 0 0 0,1 1-1 0 0,-1 0 1 0 0,1 0 0 0 0,0 0-1 0 0,0 1 1 0 0,1-1 0 0 0,-1 1-1 0 0,1 0 1 0 0,0 0 0 0 0,0 0 0 0 0,-3 8-1 0 0,1 2-18 0 0,1 1 0 0 0,0-1 0 0 0,1 1 0 0 0,1 0 0 0 0,0 0 0 0 0,2 0-1 0 0,-1 0 1 0 0,3 16 0 0 0,22 128-82 0 0,-21-147 95 0 0,1 7 13 0 0,1-1 0 0 0,0 0 0 0 0,2 0 0 0 0,9 18 0 0 0,-12-29 0 0 0,0 1 0 0 0,1-1 0 0 0,1 0 0 0 0,-1 0 0 0 0,1-1 0 0 0,1 1 0 0 0,-1-1 0 0 0,1-1 0 0 0,0 1 0 0 0,11 6 0 0 0,-13-9-1 0 0,1-1 0 0 0,0 1 0 0 0,0-1 0 0 0,11 4 0 0 0,-14-7 8 0 0,0 1 0 0 0,1 0 0 0 0,-1-1 1 0 0,1 0-1 0 0,-1 0 0 0 0,1 0 0 0 0,-1 0 1 0 0,0 0-1 0 0,1-1 0 0 0,-1 1 0 0 0,4-2 1 0 0,-2 0 17 0 0,-1 1 1 0 0,0-1 0 0 0,0 0 0 0 0,0 0 0 0 0,0 0 0 0 0,0-1 0 0 0,0 1 0 0 0,-1-1-1 0 0,1 0 1 0 0,-1 0 0 0 0,0 0 0 0 0,0-1 0 0 0,5-5 0 0 0,0-5 83 0 0,0 1 0 0 0,10-25 1 0 0,-8 18-15 0 0,10-29 115 0 0,-2-1-1 0 0,19-85 1 0 0,-34 123-188 0 0,21-115 180 0 0,-24 79 622 0 0,2 53-717 0 0,7 29-101 0 0,-1-1-1 0 0,-1 2 1 0 0,3 62 0 0 0,-11 110-8 0 0,-6-149 79 0 0,-2-1 0 0 0,-31 106-1 0 0,39-161-74 0 0,-5 20 35 0 0,1 1-1 0 0,1 0 0 0 0,-1 28 1 0 0,5-37-55 0 0,0-1 0 0 0,1 0 0 0 0,0 1 0 0 0,1-1 0 0 0,0 0 0 0 0,1 0 0 0 0,5 14 0 0 0,-7-24-100 0 0,0-1 0 0 0,0 1 1 0 0,0 0-1 0 0,1-1 0 0 0,-1 1 1 0 0,1-1-1 0 0,0 1 1 0 0,-1-1-1 0 0,1 0 0 0 0,0 1 1 0 0,0-1-1 0 0,1 0 1 0 0,3 3-1 0 0,12 2-6213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8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8 5983 0 0,'-3'-7'9810'0'0,"-47"170"-7840"0"0,36-120-1520 0 0,-14 70-1 0 0,24-87-637 0 0,1 0 0 0 0,2 0 0 0 0,0 0 0 0 0,3 30 0 0 0,1-35-875 0 0,-1-2-37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1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53 5295 0 0,'0'0'242'0'0,"0"-1"-12"0"0,2-4-131 0 0,-1-1 172 0 0,0 3-146 0 0,1 0-1 0 0,-1 0 1 0 0,0 0-1 0 0,1 0 1 0 0,-1 0-1 0 0,1 0 1 0 0,0 1-1 0 0,0-1 1 0 0,4-4 0 0 0,0 0 1842 0 0,-5 9-1894 0 0,-1-1 0 0 0,1 1 1 0 0,-1 0-1 0 0,0 0 0 0 0,1 0 0 0 0,-1 0 0 0 0,0 0 0 0 0,0-1 1 0 0,0 1-1 0 0,0 0 0 0 0,0 0 0 0 0,-1 0 0 0 0,0 2 1 0 0,-9 27 202 0 0,5-16-97 0 0,-11 40 157 0 0,-29 82 812 0 0,39-121-866 0 0,-2 0 0 0 0,0 0 1 0 0,-1-1-1 0 0,-1 0 0 0 0,0-1 1 0 0,-14 16-1 0 0,-18 10 222 0 0,29-30-513 0 0,1 2 0 0 0,0-1 1 0 0,-12 19-1 0 0,18-22-119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2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89 1839 0 0,'0'0'83'0'0,"1"0"-6"0"0,9-15 1553 0 0,-4 0 5212 0 0,-5 12-5274 0 0,15-11-453 0 0,-9 10-807 0 0,1 0 0 0 0,-1 0 0 0 0,1 1 0 0 0,0 0 1 0 0,0 0-1 0 0,0 1 0 0 0,1 0 0 0 0,11-1 0 0 0,4-2 636 0 0,-9 2-741 0 0,-1 1 0 0 0,1 0-1 0 0,0 1 1 0 0,0 1 0 0 0,0 0-1 0 0,26 4 1 0 0,-36-4-149 0 0,-4 0-54 0 0,19 9-1 0 0,-3-1 1 0 0,-10-3 0 0 0,-5-2 8 0 0,0 0 0 0 0,1-1 1 0 0,-1 1-1 0 0,0 0 0 0 0,-1 0 0 0 0,1 0 0 0 0,0 0 0 0 0,-1 1 0 0 0,0-1 0 0 0,0 0 1 0 0,0 1-1 0 0,1 5 0 0 0,-1-6 25 0 0,1 5-16 0 0,-1 0 0 0 0,0 0 1 0 0,0 0-1 0 0,-1 0 0 0 0,0 0 1 0 0,0 1-1 0 0,-2 13 0 0 0,-2-5 22 0 0,-1-1 1 0 0,-9 25-1 0 0,13-40-31 0 0,0 3 26 0 0,0 0 1 0 0,-1 0-1 0 0,1 0 1 0 0,-1 0-1 0 0,0 0 1 0 0,0 0-1 0 0,-1-1 1 0 0,1 1 0 0 0,-1-1-1 0 0,0 0 1 0 0,0 0-1 0 0,0 0 1 0 0,0 0-1 0 0,0 0 1 0 0,-1-1-1 0 0,1 1 1 0 0,-1-1-1 0 0,1 0 1 0 0,-8 3 0 0 0,5-4 55 0 0,-5 0 7 0 0,-17 10-26 0 0,20-8-71 0 0,2 0 11 0 0,3-2 32 0 0,-1 1-21 0 0,1 1 18 0 0,3-3-67 0 0,-6 0 179 0 0,-7 2 346 0 0,12-2-189 0 0,-1-1-255 0 0,-3-3-33 0 0,5 3 22 0 0,6-4-33 0 0,0 0-10 0 0,0 0 11 0 0,1 0 48 0 0,-1 0 31 0 0,1 1-10 0 0,-7 4-79 0 0,1-1 0 0 0,-1 1 0 0 0,1-1 0 0 0,-1 1-1 0 0,1 0 1 0 0,-1-1 0 0 0,1 1 0 0 0,-1 0 0 0 0,1-1-1 0 0,-1 1 1 0 0,1 0 0 0 0,-1 0 0 0 0,1 0-1 0 0,-1-1 1 0 0,1 1 0 0 0,0 0 0 0 0,-1 0-1 0 0,1 0 1 0 0,-1 0 0 0 0,1 0 0 0 0,0 0-1 0 0,10 2-11 0 0,-11-3 8 0 0,1 1 1 0 0,-1 0-1 0 0,1 0 1 0 0,-1 0 0 0 0,1 0-1 0 0,-1 0 1 0 0,1 1 0 0 0,-1-1-1 0 0,1 0 1 0 0,-1 0 0 0 0,1 0-1 0 0,-1 0 1 0 0,1 1 0 0 0,-1-1-1 0 0,1 0 1 0 0,-1 0-1 0 0,1 1 1 0 0,-1-1 0 0 0,1 0-1 0 0,0 1 1 0 0,10 8-62 0 0,-5-6 52 0 0,3 0 12 0 0,0-1 0 0 0,-1 0 0 0 0,-1 2-10 0 0,-4-2-33 0 0,2 4 22 0 0,0 2-22 0 0,-2 0 22 0 0,0-2 1 0 0,-2-2-6 0 0,1 11 18 0 0,-1-3 8 0 0,0 1 0 0 0,-1-2 0 0 0,-1 0 0 0 0,0-1 0 0 0,0 1 0 0 0,-1 0 0 0 0,-1 0 0 0 0,-6 18 0 0 0,3-9 0 0 0,5-18 0 0 0,-8 29 90 0 0,-21 47-1 0 0,26-70-71 0 0,0 0-1 0 0,0 0 1 0 0,-1 0-1 0 0,0-1 0 0 0,-1 1 1 0 0,1-1-1 0 0,-1-1 1 0 0,-1 1-1 0 0,1-1 0 0 0,-13 9 1 0 0,6-8 19 0 0,-1-1 0 0 0,0-1 0 0 0,0 0-1 0 0,0 0 1 0 0,0-1 0 0 0,-1-1 0 0 0,-16 1 0 0 0,12-1-47 0 0,5-1 39 0 0,1-1 1 0 0,-1-1-1 0 0,-15-1 0 0 0,17 0-599 0 0,0 0 0 0 0,0 1 0 0 0,0 1 0 0 0,-19 3 0 0 0,20-1-521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24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9647 0 0,'0'0'868'0'0,"1"0"-641"0"0,8-3 121 0 0,-1 0-1 0 0,0-1 1 0 0,0 0 0 0 0,0 0-1 0 0,0-1 1 0 0,11-8 0 0 0,-8 4-309 0 0,23-11 1 0 0,-17 12-51 0 0,2-1 64 0 0,28-10 0 0 0,-39 17 68 0 0,-1 0 1 0 0,1 0-1 0 0,0 1 0 0 0,0 0 0 0 0,0 0 0 0 0,0 1 0 0 0,9 0 0 0 0,4 2 31 0 0,-1 2 0 0 0,-1-1 0 0 0,1 2 0 0 0,0 1 0 0 0,-1 0 0 0 0,25 13 0 0 0,-36-14-141 0 0,-7-5-9 0 0,0 1 1 0 0,0 0-1 0 0,0-1 1 0 0,0 1-1 0 0,0 0 1 0 0,-1 0-1 0 0,1 0 1 0 0,0 0-1 0 0,0 0 1 0 0,-1 0-1 0 0,1 0 1 0 0,0 0-1 0 0,-1 0 1 0 0,1 0-1 0 0,-1 0 1 0 0,1 0-1 0 0,-1 0 1 0 0,0 1-1 0 0,1-1 1 0 0,-1 2-1 0 0,0-1 10 0 0,1 2 31 0 0,-2 0-40 0 0,0 1 1 0 0,0 0-1 0 0,0 0 1 0 0,-1 0 0 0 0,1-1-1 0 0,-1 1 1 0 0,0-1-1 0 0,-1 1 1 0 0,1-1 0 0 0,-4 4-1 0 0,-1 1 17 0 0,0 0-1 0 0,-15 12 1 0 0,7-6 10 0 0,4-5 7 0 0,0-1 0 0 0,0 0 0 0 0,-1 0 0 0 0,-22 12 0 0 0,26-16-19 0 0,0-2 0 0 0,0 1 0 0 0,-1-1 1 0 0,1 0-1 0 0,-1-1 0 0 0,1 0 0 0 0,-1-1 0 0 0,0 1 0 0 0,-9-1 0 0 0,10-1 30 0 0,-2 0-35 0 0,9 0-13 0 0,1 0 0 0 0,-1 0 0 0 0,1 0 1 0 0,0 0-1 0 0,-1 0 0 0 0,1 0 0 0 0,-1-1 0 0 0,1 1 1 0 0,0 0-1 0 0,-1 0 0 0 0,1 0 0 0 0,-1 0 0 0 0,1 0 0 0 0,0-1 1 0 0,-1 1-1 0 0,1 0 0 0 0,0 0 0 0 0,-1-1 0 0 0,1 1 1 0 0,0 0-1 0 0,-1-1 0 0 0,-2-1 6 0 0,-2-3 47 0 0,5 4-49 0 0,0 0 0 0 0,-1 0 0 0 0,1 0 0 0 0,-1 0 0 0 0,1 0-1 0 0,0 0 1 0 0,0-1 0 0 0,0 1 0 0 0,0 0 0 0 0,0 0 0 0 0,0 0 0 0 0,0 0 0 0 0,0 0-1 0 0,0-1 1 0 0,1 1 0 0 0,-1 0 0 0 0,1-2 0 0 0,6-14-10 0 0,-5 14 22 0 0,0 1 0 0 0,0 0 0 0 0,0-1 0 0 0,0 1 0 0 0,1 0 0 0 0,-1 0 0 0 0,1 0 0 0 0,5-2 0 0 0,-4 2-16 0 0,0 1 0 0 0,0-1 0 0 0,0 1 0 0 0,0 1 0 0 0,1-1 0 0 0,-1 0 0 0 0,0 1 0 0 0,1 0 0 0 0,-1 0 0 0 0,0 0 0 0 0,1 1 0 0 0,-1-1 0 0 0,0 1 0 0 0,0 0 0 0 0,0 0 0 0 0,8 4 0 0 0,9 1 0 0 0,19 6 0 0 0,-34-10 7 0 0,1 0 0 0 0,-1 0 1 0 0,0 1-1 0 0,1 0 0 0 0,-1 1 0 0 0,-1-1 0 0 0,1 1 0 0 0,7 6 0 0 0,-9-6-2 0 0,-1-1 0 0 0,0 1 0 0 0,0 0 0 0 0,0 0 0 0 0,0 0 0 0 0,-1 0 0 0 0,1 0 0 0 0,-1 0 0 0 0,0 1-1 0 0,-1-1 1 0 0,1 1 0 0 0,1 9 0 0 0,-1-5 10 0 0,0 0-1 0 0,-1 1 0 0 0,0-1 0 0 0,-1 0 1 0 0,0 1-1 0 0,-2 11 0 0 0,1-16-8 0 0,0-1 0 0 0,0 0 0 0 0,0 0 0 0 0,-1 0 0 0 0,1-1 0 0 0,-1 1-1 0 0,0 0 1 0 0,0 0 0 0 0,-1-1 0 0 0,1 0 0 0 0,-1 1 0 0 0,0-1 0 0 0,1 0 0 0 0,-2 0-1 0 0,1 0 1 0 0,-5 3 0 0 0,-3 0-32 0 0,0 0 0 0 0,-1 0 0 0 0,0-1 0 0 0,0-1 0 0 0,0 0-1 0 0,0-1 1 0 0,-1 0 0 0 0,-12 1 0 0 0,-36 10-115 0 0,-68 24-3987 0 0,114-34 1030 0 0,0 1-812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05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74 6415 0 0,'0'0'786'0'0,"-2"-9"431"0"0,0 1-438 0 0,0-1-1 0 0,1 0 1 0 0,0 0 0 0 0,0 1-1 0 0,1-12 1 0 0,0 18-566 0 0,5 26 243 0 0,-4-20-417 0 0,-1-1 0 0 0,1 1 1 0 0,0-1-1 0 0,-1 1 1 0 0,0 7-1 0 0,-1 9 369 0 0,-1 0-1 0 0,-2 0 1 0 0,0 0-1 0 0,-1 0 0 0 0,-1-1 1 0 0,-14 33-1 0 0,15-42-224 0 0,-37 65 320 0 0,37-65-482 0 0,1-1 34 0 0,3-7 146 0 0,2-2-196 0 0,-1 0 0 0 0,0 0 0 0 0,0 0 0 0 0,1 0 1 0 0,-1 0-1 0 0,0 0 0 0 0,0 0 0 0 0,1 0 0 0 0,-1 1 0 0 0,0-1 0 0 0,0 0 0 0 0,1 0 1 0 0,-1 0-1 0 0,0 0 0 0 0,0 0 0 0 0,1 0 0 0 0,-1 1 0 0 0,0-1 0 0 0,0 0 0 0 0,0 0 1 0 0,1 0-1 0 0,-1 0 0 0 0,0 1 0 0 0,0-1 0 0 0,0 0 0 0 0,0 1 0 0 0,1-1 5 0 0,-1 0-1 0 0,0 1 0 0 0,1-1 1 0 0,-1 1-1 0 0,0-1 0 0 0,1 0 1 0 0,-1 1-1 0 0,1-1 0 0 0,-1 0 1 0 0,1 1-1 0 0,-1-1 0 0 0,0 0 1 0 0,1 0-1 0 0,-1 1 0 0 0,1-1 1 0 0,-1 0-1 0 0,1 0 1 0 0,0 0-1 0 0,5 1 34 0 0,-1 0 0 0 0,1-1 1 0 0,-1 0-1 0 0,1 0 0 0 0,-1 0 0 0 0,1 0 0 0 0,-1-1 1 0 0,0 0-1 0 0,10-3 0 0 0,4-3 19 0 0,24-11-1 0 0,13-5 17 0 0,-31 14-104 0 0,-16 5-57 0 0,0 1 1 0 0,0 0-1 0 0,1 1 1 0 0,-1 0-1 0 0,16-1 1 0 0,-23 3-189 0 0,7 1-1587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0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5 4607 0 0,'-12'-2'437'0'0,"-5"0"-237"0"0,6 1 8531 0 0,11 5-8515 0 0,0 12-57 0 0,-4 132 639 0 0,2-122-599 0 0,-2 0 1 0 0,0 0-1 0 0,-15 44 0 0 0,6-32-63 0 0,2 2 0 0 0,1-1 1 0 0,2 1-1 0 0,2 0 1 0 0,2 1-1 0 0,1-1 0 0 0,2 1 1 0 0,2 0-1 0 0,8 49 1 0 0,-9-85-342 0 0,2 1 0 0 0,-1-1 0 0 0,0 1 1 0 0,1-1-1 0 0,0 0 0 0 0,0 0 0 0 0,1 0 1 0 0,4 7-1 0 0,1-1-5382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1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1375 0 0,'-11'4'8682'0'0,"10"-4"-8442"0"0,-2 2 6 0 0,3-1-160 0 0,0 0-1 0 0,0 0 1 0 0,0 0-1 0 0,0 0 1 0 0,1-1-1 0 0,-1 1 1 0 0,0 0-1 0 0,0 0 1 0 0,1 0-1 0 0,-1 0 1 0 0,1-1-1 0 0,-1 1 1 0 0,0 0-1 0 0,2 0 1 0 0,2 8 103 0 0,0 0 0 0 0,-1-1 0 0 0,3 13 0 0 0,-5-17-52 0 0,-1-3 349 0 0,3 4-266 0 0,0-1-1 0 0,0 1 1 0 0,-1 0 0 0 0,2 5 0 0 0,-4-10-205 0 0,12 28 798 0 0,-1-3-541 0 0,1 1 0 0 0,1-2 0 0 0,23 35 1 0 0,-34-57-224 0 0,-1-1 1 0 0,1 0 0 0 0,0 1 0 0 0,-1-1-1 0 0,1 0 1 0 0,0 0 0 0 0,0 0-1 0 0,0 0 1 0 0,0-1 0 0 0,0 1 0 0 0,3 1-1 0 0,-4-2-51 0 0,1 0 89 0 0,11-1 154 0 0,3-2-146 0 0,-14 3-87 0 0,1 0 1 0 0,-1-1-1 0 0,0 1 1 0 0,0 0-1 0 0,0 0 1 0 0,1 1-1 0 0,-1-1 1 0 0,0 0-1 0 0,0 1 1 0 0,0-1-1 0 0,0 1 0 0 0,3 1 1 0 0,-3-2-2 0 0,5 2 7 0 0,31 9 73 0 0,49 19 0 0 0,-76-25-71 0 0,0 1-16 0 0,-1 2 0 0 0,-1 0 0 0 0,-1 2 0 0 0,0 0-12 0 0,-1 3-36 0 0,-1 1 36 0 0,-2-2 23 0 0,-3-7 44 0 0,0 9 17 0 0,-2 2 6 0 0,-3 9 51 0 0,2-21-111 0 0,2-1-13 0 0,-1-1-1 0 0,1 1 1 0 0,-1-1-1 0 0,0 1 1 0 0,0-1 0 0 0,0 1-1 0 0,0-1 1 0 0,0 0 0 0 0,-1 0-1 0 0,1 0 1 0 0,-1 0 0 0 0,1 0-1 0 0,-1 0 1 0 0,-3 3-1 0 0,-2 1 4 0 0,6-3-6 0 0,-14 8 56 0 0,8-8-38 0 0,0 0-1 0 0,0 0 0 0 0,-1 0 1 0 0,1-1-1 0 0,-10 2 0 0 0,-41 5 104 0 0,23-5-29 0 0,-1-1 0 0 0,0-3-1 0 0,1 0 1 0 0,-64-10 0 0 0,89 8-61 0 0,5 1-36 0 0,-1 0 1 0 0,1 0-1 0 0,0 0 1 0 0,0 0-1 0 0,0-1 1 0 0,0 0-1 0 0,1 0 1 0 0,-1 0-1 0 0,0-1 1 0 0,1 0-1 0 0,-6-4 1 0 0,6 4-296 0 0,-1-3-1867 0 0,1-2 1097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14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1 229 12295 0 0,'0'0'1620'0'0,"0"-2"-1310"0"0,0-1-240 0 0,0 1 0 0 0,1-1 0 0 0,-1 1 0 0 0,1-1 0 0 0,-1 1 0 0 0,1-1 0 0 0,0 1 0 0 0,0 0 0 0 0,0-1 0 0 0,0 1 0 0 0,0 0 0 0 0,1 0 0 0 0,1-2 0 0 0,0-1 17 0 0,1 1 1 0 0,0 0-1 0 0,1 0 0 0 0,-1 0 0 0 0,7-4 0 0 0,5-2 100 0 0,1 1-1 0 0,26-10 0 0 0,4 2 68 0 0,1 2 1 0 0,50-9-1 0 0,57-17-257 0 0,-97 24-727 0 0,-32 11-3554 0 0,-7 2-886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3 7367 0 0,'0'0'568'0'0,"-16"0"4776"0"0,9-1-5327 0 0,1 0-1 0 0,-1 0 1 0 0,0 1-1 0 0,0 0 1 0 0,0 0-1 0 0,0 1 0 0 0,1 0 1 0 0,-1 0-1 0 0,0 0 1 0 0,1 1-1 0 0,-8 2 1 0 0,-9 5 497 0 0,-37 21 0 0 0,53-27-404 0 0,2 0-82 0 0,0-1-1 0 0,1 1 0 0 0,-1 1 1 0 0,1-1-1 0 0,0 0 0 0 0,0 1 1 0 0,0 0-1 0 0,0 0 0 0 0,1 0 1 0 0,0 1-1 0 0,0-1 0 0 0,0 1 1 0 0,0 0-1 0 0,0-1 0 0 0,1 1 1 0 0,0 0-1 0 0,0 1 0 0 0,1-1 1 0 0,-1 0-1 0 0,1 0 0 0 0,0 1 1 0 0,0-1-1 0 0,1 11 0 0 0,0 16-42 0 0,1 0 0 0 0,2-1 0 0 0,1 0-1 0 0,1 1 1 0 0,2-2 0 0 0,1 1 0 0 0,2-1 0 0 0,0 0-1 0 0,20 36 1 0 0,-28-62 24 0 0,0 1 0 0 0,0-1-1 0 0,0-1 1 0 0,1 1-1 0 0,-1 0 1 0 0,1-1 0 0 0,0 1-1 0 0,0-1 1 0 0,0 0 0 0 0,1 0-1 0 0,-1 0 1 0 0,1 0 0 0 0,-1 0-1 0 0,1-1 1 0 0,0 0-1 0 0,0 0 1 0 0,0 0 0 0 0,0 0-1 0 0,1-1 1 0 0,4 2 0 0 0,1-1 20 0 0,0 0 1 0 0,0-1 0 0 0,0 0-1 0 0,0 0 1 0 0,0-1 0 0 0,0 0-1 0 0,1-1 1 0 0,-1-1 0 0 0,0 1-1 0 0,0-1 1 0 0,0-1 0 0 0,-1 0 0 0 0,1 0-1 0 0,9-5 1 0 0,-15 5-5 0 0,1 1-1 0 0,-1-1 1 0 0,0 1 0 0 0,0-1-1 0 0,0 0 1 0 0,0-1 0 0 0,0 1-1 0 0,-1-1 1 0 0,0 1 0 0 0,0-1 0 0 0,0 0-1 0 0,0-1 1 0 0,0 1 0 0 0,-1 0-1 0 0,1-1 1 0 0,-1 1 0 0 0,-1-1-1 0 0,1 0 1 0 0,-1 1 0 0 0,1-1 0 0 0,-1 0-1 0 0,0-9 1 0 0,0 5 11 0 0,0-1 1 0 0,-1 1-1 0 0,0 0 1 0 0,-1-1-1 0 0,0 1 1 0 0,0 0-1 0 0,-1 0 0 0 0,0 0 1 0 0,-1 0-1 0 0,0 0 1 0 0,-5-11-1 0 0,7 19-30 0 0,1 0-1 0 0,-1-1 1 0 0,0 1-1 0 0,0 0 0 0 0,1 0 1 0 0,-1 0-1 0 0,0 0 1 0 0,0 1-1 0 0,0-1 1 0 0,0 0-1 0 0,0 0 0 0 0,0 0 1 0 0,0 1-1 0 0,-1-1 1 0 0,1 1-1 0 0,0-1 1 0 0,0 1-1 0 0,0-1 1 0 0,-3 0-1 0 0,2 1-1 0 0,-1 0 0 0 0,1 0 0 0 0,-1 0 0 0 0,1 0 0 0 0,-1 1 0 0 0,1-1 1 0 0,0 0-1 0 0,-1 1 0 0 0,-3 1 0 0 0,-4 3-4 0 0,1 0 1 0 0,0 0-1 0 0,-16 11 1 0 0,24-15-1 0 0,-38 28 0 0 0,16-11-6 0 0,0-1 1 0 0,-36 19 0 0 0,24-17-561 0 0,22-11-3794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3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4607 0 0,'0'0'6158'0'0,"9"-8"-5070"0"0,-5 4-988 0 0,-3 3 234 0 0,85-3 1967 0 0,-54 1-2173 0 0,1 2 0 0 0,41 3 1 0 0,78 22 95 0 0,-139-21-212 0 0,-6-2 3 0 0,1 1 0 0 0,-1-1 0 0 0,1-1-1 0 0,7 1 1 0 0,-11-2 45 0 0,4 0 16 0 0,-3 0 22 0 0,-1-1-1 0 0,1 1 1 0 0,-1-1-1 0 0,1 0 0 0 0,-1-1 1 0 0,1 1-1 0 0,-1-1 1 0 0,0 0-1 0 0,0 0 1 0 0,-1 0-1 0 0,1 0 0 0 0,-1-1 1 0 0,7-8 1575 0 0,-9 14-1546 0 0,0 3-63 0 0,0 0 1 0 0,0 1-1 0 0,0-1 1 0 0,-1 0-1 0 0,1 0 1 0 0,-1 1-1 0 0,-1-1 1 0 0,1 0-1 0 0,-1 0 1 0 0,-1 6-1 0 0,-1 2 95 0 0,0 0 0 0 0,-9 23 0 0 0,-2 8 66 0 0,9-22-185 0 0,-2 0 1 0 0,0 0-1 0 0,-16 32 1 0 0,16-42-7 0 0,0-1 0 0 0,0 1 1 0 0,-1-2-1 0 0,0 1 1 0 0,-1-1-1 0 0,0 0 0 0 0,-16 13 1 0 0,-57 39 374 0 0,80-62-369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18.4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 18655 0 0,'0'0'859'0'0,"-2"1"-26"0"0,-9 7-534 0 0,10-5-295 0 0,-1-1 1 0 0,1 1-1 0 0,-1-1 1 0 0,1 1-1 0 0,0 0 1 0 0,0 0-1 0 0,0-1 1 0 0,1 1-1 0 0,-1 0 1 0 0,1 0-1 0 0,-1 0 0 0 0,1 0 1 0 0,0 0-1 0 0,1 5 1 0 0,0 6 27 0 0,6 25 1 0 0,-5-26-14 0 0,22 134-1425 0 0,5 151 1 0 0,-27-205-15 0 0,-3-51 669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6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378 134 1375 0 0,'0'0'66'0'0,"1"-9"4"0"0,0 2 201 0 0,2-19 3238 0 0,-5 10-1889 0 0,2 15-1507 0 0,-1 0-1 0 0,1 1 0 0 0,-1-1 0 0 0,1 0 1 0 0,-1 1-1 0 0,1-1 0 0 0,-1 1 0 0 0,1-1 1 0 0,-1 1-1 0 0,0-1 0 0 0,1 1 0 0 0,-1-1 0 0 0,0 1 1 0 0,1 0-1 0 0,-1-1 0 0 0,0 1 0 0 0,0 0 1 0 0,1-1-1 0 0,-2 1 0 0 0,-14-3 1251 0 0,11 3-1120 0 0,-1 1 0 0 0,1 0 0 0 0,0 0 0 0 0,-1 0 0 0 0,1 1 0 0 0,0-1 0 0 0,-9 5 0 0 0,10-5-146 0 0,0 0-1 0 0,0-1 0 0 0,-1 1 0 0 0,1-1 1 0 0,0 0-1 0 0,0-1 0 0 0,-1 1 0 0 0,1-1 1 0 0,-5-1-1 0 0,3 1 77 0 0,0-2 1 0 0,0 1-1 0 0,0-1 0 0 0,1 0 1 0 0,-11-6-1 0 0,11 5-42 0 0,-1 0 0 0 0,0 1 1 0 0,1 0-1 0 0,-14-4 0 0 0,17 7-110 0 0,0-1-1 0 0,0 1 1 0 0,0 0-1 0 0,-1-1 0 0 0,1 1 1 0 0,0 0-1 0 0,0 0 1 0 0,0 1-1 0 0,-1-1 1 0 0,1 0-1 0 0,0 1 1 0 0,0 0-1 0 0,0-1 1 0 0,0 1-1 0 0,0 0 1 0 0,0 0-1 0 0,0 0 1 0 0,-4 3-1 0 0,-1 1 5 0 0,0 1 0 0 0,0 1 0 0 0,0-1 0 0 0,1 1 0 0 0,0 0 0 0 0,1 1 0 0 0,-7 10 1 0 0,-2 6-23 0 0,-11 29 1 0 0,6-2-4 0 0,17-48 0 0 0,0 0 0 0 0,-1 17 11 0 0,2-17 6 0 0,1-1-16 0 0,0-1 1 0 0,0 0-1 0 0,0 0 0 0 0,0 1 1 0 0,0-1-1 0 0,0 0 0 0 0,0 0 1 0 0,0 1-1 0 0,0-1 0 0 0,1 0 1 0 0,-1 0-1 0 0,0 0 1 0 0,1 1-1 0 0,-1-1 0 0 0,2 2 1 0 0,-2-1-24 0 0,1 0 17 0 0,0 1-1 0 0,0-1 0 0 0,1 1 0 0 0,-1-1 0 0 0,0 1 1 0 0,1-1-1 0 0,-1 0 0 0 0,1 1 0 0 0,0-1 0 0 0,0 0 1 0 0,0 0-1 0 0,0 0 0 0 0,0 0 0 0 0,0-1 0 0 0,0 1 1 0 0,1-1-1 0 0,-1 1 0 0 0,0-1 0 0 0,4 1 0 0 0,-6-2 6 0 0,11 6-11 0 0,1-2 1 0 0,-1 0-1 0 0,1 0 1 0 0,17 3-1 0 0,37 5-1 0 0,-36-7 13 0 0,58 17-1 0 0,-69-15 4 0 0,-14-4-12 0 0,-2 0 15 0 0,0 0 0 0 0,0 0 0 0 0,0 0 1 0 0,1 0-1 0 0,-1-1 0 0 0,1 0 0 0 0,7 4 1 0 0,13 11 77 0 0,-13-8-32 0 0,2 1 1 0 0,-2 0-44 0 0,2 4-10 0 0,-11-9 0 0 0,-1 0 0 0 0,3 8 14 0 0,-3-8 3 0 0,-1 0-2 0 0,-4 17 89 0 0,1-10-19 0 0,0 1 1 0 0,-2-1 0 0 0,1 0 0 0 0,-1 0-1 0 0,-1 0 1 0 0,0 0 0 0 0,-1-1 0 0 0,0 0-1 0 0,-1-1 1 0 0,0 0 0 0 0,-1 0-1 0 0,-13 13 1 0 0,18-20-28 0 0,0 0 0 0 0,0-1 1 0 0,0 1-1 0 0,0-1 0 0 0,0 1 0 0 0,0-1 0 0 0,-1-1 0 0 0,1 1 0 0 0,-1-1 1 0 0,1 1-1 0 0,-8 0 0 0 0,-5 0 218 0 0,-33-1 1 0 0,-5 1-116 0 0,4-1-149 0 0,49 0-10 0 0,-1-2-1 0 0,1 1 0 0 0,-1 0 1 0 0,1 0-1 0 0,0-1 1 0 0,-1 1-1 0 0,1-1 0 0 0,0 0 1 0 0,0 0-1 0 0,-1 1 1 0 0,1-1-1 0 0,0-1 0 0 0,0 1 1 0 0,0 0-1 0 0,0-1 1 0 0,0 1-1 0 0,1-1 0 0 0,-4-2 1 0 0,2 0 4 0 0,0 0 0 0 0,1-1 1 0 0,-1 1-1 0 0,1 0 0 0 0,0-1 1 0 0,-2-5-1 0 0,3 6-2 0 0,-3-8 14 0 0,1 0 0 0 0,0 0 1 0 0,0 0-1 0 0,2 0 0 0 0,-1-1 1 0 0,2 1-1 0 0,-1-1 0 0 0,3-15 1 0 0,-1 18-10 0 0,1-1 1 0 0,0 1-1 0 0,0 0 1 0 0,1-1-1 0 0,0 1 1 0 0,1 0-1 0 0,0 1 1 0 0,1-1-1 0 0,0 1 1 0 0,6-9-1 0 0,-1 5 165 0 0,16-14 1 0 0,-3 4 4 0 0,-13 11-121 0 0,0 0-1 0 0,0-1 0 0 0,-1 1 1 0 0,0-2-1 0 0,-1 1 0 0 0,8-20 1 0 0,-4 4 11 0 0,67-152 436 0 0,-77 178-512 0 0,0 0-1 0 0,0 0 1 0 0,0 0 0 0 0,0 0-1 0 0,1 0 1 0 0,-1 0-1 0 0,1 0 1 0 0,-1 1-1 0 0,1-1 1 0 0,0 1 0 0 0,0 0-1 0 0,0 0 1 0 0,1 0-1 0 0,-1 0 1 0 0,4-1-1 0 0,-1 1-215 0 0,0 1-1 0 0,0-1 1 0 0,0 1-1 0 0,1 0 1 0 0,-1 1-1 0 0,0 0 1 0 0,0 0-1 0 0,8 1 1 0 0,2 0-623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31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84 1375 0 0,'-1'0'107'0'0,"-2"-2"90"0"0,-8-1 5536 0 0,7 1-5697 0 0,-7-12-186 0 0,5 7 574 0 0,1 0-385 0 0,0 1 0 0 0,-1 0 0 0 0,1 1-1 0 0,-1-1 1 0 0,-1 1 0 0 0,-11-8 0 0 0,15 12 53 0 0,0 0 0 0 0,-1 0 0 0 0,1 0-1 0 0,0 0 1 0 0,0 1 0 0 0,-1-1 0 0 0,-3 1 0 0 0,0-1 197 0 0,4 1-167 0 0,0 0 0 0 0,0 0 0 0 0,0 0-1 0 0,0 0 1 0 0,0 1 0 0 0,1 0 0 0 0,-7 1 0 0 0,-4 2 28 0 0,10-4-119 0 0,1 1-1 0 0,0 0 0 0 0,0 0 0 0 0,0-1 0 0 0,0 1 0 0 0,0 1 1 0 0,-2 0-1 0 0,0 0-8 0 0,2-1-17 0 0,1 0-1 0 0,-1-1 1 0 0,1 1-1 0 0,-1 0 1 0 0,0 0 0 0 0,1 0-1 0 0,0 0 1 0 0,-1 0-1 0 0,1 0 1 0 0,0 0-1 0 0,-1 1 1 0 0,-1 1-1 0 0,0 2 1 0 0,-9 9-5 0 0,-4 3 54 0 0,-20 36 334 0 0,35-52-262 0 0,1 1 2 0 0,-3 5-9 0 0,0-2-37 0 0,3-5-77 0 0,0 0 0 0 0,-1 1 0 0 0,1-1 0 0 0,0 0 1 0 0,0 1-1 0 0,-1-1 0 0 0,1 1 0 0 0,0-1 0 0 0,0 1 0 0 0,0-1 0 0 0,0 1 0 0 0,0-1 0 0 0,0 0 0 0 0,0 1 0 0 0,0-1 0 0 0,0 1 0 0 0,0-1 0 0 0,0 1 0 0 0,0-1 0 0 0,0 1 1 0 0,0-1-1 0 0,1 1 0 0 0,1 10 16 0 0,1-6 22 0 0,2 5-22 0 0,-2-5 22 0 0,4 6-22 0 0,6-1 32 0 0,1-3 11 0 0,4-2 35 0 0,-14-6-84 0 0,-1 0 2 0 0,3 0 36 0 0,0-1 0 0 0,0 1 0 0 0,0-1 0 0 0,-1 0 0 0 0,1 0-1 0 0,-1-1 1 0 0,1 0 0 0 0,8-6 0 0 0,3-4 276 0 0,19-17 0 0 0,-10 7 88 0 0,-20 18-287 0 0,0-1 0 0 0,9-12 0 0 0,-13 17-98 0 0,-1-2 39 0 0,2-4 0 0 0,-1 3 14 0 0,-1 1 0 0 0,0-1-1 0 0,0 0 1 0 0,0 1 0 0 0,-1-1 0 0 0,1-5 0 0 0,-1 7 57 0 0,-1-10 100 0 0,1-9 332 0 0,2 15-564 0 0,-1 6-10 0 0,-1 0 0 0 0,1 0 0 0 0,-1 0 0 0 0,1 0 0 0 0,-1 0 0 0 0,0 0 0 0 0,1 0 0 0 0,-1 0 0 0 0,1 0 0 0 0,-1 0 0 0 0,1 0 0 0 0,-1 0 0 0 0,0 0 0 0 0,1 0 0 0 0,-1 0 0 0 0,1 1 0 0 0,-1-1 0 0 0,1 0 0 0 0,-1 1 0 0 0,8 6 0 0 0,-7-6 27 0 0,-1 0 0 0 0,1 0 0 0 0,0 0 0 0 0,-1 0 0 0 0,1 1-1 0 0,-1-1 1 0 0,1 0 0 0 0,-1 0 0 0 0,0 0 0 0 0,1 1 0 0 0,-1-1-1 0 0,0 0 1 0 0,0 0 0 0 0,0 1 0 0 0,0-1 0 0 0,0 0 0 0 0,0 0 0 0 0,0 1-1 0 0,0-1 1 0 0,0 0 0 0 0,-1 0 0 0 0,0 2 0 0 0,0 1-59 0 0,2 14 262 0 0,0 0 0 0 0,1-1 1 0 0,7 34-1 0 0,2 12 95 0 0,-4 4-91 0 0,-3 0 1 0 0,-6 82-1 0 0,0-133-192 0 0,-1 0-1 0 0,0 0 1 0 0,-10 26 0 0 0,7-25 37 0 0,1 0 1 0 0,-3 19-1 0 0,8-32-31 0 0,0 3-24 0 0,0-6-191 0 0,0 0 0 0 0,1 0-1 0 0,-1 0 1 0 0,1-1 0 0 0,-1 1 0 0 0,0 0-1 0 0,1 0 1 0 0,0 0 0 0 0,-1-1 0 0 0,1 1 0 0 0,-1 0-1 0 0,1-1 1 0 0,0 1 0 0 0,-1-1 0 0 0,1 1-1 0 0,0-1 1 0 0,0 1 0 0 0,-1-1 0 0 0,1 1-1 0 0,0-1 1 0 0,0 0 0 0 0,0 1 0 0 0,0-1-1 0 0,-1 0 1 0 0,3 1 0 0 0,-1-1-761 0 0,12 5-4784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4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333 127 1839 0 0,'0'0'3042'0'0,"-1"-1"-2789"0"0,-2-4-165 0 0,3 4 113 0 0,-12-25 2258 0 0,-9-45 730 0 0,21 69-3134 0 0,0 1 0 0 0,-1 0 0 0 0,1 0 0 0 0,-1 0 0 0 0,0 0 0 0 0,1 0 0 0 0,-1-1 0 0 0,0 1 0 0 0,0 0 0 0 0,1 0 0 0 0,-1 1 0 0 0,0-1-1 0 0,0 0 1 0 0,0 0 0 0 0,0 0 0 0 0,0 1 0 0 0,0-1 0 0 0,0 0 0 0 0,-1 1 0 0 0,1-1 0 0 0,0 1 0 0 0,0-1 0 0 0,0 1 0 0 0,-2-1 0 0 0,-4 1-45 0 0,-2 3-10 0 0,0 1 0 0 0,-20 11 0 0 0,18-9 91 0 0,-20 15-1 0 0,8-6 457 0 0,8-3-271 0 0,0 0 0 0 0,0 1 0 0 0,-13 15 0 0 0,18-19-232 0 0,1 4 11 0 0,7-10-36 0 0,-1 1-1 0 0,0 0 0 0 0,0-1 1 0 0,0 0-1 0 0,0 1 0 0 0,0-1 1 0 0,-1 0-1 0 0,-3 2 0 0 0,2-2 17 0 0,3-2-22 0 0,1 0-1 0 0,0 0 1 0 0,-1 0 0 0 0,1 0-1 0 0,0 1 1 0 0,-1-1 0 0 0,1 0-1 0 0,0 1 1 0 0,0-1 0 0 0,0 1-1 0 0,0-1 1 0 0,0 1 0 0 0,1-1-1 0 0,-1 1 1 0 0,-1 2 0 0 0,0-2-50 0 0,0 0 9 0 0,-1 16-113 0 0,3-4 141 0 0,3-2 0 0 0,-1-9 5 0 0,1 0 0 0 0,-1 0 0 0 0,1-1-1 0 0,-1 1 1 0 0,1-1 0 0 0,0 0 0 0 0,0 0-1 0 0,0 0 1 0 0,0 0 0 0 0,0 0-1 0 0,0-1 1 0 0,0 1 0 0 0,1-1 0 0 0,3 1-1 0 0,6 2 106 0 0,0-1 0 0 0,23 2-1 0 0,-26-3-55 0 0,3-1-44 0 0,1-1 1 0 0,-11 1 15 0 0,0-1 0 0 0,1 0 0 0 0,-1 0 0 0 0,0 0 0 0 0,1 0 0 0 0,-1-1 0 0 0,0 1 1 0 0,0-1-1 0 0,4-1 0 0 0,3-1 102 0 0,-6 2-68 0 0,1-1 1 0 0,0 0-1 0 0,-1 0 0 0 0,0 0 0 0 0,1 0 0 0 0,-1-1 0 0 0,0 1 0 0 0,0-1 0 0 0,0 0 1 0 0,5-6-1 0 0,14-10 142 0 0,-19 16-158 0 0,-1-1-1 0 0,1 1 1 0 0,-1-1-1 0 0,0 0 0 0 0,0 0 1 0 0,3-5-1 0 0,-4 6-3 0 0,0-1 0 0 0,0 1 0 0 0,0-1 0 0 0,0 0 0 0 0,0 0 0 0 0,-1 1 0 0 0,1-1 0 0 0,-1 0 0 0 0,0 0-1 0 0,1-7 1 0 0,-2 5 3 0 0,1 5 27 0 0,-1-1 2 0 0,3-27 86 0 0,-3 27-37 0 0,1 4-156 0 0,3 5 23 0 0,7 4 8 0 0,-9-7 7 0 0,6 17 17 0 0,-5-9 328 0 0,7 17 203 0 0,-6-19-530 0 0,-3-5 22 0 0,1 7-21 0 0,0 3 38 0 0,-1-1 14 0 0,-1-8 2 0 0,1 20 57 0 0,-2-7-27 0 0,-1 6-31 0 0,-2 0 31 0 0,0 0-1 0 0,-1-1 0 0 0,-10 29 1 0 0,-4-3 99 0 0,10-25-111 0 0,-9 36 1 0 0,15-48-101 0 0,1-3 24 0 0,-1 0-1 0 0,0 0 1 0 0,-4 9-1 0 0,6-15-10 0 0,-4 7-23 0 0,-4 2 157 0 0,8-10-128 0 0,-1-2 6 0 0,1 1 0 0 0,0 0 0 0 0,0 0 0 0 0,0-1 0 0 0,1 1 1 0 0,-1 0-1 0 0,0 0 0 0 0,1 0 0 0 0,-1 3 0 0 0,0-4 3 0 0,-1 1 1 0 0,1-1-1 0 0,0 1 0 0 0,-1-1 0 0 0,1 0 0 0 0,-1 1 1 0 0,1-1-1 0 0,-4 1 0 0 0,4-1-14 0 0,-20 10 164 0 0,15-9-152 0 0,-4 1 55 0 0,-7-1 0 0 0,1-3-107 0 0,11 0 169 0 0,-1 1-2950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5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8 919 0 0,'0'0'10539'0'0,"-5"1"-10279"0"0,0 0-147 0 0,1 1-34 0 0,2-1-13 0 0,0-1-75 0 0,-16-3 209 0 0,10 2-104 0 0,-49-7 2600 0 0,54 8-2642 0 0,-2 1-9 0 0,1 0 0 0 0,0 0 1 0 0,-1-1-1 0 0,1 1 1 0 0,-8-1-1 0 0,9 0 41 0 0,1 0 0 0 0,-1 0-1 0 0,0 0 1 0 0,0 1 0 0 0,0-1 0 0 0,0 1-1 0 0,0 0 1 0 0,1 0 0 0 0,-1 0-1 0 0,0 0 1 0 0,-3 3 0 0 0,-5 1-27 0 0,1 0-38 0 0,7-4 10 0 0,0 0 0 0 0,0 0-1 0 0,0 0 1 0 0,0 1 0 0 0,1 0 0 0 0,-1-1 0 0 0,1 1-1 0 0,-1 0 1 0 0,1 0 0 0 0,0 0 0 0 0,-3 3 0 0 0,4-3-20 0 0,0-1 69 0 0,0 1-1 0 0,-2 1-15 0 0,-11 20 300 0 0,13-21-32 0 0,-3 12-36 0 0,4-13-273 0 0,-3 2 51 0 0,-4 15 34 0 0,5-13-60 0 0,-2 3-25 0 0,3-6-7 0 0,1-1-11 0 0,-1 0 0 0 0,1 0 0 0 0,-1 0 0 0 0,1 0 0 0 0,0 0 0 0 0,-1 0 0 0 0,1 0 0 0 0,0 0 0 0 0,0 0-1 0 0,0 0 1 0 0,0 0 0 0 0,0 1 0 0 0,0-1 0 0 0,0 0 0 0 0,0 0 0 0 0,0 1 0 0 0,1-1 2 0 0,-1 8 15 0 0,1-6 216 0 0,0-1-136 0 0,4 8 2 0 0,-4-8 87 0 0,3 2-69 0 0,-4-3-116 0 0,0-1 1 0 0,1 1-1 0 0,-1-1 1 0 0,0 1 0 0 0,0 0-1 0 0,1-1 1 0 0,-1 1 0 0 0,1-1-1 0 0,-1 1 1 0 0,0-1 0 0 0,1 1-1 0 0,-1-1 1 0 0,1 0 0 0 0,-1 1-1 0 0,2-1 1 0 0,0 3 4 0 0,19 6 109 0 0,-8-6-110 0 0,33 12 65 0 0,-38-12 30 0 0,0-1 1 0 0,0 0 0 0 0,10 1-1 0 0,14 2 113 0 0,-8-1-165 0 0,-12-1-53 0 0,-1 1 0 0 0,0 2 0 0 0,-1 1 0 0 0,0 0 11 0 0,5 5 44 0 0,-12-10-59 0 0,13 5 17 0 0,2 0 39 0 0,-1 2 24 0 0,-13-7-63 0 0,-3-2-10 0 0,0 1 0 0 0,0-1 0 0 0,0 1 0 0 0,1 0 0 0 0,-1-1 0 0 0,0 1 0 0 0,0 0 1 0 0,0 0-1 0 0,0 0 0 0 0,-1 0 0 0 0,1 0 0 0 0,2 2 0 0 0,9 12-3 0 0,-10-11 0 0 0,0-1 0 0 0,1 1 0 0 0,-1-1 0 0 0,0 1 0 0 0,0 0 0 0 0,0 0 0 0 0,-1 0 0 0 0,0 0 0 0 0,2 6 0 0 0,-2-7 0 0 0,-1 0 0 0 0,1 0 0 0 0,0 0 0 0 0,0 0 0 0 0,3 4 0 0 0,6 11 0 0 0,-6-11 14 0 0,-2-4-3 0 0,-1 1 1 0 0,1-1-1 0 0,0 0 1 0 0,0-1-1 0 0,1 1 1 0 0,-1 0-1 0 0,1-1 1 0 0,4 5 0 0 0,-3-4-16 0 0,-2-2 17 0 0,0 0 0 0 0,-1 1 1 0 0,0-1-1 0 0,1 0 0 0 0,-1 1 1 0 0,0-1-1 0 0,1 1 0 0 0,-1-1 1 0 0,0 1-1 0 0,0-1 0 0 0,0 1 1 0 0,-1 0-1 0 0,2 2 0 0 0,5 17 58 0 0,-5 3-7 0 0,-1-22-21 0 0,1 5-33 0 0,1 1-10 0 0,-2-1 11 0 0,0-4 32 0 0,1 6-33 0 0,0 1-10 0 0,0 1 0 0 0,-1 0 11 0 0,-4-1 42 0 0,-1 1 1 0 0,0-2-33 0 0,2-6 22 0 0,-5 7-30 0 0,7-9-13 0 0,0-1 1 0 0,0 0-1 0 0,0 1 1 0 0,0-1-1 0 0,-1 0 1 0 0,1 0-1 0 0,0 1 0 0 0,0-1 1 0 0,0 0-1 0 0,-1 0 1 0 0,1 0-1 0 0,0 1 1 0 0,0-1-1 0 0,-1 0 0 0 0,1 0 1 0 0,0 0-1 0 0,-1 1 1 0 0,1-1-1 0 0,0 0 1 0 0,0 0-1 0 0,-1 0 1 0 0,1 0-1 0 0,0 0 0 0 0,-1 0 1 0 0,1 0-1 0 0,-9 3 61 0 0,4-1-8 0 0,1-1-50 0 0,-8 0 68 0 0,-8 2 7 0 0,-11-1-78 0 0,1 0 0 0 0,20-1 0 0 0,-33-3 0 0 0,22 2 0 0 0,13 1 19 0 0,6-1-14 0 0,-1 1 0 0 0,1-1 0 0 0,-1 0 0 0 0,1 0 0 0 0,-1 0 0 0 0,1-1 0 0 0,0 1 0 0 0,-5-2 0 0 0,-93-20 59 0 0,90 20-64 0 0,0-1 0 0 0,0 0 0 0 0,-1 0 0 0 0,1-3 0 0 0,2-1 11 0 0,2-3 42 0 0,4 7-46 0 0,0-1-1 0 0,1 1 0 0 0,-1-1 1 0 0,1 1-1 0 0,0-1 0 0 0,0 1 1 0 0,0-1-1 0 0,0 0 0 0 0,0-7 1 0 0,1 11-7 0 0,0-9 0 0 0,0 0 0 0 0,6-7 0 0 0,-6 8 16 0 0,1 6-11 0 0,-1 0 0 0 0,0 0-1 0 0,1-1 1 0 0,-1 1 0 0 0,1 0-1 0 0,0 0 1 0 0,-1 0 0 0 0,1 0-1 0 0,0 0 1 0 0,0 0 0 0 0,2-2-1 0 0,36-64-4 0 0,-31 55 0 0 0,-7 12 0 0 0,-1 0 0 0 0,1 0 0 0 0,-1 0 0 0 0,1 0 0 0 0,-1 0 0 0 0,1 0 0 0 0,0 1 0 0 0,0-1 0 0 0,0 0 0 0 0,-1 0 0 0 0,1 1 0 0 0,0-1 0 0 0,1 0 0 0 0,7-6 0 0 0,8-4 0 0 0,0 4 0 0 0,0 1 0 0 0,3-4 0 0 0,8-5 0 0 0,-19 10 0 0 0,7-1-31 0 0,-1 2-2 0 0,-14 4 33 0 0,9-3 0 0 0,-1-1 0 0 0,-6 2 0 0 0,0 0 0 0 0,0 0 0 0 0,0 0 0 0 0,0 0 0 0 0,-1 0 0 0 0,1-1 0 0 0,-1 1 0 0 0,1-1 0 0 0,-1 0 0 0 0,0 0 0 0 0,0 1 0 0 0,0-1 0 0 0,2-6 0 0 0,0 1 12 0 0,6-13 191 0 0,16-23-1 0 0,-8 15-80 0 0,-12 19-80 0 0,-1-1-31 0 0,-1-1-9 0 0,-5 9-6 0 0,1-3 59 0 0,0 5-51 0 0,0 0 0 0 0,1 0 0 0 0,-1 0 0 0 0,0 0 0 0 0,0 0 0 0 0,1-1-1 0 0,-1 1 1 0 0,0 0 0 0 0,0 0 0 0 0,0 0 0 0 0,0 0 0 0 0,-1 0 0 0 0,1-1-1 0 0,0 1 1 0 0,0 0 0 0 0,-1 0 0 0 0,1 0 0 0 0,-1 0 0 0 0,1 0 0 0 0,-1 0-1 0 0,1 0 1 0 0,-2-1 0 0 0,1 1-6 0 0,1-1 61 0 0,-1 0-5 0 0,-3-6-43 0 0,-2-2-11 0 0,-1 2 0 0 0,-3 1 0 0 0,0 0 0 0 0,1 3 11 0 0,2 0 51 0 0,-1 0 1 0 0,1 0-1 0 0,-1 1 1 0 0,0 0-1 0 0,0 1 1 0 0,0 0 0 0 0,0 0-1 0 0,0 1 1 0 0,-12-1-1 0 0,-4 0-48 0 0,17 0-16 0 0,-2 2 2 0 0,-1 4 0 0 0,-1-2 0 0 0,1 1 0 0 0,6-2-22 0 0,0 0 1 0 0,1 1-1 0 0,-1-1 0 0 0,0 1 1 0 0,1 0-1 0 0,-6 4 0 0 0,4-3-18 0 0,4-2-79 0 0,0 0-677 0 0,-2 5 327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4:1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241 657 1839 0 0,'0'0'6439'0'0,"1"-1"-6351"0"0,4-6 4777 0 0,-4 6-4811 0 0,-1 1-1 0 0,1 0 1 0 0,0-1 0 0 0,-1 1-1 0 0,1-1 1 0 0,0 1-1 0 0,-1-1 1 0 0,1 0-1 0 0,-1 1 1 0 0,1-1 0 0 0,-1 0-1 0 0,1 1 1 0 0,-1-1-1 0 0,0 0 1 0 0,1 1 0 0 0,-1-1-1 0 0,0 0 1 0 0,1 0-1 0 0,-1-1 1 0 0,5-16 602 0 0,5-16 567 0 0,-10 33-1015 0 0,1-1-15 0 0,1-5-34 0 0,0 0-1 0 0,1 0 1 0 0,4-10 0 0 0,7-13-2 0 0,-4 4-72 0 0,-2-1-1 0 0,0 0 0 0 0,-2 0 1 0 0,-1-1-1 0 0,1-30 0 0 0,-4 39-54 0 0,21-162 1305 0 0,-22 168-1295 0 0,0 5-16 0 0,0 1 0 0 0,-1-1 0 0 0,0 0 1 0 0,0 1-1 0 0,-3-11 0 0 0,5-19 30 0 0,-2 36-44 0 0,0 1 1 0 0,0 0 0 0 0,0 0 0 0 0,0-1 0 0 0,1 1 0 0 0,-1 0 0 0 0,0-1 0 0 0,0 1 0 0 0,0 0 0 0 0,0-1 0 0 0,0 1 0 0 0,0 0 0 0 0,0-1-1 0 0,0 1 1 0 0,0 0 0 0 0,0-1 0 0 0,0 1 0 0 0,0 0 0 0 0,0-1 0 0 0,0 1 0 0 0,0 0 0 0 0,-1-1 0 0 0,1 1 0 0 0,0 0 0 0 0,0-1-1 0 0,0 1 1 0 0,0 0 0 0 0,-1-1 0 0 0,1 1 0 0 0,0 0 0 0 0,0 0 0 0 0,-1-1 0 0 0,1 1 0 0 0,0 0 0 0 0,0 0 0 0 0,-1 0 0 0 0,1-1 0 0 0,0 1-1 0 0,-1 0 1 0 0,1 0 0 0 0,0 0 0 0 0,-1 0 0 0 0,1 0 0 0 0,0 0 0 0 0,-1 0 0 0 0,1-1 0 0 0,0 1 0 0 0,-1 0 0 0 0,1 0 0 0 0,0 0 0 0 0,-1 0-1 0 0,1 1 1 0 0,0-1 0 0 0,-1 0 0 0 0,1 0 0 0 0,0 0 0 0 0,-1 0 0 0 0,1 0 0 0 0,0 0 0 0 0,-1 0 0 0 0,1 1 0 0 0,0-1 0 0 0,0 0 0 0 0,-1 0-1 0 0,1 0 1 0 0,0 1 0 0 0,-1-1 0 0 0,-12 9 3 0 0,13-9-11 0 0,0 1 1 0 0,-1-1-1 0 0,1 0 1 0 0,-1 0-1 0 0,1 1 1 0 0,-1-1 0 0 0,1 0-1 0 0,-1 0 1 0 0,1 0-1 0 0,0 0 1 0 0,-1 1-1 0 0,1-1 1 0 0,-1 0-1 0 0,1 0 1 0 0,-1 0-1 0 0,1 0 1 0 0,-1 0 0 0 0,1 0-1 0 0,-1 0 1 0 0,1 0-1 0 0,-2-1 1 0 0,-8 1 44 0 0,6 0-48 0 0,3 0 0 0 0,1 0 0 0 0,-1 0 0 0 0,1 0 0 0 0,0 0 0 0 0,-1 0 0 0 0,1 0 0 0 0,0 0 0 0 0,-1 0 0 0 0,1 0 0 0 0,-1 0 0 0 0,1 0 0 0 0,0 0 0 0 0,-1 0 0 0 0,1 0 0 0 0,0 0 0 0 0,-1 0 0 0 0,1 1 0 0 0,0-1 0 0 0,-1 0 0 0 0,1 0 0 0 0,0 0 0 0 0,-1 1 0 0 0,1-1 0 0 0,0 0 0 0 0,-1 1 0 0 0,-9 8 0 0 0,2-2 0 0 0,0 0 0 0 0,0 1 0 0 0,1 0 0 0 0,1 0 0 0 0,-12 18 0 0 0,9-13 0 0 0,-17 21 0 0 0,-22 19 43 0 0,19-21 35 0 0,-60 54 1 0 0,82-81-33 0 0,0 1 0 0 0,1 1 0 0 0,0-1 0 0 0,0 1 0 0 0,-5 7 0 0 0,11-6 11 0 0,0-6-54 0 0,0-1-3 0 0,0 1 0 0 0,0-1 1 0 0,0 1-1 0 0,0-1 0 0 0,0 1 0 0 0,1-1 0 0 0,-1 0 0 0 0,0 1 0 0 0,1-1 0 0 0,-1 0 0 0 0,1 1 1 0 0,0-1-1 0 0,-1 0 0 0 0,1 0 0 0 0,0 1 0 0 0,0-1 0 0 0,1 2 0 0 0,2 0 9 0 0,-2 1-3 0 0,1-1-1 0 0,0 0 1 0 0,1 0 0 0 0,-1 0 0 0 0,0 0-1 0 0,1-1 1 0 0,-1 1 0 0 0,1-1 0 0 0,0 0-1 0 0,0 0 1 0 0,5 2 0 0 0,7 1 16 0 0,26 6 0 0 0,-31-8-18 0 0,6 0 13 0 0,0-1 0 0 0,-1-1 0 0 0,1-1 0 0 0,0 0 0 0 0,0-1 0 0 0,27-5 0 0 0,-22 2-2 0 0,0 2-1 0 0,-1 0 1 0 0,31 3 0 0 0,37 13-1647 0 0,-62-8-5386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0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1375 0 0,'0'0'128'0'0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5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2 919 0 0,'0'0'2431'0'0,"-9"0"1308"0"0,2-1-2476 0 0,0 0 0 0 0,0 1 0 0 0,-12 1 0 0 0,14 0-1194 0 0,0 0-1 0 0,0 0 1 0 0,0 0-1 0 0,0 1 1 0 0,0 0 0 0 0,1 0-1 0 0,-1 0 1 0 0,1 1 0 0 0,-9 5-1 0 0,-7 8-85 0 0,1 1 0 0 0,-28 31 0 0 0,11-9 310 0 0,14-8 436 0 0,21-30-496 0 0,1 0-89 0 0,-1 0-136 0 0,1-1 0 0 0,0 0 1 0 0,0 0-1 0 0,0 1 0 0 0,0-1 1 0 0,0 0-1 0 0,0 0 0 0 0,0 1 1 0 0,0-1-1 0 0,0 0 0 0 0,0 1 1 0 0,0-1-1 0 0,0 0 0 0 0,0 0 1 0 0,0 1-1 0 0,0-1 0 0 0,0 0 1 0 0,0 0-1 0 0,0 1 0 0 0,0-1 1 0 0,0 0-1 0 0,0 0 0 0 0,1 1 1 0 0,-1-1-1 0 0,0 1 0 0 0,43 15 119 0 0,-35-14-102 0 0,-1 0 0 0 0,1 1 0 0 0,-1 0 0 0 0,0 0-1 0 0,0 0 1 0 0,0 1 0 0 0,-1 0 0 0 0,1 0 0 0 0,-1 1-1 0 0,9 8 1 0 0,4 8-64 0 0,14 17-110 0 0,-30-34 137 0 0,0 0 1 0 0,-1 0-1 0 0,1 0 1 0 0,-1 1 0 0 0,0-1-1 0 0,0 1 1 0 0,2 7-1 0 0,-3-4 12 0 0,-1-1 0 0 0,0-3-1 0 0,-1-1 0 0 0,0 0 0 0 0,1 0 0 0 0,-1 0 0 0 0,0 0 1 0 0,-1 0-1 0 0,1 0 0 0 0,0 0 0 0 0,-1 0 0 0 0,0 0 0 0 0,0 0 0 0 0,0-1 0 0 0,0 1 0 0 0,0-1 0 0 0,0 1 0 0 0,0-1 0 0 0,-1 0 0 0 0,1 0 0 0 0,-1 0 0 0 0,-3 2 0 0 0,-6 5-53 0 0,1-1-3 0 0,0 0-1 0 0,-1 0 1 0 0,0-1 0 0 0,0-1 0 0 0,-19 8 0 0 0,19-11-304 0 0,10-4 233 0 0,1 1-303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6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2303 0 0,'0'-1'167'0'0,"0"-3"483"0"0,0 1 0 0 0,1-1 1 0 0,-1 1-1 0 0,1 0 0 0 0,-1-1 0 0 0,1 1 0 0 0,0 0 0 0 0,1-1 0 0 0,1-2 1 0 0,0 1-921 0 0,0 0 1 0 0,0 0 0 0 0,1 1 0 0 0,0-1 0 0 0,0 1 0 0 0,6-5 0 0 0,0-1 203 0 0,-9 10 95 0 0,-1-1-1 0 0,0 1 1 0 0,1-1-1 0 0,-1 1 1 0 0,0 0-1 0 0,1-1 1 0 0,-1 1-1 0 0,1 0 1 0 0,-1-1-1 0 0,1 1 1 0 0,-1 0-1 0 0,1 0 1 0 0,-1-1-1 0 0,1 1 1 0 0,-1 0-1 0 0,1 0 1 0 0,-1 0-1 0 0,1 0 1 0 0,-1 0 0 0 0,1 0-1 0 0,-1 0 1 0 0,1 0-1 0 0,-1 0 1 0 0,1 0-1 0 0,-1 0 1 0 0,1 0-1 0 0,-1 0 1 0 0,1 0-1 0 0,0 0 1 0 0,-1 0-1 0 0,1 1 1 0 0,1 0 62 0 0,-1 0-1 0 0,0 0 1 0 0,0 0 0 0 0,0 0 0 0 0,0 1-1 0 0,-1-1 1 0 0,1 0 0 0 0,0 0 0 0 0,0 1-1 0 0,-1-1 1 0 0,2 3 0 0 0,1 6 648 0 0,-1 0 1 0 0,3 16-1 0 0,-5-24-571 0 0,14 56 1500 0 0,-9-41-1478 0 0,-1 1 0 0 0,2 17-1 0 0,1 23-47 0 0,-2-22-29 0 0,0 39 0 0 0,-3 91-41 0 0,0-102-248 0 0,-2-63-730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6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5 124 11975 0 0,'-4'-30'1472'0'0,"4"29"-480"0"0,12-12 3310 0 0,13 6-4357 0 0,1 1 0 0 0,40-4 1 0 0,-43 8-158 0 0,-1-1 1 0 0,1-1 0 0 0,-1-2 0 0 0,32-11 0 0 0,-8-7-3875 0 0,-45 23 2954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7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0 407 2303 0 0,'5'9'12319'0'0,"-5"-41"-12043"0"0,9-278 439 0 0,-8 304-577 0 0,0 0 0 0 0,0 0 0 0 0,0 0 0 0 0,1 1 0 0 0,0-1 0 0 0,0 0 0 0 0,0 1 0 0 0,5-8 0 0 0,-5 12-31 0 0,4-3-86 0 0,-4 3-29 0 0,0 0 0 0 0,0 0 1 0 0,0 0-1 0 0,0 0 0 0 0,0 0 0 0 0,1 0 0 0 0,-1 1 0 0 0,0-1 0 0 0,1 1 0 0 0,-1-1 1 0 0,4 1-1 0 0,0 0 8 0 0,-5 0-17 0 0,4 0-39 0 0,7 6-11 0 0,-9-6-88 0 0,-1 1 0 0 0,0-1-1 0 0,0 1 1 0 0,0 0 0 0 0,0 0 0 0 0,0 0 0 0 0,-1 0 0 0 0,1 0 0 0 0,0 1 0 0 0,0-1 0 0 0,-1 0 0 0 0,1 1 0 0 0,-1-1 0 0 0,1 1 0 0 0,-1 0 0 0 0,2 2 0 0 0,0-1-2125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19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36 483 9215 0 0,'0'0'707'0'0,"-2"0"-464"0"0,-17 2 222 0 0,15-4-142 0 0,2 1-23 0 0,2 0-207 0 0,-1 1 0 0 0,1 0 1 0 0,-1-1-1 0 0,1 1 0 0 0,-1-1 1 0 0,1 1-1 0 0,-1-1 0 0 0,1 1 1 0 0,0-1-1 0 0,-1 1 0 0 0,1-1 1 0 0,0 1-1 0 0,-1-1 0 0 0,1 0 1 0 0,0 1-1 0 0,0-1 0 0 0,-1 1 0 0 0,1-1 1 0 0,0 0-1 0 0,0 1 0 0 0,0-1 1 0 0,0-1-1 0 0,0 1 181 0 0,-1-4-90 0 0,1 0 1 0 0,0 0 0 0 0,0 1 0 0 0,0-1-1 0 0,1 0 1 0 0,-1 0 0 0 0,1 0 0 0 0,0 0-1 0 0,2-4 1 0 0,17-42-60 0 0,-16 44-27 0 0,2-7-88 0 0,1 1 0 0 0,1 0-1 0 0,0 0 1 0 0,1 1-1 0 0,0 0 1 0 0,1 0 0 0 0,15-13-1 0 0,-9 11-5 0 0,0 2 0 0 0,1-1 0 0 0,0 2 0 0 0,32-16 0 0 0,-13 11-8 0 0,62-18-1 0 0,39-3-2 0 0,-63 19 14 0 0,102-28-7 0 0,-156 40 0 0 0,-17 5-1 0 0,1 0-1 0 0,0-1 1 0 0,0 1 0 0 0,0 0 0 0 0,0 1 0 0 0,0-1 0 0 0,1 1 0 0 0,-1 0-1 0 0,8 1 1 0 0,3 3-47 0 0,-13-3 48 0 0,0 0-1 0 0,-1 0 0 0 0,1 0 1 0 0,-1 0-1 0 0,0 0 0 0 0,1 0 1 0 0,-1 1-1 0 0,0-1 1 0 0,1 0-1 0 0,-1 1 0 0 0,0-1 1 0 0,0 1-1 0 0,0-1 0 0 0,-1 1 1 0 0,1 0-1 0 0,1 3 1 0 0,-1-2-1 0 0,0 1 1 0 0,-1 0-1 0 0,1-1 1 0 0,-1 1 0 0 0,0 0-1 0 0,0-1 1 0 0,-1 8-1 0 0,-1 1 4 0 0,-1-1-1 0 0,0 1 1 0 0,-1-1-1 0 0,-6 14 1 0 0,-74 142 114 0 0,2 48-173 0 0,21-49 47 0 0,39-115 10 0 0,-33 58-1 0 0,44-89 0 0 0,2 1 0 0 0,-11 34-1 0 0,6-16-70 0 0,11-31 23 0 0,0 1 0 0 0,-2 14 0 0 0,4-4-12 0 0,2-11 59 0 0,0-1 0 0 0,0 1 0 0 0,0 0 1 0 0,1-1-1 0 0,0 1 0 0 0,1-1 0 0 0,0 0 0 0 0,0 1 0 0 0,0-1 0 0 0,1 0 0 0 0,0-1 0 0 0,6 9 0 0 0,-6-11 1 0 0,-1 0-1 0 0,1 0 0 0 0,0-1 1 0 0,0 1-1 0 0,0-1 1 0 0,0 0-1 0 0,1 0 1 0 0,-1 0-1 0 0,1 0 1 0 0,0-1-1 0 0,0 0 0 0 0,0 0 1 0 0,0 0-1 0 0,0-1 1 0 0,0 0-1 0 0,1 0 1 0 0,-1 0-1 0 0,11 0 1 0 0,-3-1-272 0 0,0 0 1 0 0,1-1 0 0 0,-1 0-1 0 0,0-2 1 0 0,26-6 0 0 0,-13-2-4739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44 5527 0 0,'0'-1'423'0'0,"-1"0"-382"0"0,1 1 0 0 0,0-1 0 0 0,-1 0 0 0 0,1 0 0 0 0,-1 0 0 0 0,1 1 0 0 0,-1-1 0 0 0,1 0 0 0 0,-1 0 0 0 0,1 1 0 0 0,-1-1 0 0 0,0 0 0 0 0,0 1 0 0 0,1-1 0 0 0,-1 1 1 0 0,-5-4 4370 0 0,0-2-3485 0 0,1 1-906 0 0,4 3-11 0 0,-1 1 0 0 0,1-1 0 0 0,-1 1 0 0 0,1 0 0 0 0,-1 0 0 0 0,0-1-1 0 0,0 1 1 0 0,1 0 0 0 0,-1 1 0 0 0,0-1 0 0 0,0 0 0 0 0,0 0 0 0 0,0 1 0 0 0,0-1-1 0 0,0 1 1 0 0,0 0 0 0 0,0-1 0 0 0,0 1 0 0 0,0 0 0 0 0,-1 0 0 0 0,1 1-1 0 0,-3-1 1 0 0,5 0-2 0 0,-3 1 53 0 0,-1 0 0 0 0,0 0 0 0 0,1 1 0 0 0,-1-1 0 0 0,1 1 0 0 0,0-1 0 0 0,-1 1 0 0 0,1 0 0 0 0,0 0 0 0 0,0 0 0 0 0,0 1 0 0 0,0-1 0 0 0,1 1 0 0 0,-1 0 0 0 0,1 0 0 0 0,-1 0 0 0 0,1 0 1 0 0,0 0-1 0 0,0 0 0 0 0,1 0 0 0 0,-3 6 0 0 0,-2 6 242 0 0,1 1 1 0 0,0 0 0 0 0,-4 24-1 0 0,7-28-288 0 0,-1 1-1 0 0,2-1 1 0 0,0 1-1 0 0,0 0 1 0 0,1-1 0 0 0,1 1-1 0 0,0 0 1 0 0,1-1-1 0 0,0 1 1 0 0,8 22-1 0 0,-10-34-2 0 0,1 0 0 0 0,-1 0-1 0 0,1 0 1 0 0,0 0 0 0 0,0 0-1 0 0,-1 0 1 0 0,1 0 0 0 0,0-1-1 0 0,0 1 1 0 0,0 0 0 0 0,0-1-1 0 0,0 1 1 0 0,0 0 0 0 0,0-1-1 0 0,0 1 1 0 0,0-1 0 0 0,0 0-1 0 0,0 1 1 0 0,0-1-1 0 0,0 0 1 0 0,0 0 0 0 0,0 1-1 0 0,1-1 1 0 0,-1 0 0 0 0,0 0-1 0 0,0 0 1 0 0,0 0 0 0 0,0-1-1 0 0,0 1 1 0 0,1 0 0 0 0,-1 0-1 0 0,0-1 1 0 0,2 0 0 0 0,1 0 9 0 0,0-1 0 0 0,1 1 0 0 0,-1-1-1 0 0,0 0 1 0 0,0-1 0 0 0,-1 1 0 0 0,6-4 0 0 0,-2-1-1 0 0,-1 1 0 0 0,0-1 0 0 0,0-1 1 0 0,0 1-1 0 0,-1-1 0 0 0,-1 0 0 0 0,1 0 0 0 0,4-12 0 0 0,-2 2 20 0 0,-1 0 0 0 0,-1 0-1 0 0,3-21 1 0 0,-5 2-6 0 0,-3 31-11 0 0,0 0 0 0 0,1 0 0 0 0,-1 0 0 0 0,1 0 0 0 0,1 0 0 0 0,-1 0 0 0 0,1 0-1 0 0,2-6 1 0 0,-3 11 95 0 0,1-1 61 0 0,-2 2-161 0 0,0 0 0 0 0,0 0 0 0 0,0 0-1 0 0,0 0 1 0 0,0-1 0 0 0,0 1 0 0 0,1 0-1 0 0,-1 0 1 0 0,0 0 0 0 0,0 0 0 0 0,0 0-1 0 0,0 0 1 0 0,0-1 0 0 0,0 1 0 0 0,0 0 0 0 0,1 0-1 0 0,-1 0 1 0 0,0 0 0 0 0,0 0 0 0 0,0 0-1 0 0,0 0 1 0 0,0 0 0 0 0,1 0 0 0 0,-1 0-1 0 0,0 0 1 0 0,0 0 0 0 0,0 0 0 0 0,0-1-1 0 0,1 1 1 0 0,-1 0 0 0 0,0 0 0 0 0,0 0-1 0 0,0 1 1 0 0,0-1 0 0 0,0 0 0 0 0,1 0 0 0 0,-1 0-1 0 0,1 1-16 0 0,0 0 0 0 0,1 0 0 0 0,-1 0 0 0 0,0 0 0 0 0,0 0 1 0 0,0 0-1 0 0,-1 0 0 0 0,1 0 0 0 0,0 1 0 0 0,0-1 0 0 0,-1 0 0 0 0,1 1 0 0 0,0-1 0 0 0,-1 0 0 0 0,0 1 0 0 0,1-1 0 0 0,-1 3 0 0 0,2 3 0 0 0,7 22-3 0 0,5 30 1 0 0,-9-37 18 0 0,1 1-1 0 0,0-1 1 0 0,12 25 0 0 0,-13-35-46 0 0,-3-7-15 0 0,0-1 0 0 0,0 1 0 0 0,0-1 0 0 0,1 0 0 0 0,-1 0 0 0 0,1 0 0 0 0,0 0 0 0 0,5 5 0 0 0,1 4-1839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8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11055 0 0,'0'0'1002'0'0,"1"2"-672"0"0,13 23 2188 0 0,-5-10-2382 0 0,0 0-1 0 0,-1 1 1 0 0,-1 0-1 0 0,0 0 0 0 0,6 28 1 0 0,-7-19-590 0 0,-2-9-153 0 0,-1 1-1 0 0,0 1 0 0 0,-1-1 0 0 0,-1 0 1 0 0,-1 34-1 0 0,-4-38 392 0 0,3-12 493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8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 8287 0 0,'-5'-7'12088'0'0,"14"2"-11808"0"0,0 3-536 0 0,2 2-112 0 0,-1 1-5024 0 0,0 1-1008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8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13 7631 0 0,'0'0'690'0'0,"-1"-1"-569"0"0,-3-1-72 0 0,1 1 0 0 0,0-1 0 0 0,-1 1 0 0 0,1 0-1 0 0,-1 0 1 0 0,1 0 0 0 0,-1 0 0 0 0,1 0 0 0 0,-1 1 0 0 0,0 0 0 0 0,1 0-1 0 0,-1 0 1 0 0,0 0 0 0 0,1 0 0 0 0,-6 2 0 0 0,0 0-42 0 0,0 1 0 0 0,0 0 1 0 0,1 1-1 0 0,-9 5 0 0 0,11-6-40 0 0,-6 3 158 0 0,0 0 0 0 0,1 1-1 0 0,0 1 1 0 0,0-1 0 0 0,1 2 0 0 0,0 0-1 0 0,-12 13 1 0 0,16-14 160 0 0,0-1-1 0 0,1 2 1 0 0,0-1 0 0 0,0 0-1 0 0,1 1 1 0 0,0 0 0 0 0,0 0 0 0 0,1 0-1 0 0,1 1 1 0 0,-4 16 0 0 0,5-21-213 0 0,0 1 0 0 0,1-1 0 0 0,0 1 0 0 0,0 5 0 0 0,0-9-53 0 0,1 0 0 0 0,-1 0 0 0 0,1 0 0 0 0,-1 0 0 0 0,1 0 0 0 0,0 0 0 0 0,-1 0 0 0 0,1 0 0 0 0,0-1 0 0 0,0 1 0 0 0,1 0 0 0 0,-1-1 0 0 0,3 4 0 0 0,-3-5-4 0 0,1 1 0 0 0,-1-1 0 0 0,0 0 0 0 0,1 0 0 0 0,-1 0 0 0 0,0 1 0 0 0,1-1 0 0 0,-1-1 0 0 0,0 1 0 0 0,1 0 0 0 0,-1 0 0 0 0,3-1 0 0 0,-2 0 4 0 0,7-1-4 0 0,-1 0 0 0 0,0 0 0 0 0,0-1 0 0 0,0-1 1 0 0,-1 1-1 0 0,1-1 0 0 0,-1-1 0 0 0,0 1 0 0 0,0-1 0 0 0,0 0 1 0 0,8-9-1 0 0,-3 2-31 0 0,-1-1 0 0 0,0 0 0 0 0,0-1 0 0 0,13-23 0 0 0,-19 29 16 0 0,-2 0 0 0 0,1 0 0 0 0,-1 0 0 0 0,0-1-1 0 0,0 1 1 0 0,1-14 0 0 0,-4 20 43 0 0,-3-2-33 0 0,-4 7-10 0 0,2 1 34 0 0,-1 0 0 0 0,1 1 0 0 0,0 0 0 0 0,0 0 0 0 0,1 0-1 0 0,-1 1 1 0 0,1 0 0 0 0,1-1 0 0 0,-1 1 0 0 0,1 0 0 0 0,0 1-1 0 0,-4 10 1 0 0,4-7-27 0 0,1-1 0 0 0,-1 1 0 0 0,2 1-1 0 0,0-1 1 0 0,0 0 0 0 0,0 0 0 0 0,3 17 0 0 0,-1 3 2 0 0,-1 1-9 0 0,1 0 0 0 0,2 0 0 0 0,1 0 0 0 0,12 41 0 0 0,-10-47 39 0 0,-1 0-1 0 0,0 0 1 0 0,-2 1-1 0 0,0 26 1 0 0,-3-38-14 0 0,-1 1 0 0 0,0-1 0 0 0,0 1 0 0 0,-2-1 0 0 0,0 0 0 0 0,0 1 0 0 0,-2-2 0 0 0,-9 23 0 0 0,11-30 60 0 0,0-1 1 0 0,0 0 0 0 0,-1 0 0 0 0,0 0 0 0 0,0 0-1 0 0,0 0 1 0 0,0-1 0 0 0,-1 1 0 0 0,0-1 0 0 0,0 0-1 0 0,-7 4 1 0 0,10-7-99 0 0,0 0 1 0 0,-1 0-1 0 0,1 0 1 0 0,0 0-1 0 0,-1 0 0 0 0,1-1 1 0 0,-1 1-1 0 0,1-1 0 0 0,-1 1 1 0 0,1-1-1 0 0,-1 0 0 0 0,1 0 1 0 0,-1 0-1 0 0,1 0 0 0 0,-1 0 1 0 0,1-1-1 0 0,-1 1 0 0 0,1-1 1 0 0,-1 0-1 0 0,1 0 0 0 0,0 1 1 0 0,-1-2-1 0 0,1 1 0 0 0,0 0 1 0 0,0 0-1 0 0,0-1 1 0 0,0 1-1 0 0,0-1 0 0 0,0 0 1 0 0,-3-2-1 0 0,-5-9-1304 0 0,0-4-3965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9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17503 0 0,'0'0'1852'0'0,"0"1"-1916"0"0,-1 2-6 0 0,1 0 0 0 0,0-1-1 0 0,0 1 1 0 0,0 0 0 0 0,0-1 0 0 0,0 1 0 0 0,1 0-1 0 0,-1-1 1 0 0,1 1 0 0 0,1 3 0 0 0,13 29-1051 0 0,-7-16 784 0 0,13 41-230 0 0,18 89 0 0 0,-13-46 351 0 0,-21-76 422 0 0,0 1-1 0 0,-2 0 1 0 0,-2-1 0 0 0,-1 38-1 0 0,0-31 446 0 0,0-33 14 0 0,-2-9-574 0 0,-1 0-1 0 0,0-1 1 0 0,0 1-1 0 0,-7-11 1 0 0,7 11-40 0 0,-29-63 288 0 0,30 63-286 0 0,1 6-11 0 0,1 1 0 0 0,0-1 0 0 0,0 0-1 0 0,-1 0 1 0 0,1 0 0 0 0,0 1 0 0 0,0-1-1 0 0,1 0 1 0 0,-1 0 0 0 0,0 0 0 0 0,1 1 0 0 0,-1-1-1 0 0,1 0 1 0 0,-1 0 0 0 0,1 1 0 0 0,0-1 0 0 0,0 0-1 0 0,1-1 1 0 0,0 1-17 0 0,0-1 0 0 0,0 1-1 0 0,0 0 1 0 0,1-1 0 0 0,-1 1-1 0 0,1 0 1 0 0,-1 1 0 0 0,1-1 0 0 0,5-2-1 0 0,-2 1-44 0 0,-1 1-1 0 0,1 0 0 0 0,0 0 0 0 0,0 0 0 0 0,1 1 1 0 0,-1 0-1 0 0,0 0 0 0 0,0 1 0 0 0,13 0 1 0 0,-14 1-13 0 0,0 0 0 0 0,0 0 0 0 0,-1 1 0 0 0,1-1 1 0 0,0 1-1 0 0,-1 0 0 0 0,1 0 0 0 0,-1 0 0 0 0,1 1 0 0 0,5 4 1 0 0,3 5-64 0 0,0 0 1 0 0,15 18 0 0 0,-17-15 69 0 0,0-1 1 0 0,-1 2-1 0 0,10 20 1 0 0,-14-23-118 0 0,0-1 0 0 0,1-1 0 0 0,1 1 1 0 0,0-1-1 0 0,0 0 0 0 0,18 16 1 0 0,-25-26-432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3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72 5063 0 0,'7'-30'1054'0'0,"-5"23"521"0"0,1-1 0 0 0,0 1 0 0 0,7-13 2344 0 0,-9 20-3886 0 0,-1 1 1 0 0,1-1 0 0 0,-1 0-1 0 0,1 1 1 0 0,-1-1 0 0 0,0 1-1 0 0,1-1 1 0 0,-1 0 0 0 0,1 1-1 0 0,-1-1 1 0 0,0 1 0 0 0,1-1-1 0 0,-1 1 1 0 0,0-1 0 0 0,0 1 0 0 0,1-1-1 0 0,-1 1 1 0 0,0 0 0 0 0,0-1-1 0 0,0 1 1 0 0,0-1 0 0 0,0 1-1 0 0,0 0 1 0 0,0-1 0 0 0,0 2-1 0 0,1 15 402 0 0,-4 8-44 0 0,0 0 0 0 0,-11 38 0 0 0,7-37-187 0 0,2-1 0 0 0,-4 36-1 0 0,8-57-203 0 0,1-3 0 0 0,0 0 0 0 0,0 0 0 0 0,0 0 0 0 0,0 0 0 0 0,0 0 0 0 0,0 0 0 0 0,0 1 0 0 0,0-1 0 0 0,0 0 0 0 0,0 0 0 0 0,1 0 0 0 0,-1 0 0 0 0,0 0 0 0 0,2 2 0 0 0,7 20 0 0 0,-2-13 0 0 0,2-2 6 0 0,0 0-1 0 0,1-1 0 0 0,0 0 1 0 0,0-1-1 0 0,12 7 0 0 0,60 22 29 0 0,-35-16-156 0 0,-46-18 7 0 0,1 0 0 0 0,0 1 0 0 0,-1-1 0 0 0,1 0 0 0 0,0 0 1 0 0,-1 1-1 0 0,0-1 0 0 0,1 1 0 0 0,-1-1 0 0 0,0 1 0 0 0,0 0 0 0 0,0 0 0 0 0,1 1 0 0 0,-1-1-492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3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27 123 6911 0 0,'-1'1'528'0'0,"-7"0"-1682"0"0,-5 2 4272 0 0,8-3 509 0 0,15-4-2378 0 0,227-65 729 0 0,-154 40-1987 0 0,-48 14-4197 0 0,-9 5-957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5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131 108 8287 0 0,'0'0'382'0'0,"-5"-13"140"0"0,0-5 344 0 0,2-1-500 0 0,2 16-251 0 0,1 0 0 0 0,-1 0 1 0 0,0 0-1 0 0,0 1 0 0 0,0-1 0 0 0,0 0 0 0 0,-1 0 0 0 0,1 1 0 0 0,-1-1 0 0 0,1 1 0 0 0,-1-1 0 0 0,0 1 0 0 0,0 0 0 0 0,0 0 0 0 0,0 0 0 0 0,0 0 0 0 0,-1 0 1 0 0,-2-2-1 0 0,3 3-62 0 0,1 0 55 0 0,-1 0-1 0 0,1 0 0 0 0,0 0 1 0 0,0 1-1 0 0,0-1 0 0 0,-1 1 1 0 0,1-1-1 0 0,0 1 0 0 0,-1-1 1 0 0,1 1-1 0 0,0 0 0 0 0,-1-1 0 0 0,1 1 1 0 0,0 0-1 0 0,-1 0 0 0 0,1 0 1 0 0,-1 0-1 0 0,1 1 0 0 0,0-1 1 0 0,-1 0-1 0 0,-1 1 0 0 0,1 0-93 0 0,0 0 0 0 0,0 0 1 0 0,0 1-1 0 0,1-1 0 0 0,-1 0 0 0 0,0 1 0 0 0,1 0 0 0 0,-1-1 0 0 0,1 1 0 0 0,-1 0 0 0 0,1 0 0 0 0,0-1 0 0 0,0 1 0 0 0,0 0 0 0 0,0 0 0 0 0,-1 3 0 0 0,-2 6-17 0 0,0 1 0 0 0,1-1-1 0 0,0 1 1 0 0,-1 17 0 0 0,-1 49-46 0 0,4-73 50 0 0,1 8-15 0 0,-2 17 4 0 0,1 0 0 0 0,2 1 0 0 0,1-1 0 0 0,8 42 0 0 0,-9-68 24 0 0,-1-1 0 0 0,1 0 0 0 0,1 1 0 0 0,-1-1 0 0 0,1 0 0 0 0,-1 0 0 0 0,1 0-1 0 0,0 0 1 0 0,0 0 0 0 0,0 0 0 0 0,0 0 0 0 0,1-1 0 0 0,-1 1 0 0 0,1-1 0 0 0,-1 1 0 0 0,1-1 0 0 0,0 0-1 0 0,0 0 1 0 0,5 2 0 0 0,1-1 116 0 0,1 1 1 0 0,0-1-1 0 0,0-1 0 0 0,1 0 1 0 0,11 1-1 0 0,-10-2-110 0 0,-2 1-649 0 0,0-1-1 0 0,0 0 1 0 0,0-1-1 0 0,0 0 1 0 0,13-2-1 0 0,-14 0-569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6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4607 0 0,'0'0'354'0'0,"-6"5"-199"0"0,3-3 2302 0 0,1 0-2197 0 0,1 0 1 0 0,-1 0-1 0 0,1 0 0 0 0,0 0 1 0 0,0 0-1 0 0,0 0 1 0 0,-1 0-1 0 0,2 0 0 0 0,-1 1 1 0 0,0-1-1 0 0,0 0 1 0 0,1 1-1 0 0,0-1 0 0 0,-1 0 1 0 0,1 1-1 0 0,0-1 1 0 0,0 1-1 0 0,0 2 0 0 0,2 5-303 0 0,-1 0-1 0 0,1 1 1 0 0,4 9-1 0 0,4 19 421 0 0,-5-1 88 0 0,2 12 760 0 0,0 59 0 0 0,-4-67-755 0 0,-3-39-454 0 0,1-1-1 0 0,0 1 1 0 0,0 0 0 0 0,-1 0 0 0 0,2 0 0 0 0,-1 0 0 0 0,0-1 0 0 0,0 1-1 0 0,1-1 1 0 0,0 1 0 0 0,3 4 0 0 0,3 1 34 0 0,-2-4-49 0 0,4-1 1 0 0,-7-1-2 0 0,9 0 0 0 0,8-10 0 0 0,-15 5 25 0 0,0-1 0 0 0,-1 0 0 0 0,1 0 0 0 0,0 0 0 0 0,-1 0 0 0 0,0-1 0 0 0,0 0 0 0 0,-1 0-1 0 0,1 0 1 0 0,-1 0 0 0 0,0 0 0 0 0,0-1 0 0 0,-1 1 0 0 0,1-1 0 0 0,-1 0 0 0 0,-1 0 0 0 0,3-10 0 0 0,0-7 139 0 0,-1-1-1 0 0,-1 0 1 0 0,-1-27 0 0 0,-1 30-107 0 0,1-15 118 0 0,-6-42 1 0 0,-3 52-189 0 0,8 25-51 0 0,0 3-63 0 0,0 11 212 0 0,1-1 1 0 0,0 1-1 0 0,1-1 0 0 0,0 0 0 0 0,8 21 1 0 0,-2-3 14 0 0,-4-12-84 0 0,1 0 0 0 0,1 0 0 0 0,1 0 0 0 0,1 0 0 0 0,0-1 0 0 0,1-1 0 0 0,0 1 0 0 0,16 18 0 0 0,-21-30-44 0 0,3 3 3 0 0,-1 0 0 0 0,2 0 0 0 0,7 6 0 0 0,-14-13-204 0 0,9 0-3422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0 436 11455 0 0,'0'0'1786'0'0,"2"1"-1500"0"0,5 4-46 0 0,0-2-206 0 0,-7-3-19 0 0,1 0 1 0 0,-1 0-1 0 0,1 0 1 0 0,-1 1 0 0 0,1-1-1 0 0,-1 0 1 0 0,1 0-1 0 0,0-1 1 0 0,-1 1 0 0 0,1 0-1 0 0,-1 0 1 0 0,1 0-1 0 0,-1 0 1 0 0,1 0-1 0 0,-1 0 1 0 0,0-1 0 0 0,1 1-1 0 0,-1 0 1 0 0,1 0-1 0 0,-1-1 1 0 0,1 1 0 0 0,-1 0-1 0 0,0-1 1 0 0,1 1-1 0 0,-1 0 1 0 0,0-1 0 0 0,1 1-1 0 0,-1-1 1 0 0,0 1-1 0 0,1 0 1 0 0,-1-1 0 0 0,0 1-1 0 0,0-1 1 0 0,1 0-1 0 0,4-18 1393 0 0,-5 11-905 0 0,-1-1 0 0 0,1 1-1 0 0,-4-12 1 0 0,1-6 34 0 0,-1-10-96 0 0,-3-38-7 0 0,4-105-1 0 0,2 167-311 0 0,1 9-65 0 0,0 0 0 0 0,0 0 0 0 0,0 0 0 0 0,0 0 0 0 0,0 0-1 0 0,0 0 1 0 0,2-5 0 0 0,-1 7-82 0 0,-1 0 0 0 0,0 0 0 0 0,1 0 0 0 0,-1 0-1 0 0,1 0 1 0 0,-1 1 0 0 0,1-1 0 0 0,-1 0 0 0 0,1 0 0 0 0,-1 1 0 0 0,1-1-1 0 0,0 0 1 0 0,-1 1 0 0 0,1-1 0 0 0,0 0 0 0 0,0 1 0 0 0,-1-1 0 0 0,1 1 0 0 0,0 0-1 0 0,0-1 1 0 0,0 1 0 0 0,0-1 0 0 0,0 1 0 0 0,0 0 0 0 0,0 0 0 0 0,0 0-1 0 0,-1 0 1 0 0,1-1 0 0 0,0 1 0 0 0,0 0 0 0 0,0 1 0 0 0,0-1 0 0 0,1 0-1 0 0,-1 0-20 0 0,10 1-533 0 0,-1 1 0 0 0,0 0 0 0 0,0 1 1 0 0,-1 0-1 0 0,1 0 0 0 0,17 10 0 0 0,6 5-4678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0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54 201 3223 0 0,'-6'-8'110'0'0,"-7"-6"-9"0"0,-18-28 0 0 0,30 41 181 0 0,1 0-1 0 0,0 0 1 0 0,-1 0-1 0 0,1 0 1 0 0,0 0-1 0 0,-1 0 1 0 0,1 0-1 0 0,0 0 0 0 0,0 0 1 0 0,0 0-1 0 0,0 0 1 0 0,0 0-1 0 0,0-1 1 0 0,0 1-1 0 0,0 0 1 0 0,1 0-1 0 0,-1 0 1 0 0,0 0-1 0 0,1 0 0 0 0,-1 0 1 0 0,0 0-1 0 0,1 1 1 0 0,-1-1-1 0 0,1 0 1 0 0,0 0-1 0 0,-1 0 1 0 0,1 0-1 0 0,0 0 0 0 0,-1 1 1 0 0,1-1-1 0 0,0 0 1 0 0,0 1-1 0 0,0-1 1 0 0,-1 1-1 0 0,3-2 1 0 0,3-2 387 0 0,1 0 0 0 0,-1 1 0 0 0,13-5 0 0 0,-16 7-622 0 0,32-12-80 0 0,1 2 0 0 0,56-10 0 0 0,76-3-268 0 0,-122 18 260 0 0,97-2-112 0 0,-136 9 110 0 0,18 4 31 0 0,-19-2 14 0 0,-2 1-3 0 0,11 9 1 0 0,-13-10 0 0 0,0 0 0 0 0,0 0 0 0 0,0 0 0 0 0,-1 0 0 0 0,0 1 0 0 0,0-1 0 0 0,1 0 0 0 0,-2 1 0 0 0,1-1 0 0 0,0 0 0 0 0,-1 1 0 0 0,0-1 0 0 0,1 1 0 0 0,-2 6 0 0 0,0 4 0 0 0,-2 0 0 0 0,-4 18 0 0 0,4-22 0 0 0,-14 47 32 0 0,-34 77 0 0 0,45-119-32 0 0,-16 24 0 0 0,21-36-49 0 0,-1 1 0 0 0,0-1 1 0 0,0 0-1 0 0,0-1 0 0 0,0 1 0 0 0,0 0 0 0 0,-1-1 0 0 0,-3 4 0 0 0,2-3-23 0 0,3-1-120 0 0,-2 0-104 0 0,1 0 226 0 0,0 0 1 0 0,0 0-1 0 0,0 1 0 0 0,0-1 1 0 0,1 0-1 0 0,-1 1 0 0 0,0 0 1 0 0,1-1-1 0 0,0 1 0 0 0,0 0 1 0 0,0-1-1 0 0,0 1 1 0 0,0 0-1 0 0,-1 5 0 0 0,1-2-37 0 0,-2 3 90 0 0,2 0 0 0 0,-1 0 0 0 0,2 0 0 0 0,-1 0 0 0 0,1-1 0 0 0,0 1 0 0 0,1 0 0 0 0,0 0-1 0 0,0 0 1 0 0,4 10 0 0 0,-4-16 40 0 0,0-1-1 0 0,0 0 1 0 0,0 1 0 0 0,1-1-1 0 0,-1 0 1 0 0,1 0-1 0 0,-1 0 1 0 0,4 2-1 0 0,-2 0 19 0 0,-1-3-26 0 0,-1 0-1 0 0,0 0 1 0 0,1 1-1 0 0,-1-1 0 0 0,1 0 1 0 0,0-1-1 0 0,-1 1 1 0 0,1 0-1 0 0,0 0 0 0 0,-1-1 1 0 0,4 1-1 0 0,2 2 29 0 0,-1-2-20 0 0,0 1-1 0 0,-1-1 0 0 0,1 0 1 0 0,0-1-1 0 0,0 1 1 0 0,0-1-1 0 0,0 0 0 0 0,0-1 1 0 0,-1 1-1 0 0,1-1 1 0 0,0 0-1 0 0,8-3 0 0 0,25-3-39 0 0,-10 3-48 0 0,-15 2 66 0 0,-1 1-1 0 0,1 0 0 0 0,-1 1 0 0 0,1 0 1 0 0,16 3-1 0 0,-10 3 43 0 0,-16-4-34 0 0,0 0 0 0 0,0 1 0 0 0,-1-1-1 0 0,1 1 1 0 0,-1 0 0 0 0,1 0 0 0 0,-1 0 0 0 0,0 1 0 0 0,0-1 0 0 0,4 6 0 0 0,-7-8-4 0 0,1 0 0 0 0,-1 0 0 0 0,1 0 0 0 0,-1 0 0 0 0,0 0-1 0 0,1 0 1 0 0,-1 0 0 0 0,0 0 0 0 0,0 0 0 0 0,0 1 0 0 0,1-1 0 0 0,-1 0 0 0 0,0 0-1 0 0,0 0 1 0 0,-1 0 0 0 0,1 2 0 0 0,-1 1 8 0 0,1 1 4 0 0,0 0 0 0 0,-1 0-1 0 0,0-1 1 0 0,0 1 0 0 0,0-1 0 0 0,0 1-1 0 0,-1-1 1 0 0,0 1 0 0 0,0-1-1 0 0,-4 6 1 0 0,-3 4 55 0 0,-18 20 0 0 0,10-13 31 0 0,-36 51 208 0 0,-83 149 1 0 0,112-176-511 0 0,-32 55 435 0 0,12-37-4449 0 0,15-29-617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7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8751 0 0,'0'0'6956'0'0,"0"2"-6488"0"0,21 44-475 0 0,-11-25-49 0 0,-1 1 0 0 0,7 24-1 0 0,-9-18 150 0 0,-1-1 322 0 0,2 1 0 0 0,20 46 0 0 0,-27-73-59 0 0,4 3 268 0 0,-5-3-592 0 0,0-1-1 0 0,0 0 1 0 0,0 0 0 0 0,1 1 0 0 0,-1-1 0 0 0,0 0 0 0 0,0 1 0 0 0,1-1 0 0 0,-1 0 0 0 0,0 0 0 0 0,1 1-1 0 0,-1-1 1 0 0,0 0 0 0 0,1 0 0 0 0,-1 0 0 0 0,0 1 0 0 0,1-1 0 0 0,-1 0 0 0 0,0 0 0 0 0,1 0 0 0 0,-1 0-1 0 0,1 0 1 0 0,-1 0 0 0 0,0 0 0 0 0,1 0 0 0 0,-1 0 0 0 0,1 0 0 0 0,2-1 0 0 0,0 0 0 0 0,0-1 0 0 0,0 1 1 0 0,0-1-1 0 0,0 0 0 0 0,-1 0 0 0 0,1 0 0 0 0,-1 0 0 0 0,1 0 0 0 0,-1-1 1 0 0,0 1-1 0 0,0-1 0 0 0,0 1 0 0 0,0-1 0 0 0,0 0 0 0 0,-1 0 1 0 0,3-5-1 0 0,0-1-12 0 0,-1 0 0 0 0,1-1 0 0 0,-2 1 1 0 0,4-18-1 0 0,-3-3 63 0 0,-1-1-1 0 0,-2-31 1 0 0,2-62 250 0 0,1 94-2407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16759 0 0,'0'0'2080'0'0,"1"2"-2029"0"0,6 7-227 0 0,-1 1 0 0 0,16 14 0 0 0,-12-12-17 0 0,13 18-1 0 0,5 16-2 0 0,-17-26 197 0 0,0-1 0 0 0,2 0 0 0 0,19 22 0 0 0,-28-36-127 0 0,-3-3 30 0 0,1-1 1 0 0,-1 1 0 0 0,0 0-1 0 0,1-1 1 0 0,-1 0 0 0 0,1 1-1 0 0,-1-1 1 0 0,1 0 0 0 0,-1 1-1 0 0,1-1 1 0 0,0 0 0 0 0,0 0-1 0 0,0 0 1 0 0,-1-1 0 0 0,1 1-1 0 0,0 0 1 0 0,0-1 0 0 0,0 1-1 0 0,2-1 1 0 0,6-1-5600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516 1 9671 0 0,'0'0'440'0'0,"-2"0"-5"0"0,2 0-427 0 0,-1 0-1 0 0,0 0 1 0 0,0 0 0 0 0,1 0-1 0 0,-1 0 1 0 0,0 0 0 0 0,0 0-1 0 0,0 0 1 0 0,1 0 0 0 0,-1 0 0 0 0,0 1-1 0 0,0-1 1 0 0,1 0 0 0 0,-1 0-1 0 0,0 1 1 0 0,0-1 0 0 0,1 1-1 0 0,-1-1 1 0 0,0 1 0 0 0,1-1-1 0 0,-1 1 1 0 0,1-1 0 0 0,-1 1-1 0 0,1-1 1 0 0,-1 1 0 0 0,1 0-1 0 0,-1-1 1 0 0,1 1 0 0 0,-1 0-1 0 0,1-1 1 0 0,-1 2 0 0 0,0 0 143 0 0,-6 9 1861 0 0,1 1 0 0 0,-9 23 0 0 0,-6 10-1842 0 0,-8 7-257 0 0,-36 96 0 0 0,53-119 205 0 0,0 0-1 0 0,-2-1 0 0 0,-1 0 1 0 0,-1-1-1 0 0,-31 38 0 0 0,19-29 694 0 0,2 1 0 0 0,1 2-1 0 0,1 0 1 0 0,-28 68 0 0 0,45-88-624 0 0,-37 92 674 0 0,37-90-889 0 0,1 0 0 0 0,1 0 1 0 0,-3 32-1 0 0,8-34-310 0 0,5-3-27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3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1 199 1375 0 0,'0'0'11454'0'0,"7"17"-10228"0"0,-2-3-794 0 0,0-1-1 0 0,0 1 0 0 0,-2 0 1 0 0,1 1-1 0 0,-2-1 0 0 0,0 1 1 0 0,0 18-1 0 0,-1-24-338 0 0,11 91 784 0 0,-10-88-784 0 0,1 0 0 0 0,0-1 0 0 0,1 1 0 0 0,1-1 0 0 0,0 0 0 0 0,7 13 0 0 0,-11-23 150 0 0,14-8 58 0 0,-15 5-279 0 0,1 1 0 0 0,0 0 0 0 0,-1-1 0 0 0,1 1 0 0 0,-1-1 0 0 0,0 1 0 0 0,1-1 0 0 0,-1 1 1 0 0,0-1-1 0 0,0 1 0 0 0,0-1 0 0 0,0 1 0 0 0,0-2 0 0 0,-4-24 204 0 0,2 14-129 0 0,-23-107 380 0 0,17 91-452 0 0,2 0 0 0 0,0 0-1 0 0,2-1 1 0 0,0-46-1 0 0,4 69-16 0 0,0-5-20 0 0,1 0 1 0 0,0 0 0 0 0,1 0-1 0 0,0 0 1 0 0,0 0 0 0 0,6-14-1 0 0,-3 14-7 0 0,-4 9 9 0 0,0 0 0 0 0,0 0-1 0 0,0 0 1 0 0,0 0 0 0 0,0 1 0 0 0,1-1-1 0 0,0 0 1 0 0,-1 1 0 0 0,1-1 0 0 0,0 1-1 0 0,0-1 1 0 0,0 1 0 0 0,1 0 0 0 0,-1 0-1 0 0,0 0 1 0 0,1 0 0 0 0,0 0 0 0 0,-1 1-1 0 0,5-3 1 0 0,-5 4-3 0 0,1-1 0 0 0,0 1 0 0 0,0-1 0 0 0,0 1 0 0 0,-1 0 0 0 0,1 0 0 0 0,0 0 0 0 0,0 1 0 0 0,0-1-1 0 0,-1 1 1 0 0,1-1 0 0 0,0 1 0 0 0,-1 0 0 0 0,1 0 0 0 0,0 0 0 0 0,-1 0 0 0 0,1 1 0 0 0,-1-1 0 0 0,0 1 0 0 0,1 0 0 0 0,1 2 0 0 0,7 4-46 0 0,-1 2 0 0 0,18 18 0 0 0,-12-6 42 0 0,0-1 0 0 0,23 46 0 0 0,-24-39-69 0 0,27 36-1 0 0,-12-22-201 0 0,19 23-45 0 0,-44-58-97 0 0,1-1-1 0 0,1 0 1 0 0,-1 0 0 0 0,1 0-1 0 0,0-1 1 0 0,15 9 0 0 0,-11-9-5481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7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46 2759 0 0,'-4'-10'3808'0'0,"-2"-14"1418"0"0,5 22-4742 0 0,-5-8 1790 0 0,3 11-2175 0 0,0 0-1 0 0,0 0 0 0 0,0 1 1 0 0,0-1-1 0 0,0 1 1 0 0,0-1-1 0 0,0 1 0 0 0,1 0 1 0 0,-1 0-1 0 0,1 0 1 0 0,-1 0-1 0 0,1 1 0 0 0,0-1 1 0 0,0 1-1 0 0,0-1 0 0 0,0 1 1 0 0,0 0-1 0 0,1 0 1 0 0,-1 0-1 0 0,1 0 0 0 0,0 0 1 0 0,-2 6-1 0 0,0 5 157 0 0,0 0-1 0 0,1 0 1 0 0,-1 29-1 0 0,3-25-281 0 0,-1 0 31 0 0,-1 63 107 0 0,3-74-179 0 0,-1 1 0 0 0,1-1 1 0 0,1 0-1 0 0,-1 1 1 0 0,1-1-1 0 0,1 0 0 0 0,-1 0 1 0 0,6 10-1 0 0,-7-15 34 0 0,0 0-2 0 0,0 0 1 0 0,0 0 0 0 0,1 0-1 0 0,-1-1 1 0 0,0 1 0 0 0,1 0 0 0 0,-1-1-1 0 0,1 1 1 0 0,-1-1 0 0 0,1 1-1 0 0,0-1 1 0 0,-1 0 0 0 0,1 0 0 0 0,0 0-1 0 0,0 0 1 0 0,0 0 0 0 0,0 0 0 0 0,0 0-1 0 0,0 0 1 0 0,0-1 0 0 0,0 1-1 0 0,0-1 1 0 0,4 0 0 0 0,14 1-46 0 0,-12-2 144 0 0,0 1 1 0 0,0-1 0 0 0,0-1-1 0 0,0 0 1 0 0,-1 0 0 0 0,1 0-1 0 0,11-6 1 0 0,-14 6-6 0 0,0-1 0 0 0,0 0 1 0 0,0 0-1 0 0,0 0 0 0 0,0-1 0 0 0,0 1 0 0 0,-1-1 1 0 0,0 0-1 0 0,0 0 0 0 0,0-1 0 0 0,3-4 1 0 0,-4 3-33 0 0,0 1 1 0 0,-1-1 0 0 0,0 1-1 0 0,0-1 1 0 0,0 0 0 0 0,-1 0-1 0 0,0 0 1 0 0,0 0 0 0 0,0 0-1 0 0,-1 0 1 0 0,0 0 0 0 0,0-1-1 0 0,0 1 1 0 0,-1 0 0 0 0,-1-6-1 0 0,0-7 46 0 0,1 6-2 0 0,-1 1-1 0 0,0-1 1 0 0,0 1-1 0 0,-1 0 1 0 0,-5-13 0 0 0,6 22-24 0 0,1-1 1 0 0,-1 1 0 0 0,1 0-1 0 0,-1-1 1 0 0,0 1 0 0 0,-1 0-1 0 0,1 0 1 0 0,0 0 0 0 0,-1 1-1 0 0,0-1 1 0 0,1 1 0 0 0,-1-1-1 0 0,0 1 1 0 0,-1 0 0 0 0,1 0-1 0 0,0 0 1 0 0,0 0 0 0 0,-1 1-1 0 0,1-1 1 0 0,-1 1 0 0 0,-3-1-1 0 0,-20-1 193 0 0,21 2-249 0 0,1 1 1 0 0,-1-1 0 0 0,0 0 0 0 0,-8-3-1 0 0,13 4-66 0 0,-11-12-428 0 0,6 2-2261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8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3223 0 0,'0'2'240'0'0,"0"1"222"0"0,2 68 9941 0 0,6-22-9926 0 0,28 74-965 0 0,-24-88 492 0 0,-2 0 1 0 0,-1 0-1 0 0,8 66 0 0 0,-17 32 483 0 0,-2-53 777 0 0,5-32 1318 0 0,-2-50-2512 0 0,-1 0 1 0 0,1 0-1 0 0,0 1 0 0 0,0-1 0 0 0,-1 0 0 0 0,1 0 1 0 0,3-2-1 0 0,2-7 107 0 0,-2-1-90 0 0,-1-1 1 0 0,-1 1 0 0 0,0-1-1 0 0,1-16 1 0 0,0-8-19 0 0,0 18-67 0 0,1 1 0 0 0,0 0 0 0 0,1 0 0 0 0,1 0 0 0 0,0 0 0 0 0,12-20 0 0 0,-15 33 4 0 0,0 1 0 0 0,1 0-1 0 0,0 0 1 0 0,-1 1 0 0 0,1-1-1 0 0,0 1 1 0 0,1-1 0 0 0,-1 1 0 0 0,1 1-1 0 0,-1-1 1 0 0,1 1 0 0 0,0 0-1 0 0,9-4 1 0 0,-12 6-6 0 0,-1-1 0 0 0,0 1 0 0 0,0 0 0 0 0,0-1 0 0 0,0 1 0 0 0,0 0 0 0 0,1 0 0 0 0,-1 0-1 0 0,0-1 1 0 0,0 1 0 0 0,0 0 0 0 0,0 1 0 0 0,1-1 0 0 0,-1 0 0 0 0,0 0 0 0 0,0 0 0 0 0,0 1 0 0 0,0-1 0 0 0,0 1 0 0 0,1-1-1 0 0,-1 1 1 0 0,0-1 0 0 0,1 2 0 0 0,2 0-10 0 0,2 2-2 0 0,0 0 0 0 0,-1 1 0 0 0,1-1-1 0 0,-1 1 1 0 0,0 0 0 0 0,0 1 0 0 0,0-1-1 0 0,-1 1 1 0 0,0 0 0 0 0,0 0 0 0 0,4 9 0 0 0,1 4 60 0 0,0 0 0 0 0,9 33 0 0 0,-9-20 25 0 0,-7-20-61 0 0,1-1-1 0 0,0 0 0 0 0,1 0 0 0 0,0 0 0 0 0,1-1 1 0 0,0 0-1 0 0,1 0 0 0 0,7 10 0 0 0,4 4-456 0 0,-16-24 98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8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5 7367 0 0,'0'0'568'0'0,"-2"1"-141"0"0,0-1 96 0 0,0 1 0 0 0,-1 0 0 0 0,1 0 1 0 0,0 0-1 0 0,0 0 0 0 0,0 1 0 0 0,-4 1 0 0 0,3 0-318 0 0,1 0 0 0 0,-1 1 1 0 0,0-1-1 0 0,1 1 0 0 0,0-1 0 0 0,-3 6 0 0 0,1-2-15 0 0,1 1-1 0 0,0 0 0 0 0,1 0 0 0 0,-1 0 1 0 0,2 0-1 0 0,-1 0 0 0 0,1 1 1 0 0,0-1-1 0 0,1 0 0 0 0,0 1 0 0 0,1 8 1 0 0,0-1-62 0 0,2 1 0 0 0,0 0 0 0 0,1-1 0 0 0,9 24 0 0 0,-10-33-128 0 0,-3-6 0 0 0,1 0 0 0 0,-1 0 0 0 0,0 0 0 0 0,1 0 0 0 0,-1 1 0 0 0,1-1 0 0 0,-1 0 0 0 0,1 0 0 0 0,0 0 0 0 0,-1 0 0 0 0,1 0 0 0 0,0-1 0 0 0,0 1 0 0 0,0 0 0 0 0,-1 0 0 0 0,1 0 0 0 0,1 0 0 0 0,8 7 0 0 0,-9-7-13 0 0,1 0-1 0 0,0 1 1 0 0,0-1 0 0 0,0 0-1 0 0,0 0 1 0 0,0 0 0 0 0,0 0-1 0 0,0 0 1 0 0,0-1-1 0 0,0 1 1 0 0,1-1 0 0 0,-1 1-1 0 0,0-1 1 0 0,0 0 0 0 0,1 0-1 0 0,3 0 1 0 0,-2 0-37 0 0,-1-1 0 0 0,1 0 0 0 0,0 0 0 0 0,0 0 0 0 0,-1-1-1 0 0,1 1 1 0 0,0-1 0 0 0,-1 0 0 0 0,4-2 0 0 0,-1-1-23 0 0,1 1 1 0 0,-2-1-1 0 0,1-1 0 0 0,0 1 0 0 0,-1-1 0 0 0,0 0 1 0 0,-1 0-1 0 0,1 0 0 0 0,5-11 0 0 0,-7 10 212 0 0,-1-1-1 0 0,1 1 0 0 0,-1-1 0 0 0,0 1 1 0 0,-1-1-1 0 0,0 0 0 0 0,0 1 0 0 0,-1-1 1 0 0,0 0-1 0 0,0 0 0 0 0,-1 1 0 0 0,0-1 1 0 0,0 0-1 0 0,-1 0 0 0 0,0 1 0 0 0,0-1 1 0 0,-1 1-1 0 0,0 0 0 0 0,0 0 0 0 0,0 0 1 0 0,-1 0-1 0 0,0 0 0 0 0,-1 1 0 0 0,0 0 1 0 0,0 0-1 0 0,0 0 0 0 0,0 1 0 0 0,-8-6 1 0 0,11 9-153 0 0,1 1 0 0 0,-1 1 0 0 0,0-1 0 0 0,0 0 0 0 0,0 0 0 0 0,1 1 0 0 0,-1-1 0 0 0,0 1 0 0 0,0-1 0 0 0,0 1 0 0 0,0 0 0 0 0,0 0 0 0 0,0 0 0 0 0,0 0 0 0 0,0 0 0 0 0,0 1 0 0 0,0-1 0 0 0,0 0 0 0 0,0 1 0 0 0,0-1 0 0 0,0 1 0 0 0,0 0 0 0 0,1 0 0 0 0,-3 1 1 0 0,-5 3-813 0 0,1 0 1 0 0,0 1-1 0 0,-12 10 1 0 0,10-8-798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9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3679 0 0,'0'0'12620'0'0,"1"1"-12381"0"0,0 4-178 0 0,0-1 0 0 0,1 1 0 0 0,0 0-1 0 0,0-1 1 0 0,5 9 0 0 0,3 8 139 0 0,14 77 712 0 0,-4 1 0 0 0,10 140 0 0 0,-27-206-885 0 0,2 1 1 0 0,2-1-1 0 0,0 0 0 0 0,20 48 0 0 0,-25-75-117 0 0,0 0 0 0 0,0 0 0 0 0,0 0 1 0 0,-1 0-1 0 0,0 0 0 0 0,0 8 0 0 0,-1-12-122 0 0,-2 5-1444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9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88 218 4607 0 0,'4'-8'9867'0'0,"12"-12"-5626"0"0,7-10-5333 0 0,-20 27 991 0 0,9-9-169 0 0,-1 0 0 0 0,-1-1 0 0 0,0 0-1 0 0,16-28 1 0 0,-25 40 314 0 0,-1-1 1 0 0,1 1-1 0 0,-1-1 0 0 0,1 0 0 0 0,-1 1 0 0 0,0-1 1 0 0,0 0-1 0 0,0 1 0 0 0,0-1 0 0 0,0 0 1 0 0,0 1-1 0 0,0-1 0 0 0,-1 0 0 0 0,1 1 0 0 0,0-1 1 0 0,-1 0-1 0 0,0 1 0 0 0,1-1 0 0 0,-1 1 0 0 0,0-1 1 0 0,0 1-1 0 0,0-1 0 0 0,0 1 0 0 0,0 0 0 0 0,0-1 1 0 0,0 1-1 0 0,0 0 0 0 0,0 0 0 0 0,-1 0 0 0 0,1 0 1 0 0,0 0-1 0 0,-1 0 0 0 0,-1-1 0 0 0,-1 0 32 0 0,0 0-1 0 0,0 0 1 0 0,0 0-1 0 0,0 0 1 0 0,0 1-1 0 0,0 0 0 0 0,0 0 1 0 0,-1 0-1 0 0,1 0 1 0 0,0 1-1 0 0,-1-1 1 0 0,-3 1-1 0 0,1 1-42 0 0,0 0 0 0 0,1 0-1 0 0,-1 0 1 0 0,1 1 0 0 0,0 0-1 0 0,-1 1 1 0 0,1-1 0 0 0,0 1-1 0 0,0 0 1 0 0,-9 7 0 0 0,11-7-20 0 0,0 1 0 0 0,1-1 1 0 0,-1 1-1 0 0,1 0 0 0 0,0 0 0 0 0,0 0 1 0 0,0 0-1 0 0,1 0 0 0 0,0 1 1 0 0,-1-1-1 0 0,1 1 0 0 0,1-1 0 0 0,-1 1 1 0 0,1 0-1 0 0,-1 5 0 0 0,0 5 34 0 0,0 1 0 0 0,1 0 0 0 0,1-1-1 0 0,1 1 1 0 0,0 0 0 0 0,1-1 0 0 0,1 1 0 0 0,0-1-1 0 0,1 0 1 0 0,7 19 0 0 0,-6-24-201 0 0,1 0 1 0 0,0-1-1 0 0,13 17 1 0 0,-1-1-544 0 0,-16-24 446 0 0,-1 0-1 0 0,1 1 1 0 0,-1-1 0 0 0,1-1-1 0 0,0 1 1 0 0,-1 0-1 0 0,1 0 1 0 0,0-1-1 0 0,0 1 1 0 0,-1-1 0 0 0,1 1-1 0 0,0-1 1 0 0,0 0-1 0 0,0 0 1 0 0,-1 0-1 0 0,1 0 1 0 0,0 0 0 0 0,0 0-1 0 0,0 0 1 0 0,2-1-1 0 0,8-2-4740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0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7831 0 0,'0'0'603'0'0,"-8"3"-374"0"0,2-2 926 0 0,1 1-1 0 0,-1 0 1 0 0,0 0-1 0 0,1 0 1 0 0,0 1-1 0 0,-1 0 1 0 0,-5 4-1 0 0,7-3-1382 0 0,0-1-1 0 0,0 1 0 0 0,0 0 1 0 0,1 0-1 0 0,-4 5 0 0 0,-33 44-1019 0 0,36-48 1584 0 0,1 0-1 0 0,0 1 1 0 0,0 0-1 0 0,-2 6 1 0 0,5-11 538 0 0,1 0-780 0 0,1 1-122 0 0,1-1 0 0 0,0 1 0 0 0,-1-1 0 0 0,1 0 0 0 0,0 1 0 0 0,0-1 0 0 0,0-1 0 0 0,0 1 0 0 0,0 0 0 0 0,0-1 0 0 0,0 1 0 0 0,0-1 0 0 0,0 0 0 0 0,0 0 0 0 0,5-1 0 0 0,5 1-196 0 0,-2 0-11 0 0,-3 0 101 0 0,0 0 1 0 0,0 1 0 0 0,0 0 0 0 0,0 0 0 0 0,0 1 0 0 0,-1 0-1 0 0,1 0 1 0 0,-1 1 0 0 0,13 5 0 0 0,-13-4 196 0 0,0 1 0 0 0,-1-1 1 0 0,1 2-1 0 0,-1-1 0 0 0,0 0 0 0 0,0 1 1 0 0,-1 0-1 0 0,1 1 0 0 0,-1-1 0 0 0,-1 1 1 0 0,1 0-1 0 0,-1 0 0 0 0,-1 1 0 0 0,1-1 1 0 0,-1 1-1 0 0,0-1 0 0 0,-1 1 0 0 0,0 0 1 0 0,0 0-1 0 0,-1 0 0 0 0,0 1 0 0 0,0-1 1 0 0,-1 0-1 0 0,-1 15 0 0 0,0-18 20 0 0,0 0 0 0 0,-1-1 0 0 0,0 1 0 0 0,1-1 0 0 0,-1 0 0 0 0,-1 1 0 0 0,1-1 1 0 0,-1 0-1 0 0,-3 4 0 0 0,-29 31 109 0 0,26-30-195 0 0,0-1 1 0 0,0 0 0 0 0,-1-1-1 0 0,0 0 1 0 0,-1-1-1 0 0,1 0 1 0 0,-1 0 0 0 0,-12 4-1 0 0,13-7-1339 0 0,0 0 0 0 0,0-1 1 0 0,-12 2-1 0 0,8-3-4208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C3ED-D7D5-4847-9EE1-D324FF9FC6B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7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92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Million dollar computer with</a:t>
            </a:r>
            <a:r>
              <a:rPr lang="en-US" baseline="0" dirty="0"/>
              <a:t> less computation than your phone</a:t>
            </a:r>
          </a:p>
          <a:p>
            <a:endParaRPr lang="en-US" baseline="0" dirty="0"/>
          </a:p>
          <a:p>
            <a:r>
              <a:rPr lang="en-US" baseline="0" dirty="0"/>
              <a:t>MT </a:t>
            </a:r>
            <a:r>
              <a:rPr lang="en-US" baseline="0"/>
              <a:t>was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81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This a Google self-driving car; it looks really cute and friendly. </a:t>
            </a:r>
          </a:p>
          <a:p>
            <a:pPr marL="171450" indent="-171450">
              <a:buFontTx/>
              <a:buChar char="-"/>
            </a:pPr>
            <a:r>
              <a:rPr lang="en-US" dirty="0"/>
              <a:t>But these things weigh a *ton* and there is a person sitting inside this thing!</a:t>
            </a:r>
          </a:p>
          <a:p>
            <a:pPr marL="171450" indent="-171450">
              <a:buFontTx/>
              <a:buChar char="-"/>
            </a:pPr>
            <a:r>
              <a:rPr lang="en-US" dirty="0"/>
              <a:t>So this machine needs to know a lot about its environment, what actions to take, or policy to follow.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a person were to enter the crosswalk, it would need to know how to slow down, or that person would learn a very uncomfortable lesson about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64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103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6C3ED-D7D5-4847-9EE1-D324FF9FC6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337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559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42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055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22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57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368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785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11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84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745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15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4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658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92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62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0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40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8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72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66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5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76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4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52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89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2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123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02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52978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2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ooks.google.com/ngram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2.png"/><Relationship Id="rId4" Type="http://schemas.openxmlformats.org/officeDocument/2006/relationships/customXml" Target="../ink/ink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7.png"/><Relationship Id="rId7" Type="http://schemas.openxmlformats.org/officeDocument/2006/relationships/customXml" Target="../ink/ink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tiff"/><Relationship Id="rId4" Type="http://schemas.openxmlformats.org/officeDocument/2006/relationships/image" Target="../media/image3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customXml" Target="../ink/ink11.xml"/><Relationship Id="rId18" Type="http://schemas.openxmlformats.org/officeDocument/2006/relationships/image" Target="../media/image190.png"/><Relationship Id="rId26" Type="http://schemas.openxmlformats.org/officeDocument/2006/relationships/image" Target="../media/image230.png"/><Relationship Id="rId3" Type="http://schemas.openxmlformats.org/officeDocument/2006/relationships/customXml" Target="../ink/ink6.xml"/><Relationship Id="rId21" Type="http://schemas.openxmlformats.org/officeDocument/2006/relationships/customXml" Target="../ink/ink15.xml"/><Relationship Id="rId7" Type="http://schemas.openxmlformats.org/officeDocument/2006/relationships/customXml" Target="../ink/ink8.xml"/><Relationship Id="rId12" Type="http://schemas.openxmlformats.org/officeDocument/2006/relationships/image" Target="../media/image161.png"/><Relationship Id="rId17" Type="http://schemas.openxmlformats.org/officeDocument/2006/relationships/customXml" Target="../ink/ink13.xml"/><Relationship Id="rId25" Type="http://schemas.openxmlformats.org/officeDocument/2006/relationships/customXml" Target="../ink/ink17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0.png"/><Relationship Id="rId20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customXml" Target="../ink/ink10.xml"/><Relationship Id="rId24" Type="http://schemas.openxmlformats.org/officeDocument/2006/relationships/image" Target="../media/image220.png"/><Relationship Id="rId5" Type="http://schemas.openxmlformats.org/officeDocument/2006/relationships/customXml" Target="../ink/ink7.xml"/><Relationship Id="rId15" Type="http://schemas.openxmlformats.org/officeDocument/2006/relationships/customXml" Target="../ink/ink12.xml"/><Relationship Id="rId23" Type="http://schemas.openxmlformats.org/officeDocument/2006/relationships/customXml" Target="../ink/ink16.xml"/><Relationship Id="rId10" Type="http://schemas.openxmlformats.org/officeDocument/2006/relationships/image" Target="../media/image152.png"/><Relationship Id="rId19" Type="http://schemas.openxmlformats.org/officeDocument/2006/relationships/customXml" Target="../ink/ink14.xml"/><Relationship Id="rId4" Type="http://schemas.openxmlformats.org/officeDocument/2006/relationships/image" Target="../media/image121.png"/><Relationship Id="rId9" Type="http://schemas.openxmlformats.org/officeDocument/2006/relationships/customXml" Target="../ink/ink9.xml"/><Relationship Id="rId14" Type="http://schemas.openxmlformats.org/officeDocument/2006/relationships/image" Target="../media/image170.png"/><Relationship Id="rId22" Type="http://schemas.openxmlformats.org/officeDocument/2006/relationships/image" Target="../media/image210.pn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1.png"/><Relationship Id="rId21" Type="http://schemas.openxmlformats.org/officeDocument/2006/relationships/customXml" Target="../ink/ink26.xml"/><Relationship Id="rId42" Type="http://schemas.openxmlformats.org/officeDocument/2006/relationships/image" Target="../media/image280.png"/><Relationship Id="rId47" Type="http://schemas.openxmlformats.org/officeDocument/2006/relationships/customXml" Target="../ink/ink39.xml"/><Relationship Id="rId63" Type="http://schemas.openxmlformats.org/officeDocument/2006/relationships/customXml" Target="../ink/ink46.xml"/><Relationship Id="rId68" Type="http://schemas.openxmlformats.org/officeDocument/2006/relationships/image" Target="../media/image410.png"/><Relationship Id="rId7" Type="http://schemas.openxmlformats.org/officeDocument/2006/relationships/customXml" Target="../ink/ink19.xml"/><Relationship Id="rId71" Type="http://schemas.openxmlformats.org/officeDocument/2006/relationships/customXml" Target="../ink/ink49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50.png"/><Relationship Id="rId29" Type="http://schemas.openxmlformats.org/officeDocument/2006/relationships/customXml" Target="../ink/ink30.xml"/><Relationship Id="rId11" Type="http://schemas.openxmlformats.org/officeDocument/2006/relationships/customXml" Target="../ink/ink21.xml"/><Relationship Id="rId24" Type="http://schemas.openxmlformats.org/officeDocument/2006/relationships/image" Target="../media/image191.png"/><Relationship Id="rId32" Type="http://schemas.openxmlformats.org/officeDocument/2006/relationships/image" Target="../media/image231.png"/><Relationship Id="rId37" Type="http://schemas.openxmlformats.org/officeDocument/2006/relationships/customXml" Target="../ink/ink34.xml"/><Relationship Id="rId40" Type="http://schemas.openxmlformats.org/officeDocument/2006/relationships/image" Target="../media/image270.png"/><Relationship Id="rId45" Type="http://schemas.openxmlformats.org/officeDocument/2006/relationships/customXml" Target="../ink/ink38.xml"/><Relationship Id="rId53" Type="http://schemas.openxmlformats.org/officeDocument/2006/relationships/customXml" Target="../ink/ink42.xml"/><Relationship Id="rId74" Type="http://schemas.openxmlformats.org/officeDocument/2006/relationships/image" Target="../media/image440.png"/><Relationship Id="rId5" Type="http://schemas.openxmlformats.org/officeDocument/2006/relationships/customXml" Target="../ink/ink18.xml"/><Relationship Id="rId61" Type="http://schemas.openxmlformats.org/officeDocument/2006/relationships/customXml" Target="../ink/ink45.xml"/><Relationship Id="rId19" Type="http://schemas.openxmlformats.org/officeDocument/2006/relationships/customXml" Target="../ink/ink25.xml"/><Relationship Id="rId14" Type="http://schemas.openxmlformats.org/officeDocument/2006/relationships/image" Target="../media/image141.png"/><Relationship Id="rId22" Type="http://schemas.openxmlformats.org/officeDocument/2006/relationships/image" Target="../media/image181.png"/><Relationship Id="rId27" Type="http://schemas.openxmlformats.org/officeDocument/2006/relationships/customXml" Target="../ink/ink29.xml"/><Relationship Id="rId30" Type="http://schemas.openxmlformats.org/officeDocument/2006/relationships/image" Target="../media/image221.png"/><Relationship Id="rId35" Type="http://schemas.openxmlformats.org/officeDocument/2006/relationships/customXml" Target="../ink/ink33.xml"/><Relationship Id="rId43" Type="http://schemas.openxmlformats.org/officeDocument/2006/relationships/customXml" Target="../ink/ink37.xml"/><Relationship Id="rId48" Type="http://schemas.openxmlformats.org/officeDocument/2006/relationships/image" Target="../media/image310.png"/><Relationship Id="rId56" Type="http://schemas.openxmlformats.org/officeDocument/2006/relationships/image" Target="../media/image47.png"/><Relationship Id="rId64" Type="http://schemas.openxmlformats.org/officeDocument/2006/relationships/image" Target="../media/image390.png"/><Relationship Id="rId69" Type="http://schemas.openxmlformats.org/officeDocument/2006/relationships/customXml" Target="../ink/ink48.xml"/><Relationship Id="rId77" Type="http://schemas.openxmlformats.org/officeDocument/2006/relationships/customXml" Target="../ink/ink51.xml"/><Relationship Id="rId8" Type="http://schemas.openxmlformats.org/officeDocument/2006/relationships/image" Target="../media/image110.png"/><Relationship Id="rId51" Type="http://schemas.openxmlformats.org/officeDocument/2006/relationships/customXml" Target="../ink/ink41.xml"/><Relationship Id="rId3" Type="http://schemas.microsoft.com/office/2017/06/relationships/model3d" Target="../media/model3d1.glb"/><Relationship Id="rId12" Type="http://schemas.openxmlformats.org/officeDocument/2006/relationships/image" Target="../media/image131.png"/><Relationship Id="rId17" Type="http://schemas.openxmlformats.org/officeDocument/2006/relationships/customXml" Target="../ink/ink24.xml"/><Relationship Id="rId25" Type="http://schemas.openxmlformats.org/officeDocument/2006/relationships/customXml" Target="../ink/ink28.xml"/><Relationship Id="rId33" Type="http://schemas.openxmlformats.org/officeDocument/2006/relationships/customXml" Target="../ink/ink32.xml"/><Relationship Id="rId38" Type="http://schemas.openxmlformats.org/officeDocument/2006/relationships/image" Target="../media/image260.png"/><Relationship Id="rId46" Type="http://schemas.openxmlformats.org/officeDocument/2006/relationships/image" Target="../media/image300.png"/><Relationship Id="rId20" Type="http://schemas.openxmlformats.org/officeDocument/2006/relationships/image" Target="../media/image171.png"/><Relationship Id="rId41" Type="http://schemas.openxmlformats.org/officeDocument/2006/relationships/customXml" Target="../ink/ink36.xml"/><Relationship Id="rId54" Type="http://schemas.openxmlformats.org/officeDocument/2006/relationships/image" Target="../media/image34.png"/><Relationship Id="rId62" Type="http://schemas.openxmlformats.org/officeDocument/2006/relationships/image" Target="../media/image380.png"/><Relationship Id="rId70" Type="http://schemas.openxmlformats.org/officeDocument/2006/relationships/image" Target="../media/image420.png"/><Relationship Id="rId75" Type="http://schemas.openxmlformats.org/officeDocument/2006/relationships/customXml" Target="../ink/ink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5" Type="http://schemas.openxmlformats.org/officeDocument/2006/relationships/customXml" Target="../ink/ink23.xml"/><Relationship Id="rId23" Type="http://schemas.openxmlformats.org/officeDocument/2006/relationships/customXml" Target="../ink/ink27.xml"/><Relationship Id="rId28" Type="http://schemas.openxmlformats.org/officeDocument/2006/relationships/image" Target="../media/image211.png"/><Relationship Id="rId36" Type="http://schemas.openxmlformats.org/officeDocument/2006/relationships/image" Target="../media/image250.png"/><Relationship Id="rId49" Type="http://schemas.openxmlformats.org/officeDocument/2006/relationships/customXml" Target="../ink/ink40.xml"/><Relationship Id="rId57" Type="http://schemas.openxmlformats.org/officeDocument/2006/relationships/customXml" Target="../ink/ink44.xml"/><Relationship Id="rId10" Type="http://schemas.openxmlformats.org/officeDocument/2006/relationships/image" Target="../media/image120.png"/><Relationship Id="rId31" Type="http://schemas.openxmlformats.org/officeDocument/2006/relationships/customXml" Target="../ink/ink31.xml"/><Relationship Id="rId44" Type="http://schemas.openxmlformats.org/officeDocument/2006/relationships/image" Target="../media/image290.png"/><Relationship Id="rId52" Type="http://schemas.openxmlformats.org/officeDocument/2006/relationships/image" Target="../media/image330.png"/><Relationship Id="rId60" Type="http://schemas.openxmlformats.org/officeDocument/2006/relationships/image" Target="../media/image370.png"/><Relationship Id="rId65" Type="http://schemas.openxmlformats.org/officeDocument/2006/relationships/customXml" Target="../ink/ink47.xml"/><Relationship Id="rId78" Type="http://schemas.openxmlformats.org/officeDocument/2006/relationships/image" Target="../media/image460.png"/><Relationship Id="rId4" Type="http://schemas.openxmlformats.org/officeDocument/2006/relationships/image" Target="../media/image43.png"/><Relationship Id="rId9" Type="http://schemas.openxmlformats.org/officeDocument/2006/relationships/customXml" Target="../ink/ink20.xml"/><Relationship Id="rId13" Type="http://schemas.openxmlformats.org/officeDocument/2006/relationships/customXml" Target="../ink/ink22.xml"/><Relationship Id="rId18" Type="http://schemas.openxmlformats.org/officeDocument/2006/relationships/image" Target="../media/image160.png"/><Relationship Id="rId39" Type="http://schemas.openxmlformats.org/officeDocument/2006/relationships/customXml" Target="../ink/ink35.xml"/><Relationship Id="rId34" Type="http://schemas.openxmlformats.org/officeDocument/2006/relationships/image" Target="../media/image241.png"/><Relationship Id="rId50" Type="http://schemas.openxmlformats.org/officeDocument/2006/relationships/image" Target="../media/image320.png"/><Relationship Id="rId55" Type="http://schemas.openxmlformats.org/officeDocument/2006/relationships/customXml" Target="../ink/ink43.xml"/><Relationship Id="rId76" Type="http://schemas.openxmlformats.org/officeDocument/2006/relationships/image" Target="../media/image450.png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8.xml"/><Relationship Id="rId21" Type="http://schemas.openxmlformats.org/officeDocument/2006/relationships/customXml" Target="../ink/ink60.xml"/><Relationship Id="rId42" Type="http://schemas.openxmlformats.org/officeDocument/2006/relationships/image" Target="../media/image270.png"/><Relationship Id="rId63" Type="http://schemas.openxmlformats.org/officeDocument/2006/relationships/customXml" Target="../ink/ink81.xml"/><Relationship Id="rId84" Type="http://schemas.openxmlformats.org/officeDocument/2006/relationships/image" Target="../media/image64.png"/><Relationship Id="rId138" Type="http://schemas.openxmlformats.org/officeDocument/2006/relationships/image" Target="../media/image420.png"/><Relationship Id="rId16" Type="http://schemas.openxmlformats.org/officeDocument/2006/relationships/image" Target="../media/image131.png"/><Relationship Id="rId107" Type="http://schemas.openxmlformats.org/officeDocument/2006/relationships/customXml" Target="../ink/ink103.xml"/><Relationship Id="rId11" Type="http://schemas.openxmlformats.org/officeDocument/2006/relationships/customXml" Target="../ink/ink55.xml"/><Relationship Id="rId32" Type="http://schemas.openxmlformats.org/officeDocument/2006/relationships/image" Target="../media/image221.png"/><Relationship Id="rId37" Type="http://schemas.openxmlformats.org/officeDocument/2006/relationships/customXml" Target="../ink/ink68.xml"/><Relationship Id="rId53" Type="http://schemas.openxmlformats.org/officeDocument/2006/relationships/customXml" Target="../ink/ink76.xml"/><Relationship Id="rId58" Type="http://schemas.openxmlformats.org/officeDocument/2006/relationships/image" Target="../media/image51.png"/><Relationship Id="rId74" Type="http://schemas.openxmlformats.org/officeDocument/2006/relationships/image" Target="../media/image59.png"/><Relationship Id="rId79" Type="http://schemas.openxmlformats.org/officeDocument/2006/relationships/customXml" Target="../ink/ink89.xml"/><Relationship Id="rId102" Type="http://schemas.openxmlformats.org/officeDocument/2006/relationships/image" Target="../media/image73.png"/><Relationship Id="rId123" Type="http://schemas.openxmlformats.org/officeDocument/2006/relationships/customXml" Target="../ink/ink111.xml"/><Relationship Id="rId128" Type="http://schemas.openxmlformats.org/officeDocument/2006/relationships/image" Target="../media/image380.png"/><Relationship Id="rId144" Type="http://schemas.openxmlformats.org/officeDocument/2006/relationships/image" Target="../media/image450.png"/><Relationship Id="rId5" Type="http://schemas.openxmlformats.org/officeDocument/2006/relationships/customXml" Target="../ink/ink52.xml"/><Relationship Id="rId90" Type="http://schemas.openxmlformats.org/officeDocument/2006/relationships/image" Target="../media/image67.png"/><Relationship Id="rId95" Type="http://schemas.openxmlformats.org/officeDocument/2006/relationships/customXml" Target="../ink/ink97.xml"/><Relationship Id="rId22" Type="http://schemas.openxmlformats.org/officeDocument/2006/relationships/image" Target="../media/image171.png"/><Relationship Id="rId27" Type="http://schemas.openxmlformats.org/officeDocument/2006/relationships/customXml" Target="../ink/ink63.xml"/><Relationship Id="rId43" Type="http://schemas.openxmlformats.org/officeDocument/2006/relationships/customXml" Target="../ink/ink71.xml"/><Relationship Id="rId48" Type="http://schemas.openxmlformats.org/officeDocument/2006/relationships/image" Target="../media/image300.png"/><Relationship Id="rId64" Type="http://schemas.openxmlformats.org/officeDocument/2006/relationships/image" Target="../media/image54.png"/><Relationship Id="rId69" Type="http://schemas.openxmlformats.org/officeDocument/2006/relationships/customXml" Target="../ink/ink84.xml"/><Relationship Id="rId113" Type="http://schemas.openxmlformats.org/officeDocument/2006/relationships/customXml" Target="../ink/ink106.xml"/><Relationship Id="rId118" Type="http://schemas.openxmlformats.org/officeDocument/2006/relationships/image" Target="../media/image81.png"/><Relationship Id="rId134" Type="http://schemas.openxmlformats.org/officeDocument/2006/relationships/image" Target="../media/image160.png"/><Relationship Id="rId139" Type="http://schemas.openxmlformats.org/officeDocument/2006/relationships/customXml" Target="../ink/ink117.xml"/><Relationship Id="rId80" Type="http://schemas.openxmlformats.org/officeDocument/2006/relationships/image" Target="../media/image62.png"/><Relationship Id="rId85" Type="http://schemas.openxmlformats.org/officeDocument/2006/relationships/customXml" Target="../ink/ink92.xml"/><Relationship Id="rId12" Type="http://schemas.openxmlformats.org/officeDocument/2006/relationships/image" Target="../media/image110.png"/><Relationship Id="rId17" Type="http://schemas.openxmlformats.org/officeDocument/2006/relationships/customXml" Target="../ink/ink58.xml"/><Relationship Id="rId33" Type="http://schemas.openxmlformats.org/officeDocument/2006/relationships/customXml" Target="../ink/ink66.xml"/><Relationship Id="rId38" Type="http://schemas.openxmlformats.org/officeDocument/2006/relationships/image" Target="../media/image250.png"/><Relationship Id="rId59" Type="http://schemas.openxmlformats.org/officeDocument/2006/relationships/customXml" Target="../ink/ink79.xml"/><Relationship Id="rId103" Type="http://schemas.openxmlformats.org/officeDocument/2006/relationships/customXml" Target="../ink/ink101.xml"/><Relationship Id="rId108" Type="http://schemas.openxmlformats.org/officeDocument/2006/relationships/image" Target="../media/image76.png"/><Relationship Id="rId129" Type="http://schemas.openxmlformats.org/officeDocument/2006/relationships/customXml" Target="../ink/ink113.xml"/><Relationship Id="rId54" Type="http://schemas.openxmlformats.org/officeDocument/2006/relationships/image" Target="../media/image49.png"/><Relationship Id="rId70" Type="http://schemas.openxmlformats.org/officeDocument/2006/relationships/image" Target="../media/image57.png"/><Relationship Id="rId75" Type="http://schemas.openxmlformats.org/officeDocument/2006/relationships/customXml" Target="../ink/ink87.xml"/><Relationship Id="rId91" Type="http://schemas.openxmlformats.org/officeDocument/2006/relationships/customXml" Target="../ink/ink95.xml"/><Relationship Id="rId96" Type="http://schemas.openxmlformats.org/officeDocument/2006/relationships/image" Target="../media/image70.png"/><Relationship Id="rId145" Type="http://schemas.openxmlformats.org/officeDocument/2006/relationships/customXml" Target="../ink/ink1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23" Type="http://schemas.openxmlformats.org/officeDocument/2006/relationships/customXml" Target="../ink/ink61.xml"/><Relationship Id="rId28" Type="http://schemas.openxmlformats.org/officeDocument/2006/relationships/image" Target="../media/image201.png"/><Relationship Id="rId49" Type="http://schemas.openxmlformats.org/officeDocument/2006/relationships/customXml" Target="../ink/ink74.xml"/><Relationship Id="rId114" Type="http://schemas.openxmlformats.org/officeDocument/2006/relationships/image" Target="../media/image79.png"/><Relationship Id="rId119" Type="http://schemas.openxmlformats.org/officeDocument/2006/relationships/customXml" Target="../ink/ink109.xml"/><Relationship Id="rId44" Type="http://schemas.openxmlformats.org/officeDocument/2006/relationships/image" Target="../media/image280.png"/><Relationship Id="rId60" Type="http://schemas.openxmlformats.org/officeDocument/2006/relationships/image" Target="../media/image52.png"/><Relationship Id="rId65" Type="http://schemas.openxmlformats.org/officeDocument/2006/relationships/customXml" Target="../ink/ink82.xml"/><Relationship Id="rId81" Type="http://schemas.openxmlformats.org/officeDocument/2006/relationships/customXml" Target="../ink/ink90.xml"/><Relationship Id="rId86" Type="http://schemas.openxmlformats.org/officeDocument/2006/relationships/image" Target="../media/image65.png"/><Relationship Id="rId130" Type="http://schemas.openxmlformats.org/officeDocument/2006/relationships/image" Target="../media/image390.png"/><Relationship Id="rId135" Type="http://schemas.openxmlformats.org/officeDocument/2006/relationships/customXml" Target="../ink/ink115.xml"/><Relationship Id="rId13" Type="http://schemas.openxmlformats.org/officeDocument/2006/relationships/customXml" Target="../ink/ink56.xml"/><Relationship Id="rId18" Type="http://schemas.openxmlformats.org/officeDocument/2006/relationships/image" Target="../media/image141.png"/><Relationship Id="rId39" Type="http://schemas.openxmlformats.org/officeDocument/2006/relationships/customXml" Target="../ink/ink69.xml"/><Relationship Id="rId109" Type="http://schemas.openxmlformats.org/officeDocument/2006/relationships/customXml" Target="../ink/ink104.xml"/><Relationship Id="rId34" Type="http://schemas.openxmlformats.org/officeDocument/2006/relationships/image" Target="../media/image231.png"/><Relationship Id="rId50" Type="http://schemas.openxmlformats.org/officeDocument/2006/relationships/image" Target="../media/image310.png"/><Relationship Id="rId55" Type="http://schemas.openxmlformats.org/officeDocument/2006/relationships/customXml" Target="../ink/ink77.xml"/><Relationship Id="rId76" Type="http://schemas.openxmlformats.org/officeDocument/2006/relationships/image" Target="../media/image60.png"/><Relationship Id="rId97" Type="http://schemas.openxmlformats.org/officeDocument/2006/relationships/customXml" Target="../ink/ink98.xml"/><Relationship Id="rId104" Type="http://schemas.openxmlformats.org/officeDocument/2006/relationships/image" Target="../media/image74.png"/><Relationship Id="rId120" Type="http://schemas.openxmlformats.org/officeDocument/2006/relationships/image" Target="../media/image34.png"/><Relationship Id="rId146" Type="http://schemas.openxmlformats.org/officeDocument/2006/relationships/image" Target="../media/image460.png"/><Relationship Id="rId7" Type="http://schemas.openxmlformats.org/officeDocument/2006/relationships/customXml" Target="../ink/ink53.xml"/><Relationship Id="rId71" Type="http://schemas.openxmlformats.org/officeDocument/2006/relationships/customXml" Target="../ink/ink85.xml"/><Relationship Id="rId92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29" Type="http://schemas.openxmlformats.org/officeDocument/2006/relationships/customXml" Target="../ink/ink64.xml"/><Relationship Id="rId24" Type="http://schemas.openxmlformats.org/officeDocument/2006/relationships/image" Target="../media/image181.png"/><Relationship Id="rId40" Type="http://schemas.openxmlformats.org/officeDocument/2006/relationships/image" Target="../media/image260.png"/><Relationship Id="rId45" Type="http://schemas.openxmlformats.org/officeDocument/2006/relationships/customXml" Target="../ink/ink72.xml"/><Relationship Id="rId66" Type="http://schemas.openxmlformats.org/officeDocument/2006/relationships/image" Target="../media/image55.png"/><Relationship Id="rId87" Type="http://schemas.openxmlformats.org/officeDocument/2006/relationships/customXml" Target="../ink/ink93.xml"/><Relationship Id="rId110" Type="http://schemas.openxmlformats.org/officeDocument/2006/relationships/image" Target="../media/image77.png"/><Relationship Id="rId115" Type="http://schemas.openxmlformats.org/officeDocument/2006/relationships/customXml" Target="../ink/ink107.xml"/><Relationship Id="rId131" Type="http://schemas.openxmlformats.org/officeDocument/2006/relationships/customXml" Target="../ink/ink114.xml"/><Relationship Id="rId136" Type="http://schemas.openxmlformats.org/officeDocument/2006/relationships/image" Target="../media/image410.png"/><Relationship Id="rId61" Type="http://schemas.openxmlformats.org/officeDocument/2006/relationships/customXml" Target="../ink/ink80.xml"/><Relationship Id="rId82" Type="http://schemas.openxmlformats.org/officeDocument/2006/relationships/image" Target="../media/image63.png"/><Relationship Id="rId19" Type="http://schemas.openxmlformats.org/officeDocument/2006/relationships/customXml" Target="../ink/ink59.xml"/><Relationship Id="rId14" Type="http://schemas.openxmlformats.org/officeDocument/2006/relationships/image" Target="../media/image120.png"/><Relationship Id="rId30" Type="http://schemas.openxmlformats.org/officeDocument/2006/relationships/image" Target="../media/image211.png"/><Relationship Id="rId35" Type="http://schemas.openxmlformats.org/officeDocument/2006/relationships/customXml" Target="../ink/ink67.xml"/><Relationship Id="rId56" Type="http://schemas.openxmlformats.org/officeDocument/2006/relationships/image" Target="../media/image50.png"/><Relationship Id="rId77" Type="http://schemas.openxmlformats.org/officeDocument/2006/relationships/customXml" Target="../ink/ink88.xml"/><Relationship Id="rId100" Type="http://schemas.openxmlformats.org/officeDocument/2006/relationships/image" Target="../media/image72.png"/><Relationship Id="rId105" Type="http://schemas.openxmlformats.org/officeDocument/2006/relationships/customXml" Target="../ink/ink102.xml"/><Relationship Id="rId126" Type="http://schemas.openxmlformats.org/officeDocument/2006/relationships/image" Target="../media/image370.png"/><Relationship Id="rId8" Type="http://schemas.openxmlformats.org/officeDocument/2006/relationships/image" Target="../media/image330.png"/><Relationship Id="rId51" Type="http://schemas.openxmlformats.org/officeDocument/2006/relationships/customXml" Target="../ink/ink75.xml"/><Relationship Id="rId72" Type="http://schemas.openxmlformats.org/officeDocument/2006/relationships/image" Target="../media/image58.png"/><Relationship Id="rId93" Type="http://schemas.openxmlformats.org/officeDocument/2006/relationships/customXml" Target="../ink/ink96.xml"/><Relationship Id="rId98" Type="http://schemas.openxmlformats.org/officeDocument/2006/relationships/image" Target="../media/image71.png"/><Relationship Id="rId121" Type="http://schemas.openxmlformats.org/officeDocument/2006/relationships/customXml" Target="../ink/ink110.xml"/><Relationship Id="rId142" Type="http://schemas.openxmlformats.org/officeDocument/2006/relationships/image" Target="../media/image440.png"/><Relationship Id="rId3" Type="http://schemas.microsoft.com/office/2017/06/relationships/model3d" Target="../media/model3d1.glb"/><Relationship Id="rId25" Type="http://schemas.openxmlformats.org/officeDocument/2006/relationships/customXml" Target="../ink/ink62.xml"/><Relationship Id="rId46" Type="http://schemas.openxmlformats.org/officeDocument/2006/relationships/image" Target="../media/image290.png"/><Relationship Id="rId67" Type="http://schemas.openxmlformats.org/officeDocument/2006/relationships/customXml" Target="../ink/ink83.xml"/><Relationship Id="rId116" Type="http://schemas.openxmlformats.org/officeDocument/2006/relationships/image" Target="../media/image80.png"/><Relationship Id="rId137" Type="http://schemas.openxmlformats.org/officeDocument/2006/relationships/customXml" Target="../ink/ink116.xml"/><Relationship Id="rId20" Type="http://schemas.openxmlformats.org/officeDocument/2006/relationships/image" Target="../media/image150.png"/><Relationship Id="rId41" Type="http://schemas.openxmlformats.org/officeDocument/2006/relationships/customXml" Target="../ink/ink70.xml"/><Relationship Id="rId62" Type="http://schemas.openxmlformats.org/officeDocument/2006/relationships/image" Target="../media/image53.png"/><Relationship Id="rId83" Type="http://schemas.openxmlformats.org/officeDocument/2006/relationships/customXml" Target="../ink/ink91.xml"/><Relationship Id="rId88" Type="http://schemas.openxmlformats.org/officeDocument/2006/relationships/image" Target="../media/image66.png"/><Relationship Id="rId111" Type="http://schemas.openxmlformats.org/officeDocument/2006/relationships/customXml" Target="../ink/ink105.xml"/><Relationship Id="rId15" Type="http://schemas.openxmlformats.org/officeDocument/2006/relationships/customXml" Target="../ink/ink57.xml"/><Relationship Id="rId36" Type="http://schemas.openxmlformats.org/officeDocument/2006/relationships/image" Target="../media/image241.png"/><Relationship Id="rId57" Type="http://schemas.openxmlformats.org/officeDocument/2006/relationships/customXml" Target="../ink/ink78.xml"/><Relationship Id="rId106" Type="http://schemas.openxmlformats.org/officeDocument/2006/relationships/image" Target="../media/image75.png"/><Relationship Id="rId127" Type="http://schemas.openxmlformats.org/officeDocument/2006/relationships/customXml" Target="../ink/ink112.xml"/><Relationship Id="rId10" Type="http://schemas.openxmlformats.org/officeDocument/2006/relationships/image" Target="../media/image100.png"/><Relationship Id="rId31" Type="http://schemas.openxmlformats.org/officeDocument/2006/relationships/customXml" Target="../ink/ink65.xml"/><Relationship Id="rId52" Type="http://schemas.openxmlformats.org/officeDocument/2006/relationships/image" Target="../media/image48.png"/><Relationship Id="rId73" Type="http://schemas.openxmlformats.org/officeDocument/2006/relationships/customXml" Target="../ink/ink86.xml"/><Relationship Id="rId78" Type="http://schemas.openxmlformats.org/officeDocument/2006/relationships/image" Target="../media/image61.png"/><Relationship Id="rId94" Type="http://schemas.openxmlformats.org/officeDocument/2006/relationships/image" Target="../media/image69.png"/><Relationship Id="rId99" Type="http://schemas.openxmlformats.org/officeDocument/2006/relationships/customXml" Target="../ink/ink99.xml"/><Relationship Id="rId101" Type="http://schemas.openxmlformats.org/officeDocument/2006/relationships/customXml" Target="../ink/ink100.xml"/><Relationship Id="rId122" Type="http://schemas.openxmlformats.org/officeDocument/2006/relationships/image" Target="../media/image47.png"/><Relationship Id="rId143" Type="http://schemas.openxmlformats.org/officeDocument/2006/relationships/customXml" Target="../ink/ink118.xml"/><Relationship Id="rId4" Type="http://schemas.openxmlformats.org/officeDocument/2006/relationships/image" Target="../media/image43.png"/><Relationship Id="rId9" Type="http://schemas.openxmlformats.org/officeDocument/2006/relationships/customXml" Target="../ink/ink54.xml"/><Relationship Id="rId26" Type="http://schemas.openxmlformats.org/officeDocument/2006/relationships/image" Target="../media/image191.png"/><Relationship Id="rId47" Type="http://schemas.openxmlformats.org/officeDocument/2006/relationships/customXml" Target="../ink/ink73.xml"/><Relationship Id="rId68" Type="http://schemas.openxmlformats.org/officeDocument/2006/relationships/image" Target="../media/image56.png"/><Relationship Id="rId89" Type="http://schemas.openxmlformats.org/officeDocument/2006/relationships/customXml" Target="../ink/ink94.xml"/><Relationship Id="rId112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0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customXml" Target="../ink/ink121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2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customXml" Target="../ink/ink123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customXml" Target="../ink/ink124.xml"/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12" Type="http://schemas.openxmlformats.org/officeDocument/2006/relationships/image" Target="../media/image8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stanford.edu/people/karpathy/convnetjs/demo/autoencoder.html" TargetMode="External"/><Relationship Id="rId11" Type="http://schemas.openxmlformats.org/officeDocument/2006/relationships/image" Target="../media/image840.png"/><Relationship Id="rId5" Type="http://schemas.openxmlformats.org/officeDocument/2006/relationships/image" Target="../media/image851.png"/><Relationship Id="rId10" Type="http://schemas.openxmlformats.org/officeDocument/2006/relationships/image" Target="../media/image890.png"/><Relationship Id="rId4" Type="http://schemas.openxmlformats.org/officeDocument/2006/relationships/image" Target="../media/image88.png"/><Relationship Id="rId9" Type="http://schemas.openxmlformats.org/officeDocument/2006/relationships/image" Target="../media/image880.png"/><Relationship Id="rId1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s://thispersondoesnotexis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github/genforce/interfacegan/blob/master/docs/InterFaceGAN.ipynb" TargetMode="External"/><Relationship Id="rId2" Type="http://schemas.openxmlformats.org/officeDocument/2006/relationships/hyperlink" Target="https://github.com/genforce/interfacega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customXml" Target="../ink/ink125.xml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7.xml"/><Relationship Id="rId3" Type="http://schemas.openxmlformats.org/officeDocument/2006/relationships/hyperlink" Target="https://github.com/genforce/interfacegan" TargetMode="External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6.xml"/><Relationship Id="rId5" Type="http://schemas.openxmlformats.org/officeDocument/2006/relationships/image" Target="../media/image104.png"/><Relationship Id="rId4" Type="http://schemas.openxmlformats.org/officeDocument/2006/relationships/hyperlink" Target="https://colab.research.google.com/github/genforce/interfacegan/blob/master/docs/InterFaceGAN.ipynb" TargetMode="External"/><Relationship Id="rId9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0.xml"/><Relationship Id="rId13" Type="http://schemas.openxmlformats.org/officeDocument/2006/relationships/image" Target="../media/image113.png"/><Relationship Id="rId18" Type="http://schemas.openxmlformats.org/officeDocument/2006/relationships/customXml" Target="../ink/ink135.xml"/><Relationship Id="rId3" Type="http://schemas.openxmlformats.org/officeDocument/2006/relationships/image" Target="../media/image107.png"/><Relationship Id="rId21" Type="http://schemas.openxmlformats.org/officeDocument/2006/relationships/image" Target="../media/image117.png"/><Relationship Id="rId7" Type="http://schemas.openxmlformats.org/officeDocument/2006/relationships/image" Target="../media/image109.png"/><Relationship Id="rId12" Type="http://schemas.openxmlformats.org/officeDocument/2006/relationships/customXml" Target="../ink/ink132.xml"/><Relationship Id="rId17" Type="http://schemas.openxmlformats.org/officeDocument/2006/relationships/image" Target="../media/image115.png"/><Relationship Id="rId25" Type="http://schemas.openxmlformats.org/officeDocument/2006/relationships/image" Target="../media/image119.png"/><Relationship Id="rId2" Type="http://schemas.openxmlformats.org/officeDocument/2006/relationships/hyperlink" Target="https://chrisharrison.net/index.php/Research/ListenLearner" TargetMode="External"/><Relationship Id="rId16" Type="http://schemas.openxmlformats.org/officeDocument/2006/relationships/customXml" Target="../ink/ink134.xml"/><Relationship Id="rId20" Type="http://schemas.openxmlformats.org/officeDocument/2006/relationships/customXml" Target="../ink/ink13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9.xml"/><Relationship Id="rId11" Type="http://schemas.openxmlformats.org/officeDocument/2006/relationships/image" Target="../media/image112.png"/><Relationship Id="rId24" Type="http://schemas.openxmlformats.org/officeDocument/2006/relationships/customXml" Target="../ink/ink138.xml"/><Relationship Id="rId5" Type="http://schemas.openxmlformats.org/officeDocument/2006/relationships/image" Target="../media/image108.png"/><Relationship Id="rId15" Type="http://schemas.openxmlformats.org/officeDocument/2006/relationships/image" Target="../media/image114.png"/><Relationship Id="rId23" Type="http://schemas.openxmlformats.org/officeDocument/2006/relationships/image" Target="../media/image118.png"/><Relationship Id="rId10" Type="http://schemas.openxmlformats.org/officeDocument/2006/relationships/customXml" Target="../ink/ink131.xml"/><Relationship Id="rId19" Type="http://schemas.openxmlformats.org/officeDocument/2006/relationships/image" Target="../media/image116.png"/><Relationship Id="rId4" Type="http://schemas.openxmlformats.org/officeDocument/2006/relationships/customXml" Target="../ink/ink128.xml"/><Relationship Id="rId9" Type="http://schemas.openxmlformats.org/officeDocument/2006/relationships/image" Target="../media/image111.png"/><Relationship Id="rId14" Type="http://schemas.openxmlformats.org/officeDocument/2006/relationships/customXml" Target="../ink/ink133.xml"/><Relationship Id="rId22" Type="http://schemas.openxmlformats.org/officeDocument/2006/relationships/customXml" Target="../ink/ink1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cmu/fall2021/10607" TargetMode="External"/><Relationship Id="rId2" Type="http://schemas.openxmlformats.org/officeDocument/2006/relationships/hyperlink" Target="https://www.cs.cmu.edu/~1031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mailto:joshminr@andrew.cmu.edu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hyperlink" Target="https://cs.stanford.edu/people/karpathy/convnetjs/demo/autoencode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customXml" Target="../ink/ink13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45" y="1076036"/>
            <a:ext cx="4058806" cy="4114800"/>
          </a:xfrm>
        </p:spPr>
        <p:txBody>
          <a:bodyPr/>
          <a:lstStyle/>
          <a:p>
            <a:r>
              <a:rPr lang="en-US" dirty="0"/>
              <a:t>Welcome!</a:t>
            </a:r>
          </a:p>
          <a:p>
            <a:endParaRPr lang="en-US" dirty="0"/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Help draw some aliens for our dataset today!</a:t>
            </a:r>
          </a:p>
          <a:p>
            <a:pPr marL="974725" lvl="2" indent="-514350"/>
            <a:r>
              <a:rPr lang="en-US" sz="2800" dirty="0"/>
              <a:t>Grab a sharpie and some sticky notes</a:t>
            </a:r>
          </a:p>
          <a:p>
            <a:pPr marL="974725" lvl="2" indent="-514350"/>
            <a:r>
              <a:rPr lang="en-US" sz="2800" dirty="0"/>
              <a:t>Just stick figures, nothing quite this fancy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51AB4-EABD-3B9E-7A6D-79B737874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433" y="690562"/>
            <a:ext cx="6857840" cy="58098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A7E6C6-D5B2-F72E-C119-260A372709C4}"/>
              </a:ext>
            </a:extLst>
          </p:cNvPr>
          <p:cNvSpPr/>
          <p:nvPr/>
        </p:nvSpPr>
        <p:spPr>
          <a:xfrm>
            <a:off x="5362127" y="561975"/>
            <a:ext cx="1905448" cy="432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79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 Definition by John McCarthy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588603" y="1295401"/>
            <a:ext cx="6929797" cy="6034617"/>
          </a:xfrm>
        </p:spPr>
        <p:txBody>
          <a:bodyPr>
            <a:noAutofit/>
          </a:bodyPr>
          <a:lstStyle/>
          <a:p>
            <a:r>
              <a:rPr lang="en-US" dirty="0"/>
              <a:t>What is artificial intelligence</a:t>
            </a:r>
          </a:p>
          <a:p>
            <a:pPr lvl="1"/>
            <a:r>
              <a:rPr lang="en-US" sz="2800" dirty="0"/>
              <a:t>It is the science and engineering of making intelligent machines, especially intelligent computer programs</a:t>
            </a:r>
          </a:p>
          <a:p>
            <a:pPr lvl="1"/>
            <a:endParaRPr lang="en-US" dirty="0"/>
          </a:p>
          <a:p>
            <a:r>
              <a:rPr lang="en-US" dirty="0"/>
              <a:t>What is intelligence</a:t>
            </a:r>
          </a:p>
          <a:p>
            <a:pPr lvl="1"/>
            <a:r>
              <a:rPr lang="en-US" sz="2800" dirty="0"/>
              <a:t>Intelligence is the computational part of the ability to achieve goals in the worl</a:t>
            </a:r>
            <a:r>
              <a:rPr lang="en-US" dirty="0"/>
              <a:t>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172200"/>
            <a:ext cx="12192000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http://www-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formal.stanford.edu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jmc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whatisai.html</a:t>
            </a:r>
            <a:endParaRPr lang="en-US" sz="2133" dirty="0">
              <a:solidFill>
                <a:schemeClr val="tx1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/>
          <a:srcRect l="-11769" r="-11769"/>
          <a:stretch>
            <a:fillRect/>
          </a:stretch>
        </p:blipFill>
        <p:spPr>
          <a:xfrm>
            <a:off x="8026400" y="1295401"/>
            <a:ext cx="4165600" cy="466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9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CBE7-E36F-07D9-3DCF-620CC1D2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Attributes of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8080A-EB70-4CCC-8ADD-11C37811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D5C71A-F53F-96FC-121D-3AE231509140}"/>
                  </a:ext>
                </a:extLst>
              </p14:cNvPr>
              <p14:cNvContentPartPr/>
              <p14:nvPr/>
            </p14:nvContentPartPr>
            <p14:xfrm>
              <a:off x="653040" y="855720"/>
              <a:ext cx="11399040" cy="5487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D5C71A-F53F-96FC-121D-3AE2315091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680" y="846360"/>
                <a:ext cx="11417760" cy="550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5389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3CBE7-E36F-07D9-3DCF-620CC1D23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"Poll" Turn to your neighbor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8080A-EB70-4CCC-8ADD-11C37811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these more intelligent?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Robot that assemble cars in factory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</a:rPr>
              <a:t>Robot that fold clothes</a:t>
            </a:r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FE3C5-3100-BFB0-3FCF-11F480260A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71"/>
          <a:stretch/>
        </p:blipFill>
        <p:spPr>
          <a:xfrm>
            <a:off x="1094509" y="2999510"/>
            <a:ext cx="4638681" cy="2641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6FFF5-9A78-6D73-52A9-DD856F815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965" y="3016015"/>
            <a:ext cx="4429035" cy="260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08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3597-D1C2-4099-B4C3-E920CC7E9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Intelligence and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F8B31-4E7F-4F4F-A7D9-1925BCE97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012372" cy="5227110"/>
          </a:xfrm>
        </p:spPr>
        <p:txBody>
          <a:bodyPr/>
          <a:lstStyle/>
          <a:p>
            <a:r>
              <a:rPr lang="en-US" dirty="0"/>
              <a:t>Uncertainty can have lots of sources, including anything we attribute to random chance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Hidden information</a:t>
            </a:r>
          </a:p>
          <a:p>
            <a:pPr marL="917575" lvl="2" indent="-457200"/>
            <a:r>
              <a:rPr lang="en-US" sz="2800" dirty="0"/>
              <a:t>Cards in another player’s hand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Noise</a:t>
            </a:r>
          </a:p>
          <a:p>
            <a:pPr marL="917575" lvl="2" indent="-457200"/>
            <a:r>
              <a:rPr lang="en-US" sz="2800" dirty="0"/>
              <a:t>Sensor noise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Way to complicated to model</a:t>
            </a:r>
          </a:p>
          <a:p>
            <a:pPr marL="917575" lvl="2" indent="-457200"/>
            <a:r>
              <a:rPr lang="en-US" sz="2800" dirty="0"/>
              <a:t>Leaves blowing in the wind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Infinite number of possible configurations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More possibilities than any computer can compute in a reasonable time</a:t>
            </a:r>
          </a:p>
          <a:p>
            <a:pPr marL="917575" lvl="2" indent="-457200"/>
            <a:r>
              <a:rPr lang="en-US" sz="2800" dirty="0"/>
              <a:t>Tic-tac-toe </a:t>
            </a:r>
            <a:r>
              <a:rPr lang="en-US" sz="2800" dirty="0">
                <a:sym typeface="Wingdings" panose="05000000000000000000" pitchFamily="2" charset="2"/>
              </a:rPr>
              <a:t> Checkers  Chess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573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 Definition by John McCarthy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588603" y="1295401"/>
            <a:ext cx="6929797" cy="6034617"/>
          </a:xfrm>
        </p:spPr>
        <p:txBody>
          <a:bodyPr>
            <a:noAutofit/>
          </a:bodyPr>
          <a:lstStyle/>
          <a:p>
            <a:r>
              <a:rPr lang="en-US" dirty="0"/>
              <a:t>What is artificial intelligence</a:t>
            </a:r>
          </a:p>
          <a:p>
            <a:pPr lvl="1"/>
            <a:r>
              <a:rPr lang="en-US" sz="2800" dirty="0"/>
              <a:t>It is the science and engineering of making intelligent machines, especially intelligent computer programs</a:t>
            </a:r>
          </a:p>
          <a:p>
            <a:pPr lvl="1"/>
            <a:endParaRPr lang="en-US" dirty="0"/>
          </a:p>
          <a:p>
            <a:r>
              <a:rPr lang="en-US" dirty="0"/>
              <a:t>What is intelligence</a:t>
            </a:r>
          </a:p>
          <a:p>
            <a:pPr lvl="1"/>
            <a:r>
              <a:rPr lang="en-US" sz="2800" dirty="0"/>
              <a:t>Intelligence is the computational part of the ability to achieve goals in the worl</a:t>
            </a:r>
            <a:r>
              <a:rPr lang="en-US" dirty="0"/>
              <a:t>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172200"/>
            <a:ext cx="12192000" cy="42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http://www-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formal.stanford.edu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jmc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</a:t>
            </a:r>
            <a:r>
              <a:rPr lang="en-US" sz="2133" dirty="0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/</a:t>
            </a:r>
            <a:r>
              <a:rPr lang="en-US" sz="2133" dirty="0" err="1">
                <a:solidFill>
                  <a:schemeClr val="tx1">
                    <a:lumMod val="75000"/>
                  </a:schemeClr>
                </a:solidFill>
                <a:latin typeface="Calibri"/>
                <a:cs typeface="Calibri"/>
              </a:rPr>
              <a:t>whatisai.html</a:t>
            </a:r>
            <a:endParaRPr lang="en-US" sz="2133" dirty="0">
              <a:solidFill>
                <a:schemeClr val="tx1">
                  <a:lumMod val="7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/>
          <a:srcRect l="-11769" r="-11769"/>
          <a:stretch>
            <a:fillRect/>
          </a:stretch>
        </p:blipFill>
        <p:spPr>
          <a:xfrm>
            <a:off x="8026400" y="1295401"/>
            <a:ext cx="4165600" cy="466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AI Definition (Pat's Version)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sz="half" idx="1"/>
          </p:nvPr>
        </p:nvSpPr>
        <p:spPr>
          <a:xfrm>
            <a:off x="588603" y="1295402"/>
            <a:ext cx="6929797" cy="5195468"/>
          </a:xfrm>
        </p:spPr>
        <p:txBody>
          <a:bodyPr>
            <a:noAutofit/>
          </a:bodyPr>
          <a:lstStyle/>
          <a:p>
            <a:r>
              <a:rPr lang="en-US" dirty="0"/>
              <a:t>What is intelligence</a:t>
            </a:r>
          </a:p>
          <a:p>
            <a:pPr lvl="1"/>
            <a:r>
              <a:rPr lang="en-US" sz="2800" dirty="0"/>
              <a:t>Intelligence is the ability to perform well on a task that involves uncertainty</a:t>
            </a:r>
            <a:endParaRPr lang="en-US" dirty="0"/>
          </a:p>
          <a:p>
            <a:endParaRPr lang="en-US" dirty="0"/>
          </a:p>
          <a:p>
            <a:r>
              <a:rPr lang="en-US" dirty="0"/>
              <a:t>Intelligence is not binary</a:t>
            </a:r>
          </a:p>
          <a:p>
            <a:pPr lvl="1"/>
            <a:r>
              <a:rPr lang="en-US" sz="2800" dirty="0"/>
              <a:t>How </a:t>
            </a:r>
            <a:r>
              <a:rPr lang="en-US" sz="2800" b="1" dirty="0"/>
              <a:t>well</a:t>
            </a:r>
            <a:r>
              <a:rPr lang="en-US" sz="2800" dirty="0"/>
              <a:t> an agent performs and how much </a:t>
            </a:r>
            <a:r>
              <a:rPr lang="en-US" sz="2800" b="1" dirty="0"/>
              <a:t>uncertainty</a:t>
            </a:r>
            <a:r>
              <a:rPr lang="en-US" sz="2800" dirty="0"/>
              <a:t> is involved will determine how intelligent we consider the agent to be</a:t>
            </a:r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1AEF0F-8FEE-159F-D9F9-E6905875C4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1786" y="1295400"/>
            <a:ext cx="2625913" cy="4668290"/>
          </a:xfrm>
          <a:prstGeom prst="rect">
            <a:avLst/>
          </a:prstGeom>
        </p:spPr>
      </p:pic>
      <p:pic>
        <p:nvPicPr>
          <p:cNvPr id="1028" name="Picture 4" descr="Snapchat Logo PNG Transparent &amp; SVG Vector - Freebie Supply">
            <a:extLst>
              <a:ext uri="{FF2B5EF4-FFF2-40B4-BE49-F238E27FC236}">
                <a16:creationId xmlns:a16="http://schemas.microsoft.com/office/drawing/2014/main" id="{0346BD66-766E-08D1-07B9-853547B3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3562" y="5291501"/>
            <a:ext cx="541696" cy="5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95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 vs Machine Learning?</a:t>
            </a:r>
          </a:p>
        </p:txBody>
      </p:sp>
      <p:sp>
        <p:nvSpPr>
          <p:cNvPr id="10" name="Oval 9"/>
          <p:cNvSpPr/>
          <p:nvPr/>
        </p:nvSpPr>
        <p:spPr>
          <a:xfrm>
            <a:off x="1190811" y="1742440"/>
            <a:ext cx="9601200" cy="41605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17138" y="1934529"/>
            <a:ext cx="3157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Artificial Intelligence</a:t>
            </a:r>
          </a:p>
        </p:txBody>
      </p:sp>
      <p:sp>
        <p:nvSpPr>
          <p:cNvPr id="6" name="Oval 5"/>
          <p:cNvSpPr/>
          <p:nvPr/>
        </p:nvSpPr>
        <p:spPr>
          <a:xfrm>
            <a:off x="2660514" y="2890982"/>
            <a:ext cx="6882319" cy="2859578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1576" y="3093107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1"/>
                </a:solidFill>
              </a:rPr>
              <a:t>Machine Learning</a:t>
            </a:r>
            <a:endParaRPr lang="en-US" sz="2800" kern="1200" dirty="0">
              <a:solidFill>
                <a:schemeClr val="accent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470400" y="4864891"/>
            <a:ext cx="3343564" cy="742846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35920" y="4974704"/>
            <a:ext cx="2286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accent1"/>
                </a:solidFill>
              </a:rPr>
              <a:t>Deep Learning</a:t>
            </a:r>
            <a:endParaRPr lang="en-US" sz="2800" kern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A Brief History of AI</a:t>
            </a:r>
          </a:p>
        </p:txBody>
      </p:sp>
      <p:pic>
        <p:nvPicPr>
          <p:cNvPr id="6" name="Picture 1" descr="C:\Temp\ketrina\HistoryOf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8800" y="1498600"/>
            <a:ext cx="3507744" cy="487680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1BEF1C-19BB-4816-8E56-28279DA88CE2}"/>
              </a:ext>
            </a:extLst>
          </p:cNvPr>
          <p:cNvSpPr txBox="1"/>
          <p:nvPr/>
        </p:nvSpPr>
        <p:spPr>
          <a:xfrm>
            <a:off x="552099" y="6456234"/>
            <a:ext cx="2138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Images: ai.berkeley.edu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 Brief History of AI: Via Google N-grams Viewer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8400" y="6347762"/>
            <a:ext cx="7239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latin typeface="Calibri"/>
                <a:cs typeface="Calibri"/>
              </a:rPr>
              <a:t>https://</a:t>
            </a:r>
            <a:r>
              <a:rPr lang="en-US" sz="2133" dirty="0" err="1">
                <a:latin typeface="Calibri"/>
                <a:cs typeface="Calibri"/>
              </a:rPr>
              <a:t>books.google.com</a:t>
            </a:r>
            <a:r>
              <a:rPr lang="en-US" sz="2133" dirty="0">
                <a:latin typeface="Calibri"/>
                <a:cs typeface="Calibri"/>
              </a:rPr>
              <a:t>/</a:t>
            </a:r>
            <a:r>
              <a:rPr lang="en-US" sz="2133" dirty="0" err="1">
                <a:latin typeface="Calibri"/>
                <a:cs typeface="Calibri"/>
              </a:rPr>
              <a:t>ngrams</a:t>
            </a:r>
            <a:endParaRPr lang="en-US" sz="2133" dirty="0">
              <a:latin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47B9D4-CE3F-0445-1A23-C0EF97B2C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85" y="0"/>
            <a:ext cx="1193902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F4C039-A6AB-3CEF-32C8-27FB9775CA27}"/>
              </a:ext>
            </a:extLst>
          </p:cNvPr>
          <p:cNvSpPr/>
          <p:nvPr/>
        </p:nvSpPr>
        <p:spPr>
          <a:xfrm>
            <a:off x="6304547" y="89674"/>
            <a:ext cx="4993105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latin typeface="Calibri"/>
                <a:cs typeface="Calibri"/>
                <a:hlinkClick r:id="rId4"/>
              </a:rPr>
              <a:t>https://books.google.com/ngrams</a:t>
            </a:r>
            <a:endParaRPr lang="en-US" sz="2133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6274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2440A-DDF9-44CA-AE01-E772ADF1E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30" y="2207326"/>
            <a:ext cx="10722569" cy="3922145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 Brief History of AI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8400" y="6347762"/>
            <a:ext cx="7239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33" dirty="0">
                <a:latin typeface="Calibri"/>
                <a:cs typeface="Calibri"/>
              </a:rPr>
              <a:t>https://</a:t>
            </a:r>
            <a:r>
              <a:rPr lang="en-US" sz="2133" dirty="0" err="1">
                <a:latin typeface="Calibri"/>
                <a:cs typeface="Calibri"/>
              </a:rPr>
              <a:t>books.google.com</a:t>
            </a:r>
            <a:r>
              <a:rPr lang="en-US" sz="2133" dirty="0">
                <a:latin typeface="Calibri"/>
                <a:cs typeface="Calibri"/>
              </a:rPr>
              <a:t>/</a:t>
            </a:r>
            <a:r>
              <a:rPr lang="en-US" sz="2133" dirty="0" err="1">
                <a:latin typeface="Calibri"/>
                <a:cs typeface="Calibri"/>
              </a:rPr>
              <a:t>ngrams</a:t>
            </a:r>
            <a:endParaRPr lang="en-US" sz="2133" dirty="0">
              <a:latin typeface="Calibri"/>
              <a:cs typeface="Calibri"/>
            </a:endParaRPr>
          </a:p>
        </p:txBody>
      </p:sp>
      <p:sp>
        <p:nvSpPr>
          <p:cNvPr id="19" name="Left Brace 18"/>
          <p:cNvSpPr/>
          <p:nvPr/>
        </p:nvSpPr>
        <p:spPr>
          <a:xfrm rot="5400000">
            <a:off x="3645458" y="1771776"/>
            <a:ext cx="331523" cy="1965356"/>
          </a:xfrm>
          <a:prstGeom prst="leftBrace">
            <a:avLst>
              <a:gd name="adj1" fmla="val 3809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19"/>
          <p:cNvSpPr/>
          <p:nvPr/>
        </p:nvSpPr>
        <p:spPr>
          <a:xfrm>
            <a:off x="2714238" y="1296888"/>
            <a:ext cx="2133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AI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Excitement!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1950-1970</a:t>
            </a:r>
          </a:p>
        </p:txBody>
      </p:sp>
      <p:sp>
        <p:nvSpPr>
          <p:cNvPr id="21" name="Left Brace 20"/>
          <p:cNvSpPr/>
          <p:nvPr/>
        </p:nvSpPr>
        <p:spPr>
          <a:xfrm rot="5400000">
            <a:off x="5482014" y="1893118"/>
            <a:ext cx="331523" cy="1707754"/>
          </a:xfrm>
          <a:prstGeom prst="leftBrace">
            <a:avLst>
              <a:gd name="adj1" fmla="val 38093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4629622" y="927557"/>
            <a:ext cx="20363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Knowledge Based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Systems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1970-1990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id="{041EDBE4-470A-4AA8-BD4A-6F9A45664ABC}"/>
              </a:ext>
            </a:extLst>
          </p:cNvPr>
          <p:cNvSpPr/>
          <p:nvPr/>
        </p:nvSpPr>
        <p:spPr>
          <a:xfrm rot="5400000">
            <a:off x="8523669" y="555308"/>
            <a:ext cx="331523" cy="4398293"/>
          </a:xfrm>
          <a:prstGeom prst="leftBrace">
            <a:avLst>
              <a:gd name="adj1" fmla="val 38093"/>
              <a:gd name="adj2" fmla="val 8012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9A8A09-E39C-46B3-9A5B-6115EFB65B18}"/>
              </a:ext>
            </a:extLst>
          </p:cNvPr>
          <p:cNvSpPr/>
          <p:nvPr/>
        </p:nvSpPr>
        <p:spPr>
          <a:xfrm>
            <a:off x="6326011" y="935016"/>
            <a:ext cx="20363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Statistical Approaches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1990-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4DCE8E-C55F-4E49-BC24-80C0E05496FC}"/>
              </a:ext>
            </a:extLst>
          </p:cNvPr>
          <p:cNvSpPr/>
          <p:nvPr/>
        </p:nvSpPr>
        <p:spPr>
          <a:xfrm>
            <a:off x="8022400" y="942475"/>
            <a:ext cx="19015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Deep Learning Era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2012-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D6C828-E7EA-257E-BE92-95E349EFF6F1}"/>
              </a:ext>
            </a:extLst>
          </p:cNvPr>
          <p:cNvSpPr/>
          <p:nvPr/>
        </p:nvSpPr>
        <p:spPr>
          <a:xfrm>
            <a:off x="9738372" y="940565"/>
            <a:ext cx="17758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Generative AI Era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2023-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8D31318-4CDC-0E9D-C587-B231A9B617B2}"/>
              </a:ext>
            </a:extLst>
          </p:cNvPr>
          <p:cNvSpPr/>
          <p:nvPr/>
        </p:nvSpPr>
        <p:spPr>
          <a:xfrm rot="5400000">
            <a:off x="9377547" y="1207433"/>
            <a:ext cx="331523" cy="2690539"/>
          </a:xfrm>
          <a:prstGeom prst="leftBrace">
            <a:avLst>
              <a:gd name="adj1" fmla="val 38093"/>
              <a:gd name="adj2" fmla="val 74138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7AC9924D-56B6-73C3-B939-59704625E44F}"/>
              </a:ext>
            </a:extLst>
          </p:cNvPr>
          <p:cNvSpPr/>
          <p:nvPr/>
        </p:nvSpPr>
        <p:spPr>
          <a:xfrm rot="5400000">
            <a:off x="10094961" y="1728646"/>
            <a:ext cx="331523" cy="1255708"/>
          </a:xfrm>
          <a:prstGeom prst="leftBrace">
            <a:avLst>
              <a:gd name="adj1" fmla="val 38093"/>
              <a:gd name="adj2" fmla="val 26742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7BAAFE9-1802-52FB-4916-E8C2B75A4184}"/>
                  </a:ext>
                </a:extLst>
              </p14:cNvPr>
              <p14:cNvContentPartPr/>
              <p14:nvPr/>
            </p14:nvContentPartPr>
            <p14:xfrm>
              <a:off x="3600360" y="417240"/>
              <a:ext cx="8481960" cy="5704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7BAAFE9-1802-52FB-4916-E8C2B75A41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91000" y="407880"/>
                <a:ext cx="8500680" cy="5722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117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/>
      <p:bldP spid="4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113398" cy="560981"/>
          </a:xfrm>
        </p:spPr>
        <p:txBody>
          <a:bodyPr/>
          <a:lstStyle/>
          <a:p>
            <a:r>
              <a:rPr lang="en-US" dirty="0"/>
              <a:t>Try to organize data on a 2-D coordinate plot</a:t>
            </a:r>
          </a:p>
          <a:p>
            <a:r>
              <a:rPr lang="en-US" dirty="0"/>
              <a:t>to win the following game:</a:t>
            </a:r>
          </a:p>
          <a:p>
            <a:r>
              <a:rPr lang="en-US" dirty="0">
                <a:solidFill>
                  <a:schemeClr val="tx1"/>
                </a:solidFill>
              </a:rPr>
              <a:t>Select three students: A, B, 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draws a new alien and 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 and comes up with a 2-D coordinate, (x, 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looks at the coordinate and the plot (but not the drawing from A) and </a:t>
            </a:r>
            <a:r>
              <a:rPr lang="en-US" dirty="0">
                <a:solidFill>
                  <a:srgbClr val="C00000"/>
                </a:solidFill>
              </a:rPr>
              <a:t>draws a new alien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2B558-7306-89DE-7C7E-D0EAFC34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168" y="1674159"/>
            <a:ext cx="5314832" cy="44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76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</a:rPr>
              <a:t>A Brief History of AI</a:t>
            </a:r>
          </a:p>
        </p:txBody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099" y="994942"/>
            <a:ext cx="6502400" cy="561829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67" dirty="0"/>
              <a:t>1940-1950: Early days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1943: McCulloch &amp; Pitts: Boolean circuit model of brain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1950: Turing's “Computing Machinery and Intelligence”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1950—70: Excitement: Look, Ma, no hands!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1950s: Early AI programs, including Samuel's checkers program, Newell &amp; Simon's Logic Theorist, Gelernter's Geometry Engine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1956: Dartmouth meeting: “Artificial Intelligence” adopted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1970—90: Knowledge-based approaches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1969—79: Early development of knowledge-based systems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1980—88: Expert systems industry booms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1988—93: Expert systems industry busts: “AI Winter”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1990—: Statistical approaches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Resurgence of probability, focus on uncertainty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General increase in technical depth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Agents and learning systems… “AI Spring”?</a:t>
            </a:r>
            <a:endParaRPr lang="en-US" sz="8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2012—: Deep learning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2012: ImageNet &amp; </a:t>
            </a:r>
            <a:r>
              <a:rPr lang="en-US" sz="1600" dirty="0" err="1"/>
              <a:t>AlexNet</a:t>
            </a: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1867" dirty="0"/>
              <a:t>2023—: Generative AI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2023: ChatGPT</a:t>
            </a:r>
            <a:endParaRPr lang="en-US" sz="1867" dirty="0"/>
          </a:p>
          <a:p>
            <a:pPr marL="342900" indent="-342900">
              <a:lnSpc>
                <a:spcPct val="80000"/>
              </a:lnSpc>
            </a:pPr>
            <a:r>
              <a:rPr lang="en-US" sz="1867" dirty="0"/>
              <a:t>   </a:t>
            </a:r>
          </a:p>
        </p:txBody>
      </p:sp>
      <p:pic>
        <p:nvPicPr>
          <p:cNvPr id="4" name="Picture 1" descr="C:\Temp\ketrina\HistoryOf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5056" y="1397000"/>
            <a:ext cx="3507744" cy="487680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01BDFD-15EA-4DA6-B0EC-CDEB4A12FB22}"/>
              </a:ext>
            </a:extLst>
          </p:cNvPr>
          <p:cNvSpPr txBox="1"/>
          <p:nvPr/>
        </p:nvSpPr>
        <p:spPr>
          <a:xfrm>
            <a:off x="552099" y="6456234"/>
            <a:ext cx="2138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Images: ai.berkeley.edu</a:t>
            </a:r>
          </a:p>
        </p:txBody>
      </p:sp>
    </p:spTree>
    <p:extLst>
      <p:ext uri="{BB962C8B-B14F-4D97-AF65-F5344CB8AC3E}">
        <p14:creationId xmlns:p14="http://schemas.microsoft.com/office/powerpoint/2010/main" val="3073434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B3BE1C41-04E2-430B-91A9-F5B3A8F16DD0}"/>
              </a:ext>
            </a:extLst>
          </p:cNvPr>
          <p:cNvSpPr txBox="1">
            <a:spLocks/>
          </p:cNvSpPr>
          <p:nvPr/>
        </p:nvSpPr>
        <p:spPr>
          <a:xfrm>
            <a:off x="1430939" y="3198547"/>
            <a:ext cx="2558931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Optimization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870F4C11-092F-4C33-A447-FB050715743C}"/>
              </a:ext>
            </a:extLst>
          </p:cNvPr>
          <p:cNvSpPr txBox="1">
            <a:spLocks/>
          </p:cNvSpPr>
          <p:nvPr/>
        </p:nvSpPr>
        <p:spPr>
          <a:xfrm>
            <a:off x="1004120" y="1314772"/>
            <a:ext cx="2101731" cy="12045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Science</a:t>
            </a:r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E13628F7-D7C9-4927-8873-229BD0397350}"/>
              </a:ext>
            </a:extLst>
          </p:cNvPr>
          <p:cNvSpPr txBox="1">
            <a:spLocks/>
          </p:cNvSpPr>
          <p:nvPr/>
        </p:nvSpPr>
        <p:spPr>
          <a:xfrm>
            <a:off x="6811850" y="5018019"/>
            <a:ext cx="2558931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5982CD0D-3BB5-4C76-A0CA-63F2F6488113}"/>
              </a:ext>
            </a:extLst>
          </p:cNvPr>
          <p:cNvSpPr txBox="1">
            <a:spLocks/>
          </p:cNvSpPr>
          <p:nvPr/>
        </p:nvSpPr>
        <p:spPr>
          <a:xfrm>
            <a:off x="1004120" y="5779604"/>
            <a:ext cx="2558931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Calculus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B0AF778-07A7-4F2F-AADB-B1DB98AF14E2}"/>
              </a:ext>
            </a:extLst>
          </p:cNvPr>
          <p:cNvSpPr txBox="1">
            <a:spLocks/>
          </p:cNvSpPr>
          <p:nvPr/>
        </p:nvSpPr>
        <p:spPr>
          <a:xfrm>
            <a:off x="3266591" y="4575378"/>
            <a:ext cx="2558931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Algebra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:a16="http://schemas.microsoft.com/office/drawing/2014/main" id="{4ED956B3-6B32-4CE2-B23F-5B381C826244}"/>
              </a:ext>
            </a:extLst>
          </p:cNvPr>
          <p:cNvSpPr txBox="1">
            <a:spLocks/>
          </p:cNvSpPr>
          <p:nvPr/>
        </p:nvSpPr>
        <p:spPr>
          <a:xfrm>
            <a:off x="7436217" y="3240167"/>
            <a:ext cx="2558931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ML?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546058" y="1678282"/>
            <a:ext cx="3519167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Machine Learning</a:t>
            </a: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1430939" y="3198547"/>
            <a:ext cx="2558931" cy="803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Optimization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6811850" y="5018019"/>
            <a:ext cx="2558931" cy="803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</a:t>
            </a: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1004120" y="5779604"/>
            <a:ext cx="2558931" cy="803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Calculus</a:t>
            </a: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3266591" y="4575378"/>
            <a:ext cx="2558931" cy="803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Linear Algebra</a:t>
            </a: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1004120" y="1314772"/>
            <a:ext cx="2101731" cy="12045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 Science</a:t>
            </a: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9370781" y="596602"/>
            <a:ext cx="2101731" cy="12045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Domain of Interest</a:t>
            </a: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9802167" y="5918433"/>
            <a:ext cx="1851800" cy="80304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Theory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FEE2CA58-91F8-4C8C-A047-4E34E7192CF6}"/>
              </a:ext>
            </a:extLst>
          </p:cNvPr>
          <p:cNvSpPr txBox="1">
            <a:spLocks/>
          </p:cNvSpPr>
          <p:nvPr/>
        </p:nvSpPr>
        <p:spPr>
          <a:xfrm>
            <a:off x="7436217" y="3240167"/>
            <a:ext cx="2558931" cy="803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</a:t>
            </a:r>
          </a:p>
        </p:txBody>
      </p:sp>
    </p:spTree>
    <p:extLst>
      <p:ext uri="{BB962C8B-B14F-4D97-AF65-F5344CB8AC3E}">
        <p14:creationId xmlns:p14="http://schemas.microsoft.com/office/powerpoint/2010/main" val="4153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8" grpId="0" animBg="1"/>
      <p:bldP spid="20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6B87-F1C6-B51D-9CAD-5005EDAE4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Applications?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878E-1127-A030-4E08-E3D7BE523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EF18EE-320D-2D74-42A0-18D209FD356F}"/>
              </a:ext>
            </a:extLst>
          </p:cNvPr>
          <p:cNvGrpSpPr/>
          <p:nvPr/>
        </p:nvGrpSpPr>
        <p:grpSpPr>
          <a:xfrm>
            <a:off x="990601" y="1113178"/>
            <a:ext cx="9856916" cy="5320269"/>
            <a:chOff x="-162051" y="958229"/>
            <a:chExt cx="10187142" cy="50644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4AC730-051A-0FA5-1B8C-E01C4B1AB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62051" y="970929"/>
              <a:ext cx="3159759" cy="23418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4A386F-07FC-0C90-1757-98188B9BF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151"/>
            <a:stretch/>
          </p:blipFill>
          <p:spPr>
            <a:xfrm>
              <a:off x="3326679" y="970930"/>
              <a:ext cx="3164840" cy="23418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A3F553F-8737-6E5F-ACD4-6481F6205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5171" y="958229"/>
              <a:ext cx="3169920" cy="23672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9292E2-9C46-32BD-3AAD-24C31FB041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828" y="3660464"/>
              <a:ext cx="3154681" cy="23621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20C15F-9561-95AA-BD70-B8823D92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9098" y="3645223"/>
              <a:ext cx="3175000" cy="23774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75C8441-DEAA-648A-F007-05B8CA8B240A}"/>
                  </a:ext>
                </a:extLst>
              </p14:cNvPr>
              <p14:cNvContentPartPr/>
              <p14:nvPr/>
            </p14:nvContentPartPr>
            <p14:xfrm>
              <a:off x="9030960" y="4902120"/>
              <a:ext cx="1888920" cy="394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75C8441-DEAA-648A-F007-05B8CA8B240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21600" y="4892760"/>
                <a:ext cx="1907640" cy="41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15986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Speech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1. Learning to recognize spoken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23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769203" y="1762539"/>
            <a:ext cx="3134011" cy="4706712"/>
            <a:chOff x="245202" y="1762539"/>
            <a:chExt cx="3134011" cy="470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45202" y="2100662"/>
              <a:ext cx="3134011" cy="4368589"/>
              <a:chOff x="722372" y="2107096"/>
              <a:chExt cx="3134011" cy="4368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“…the SPHINX system (e.g. Lee 1989) learns speaker-specific strategies for recognizing the primitive sounds (phonemes) and words from the observed speech signal…neural network methods…hidden Markov models…”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509483">
                <a:off x="722372" y="5077580"/>
                <a:ext cx="938728" cy="1398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72857" y="5327812"/>
                <a:ext cx="1990178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(Mitchell, 1997)</a:t>
                </a:r>
                <a:endPara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03214" y="1756074"/>
            <a:ext cx="8108055" cy="4464766"/>
            <a:chOff x="3379213" y="1756074"/>
            <a:chExt cx="8108055" cy="4464766"/>
          </a:xfrm>
        </p:grpSpPr>
        <p:grpSp>
          <p:nvGrpSpPr>
            <p:cNvPr id="13" name="Group 12"/>
            <p:cNvGrpSpPr/>
            <p:nvPr/>
          </p:nvGrpSpPr>
          <p:grpSpPr>
            <a:xfrm>
              <a:off x="3663527" y="2100662"/>
              <a:ext cx="7823741" cy="4120178"/>
              <a:chOff x="3663527" y="2100662"/>
              <a:chExt cx="7823741" cy="4120178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128488" y="5697620"/>
                <a:ext cx="735878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/>
                <a:r>
                  <a:rPr lang="en-US" sz="1400" b="1" dirty="0">
                    <a:solidFill>
                      <a:prstClr val="black"/>
                    </a:solidFill>
                    <a:latin typeface="Candara"/>
                  </a:rPr>
                  <a:t>Source</a:t>
                </a:r>
                <a:r>
                  <a:rPr lang="en-US" sz="1400" dirty="0">
                    <a:solidFill>
                      <a:prstClr val="black"/>
                    </a:solidFill>
                    <a:latin typeface="Candara"/>
                  </a:rPr>
                  <a:t>: https://</a:t>
                </a:r>
                <a:r>
                  <a:rPr lang="en-US" sz="1400" dirty="0" err="1">
                    <a:solidFill>
                      <a:prstClr val="black"/>
                    </a:solidFill>
                    <a:latin typeface="Candara"/>
                  </a:rPr>
                  <a:t>www.stonetemple.com</a:t>
                </a:r>
                <a:r>
                  <a:rPr lang="en-US" sz="1400" dirty="0">
                    <a:solidFill>
                      <a:prstClr val="black"/>
                    </a:solidFill>
                    <a:latin typeface="Candara"/>
                  </a:rPr>
                  <a:t>/great-knowledge-box-</a:t>
                </a:r>
                <a:br>
                  <a:rPr lang="en-US" sz="1400" dirty="0">
                    <a:solidFill>
                      <a:prstClr val="black"/>
                    </a:solidFill>
                    <a:latin typeface="Candara"/>
                  </a:rPr>
                </a:br>
                <a:r>
                  <a:rPr lang="en-US" sz="1400" dirty="0">
                    <a:solidFill>
                      <a:prstClr val="black"/>
                    </a:solidFill>
                    <a:latin typeface="Candara"/>
                  </a:rPr>
                  <a:t>showdown/#</a:t>
                </a:r>
                <a:r>
                  <a:rPr lang="en-US" sz="1400" dirty="0" err="1">
                    <a:solidFill>
                      <a:prstClr val="black"/>
                    </a:solidFill>
                    <a:latin typeface="Candara"/>
                  </a:rPr>
                  <a:t>VoiceStudyResults</a:t>
                </a:r>
                <a:endParaRPr lang="en-US" sz="1400" dirty="0">
                  <a:solidFill>
                    <a:prstClr val="black"/>
                  </a:solidFill>
                  <a:latin typeface="Candara"/>
                </a:endParaRPr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3663527" y="2100662"/>
                <a:ext cx="5429905" cy="3346768"/>
                <a:chOff x="2511470" y="1974610"/>
                <a:chExt cx="6570970" cy="4050073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511470" y="4986529"/>
                  <a:ext cx="6570970" cy="1038154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255031" y="1974610"/>
                  <a:ext cx="5103538" cy="3011919"/>
                </a:xfrm>
                <a:prstGeom prst="rect">
                  <a:avLst/>
                </a:prstGeom>
              </p:spPr>
            </p:pic>
          </p:grpSp>
        </p:grpSp>
        <p:sp>
          <p:nvSpPr>
            <p:cNvPr id="15" name="TextBox 14"/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E12F9D1-360A-4DC8-AD1A-ADCD275AF777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725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Robotics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2. Learning to drive an autonomous vehicle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24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69203" y="1762539"/>
            <a:ext cx="3134011" cy="4706712"/>
            <a:chOff x="245202" y="1762539"/>
            <a:chExt cx="3134011" cy="470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45202" y="2100662"/>
              <a:ext cx="3134011" cy="4368589"/>
              <a:chOff x="722372" y="2107096"/>
              <a:chExt cx="3134011" cy="4368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“…the ALVINN system 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Pomerleau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1989) has used its learned strategies to drive unassisted at 70 miles per hour for 90 miles on public highways among other cars…”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509483">
                <a:off x="722372" y="5077580"/>
                <a:ext cx="938728" cy="1398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72857" y="5327812"/>
                <a:ext cx="1990178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(Mitchell, 1997)</a:t>
                </a:r>
                <a:endPara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03213" y="1756075"/>
            <a:ext cx="5602948" cy="4522549"/>
            <a:chOff x="3379213" y="1756074"/>
            <a:chExt cx="5602948" cy="45225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3750" y="2112510"/>
              <a:ext cx="4873050" cy="365397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423934" y="5733982"/>
              <a:ext cx="2186609" cy="544641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>
                  <a:solidFill>
                    <a:prstClr val="black"/>
                  </a:solidFill>
                  <a:latin typeface="Candara"/>
                </a:rPr>
                <a:t>waymo.com</a:t>
              </a:r>
              <a:endParaRPr lang="en-US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54D20E5-7E5B-45E0-AE8C-A5EFD603BC84}"/>
              </a:ext>
            </a:extLst>
          </p:cNvPr>
          <p:cNvGrpSpPr/>
          <p:nvPr/>
        </p:nvGrpSpPr>
        <p:grpSpPr>
          <a:xfrm>
            <a:off x="4903213" y="1756075"/>
            <a:ext cx="5602948" cy="4499513"/>
            <a:chOff x="3379213" y="1756074"/>
            <a:chExt cx="5602948" cy="449951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F55CA12-C242-4034-9E8C-3606E453C978}"/>
                </a:ext>
              </a:extLst>
            </p:cNvPr>
            <p:cNvSpPr txBox="1"/>
            <p:nvPr/>
          </p:nvSpPr>
          <p:spPr>
            <a:xfrm>
              <a:off x="3398999" y="5250340"/>
              <a:ext cx="5578365" cy="10052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t">
              <a:noAutofit/>
            </a:bodyPr>
            <a:lstStyle/>
            <a:p>
              <a:pPr algn="ctr" defTabSz="457200"/>
              <a:r>
                <a:rPr lang="en-US" dirty="0">
                  <a:solidFill>
                    <a:prstClr val="black"/>
                  </a:solidFill>
                  <a:latin typeface="Candara"/>
                </a:rPr>
                <a:t>https://</a:t>
              </a:r>
              <a:r>
                <a:rPr lang="en-US" dirty="0" err="1">
                  <a:solidFill>
                    <a:prstClr val="black"/>
                  </a:solidFill>
                  <a:latin typeface="Candara"/>
                </a:rPr>
                <a:t>www.geek.com</a:t>
              </a:r>
              <a:r>
                <a:rPr lang="en-US" dirty="0">
                  <a:solidFill>
                    <a:prstClr val="black"/>
                  </a:solidFill>
                  <a:latin typeface="Candara"/>
                </a:rPr>
                <a:t>/</a:t>
              </a:r>
              <a:r>
                <a:rPr lang="en-US" dirty="0" err="1">
                  <a:solidFill>
                    <a:prstClr val="black"/>
                  </a:solidFill>
                  <a:latin typeface="Candara"/>
                </a:rPr>
                <a:t>wp</a:t>
              </a:r>
              <a:r>
                <a:rPr lang="en-US" dirty="0">
                  <a:solidFill>
                    <a:prstClr val="black"/>
                  </a:solidFill>
                  <a:latin typeface="Candara"/>
                </a:rPr>
                <a:t>-content/uploads/2016/03/</a:t>
              </a:r>
              <a:r>
                <a:rPr lang="en-US" dirty="0" err="1">
                  <a:solidFill>
                    <a:prstClr val="black"/>
                  </a:solidFill>
                  <a:latin typeface="Candara"/>
                </a:rPr>
                <a:t>uber.jpg</a:t>
              </a:r>
              <a:endParaRPr lang="en-US" dirty="0">
                <a:solidFill>
                  <a:prstClr val="black"/>
                </a:solidFill>
                <a:latin typeface="Candara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3C73C1B-D188-4E1D-9708-7CA31E361D2D}"/>
                </a:ext>
              </a:extLst>
            </p:cNvPr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CF2A541-B2D3-4F93-A942-5E175FEB7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000" y="2101703"/>
            <a:ext cx="5578365" cy="313783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2DC2DF6-E0DD-4F6A-BDB8-5980DC28F251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02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Games / Reasoning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686800" cy="5044828"/>
          </a:xfrm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3. Learning to beat the masters at board games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25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69203" y="1762539"/>
            <a:ext cx="3134011" cy="4706712"/>
            <a:chOff x="245202" y="1762539"/>
            <a:chExt cx="3134011" cy="470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45202" y="2100662"/>
              <a:ext cx="3134011" cy="4368589"/>
              <a:chOff x="722372" y="2107096"/>
              <a:chExt cx="3134011" cy="436858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“…the world’s top computer program for backgammon, TD-GAMMON 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Tesauro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, 1992, 1995), learned its strategy by playing over one million practice games against itself…”</a:t>
                </a: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509483">
                <a:off x="722372" y="5077580"/>
                <a:ext cx="938728" cy="139810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572857" y="5327812"/>
                <a:ext cx="1990178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(Mitchell, 1997)</a:t>
                </a:r>
                <a:endParaRPr lang="en-US" dirty="0">
                  <a:solidFill>
                    <a:prstClr val="black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03213" y="1756074"/>
            <a:ext cx="5602948" cy="3478520"/>
            <a:chOff x="3379213" y="1756074"/>
            <a:chExt cx="5602948" cy="3478520"/>
          </a:xfrm>
        </p:grpSpPr>
        <p:sp>
          <p:nvSpPr>
            <p:cNvPr id="17" name="TextBox 16"/>
            <p:cNvSpPr txBox="1"/>
            <p:nvPr/>
          </p:nvSpPr>
          <p:spPr>
            <a:xfrm>
              <a:off x="3379213" y="1756074"/>
              <a:ext cx="5602948" cy="34458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NOW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5229" y="2187446"/>
              <a:ext cx="5413714" cy="3047148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6493D5E-1660-43F8-9721-8D9586E7C1FF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1309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318" y="4509900"/>
            <a:ext cx="2011716" cy="9535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686800" cy="5044828"/>
          </a:xfrm>
        </p:spPr>
        <p:txBody>
          <a:bodyPr/>
          <a:lstStyle/>
          <a:p>
            <a:pPr marL="0" indent="0" defTabSz="914400">
              <a:spcBef>
                <a:spcPts val="0"/>
              </a:spcBef>
              <a:buNone/>
              <a:defRPr/>
            </a:pPr>
            <a:r>
              <a:rPr lang="en-US" dirty="0"/>
              <a:t>4. Learning to recognize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26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040743" y="1762539"/>
            <a:ext cx="2862470" cy="4049170"/>
            <a:chOff x="516743" y="1762539"/>
            <a:chExt cx="2862470" cy="4049170"/>
          </a:xfrm>
        </p:grpSpPr>
        <p:grpSp>
          <p:nvGrpSpPr>
            <p:cNvPr id="11" name="Group 10"/>
            <p:cNvGrpSpPr/>
            <p:nvPr/>
          </p:nvGrpSpPr>
          <p:grpSpPr>
            <a:xfrm>
              <a:off x="516743" y="2100662"/>
              <a:ext cx="2862470" cy="3711047"/>
              <a:chOff x="993913" y="2107096"/>
              <a:chExt cx="2862470" cy="371104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993913" y="2107096"/>
                <a:ext cx="2862470" cy="36443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t" anchorCtr="0">
                <a:noAutofit/>
              </a:bodyPr>
              <a:lstStyle/>
              <a:p>
                <a:pPr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“…</a:t>
                </a:r>
                <a:r>
                  <a:rPr lang="en-US" dirty="0">
                    <a:solidFill>
                      <a:srgbClr val="000000"/>
                    </a:solidFill>
                    <a:latin typeface="NeueHaasGroteskText W01" charset="0"/>
                  </a:rPr>
                  <a:t>The recognizer is a convolution network that can be spatially replicated. From the network output, a hidden Markov model produces word scores. The entire system is globally trained to minimize word-level errors.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…”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423468" y="5327812"/>
                <a:ext cx="2139567" cy="490331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algn="ctr" defTabSz="457200"/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(</a:t>
                </a:r>
                <a:r>
                  <a:rPr lang="en-US" dirty="0" err="1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LeCun</a:t>
                </a:r>
                <a:r>
                  <a:rPr lang="en-US" dirty="0">
                    <a:solidFill>
                      <a:prstClr val="black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 et al., 1995)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16743" y="1762539"/>
              <a:ext cx="2862470" cy="3381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 anchor="ctr">
              <a:noAutofit/>
            </a:bodyPr>
            <a:lstStyle/>
            <a:p>
              <a:pPr algn="ctr" defTabSz="457200"/>
              <a:r>
                <a:rPr lang="en-US" b="1" dirty="0">
                  <a:solidFill>
                    <a:prstClr val="black"/>
                  </a:solidFill>
                  <a:latin typeface="Candara"/>
                </a:rPr>
                <a:t>THEN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903213" y="1756074"/>
            <a:ext cx="5602948" cy="3445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noAutofit/>
          </a:bodyPr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Candara"/>
              </a:rPr>
              <a:t>NOW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727" y="2100663"/>
            <a:ext cx="4945921" cy="2730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087" y="4890720"/>
            <a:ext cx="4844654" cy="154751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02997" y="6427235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457200"/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Images from https://</a:t>
            </a:r>
            <a:r>
              <a:rPr lang="en-US" sz="1400" dirty="0" err="1">
                <a:solidFill>
                  <a:prstClr val="white">
                    <a:lumMod val="50000"/>
                  </a:prstClr>
                </a:solidFill>
                <a:latin typeface="Candara"/>
              </a:rPr>
              <a:t>blog.openai.com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ndara"/>
              </a:rPr>
              <a:t>/generative-models/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9C0521-2323-403D-A3A7-83DD68A44C02}"/>
              </a:ext>
            </a:extLst>
          </p:cNvPr>
          <p:cNvSpPr txBox="1"/>
          <p:nvPr/>
        </p:nvSpPr>
        <p:spPr>
          <a:xfrm>
            <a:off x="215785" y="6414084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84120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 Theory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5. In what cases and how well can we learn?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E5445004-F4FB-5345-992E-498B4C43F562}" type="slidenum">
              <a:rPr lang="en-US">
                <a:solidFill>
                  <a:prstClr val="black">
                    <a:tint val="75000"/>
                  </a:prstClr>
                </a:solidFill>
                <a:latin typeface="Candara"/>
              </a:rPr>
              <a:pPr defTabSz="457200"/>
              <a:t>27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555" y="4718430"/>
            <a:ext cx="5067002" cy="283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556" y="2005778"/>
            <a:ext cx="3687441" cy="2566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0581" y="2005778"/>
            <a:ext cx="4848442" cy="23587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28112" y="4619214"/>
            <a:ext cx="38398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ndara"/>
              </a:rPr>
              <a:t>How many examples do we need to learn?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ndara"/>
              </a:rPr>
              <a:t>How do we quantify our ability to generalize to unseen data?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  <a:latin typeface="Candara"/>
              </a:rPr>
              <a:t>Which algorithms are better suited to specific learning settings?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4436B0-5766-41AA-A2FA-531E15C734C3}"/>
              </a:ext>
            </a:extLst>
          </p:cNvPr>
          <p:cNvSpPr txBox="1"/>
          <p:nvPr/>
        </p:nvSpPr>
        <p:spPr>
          <a:xfrm rot="16200000">
            <a:off x="9968865" y="4074705"/>
            <a:ext cx="3783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936077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9B373-4A4C-483E-973F-398EFD866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 and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197E9-315C-459F-B53E-985DC42CA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789898"/>
          </a:xfrm>
        </p:spPr>
        <p:txBody>
          <a:bodyPr/>
          <a:lstStyle/>
          <a:p>
            <a:pPr lvl="0"/>
            <a:r>
              <a:rPr lang="en-US" sz="2400" dirty="0"/>
              <a:t>Statistics is also about learning from data</a:t>
            </a:r>
          </a:p>
          <a:p>
            <a:pPr lvl="0"/>
            <a:r>
              <a:rPr lang="en-US" sz="2400" dirty="0"/>
              <a:t>Statistics has been around from much longer!</a:t>
            </a:r>
          </a:p>
          <a:p>
            <a:pPr lvl="0"/>
            <a:r>
              <a:rPr lang="en-US" sz="2400" dirty="0"/>
              <a:t>What’s the difference?</a:t>
            </a:r>
          </a:p>
          <a:p>
            <a:endParaRPr lang="en-US" sz="1000" dirty="0"/>
          </a:p>
          <a:p>
            <a:r>
              <a:rPr lang="en-US" sz="2400" dirty="0">
                <a:solidFill>
                  <a:schemeClr val="tx1"/>
                </a:solidFill>
              </a:rPr>
              <a:t>Until the mid 1990s:</a:t>
            </a:r>
          </a:p>
          <a:p>
            <a:r>
              <a:rPr lang="en-US" sz="2400" dirty="0"/>
              <a:t>Statistics:</a:t>
            </a:r>
          </a:p>
          <a:p>
            <a:pPr lvl="1"/>
            <a:r>
              <a:rPr lang="en-US" dirty="0"/>
              <a:t>A branch of mathematics</a:t>
            </a:r>
          </a:p>
          <a:p>
            <a:pPr lvl="1"/>
            <a:r>
              <a:rPr lang="en-US" dirty="0"/>
              <a:t>Emphasized rigor, correctness, provable properties (“is it correct?”)</a:t>
            </a:r>
          </a:p>
          <a:p>
            <a:pPr lvl="1"/>
            <a:r>
              <a:rPr lang="en-US" dirty="0"/>
              <a:t>Was not very concerned with scaling</a:t>
            </a:r>
          </a:p>
          <a:p>
            <a:endParaRPr lang="en-US" sz="400" dirty="0"/>
          </a:p>
          <a:p>
            <a:r>
              <a:rPr lang="en-US" sz="2400" dirty="0"/>
              <a:t>Machine Learning:</a:t>
            </a:r>
          </a:p>
          <a:p>
            <a:pPr lvl="1"/>
            <a:r>
              <a:rPr lang="en-US" dirty="0"/>
              <a:t>A branch of Computer Science / AI</a:t>
            </a:r>
          </a:p>
          <a:p>
            <a:pPr lvl="1"/>
            <a:r>
              <a:rPr lang="en-US" dirty="0"/>
              <a:t>Focus on heuristics, making things work in practice (“does it work?”)</a:t>
            </a:r>
          </a:p>
          <a:p>
            <a:pPr lvl="1"/>
            <a:r>
              <a:rPr lang="en-US" dirty="0"/>
              <a:t>Not much awareness of statistical theory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8D0ACC-F1B3-4290-B857-04D091DED78F}"/>
              </a:ext>
            </a:extLst>
          </p:cNvPr>
          <p:cNvSpPr txBox="1"/>
          <p:nvPr/>
        </p:nvSpPr>
        <p:spPr>
          <a:xfrm>
            <a:off x="9296854" y="6443355"/>
            <a:ext cx="27428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Slide: CMU ML, Roni Rosenfeld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781E823-56E1-156B-2D95-5EF103A3EE13}"/>
                  </a:ext>
                </a:extLst>
              </p14:cNvPr>
              <p14:cNvContentPartPr/>
              <p14:nvPr/>
            </p14:nvContentPartPr>
            <p14:xfrm>
              <a:off x="268560" y="3584880"/>
              <a:ext cx="461520" cy="865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781E823-56E1-156B-2D95-5EF103A3EE1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9200" y="3575520"/>
                <a:ext cx="480240" cy="88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96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you walk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545" y="1076036"/>
            <a:ext cx="4058806" cy="4114800"/>
          </a:xfrm>
        </p:spPr>
        <p:txBody>
          <a:bodyPr/>
          <a:lstStyle/>
          <a:p>
            <a:r>
              <a:rPr lang="en-US" dirty="0"/>
              <a:t>Welcome!</a:t>
            </a:r>
          </a:p>
          <a:p>
            <a:endParaRPr lang="en-US" dirty="0"/>
          </a:p>
          <a:p>
            <a:pPr marL="514350" indent="-514350">
              <a:buAutoNum type="arabicParenR"/>
            </a:pPr>
            <a:r>
              <a:rPr lang="en-US" dirty="0">
                <a:solidFill>
                  <a:schemeClr val="tx1"/>
                </a:solidFill>
              </a:rPr>
              <a:t>Help draw some aliens for our dataset today!</a:t>
            </a:r>
          </a:p>
          <a:p>
            <a:pPr marL="974725" lvl="2" indent="-514350"/>
            <a:r>
              <a:rPr lang="en-US" sz="2800" dirty="0"/>
              <a:t>See table up front</a:t>
            </a:r>
          </a:p>
          <a:p>
            <a:pPr marL="974725" lvl="2" indent="-514350"/>
            <a:r>
              <a:rPr lang="en-US" sz="2800" dirty="0"/>
              <a:t>Just stick figures, nothing quite this fancy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A7E6C6-D5B2-F72E-C119-260A372709C4}"/>
              </a:ext>
            </a:extLst>
          </p:cNvPr>
          <p:cNvSpPr/>
          <p:nvPr/>
        </p:nvSpPr>
        <p:spPr>
          <a:xfrm>
            <a:off x="5362127" y="561975"/>
            <a:ext cx="1905448" cy="432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51AB4-EABD-3B9E-7A6D-79B737874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433" y="690562"/>
            <a:ext cx="6857840" cy="58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04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endParaRPr lang="en-US" sz="46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6113398" cy="560981"/>
          </a:xfrm>
        </p:spPr>
        <p:txBody>
          <a:bodyPr/>
          <a:lstStyle/>
          <a:p>
            <a:r>
              <a:rPr lang="en-US" dirty="0"/>
              <a:t>Try to organize data on a 2-D coordinate plot</a:t>
            </a:r>
          </a:p>
          <a:p>
            <a:r>
              <a:rPr lang="en-US" dirty="0"/>
              <a:t>to win the following game:</a:t>
            </a:r>
          </a:p>
          <a:p>
            <a:r>
              <a:rPr lang="en-US" dirty="0">
                <a:solidFill>
                  <a:schemeClr val="tx1"/>
                </a:solidFill>
              </a:rPr>
              <a:t>Select three students: A, B, 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draws a new alien and 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 and comes up with a 2-D coordinate, (x, 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looks at the coordinate and the plot (but not the drawing from A) and </a:t>
            </a:r>
            <a:r>
              <a:rPr lang="en-US" dirty="0">
                <a:solidFill>
                  <a:srgbClr val="C00000"/>
                </a:solidFill>
              </a:rPr>
              <a:t>draws a new alien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2B558-7306-89DE-7C7E-D0EAFC34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168" y="1674159"/>
            <a:ext cx="5314832" cy="448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81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be 5">
            <a:extLst>
              <a:ext uri="{FF2B5EF4-FFF2-40B4-BE49-F238E27FC236}">
                <a16:creationId xmlns:a16="http://schemas.microsoft.com/office/drawing/2014/main" id="{2C361435-18FB-4E2A-A655-AAEBAF81ADAA}"/>
              </a:ext>
            </a:extLst>
          </p:cNvPr>
          <p:cNvSpPr/>
          <p:nvPr/>
        </p:nvSpPr>
        <p:spPr>
          <a:xfrm>
            <a:off x="593575" y="2162514"/>
            <a:ext cx="740664" cy="740524"/>
          </a:xfrm>
          <a:prstGeom prst="cube">
            <a:avLst>
              <a:gd name="adj" fmla="val 8549"/>
            </a:avLst>
          </a:prstGeom>
          <a:solidFill>
            <a:srgbClr val="F5F3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60981"/>
          </a:xfrm>
        </p:spPr>
        <p:txBody>
          <a:bodyPr/>
          <a:lstStyle/>
          <a:p>
            <a:r>
              <a:rPr lang="en-US" dirty="0"/>
              <a:t>Step1: Write a bunch of example data on sticky notes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E9DE9328-8CF2-46B4-94B8-88444827202B}"/>
              </a:ext>
            </a:extLst>
          </p:cNvPr>
          <p:cNvSpPr/>
          <p:nvPr/>
        </p:nvSpPr>
        <p:spPr>
          <a:xfrm rot="5400000">
            <a:off x="596303" y="2193116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31D7B4F3-AAF7-4CD6-95DC-8C91C71802F3}"/>
              </a:ext>
            </a:extLst>
          </p:cNvPr>
          <p:cNvSpPr/>
          <p:nvPr/>
        </p:nvSpPr>
        <p:spPr>
          <a:xfrm rot="5400000">
            <a:off x="2304408" y="2152248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B36475B1-BCFC-49D1-8F9B-02EBCCED24C6}"/>
              </a:ext>
            </a:extLst>
          </p:cNvPr>
          <p:cNvSpPr/>
          <p:nvPr/>
        </p:nvSpPr>
        <p:spPr>
          <a:xfrm rot="5400000">
            <a:off x="1342978" y="3384707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4C1D3EE8-000C-427E-B756-E5136B7BBA67}"/>
              </a:ext>
            </a:extLst>
          </p:cNvPr>
          <p:cNvSpPr/>
          <p:nvPr/>
        </p:nvSpPr>
        <p:spPr>
          <a:xfrm rot="5400000">
            <a:off x="2445862" y="3081720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4F4240B9-809D-4E3F-8211-1E3469AD08D6}"/>
              </a:ext>
            </a:extLst>
          </p:cNvPr>
          <p:cNvSpPr/>
          <p:nvPr/>
        </p:nvSpPr>
        <p:spPr>
          <a:xfrm rot="5400000">
            <a:off x="10524201" y="3818978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7138F92C-1ED9-44F9-9B4D-470616E30F5F}"/>
              </a:ext>
            </a:extLst>
          </p:cNvPr>
          <p:cNvSpPr/>
          <p:nvPr/>
        </p:nvSpPr>
        <p:spPr>
          <a:xfrm rot="5400000">
            <a:off x="1609849" y="4358662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EAF0D2EA-E01F-4B9B-8B5E-458BF1B50D9B}"/>
              </a:ext>
            </a:extLst>
          </p:cNvPr>
          <p:cNvSpPr/>
          <p:nvPr/>
        </p:nvSpPr>
        <p:spPr>
          <a:xfrm rot="5400000">
            <a:off x="3592242" y="1834582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E035D1FD-AE50-4125-90A3-D67FC77FE8B8}"/>
              </a:ext>
            </a:extLst>
          </p:cNvPr>
          <p:cNvSpPr/>
          <p:nvPr/>
        </p:nvSpPr>
        <p:spPr>
          <a:xfrm>
            <a:off x="10842475" y="5289286"/>
            <a:ext cx="740664" cy="740524"/>
          </a:xfrm>
          <a:prstGeom prst="cube">
            <a:avLst>
              <a:gd name="adj" fmla="val 8549"/>
            </a:avLst>
          </a:prstGeom>
          <a:solidFill>
            <a:srgbClr val="F5F3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329DBB56-0C21-4F5E-94A0-6E3F7C9E92D3}"/>
              </a:ext>
            </a:extLst>
          </p:cNvPr>
          <p:cNvSpPr/>
          <p:nvPr/>
        </p:nvSpPr>
        <p:spPr>
          <a:xfrm rot="5400000">
            <a:off x="10845203" y="5319888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E43A148B-BAC0-487D-BFC1-010E293FD28C}"/>
              </a:ext>
            </a:extLst>
          </p:cNvPr>
          <p:cNvSpPr/>
          <p:nvPr/>
        </p:nvSpPr>
        <p:spPr>
          <a:xfrm rot="5400000">
            <a:off x="9829642" y="4593843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AC29F673-891C-45AA-A58A-50E96821FC47}"/>
              </a:ext>
            </a:extLst>
          </p:cNvPr>
          <p:cNvSpPr/>
          <p:nvPr/>
        </p:nvSpPr>
        <p:spPr>
          <a:xfrm rot="5400000">
            <a:off x="9385127" y="3679445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02AF8AAC-1AFA-475A-9380-C68A92F15D40}"/>
              </a:ext>
            </a:extLst>
          </p:cNvPr>
          <p:cNvSpPr/>
          <p:nvPr/>
        </p:nvSpPr>
        <p:spPr>
          <a:xfrm rot="5400000">
            <a:off x="9242987" y="5477764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8C54913-7141-42D0-BFAD-C53DAD1B09C4}"/>
                  </a:ext>
                </a:extLst>
              </p14:cNvPr>
              <p14:cNvContentPartPr/>
              <p14:nvPr/>
            </p14:nvContentPartPr>
            <p14:xfrm>
              <a:off x="2521758" y="2305144"/>
              <a:ext cx="167400" cy="409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8C54913-7141-42D0-BFAD-C53DAD1B09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3758" y="2287504"/>
                <a:ext cx="20304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E93AC88-38CA-4A97-BC6E-B9BAA4DBE8E0}"/>
                  </a:ext>
                </a:extLst>
              </p14:cNvPr>
              <p14:cNvContentPartPr/>
              <p14:nvPr/>
            </p14:nvContentPartPr>
            <p14:xfrm>
              <a:off x="3843678" y="2056384"/>
              <a:ext cx="24120" cy="253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E93AC88-38CA-4A97-BC6E-B9BAA4DBE8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5678" y="2038744"/>
                <a:ext cx="597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72FA298-37B3-4BC7-AD13-27817BA4BD37}"/>
                  </a:ext>
                </a:extLst>
              </p14:cNvPr>
              <p14:cNvContentPartPr/>
              <p14:nvPr/>
            </p14:nvContentPartPr>
            <p14:xfrm>
              <a:off x="2655678" y="3137464"/>
              <a:ext cx="308520" cy="429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72FA298-37B3-4BC7-AD13-27817BA4BD3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38038" y="3119824"/>
                <a:ext cx="34416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8C333BD-D5EC-43E5-92DF-D845AE0CF7E2}"/>
                  </a:ext>
                </a:extLst>
              </p14:cNvPr>
              <p14:cNvContentPartPr/>
              <p14:nvPr/>
            </p14:nvContentPartPr>
            <p14:xfrm>
              <a:off x="1574958" y="3501064"/>
              <a:ext cx="305280" cy="483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8C333BD-D5EC-43E5-92DF-D845AE0CF7E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57318" y="3483064"/>
                <a:ext cx="340920" cy="51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2F4A7458-3B3B-4B09-A405-310294018D46}"/>
              </a:ext>
            </a:extLst>
          </p:cNvPr>
          <p:cNvGrpSpPr/>
          <p:nvPr/>
        </p:nvGrpSpPr>
        <p:grpSpPr>
          <a:xfrm>
            <a:off x="1818318" y="4459744"/>
            <a:ext cx="243000" cy="376920"/>
            <a:chOff x="1818318" y="4459744"/>
            <a:chExt cx="243000" cy="3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3E8F0F9-1FAA-43CE-9194-D9E47C254E1D}"/>
                    </a:ext>
                  </a:extLst>
                </p14:cNvPr>
                <p14:cNvContentPartPr/>
                <p14:nvPr/>
              </p14:nvContentPartPr>
              <p14:xfrm>
                <a:off x="1818318" y="4459744"/>
                <a:ext cx="243000" cy="220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3E8F0F9-1FAA-43CE-9194-D9E47C254E1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00318" y="4442104"/>
                  <a:ext cx="2786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974C543-6CD3-4E22-A9BF-5E6B2A2CF634}"/>
                    </a:ext>
                  </a:extLst>
                </p14:cNvPr>
                <p14:cNvContentPartPr/>
                <p14:nvPr/>
              </p14:nvContentPartPr>
              <p14:xfrm>
                <a:off x="2014878" y="4495744"/>
                <a:ext cx="36360" cy="340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974C543-6CD3-4E22-A9BF-5E6B2A2CF63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97238" y="4478104"/>
                  <a:ext cx="72000" cy="37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7565D7-D3EE-4CF0-9BA2-787047490BB0}"/>
              </a:ext>
            </a:extLst>
          </p:cNvPr>
          <p:cNvGrpSpPr/>
          <p:nvPr/>
        </p:nvGrpSpPr>
        <p:grpSpPr>
          <a:xfrm>
            <a:off x="9470838" y="3829384"/>
            <a:ext cx="321840" cy="455040"/>
            <a:chOff x="9470838" y="3829384"/>
            <a:chExt cx="321840" cy="45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D5222CC-849B-44FC-8F4D-C7994F4E5B07}"/>
                    </a:ext>
                  </a:extLst>
                </p14:cNvPr>
                <p14:cNvContentPartPr/>
                <p14:nvPr/>
              </p14:nvContentPartPr>
              <p14:xfrm>
                <a:off x="9470838" y="3895984"/>
                <a:ext cx="260280" cy="388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D5222CC-849B-44FC-8F4D-C7994F4E5B0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452838" y="3878344"/>
                  <a:ext cx="29592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6693E48-2811-41BD-AB57-2DE14449CEEC}"/>
                    </a:ext>
                  </a:extLst>
                </p14:cNvPr>
                <p14:cNvContentPartPr/>
                <p14:nvPr/>
              </p14:nvContentPartPr>
              <p14:xfrm>
                <a:off x="9708078" y="3829384"/>
                <a:ext cx="84600" cy="298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6693E48-2811-41BD-AB57-2DE14449CEE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690078" y="3811744"/>
                  <a:ext cx="120240" cy="33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456D74-E99E-499A-8613-F5ACF76D9E9B}"/>
              </a:ext>
            </a:extLst>
          </p:cNvPr>
          <p:cNvGrpSpPr/>
          <p:nvPr/>
        </p:nvGrpSpPr>
        <p:grpSpPr>
          <a:xfrm>
            <a:off x="10710678" y="4010104"/>
            <a:ext cx="301320" cy="365760"/>
            <a:chOff x="10710678" y="4010104"/>
            <a:chExt cx="301320" cy="36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A7C6C2C-26D0-4844-A464-646BA1DE5838}"/>
                    </a:ext>
                  </a:extLst>
                </p14:cNvPr>
                <p14:cNvContentPartPr/>
                <p14:nvPr/>
              </p14:nvContentPartPr>
              <p14:xfrm>
                <a:off x="10710678" y="4024144"/>
                <a:ext cx="175680" cy="351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A7C6C2C-26D0-4844-A464-646BA1DE583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693038" y="4006504"/>
                  <a:ext cx="21132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6DA954A-FC55-4F99-A534-06B34F2175B3}"/>
                    </a:ext>
                  </a:extLst>
                </p14:cNvPr>
                <p14:cNvContentPartPr/>
                <p14:nvPr/>
              </p14:nvContentPartPr>
              <p14:xfrm>
                <a:off x="10788438" y="4010104"/>
                <a:ext cx="223560" cy="70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6DA954A-FC55-4F99-A534-06B34F2175B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770798" y="3992464"/>
                  <a:ext cx="259200" cy="10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CC37053-881B-45A8-BE24-43BCA67BEEC8}"/>
                  </a:ext>
                </a:extLst>
              </p14:cNvPr>
              <p14:cNvContentPartPr/>
              <p14:nvPr/>
            </p14:nvContentPartPr>
            <p14:xfrm>
              <a:off x="10079958" y="4695544"/>
              <a:ext cx="198360" cy="4708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CC37053-881B-45A8-BE24-43BCA67BEEC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62318" y="4677544"/>
                <a:ext cx="23400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F09049-7ED1-42DC-9852-8A8B7AFC1B29}"/>
                  </a:ext>
                </a:extLst>
              </p14:cNvPr>
              <p14:cNvContentPartPr/>
              <p14:nvPr/>
            </p14:nvContentPartPr>
            <p14:xfrm>
              <a:off x="9406398" y="5654224"/>
              <a:ext cx="341640" cy="371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F09049-7ED1-42DC-9852-8A8B7AFC1B2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388398" y="5636584"/>
                <a:ext cx="377280" cy="40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6143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173736" cy="560981"/>
          </a:xfrm>
        </p:spPr>
        <p:txBody>
          <a:bodyPr/>
          <a:lstStyle/>
          <a:p>
            <a:r>
              <a:rPr lang="en-US" dirty="0"/>
              <a:t>Step2: In groups, try to organize data on a 2-D coordinate plot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B9D0216-1879-44EB-8EB2-8CB2614266B8}"/>
              </a:ext>
            </a:extLst>
          </p:cNvPr>
          <p:cNvSpPr txBox="1">
            <a:spLocks/>
          </p:cNvSpPr>
          <p:nvPr/>
        </p:nvSpPr>
        <p:spPr>
          <a:xfrm>
            <a:off x="307322" y="5896960"/>
            <a:ext cx="4629501" cy="56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Optional: label the extreme ends of both coordinate axes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Drawing Canvas On Tripod">
                <a:extLst>
                  <a:ext uri="{FF2B5EF4-FFF2-40B4-BE49-F238E27FC236}">
                    <a16:creationId xmlns:a16="http://schemas.microsoft.com/office/drawing/2014/main" id="{2C81904B-44B6-4598-BAB8-EF0B4828F5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14465" y="1477008"/>
              <a:ext cx="5975491" cy="888547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975491" cy="8885479"/>
                    </a:xfrm>
                    <a:prstGeom prst="rect">
                      <a:avLst/>
                    </a:prstGeom>
                  </am3d:spPr>
                  <am3d:camera>
                    <am3d:pos x="0" y="0" z="569663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7988" d="1000000"/>
                    <am3d:preTrans dx="0" dy="-18114427" dz="-149844"/>
                    <am3d:scale>
                      <am3d:sx n="1000000" d="1000000"/>
                      <am3d:sy n="1000000" d="1000000"/>
                      <am3d:sz n="1000000" d="1000000"/>
                    </am3d:scale>
                    <am3d:rot ax="657644" ay="-569475" az="-10972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6965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Drawing Canvas On Tripod">
                <a:extLst>
                  <a:ext uri="{FF2B5EF4-FFF2-40B4-BE49-F238E27FC236}">
                    <a16:creationId xmlns:a16="http://schemas.microsoft.com/office/drawing/2014/main" id="{2C81904B-44B6-4598-BAB8-EF0B4828F5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4465" y="1477008"/>
                <a:ext cx="5975491" cy="8885479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5085831C-C84A-4771-ADB3-CE91C374E410}"/>
              </a:ext>
            </a:extLst>
          </p:cNvPr>
          <p:cNvGrpSpPr/>
          <p:nvPr/>
        </p:nvGrpSpPr>
        <p:grpSpPr>
          <a:xfrm>
            <a:off x="1314243" y="3096654"/>
            <a:ext cx="407446" cy="372701"/>
            <a:chOff x="1314243" y="3096654"/>
            <a:chExt cx="407446" cy="372701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E43A148B-BAC0-487D-BFC1-010E293FD28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31615" y="3079282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5DE5441-5AEA-48CF-9388-A58541FA014D}"/>
                    </a:ext>
                  </a:extLst>
                </p14:cNvPr>
                <p14:cNvContentPartPr/>
                <p14:nvPr/>
              </p14:nvContentPartPr>
              <p14:xfrm>
                <a:off x="1441472" y="3157891"/>
                <a:ext cx="132840" cy="210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5DE5441-5AEA-48CF-9388-A58541FA014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32832" y="3148891"/>
                  <a:ext cx="150480" cy="22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EC064C-E542-48F1-BA00-E15C85E9090D}"/>
              </a:ext>
            </a:extLst>
          </p:cNvPr>
          <p:cNvGrpSpPr/>
          <p:nvPr/>
        </p:nvGrpSpPr>
        <p:grpSpPr>
          <a:xfrm>
            <a:off x="1645090" y="1963320"/>
            <a:ext cx="407446" cy="372701"/>
            <a:chOff x="1645090" y="1963320"/>
            <a:chExt cx="407446" cy="372701"/>
          </a:xfrm>
        </p:grpSpPr>
        <p:sp>
          <p:nvSpPr>
            <p:cNvPr id="11" name="Wave 10">
              <a:extLst>
                <a:ext uri="{FF2B5EF4-FFF2-40B4-BE49-F238E27FC236}">
                  <a16:creationId xmlns:a16="http://schemas.microsoft.com/office/drawing/2014/main" id="{EAF0D2EA-E01F-4B9B-8B5E-458BF1B50D9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62462" y="19459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4B7BAA2-8308-4629-8F7B-32C7AEA363C5}"/>
                    </a:ext>
                  </a:extLst>
                </p14:cNvPr>
                <p14:cNvContentPartPr/>
                <p14:nvPr/>
              </p14:nvContentPartPr>
              <p14:xfrm>
                <a:off x="1858352" y="2069251"/>
                <a:ext cx="24840" cy="167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4B7BAA2-8308-4629-8F7B-32C7AEA363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49352" y="2060251"/>
                  <a:ext cx="42480" cy="18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F4619BB-EA5A-4AD6-97C7-B1D9CC685D27}"/>
              </a:ext>
            </a:extLst>
          </p:cNvPr>
          <p:cNvGrpSpPr/>
          <p:nvPr/>
        </p:nvGrpSpPr>
        <p:grpSpPr>
          <a:xfrm>
            <a:off x="2008802" y="2321789"/>
            <a:ext cx="407446" cy="372701"/>
            <a:chOff x="2008802" y="2321789"/>
            <a:chExt cx="407446" cy="372701"/>
          </a:xfrm>
        </p:grpSpPr>
        <p:sp>
          <p:nvSpPr>
            <p:cNvPr id="9" name="Wave 8">
              <a:extLst>
                <a:ext uri="{FF2B5EF4-FFF2-40B4-BE49-F238E27FC236}">
                  <a16:creationId xmlns:a16="http://schemas.microsoft.com/office/drawing/2014/main" id="{4F4240B9-809D-4E3F-8211-1E3469AD08D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026174" y="2304417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93D9C67-74F3-4A0B-9135-4C672EF126F8}"/>
                    </a:ext>
                  </a:extLst>
                </p14:cNvPr>
                <p14:cNvContentPartPr/>
                <p14:nvPr/>
              </p14:nvContentPartPr>
              <p14:xfrm>
                <a:off x="2088392" y="2397571"/>
                <a:ext cx="169200" cy="249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93D9C67-74F3-4A0B-9135-4C672EF126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79392" y="2388571"/>
                  <a:ext cx="186840" cy="26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8F6452-AD21-4209-93C0-BDD985DB3A68}"/>
              </a:ext>
            </a:extLst>
          </p:cNvPr>
          <p:cNvGrpSpPr/>
          <p:nvPr/>
        </p:nvGrpSpPr>
        <p:grpSpPr>
          <a:xfrm>
            <a:off x="2561907" y="2181861"/>
            <a:ext cx="407446" cy="372701"/>
            <a:chOff x="2561907" y="2181861"/>
            <a:chExt cx="407446" cy="372701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31D7B4F3-AAF7-4CD6-95DC-8C91C71802F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579279" y="216448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F5B42AB-399E-44BD-ABAA-25AF36C63A31}"/>
                    </a:ext>
                  </a:extLst>
                </p14:cNvPr>
                <p14:cNvContentPartPr/>
                <p14:nvPr/>
              </p14:nvContentPartPr>
              <p14:xfrm>
                <a:off x="2697152" y="2257171"/>
                <a:ext cx="139680" cy="250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F5B42AB-399E-44BD-ABAA-25AF36C63A3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88512" y="2248171"/>
                  <a:ext cx="157320" cy="26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5A8FCC-5CF0-4DCB-93D5-900AEE8EE1A2}"/>
              </a:ext>
            </a:extLst>
          </p:cNvPr>
          <p:cNvGrpSpPr/>
          <p:nvPr/>
        </p:nvGrpSpPr>
        <p:grpSpPr>
          <a:xfrm>
            <a:off x="869728" y="2182256"/>
            <a:ext cx="407446" cy="372701"/>
            <a:chOff x="869728" y="2182256"/>
            <a:chExt cx="407446" cy="372701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AC29F673-891C-45AA-A58A-50E96821FC4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87100" y="2164884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5646BF4-90AB-4BFC-ABF0-4FE7FD2BDFD9}"/>
                    </a:ext>
                  </a:extLst>
                </p14:cNvPr>
                <p14:cNvContentPartPr/>
                <p14:nvPr/>
              </p14:nvContentPartPr>
              <p14:xfrm>
                <a:off x="1042232" y="2232691"/>
                <a:ext cx="165240" cy="243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5646BF4-90AB-4BFC-ABF0-4FE7FD2BDFD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33232" y="2223691"/>
                  <a:ext cx="18288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5DD44E-CD18-4A6E-83F7-2C7E47938B40}"/>
              </a:ext>
            </a:extLst>
          </p:cNvPr>
          <p:cNvGrpSpPr/>
          <p:nvPr/>
        </p:nvGrpSpPr>
        <p:grpSpPr>
          <a:xfrm>
            <a:off x="2703361" y="3111333"/>
            <a:ext cx="407446" cy="372701"/>
            <a:chOff x="2703361" y="3111333"/>
            <a:chExt cx="407446" cy="372701"/>
          </a:xfrm>
        </p:grpSpPr>
        <p:sp>
          <p:nvSpPr>
            <p:cNvPr id="8" name="Wave 7">
              <a:extLst>
                <a:ext uri="{FF2B5EF4-FFF2-40B4-BE49-F238E27FC236}">
                  <a16:creationId xmlns:a16="http://schemas.microsoft.com/office/drawing/2014/main" id="{4C1D3EE8-000C-427E-B756-E5136B7BBA6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720733" y="309396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021D3FC-CB4E-406D-88E7-83B9A57BA462}"/>
                    </a:ext>
                  </a:extLst>
                </p14:cNvPr>
                <p14:cNvContentPartPr/>
                <p14:nvPr/>
              </p14:nvContentPartPr>
              <p14:xfrm>
                <a:off x="2844752" y="3180931"/>
                <a:ext cx="131040" cy="199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021D3FC-CB4E-406D-88E7-83B9A57BA46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835752" y="3172291"/>
                  <a:ext cx="14868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D57BAE-420D-49F7-8810-D3A28EEDC4DE}"/>
              </a:ext>
            </a:extLst>
          </p:cNvPr>
          <p:cNvGrpSpPr/>
          <p:nvPr/>
        </p:nvGrpSpPr>
        <p:grpSpPr>
          <a:xfrm>
            <a:off x="2227865" y="3455311"/>
            <a:ext cx="407446" cy="372701"/>
            <a:chOff x="2227865" y="3455311"/>
            <a:chExt cx="407446" cy="372701"/>
          </a:xfrm>
        </p:grpSpPr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55DE8EBD-F65F-424B-97B1-AAC8729D916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245237" y="343793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0EC6C6D-0BD1-439D-B5DA-22F50089085E}"/>
                    </a:ext>
                  </a:extLst>
                </p14:cNvPr>
                <p14:cNvContentPartPr/>
                <p14:nvPr/>
              </p14:nvContentPartPr>
              <p14:xfrm>
                <a:off x="2342552" y="3538771"/>
                <a:ext cx="224640" cy="237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0EC6C6D-0BD1-439D-B5DA-22F50089085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333552" y="3529771"/>
                  <a:ext cx="242280" cy="25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695C32E-472E-4696-8DE4-9772C3EB4162}"/>
              </a:ext>
            </a:extLst>
          </p:cNvPr>
          <p:cNvGrpSpPr/>
          <p:nvPr/>
        </p:nvGrpSpPr>
        <p:grpSpPr>
          <a:xfrm>
            <a:off x="1867348" y="4229988"/>
            <a:ext cx="407446" cy="372701"/>
            <a:chOff x="1867348" y="4229988"/>
            <a:chExt cx="407446" cy="372701"/>
          </a:xfrm>
        </p:grpSpPr>
        <p:sp>
          <p:nvSpPr>
            <p:cNvPr id="10" name="Wave 9">
              <a:extLst>
                <a:ext uri="{FF2B5EF4-FFF2-40B4-BE49-F238E27FC236}">
                  <a16:creationId xmlns:a16="http://schemas.microsoft.com/office/drawing/2014/main" id="{7138F92C-1ED9-44F9-9B4D-470616E30F5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884720" y="4212616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D27C706-9CC5-4431-A4C9-8FD74A9E50F1}"/>
                    </a:ext>
                  </a:extLst>
                </p14:cNvPr>
                <p14:cNvContentPartPr/>
                <p14:nvPr/>
              </p14:nvContentPartPr>
              <p14:xfrm>
                <a:off x="2051672" y="4317091"/>
                <a:ext cx="37800" cy="187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D27C706-9CC5-4431-A4C9-8FD74A9E50F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043032" y="4308451"/>
                  <a:ext cx="55440" cy="2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657750-904F-4B38-93C4-E6BEC0A8B5D9}"/>
              </a:ext>
            </a:extLst>
          </p:cNvPr>
          <p:cNvGrpSpPr/>
          <p:nvPr/>
        </p:nvGrpSpPr>
        <p:grpSpPr>
          <a:xfrm>
            <a:off x="1600477" y="3414320"/>
            <a:ext cx="407446" cy="372701"/>
            <a:chOff x="1600477" y="3414320"/>
            <a:chExt cx="407446" cy="372701"/>
          </a:xfrm>
        </p:grpSpPr>
        <p:sp>
          <p:nvSpPr>
            <p:cNvPr id="7" name="Wave 6">
              <a:extLst>
                <a:ext uri="{FF2B5EF4-FFF2-40B4-BE49-F238E27FC236}">
                  <a16:creationId xmlns:a16="http://schemas.microsoft.com/office/drawing/2014/main" id="{B36475B1-BCFC-49D1-8F9B-02EBCCED24C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17849" y="33969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3B62604-6807-46DF-BF49-15B531D086A2}"/>
                    </a:ext>
                  </a:extLst>
                </p14:cNvPr>
                <p14:cNvContentPartPr/>
                <p14:nvPr/>
              </p14:nvContentPartPr>
              <p14:xfrm>
                <a:off x="1792832" y="3482971"/>
                <a:ext cx="94680" cy="180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3B62604-6807-46DF-BF49-15B531D086A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84192" y="3474331"/>
                  <a:ext cx="11232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BEB8475-09E2-44A9-8425-7B168EFA903B}"/>
              </a:ext>
            </a:extLst>
          </p:cNvPr>
          <p:cNvGrpSpPr/>
          <p:nvPr/>
        </p:nvGrpSpPr>
        <p:grpSpPr>
          <a:xfrm>
            <a:off x="838747" y="3440632"/>
            <a:ext cx="407446" cy="372701"/>
            <a:chOff x="838747" y="3440632"/>
            <a:chExt cx="407446" cy="372701"/>
          </a:xfrm>
        </p:grpSpPr>
        <p:sp>
          <p:nvSpPr>
            <p:cNvPr id="20" name="Wave 19">
              <a:extLst>
                <a:ext uri="{FF2B5EF4-FFF2-40B4-BE49-F238E27FC236}">
                  <a16:creationId xmlns:a16="http://schemas.microsoft.com/office/drawing/2014/main" id="{5CD70E14-1DA0-43B0-8422-D9F8B340C5C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56119" y="3423260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C0F4B4A-8631-47F1-81EC-1673603A31E4}"/>
                    </a:ext>
                  </a:extLst>
                </p14:cNvPr>
                <p14:cNvContentPartPr/>
                <p14:nvPr/>
              </p14:nvContentPartPr>
              <p14:xfrm>
                <a:off x="929912" y="3489811"/>
                <a:ext cx="172440" cy="269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C0F4B4A-8631-47F1-81EC-1673603A31E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21272" y="3481171"/>
                  <a:ext cx="190080" cy="28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CCB801-537C-446E-AA51-89B5B84C2191}"/>
              </a:ext>
            </a:extLst>
          </p:cNvPr>
          <p:cNvGrpSpPr/>
          <p:nvPr/>
        </p:nvGrpSpPr>
        <p:grpSpPr>
          <a:xfrm>
            <a:off x="727588" y="3980575"/>
            <a:ext cx="407446" cy="372701"/>
            <a:chOff x="727588" y="3980575"/>
            <a:chExt cx="407446" cy="372701"/>
          </a:xfrm>
        </p:grpSpPr>
        <p:sp>
          <p:nvSpPr>
            <p:cNvPr id="16" name="Wave 15">
              <a:extLst>
                <a:ext uri="{FF2B5EF4-FFF2-40B4-BE49-F238E27FC236}">
                  <a16:creationId xmlns:a16="http://schemas.microsoft.com/office/drawing/2014/main" id="{02AF8AAC-1AFA-475A-9380-C68A92F15D4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44960" y="3963203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15302BD-6253-4D90-A173-F52BFA1F4ABE}"/>
                    </a:ext>
                  </a:extLst>
                </p14:cNvPr>
                <p14:cNvContentPartPr/>
                <p14:nvPr/>
              </p14:nvContentPartPr>
              <p14:xfrm>
                <a:off x="876632" y="4063291"/>
                <a:ext cx="164160" cy="200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15302BD-6253-4D90-A173-F52BFA1F4AB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67992" y="4054651"/>
                  <a:ext cx="181800" cy="218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Wave 47">
            <a:extLst>
              <a:ext uri="{FF2B5EF4-FFF2-40B4-BE49-F238E27FC236}">
                <a16:creationId xmlns:a16="http://schemas.microsoft.com/office/drawing/2014/main" id="{8C2B4D7F-688A-42BC-8054-4953E1833EEA}"/>
              </a:ext>
            </a:extLst>
          </p:cNvPr>
          <p:cNvSpPr>
            <a:spLocks noChangeAspect="1"/>
          </p:cNvSpPr>
          <p:nvPr/>
        </p:nvSpPr>
        <p:spPr>
          <a:xfrm rot="5400000">
            <a:off x="626058" y="2638990"/>
            <a:ext cx="372701" cy="407446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Wave 55">
            <a:extLst>
              <a:ext uri="{FF2B5EF4-FFF2-40B4-BE49-F238E27FC236}">
                <a16:creationId xmlns:a16="http://schemas.microsoft.com/office/drawing/2014/main" id="{4032183E-F130-44F1-BCCD-40A0F081B4A3}"/>
              </a:ext>
            </a:extLst>
          </p:cNvPr>
          <p:cNvSpPr>
            <a:spLocks noChangeAspect="1"/>
          </p:cNvSpPr>
          <p:nvPr/>
        </p:nvSpPr>
        <p:spPr>
          <a:xfrm rot="5400000">
            <a:off x="375865" y="3177008"/>
            <a:ext cx="372701" cy="407446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C2967E3-FE01-441A-A920-FF5DD0F307AD}"/>
              </a:ext>
            </a:extLst>
          </p:cNvPr>
          <p:cNvGrpSpPr/>
          <p:nvPr/>
        </p:nvGrpSpPr>
        <p:grpSpPr>
          <a:xfrm>
            <a:off x="3229887" y="1859990"/>
            <a:ext cx="407446" cy="372701"/>
            <a:chOff x="3229887" y="1859990"/>
            <a:chExt cx="407446" cy="372701"/>
          </a:xfrm>
        </p:grpSpPr>
        <p:sp>
          <p:nvSpPr>
            <p:cNvPr id="53" name="Wave 52">
              <a:extLst>
                <a:ext uri="{FF2B5EF4-FFF2-40B4-BE49-F238E27FC236}">
                  <a16:creationId xmlns:a16="http://schemas.microsoft.com/office/drawing/2014/main" id="{5B726444-1B75-4E06-8F8C-C8469DCD2F7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247259" y="184261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17D8A03-DD7E-4037-8937-7E07139D748F}"/>
                </a:ext>
              </a:extLst>
            </p:cNvPr>
            <p:cNvGrpSpPr/>
            <p:nvPr/>
          </p:nvGrpSpPr>
          <p:grpSpPr>
            <a:xfrm>
              <a:off x="3369554" y="1914832"/>
              <a:ext cx="121320" cy="299520"/>
              <a:chOff x="3369554" y="1914832"/>
              <a:chExt cx="121320" cy="29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40A5E4A6-8871-4EA8-A0EB-850FBB528DD9}"/>
                      </a:ext>
                    </a:extLst>
                  </p14:cNvPr>
                  <p14:cNvContentPartPr/>
                  <p14:nvPr/>
                </p14:nvContentPartPr>
                <p14:xfrm>
                  <a:off x="3369554" y="1940032"/>
                  <a:ext cx="109800" cy="1231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40A5E4A6-8871-4EA8-A0EB-850FBB528DD9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3360554" y="1931032"/>
                    <a:ext cx="12744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FE4734B7-CBC8-4603-8F6D-56A9B694BFF7}"/>
                      </a:ext>
                    </a:extLst>
                  </p14:cNvPr>
                  <p14:cNvContentPartPr/>
                  <p14:nvPr/>
                </p14:nvContentPartPr>
                <p14:xfrm>
                  <a:off x="3444074" y="1914832"/>
                  <a:ext cx="46800" cy="2995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FE4734B7-CBC8-4603-8F6D-56A9B694BFF7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435074" y="1905832"/>
                    <a:ext cx="64440" cy="317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E246A72-20CB-42D5-9AB0-0E95A34AB29F}"/>
              </a:ext>
            </a:extLst>
          </p:cNvPr>
          <p:cNvGrpSpPr/>
          <p:nvPr/>
        </p:nvGrpSpPr>
        <p:grpSpPr>
          <a:xfrm>
            <a:off x="703034" y="2681992"/>
            <a:ext cx="205920" cy="263160"/>
            <a:chOff x="703034" y="2681992"/>
            <a:chExt cx="205920" cy="26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86A5F9C-50A6-42AD-846B-B111C5D978E1}"/>
                    </a:ext>
                  </a:extLst>
                </p14:cNvPr>
                <p14:cNvContentPartPr/>
                <p14:nvPr/>
              </p14:nvContentPartPr>
              <p14:xfrm>
                <a:off x="703034" y="2743192"/>
                <a:ext cx="176400" cy="2019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86A5F9C-50A6-42AD-846B-B111C5D978E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4394" y="2734192"/>
                  <a:ext cx="1940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DA97160-50BD-49DA-8159-26497DCEB45C}"/>
                    </a:ext>
                  </a:extLst>
                </p14:cNvPr>
                <p14:cNvContentPartPr/>
                <p14:nvPr/>
              </p14:nvContentPartPr>
              <p14:xfrm>
                <a:off x="703034" y="2681992"/>
                <a:ext cx="205920" cy="824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DA97160-50BD-49DA-8159-26497DCEB45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94394" y="2673352"/>
                  <a:ext cx="223560" cy="10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A4B9426-DEBA-4DFC-BF17-44223836CE22}"/>
              </a:ext>
            </a:extLst>
          </p:cNvPr>
          <p:cNvGrpSpPr/>
          <p:nvPr/>
        </p:nvGrpSpPr>
        <p:grpSpPr>
          <a:xfrm>
            <a:off x="2107093" y="2969420"/>
            <a:ext cx="407446" cy="372701"/>
            <a:chOff x="2107093" y="2969420"/>
            <a:chExt cx="407446" cy="372701"/>
          </a:xfrm>
        </p:grpSpPr>
        <p:sp>
          <p:nvSpPr>
            <p:cNvPr id="52" name="Wave 51">
              <a:extLst>
                <a:ext uri="{FF2B5EF4-FFF2-40B4-BE49-F238E27FC236}">
                  <a16:creationId xmlns:a16="http://schemas.microsoft.com/office/drawing/2014/main" id="{FDC52200-B779-4DFF-84C9-A881AC7B25C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124465" y="29520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DDFA0F4-ECD9-4D78-8475-B3B90475CA13}"/>
                    </a:ext>
                  </a:extLst>
                </p14:cNvPr>
                <p14:cNvContentPartPr/>
                <p14:nvPr/>
              </p14:nvContentPartPr>
              <p14:xfrm>
                <a:off x="2248154" y="3070432"/>
                <a:ext cx="136440" cy="209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DDFA0F4-ECD9-4D78-8475-B3B90475CA1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239514" y="3061432"/>
                  <a:ext cx="15408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76F0BBA-75E9-4D51-BEB7-BBB96D9D12FA}"/>
              </a:ext>
            </a:extLst>
          </p:cNvPr>
          <p:cNvGrpSpPr/>
          <p:nvPr/>
        </p:nvGrpSpPr>
        <p:grpSpPr>
          <a:xfrm>
            <a:off x="1622986" y="2859036"/>
            <a:ext cx="407446" cy="372701"/>
            <a:chOff x="1622986" y="2859036"/>
            <a:chExt cx="407446" cy="372701"/>
          </a:xfrm>
        </p:grpSpPr>
        <p:sp>
          <p:nvSpPr>
            <p:cNvPr id="57" name="Wave 56">
              <a:extLst>
                <a:ext uri="{FF2B5EF4-FFF2-40B4-BE49-F238E27FC236}">
                  <a16:creationId xmlns:a16="http://schemas.microsoft.com/office/drawing/2014/main" id="{5CEE8BEA-F0B2-4DF2-BFC7-2394EB38AA9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40358" y="2841664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C51CF43-AFB5-4BE1-950F-8DB9F85FB9E9}"/>
                    </a:ext>
                  </a:extLst>
                </p14:cNvPr>
                <p14:cNvContentPartPr/>
                <p14:nvPr/>
              </p14:nvContentPartPr>
              <p14:xfrm>
                <a:off x="1745234" y="2924272"/>
                <a:ext cx="191160" cy="163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C51CF43-AFB5-4BE1-950F-8DB9F85FB9E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736234" y="2915632"/>
                  <a:ext cx="20880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640AF0C-DD07-4834-BBE8-47C95356E397}"/>
              </a:ext>
            </a:extLst>
          </p:cNvPr>
          <p:cNvGrpSpPr/>
          <p:nvPr/>
        </p:nvGrpSpPr>
        <p:grpSpPr>
          <a:xfrm>
            <a:off x="1381390" y="2254808"/>
            <a:ext cx="407446" cy="372701"/>
            <a:chOff x="1381390" y="2254808"/>
            <a:chExt cx="407446" cy="372701"/>
          </a:xfrm>
        </p:grpSpPr>
        <p:sp>
          <p:nvSpPr>
            <p:cNvPr id="50" name="Wave 49">
              <a:extLst>
                <a:ext uri="{FF2B5EF4-FFF2-40B4-BE49-F238E27FC236}">
                  <a16:creationId xmlns:a16="http://schemas.microsoft.com/office/drawing/2014/main" id="{AAA2E137-0EF0-4DAB-BCC1-730F975B42F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98762" y="2237436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6CFA420-6243-471D-B8A2-39C67C850127}"/>
                    </a:ext>
                  </a:extLst>
                </p14:cNvPr>
                <p14:cNvContentPartPr/>
                <p14:nvPr/>
              </p14:nvContentPartPr>
              <p14:xfrm>
                <a:off x="1529954" y="2294992"/>
                <a:ext cx="159120" cy="264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6CFA420-6243-471D-B8A2-39C67C85012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21314" y="2286352"/>
                  <a:ext cx="176760" cy="28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2E4F427-6EF7-419E-8308-A9E6767995C5}"/>
              </a:ext>
            </a:extLst>
          </p:cNvPr>
          <p:cNvGrpSpPr/>
          <p:nvPr/>
        </p:nvGrpSpPr>
        <p:grpSpPr>
          <a:xfrm>
            <a:off x="2830498" y="2517483"/>
            <a:ext cx="407446" cy="372701"/>
            <a:chOff x="2830498" y="2517483"/>
            <a:chExt cx="407446" cy="372701"/>
          </a:xfrm>
        </p:grpSpPr>
        <p:sp>
          <p:nvSpPr>
            <p:cNvPr id="51" name="Wave 50">
              <a:extLst>
                <a:ext uri="{FF2B5EF4-FFF2-40B4-BE49-F238E27FC236}">
                  <a16:creationId xmlns:a16="http://schemas.microsoft.com/office/drawing/2014/main" id="{AB524387-0A7F-4C9E-8A3F-9883DB56935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847870" y="250011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78EE403-422F-4595-8DA1-53A7944385E0}"/>
                    </a:ext>
                  </a:extLst>
                </p14:cNvPr>
                <p14:cNvContentPartPr/>
                <p14:nvPr/>
              </p14:nvContentPartPr>
              <p14:xfrm>
                <a:off x="2987234" y="2615032"/>
                <a:ext cx="111600" cy="248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78EE403-422F-4595-8DA1-53A7944385E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978594" y="2606392"/>
                  <a:ext cx="12924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CB49CD-0394-46EB-BFB1-D317C697D03F}"/>
              </a:ext>
            </a:extLst>
          </p:cNvPr>
          <p:cNvGrpSpPr/>
          <p:nvPr/>
        </p:nvGrpSpPr>
        <p:grpSpPr>
          <a:xfrm>
            <a:off x="331669" y="1962091"/>
            <a:ext cx="407446" cy="372701"/>
            <a:chOff x="3640089" y="2910303"/>
            <a:chExt cx="407446" cy="372701"/>
          </a:xfrm>
        </p:grpSpPr>
        <p:sp>
          <p:nvSpPr>
            <p:cNvPr id="54" name="Wave 53">
              <a:extLst>
                <a:ext uri="{FF2B5EF4-FFF2-40B4-BE49-F238E27FC236}">
                  <a16:creationId xmlns:a16="http://schemas.microsoft.com/office/drawing/2014/main" id="{E37640D4-8CB4-4E6C-AAB4-BB09809BBE7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657461" y="289293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CB922DC-2420-4A85-B989-372BDB0939CE}"/>
                    </a:ext>
                  </a:extLst>
                </p14:cNvPr>
                <p14:cNvContentPartPr/>
                <p14:nvPr/>
              </p14:nvContentPartPr>
              <p14:xfrm>
                <a:off x="3768794" y="2982952"/>
                <a:ext cx="132840" cy="272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CB922DC-2420-4A85-B989-372BDB0939C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759794" y="2974312"/>
                  <a:ext cx="150480" cy="29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A72C453-6EEB-4214-91F7-1EF49A098E5F}"/>
                  </a:ext>
                </a:extLst>
              </p14:cNvPr>
              <p14:cNvContentPartPr/>
              <p14:nvPr/>
            </p14:nvContentPartPr>
            <p14:xfrm>
              <a:off x="478034" y="3270232"/>
              <a:ext cx="168120" cy="2354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A72C453-6EEB-4214-91F7-1EF49A098E5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69394" y="3261592"/>
                <a:ext cx="185760" cy="25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987161BB-0368-4CB1-A3C8-3E0E72118746}"/>
              </a:ext>
            </a:extLst>
          </p:cNvPr>
          <p:cNvGrpSpPr/>
          <p:nvPr/>
        </p:nvGrpSpPr>
        <p:grpSpPr>
          <a:xfrm>
            <a:off x="1338596" y="3834521"/>
            <a:ext cx="407446" cy="372701"/>
            <a:chOff x="1338596" y="3834521"/>
            <a:chExt cx="407446" cy="372701"/>
          </a:xfrm>
        </p:grpSpPr>
        <p:sp>
          <p:nvSpPr>
            <p:cNvPr id="55" name="Wave 54">
              <a:extLst>
                <a:ext uri="{FF2B5EF4-FFF2-40B4-BE49-F238E27FC236}">
                  <a16:creationId xmlns:a16="http://schemas.microsoft.com/office/drawing/2014/main" id="{20FDD304-617D-4485-8403-C3A7BEF16BF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55968" y="381714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9B87FEC-0338-43B8-8E40-5AF0119DF33D}"/>
                    </a:ext>
                  </a:extLst>
                </p14:cNvPr>
                <p14:cNvContentPartPr/>
                <p14:nvPr/>
              </p14:nvContentPartPr>
              <p14:xfrm>
                <a:off x="1433114" y="3921472"/>
                <a:ext cx="182880" cy="236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9B87FEC-0338-43B8-8E40-5AF0119DF33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424474" y="3912472"/>
                  <a:ext cx="200520" cy="25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83FAFFC-C948-4FA0-B1BE-7135EA4DEA08}"/>
              </a:ext>
            </a:extLst>
          </p:cNvPr>
          <p:cNvGrpSpPr/>
          <p:nvPr/>
        </p:nvGrpSpPr>
        <p:grpSpPr>
          <a:xfrm>
            <a:off x="6222558" y="2351658"/>
            <a:ext cx="3971520" cy="2966040"/>
            <a:chOff x="6222558" y="2351658"/>
            <a:chExt cx="3971520" cy="29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8FAF770-6505-47E5-827B-E431762E150F}"/>
                    </a:ext>
                  </a:extLst>
                </p14:cNvPr>
                <p14:cNvContentPartPr/>
                <p14:nvPr/>
              </p14:nvContentPartPr>
              <p14:xfrm>
                <a:off x="8162958" y="2351658"/>
                <a:ext cx="49320" cy="2966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8FAF770-6505-47E5-827B-E431762E150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145318" y="2334018"/>
                  <a:ext cx="84960" cy="30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6466155-830D-4CBC-B2D6-16B51AC7DDB3}"/>
                    </a:ext>
                  </a:extLst>
                </p14:cNvPr>
                <p14:cNvContentPartPr/>
                <p14:nvPr/>
              </p14:nvContentPartPr>
              <p14:xfrm>
                <a:off x="6222558" y="3711738"/>
                <a:ext cx="3971520" cy="225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6466155-830D-4CBC-B2D6-16B51AC7DDB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204918" y="3693738"/>
                  <a:ext cx="400716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47BF94D-CAC4-4975-93B5-AC3D861403D3}"/>
              </a:ext>
            </a:extLst>
          </p:cNvPr>
          <p:cNvGrpSpPr/>
          <p:nvPr/>
        </p:nvGrpSpPr>
        <p:grpSpPr>
          <a:xfrm>
            <a:off x="10240518" y="3834688"/>
            <a:ext cx="302760" cy="239760"/>
            <a:chOff x="10240518" y="3834688"/>
            <a:chExt cx="302760" cy="23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F903048-36DD-411F-A303-4BC9A2F297D8}"/>
                    </a:ext>
                  </a:extLst>
                </p14:cNvPr>
                <p14:cNvContentPartPr/>
                <p14:nvPr/>
              </p14:nvContentPartPr>
              <p14:xfrm>
                <a:off x="10240518" y="3835408"/>
                <a:ext cx="16200" cy="2203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F903048-36DD-411F-A303-4BC9A2F297D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222878" y="3817768"/>
                  <a:ext cx="518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228C5D8-1C25-414A-A743-F8DF22E60FC5}"/>
                    </a:ext>
                  </a:extLst>
                </p14:cNvPr>
                <p14:cNvContentPartPr/>
                <p14:nvPr/>
              </p14:nvContentPartPr>
              <p14:xfrm>
                <a:off x="10354638" y="3834688"/>
                <a:ext cx="188640" cy="2397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228C5D8-1C25-414A-A743-F8DF22E60FC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336672" y="3816688"/>
                  <a:ext cx="224212" cy="27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54B7F37-81F1-46BF-8A9A-08B25FF07C92}"/>
              </a:ext>
            </a:extLst>
          </p:cNvPr>
          <p:cNvGrpSpPr/>
          <p:nvPr/>
        </p:nvGrpSpPr>
        <p:grpSpPr>
          <a:xfrm>
            <a:off x="5560585" y="4088453"/>
            <a:ext cx="436320" cy="282600"/>
            <a:chOff x="3281744" y="4414470"/>
            <a:chExt cx="436320" cy="2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E6AC18D-A0CB-461E-A226-94CEDE0F9FD3}"/>
                    </a:ext>
                  </a:extLst>
                </p14:cNvPr>
                <p14:cNvContentPartPr/>
                <p14:nvPr/>
              </p14:nvContentPartPr>
              <p14:xfrm>
                <a:off x="3281744" y="4573230"/>
                <a:ext cx="111600" cy="259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E6AC18D-A0CB-461E-A226-94CEDE0F9FD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263744" y="4555590"/>
                  <a:ext cx="1472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29B8AF5-7DB4-4B6E-9B13-12A489964E41}"/>
                    </a:ext>
                  </a:extLst>
                </p14:cNvPr>
                <p14:cNvContentPartPr/>
                <p14:nvPr/>
              </p14:nvContentPartPr>
              <p14:xfrm>
                <a:off x="3529064" y="4414470"/>
                <a:ext cx="21960" cy="2826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29B8AF5-7DB4-4B6E-9B13-12A489964E4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511424" y="4396830"/>
                  <a:ext cx="5760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5ECD586-5C2E-475B-9FC2-203527091C05}"/>
                    </a:ext>
                  </a:extLst>
                </p14:cNvPr>
                <p14:cNvContentPartPr/>
                <p14:nvPr/>
              </p14:nvContentPartPr>
              <p14:xfrm>
                <a:off x="3599264" y="4481790"/>
                <a:ext cx="118800" cy="1864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5ECD586-5C2E-475B-9FC2-203527091C0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581624" y="4464150"/>
                  <a:ext cx="15444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287434E-BDF8-4A15-A5E9-07F40720AD7F}"/>
              </a:ext>
            </a:extLst>
          </p:cNvPr>
          <p:cNvGrpSpPr/>
          <p:nvPr/>
        </p:nvGrpSpPr>
        <p:grpSpPr>
          <a:xfrm>
            <a:off x="7579181" y="2228688"/>
            <a:ext cx="307800" cy="287640"/>
            <a:chOff x="3488158" y="3940583"/>
            <a:chExt cx="30780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C6F9CDC-8E94-4208-B6C2-687238A78E7A}"/>
                    </a:ext>
                  </a:extLst>
                </p14:cNvPr>
                <p14:cNvContentPartPr/>
                <p14:nvPr/>
              </p14:nvContentPartPr>
              <p14:xfrm>
                <a:off x="3488158" y="3940583"/>
                <a:ext cx="95040" cy="284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C6F9CDC-8E94-4208-B6C2-687238A78E7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470518" y="3922583"/>
                  <a:ext cx="13068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DFC096A-D842-41AE-838D-0E81BB7C9CDE}"/>
                    </a:ext>
                  </a:extLst>
                </p14:cNvPr>
                <p14:cNvContentPartPr/>
                <p14:nvPr/>
              </p14:nvContentPartPr>
              <p14:xfrm>
                <a:off x="3632518" y="3958583"/>
                <a:ext cx="163440" cy="2696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DFC096A-D842-41AE-838D-0E81BB7C9CD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614878" y="3940943"/>
                  <a:ext cx="199080" cy="30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ABADD63-177F-4566-9E2A-AA9EA6B6A806}"/>
              </a:ext>
            </a:extLst>
          </p:cNvPr>
          <p:cNvGrpSpPr/>
          <p:nvPr/>
        </p:nvGrpSpPr>
        <p:grpSpPr>
          <a:xfrm>
            <a:off x="7436045" y="5276405"/>
            <a:ext cx="489960" cy="275400"/>
            <a:chOff x="3349198" y="4514783"/>
            <a:chExt cx="4899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CAC8C7D-F2E4-4F8E-9C8B-FFA1C6EDB78E}"/>
                    </a:ext>
                  </a:extLst>
                </p14:cNvPr>
                <p14:cNvContentPartPr/>
                <p14:nvPr/>
              </p14:nvContentPartPr>
              <p14:xfrm>
                <a:off x="3349198" y="4649783"/>
                <a:ext cx="167400" cy="50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CAC8C7D-F2E4-4F8E-9C8B-FFA1C6EDB78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331558" y="4631783"/>
                  <a:ext cx="2030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F5318D01-3493-4922-B49E-2D883EB27223}"/>
                    </a:ext>
                  </a:extLst>
                </p14:cNvPr>
                <p14:cNvContentPartPr/>
                <p14:nvPr/>
              </p14:nvContentPartPr>
              <p14:xfrm>
                <a:off x="3622078" y="4525943"/>
                <a:ext cx="28080" cy="2642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F5318D01-3493-4922-B49E-2D883EB2722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604078" y="4507943"/>
                  <a:ext cx="637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ACFCCD7-90B3-4B0E-B0B9-0794551AC1D6}"/>
                    </a:ext>
                  </a:extLst>
                </p14:cNvPr>
                <p14:cNvContentPartPr/>
                <p14:nvPr/>
              </p14:nvContentPartPr>
              <p14:xfrm>
                <a:off x="3707398" y="4514783"/>
                <a:ext cx="131760" cy="2131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ACFCCD7-90B3-4B0E-B0B9-0794551AC1D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689758" y="4496783"/>
                  <a:ext cx="167400" cy="248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42425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099777" cy="560981"/>
          </a:xfrm>
        </p:spPr>
        <p:txBody>
          <a:bodyPr/>
          <a:lstStyle/>
          <a:p>
            <a:r>
              <a:rPr lang="en-US" dirty="0"/>
              <a:t>Step2: In groups, try to organize data on a 2-D coordinate plot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B9D0216-1879-44EB-8EB2-8CB2614266B8}"/>
              </a:ext>
            </a:extLst>
          </p:cNvPr>
          <p:cNvSpPr txBox="1">
            <a:spLocks/>
          </p:cNvSpPr>
          <p:nvPr/>
        </p:nvSpPr>
        <p:spPr>
          <a:xfrm>
            <a:off x="307322" y="5896960"/>
            <a:ext cx="4629501" cy="56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Optional: label the extreme ends of both coordinate axes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Drawing Canvas On Tripod">
                <a:extLst>
                  <a:ext uri="{FF2B5EF4-FFF2-40B4-BE49-F238E27FC236}">
                    <a16:creationId xmlns:a16="http://schemas.microsoft.com/office/drawing/2014/main" id="{2C81904B-44B6-4598-BAB8-EF0B4828F5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14465" y="1477008"/>
              <a:ext cx="5975491" cy="888547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975491" cy="8885479"/>
                    </a:xfrm>
                    <a:prstGeom prst="rect">
                      <a:avLst/>
                    </a:prstGeom>
                  </am3d:spPr>
                  <am3d:camera>
                    <am3d:pos x="0" y="0" z="569663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7988" d="1000000"/>
                    <am3d:preTrans dx="0" dy="-18114427" dz="-149844"/>
                    <am3d:scale>
                      <am3d:sx n="1000000" d="1000000"/>
                      <am3d:sy n="1000000" d="1000000"/>
                      <am3d:sz n="1000000" d="1000000"/>
                    </am3d:scale>
                    <am3d:rot ax="657644" ay="-569475" az="-10972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6965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Drawing Canvas On Tripod">
                <a:extLst>
                  <a:ext uri="{FF2B5EF4-FFF2-40B4-BE49-F238E27FC236}">
                    <a16:creationId xmlns:a16="http://schemas.microsoft.com/office/drawing/2014/main" id="{2C81904B-44B6-4598-BAB8-EF0B4828F5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4465" y="1477008"/>
                <a:ext cx="5975491" cy="8885479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B83FAFFC-C948-4FA0-B1BE-7135EA4DEA08}"/>
              </a:ext>
            </a:extLst>
          </p:cNvPr>
          <p:cNvGrpSpPr/>
          <p:nvPr/>
        </p:nvGrpSpPr>
        <p:grpSpPr>
          <a:xfrm>
            <a:off x="6222558" y="2351658"/>
            <a:ext cx="3971520" cy="2966040"/>
            <a:chOff x="6222558" y="2351658"/>
            <a:chExt cx="3971520" cy="29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8FAF770-6505-47E5-827B-E431762E150F}"/>
                    </a:ext>
                  </a:extLst>
                </p14:cNvPr>
                <p14:cNvContentPartPr/>
                <p14:nvPr/>
              </p14:nvContentPartPr>
              <p14:xfrm>
                <a:off x="8162958" y="2351658"/>
                <a:ext cx="49320" cy="2966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8FAF770-6505-47E5-827B-E431762E150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45318" y="2334018"/>
                  <a:ext cx="84960" cy="30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6466155-830D-4CBC-B2D6-16B51AC7DDB3}"/>
                    </a:ext>
                  </a:extLst>
                </p14:cNvPr>
                <p14:cNvContentPartPr/>
                <p14:nvPr/>
              </p14:nvContentPartPr>
              <p14:xfrm>
                <a:off x="6222558" y="3711738"/>
                <a:ext cx="3971520" cy="225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6466155-830D-4CBC-B2D6-16B51AC7DDB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04918" y="3693738"/>
                  <a:ext cx="400716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85831C-C84A-4771-ADB3-CE91C374E410}"/>
              </a:ext>
            </a:extLst>
          </p:cNvPr>
          <p:cNvGrpSpPr/>
          <p:nvPr/>
        </p:nvGrpSpPr>
        <p:grpSpPr>
          <a:xfrm>
            <a:off x="5981546" y="3135876"/>
            <a:ext cx="407446" cy="372701"/>
            <a:chOff x="1314243" y="3096654"/>
            <a:chExt cx="407446" cy="372701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E43A148B-BAC0-487D-BFC1-010E293FD28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31615" y="3079282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5DE5441-5AEA-48CF-9388-A58541FA014D}"/>
                    </a:ext>
                  </a:extLst>
                </p14:cNvPr>
                <p14:cNvContentPartPr/>
                <p14:nvPr/>
              </p14:nvContentPartPr>
              <p14:xfrm>
                <a:off x="1441472" y="3157891"/>
                <a:ext cx="132840" cy="210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5DE5441-5AEA-48CF-9388-A58541FA014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32832" y="3148891"/>
                  <a:ext cx="150480" cy="22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EC064C-E542-48F1-BA00-E15C85E9090D}"/>
              </a:ext>
            </a:extLst>
          </p:cNvPr>
          <p:cNvGrpSpPr/>
          <p:nvPr/>
        </p:nvGrpSpPr>
        <p:grpSpPr>
          <a:xfrm>
            <a:off x="10090188" y="4396468"/>
            <a:ext cx="407446" cy="372701"/>
            <a:chOff x="1645090" y="1963320"/>
            <a:chExt cx="407446" cy="372701"/>
          </a:xfrm>
        </p:grpSpPr>
        <p:sp>
          <p:nvSpPr>
            <p:cNvPr id="11" name="Wave 10">
              <a:extLst>
                <a:ext uri="{FF2B5EF4-FFF2-40B4-BE49-F238E27FC236}">
                  <a16:creationId xmlns:a16="http://schemas.microsoft.com/office/drawing/2014/main" id="{EAF0D2EA-E01F-4B9B-8B5E-458BF1B50D9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62462" y="19459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4B7BAA2-8308-4629-8F7B-32C7AEA363C5}"/>
                    </a:ext>
                  </a:extLst>
                </p14:cNvPr>
                <p14:cNvContentPartPr/>
                <p14:nvPr/>
              </p14:nvContentPartPr>
              <p14:xfrm>
                <a:off x="1858352" y="2069251"/>
                <a:ext cx="24840" cy="167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4B7BAA2-8308-4629-8F7B-32C7AEA363C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49352" y="2060251"/>
                  <a:ext cx="42480" cy="18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F4619BB-EA5A-4AD6-97C7-B1D9CC685D27}"/>
              </a:ext>
            </a:extLst>
          </p:cNvPr>
          <p:cNvGrpSpPr/>
          <p:nvPr/>
        </p:nvGrpSpPr>
        <p:grpSpPr>
          <a:xfrm>
            <a:off x="7424342" y="3484095"/>
            <a:ext cx="407446" cy="372701"/>
            <a:chOff x="2008802" y="2321789"/>
            <a:chExt cx="407446" cy="372701"/>
          </a:xfrm>
        </p:grpSpPr>
        <p:sp>
          <p:nvSpPr>
            <p:cNvPr id="9" name="Wave 8">
              <a:extLst>
                <a:ext uri="{FF2B5EF4-FFF2-40B4-BE49-F238E27FC236}">
                  <a16:creationId xmlns:a16="http://schemas.microsoft.com/office/drawing/2014/main" id="{4F4240B9-809D-4E3F-8211-1E3469AD08D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026174" y="2304417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93D9C67-74F3-4A0B-9135-4C672EF126F8}"/>
                    </a:ext>
                  </a:extLst>
                </p14:cNvPr>
                <p14:cNvContentPartPr/>
                <p14:nvPr/>
              </p14:nvContentPartPr>
              <p14:xfrm>
                <a:off x="2088392" y="2397571"/>
                <a:ext cx="169200" cy="249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93D9C67-74F3-4A0B-9135-4C672EF126F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79392" y="2388571"/>
                  <a:ext cx="186840" cy="26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8F6452-AD21-4209-93C0-BDD985DB3A68}"/>
              </a:ext>
            </a:extLst>
          </p:cNvPr>
          <p:cNvGrpSpPr/>
          <p:nvPr/>
        </p:nvGrpSpPr>
        <p:grpSpPr>
          <a:xfrm>
            <a:off x="6439400" y="4599714"/>
            <a:ext cx="407446" cy="372701"/>
            <a:chOff x="2561907" y="2181861"/>
            <a:chExt cx="407446" cy="372701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31D7B4F3-AAF7-4CD6-95DC-8C91C71802F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579279" y="216448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F5B42AB-399E-44BD-ABAA-25AF36C63A31}"/>
                    </a:ext>
                  </a:extLst>
                </p14:cNvPr>
                <p14:cNvContentPartPr/>
                <p14:nvPr/>
              </p14:nvContentPartPr>
              <p14:xfrm>
                <a:off x="2697152" y="2257171"/>
                <a:ext cx="139680" cy="250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F5B42AB-399E-44BD-ABAA-25AF36C63A3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688512" y="2248171"/>
                  <a:ext cx="157320" cy="26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5A8FCC-5CF0-4DCB-93D5-900AEE8EE1A2}"/>
              </a:ext>
            </a:extLst>
          </p:cNvPr>
          <p:cNvGrpSpPr/>
          <p:nvPr/>
        </p:nvGrpSpPr>
        <p:grpSpPr>
          <a:xfrm>
            <a:off x="7176403" y="3117110"/>
            <a:ext cx="407446" cy="372701"/>
            <a:chOff x="869728" y="2182256"/>
            <a:chExt cx="407446" cy="372701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AC29F673-891C-45AA-A58A-50E96821FC4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87100" y="2164884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5646BF4-90AB-4BFC-ABF0-4FE7FD2BDFD9}"/>
                    </a:ext>
                  </a:extLst>
                </p14:cNvPr>
                <p14:cNvContentPartPr/>
                <p14:nvPr/>
              </p14:nvContentPartPr>
              <p14:xfrm>
                <a:off x="1042232" y="2232691"/>
                <a:ext cx="165240" cy="243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5646BF4-90AB-4BFC-ABF0-4FE7FD2BDFD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33232" y="2223691"/>
                  <a:ext cx="18288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5DD44E-CD18-4A6E-83F7-2C7E47938B40}"/>
              </a:ext>
            </a:extLst>
          </p:cNvPr>
          <p:cNvGrpSpPr/>
          <p:nvPr/>
        </p:nvGrpSpPr>
        <p:grpSpPr>
          <a:xfrm>
            <a:off x="7957608" y="4131590"/>
            <a:ext cx="407446" cy="372701"/>
            <a:chOff x="2703361" y="3111333"/>
            <a:chExt cx="407446" cy="372701"/>
          </a:xfrm>
        </p:grpSpPr>
        <p:sp>
          <p:nvSpPr>
            <p:cNvPr id="8" name="Wave 7">
              <a:extLst>
                <a:ext uri="{FF2B5EF4-FFF2-40B4-BE49-F238E27FC236}">
                  <a16:creationId xmlns:a16="http://schemas.microsoft.com/office/drawing/2014/main" id="{4C1D3EE8-000C-427E-B756-E5136B7BBA6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720733" y="309396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021D3FC-CB4E-406D-88E7-83B9A57BA462}"/>
                    </a:ext>
                  </a:extLst>
                </p14:cNvPr>
                <p14:cNvContentPartPr/>
                <p14:nvPr/>
              </p14:nvContentPartPr>
              <p14:xfrm>
                <a:off x="2844752" y="3180931"/>
                <a:ext cx="131040" cy="199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021D3FC-CB4E-406D-88E7-83B9A57BA46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835752" y="3172291"/>
                  <a:ext cx="14868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695C32E-472E-4696-8DE4-9772C3EB4162}"/>
              </a:ext>
            </a:extLst>
          </p:cNvPr>
          <p:cNvGrpSpPr/>
          <p:nvPr/>
        </p:nvGrpSpPr>
        <p:grpSpPr>
          <a:xfrm>
            <a:off x="9732113" y="4396467"/>
            <a:ext cx="407446" cy="372701"/>
            <a:chOff x="1867348" y="4229988"/>
            <a:chExt cx="407446" cy="372701"/>
          </a:xfrm>
        </p:grpSpPr>
        <p:sp>
          <p:nvSpPr>
            <p:cNvPr id="10" name="Wave 9">
              <a:extLst>
                <a:ext uri="{FF2B5EF4-FFF2-40B4-BE49-F238E27FC236}">
                  <a16:creationId xmlns:a16="http://schemas.microsoft.com/office/drawing/2014/main" id="{7138F92C-1ED9-44F9-9B4D-470616E30F5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884720" y="4212616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D27C706-9CC5-4431-A4C9-8FD74A9E50F1}"/>
                    </a:ext>
                  </a:extLst>
                </p14:cNvPr>
                <p14:cNvContentPartPr/>
                <p14:nvPr/>
              </p14:nvContentPartPr>
              <p14:xfrm>
                <a:off x="2051672" y="4317091"/>
                <a:ext cx="37800" cy="187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D27C706-9CC5-4431-A4C9-8FD74A9E50F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043032" y="4308451"/>
                  <a:ext cx="55440" cy="2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657750-904F-4B38-93C4-E6BEC0A8B5D9}"/>
              </a:ext>
            </a:extLst>
          </p:cNvPr>
          <p:cNvGrpSpPr/>
          <p:nvPr/>
        </p:nvGrpSpPr>
        <p:grpSpPr>
          <a:xfrm>
            <a:off x="9364256" y="4424167"/>
            <a:ext cx="407446" cy="372701"/>
            <a:chOff x="1600477" y="3414320"/>
            <a:chExt cx="407446" cy="372701"/>
          </a:xfrm>
        </p:grpSpPr>
        <p:sp>
          <p:nvSpPr>
            <p:cNvPr id="7" name="Wave 6">
              <a:extLst>
                <a:ext uri="{FF2B5EF4-FFF2-40B4-BE49-F238E27FC236}">
                  <a16:creationId xmlns:a16="http://schemas.microsoft.com/office/drawing/2014/main" id="{B36475B1-BCFC-49D1-8F9B-02EBCCED24C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17849" y="33969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3B62604-6807-46DF-BF49-15B531D086A2}"/>
                    </a:ext>
                  </a:extLst>
                </p14:cNvPr>
                <p14:cNvContentPartPr/>
                <p14:nvPr/>
              </p14:nvContentPartPr>
              <p14:xfrm>
                <a:off x="1792832" y="3482971"/>
                <a:ext cx="94680" cy="180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3B62604-6807-46DF-BF49-15B531D086A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784192" y="3474331"/>
                  <a:ext cx="11232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BEB8475-09E2-44A9-8425-7B168EFA903B}"/>
              </a:ext>
            </a:extLst>
          </p:cNvPr>
          <p:cNvGrpSpPr/>
          <p:nvPr/>
        </p:nvGrpSpPr>
        <p:grpSpPr>
          <a:xfrm>
            <a:off x="6714377" y="4317091"/>
            <a:ext cx="407446" cy="372701"/>
            <a:chOff x="838747" y="3440632"/>
            <a:chExt cx="407446" cy="372701"/>
          </a:xfrm>
        </p:grpSpPr>
        <p:sp>
          <p:nvSpPr>
            <p:cNvPr id="20" name="Wave 19">
              <a:extLst>
                <a:ext uri="{FF2B5EF4-FFF2-40B4-BE49-F238E27FC236}">
                  <a16:creationId xmlns:a16="http://schemas.microsoft.com/office/drawing/2014/main" id="{5CD70E14-1DA0-43B0-8422-D9F8B340C5C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56119" y="3423260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C0F4B4A-8631-47F1-81EC-1673603A31E4}"/>
                    </a:ext>
                  </a:extLst>
                </p14:cNvPr>
                <p14:cNvContentPartPr/>
                <p14:nvPr/>
              </p14:nvContentPartPr>
              <p14:xfrm>
                <a:off x="929912" y="3489811"/>
                <a:ext cx="172440" cy="269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C0F4B4A-8631-47F1-81EC-1673603A31E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21272" y="3481171"/>
                  <a:ext cx="190080" cy="28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CCB801-537C-446E-AA51-89B5B84C2191}"/>
              </a:ext>
            </a:extLst>
          </p:cNvPr>
          <p:cNvGrpSpPr/>
          <p:nvPr/>
        </p:nvGrpSpPr>
        <p:grpSpPr>
          <a:xfrm>
            <a:off x="6468471" y="3342122"/>
            <a:ext cx="407446" cy="372701"/>
            <a:chOff x="727588" y="3980575"/>
            <a:chExt cx="407446" cy="372701"/>
          </a:xfrm>
        </p:grpSpPr>
        <p:sp>
          <p:nvSpPr>
            <p:cNvPr id="16" name="Wave 15">
              <a:extLst>
                <a:ext uri="{FF2B5EF4-FFF2-40B4-BE49-F238E27FC236}">
                  <a16:creationId xmlns:a16="http://schemas.microsoft.com/office/drawing/2014/main" id="{02AF8AAC-1AFA-475A-9380-C68A92F15D4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44960" y="3963203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15302BD-6253-4D90-A173-F52BFA1F4ABE}"/>
                    </a:ext>
                  </a:extLst>
                </p14:cNvPr>
                <p14:cNvContentPartPr/>
                <p14:nvPr/>
              </p14:nvContentPartPr>
              <p14:xfrm>
                <a:off x="876632" y="4063291"/>
                <a:ext cx="164160" cy="200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15302BD-6253-4D90-A173-F52BFA1F4AB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67992" y="4054651"/>
                  <a:ext cx="181800" cy="21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C2967E3-FE01-441A-A920-FF5DD0F307AD}"/>
              </a:ext>
            </a:extLst>
          </p:cNvPr>
          <p:cNvGrpSpPr/>
          <p:nvPr/>
        </p:nvGrpSpPr>
        <p:grpSpPr>
          <a:xfrm>
            <a:off x="9340956" y="3750747"/>
            <a:ext cx="407446" cy="372701"/>
            <a:chOff x="3229887" y="1859990"/>
            <a:chExt cx="407446" cy="372701"/>
          </a:xfrm>
        </p:grpSpPr>
        <p:sp>
          <p:nvSpPr>
            <p:cNvPr id="53" name="Wave 52">
              <a:extLst>
                <a:ext uri="{FF2B5EF4-FFF2-40B4-BE49-F238E27FC236}">
                  <a16:creationId xmlns:a16="http://schemas.microsoft.com/office/drawing/2014/main" id="{5B726444-1B75-4E06-8F8C-C8469DCD2F7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247259" y="184261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17D8A03-DD7E-4037-8937-7E07139D748F}"/>
                </a:ext>
              </a:extLst>
            </p:cNvPr>
            <p:cNvGrpSpPr/>
            <p:nvPr/>
          </p:nvGrpSpPr>
          <p:grpSpPr>
            <a:xfrm>
              <a:off x="3369554" y="1914832"/>
              <a:ext cx="121320" cy="299520"/>
              <a:chOff x="3369554" y="1914832"/>
              <a:chExt cx="121320" cy="29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40A5E4A6-8871-4EA8-A0EB-850FBB528DD9}"/>
                      </a:ext>
                    </a:extLst>
                  </p14:cNvPr>
                  <p14:cNvContentPartPr/>
                  <p14:nvPr/>
                </p14:nvContentPartPr>
                <p14:xfrm>
                  <a:off x="3369554" y="1940032"/>
                  <a:ext cx="109800" cy="1231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40A5E4A6-8871-4EA8-A0EB-850FBB528DD9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360554" y="1931032"/>
                    <a:ext cx="12744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FE4734B7-CBC8-4603-8F6D-56A9B694BFF7}"/>
                      </a:ext>
                    </a:extLst>
                  </p14:cNvPr>
                  <p14:cNvContentPartPr/>
                  <p14:nvPr/>
                </p14:nvContentPartPr>
                <p14:xfrm>
                  <a:off x="3444074" y="1914832"/>
                  <a:ext cx="46800" cy="2995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FE4734B7-CBC8-4603-8F6D-56A9B694BFF7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435074" y="1905832"/>
                    <a:ext cx="64440" cy="317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0455B7-80A6-4D5A-9B8A-3927935A0B68}"/>
              </a:ext>
            </a:extLst>
          </p:cNvPr>
          <p:cNvGrpSpPr/>
          <p:nvPr/>
        </p:nvGrpSpPr>
        <p:grpSpPr>
          <a:xfrm>
            <a:off x="8660931" y="3900141"/>
            <a:ext cx="407446" cy="372701"/>
            <a:chOff x="608686" y="2656362"/>
            <a:chExt cx="407446" cy="372701"/>
          </a:xfrm>
        </p:grpSpPr>
        <p:sp>
          <p:nvSpPr>
            <p:cNvPr id="48" name="Wave 47">
              <a:extLst>
                <a:ext uri="{FF2B5EF4-FFF2-40B4-BE49-F238E27FC236}">
                  <a16:creationId xmlns:a16="http://schemas.microsoft.com/office/drawing/2014/main" id="{8C2B4D7F-688A-42BC-8054-4953E1833EE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26058" y="2638990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E246A72-20CB-42D5-9AB0-0E95A34AB29F}"/>
                </a:ext>
              </a:extLst>
            </p:cNvPr>
            <p:cNvGrpSpPr/>
            <p:nvPr/>
          </p:nvGrpSpPr>
          <p:grpSpPr>
            <a:xfrm>
              <a:off x="703034" y="2681992"/>
              <a:ext cx="205920" cy="263160"/>
              <a:chOff x="703034" y="2681992"/>
              <a:chExt cx="205920" cy="263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286A5F9C-50A6-42AD-846B-B111C5D978E1}"/>
                      </a:ext>
                    </a:extLst>
                  </p14:cNvPr>
                  <p14:cNvContentPartPr/>
                  <p14:nvPr/>
                </p14:nvContentPartPr>
                <p14:xfrm>
                  <a:off x="703034" y="2743192"/>
                  <a:ext cx="176400" cy="2019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286A5F9C-50A6-42AD-846B-B111C5D978E1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94394" y="2734192"/>
                    <a:ext cx="194040" cy="21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CDA97160-50BD-49DA-8159-26497DCEB45C}"/>
                      </a:ext>
                    </a:extLst>
                  </p14:cNvPr>
                  <p14:cNvContentPartPr/>
                  <p14:nvPr/>
                </p14:nvContentPartPr>
                <p14:xfrm>
                  <a:off x="703034" y="2681992"/>
                  <a:ext cx="205920" cy="8244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CDA97160-50BD-49DA-8159-26497DCEB45C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94394" y="2673352"/>
                    <a:ext cx="223560" cy="100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A4B9426-DEBA-4DFC-BF17-44223836CE22}"/>
              </a:ext>
            </a:extLst>
          </p:cNvPr>
          <p:cNvGrpSpPr/>
          <p:nvPr/>
        </p:nvGrpSpPr>
        <p:grpSpPr>
          <a:xfrm>
            <a:off x="6713176" y="3035326"/>
            <a:ext cx="407446" cy="372701"/>
            <a:chOff x="2107093" y="2969420"/>
            <a:chExt cx="407446" cy="372701"/>
          </a:xfrm>
        </p:grpSpPr>
        <p:sp>
          <p:nvSpPr>
            <p:cNvPr id="52" name="Wave 51">
              <a:extLst>
                <a:ext uri="{FF2B5EF4-FFF2-40B4-BE49-F238E27FC236}">
                  <a16:creationId xmlns:a16="http://schemas.microsoft.com/office/drawing/2014/main" id="{FDC52200-B779-4DFF-84C9-A881AC7B25C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124465" y="29520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DDFA0F4-ECD9-4D78-8475-B3B90475CA13}"/>
                    </a:ext>
                  </a:extLst>
                </p14:cNvPr>
                <p14:cNvContentPartPr/>
                <p14:nvPr/>
              </p14:nvContentPartPr>
              <p14:xfrm>
                <a:off x="2248154" y="3070432"/>
                <a:ext cx="136440" cy="209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DDFA0F4-ECD9-4D78-8475-B3B90475CA1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239514" y="3061432"/>
                  <a:ext cx="15408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76F0BBA-75E9-4D51-BEB7-BBB96D9D12FA}"/>
              </a:ext>
            </a:extLst>
          </p:cNvPr>
          <p:cNvGrpSpPr/>
          <p:nvPr/>
        </p:nvGrpSpPr>
        <p:grpSpPr>
          <a:xfrm>
            <a:off x="9044425" y="4131984"/>
            <a:ext cx="407446" cy="372701"/>
            <a:chOff x="1622986" y="2859036"/>
            <a:chExt cx="407446" cy="372701"/>
          </a:xfrm>
        </p:grpSpPr>
        <p:sp>
          <p:nvSpPr>
            <p:cNvPr id="57" name="Wave 56">
              <a:extLst>
                <a:ext uri="{FF2B5EF4-FFF2-40B4-BE49-F238E27FC236}">
                  <a16:creationId xmlns:a16="http://schemas.microsoft.com/office/drawing/2014/main" id="{5CEE8BEA-F0B2-4DF2-BFC7-2394EB38AA9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40358" y="2841664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C51CF43-AFB5-4BE1-950F-8DB9F85FB9E9}"/>
                    </a:ext>
                  </a:extLst>
                </p14:cNvPr>
                <p14:cNvContentPartPr/>
                <p14:nvPr/>
              </p14:nvContentPartPr>
              <p14:xfrm>
                <a:off x="1745234" y="2924272"/>
                <a:ext cx="191160" cy="163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C51CF43-AFB5-4BE1-950F-8DB9F85FB9E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736234" y="2915632"/>
                  <a:ext cx="20880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640AF0C-DD07-4834-BBE8-47C95356E397}"/>
              </a:ext>
            </a:extLst>
          </p:cNvPr>
          <p:cNvGrpSpPr/>
          <p:nvPr/>
        </p:nvGrpSpPr>
        <p:grpSpPr>
          <a:xfrm>
            <a:off x="6719642" y="2396730"/>
            <a:ext cx="407446" cy="372701"/>
            <a:chOff x="1381390" y="2254808"/>
            <a:chExt cx="407446" cy="372701"/>
          </a:xfrm>
        </p:grpSpPr>
        <p:sp>
          <p:nvSpPr>
            <p:cNvPr id="50" name="Wave 49">
              <a:extLst>
                <a:ext uri="{FF2B5EF4-FFF2-40B4-BE49-F238E27FC236}">
                  <a16:creationId xmlns:a16="http://schemas.microsoft.com/office/drawing/2014/main" id="{AAA2E137-0EF0-4DAB-BCC1-730F975B42F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98762" y="2237436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6CFA420-6243-471D-B8A2-39C67C850127}"/>
                    </a:ext>
                  </a:extLst>
                </p14:cNvPr>
                <p14:cNvContentPartPr/>
                <p14:nvPr/>
              </p14:nvContentPartPr>
              <p14:xfrm>
                <a:off x="1529954" y="2294992"/>
                <a:ext cx="159120" cy="264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6CFA420-6243-471D-B8A2-39C67C85012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521314" y="2286352"/>
                  <a:ext cx="176760" cy="28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2E4F427-6EF7-419E-8308-A9E6767995C5}"/>
              </a:ext>
            </a:extLst>
          </p:cNvPr>
          <p:cNvGrpSpPr/>
          <p:nvPr/>
        </p:nvGrpSpPr>
        <p:grpSpPr>
          <a:xfrm>
            <a:off x="8004595" y="3254281"/>
            <a:ext cx="407446" cy="372701"/>
            <a:chOff x="2830498" y="2517483"/>
            <a:chExt cx="407446" cy="372701"/>
          </a:xfrm>
        </p:grpSpPr>
        <p:sp>
          <p:nvSpPr>
            <p:cNvPr id="51" name="Wave 50">
              <a:extLst>
                <a:ext uri="{FF2B5EF4-FFF2-40B4-BE49-F238E27FC236}">
                  <a16:creationId xmlns:a16="http://schemas.microsoft.com/office/drawing/2014/main" id="{AB524387-0A7F-4C9E-8A3F-9883DB56935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847870" y="250011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78EE403-422F-4595-8DA1-53A7944385E0}"/>
                    </a:ext>
                  </a:extLst>
                </p14:cNvPr>
                <p14:cNvContentPartPr/>
                <p14:nvPr/>
              </p14:nvContentPartPr>
              <p14:xfrm>
                <a:off x="2987234" y="2615032"/>
                <a:ext cx="111600" cy="248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78EE403-422F-4595-8DA1-53A7944385E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978594" y="2606392"/>
                  <a:ext cx="12924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CB49CD-0394-46EB-BFB1-D317C697D03F}"/>
              </a:ext>
            </a:extLst>
          </p:cNvPr>
          <p:cNvGrpSpPr/>
          <p:nvPr/>
        </p:nvGrpSpPr>
        <p:grpSpPr>
          <a:xfrm>
            <a:off x="8337453" y="3226508"/>
            <a:ext cx="407446" cy="372701"/>
            <a:chOff x="3640089" y="2910303"/>
            <a:chExt cx="407446" cy="372701"/>
          </a:xfrm>
        </p:grpSpPr>
        <p:sp>
          <p:nvSpPr>
            <p:cNvPr id="54" name="Wave 53">
              <a:extLst>
                <a:ext uri="{FF2B5EF4-FFF2-40B4-BE49-F238E27FC236}">
                  <a16:creationId xmlns:a16="http://schemas.microsoft.com/office/drawing/2014/main" id="{E37640D4-8CB4-4E6C-AAB4-BB09809BBE7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657461" y="289293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CB922DC-2420-4A85-B989-372BDB0939CE}"/>
                    </a:ext>
                  </a:extLst>
                </p14:cNvPr>
                <p14:cNvContentPartPr/>
                <p14:nvPr/>
              </p14:nvContentPartPr>
              <p14:xfrm>
                <a:off x="3768794" y="2982952"/>
                <a:ext cx="132840" cy="272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CB922DC-2420-4A85-B989-372BDB0939C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759794" y="2974312"/>
                  <a:ext cx="150480" cy="29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D96E97-EFDA-442E-B916-A6422A7C0560}"/>
              </a:ext>
            </a:extLst>
          </p:cNvPr>
          <p:cNvGrpSpPr/>
          <p:nvPr/>
        </p:nvGrpSpPr>
        <p:grpSpPr>
          <a:xfrm>
            <a:off x="6075283" y="2382482"/>
            <a:ext cx="407446" cy="372701"/>
            <a:chOff x="358493" y="3194380"/>
            <a:chExt cx="407446" cy="372701"/>
          </a:xfrm>
        </p:grpSpPr>
        <p:sp>
          <p:nvSpPr>
            <p:cNvPr id="56" name="Wave 55">
              <a:extLst>
                <a:ext uri="{FF2B5EF4-FFF2-40B4-BE49-F238E27FC236}">
                  <a16:creationId xmlns:a16="http://schemas.microsoft.com/office/drawing/2014/main" id="{4032183E-F130-44F1-BCCD-40A0F081B4A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5865" y="317700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A72C453-6EEB-4214-91F7-1EF49A098E5F}"/>
                    </a:ext>
                  </a:extLst>
                </p14:cNvPr>
                <p14:cNvContentPartPr/>
                <p14:nvPr/>
              </p14:nvContentPartPr>
              <p14:xfrm>
                <a:off x="478034" y="3270232"/>
                <a:ext cx="168120" cy="2354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A72C453-6EEB-4214-91F7-1EF49A098E5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69394" y="3261592"/>
                  <a:ext cx="185760" cy="25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87161BB-0368-4CB1-A3C8-3E0E72118746}"/>
              </a:ext>
            </a:extLst>
          </p:cNvPr>
          <p:cNvGrpSpPr/>
          <p:nvPr/>
        </p:nvGrpSpPr>
        <p:grpSpPr>
          <a:xfrm>
            <a:off x="9324667" y="3125266"/>
            <a:ext cx="407446" cy="372701"/>
            <a:chOff x="1338596" y="3834521"/>
            <a:chExt cx="407446" cy="372701"/>
          </a:xfrm>
        </p:grpSpPr>
        <p:sp>
          <p:nvSpPr>
            <p:cNvPr id="55" name="Wave 54">
              <a:extLst>
                <a:ext uri="{FF2B5EF4-FFF2-40B4-BE49-F238E27FC236}">
                  <a16:creationId xmlns:a16="http://schemas.microsoft.com/office/drawing/2014/main" id="{20FDD304-617D-4485-8403-C3A7BEF16BF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55968" y="381714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9B87FEC-0338-43B8-8E40-5AF0119DF33D}"/>
                    </a:ext>
                  </a:extLst>
                </p14:cNvPr>
                <p14:cNvContentPartPr/>
                <p14:nvPr/>
              </p14:nvContentPartPr>
              <p14:xfrm>
                <a:off x="1433114" y="3921472"/>
                <a:ext cx="182880" cy="236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9B87FEC-0338-43B8-8E40-5AF0119DF33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424474" y="3912472"/>
                  <a:ext cx="200520" cy="25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40364B1-1E3B-402B-9338-6684BF80A5C6}"/>
              </a:ext>
            </a:extLst>
          </p:cNvPr>
          <p:cNvGrpSpPr/>
          <p:nvPr/>
        </p:nvGrpSpPr>
        <p:grpSpPr>
          <a:xfrm>
            <a:off x="9972832" y="3240778"/>
            <a:ext cx="909497" cy="468360"/>
            <a:chOff x="1075998" y="5230142"/>
            <a:chExt cx="909497" cy="4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5FEA20F-3431-4CA4-BE0B-9D56BFAF0D06}"/>
                    </a:ext>
                  </a:extLst>
                </p14:cNvPr>
                <p14:cNvContentPartPr/>
                <p14:nvPr/>
              </p14:nvContentPartPr>
              <p14:xfrm>
                <a:off x="1075998" y="5328635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5FEA20F-3431-4CA4-BE0B-9D56BFAF0D0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67358" y="53196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1211069-6919-4493-ABB6-2DFF57E2BCE1}"/>
                </a:ext>
              </a:extLst>
            </p:cNvPr>
            <p:cNvGrpSpPr/>
            <p:nvPr/>
          </p:nvGrpSpPr>
          <p:grpSpPr>
            <a:xfrm>
              <a:off x="1111415" y="5230142"/>
              <a:ext cx="726480" cy="468360"/>
              <a:chOff x="1111415" y="5230142"/>
              <a:chExt cx="726480" cy="46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3E37FBEA-C717-4A64-98A3-AD76EDE9FE57}"/>
                      </a:ext>
                    </a:extLst>
                  </p14:cNvPr>
                  <p14:cNvContentPartPr/>
                  <p14:nvPr/>
                </p14:nvContentPartPr>
                <p14:xfrm>
                  <a:off x="1111415" y="5402582"/>
                  <a:ext cx="90720" cy="174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3E37FBEA-C717-4A64-98A3-AD76EDE9FE5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102775" y="5393582"/>
                    <a:ext cx="108360" cy="19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3F48011C-058B-4F29-A311-02BE66421C46}"/>
                      </a:ext>
                    </a:extLst>
                  </p14:cNvPr>
                  <p14:cNvContentPartPr/>
                  <p14:nvPr/>
                </p14:nvContentPartPr>
                <p14:xfrm>
                  <a:off x="1213295" y="5347862"/>
                  <a:ext cx="50040" cy="2145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3F48011C-058B-4F29-A311-02BE66421C46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204295" y="5339222"/>
                    <a:ext cx="6768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F62D9734-987D-436D-B2A4-D4D7AF045D39}"/>
                      </a:ext>
                    </a:extLst>
                  </p14:cNvPr>
                  <p14:cNvContentPartPr/>
                  <p14:nvPr/>
                </p14:nvContentPartPr>
                <p14:xfrm>
                  <a:off x="1194935" y="5404022"/>
                  <a:ext cx="115560" cy="446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F62D9734-987D-436D-B2A4-D4D7AF045D39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186295" y="5395022"/>
                    <a:ext cx="133200" cy="6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5FD30D22-7D7C-4546-812D-208511231EB3}"/>
                      </a:ext>
                    </a:extLst>
                  </p14:cNvPr>
                  <p14:cNvContentPartPr/>
                  <p14:nvPr/>
                </p14:nvContentPartPr>
                <p14:xfrm>
                  <a:off x="1309055" y="5390702"/>
                  <a:ext cx="46800" cy="1497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5FD30D22-7D7C-4546-812D-208511231EB3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300055" y="5382062"/>
                    <a:ext cx="64440" cy="16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D47AF848-0192-4006-B8A7-62C811B3C1B1}"/>
                      </a:ext>
                    </a:extLst>
                  </p14:cNvPr>
                  <p14:cNvContentPartPr/>
                  <p14:nvPr/>
                </p14:nvContentPartPr>
                <p14:xfrm>
                  <a:off x="1371335" y="5405822"/>
                  <a:ext cx="109800" cy="116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D47AF848-0192-4006-B8A7-62C811B3C1B1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362335" y="5396822"/>
                    <a:ext cx="127440" cy="13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2A69DA3-7E78-4C41-A7F7-BF6F517BE53C}"/>
                      </a:ext>
                    </a:extLst>
                  </p14:cNvPr>
                  <p14:cNvContentPartPr/>
                  <p14:nvPr/>
                </p14:nvContentPartPr>
                <p14:xfrm>
                  <a:off x="1500575" y="5418422"/>
                  <a:ext cx="31680" cy="1170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2A69DA3-7E78-4C41-A7F7-BF6F517BE53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491575" y="5409422"/>
                    <a:ext cx="49320" cy="13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C1E20850-D531-4ECF-854D-40954DA49092}"/>
                      </a:ext>
                    </a:extLst>
                  </p14:cNvPr>
                  <p14:cNvContentPartPr/>
                  <p14:nvPr/>
                </p14:nvContentPartPr>
                <p14:xfrm>
                  <a:off x="1491935" y="5373782"/>
                  <a:ext cx="18000" cy="54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C1E20850-D531-4ECF-854D-40954DA49092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482935" y="5365142"/>
                    <a:ext cx="3564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7AF3E7DA-5798-4554-B91D-87B69C08EBE2}"/>
                      </a:ext>
                    </a:extLst>
                  </p14:cNvPr>
                  <p14:cNvContentPartPr/>
                  <p14:nvPr/>
                </p14:nvContentPartPr>
                <p14:xfrm>
                  <a:off x="1571495" y="5397902"/>
                  <a:ext cx="98280" cy="3006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7AF3E7DA-5798-4554-B91D-87B69C08EBE2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1562855" y="5389262"/>
                    <a:ext cx="115920" cy="31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E5C1C00F-8464-4CAE-B0AC-5A9808F7AD56}"/>
                      </a:ext>
                    </a:extLst>
                  </p14:cNvPr>
                  <p14:cNvContentPartPr/>
                  <p14:nvPr/>
                </p14:nvContentPartPr>
                <p14:xfrm>
                  <a:off x="1689575" y="5230142"/>
                  <a:ext cx="148320" cy="23652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E5C1C00F-8464-4CAE-B0AC-5A9808F7AD5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1680935" y="5221502"/>
                    <a:ext cx="165960" cy="254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0513680-CA27-4F42-B249-D3D775BC8819}"/>
                </a:ext>
              </a:extLst>
            </p:cNvPr>
            <p:cNvGrpSpPr/>
            <p:nvPr/>
          </p:nvGrpSpPr>
          <p:grpSpPr>
            <a:xfrm>
              <a:off x="1844735" y="5282702"/>
              <a:ext cx="140760" cy="158040"/>
              <a:chOff x="1844735" y="5282702"/>
              <a:chExt cx="140760" cy="158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554538EE-28E4-43C3-BEC7-4EA42EFCE3CA}"/>
                      </a:ext>
                    </a:extLst>
                  </p14:cNvPr>
                  <p14:cNvContentPartPr/>
                  <p14:nvPr/>
                </p14:nvContentPartPr>
                <p14:xfrm>
                  <a:off x="1882175" y="5282702"/>
                  <a:ext cx="86400" cy="15804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554538EE-28E4-43C3-BEC7-4EA42EFCE3CA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1873535" y="5273702"/>
                    <a:ext cx="104040" cy="17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2B568F09-63C6-4D57-BC62-F066C4D5D326}"/>
                      </a:ext>
                    </a:extLst>
                  </p14:cNvPr>
                  <p14:cNvContentPartPr/>
                  <p14:nvPr/>
                </p14:nvContentPartPr>
                <p14:xfrm>
                  <a:off x="1844735" y="5316182"/>
                  <a:ext cx="140760" cy="460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2B568F09-63C6-4D57-BC62-F066C4D5D326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1835735" y="5307542"/>
                    <a:ext cx="158400" cy="637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BD027EC-B9D2-4B9D-BC6F-745F6DE84957}"/>
              </a:ext>
            </a:extLst>
          </p:cNvPr>
          <p:cNvGrpSpPr/>
          <p:nvPr/>
        </p:nvGrpSpPr>
        <p:grpSpPr>
          <a:xfrm>
            <a:off x="5498426" y="3639109"/>
            <a:ext cx="629280" cy="383040"/>
            <a:chOff x="1147055" y="4513022"/>
            <a:chExt cx="629280" cy="38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1685367-DA2A-4E1D-B738-06126B3ED93D}"/>
                    </a:ext>
                  </a:extLst>
                </p14:cNvPr>
                <p14:cNvContentPartPr/>
                <p14:nvPr/>
              </p14:nvContentPartPr>
              <p14:xfrm>
                <a:off x="1147055" y="4557662"/>
                <a:ext cx="81000" cy="1717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1685367-DA2A-4E1D-B738-06126B3ED93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38055" y="4548662"/>
                  <a:ext cx="986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8695443-4A67-4C3C-82D4-42697CB0C0BF}"/>
                    </a:ext>
                  </a:extLst>
                </p14:cNvPr>
                <p14:cNvContentPartPr/>
                <p14:nvPr/>
              </p14:nvContentPartPr>
              <p14:xfrm>
                <a:off x="1247855" y="4576742"/>
                <a:ext cx="122040" cy="157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8695443-4A67-4C3C-82D4-42697CB0C0B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239215" y="4567742"/>
                  <a:ext cx="1396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7F4BEC1-355A-4AE4-976A-4D19D967448E}"/>
                    </a:ext>
                  </a:extLst>
                </p14:cNvPr>
                <p14:cNvContentPartPr/>
                <p14:nvPr/>
              </p14:nvContentPartPr>
              <p14:xfrm>
                <a:off x="1386455" y="4554782"/>
                <a:ext cx="58680" cy="1605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7F4BEC1-355A-4AE4-976A-4D19D967448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377455" y="4545782"/>
                  <a:ext cx="763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96F314C-388F-447C-9DD4-D9EE8DEA7A82}"/>
                    </a:ext>
                  </a:extLst>
                </p14:cNvPr>
                <p14:cNvContentPartPr/>
                <p14:nvPr/>
              </p14:nvContentPartPr>
              <p14:xfrm>
                <a:off x="1473575" y="4536062"/>
                <a:ext cx="70200" cy="1389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96F314C-388F-447C-9DD4-D9EE8DEA7A8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464935" y="4527062"/>
                  <a:ext cx="878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7A31663-75F5-4196-AA99-C2D3AF4E2F08}"/>
                    </a:ext>
                  </a:extLst>
                </p14:cNvPr>
                <p14:cNvContentPartPr/>
                <p14:nvPr/>
              </p14:nvContentPartPr>
              <p14:xfrm>
                <a:off x="1602095" y="4557662"/>
                <a:ext cx="77040" cy="9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7A31663-75F5-4196-AA99-C2D3AF4E2F0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593095" y="4549022"/>
                  <a:ext cx="9468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B880322-E280-46FB-89C5-867E9CED807B}"/>
                    </a:ext>
                  </a:extLst>
                </p14:cNvPr>
                <p14:cNvContentPartPr/>
                <p14:nvPr/>
              </p14:nvContentPartPr>
              <p14:xfrm>
                <a:off x="1590575" y="4513022"/>
                <a:ext cx="185760" cy="3830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B880322-E280-46FB-89C5-867E9CED807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581935" y="4504382"/>
                  <a:ext cx="203400" cy="40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391626D-8D66-4248-8A4C-7CE369836E16}"/>
              </a:ext>
            </a:extLst>
          </p:cNvPr>
          <p:cNvGrpSpPr/>
          <p:nvPr/>
        </p:nvGrpSpPr>
        <p:grpSpPr>
          <a:xfrm>
            <a:off x="8303064" y="5311762"/>
            <a:ext cx="1071720" cy="352800"/>
            <a:chOff x="2600015" y="4947542"/>
            <a:chExt cx="1071720" cy="35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D53F236-EA37-4005-BEB7-0934EB89FEA6}"/>
                    </a:ext>
                  </a:extLst>
                </p14:cNvPr>
                <p14:cNvContentPartPr/>
                <p14:nvPr/>
              </p14:nvContentPartPr>
              <p14:xfrm>
                <a:off x="2600015" y="5101622"/>
                <a:ext cx="177840" cy="198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D53F236-EA37-4005-BEB7-0934EB89FEA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591375" y="5092622"/>
                  <a:ext cx="1954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2B399CE-7CA6-456B-AA00-7283019A6289}"/>
                    </a:ext>
                  </a:extLst>
                </p14:cNvPr>
                <p14:cNvContentPartPr/>
                <p14:nvPr/>
              </p14:nvContentPartPr>
              <p14:xfrm>
                <a:off x="2828255" y="5110262"/>
                <a:ext cx="84960" cy="131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2B399CE-7CA6-456B-AA00-7283019A628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819255" y="5101262"/>
                  <a:ext cx="102600" cy="149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2467EB67-3A62-45B3-9F6F-D51618B897BB}"/>
                </a:ext>
              </a:extLst>
            </p:cNvPr>
            <p:cNvGrpSpPr/>
            <p:nvPr/>
          </p:nvGrpSpPr>
          <p:grpSpPr>
            <a:xfrm>
              <a:off x="3090695" y="4947542"/>
              <a:ext cx="581040" cy="336240"/>
              <a:chOff x="3090695" y="4947542"/>
              <a:chExt cx="581040" cy="336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1BF65481-7AD7-410A-B0BA-9128814BC28D}"/>
                      </a:ext>
                    </a:extLst>
                  </p14:cNvPr>
                  <p14:cNvContentPartPr/>
                  <p14:nvPr/>
                </p14:nvContentPartPr>
                <p14:xfrm>
                  <a:off x="3090695" y="4966982"/>
                  <a:ext cx="160200" cy="25740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1BF65481-7AD7-410A-B0BA-9128814BC28D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3081695" y="4957982"/>
                    <a:ext cx="177840" cy="2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2734F2BD-16FD-4937-8A0C-10F65B1D2C82}"/>
                      </a:ext>
                    </a:extLst>
                  </p14:cNvPr>
                  <p14:cNvContentPartPr/>
                  <p14:nvPr/>
                </p14:nvContentPartPr>
                <p14:xfrm>
                  <a:off x="3288335" y="5119982"/>
                  <a:ext cx="73800" cy="10872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2734F2BD-16FD-4937-8A0C-10F65B1D2C82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3279695" y="5111342"/>
                    <a:ext cx="91440" cy="12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7EC7C74C-AFD4-46B8-B402-EE040FA3720C}"/>
                      </a:ext>
                    </a:extLst>
                  </p14:cNvPr>
                  <p14:cNvContentPartPr/>
                  <p14:nvPr/>
                </p14:nvContentPartPr>
                <p14:xfrm>
                  <a:off x="3383735" y="4947542"/>
                  <a:ext cx="57960" cy="27648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7EC7C74C-AFD4-46B8-B402-EE040FA3720C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3374735" y="4938902"/>
                    <a:ext cx="75600" cy="29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4009D79C-C42E-4031-A644-4B79E40CEAE9}"/>
                      </a:ext>
                    </a:extLst>
                  </p14:cNvPr>
                  <p14:cNvContentPartPr/>
                  <p14:nvPr/>
                </p14:nvContentPartPr>
                <p14:xfrm>
                  <a:off x="3460415" y="5115302"/>
                  <a:ext cx="74520" cy="13716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4009D79C-C42E-4031-A644-4B79E40CEAE9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3451415" y="5106302"/>
                    <a:ext cx="92160" cy="15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1B9B006A-623B-463C-90C9-F85A9B337003}"/>
                      </a:ext>
                    </a:extLst>
                  </p14:cNvPr>
                  <p14:cNvContentPartPr/>
                  <p14:nvPr/>
                </p14:nvContentPartPr>
                <p14:xfrm>
                  <a:off x="3576695" y="5094062"/>
                  <a:ext cx="95040" cy="1897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1B9B006A-623B-463C-90C9-F85A9B337003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3568055" y="5085062"/>
                    <a:ext cx="112680" cy="2073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00A9BB0-26FA-41BC-96A6-5F0B058C0B66}"/>
              </a:ext>
            </a:extLst>
          </p:cNvPr>
          <p:cNvGrpSpPr/>
          <p:nvPr/>
        </p:nvGrpSpPr>
        <p:grpSpPr>
          <a:xfrm>
            <a:off x="8328714" y="2156224"/>
            <a:ext cx="1150560" cy="315360"/>
            <a:chOff x="2594615" y="4231862"/>
            <a:chExt cx="1150560" cy="315360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A293CD23-D889-452E-A8C2-EC5B85183C93}"/>
                </a:ext>
              </a:extLst>
            </p:cNvPr>
            <p:cNvGrpSpPr/>
            <p:nvPr/>
          </p:nvGrpSpPr>
          <p:grpSpPr>
            <a:xfrm>
              <a:off x="2594615" y="4335542"/>
              <a:ext cx="400320" cy="185040"/>
              <a:chOff x="2594615" y="4335542"/>
              <a:chExt cx="400320" cy="18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13314358-F258-4641-A0D1-A5D33A4F75B1}"/>
                      </a:ext>
                    </a:extLst>
                  </p14:cNvPr>
                  <p14:cNvContentPartPr/>
                  <p14:nvPr/>
                </p14:nvContentPartPr>
                <p14:xfrm>
                  <a:off x="2638535" y="4335542"/>
                  <a:ext cx="28800" cy="18144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13314358-F258-4641-A0D1-A5D33A4F75B1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2629535" y="4326902"/>
                    <a:ext cx="4644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A5669D3A-588F-459A-97EF-E1DE6DDD351C}"/>
                      </a:ext>
                    </a:extLst>
                  </p14:cNvPr>
                  <p14:cNvContentPartPr/>
                  <p14:nvPr/>
                </p14:nvContentPartPr>
                <p14:xfrm>
                  <a:off x="2594615" y="4383422"/>
                  <a:ext cx="120600" cy="2916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A5669D3A-588F-459A-97EF-E1DE6DDD351C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2585975" y="4374422"/>
                    <a:ext cx="13824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936AD673-9B42-48BF-8050-609C58CE0056}"/>
                      </a:ext>
                    </a:extLst>
                  </p14:cNvPr>
                  <p14:cNvContentPartPr/>
                  <p14:nvPr/>
                </p14:nvContentPartPr>
                <p14:xfrm>
                  <a:off x="2753735" y="4365062"/>
                  <a:ext cx="144000" cy="15552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936AD673-9B42-48BF-8050-609C58CE0056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744735" y="4356422"/>
                    <a:ext cx="161640" cy="17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07645F2A-0B37-489F-8733-87053F43F383}"/>
                      </a:ext>
                    </a:extLst>
                  </p14:cNvPr>
                  <p14:cNvContentPartPr/>
                  <p14:nvPr/>
                </p14:nvContentPartPr>
                <p14:xfrm>
                  <a:off x="2920775" y="4388462"/>
                  <a:ext cx="74160" cy="12276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07645F2A-0B37-489F-8733-87053F43F383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912135" y="4379822"/>
                    <a:ext cx="91800" cy="140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67DC0CF0-B3D7-4802-A9F1-6D6D62327E58}"/>
                </a:ext>
              </a:extLst>
            </p:cNvPr>
            <p:cNvGrpSpPr/>
            <p:nvPr/>
          </p:nvGrpSpPr>
          <p:grpSpPr>
            <a:xfrm>
              <a:off x="3215255" y="4231862"/>
              <a:ext cx="529920" cy="315360"/>
              <a:chOff x="3215255" y="4231862"/>
              <a:chExt cx="529920" cy="315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82BE5968-408E-4784-904C-0EE4C24DDACC}"/>
                      </a:ext>
                    </a:extLst>
                  </p14:cNvPr>
                  <p14:cNvContentPartPr/>
                  <p14:nvPr/>
                </p14:nvContentPartPr>
                <p14:xfrm>
                  <a:off x="3215255" y="4239422"/>
                  <a:ext cx="125280" cy="2800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82BE5968-408E-4784-904C-0EE4C24DDAC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3206615" y="4230422"/>
                    <a:ext cx="142920" cy="29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115E9235-2DCA-4235-B1EA-A5336DAD5A1E}"/>
                      </a:ext>
                    </a:extLst>
                  </p14:cNvPr>
                  <p14:cNvContentPartPr/>
                  <p14:nvPr/>
                </p14:nvContentPartPr>
                <p14:xfrm>
                  <a:off x="3355655" y="4402142"/>
                  <a:ext cx="75960" cy="11376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115E9235-2DCA-4235-B1EA-A5336DAD5A1E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3346655" y="4393502"/>
                    <a:ext cx="93600" cy="13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B7F31E9B-D4C8-466D-9C59-800E398A45AA}"/>
                      </a:ext>
                    </a:extLst>
                  </p14:cNvPr>
                  <p14:cNvContentPartPr/>
                  <p14:nvPr/>
                </p14:nvContentPartPr>
                <p14:xfrm>
                  <a:off x="3465815" y="4231862"/>
                  <a:ext cx="45360" cy="27216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B7F31E9B-D4C8-466D-9C59-800E398A45AA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3457175" y="4222862"/>
                    <a:ext cx="63000" cy="28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92AD0BBF-4A31-4079-B21B-D3C06FB73B7C}"/>
                      </a:ext>
                    </a:extLst>
                  </p14:cNvPr>
                  <p14:cNvContentPartPr/>
                  <p14:nvPr/>
                </p14:nvContentPartPr>
                <p14:xfrm>
                  <a:off x="3528815" y="4376222"/>
                  <a:ext cx="106920" cy="1515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92AD0BBF-4A31-4079-B21B-D3C06FB73B7C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519815" y="4367582"/>
                    <a:ext cx="124560" cy="16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22C94A13-4FE5-4EB4-B575-A1C028FAF4F5}"/>
                      </a:ext>
                    </a:extLst>
                  </p14:cNvPr>
                  <p14:cNvContentPartPr/>
                  <p14:nvPr/>
                </p14:nvContentPartPr>
                <p14:xfrm>
                  <a:off x="3656975" y="4370462"/>
                  <a:ext cx="88200" cy="17676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22C94A13-4FE5-4EB4-B575-A1C028FAF4F5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647975" y="4361822"/>
                    <a:ext cx="105840" cy="194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A23D567-EFA3-475F-BD20-29699439A275}"/>
              </a:ext>
            </a:extLst>
          </p:cNvPr>
          <p:cNvGrpSpPr/>
          <p:nvPr/>
        </p:nvGrpSpPr>
        <p:grpSpPr>
          <a:xfrm>
            <a:off x="10240518" y="3834688"/>
            <a:ext cx="302760" cy="239760"/>
            <a:chOff x="10240518" y="3834688"/>
            <a:chExt cx="302760" cy="23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88922E9-E697-4091-BE21-B76CE72661E9}"/>
                    </a:ext>
                  </a:extLst>
                </p14:cNvPr>
                <p14:cNvContentPartPr/>
                <p14:nvPr/>
              </p14:nvContentPartPr>
              <p14:xfrm>
                <a:off x="10240518" y="3835408"/>
                <a:ext cx="16200" cy="220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88922E9-E697-4091-BE21-B76CE72661E9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222878" y="3817768"/>
                  <a:ext cx="518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FB9BCE4E-9141-47CA-AD9A-6AD70F35E13F}"/>
                    </a:ext>
                  </a:extLst>
                </p14:cNvPr>
                <p14:cNvContentPartPr/>
                <p14:nvPr/>
              </p14:nvContentPartPr>
              <p14:xfrm>
                <a:off x="10354638" y="3834688"/>
                <a:ext cx="188640" cy="2397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FB9BCE4E-9141-47CA-AD9A-6AD70F35E13F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336672" y="3816688"/>
                  <a:ext cx="224212" cy="27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38FB049-E3D8-42C2-B588-F7CDF19600CC}"/>
              </a:ext>
            </a:extLst>
          </p:cNvPr>
          <p:cNvGrpSpPr/>
          <p:nvPr/>
        </p:nvGrpSpPr>
        <p:grpSpPr>
          <a:xfrm>
            <a:off x="5560585" y="4088453"/>
            <a:ext cx="436320" cy="282600"/>
            <a:chOff x="3281744" y="4414470"/>
            <a:chExt cx="436320" cy="2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1CD0E6C-41A9-4A45-ACF2-B578E70C9C19}"/>
                    </a:ext>
                  </a:extLst>
                </p14:cNvPr>
                <p14:cNvContentPartPr/>
                <p14:nvPr/>
              </p14:nvContentPartPr>
              <p14:xfrm>
                <a:off x="3281744" y="4573230"/>
                <a:ext cx="111600" cy="25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1CD0E6C-41A9-4A45-ACF2-B578E70C9C1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263744" y="4555590"/>
                  <a:ext cx="1472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FD3CB87-CE72-4F42-8D60-A1CFBCDB327F}"/>
                    </a:ext>
                  </a:extLst>
                </p14:cNvPr>
                <p14:cNvContentPartPr/>
                <p14:nvPr/>
              </p14:nvContentPartPr>
              <p14:xfrm>
                <a:off x="3529064" y="4414470"/>
                <a:ext cx="21960" cy="282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FD3CB87-CE72-4F42-8D60-A1CFBCDB327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511424" y="4396830"/>
                  <a:ext cx="5760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98388C3-E027-486E-8DBD-665AEC308534}"/>
                    </a:ext>
                  </a:extLst>
                </p14:cNvPr>
                <p14:cNvContentPartPr/>
                <p14:nvPr/>
              </p14:nvContentPartPr>
              <p14:xfrm>
                <a:off x="3599264" y="4481790"/>
                <a:ext cx="118800" cy="186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98388C3-E027-486E-8DBD-665AEC30853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581624" y="4464150"/>
                  <a:ext cx="154440" cy="222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D57BAE-420D-49F7-8810-D3A28EEDC4DE}"/>
              </a:ext>
            </a:extLst>
          </p:cNvPr>
          <p:cNvGrpSpPr/>
          <p:nvPr/>
        </p:nvGrpSpPr>
        <p:grpSpPr>
          <a:xfrm>
            <a:off x="6071228" y="4092409"/>
            <a:ext cx="407446" cy="372701"/>
            <a:chOff x="2227865" y="3455311"/>
            <a:chExt cx="407446" cy="372701"/>
          </a:xfrm>
        </p:grpSpPr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55DE8EBD-F65F-424B-97B1-AAC8729D916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245237" y="343793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0EC6C6D-0BD1-439D-B5DA-22F50089085E}"/>
                    </a:ext>
                  </a:extLst>
                </p14:cNvPr>
                <p14:cNvContentPartPr/>
                <p14:nvPr/>
              </p14:nvContentPartPr>
              <p14:xfrm>
                <a:off x="2342552" y="3538771"/>
                <a:ext cx="224640" cy="237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0EC6C6D-0BD1-439D-B5DA-22F50089085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333552" y="3529771"/>
                  <a:ext cx="242280" cy="25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76A0CEA-5F86-4D47-8836-C453BD11836B}"/>
              </a:ext>
            </a:extLst>
          </p:cNvPr>
          <p:cNvGrpSpPr/>
          <p:nvPr/>
        </p:nvGrpSpPr>
        <p:grpSpPr>
          <a:xfrm>
            <a:off x="7579181" y="2228688"/>
            <a:ext cx="307800" cy="287640"/>
            <a:chOff x="3488158" y="3940583"/>
            <a:chExt cx="30780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0EB3926-F6F1-4C88-BC0F-C41675823B10}"/>
                    </a:ext>
                  </a:extLst>
                </p14:cNvPr>
                <p14:cNvContentPartPr/>
                <p14:nvPr/>
              </p14:nvContentPartPr>
              <p14:xfrm>
                <a:off x="3488158" y="3940583"/>
                <a:ext cx="95040" cy="2847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0EB3926-F6F1-4C88-BC0F-C41675823B1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470518" y="3922583"/>
                  <a:ext cx="13068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337DD63-A711-4924-83DC-B7D6849DC76A}"/>
                    </a:ext>
                  </a:extLst>
                </p14:cNvPr>
                <p14:cNvContentPartPr/>
                <p14:nvPr/>
              </p14:nvContentPartPr>
              <p14:xfrm>
                <a:off x="3632518" y="3958583"/>
                <a:ext cx="163440" cy="2696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337DD63-A711-4924-83DC-B7D6849DC76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614878" y="3940943"/>
                  <a:ext cx="199080" cy="30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E3D6E54-3C85-4376-9BC4-D96B13F198BF}"/>
              </a:ext>
            </a:extLst>
          </p:cNvPr>
          <p:cNvGrpSpPr/>
          <p:nvPr/>
        </p:nvGrpSpPr>
        <p:grpSpPr>
          <a:xfrm>
            <a:off x="7436045" y="5276405"/>
            <a:ext cx="489960" cy="275400"/>
            <a:chOff x="3349198" y="4514783"/>
            <a:chExt cx="489960" cy="27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F13EF63-0E1C-4340-879C-74235AD39070}"/>
                    </a:ext>
                  </a:extLst>
                </p14:cNvPr>
                <p14:cNvContentPartPr/>
                <p14:nvPr/>
              </p14:nvContentPartPr>
              <p14:xfrm>
                <a:off x="3349198" y="4649783"/>
                <a:ext cx="167400" cy="500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F13EF63-0E1C-4340-879C-74235AD3907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331558" y="4631783"/>
                  <a:ext cx="2030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B867C3C-86CD-4FB5-A39D-AE324CE9C152}"/>
                    </a:ext>
                  </a:extLst>
                </p14:cNvPr>
                <p14:cNvContentPartPr/>
                <p14:nvPr/>
              </p14:nvContentPartPr>
              <p14:xfrm>
                <a:off x="3622078" y="4525943"/>
                <a:ext cx="28080" cy="264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B867C3C-86CD-4FB5-A39D-AE324CE9C15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604078" y="4507943"/>
                  <a:ext cx="637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D223E7A-2C1F-4C4D-AACC-638562F84ADA}"/>
                    </a:ext>
                  </a:extLst>
                </p14:cNvPr>
                <p14:cNvContentPartPr/>
                <p14:nvPr/>
              </p14:nvContentPartPr>
              <p14:xfrm>
                <a:off x="3707398" y="4514783"/>
                <a:ext cx="131760" cy="213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D223E7A-2C1F-4C4D-AACC-638562F84AD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689758" y="4496783"/>
                  <a:ext cx="167400" cy="248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579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4995262" cy="560981"/>
          </a:xfrm>
        </p:spPr>
        <p:txBody>
          <a:bodyPr/>
          <a:lstStyle/>
          <a:p>
            <a:r>
              <a:rPr lang="en-US" dirty="0"/>
              <a:t>Step 3: Prediction!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Select three students: A,B,C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draws a new digit and 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 and comes up with a 2-D coordinate, (x, 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looks at the coordinate and the plot (but not the drawing from A) and </a:t>
            </a:r>
            <a:r>
              <a:rPr lang="en-US" dirty="0">
                <a:solidFill>
                  <a:srgbClr val="7030A0"/>
                </a:solidFill>
              </a:rPr>
              <a:t>predicts the digit, 0-9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63EED-AAB9-B1EF-68D6-DE5827EB9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060" y="1113178"/>
            <a:ext cx="6107750" cy="51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7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001536" cy="560981"/>
          </a:xfrm>
        </p:spPr>
        <p:txBody>
          <a:bodyPr/>
          <a:lstStyle/>
          <a:p>
            <a:r>
              <a:rPr lang="en-US" dirty="0"/>
              <a:t>Step 4: Creation!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Select three students: A,B,C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draws a new digit and 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 and comes up with a 2-D coordinate, (x, 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looks at the coordinate and the plot (but not the drawing from A) and </a:t>
            </a:r>
            <a:r>
              <a:rPr lang="en-US" dirty="0">
                <a:solidFill>
                  <a:srgbClr val="C00000"/>
                </a:solidFill>
              </a:rPr>
              <a:t>draws a new digit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2B558-7306-89DE-7C7E-D0EAFC34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060" y="1113178"/>
            <a:ext cx="6107750" cy="515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91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sticky notes on a white board&#10;&#10;Description automatically generated">
            <a:extLst>
              <a:ext uri="{FF2B5EF4-FFF2-40B4-BE49-F238E27FC236}">
                <a16:creationId xmlns:a16="http://schemas.microsoft.com/office/drawing/2014/main" id="{E130547A-C55F-61A9-C1D8-EA93BFE45D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4" t="10000" r="6008" b="14190"/>
          <a:stretch/>
        </p:blipFill>
        <p:spPr>
          <a:xfrm>
            <a:off x="633548" y="1105775"/>
            <a:ext cx="4790548" cy="5199017"/>
          </a:xfrm>
          <a:prstGeom prst="rect">
            <a:avLst/>
          </a:prstGeom>
        </p:spPr>
      </p:pic>
      <p:pic>
        <p:nvPicPr>
          <p:cNvPr id="14" name="Picture 13" descr="A white board with yellow sticky notes on it&#10;&#10;Description automatically generated">
            <a:extLst>
              <a:ext uri="{FF2B5EF4-FFF2-40B4-BE49-F238E27FC236}">
                <a16:creationId xmlns:a16="http://schemas.microsoft.com/office/drawing/2014/main" id="{C9BBFC7F-63A5-A07C-9681-354787C26B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03" b="19810"/>
          <a:stretch/>
        </p:blipFill>
        <p:spPr>
          <a:xfrm>
            <a:off x="6463078" y="1105775"/>
            <a:ext cx="4604621" cy="519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E32A6C-BEE9-266C-2D5B-94548A60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</p:spTree>
    <p:extLst>
      <p:ext uri="{BB962C8B-B14F-4D97-AF65-F5344CB8AC3E}">
        <p14:creationId xmlns:p14="http://schemas.microsoft.com/office/powerpoint/2010/main" val="1430154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2A6C-BEE9-266C-2D5B-94548A60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pic>
        <p:nvPicPr>
          <p:cNvPr id="8" name="Content Placeholder 7" descr="A white paper with yellow sticky notes on it&#10;&#10;Description automatically generated">
            <a:extLst>
              <a:ext uri="{FF2B5EF4-FFF2-40B4-BE49-F238E27FC236}">
                <a16:creationId xmlns:a16="http://schemas.microsoft.com/office/drawing/2014/main" id="{C4C296EE-0B17-6A57-FB38-16D10D91FC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55" t="2102" r="2833" b="24800"/>
          <a:stretch/>
        </p:blipFill>
        <p:spPr>
          <a:xfrm>
            <a:off x="552099" y="1143687"/>
            <a:ext cx="4927207" cy="5341110"/>
          </a:xfrm>
        </p:spPr>
      </p:pic>
      <p:pic>
        <p:nvPicPr>
          <p:cNvPr id="3" name="Picture 2" descr="A group of sticky notes on a board&#10;&#10;Description automatically generated">
            <a:extLst>
              <a:ext uri="{FF2B5EF4-FFF2-40B4-BE49-F238E27FC236}">
                <a16:creationId xmlns:a16="http://schemas.microsoft.com/office/drawing/2014/main" id="{E20AC6F1-23EA-AD7F-983A-AE513D6332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49" t="762" r="3820" b="18572"/>
          <a:stretch/>
        </p:blipFill>
        <p:spPr>
          <a:xfrm>
            <a:off x="6606733" y="1143687"/>
            <a:ext cx="4306940" cy="534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48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2A6C-BEE9-266C-2D5B-94548A60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pic>
        <p:nvPicPr>
          <p:cNvPr id="5" name="Picture 4" descr="A group of sticky notes on a white board&#10;&#10;Description automatically generated">
            <a:extLst>
              <a:ext uri="{FF2B5EF4-FFF2-40B4-BE49-F238E27FC236}">
                <a16:creationId xmlns:a16="http://schemas.microsoft.com/office/drawing/2014/main" id="{A3DAAF6D-8C6E-D25A-00EB-8A267A4475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53" b="19810"/>
          <a:stretch/>
        </p:blipFill>
        <p:spPr>
          <a:xfrm>
            <a:off x="4691497" y="1149759"/>
            <a:ext cx="4593122" cy="53411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3ABE2AE-6DEC-2B26-9912-DAE37268AA67}"/>
                  </a:ext>
                </a:extLst>
              </p14:cNvPr>
              <p14:cNvContentPartPr/>
              <p14:nvPr/>
            </p14:nvContentPartPr>
            <p14:xfrm>
              <a:off x="1075577" y="1345680"/>
              <a:ext cx="5049360" cy="4994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3ABE2AE-6DEC-2B26-9912-DAE37268AA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217" y="1336320"/>
                <a:ext cx="5068080" cy="50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400EDEF-13FC-D119-0371-26C04CD5FF9A}"/>
                  </a:ext>
                </a:extLst>
              </p14:cNvPr>
              <p14:cNvContentPartPr/>
              <p14:nvPr/>
            </p14:nvContentPartPr>
            <p14:xfrm>
              <a:off x="9751320" y="2397600"/>
              <a:ext cx="2314440" cy="949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400EDEF-13FC-D119-0371-26C04CD5FF9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41960" y="2388240"/>
                <a:ext cx="2333160" cy="96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5184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32A6C-BEE9-266C-2D5B-94548A60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6BBE0-697F-1183-E783-AEEFF92D3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9AC0D43-229C-2BE4-34C2-A49CA88C0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3178"/>
            <a:ext cx="12192000" cy="54912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EAF169F-47B8-31B2-569F-977E5D68CC91}"/>
                  </a:ext>
                </a:extLst>
              </p14:cNvPr>
              <p14:cNvContentPartPr/>
              <p14:nvPr/>
            </p14:nvContentPartPr>
            <p14:xfrm>
              <a:off x="234000" y="929880"/>
              <a:ext cx="7233120" cy="35816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EAF169F-47B8-31B2-569F-977E5D68CC9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4640" y="920520"/>
                <a:ext cx="7251840" cy="360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7B2BEDD-D858-AFEE-7704-6D859AD245FA}"/>
                  </a:ext>
                </a:extLst>
              </p14:cNvPr>
              <p14:cNvContentPartPr/>
              <p14:nvPr/>
            </p14:nvContentPartPr>
            <p14:xfrm>
              <a:off x="1495440" y="1046520"/>
              <a:ext cx="4263120" cy="42300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7B2BEDD-D858-AFEE-7704-6D859AD245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6080" y="1037160"/>
                <a:ext cx="4281840" cy="4248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7463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</a:rPr>
              <a:t>Today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6110" y="1070525"/>
            <a:ext cx="6903890" cy="5664572"/>
          </a:xfrm>
        </p:spPr>
        <p:txBody>
          <a:bodyPr/>
          <a:lstStyle/>
          <a:p>
            <a:r>
              <a:rPr lang="en-US" dirty="0"/>
              <a:t>Aliens</a:t>
            </a:r>
          </a:p>
          <a:p>
            <a:endParaRPr lang="en-US" sz="400" dirty="0"/>
          </a:p>
          <a:p>
            <a:r>
              <a:rPr lang="en-US" dirty="0"/>
              <a:t>Course team</a:t>
            </a:r>
          </a:p>
          <a:p>
            <a:r>
              <a:rPr lang="en-US" dirty="0"/>
              <a:t>What is AI and ML?</a:t>
            </a:r>
          </a:p>
          <a:p>
            <a:r>
              <a:rPr lang="en-US" dirty="0"/>
              <a:t>ML framework</a:t>
            </a:r>
            <a:endParaRPr lang="en-US" dirty="0">
              <a:solidFill>
                <a:schemeClr val="tx1"/>
              </a:solidFill>
            </a:endParaRPr>
          </a:p>
          <a:p>
            <a:pPr eaLnBrk="1" hangingPunct="1"/>
            <a:endParaRPr lang="en-US" sz="400" dirty="0"/>
          </a:p>
          <a:p>
            <a:pPr eaLnBrk="1" hangingPunct="1"/>
            <a:r>
              <a:rPr lang="en-US" dirty="0"/>
              <a:t>Example ML models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eaLnBrk="1" hangingPunct="1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Autoencoder (Aliens)</a:t>
            </a:r>
          </a:p>
          <a:p>
            <a:pPr eaLnBrk="1" hangingPunct="1"/>
            <a:endParaRPr lang="en-US" sz="400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Piazza and website for course info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E4BE07-974C-6E4A-495C-D8D7F964D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125" y="183945"/>
            <a:ext cx="3747386" cy="416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71AC-F369-E850-D651-BB09C62A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CC9A0-96CF-54C3-33D1-C1D1B01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features did you use?</a:t>
            </a:r>
          </a:p>
        </p:txBody>
      </p:sp>
    </p:spTree>
    <p:extLst>
      <p:ext uri="{BB962C8B-B14F-4D97-AF65-F5344CB8AC3E}">
        <p14:creationId xmlns:p14="http://schemas.microsoft.com/office/powerpoint/2010/main" val="35050865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71AC-F369-E850-D651-BB09C62A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CC9A0-96CF-54C3-33D1-C1D1B0125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features did you use?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E74079-923D-792B-C0CA-FDF701BB6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44" y="1500095"/>
            <a:ext cx="8718673" cy="525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011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86721-A214-445C-857E-8B8C0B238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595" y="967073"/>
            <a:ext cx="4725306" cy="4720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47E1D6-C237-4BE4-9BA8-45577A8F7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73" y="3233213"/>
            <a:ext cx="591851" cy="634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Organize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6CF0AB-AC8B-4728-AE33-1FD4E272AF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7193407" cy="796304"/>
              </a:xfrm>
            </p:spPr>
            <p:txBody>
              <a:bodyPr/>
              <a:lstStyle/>
              <a:p>
                <a:r>
                  <a:rPr lang="en-US" dirty="0"/>
                  <a:t>Neural networks can learn to organization too!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Image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2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 Image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6CF0AB-AC8B-4728-AE33-1FD4E272AF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7193407" cy="796304"/>
              </a:xfrm>
              <a:blipFill>
                <a:blip r:embed="rId5"/>
                <a:stretch>
                  <a:fillRect l="-1780" t="-13077" b="-12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30B06E-470E-49AE-8CAC-23FC2A94864A}"/>
              </a:ext>
            </a:extLst>
          </p:cNvPr>
          <p:cNvSpPr txBox="1"/>
          <p:nvPr/>
        </p:nvSpPr>
        <p:spPr>
          <a:xfrm>
            <a:off x="552099" y="6097805"/>
            <a:ext cx="10359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https://cs.stanford.edu/people/karpathy/convnetjs/demo/autoencoder.html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8B737EA6-4D98-4672-89FC-CE10105B8EE4}"/>
              </a:ext>
            </a:extLst>
          </p:cNvPr>
          <p:cNvSpPr/>
          <p:nvPr/>
        </p:nvSpPr>
        <p:spPr>
          <a:xfrm rot="5400000">
            <a:off x="1594558" y="4501404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A0FC57CD-FBBA-484C-9FA5-BBB95F584623}"/>
              </a:ext>
            </a:extLst>
          </p:cNvPr>
          <p:cNvSpPr/>
          <p:nvPr/>
        </p:nvSpPr>
        <p:spPr>
          <a:xfrm rot="16200000">
            <a:off x="3743846" y="4501404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23C578-D1C3-41D1-A051-18ED064DD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94" y="4653307"/>
            <a:ext cx="592934" cy="6249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5076A-0DE6-4F25-AAC1-9830086DB3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955" y="4653307"/>
            <a:ext cx="608018" cy="599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9D188F-CEAD-4BF1-B311-B50EEAD4DC8D}"/>
                  </a:ext>
                </a:extLst>
              </p:cNvPr>
              <p:cNvSpPr txBox="1"/>
              <p:nvPr/>
            </p:nvSpPr>
            <p:spPr>
              <a:xfrm>
                <a:off x="2759676" y="4653307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9D188F-CEAD-4BF1-B311-B50EEAD4D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676" y="4653307"/>
                <a:ext cx="836307" cy="80675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AD6F24D6-97DD-472F-8138-AD31F0D16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955" y="3233213"/>
            <a:ext cx="591851" cy="634126"/>
          </a:xfrm>
          <a:prstGeom prst="rect">
            <a:avLst/>
          </a:prstGeom>
        </p:spPr>
      </p:pic>
      <p:sp>
        <p:nvSpPr>
          <p:cNvPr id="21" name="Trapezoid 20">
            <a:extLst>
              <a:ext uri="{FF2B5EF4-FFF2-40B4-BE49-F238E27FC236}">
                <a16:creationId xmlns:a16="http://schemas.microsoft.com/office/drawing/2014/main" id="{8FD3E63A-27AF-4AA5-8949-C625833C7815}"/>
              </a:ext>
            </a:extLst>
          </p:cNvPr>
          <p:cNvSpPr/>
          <p:nvPr/>
        </p:nvSpPr>
        <p:spPr>
          <a:xfrm rot="5400000">
            <a:off x="1594558" y="3085881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67763D10-060B-473F-9105-F5E4BE951102}"/>
              </a:ext>
            </a:extLst>
          </p:cNvPr>
          <p:cNvSpPr/>
          <p:nvPr/>
        </p:nvSpPr>
        <p:spPr>
          <a:xfrm rot="16200000">
            <a:off x="3743846" y="3085881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D5A24A-A9FC-4211-A582-1DCB2892E958}"/>
                  </a:ext>
                </a:extLst>
              </p:cNvPr>
              <p:cNvSpPr txBox="1"/>
              <p:nvPr/>
            </p:nvSpPr>
            <p:spPr>
              <a:xfrm>
                <a:off x="2726056" y="3237784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D5A24A-A9FC-4211-A582-1DCB2892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056" y="3237784"/>
                <a:ext cx="836307" cy="8067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48E34E-6F68-4F28-966B-06227BE87DEB}"/>
                  </a:ext>
                </a:extLst>
              </p:cNvPr>
              <p:cNvSpPr txBox="1"/>
              <p:nvPr/>
            </p:nvSpPr>
            <p:spPr>
              <a:xfrm>
                <a:off x="9144786" y="5600540"/>
                <a:ext cx="8363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200" i="1" dirty="0" err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48E34E-6F68-4F28-966B-06227BE87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786" y="5600540"/>
                <a:ext cx="83630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C1B7E-A83F-47D8-B0FE-08C080C6A92C}"/>
                  </a:ext>
                </a:extLst>
              </p:cNvPr>
              <p:cNvSpPr txBox="1"/>
              <p:nvPr/>
            </p:nvSpPr>
            <p:spPr>
              <a:xfrm>
                <a:off x="6276042" y="2823279"/>
                <a:ext cx="8363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200" i="1" dirty="0" err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C1B7E-A83F-47D8-B0FE-08C080C6A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042" y="2823279"/>
                <a:ext cx="83630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6D37805-21A6-C44C-DE63-585B3709795A}"/>
                  </a:ext>
                </a:extLst>
              </p14:cNvPr>
              <p14:cNvContentPartPr/>
              <p14:nvPr/>
            </p14:nvContentPartPr>
            <p14:xfrm>
              <a:off x="856440" y="164160"/>
              <a:ext cx="10972800" cy="6125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6D37805-21A6-C44C-DE63-585B3709795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47080" y="154800"/>
                <a:ext cx="10991520" cy="614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1725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/>
              <a:t>Demo: Using a learned feature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6CF792-19A4-BFA5-093C-D1C7F521B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907" y="1517019"/>
            <a:ext cx="8364186" cy="2059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5838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3212B17-290C-E7C0-BF90-FD753B70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098" y="18681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5FEB245-F996-D0E0-5169-E49DA2D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9090" y="1868129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7910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4EE2504-6604-81F8-0BE4-60BCDA65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713" y="194657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892" y="4025902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690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FC371-0F3F-B489-433E-E80BEB2D5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Task: Face Generation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DCEF-DF34-93CB-ECC1-E81CF13C2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https://thispersondoesnotexist.com/</a:t>
            </a:r>
            <a:endParaRPr lang="en-US" dirty="0"/>
          </a:p>
          <a:p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BEF2EAF4-CF1C-0E4F-5A3A-8E954F6E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722" y="1872239"/>
            <a:ext cx="1943055" cy="19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4D56ED-76D7-E318-DBF4-62CB0F12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07722" y="4261034"/>
            <a:ext cx="1943055" cy="194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rapezoid 3">
            <a:extLst>
              <a:ext uri="{FF2B5EF4-FFF2-40B4-BE49-F238E27FC236}">
                <a16:creationId xmlns:a16="http://schemas.microsoft.com/office/drawing/2014/main" id="{1AEB381D-2BAC-980C-EC74-8DB58BCE47E7}"/>
              </a:ext>
            </a:extLst>
          </p:cNvPr>
          <p:cNvSpPr/>
          <p:nvPr/>
        </p:nvSpPr>
        <p:spPr>
          <a:xfrm rot="16200000">
            <a:off x="4262245" y="4611258"/>
            <a:ext cx="1310012" cy="1134637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CBA44E-1991-D873-870A-BE402ADE71E7}"/>
                  </a:ext>
                </a:extLst>
              </p:cNvPr>
              <p:cNvSpPr txBox="1"/>
              <p:nvPr/>
            </p:nvSpPr>
            <p:spPr>
              <a:xfrm>
                <a:off x="3302048" y="4703517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FCBA44E-1991-D873-870A-BE402ADE7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48" y="4703517"/>
                <a:ext cx="836307" cy="8067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rapezoid 5">
            <a:extLst>
              <a:ext uri="{FF2B5EF4-FFF2-40B4-BE49-F238E27FC236}">
                <a16:creationId xmlns:a16="http://schemas.microsoft.com/office/drawing/2014/main" id="{111BC2C0-9FCB-0C14-32C0-14789F548495}"/>
              </a:ext>
            </a:extLst>
          </p:cNvPr>
          <p:cNvSpPr/>
          <p:nvPr/>
        </p:nvSpPr>
        <p:spPr>
          <a:xfrm rot="16200000">
            <a:off x="4262245" y="2341030"/>
            <a:ext cx="1310012" cy="1134637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9E95C2-704D-E22D-8BD1-EEC4665FC7C2}"/>
                  </a:ext>
                </a:extLst>
              </p:cNvPr>
              <p:cNvSpPr txBox="1"/>
              <p:nvPr/>
            </p:nvSpPr>
            <p:spPr>
              <a:xfrm>
                <a:off x="3302049" y="2504968"/>
                <a:ext cx="836307" cy="8067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800" i="1" dirty="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2800" i="1" dirty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eqArr>
                        </m:e>
                      </m:d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9E95C2-704D-E22D-8BD1-EEC4665FC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049" y="2504968"/>
                <a:ext cx="836307" cy="8067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063B4B8-82ED-8484-C255-BD1D17E212D8}"/>
              </a:ext>
            </a:extLst>
          </p:cNvPr>
          <p:cNvSpPr txBox="1"/>
          <p:nvPr/>
        </p:nvSpPr>
        <p:spPr>
          <a:xfrm>
            <a:off x="2965269" y="2022509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Random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2E10FC-2B86-F28F-63D9-DC2328C62224}"/>
              </a:ext>
            </a:extLst>
          </p:cNvPr>
          <p:cNvSpPr txBox="1"/>
          <p:nvPr/>
        </p:nvSpPr>
        <p:spPr>
          <a:xfrm>
            <a:off x="3014320" y="4225158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Random</a:t>
            </a:r>
          </a:p>
        </p:txBody>
      </p:sp>
    </p:spTree>
    <p:extLst>
      <p:ext uri="{BB962C8B-B14F-4D97-AF65-F5344CB8AC3E}">
        <p14:creationId xmlns:p14="http://schemas.microsoft.com/office/powerpoint/2010/main" val="491781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11E0-1C99-451D-B35F-FD33472B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GAN Slider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3D215-70E6-4BAF-ADB8-68E9A7BE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https://github.com/genforce/interfacegan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https://colab.research.google.com/github/genforce/interfacegan/blob/master/docs/InterFaceGAN.ipynb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3DE6E-67F3-5669-1942-41E9DB105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188" y="2367956"/>
            <a:ext cx="7698441" cy="43567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1C19DDB-1E3D-58B1-4EB3-C7C1069F6D0C}"/>
                  </a:ext>
                </a:extLst>
              </p14:cNvPr>
              <p14:cNvContentPartPr/>
              <p14:nvPr/>
            </p14:nvContentPartPr>
            <p14:xfrm>
              <a:off x="1243440" y="2229480"/>
              <a:ext cx="5871960" cy="20991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1C19DDB-1E3D-58B1-4EB3-C7C1069F6D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34080" y="2220120"/>
                <a:ext cx="5890680" cy="211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60530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311E0-1C99-451D-B35F-FD33472B2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 GAN Slider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3D215-70E6-4BAF-ADB8-68E9A7BE9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3"/>
              </a:rPr>
              <a:t>https://github.com/genforce/interfacegan</a:t>
            </a:r>
            <a:endParaRPr lang="en-US" sz="2400" dirty="0"/>
          </a:p>
          <a:p>
            <a:r>
              <a:rPr lang="en-US" sz="2400" dirty="0">
                <a:hlinkClick r:id="rId4"/>
              </a:rPr>
              <a:t>https://colab.research.google.com/github/genforce/interfacegan/blob/master/docs/InterFaceGAN.ipynb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6DE08-D1BA-4ED1-A345-13254BCADA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188" y="2233923"/>
            <a:ext cx="7698441" cy="449075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1010774-428B-B5C0-731B-1B53F243FE7B}"/>
                  </a:ext>
                </a:extLst>
              </p14:cNvPr>
              <p14:cNvContentPartPr/>
              <p14:nvPr/>
            </p14:nvContentPartPr>
            <p14:xfrm>
              <a:off x="1249971" y="2230800"/>
              <a:ext cx="1092240" cy="2039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1010774-428B-B5C0-731B-1B53F243FE7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40611" y="2221440"/>
                <a:ext cx="1110960" cy="20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C5E1A5-85F3-882F-93AB-A9C32C14391A}"/>
                  </a:ext>
                </a:extLst>
              </p14:cNvPr>
              <p14:cNvContentPartPr/>
              <p14:nvPr/>
            </p14:nvContentPartPr>
            <p14:xfrm>
              <a:off x="2600640" y="2224800"/>
              <a:ext cx="6123600" cy="759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C5E1A5-85F3-882F-93AB-A9C32C14391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91280" y="2215440"/>
                <a:ext cx="6142320" cy="77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65127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C8542-2484-417E-AEBC-DABF001B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Learner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4CACE-EE4A-47D8-8B12-634C9FC7E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 Harrison, CMU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BC8EAF-D254-4E0A-B576-3E1FF36D6DC8}"/>
              </a:ext>
            </a:extLst>
          </p:cNvPr>
          <p:cNvSpPr txBox="1">
            <a:spLocks/>
          </p:cNvSpPr>
          <p:nvPr/>
        </p:nvSpPr>
        <p:spPr>
          <a:xfrm>
            <a:off x="404937" y="4796655"/>
            <a:ext cx="10515600" cy="4651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2"/>
              </a:rPr>
              <a:t>https://chrisharrison.net/index.php/Research/ListenLearner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B32D25-CE88-49EA-8897-B163D3AF6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37" y="1754271"/>
            <a:ext cx="11639901" cy="30333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8D00035-BE6A-1281-BA3B-9DA96B319290}"/>
                  </a:ext>
                </a:extLst>
              </p14:cNvPr>
              <p14:cNvContentPartPr/>
              <p14:nvPr/>
            </p14:nvContentPartPr>
            <p14:xfrm>
              <a:off x="1070640" y="404280"/>
              <a:ext cx="11106000" cy="6366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8D00035-BE6A-1281-BA3B-9DA96B3192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1280" y="394920"/>
                <a:ext cx="11124720" cy="63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70E13D-9863-77D4-60B5-9AFAD9B29240}"/>
                  </a:ext>
                </a:extLst>
              </p14:cNvPr>
              <p14:cNvContentPartPr/>
              <p14:nvPr/>
            </p14:nvContentPartPr>
            <p14:xfrm>
              <a:off x="3975994" y="4224272"/>
              <a:ext cx="6120" cy="2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70E13D-9863-77D4-60B5-9AFAD9B292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66994" y="4215632"/>
                <a:ext cx="237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FB9B0DA-C768-19E1-596A-FDFB0F682382}"/>
                  </a:ext>
                </a:extLst>
              </p14:cNvPr>
              <p14:cNvContentPartPr/>
              <p14:nvPr/>
            </p14:nvContentPartPr>
            <p14:xfrm>
              <a:off x="3991320" y="4225680"/>
              <a:ext cx="42120" cy="46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FB9B0DA-C768-19E1-596A-FDFB0F68238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82320" y="4217040"/>
                <a:ext cx="597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DF5D8E8-464B-18EC-A3D6-6EB4C668B928}"/>
                  </a:ext>
                </a:extLst>
              </p14:cNvPr>
              <p14:cNvContentPartPr/>
              <p14:nvPr/>
            </p14:nvContentPartPr>
            <p14:xfrm>
              <a:off x="4790160" y="3495240"/>
              <a:ext cx="25920" cy="34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DF5D8E8-464B-18EC-A3D6-6EB4C668B92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781520" y="3486600"/>
                <a:ext cx="4356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A8BC0CC-23B6-E406-71FA-5A0622D0F508}"/>
                  </a:ext>
                </a:extLst>
              </p14:cNvPr>
              <p14:cNvContentPartPr/>
              <p14:nvPr/>
            </p14:nvContentPartPr>
            <p14:xfrm>
              <a:off x="4716000" y="3595320"/>
              <a:ext cx="39600" cy="331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A8BC0CC-23B6-E406-71FA-5A0622D0F50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07000" y="3586320"/>
                <a:ext cx="5724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FD6F1EC-B64F-DEB4-35B8-213CBE728AF9}"/>
                  </a:ext>
                </a:extLst>
              </p14:cNvPr>
              <p14:cNvContentPartPr/>
              <p14:nvPr/>
            </p14:nvContentPartPr>
            <p14:xfrm>
              <a:off x="4920840" y="3770640"/>
              <a:ext cx="27000" cy="27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FD6F1EC-B64F-DEB4-35B8-213CBE728AF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11840" y="3762000"/>
                <a:ext cx="4464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632D795-76DA-6FB0-BDD5-845DE4A4C5B9}"/>
                  </a:ext>
                </a:extLst>
              </p14:cNvPr>
              <p14:cNvContentPartPr/>
              <p14:nvPr/>
            </p14:nvContentPartPr>
            <p14:xfrm>
              <a:off x="4953240" y="3919680"/>
              <a:ext cx="36000" cy="25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632D795-76DA-6FB0-BDD5-845DE4A4C5B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44240" y="3911040"/>
                <a:ext cx="5364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854EF7A-E698-5FFF-FB24-9DA6491227A6}"/>
                  </a:ext>
                </a:extLst>
              </p14:cNvPr>
              <p14:cNvContentPartPr/>
              <p14:nvPr/>
            </p14:nvContentPartPr>
            <p14:xfrm>
              <a:off x="5009840" y="4293948"/>
              <a:ext cx="29880" cy="27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854EF7A-E698-5FFF-FB24-9DA6491227A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000840" y="4285308"/>
                <a:ext cx="47520" cy="4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957115DF-D803-6A98-D860-42FD2A1BF52B}"/>
              </a:ext>
            </a:extLst>
          </p:cNvPr>
          <p:cNvGrpSpPr/>
          <p:nvPr/>
        </p:nvGrpSpPr>
        <p:grpSpPr>
          <a:xfrm>
            <a:off x="4790166" y="4488581"/>
            <a:ext cx="38520" cy="27360"/>
            <a:chOff x="4790166" y="4488581"/>
            <a:chExt cx="38520" cy="2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B0EAFE1-55D7-4EDB-0176-01F84DCDF8EE}"/>
                    </a:ext>
                  </a:extLst>
                </p14:cNvPr>
                <p14:cNvContentPartPr/>
                <p14:nvPr/>
              </p14:nvContentPartPr>
              <p14:xfrm>
                <a:off x="4790166" y="4488581"/>
                <a:ext cx="38520" cy="27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B0EAFE1-55D7-4EDB-0176-01F84DCDF8E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781166" y="4479941"/>
                  <a:ext cx="561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1CE45D9-99E4-A1FE-A435-605209D2B426}"/>
                    </a:ext>
                  </a:extLst>
                </p14:cNvPr>
                <p14:cNvContentPartPr/>
                <p14:nvPr/>
              </p14:nvContentPartPr>
              <p14:xfrm>
                <a:off x="4798806" y="4489301"/>
                <a:ext cx="1440" cy="4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1CE45D9-99E4-A1FE-A435-605209D2B42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790166" y="4480301"/>
                  <a:ext cx="1908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D1001D3-C6AA-BCB5-E2F7-E2DCD178DC3C}"/>
                  </a:ext>
                </a:extLst>
              </p14:cNvPr>
              <p14:cNvContentPartPr/>
              <p14:nvPr/>
            </p14:nvContentPartPr>
            <p14:xfrm>
              <a:off x="5101566" y="4453301"/>
              <a:ext cx="27720" cy="29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D1001D3-C6AA-BCB5-E2F7-E2DCD178DC3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92566" y="4444661"/>
                <a:ext cx="45360" cy="4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78891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E3E18-95FD-4C11-AEC7-671A80CF7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33" y="2392818"/>
            <a:ext cx="5449037" cy="4465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with Deep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7BB680-75A1-4C59-B5BF-3488D63E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051932" cy="2039539"/>
          </a:xfrm>
        </p:spPr>
        <p:txBody>
          <a:bodyPr/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Hinton, Geoffrey E., and Ruslan R. </a:t>
            </a:r>
            <a:r>
              <a:rPr lang="en-US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Salakhutdinov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"Reducing the dimensionality of data with neural networks.”</a:t>
            </a:r>
          </a:p>
          <a:p>
            <a:r>
              <a:rPr lang="en-US" sz="2400" i="1" dirty="0">
                <a:solidFill>
                  <a:srgbClr val="222222"/>
                </a:solidFill>
                <a:latin typeface="Arial" panose="020B0604020202020204" pitchFamily="34" charset="0"/>
              </a:rPr>
              <a:t>Science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 313.5786 (2006): 504-507.</a:t>
            </a:r>
            <a:endParaRPr lang="en-US" sz="2400" dirty="0"/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434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117583"/>
          </a:xfrm>
        </p:spPr>
        <p:txBody>
          <a:bodyPr/>
          <a:lstStyle/>
          <a:p>
            <a:r>
              <a:rPr lang="en-US" dirty="0"/>
              <a:t>Website: </a:t>
            </a:r>
            <a:r>
              <a:rPr lang="en-US" dirty="0">
                <a:hlinkClick r:id="rId2"/>
              </a:rPr>
              <a:t>https://www.cs.cmu.edu/~10315</a:t>
            </a:r>
            <a:endParaRPr lang="en-US" dirty="0"/>
          </a:p>
          <a:p>
            <a:endParaRPr lang="en-US" sz="2000" dirty="0"/>
          </a:p>
          <a:p>
            <a:r>
              <a:rPr lang="en-US" dirty="0"/>
              <a:t>Communication:</a:t>
            </a:r>
          </a:p>
          <a:p>
            <a:r>
              <a:rPr lang="en-US" dirty="0"/>
              <a:t>	</a:t>
            </a:r>
            <a:r>
              <a:rPr lang="en-US" dirty="0">
                <a:hlinkClick r:id="rId3"/>
              </a:rPr>
              <a:t>piazza.com</a:t>
            </a:r>
            <a:endParaRPr lang="en-US" dirty="0"/>
          </a:p>
          <a:p>
            <a:r>
              <a:rPr lang="en-US" dirty="0"/>
              <a:t>	</a:t>
            </a:r>
          </a:p>
          <a:p>
            <a:r>
              <a:rPr lang="en-US" dirty="0"/>
              <a:t>	E-mail </a:t>
            </a:r>
            <a:r>
              <a:rPr lang="en-US" dirty="0" err="1"/>
              <a:t>Joshmin</a:t>
            </a:r>
            <a:r>
              <a:rPr lang="en-US" dirty="0"/>
              <a:t> if piazza doesn’t work:</a:t>
            </a:r>
          </a:p>
          <a:p>
            <a:r>
              <a:rPr lang="en-US" dirty="0"/>
              <a:t>	</a:t>
            </a:r>
            <a:r>
              <a:rPr lang="en-US" dirty="0">
                <a:hlinkClick r:id="rId4"/>
              </a:rPr>
              <a:t>joshminr@andrew.cmu.edu</a:t>
            </a:r>
            <a:endParaRPr lang="en-US" dirty="0"/>
          </a:p>
          <a:p>
            <a:r>
              <a:rPr lang="en-US" dirty="0"/>
              <a:t>	</a:t>
            </a:r>
            <a:endParaRPr lang="en-US" sz="20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090" y="2457411"/>
            <a:ext cx="1727200" cy="5467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D997A8-799F-C3B2-E547-73E3F97C7259}"/>
              </a:ext>
            </a:extLst>
          </p:cNvPr>
          <p:cNvSpPr txBox="1">
            <a:spLocks/>
          </p:cNvSpPr>
          <p:nvPr/>
        </p:nvSpPr>
        <p:spPr>
          <a:xfrm>
            <a:off x="7877131" y="1911097"/>
            <a:ext cx="4059230" cy="3319664"/>
          </a:xfrm>
          <a:prstGeom prst="rect">
            <a:avLst/>
          </a:prstGeom>
          <a:ln w="28575">
            <a:solidFill>
              <a:srgbClr val="7030A0"/>
            </a:solidFill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7030A0"/>
                </a:solidFill>
              </a:rPr>
              <a:t>Important posts coming soon!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Office Hours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tx1"/>
                </a:solidFill>
              </a:rPr>
              <a:t>Jupyter</a:t>
            </a:r>
            <a:r>
              <a:rPr lang="en-US" sz="2400" dirty="0">
                <a:solidFill>
                  <a:schemeClr val="tx1"/>
                </a:solidFill>
              </a:rPr>
              <a:t> notebooks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Recitation (Fri)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Pre-reading (due Sun)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HW0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HW1</a:t>
            </a:r>
          </a:p>
        </p:txBody>
      </p:sp>
    </p:spTree>
    <p:extLst>
      <p:ext uri="{BB962C8B-B14F-4D97-AF65-F5344CB8AC3E}">
        <p14:creationId xmlns:p14="http://schemas.microsoft.com/office/powerpoint/2010/main" val="3105875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https://cs.stanford.edu/people/karpathy/convnetjs/demo/autoencoder.html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A1E958-D152-4ED3-9B71-5936A4E10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567" y="3188830"/>
            <a:ext cx="1962424" cy="1781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C21225-8EAA-480E-82A1-A470A340F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679" y="3241888"/>
            <a:ext cx="1733792" cy="179095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B08A79A-45CC-42A7-B7AB-2CA4776DD9AB}"/>
              </a:ext>
            </a:extLst>
          </p:cNvPr>
          <p:cNvGrpSpPr/>
          <p:nvPr/>
        </p:nvGrpSpPr>
        <p:grpSpPr>
          <a:xfrm>
            <a:off x="3919199" y="1438409"/>
            <a:ext cx="3994395" cy="5298564"/>
            <a:chOff x="3919199" y="1532540"/>
            <a:chExt cx="3994395" cy="52985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D7CD48-9871-481B-AACA-B96413B3B793}"/>
                </a:ext>
              </a:extLst>
            </p:cNvPr>
            <p:cNvSpPr/>
            <p:nvPr/>
          </p:nvSpPr>
          <p:spPr>
            <a:xfrm>
              <a:off x="3919199" y="1532540"/>
              <a:ext cx="3994395" cy="5298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C98913-62F4-42D3-BD01-98B95140C91E}"/>
                </a:ext>
              </a:extLst>
            </p:cNvPr>
            <p:cNvSpPr txBox="1"/>
            <p:nvPr/>
          </p:nvSpPr>
          <p:spPr>
            <a:xfrm>
              <a:off x="4036047" y="6367645"/>
              <a:ext cx="2270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Autoencoder network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9EBD7-55F5-449C-BBDB-D118791C3846}"/>
                </a:ext>
              </a:extLst>
            </p:cNvPr>
            <p:cNvSpPr/>
            <p:nvPr/>
          </p:nvSpPr>
          <p:spPr>
            <a:xfrm rot="5400000">
              <a:off x="3248761" y="4017641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DC1C09-A45B-4305-BF23-B8F0FE73BEE9}"/>
                </a:ext>
              </a:extLst>
            </p:cNvPr>
            <p:cNvSpPr/>
            <p:nvPr/>
          </p:nvSpPr>
          <p:spPr>
            <a:xfrm rot="5400000">
              <a:off x="4769932" y="4066803"/>
              <a:ext cx="1358754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 neurons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71E3EF-6489-423F-B6B2-039C01227A4D}"/>
                </a:ext>
              </a:extLst>
            </p:cNvPr>
            <p:cNvSpPr txBox="1"/>
            <p:nvPr/>
          </p:nvSpPr>
          <p:spPr>
            <a:xfrm rot="5400000">
              <a:off x="3854631" y="1876189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E23CB9-3111-43FC-A05D-C4A7E7453A8B}"/>
                </a:ext>
              </a:extLst>
            </p:cNvPr>
            <p:cNvSpPr/>
            <p:nvPr/>
          </p:nvSpPr>
          <p:spPr>
            <a:xfrm rot="5400000">
              <a:off x="2650960" y="4017640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58BADC-4320-412B-A7B6-5063949E6340}"/>
                </a:ext>
              </a:extLst>
            </p:cNvPr>
            <p:cNvSpPr/>
            <p:nvPr/>
          </p:nvSpPr>
          <p:spPr>
            <a:xfrm rot="5400000">
              <a:off x="5031142" y="4039028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E39D00-8BB6-4F1F-B4F5-851635F3CC39}"/>
                </a:ext>
              </a:extLst>
            </p:cNvPr>
            <p:cNvSpPr/>
            <p:nvPr/>
          </p:nvSpPr>
          <p:spPr>
            <a:xfrm rot="5400000">
              <a:off x="4433341" y="4039027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7B80C6-5765-4991-8C8D-1AFF61E75C77}"/>
                </a:ext>
              </a:extLst>
            </p:cNvPr>
            <p:cNvSpPr/>
            <p:nvPr/>
          </p:nvSpPr>
          <p:spPr>
            <a:xfrm rot="5400000">
              <a:off x="4768312" y="4028148"/>
              <a:ext cx="5109882" cy="30777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784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neurons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1AAB6A-39C3-4207-8C06-0F6D4DE6494E}"/>
                </a:ext>
              </a:extLst>
            </p:cNvPr>
            <p:cNvSpPr txBox="1"/>
            <p:nvPr/>
          </p:nvSpPr>
          <p:spPr>
            <a:xfrm rot="5400000">
              <a:off x="4439523" y="187668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F395E0-DBD4-44E4-88B1-6EA10997F568}"/>
                </a:ext>
              </a:extLst>
            </p:cNvPr>
            <p:cNvSpPr txBox="1"/>
            <p:nvPr/>
          </p:nvSpPr>
          <p:spPr>
            <a:xfrm rot="5400000">
              <a:off x="5019782" y="285667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776350-5648-495E-8580-85FDC59B90CE}"/>
                </a:ext>
              </a:extLst>
            </p:cNvPr>
            <p:cNvSpPr txBox="1"/>
            <p:nvPr/>
          </p:nvSpPr>
          <p:spPr>
            <a:xfrm rot="5400000">
              <a:off x="5637012" y="1890103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B4FBFFF-808C-4652-8F4E-3DF562A63C7D}"/>
                </a:ext>
              </a:extLst>
            </p:cNvPr>
            <p:cNvSpPr txBox="1"/>
            <p:nvPr/>
          </p:nvSpPr>
          <p:spPr>
            <a:xfrm rot="5400000">
              <a:off x="6221904" y="1890601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5D8C0B-C331-45E3-AB2C-E7A1375A4C45}"/>
                </a:ext>
              </a:extLst>
            </p:cNvPr>
            <p:cNvSpPr txBox="1"/>
            <p:nvPr/>
          </p:nvSpPr>
          <p:spPr>
            <a:xfrm rot="5400000">
              <a:off x="7265504" y="1890104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5A366AA-2BD2-41D8-B067-8572B4A23C2F}"/>
              </a:ext>
            </a:extLst>
          </p:cNvPr>
          <p:cNvSpPr txBox="1"/>
          <p:nvPr/>
        </p:nvSpPr>
        <p:spPr>
          <a:xfrm>
            <a:off x="1565000" y="2568393"/>
            <a:ext cx="1962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rPr>
              <a:t>Input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rPr>
              <a:t>28x28 = 784 pixels</a:t>
            </a:r>
          </a:p>
        </p:txBody>
      </p:sp>
    </p:spTree>
    <p:extLst>
      <p:ext uri="{BB962C8B-B14F-4D97-AF65-F5344CB8AC3E}">
        <p14:creationId xmlns:p14="http://schemas.microsoft.com/office/powerpoint/2010/main" val="19717214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/>
              <a:t>Math for autoencoder model</a:t>
            </a:r>
          </a:p>
          <a:p>
            <a:endParaRPr lang="en-US" sz="2400" dirty="0"/>
          </a:p>
          <a:p>
            <a:r>
              <a:rPr lang="en-US" sz="2400" dirty="0"/>
              <a:t>Linear layer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ReLU layer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Tanh layer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FA7B68E-09DC-272E-3B04-6376942528F1}"/>
                  </a:ext>
                </a:extLst>
              </p14:cNvPr>
              <p14:cNvContentPartPr/>
              <p14:nvPr/>
            </p14:nvContentPartPr>
            <p14:xfrm>
              <a:off x="3104640" y="1957680"/>
              <a:ext cx="7037280" cy="4799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FA7B68E-09DC-272E-3B04-6376942528F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95280" y="1948320"/>
                <a:ext cx="7056000" cy="4818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4721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3C874E13-62C3-0094-7FA2-425A8D6CF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Instructor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7C5C3-764E-99E8-0F06-EDC4DEE06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75" y="1694227"/>
            <a:ext cx="2100278" cy="3062310"/>
          </a:xfrm>
          <a:prstGeom prst="rect">
            <a:avLst/>
          </a:prstGeom>
        </p:spPr>
      </p:pic>
      <p:sp>
        <p:nvSpPr>
          <p:cNvPr id="6" name="Text Box 19">
            <a:extLst>
              <a:ext uri="{FF2B5EF4-FFF2-40B4-BE49-F238E27FC236}">
                <a16:creationId xmlns:a16="http://schemas.microsoft.com/office/drawing/2014/main" id="{C014AFDF-15BE-62B1-6E7D-A0B96A7AE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153" y="102803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Education Associate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C5D5AA-7BE9-A107-D19E-86E7EB6E8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153" y="1694227"/>
            <a:ext cx="2133898" cy="269595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720194C-35BD-B5C5-BE96-60ACDE6E6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09" y="4919967"/>
            <a:ext cx="4826146" cy="1257077"/>
          </a:xfrm>
        </p:spPr>
        <p:txBody>
          <a:bodyPr/>
          <a:lstStyle/>
          <a:p>
            <a:r>
              <a:rPr lang="en-US" sz="2000" dirty="0"/>
              <a:t>Best way to contact Pat: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Post on Piazza (private post as needed)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Just grab an OH appointment slot</a:t>
            </a:r>
          </a:p>
          <a:p>
            <a:endParaRPr lang="en-US" sz="1600" dirty="0"/>
          </a:p>
          <a:p>
            <a:endParaRPr lang="en-US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B01D732-8ABB-96F3-27D5-F7DF1CA9A4DE}"/>
              </a:ext>
            </a:extLst>
          </p:cNvPr>
          <p:cNvSpPr txBox="1">
            <a:spLocks/>
          </p:cNvSpPr>
          <p:nvPr/>
        </p:nvSpPr>
        <p:spPr>
          <a:xfrm>
            <a:off x="5667152" y="4919966"/>
            <a:ext cx="5708771" cy="12570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Email </a:t>
            </a:r>
            <a:r>
              <a:rPr lang="en-US" sz="2000" dirty="0" err="1"/>
              <a:t>Joshmin</a:t>
            </a:r>
            <a:r>
              <a:rPr lang="en-US" sz="2000" dirty="0"/>
              <a:t>, joshminr@andrew.cmu.edu, for any: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Exceptions, extensions, </a:t>
            </a:r>
            <a:r>
              <a:rPr lang="en-US" sz="2000" dirty="0" err="1">
                <a:solidFill>
                  <a:schemeClr val="tx1"/>
                </a:solidFill>
              </a:rPr>
              <a:t>etc</a:t>
            </a:r>
            <a:endParaRPr lang="en-US" sz="20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</a:rPr>
              <a:t>Any course logistics</a:t>
            </a:r>
          </a:p>
          <a:p>
            <a:endParaRPr lang="en-US" sz="16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3613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8A09FFE-61B5-FA64-6196-E99D470C9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3595" y="1692190"/>
            <a:ext cx="6318805" cy="5085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3E9BA9D-17FF-3D44-355F-D196A3021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Teaching Assistants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1ED126-83BB-20EF-FEF7-7DE3641D7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470" y="1692190"/>
            <a:ext cx="4160800" cy="252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EE727F-A09E-2966-F990-2758463D4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18" y="1683556"/>
            <a:ext cx="4182386" cy="25022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5F6B0C-93E1-AFB0-6DEF-A7399A5F5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4712" y="4292128"/>
            <a:ext cx="1936892" cy="2461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5C66B4-70A3-88BE-FDDE-DE10F1A470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5693"/>
          <a:stretch/>
        </p:blipFill>
        <p:spPr>
          <a:xfrm>
            <a:off x="1063461" y="6125497"/>
            <a:ext cx="1524810" cy="5982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551352-9921-A375-C171-CB2F05F0DCE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67" b="36442"/>
          <a:stretch/>
        </p:blipFill>
        <p:spPr>
          <a:xfrm>
            <a:off x="831470" y="4358261"/>
            <a:ext cx="1958990" cy="17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70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38C74-59D1-9C1D-289E-AC3D2D75B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4C5DC-822B-5BB9-D99F-81DBF6BA0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752" y="1675177"/>
            <a:ext cx="8802495" cy="4949042"/>
          </a:xfrm>
          <a:prstGeom prst="rect">
            <a:avLst/>
          </a:prstGeom>
        </p:spPr>
      </p:pic>
      <p:sp>
        <p:nvSpPr>
          <p:cNvPr id="5" name="Text Box 19">
            <a:extLst>
              <a:ext uri="{FF2B5EF4-FFF2-40B4-BE49-F238E27FC236}">
                <a16:creationId xmlns:a16="http://schemas.microsoft.com/office/drawing/2014/main" id="{C652956D-E422-31AE-C664-0BA675C69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75" y="1017003"/>
            <a:ext cx="3533340" cy="502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67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Students!!</a:t>
            </a:r>
          </a:p>
        </p:txBody>
      </p:sp>
    </p:spTree>
    <p:extLst>
      <p:ext uri="{BB962C8B-B14F-4D97-AF65-F5344CB8AC3E}">
        <p14:creationId xmlns:p14="http://schemas.microsoft.com/office/powerpoint/2010/main" val="401528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ECED-B78D-0F9D-F7E4-575099D5A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"Poll"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2FE2E-6F78-93D6-CECB-24EC3D85A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these are artificial?</a:t>
            </a:r>
          </a:p>
          <a:p>
            <a:r>
              <a:rPr lang="en-US" dirty="0"/>
              <a:t>Which of these are more intelligent?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D9FD39-834B-D937-9616-EDC4C75D1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7198" y="2308867"/>
            <a:ext cx="3143518" cy="418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g | History, Domestication, Physical Traits, Breeds ...">
            <a:extLst>
              <a:ext uri="{FF2B5EF4-FFF2-40B4-BE49-F238E27FC236}">
                <a16:creationId xmlns:a16="http://schemas.microsoft.com/office/drawing/2014/main" id="{FCD846D7-219F-1C50-772C-1A8F254CE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086" y="2308867"/>
            <a:ext cx="5504243" cy="381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3E707EA-5A9B-6FD8-878F-732B84052CE5}"/>
                  </a:ext>
                </a:extLst>
              </p14:cNvPr>
              <p14:cNvContentPartPr/>
              <p14:nvPr/>
            </p14:nvContentPartPr>
            <p14:xfrm>
              <a:off x="5257440" y="847440"/>
              <a:ext cx="1900080" cy="1355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3E707EA-5A9B-6FD8-878F-732B84052C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8080" y="838080"/>
                <a:ext cx="1918800" cy="137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698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4397</TotalTime>
  <Words>1975</Words>
  <Application>Microsoft Office PowerPoint</Application>
  <PresentationFormat>Widescreen</PresentationFormat>
  <Paragraphs>351</Paragraphs>
  <Slides>51</Slides>
  <Notes>22</Notes>
  <HiddenSlides>12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Candara</vt:lpstr>
      <vt:lpstr>CMU Serif Roman</vt:lpstr>
      <vt:lpstr>NeueHaasGroteskText W01</vt:lpstr>
      <vt:lpstr>Times New Roman</vt:lpstr>
      <vt:lpstr>Wingdings</vt:lpstr>
      <vt:lpstr>Office Theme</vt:lpstr>
      <vt:lpstr>1_Office Theme</vt:lpstr>
      <vt:lpstr>As you walk in</vt:lpstr>
      <vt:lpstr>Exercise: Human-defined Feature Space</vt:lpstr>
      <vt:lpstr>  10-315 Introduction to ML </vt:lpstr>
      <vt:lpstr>Today</vt:lpstr>
      <vt:lpstr>Course Information</vt:lpstr>
      <vt:lpstr>Course Team</vt:lpstr>
      <vt:lpstr>Course Team</vt:lpstr>
      <vt:lpstr>Course Team</vt:lpstr>
      <vt:lpstr>"Poll"</vt:lpstr>
      <vt:lpstr>AI Definition by John McCarthy</vt:lpstr>
      <vt:lpstr>Attributes of Intelligence</vt:lpstr>
      <vt:lpstr>"Poll" Turn to your neighbor</vt:lpstr>
      <vt:lpstr>Intelligence and Uncertainty</vt:lpstr>
      <vt:lpstr>AI Definition by John McCarthy</vt:lpstr>
      <vt:lpstr>AI Definition (Pat's Version)</vt:lpstr>
      <vt:lpstr>Artificial Intelligence vs Machine Learning?</vt:lpstr>
      <vt:lpstr>A Brief History of AI</vt:lpstr>
      <vt:lpstr>A Brief History of AI: Via Google N-grams Viewer</vt:lpstr>
      <vt:lpstr>A Brief History of AI</vt:lpstr>
      <vt:lpstr>A Brief History of AI</vt:lpstr>
      <vt:lpstr>What is ML?</vt:lpstr>
      <vt:lpstr>ML Applications?</vt:lpstr>
      <vt:lpstr>Speech Recognition</vt:lpstr>
      <vt:lpstr>Robotics</vt:lpstr>
      <vt:lpstr>Games / Reasoning</vt:lpstr>
      <vt:lpstr>Computer Vision</vt:lpstr>
      <vt:lpstr>Learning Theory</vt:lpstr>
      <vt:lpstr>Machine Learning and Statistics</vt:lpstr>
      <vt:lpstr>As you walk in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Poll 1</vt:lpstr>
      <vt:lpstr>Poll 1</vt:lpstr>
      <vt:lpstr>Learning to Organize Data</vt:lpstr>
      <vt:lpstr>Digit Autoencoder</vt:lpstr>
      <vt:lpstr>Task: Face Generation</vt:lpstr>
      <vt:lpstr>Task: Face Generation</vt:lpstr>
      <vt:lpstr>Face GAN Slider Demo</vt:lpstr>
      <vt:lpstr>Face GAN Slider Demo</vt:lpstr>
      <vt:lpstr>Listen Learner</vt:lpstr>
      <vt:lpstr>Dimensionality Reduction with Deep Learning</vt:lpstr>
      <vt:lpstr>Digit Autoencoder</vt:lpstr>
      <vt:lpstr>Digit Autoencoder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107</cp:revision>
  <dcterms:created xsi:type="dcterms:W3CDTF">2020-05-18T13:01:09Z</dcterms:created>
  <dcterms:modified xsi:type="dcterms:W3CDTF">2024-01-23T01:57:34Z</dcterms:modified>
</cp:coreProperties>
</file>