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7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18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1260" r:id="rId3"/>
    <p:sldId id="2413" r:id="rId4"/>
    <p:sldId id="2327" r:id="rId5"/>
    <p:sldId id="287" r:id="rId6"/>
    <p:sldId id="2406" r:id="rId7"/>
    <p:sldId id="2403" r:id="rId8"/>
    <p:sldId id="2404" r:id="rId9"/>
    <p:sldId id="2405" r:id="rId10"/>
    <p:sldId id="2414" r:id="rId11"/>
    <p:sldId id="352" r:id="rId12"/>
    <p:sldId id="2415" r:id="rId13"/>
    <p:sldId id="2416" r:id="rId14"/>
    <p:sldId id="2330" r:id="rId15"/>
    <p:sldId id="2421" r:id="rId16"/>
    <p:sldId id="2422" r:id="rId17"/>
    <p:sldId id="1233" r:id="rId18"/>
    <p:sldId id="313" r:id="rId19"/>
    <p:sldId id="2407" r:id="rId20"/>
    <p:sldId id="356" r:id="rId21"/>
    <p:sldId id="1243" r:id="rId22"/>
    <p:sldId id="540" r:id="rId23"/>
    <p:sldId id="2331" r:id="rId24"/>
    <p:sldId id="499" r:id="rId25"/>
    <p:sldId id="500" r:id="rId26"/>
    <p:sldId id="502" r:id="rId27"/>
    <p:sldId id="518" r:id="rId28"/>
    <p:sldId id="520" r:id="rId29"/>
    <p:sldId id="1246" r:id="rId30"/>
    <p:sldId id="2398" r:id="rId31"/>
    <p:sldId id="2411" r:id="rId32"/>
    <p:sldId id="1211" r:id="rId33"/>
    <p:sldId id="1212" r:id="rId34"/>
    <p:sldId id="1213" r:id="rId35"/>
    <p:sldId id="1214" r:id="rId36"/>
    <p:sldId id="2410" r:id="rId37"/>
    <p:sldId id="2399" r:id="rId38"/>
    <p:sldId id="2423" r:id="rId39"/>
    <p:sldId id="1216" r:id="rId40"/>
    <p:sldId id="2400" r:id="rId41"/>
    <p:sldId id="2429" r:id="rId42"/>
    <p:sldId id="2428" r:id="rId43"/>
    <p:sldId id="2430" r:id="rId44"/>
    <p:sldId id="2431" r:id="rId45"/>
    <p:sldId id="2383" r:id="rId46"/>
    <p:sldId id="2170" r:id="rId47"/>
    <p:sldId id="2396" r:id="rId48"/>
    <p:sldId id="2401" r:id="rId49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9796" autoAdjust="0"/>
  </p:normalViewPr>
  <p:slideViewPr>
    <p:cSldViewPr snapToGrid="0">
      <p:cViewPr varScale="1">
        <p:scale>
          <a:sx n="73" d="100"/>
          <a:sy n="73" d="100"/>
        </p:scale>
        <p:origin x="45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17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454 185 11631 0 0,'0'0'1054'0'0,"-1"-2"-865"0"0,-2-4-136 0 0,-4-8 383 0 0,5 12-397 0 0,0-1 0 0 0,0 0-1 0 0,1 0 1 0 0,-1 0 0 0 0,1 0 0 0 0,0 0 0 0 0,0 0 0 0 0,0-1-1 0 0,-1-3 1 0 0,1 0-86 0 0,0 1 0 0 0,1 0-1 0 0,0-12 1 0 0,0 12 13 0 0,0 0 0 0 0,0 0 1 0 0,-1 0-1 0 0,0 0 0 0 0,-2-8 0 0 0,-10-12-11 0 0,11 24 134 0 0,0 0 2 0 0,-4-1 48 0 0,0 1-1 0 0,0-1 1 0 0,0 1 0 0 0,0 0 0 0 0,0 1-1 0 0,0-1 1 0 0,0 1 0 0 0,-1 1 0 0 0,1-1-1 0 0,-1 1 1 0 0,1 0 0 0 0,0 0 0 0 0,-1 1-1 0 0,1 0 1 0 0,-9 2 0 0 0,-12 4 241 0 0,-1 1 1 0 0,-29 14-1 0 0,41-15-520 0 0,-4 0 164 0 0,5-1-12 0 0,0 0 0 0 0,0 1 0 0 0,-14 9-1 0 0,24-13-18 0 0,0 0 0 0 0,1 1-1 0 0,-1 0 1 0 0,1 0 0 0 0,0 0-1 0 0,0 1 1 0 0,1-1 0 0 0,-1 1-1 0 0,1 0 1 0 0,0 0 0 0 0,0 0 0 0 0,-3 8-1 0 0,1 2-18 0 0,1 1 0 0 0,0-1 0 0 0,1 1 0 0 0,1 0 0 0 0,0 0 0 0 0,2 0-1 0 0,-1 0 1 0 0,3 16 0 0 0,22 128-82 0 0,-21-147 95 0 0,1 7 13 0 0,1-1 0 0 0,0 0 0 0 0,2 0 0 0 0,9 18 0 0 0,-12-29 0 0 0,0 1 0 0 0,1-1 0 0 0,1 0 0 0 0,-1 0 0 0 0,1-1 0 0 0,1 1 0 0 0,-1-1 0 0 0,1-1 0 0 0,0 1 0 0 0,11 6 0 0 0,-13-9-1 0 0,1-1 0 0 0,0 1 0 0 0,0-1 0 0 0,11 4 0 0 0,-14-7 8 0 0,0 1 0 0 0,1 0 0 0 0,-1-1 1 0 0,1 0-1 0 0,-1 0 0 0 0,1 0 0 0 0,-1 0 1 0 0,0 0-1 0 0,1-1 0 0 0,-1 1 0 0 0,4-2 1 0 0,-2 0 17 0 0,-1 1 1 0 0,0-1 0 0 0,0 0 0 0 0,0 0 0 0 0,0 0 0 0 0,0-1 0 0 0,0 1 0 0 0,-1-1-1 0 0,1 0 1 0 0,-1 0 0 0 0,0 0 0 0 0,0-1 0 0 0,5-5 0 0 0,0-5 83 0 0,0 1 0 0 0,10-25 1 0 0,-8 18-15 0 0,10-29 115 0 0,-2-1-1 0 0,19-85 1 0 0,-34 123-188 0 0,21-115 180 0 0,-24 79 622 0 0,2 53-717 0 0,7 29-101 0 0,-1-1-1 0 0,-1 2 1 0 0,3 62 0 0 0,-11 110-8 0 0,-6-149 79 0 0,-2-1 0 0 0,-31 106-1 0 0,39-161-74 0 0,-5 20 35 0 0,1 1-1 0 0,1 0 0 0 0,-1 28 1 0 0,5-37-55 0 0,0-1 0 0 0,1 0 0 0 0,0 1 0 0 0,1-1 0 0 0,0 0 0 0 0,1 0 0 0 0,5 14 0 0 0,-7-24-100 0 0,0-1 0 0 0,0 1 1 0 0,0 0-1 0 0,1-1 0 0 0,-1 1 1 0 0,1-1-1 0 0,0 1 1 0 0,-1-1-1 0 0,1 0 0 0 0,0 1 1 0 0,0-1-1 0 0,1 0 1 0 0,3 3-1 0 0,12 2-6213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4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1 197 10135 0 0,'2'-2'464'0'0,"1"1"-325"0"0,1-2 18 0 0,5-17 162 0 0,-7 16-55 0 0,1 0 1 0 0,-1 0-1 0 0,1 1 0 0 0,-1-1 0 0 0,1 0 1 0 0,0 1-1 0 0,0 0 0 0 0,1 0 1 0 0,-1 0-1 0 0,1 0 0 0 0,-1 0 1 0 0,5-2-1 0 0,10-5 3074 0 0,26-11 0 0 0,-19 10-3110 0 0,5-4-623 0 0,1 2 1 0 0,0 2-1 0 0,0 0 1 0 0,2 2-1 0 0,-1 2 1 0 0,1 0-1 0 0,0 3 1 0 0,0 0-1 0 0,57 3 1 0 0,-41 4-1870 0 0,-3 1-3490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6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 6911 0 0,'0'0'623'0'0,"-17"6"1108"0"0,12-4-1285 0 0,0 1 1 0 0,1-1 0 0 0,-1 1 0 0 0,1 0-1 0 0,-1 0 1 0 0,1 1 0 0 0,0-1 0 0 0,1 1-1 0 0,-1 0 1 0 0,0 0 0 0 0,1 0 0 0 0,-3 6-1 0 0,2-3-345 0 0,0 0 0 0 0,1 0 0 0 0,0 0 0 0 0,0 1 0 0 0,1 0 0 0 0,0-1 0 0 0,-2 13 0 0 0,3-6-72 0 0,0 1-1 0 0,0-1 0 0 0,2 0 1 0 0,0 0-1 0 0,1 0 0 0 0,0 0 1 0 0,1 0-1 0 0,8 25 0 0 0,-10-36-9 0 0,0-1 0 0 0,0 0 0 0 0,-1 0 0 0 0,1 0 0 0 0,1 0 0 0 0,-1 0 0 0 0,0 0 0 0 0,0-1 0 0 0,1 1 0 0 0,-1 0-1 0 0,1 0 1 0 0,0-1 0 0 0,-1 1 0 0 0,1-1 0 0 0,0 0 0 0 0,3 3 0 0 0,-2-4-5 0 0,0 1 1 0 0,0 0-1 0 0,0 0 0 0 0,0-1 1 0 0,0 0-1 0 0,0 0 0 0 0,0 0 1 0 0,0 0-1 0 0,-1 0 0 0 0,1 0 1 0 0,0-1-1 0 0,5-1 0 0 0,-2 1-4 0 0,0-1 0 0 0,-1 0 0 0 0,1 0 0 0 0,0-1 0 0 0,-1 1 0 0 0,1-1 0 0 0,-1-1 0 0 0,0 1 0 0 0,0-1 0 0 0,0 0-1 0 0,0 0 1 0 0,-1 0 0 0 0,0-1 0 0 0,0 1 0 0 0,0-1 0 0 0,0 0 0 0 0,-1 0 0 0 0,5-9 0 0 0,-4 4 3 0 0,1 0 0 0 0,-2 0 1 0 0,1-1-1 0 0,-1 1 0 0 0,-1-1 1 0 0,0 0-1 0 0,-1 1 0 0 0,0-1 0 0 0,0-18 1 0 0,-1 22 8 0 0,-1-1 0 0 0,1 1 0 0 0,-1 0 0 0 0,-1-1 0 0 0,-3-11 0 0 0,4 17 39 0 0,0-1 0 0 0,0 1 0 0 0,0 0 0 0 0,-1 0-1 0 0,1 0 1 0 0,0 0 0 0 0,-1 0 0 0 0,0 0-1 0 0,1 0 1 0 0,-1 1 0 0 0,0-1 0 0 0,0 0 0 0 0,0 1-1 0 0,0 0 1 0 0,0-1 0 0 0,0 1 0 0 0,0 0 0 0 0,-1 0-1 0 0,1 0 1 0 0,-4-1 0 0 0,-2 0 182 0 0,0 0-147 0 0,0 0 0 0 0,0 0 0 0 0,-1 1 0 0 0,1 0 0 0 0,-16 1 0 0 0,16 0-69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8751 0 0,'0'0'674'0'0,"-1"0"-438"0"0,-1 1-122 0 0,0 1 0 0 0,0-1 1 0 0,0 0-1 0 0,1 1 1 0 0,-1-1-1 0 0,1 1 0 0 0,-1 0 1 0 0,1 0-1 0 0,-1-1 0 0 0,1 1 1 0 0,0 0-1 0 0,0 0 0 0 0,0 0 1 0 0,0 0-1 0 0,0 0 1 0 0,0 0-1 0 0,1 1 0 0 0,-1-1 1 0 0,1 0-1 0 0,-1 0 0 0 0,1 0 1 0 0,0 1-1 0 0,0 3 0 0 0,0 6 746 0 0,1-1-1 0 0,0 1 0 0 0,4 16 1 0 0,-2-16-704 0 0,38 154 351 0 0,-1-10 82 0 0,-30-96 35 0 0,3 82-1 0 0,-6-66-383 0 0,-4-45-5544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4 194 9671 0 0,'0'0'4818'0'0,"10"-6"-285"0"0,1 0-4622 0 0,1 1 0 0 0,0-1 1 0 0,18-4-1 0 0,-18 7-147 0 0,0-1 0 0 0,0-1 0 0 0,-1 0 0 0 0,17-10 0 0 0,-25 12 278 0 0,-1 1 0 0 0,1 0 0 0 0,-1-1 0 0 0,1 1 0 0 0,-1-1-1 0 0,0 0 1 0 0,0 1 0 0 0,0-1 0 0 0,0 0 0 0 0,-1 0 0 0 0,1-1 0 0 0,-1 1-1 0 0,0 0 1 0 0,2-5 0 0 0,-3 7 170 0 0,0-12 216 0 0,0 3-243 0 0,1 6-89 0 0,-1 0 0 0 0,0-1 0 0 0,0 1 0 0 0,-1 0 0 0 0,1-1 0 0 0,-1 1 0 0 0,0 0 0 0 0,-2-7 1 0 0,2 10-97 0 0,1 0 0 0 0,0 1 1 0 0,-1-1-1 0 0,1 0 0 0 0,-1 1 1 0 0,1-1-1 0 0,-1 0 0 0 0,1 1 1 0 0,-1-1-1 0 0,1 1 0 0 0,-1-1 1 0 0,0 1-1 0 0,1-1 0 0 0,-1 1 1 0 0,0-1-1 0 0,1 1 0 0 0,-1 0 1 0 0,0-1-1 0 0,1 1 0 0 0,-1 0 1 0 0,0-1-1 0 0,0 1 0 0 0,0 0 1 0 0,1 0-1 0 0,-1 0 0 0 0,0 0 1 0 0,0 0-1 0 0,-1 0 0 0 0,0 0 1 0 0,-1 0-8 0 0,0 0 0 0 0,0 0 0 0 0,0 0 0 0 0,0 0 0 0 0,0 1 0 0 0,0-1 1 0 0,0 1-1 0 0,0 0 0 0 0,0 0 0 0 0,0 0 0 0 0,1 0 0 0 0,-1 1 0 0 0,0-1 0 0 0,1 1 0 0 0,-1-1 0 0 0,1 1 0 0 0,-4 3 0 0 0,-5 5-38 0 0,0 1 0 0 0,-10 12 0 0 0,19-21 53 0 0,-5 6-12 0 0,1 1 0 0 0,0 0 1 0 0,0 0-1 0 0,1 0 0 0 0,0 1 0 0 0,1-1 0 0 0,0 1 0 0 0,0 0 0 0 0,1 0 0 0 0,1 1 0 0 0,0-1 0 0 0,-2 12 1 0 0,4-12 11 0 0,-1-1 0 0 0,1 0 1 0 0,1 0-1 0 0,-1 1 1 0 0,2-1-1 0 0,-1 0 1 0 0,1 0-1 0 0,1 0 1 0 0,0 0-1 0 0,0-1 0 0 0,0 1 1 0 0,1-1-1 0 0,0 0 1 0 0,8 11-1 0 0,-8-13-1 0 0,1 0-1 0 0,1-1 0 0 0,-1 1 1 0 0,1-1-1 0 0,0 0 1 0 0,0-1-1 0 0,0 1 0 0 0,0-1 1 0 0,1 0-1 0 0,0-1 1 0 0,0 0-1 0 0,0 0 0 0 0,0 0 1 0 0,13 2-1 0 0,-6-2-482 0 0,0-1-1 0 0,1 0 1 0 0,-1-1-1 0 0,0-1 1 0 0,0 0-1 0 0,1-1 1 0 0,13-3-1 0 0,-15 1-3533 0 0,-1 0-1136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8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 3223 0 0,'-14'8'312'0'0,"-5"3"2592"0"0,-23 17 6308 0 0,17-7-8929 0 0,-4 3 89 0 0,4-5 185 0 0,23-17-481 0 0,-2 2-52 0 0,3-3 36 0 0,2 0 11 0 0,5 5-6 0 0,-5-4-61 0 0,0-1-1 0 0,0 0 1 0 0,0 0-1 0 0,0 0 1 0 0,0 0-1 0 0,0 0 1 0 0,1 0-1 0 0,-1 0 1 0 0,0 0-1 0 0,1 0 1 0 0,-1-1-1 0 0,1 1 0 0 0,-1 0 1 0 0,0-1-1 0 0,1 1 1 0 0,2-1-1 0 0,2 2 2 0 0,74 29-5 0 0,-70-28 9 0 0,0 2 1 0 0,0 0-1 0 0,0 0 0 0 0,-1 0 0 0 0,0 1 1 0 0,0 1-1 0 0,13 11 0 0 0,-18-14-1 0 0,0 0-1 0 0,-1 0 1 0 0,0 0-1 0 0,1 1 0 0 0,-2-1 1 0 0,1 1-1 0 0,0 0 1 0 0,-1-1-1 0 0,0 1 1 0 0,0 0-1 0 0,0 0 1 0 0,-1 0-1 0 0,0 1 0 0 0,0-1 1 0 0,0 0-1 0 0,0 1 1 0 0,-1 7-1 0 0,-1 0 189 0 0,0 0 0 0 0,-6 23 0 0 0,6-31-135 0 0,-1 0 0 0 0,1 0 1 0 0,-1 0-1 0 0,0 0 0 0 0,-1-1 0 0 0,1 1 0 0 0,-1-1 1 0 0,0 1-1 0 0,-7 7 0 0 0,5-7-125 0 0,0-1 0 0 0,0 1 1 0 0,-1-1-1 0 0,1 0 0 0 0,-1 0 0 0 0,0-1 0 0 0,-1 0 0 0 0,1 0 0 0 0,0 0 0 0 0,-1-1 0 0 0,-7 2 1 0 0,1 0-4279 0 0,-2 0-1470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1:06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4607 0 0,'0'0'10104'0'0,"6"10"-9888"0"0,-1 0-127 0 0,-1 1 0 0 0,0 1 0 0 0,-1-1 0 0 0,0 0-1 0 0,-1 1 1 0 0,1 12 0 0 0,2 75 301 0 0,-5-57-330 0 0,6 147 138 0 0,-5-143-158 0 0,0-25 35 0 0,0 0 0 0 0,-2 0 1 0 0,-5 33-1 0 0,6-52-223 0 0,0-1 106 0 0,0 0-1 0 0,-1 0 1 0 0,1 0 0 0 0,0 0-1 0 0,-1 0 1 0 0,1 0-1 0 0,-1 0 1 0 0,1 0 0 0 0,-1 0-1 0 0,1 0 1 0 0,-1 0 0 0 0,0 0-1 0 0,0 0 1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1:11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7 6215 0 0,'0'0'1322'0'0,"-2"-1"-598"0"0,-2 0-214 0 0,1-1 0 0 0,-1 1 0 0 0,1 1 0 0 0,-1-1 0 0 0,1 1 0 0 0,-1-1 0 0 0,0 1 0 0 0,1 0 0 0 0,-1 0 0 0 0,1 1 0 0 0,-8 0 0 0 0,-44 14-467 0 0,44-11 530 0 0,6-3-536 0 0,-1 1 0 0 0,1 0 0 0 0,0 1 1 0 0,0 0-1 0 0,0-1 0 0 0,0 2 1 0 0,0-1-1 0 0,1 0 0 0 0,0 1 0 0 0,-1 0 1 0 0,1 0-1 0 0,1 0 0 0 0,-1 1 1 0 0,-5 8-1 0 0,2 0 53 0 0,0 0 0 0 0,1 1 1 0 0,0 0-1 0 0,-4 20 0 0 0,-2 8-44 0 0,-11 73 0 0 0,21-93-21 0 0,0 1 0 0 0,1-1 0 0 0,2 1 0 0 0,0-1 1 0 0,5 25-1 0 0,-4-40 35 0 0,0 0 0 0 0,0 0 0 0 0,0 0 0 0 0,1 0 0 0 0,0-1 0 0 0,1 1 0 0 0,-1-1 0 0 0,1 0 0 0 0,0 0 0 0 0,1-1 1 0 0,-1 1-1 0 0,1-1 0 0 0,1 0 0 0 0,-1 0 0 0 0,0 0 0 0 0,10 5 0 0 0,1 0-49 0 0,2 0-1 0 0,0-2 1 0 0,0 0 0 0 0,33 10 0 0 0,-29-12-66 0 0,-1 0 1 0 0,1-2-1 0 0,0-1 1 0 0,0-1-1 0 0,0-1 1 0 0,43-2-1 0 0,-54 0 56 0 0,-6 0 0 0 0,0 1 0 0 0,-1-1 0 0 0,1 0 0 0 0,0 0 0 0 0,-1-1 0 0 0,1 1 0 0 0,0-1 0 0 0,-1 0 0 0 0,5-3 0 0 0,-6 3 7 0 0,1 0 0 0 0,-1 0 0 0 0,0 0 0 0 0,0-1 0 0 0,0 1 0 0 0,0-1 0 0 0,3-4 0 0 0,5-7 49 0 0,-7 4-26 0 0,0 1 0 0 0,-1-1 0 0 0,0 0-1 0 0,0 1 1 0 0,-1-1 0 0 0,0-1 0 0 0,-1 1 0 0 0,1-12-1 0 0,-7-83 231 0 0,3 84-253 0 0,0-2 13 0 0,-2 0-1 0 0,-1 1 1 0 0,-1 0 0 0 0,0 0 0 0 0,-2 0 0 0 0,-18-37 0 0 0,22 52-46 0 0,-1-1-1 0 0,1 1 1 0 0,-2 0 0 0 0,1 0-1 0 0,-1 1 1 0 0,0 0 0 0 0,0 0-1 0 0,-1 0 1 0 0,1 1-1 0 0,-1 0 1 0 0,-15-8 0 0 0,1 2-81 0 0,-1 1 1 0 0,-1 1-1 0 0,-23-5 1 0 0,32 11-25 0 0,0 0 0 0 0,0 1 0 0 0,0 1 0 0 0,-19 1 0 0 0,31 0-62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04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72 9671 0 0,'-7'-7'7744'0'0,"9"6"-7671"0"0,0-1 0 0 0,0 0 0 0 0,0 1-1 0 0,0 0 1 0 0,0-1 0 0 0,4-1 0 0 0,-4 3-55 0 0,18-10-122 0 0,1 1-1 0 0,0 1 1 0 0,1 0-1 0 0,0 2 1 0 0,23-4 0 0 0,-37 9 62 0 0,1 1 1 0 0,0 0 0 0 0,0 0 0 0 0,0 0-1 0 0,0 1 1 0 0,0 1 0 0 0,0-1 0 0 0,14 6 0 0 0,9 1-1012 0 0,-20-5 15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05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1 5527 0 0,'0'0'250'0'0,"-1"1"-2"0"0,-16 10 5241 0 0,12-1-2770 0 0,2 29-2529 0 0,-30 477 1440 0 0,33-489-1681 0 0,0-1 0 0 0,2 0 1 0 0,2 0-1 0 0,0-1 0 0 0,8 26 1 0 0,-10-37-826 0 0,0-2-270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05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78 5983 0 0,'-1'-10'486'0'0,"0"0"0"0"0,0 0-1 0 0,-1 0 1 0 0,-1 1-1 0 0,-5-15 733 0 0,7 23-1135 0 0,-1 1 0 0 0,1-1 1 0 0,-1 1-1 0 0,0-1 0 0 0,1 1 1 0 0,-1-1-1 0 0,0 1 0 0 0,0 0 1 0 0,-2 0-1 0 0,2 0-63 0 0,-1 0 0 0 0,1 1-1 0 0,0-1 1 0 0,0 1 0 0 0,-1 0 0 0 0,1 0-1 0 0,0 0 1 0 0,0 0 0 0 0,0 0 0 0 0,0 0-1 0 0,0 0 1 0 0,0 1 0 0 0,0-1 0 0 0,0 1-1 0 0,1-1 1 0 0,-1 1 0 0 0,-1 2 0 0 0,-4 4-25 0 0,1 1 1 0 0,-8 12 0 0 0,6-6-9 0 0,0 1 1 0 0,1 0-1 0 0,0 0 1 0 0,2 1-1 0 0,0-1 1 0 0,1 1-1 0 0,0 0 1 0 0,1 1-1 0 0,1-1 1 0 0,1 0-1 0 0,1 1 1 0 0,2 24-1 0 0,1-25 270 0 0,2-1-1 0 0,0 0 0 0 0,1 0 1 0 0,0 0-1 0 0,2-1 1 0 0,0 0-1 0 0,13 19 1 0 0,-18-28-237 0 0,1 0-1 0 0,0-1 1 0 0,1 1 0 0 0,-1-1 0 0 0,1 0-1 0 0,0 0 1 0 0,1-1 0 0 0,-1 0 0 0 0,1 0-1 0 0,-1 0 1 0 0,11 5 0 0 0,-12-8-50 0 0,0 1 1 0 0,-1-1-1 0 0,1 0 0 0 0,0 0 1 0 0,0 0-1 0 0,0-1 1 0 0,0 1-1 0 0,0-1 0 0 0,0 0 1 0 0,0 0-1 0 0,0-1 0 0 0,0 1 1 0 0,0-1-1 0 0,0 1 1 0 0,0-2-1 0 0,0 1 0 0 0,0 0 1 0 0,-1-1-1 0 0,1 1 1 0 0,0-1-1 0 0,3-2 0 0 0,2-3 59 0 0,0 1-1 0 0,-1-1 1 0 0,1-1 0 0 0,-1 0-1 0 0,-1 0 1 0 0,0 0-1 0 0,0-1 1 0 0,-1 0-1 0 0,0 0 1 0 0,0-1 0 0 0,-1 1-1 0 0,0-1 1 0 0,6-21-1 0 0,-9 23 62 0 0,-1-1-1 0 0,0 0 0 0 0,0 0 0 0 0,-1 0 1 0 0,0 0-1 0 0,-1 0 0 0 0,0 0 1 0 0,0 0-1 0 0,-3-9 0 0 0,-3-7 169 0 0,-19-44-1 0 0,19 52-106 0 0,-2 0 0 0 0,0 1 0 0 0,0 0 0 0 0,-2 1 0 0 0,-12-15 0 0 0,19 25 20 0 0,-1 1 1 0 0,1 0-1 0 0,-1 0 1 0 0,0 0-1 0 0,0 1 1 0 0,0 0-1 0 0,-11-6 1 0 0,1 4 71 0 0,0-1-1 0 0,-18-3 1 0 0,25 15-3858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6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317 216 6911 0 0,'-8'-5'715'0'0,"0"0"334"0"0,1-1 1 0 0,-1 0-1 0 0,1-1 0 0 0,-10-12 0 0 0,11 13-581 0 0,0-1 0 0 0,0 1 0 0 0,-1-1 0 0 0,0 2-1 0 0,-10-7 1 0 0,16 11-474 0 0,-1 1-1 0 0,1 0 1 0 0,0-1-1 0 0,-1 1 0 0 0,1 0 1 0 0,-1 0-1 0 0,1 0 1 0 0,-1 0-1 0 0,1 0 1 0 0,-1 0-1 0 0,1 0 0 0 0,-1 0 1 0 0,1 1-1 0 0,-1-1 1 0 0,1 0-1 0 0,0 1 0 0 0,-1-1 1 0 0,1 1-1 0 0,0 0 1 0 0,-1 0-1 0 0,1-1 1 0 0,0 1-1 0 0,0 0 0 0 0,-1 0 1 0 0,0 1-1 0 0,-5 4-155 0 0,0 1-1 0 0,-10 12 0 0 0,15-16 116 0 0,-17 19-373 0 0,1 2 1 0 0,1 0 0 0 0,-22 43 0 0 0,30-49 452 0 0,2 1-1 0 0,0 0 1 0 0,0 0 0 0 0,2 0 0 0 0,1 0 0 0 0,-3 27 0 0 0,5-31 176 0 0,1 1 0 0 0,0 0 0 0 0,1-1 0 0 0,1 1 0 0 0,3 20 0 0 0,-3-32-169 0 0,0-1 1 0 0,0 1-1 0 0,0 0 1 0 0,1 0-1 0 0,-1 0 1 0 0,1-1-1 0 0,0 1 1 0 0,0-1-1 0 0,0 1 1 0 0,1-1-1 0 0,-1 0 1 0 0,1 0-1 0 0,-1 0 1 0 0,1 0-1 0 0,0 0 1 0 0,0-1-1 0 0,1 1 1 0 0,-1-1-1 0 0,0 0 1 0 0,1 0-1 0 0,-1 0 1 0 0,1 0-1 0 0,0-1 1 0 0,0 0-1 0 0,6 2 1 0 0,7 0-40 0 0,0-1 0 0 0,0 0 1 0 0,0-1-1 0 0,0-1 0 0 0,0-1 1 0 0,0 0-1 0 0,0-2 0 0 0,0 0 1 0 0,0 0-1 0 0,25-10 0 0 0,-29 7 13 0 0,0 0 0 0 0,-1-1 0 0 0,0 0-1 0 0,0-1 1 0 0,-1-1 0 0 0,0 0 0 0 0,-1 0 0 0 0,1-1-1 0 0,9-13 1 0 0,11-16 311 0 0,32-53-1 0 0,-39 56 1 0 0,4-3 111 0 0,-19 28-234 0 0,0 0 1 0 0,-1 0 0 0 0,-1-1 0 0 0,0 0-1 0 0,0-1 1 0 0,5-16 0 0 0,-11 23-169 0 0,0 0 0 0 0,0 0 1 0 0,-1 0-1 0 0,0 0 0 0 0,0-1 1 0 0,0 1-1 0 0,-1 0 0 0 0,0 0 0 0 0,0 0 1 0 0,-1 0-1 0 0,1 0 0 0 0,-1 0 1 0 0,-1 0-1 0 0,-4-9 0 0 0,1 4-72 0 0,-1 0 0 0 0,1 0 0 0 0,-2 1 0 0 0,0 0 0 0 0,0 0 0 0 0,-12-10 0 0 0,14 14-63 0 0,-1 1 1 0 0,1 1-1 0 0,-1-1 0 0 0,-1 1 1 0 0,1 0-1 0 0,0 0 0 0 0,-1 1 1 0 0,-15-4-1 0 0,6 3-562 0 0,0 1 0 0 0,0 0 0 0 0,-23 1 1 0 0,9 1-4980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4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488 2 13759 0 0,'-9'-1'117'0'0,"1"1"1"0"0,-1-1-1 0 0,1 2 0 0 0,-1-1 0 0 0,1 1 0 0 0,-1 0 1 0 0,1 1-1 0 0,-1-1 0 0 0,1 2 0 0 0,0-1 0 0 0,0 1 0 0 0,0 1 1 0 0,-10 5-1 0 0,0 1-133 0 0,0 1 0 0 0,1 1-1 0 0,1 0 1 0 0,-22 22 0 0 0,19-15 32 0 0,1 1 0 0 0,2 1 0 0 0,0 1 1 0 0,-17 29-1 0 0,-42 99 237 0 0,61-118-228 0 0,1 1 0 0 0,2 0 0 0 0,1 0 0 0 0,1 1 1 0 0,2 1-1 0 0,2-1 0 0 0,1 1 0 0 0,1 57 0 0 0,16 90-25 0 0,-7-138 0 0 0,1-1 0 0 0,17 51 0 0 0,-19-80 6 0 0,0 0 1 0 0,1-1-1 0 0,0 1 0 0 0,1-1 0 0 0,0 0 0 0 0,1-1 0 0 0,1 1 1 0 0,0-2-1 0 0,16 17 0 0 0,-19-23-24 0 0,-1 0 0 0 0,1 0 0 0 0,0-1 0 0 0,0 0 0 0 0,1 0 0 0 0,-1 0 1 0 0,1-1-1 0 0,0 0 0 0 0,0-1 0 0 0,0 1 0 0 0,0-1 0 0 0,0 0 0 0 0,1-1 0 0 0,-1 0 0 0 0,0 0 0 0 0,1-1 0 0 0,-1 1 0 0 0,1-2 0 0 0,-1 1 1 0 0,12-3-1 0 0,-12 1-6 0 0,1 0 1 0 0,-1-1 0 0 0,0 0 0 0 0,0 0 0 0 0,-1-1-1 0 0,1 0 1 0 0,-1 0 0 0 0,0 0 0 0 0,0-1-1 0 0,0 0 1 0 0,0 0 0 0 0,-1-1 0 0 0,0 1 0 0 0,0-1-1 0 0,-1 0 1 0 0,5-8 0 0 0,6-11 89 0 0,-1-1-1 0 0,19-48 1 0 0,-11 15 190 0 0,-2-1 0 0 0,21-113 0 0 0,-39 158 68 0 0,2-28 0 0 0,-4 41 171 0 0,-24-9 226 0 0,20 11-694 0 0,0-1-1 0 0,0 1 0 0 0,1 1 0 0 0,-1-1 1 0 0,0 1-1 0 0,0-1 0 0 0,0 1 1 0 0,1 0-1 0 0,-7 3 0 0 0,-33 17-71 0 0,25-12 57 0 0,-219 110-1175 0 0,132-71-64 0 0,59-31-3018 0 0,16-7-742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6.6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42 191 4607 0 0,'-4'-7'665'0'0,"-1"0"0"0"0,1 0 0 0 0,0 0 0 0 0,0 0 0 0 0,1-1 0 0 0,0 1-1 0 0,1-1 1 0 0,-1 0 0 0 0,0-9 0 0 0,0 3 1235 0 0,0-28 0 0 0,4 8-2919 0 0,-1 33 1039 0 0,-1 0 1 0 0,1 0 0 0 0,1 0-1 0 0,-1 0 1 0 0,0 0 0 0 0,0 0 0 0 0,0 0-1 0 0,0 1 1 0 0,1-1 0 0 0,-1 0-1 0 0,0 0 1 0 0,1 0 0 0 0,-1 0 0 0 0,0 1-1 0 0,1-1 1 0 0,-1 0 0 0 0,1 0-1 0 0,1 0 1 0 0,-2 1 28 0 0,0-1 1 0 0,1 1-1 0 0,-1 0 0 0 0,1 0 0 0 0,-1 0 1 0 0,1 0-1 0 0,-1 0 0 0 0,1 0 0 0 0,-1 0 1 0 0,0 1-1 0 0,1-1 0 0 0,-1 0 0 0 0,1 0 1 0 0,-1 0-1 0 0,1 0 0 0 0,-1 0 0 0 0,0 1 1 0 0,1-1-1 0 0,-1 0 0 0 0,0 0 0 0 0,1 1 1 0 0,-1-1-1 0 0,0 0 0 0 0,1 1 0 0 0,0 0 1 0 0,2 3 175 0 0,0 0 1 0 0,0 0-1 0 0,0 0 0 0 0,0 1 1 0 0,3 6-1 0 0,4 13 310 0 0,-2 1-1 0 0,11 51 1 0 0,-6-22 44 0 0,-1 2-18 0 0,-3 1 0 0 0,2 69 1 0 0,10 62-61 0 0,-18-174-437 0 0,0-1 0 0 0,1 0-1 0 0,0-1 1 0 0,1 1 0 0 0,9 18-1 0 0,-12-28-186 0 0,0 1 0 0 0,0-1-1 0 0,0 0 1 0 0,0 0 0 0 0,1 0-1 0 0,0 0 1 0 0,-1 0 0 0 0,1 0-1 0 0,0-1 1 0 0,0 1 0 0 0,0-1-1 0 0,1 0 1 0 0,-1 0 0 0 0,1 0-1 0 0,-1 0 1 0 0,1 0 0 0 0,-1-1-1 0 0,1 0 1 0 0,0 0 0 0 0,0 0-1 0 0,0 0 1 0 0,7 0 0 0 0,-2-1-1183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7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86 100 8287 0 0,'-4'-8'863'0'0,"0"-3"1044"0"0,1-1 0 0 0,-3-20 0 0 0,0-4 1245 0 0,0 57-2889 0 0,1-3-258 0 0,-3 21-1 0 0,-10 71-191 0 0,-6 48 218 0 0,23-113 181 0 0,1 0 0 0 0,10 65 1 0 0,-9-98-174 0 0,2 11 112 0 0,10 43 0 0 0,-11-59-114 0 0,1 1 0 0 0,-1-1 0 0 0,1 0 0 0 0,0 0 0 0 0,1-1 0 0 0,-1 1 0 0 0,1-1 0 0 0,1 1 0 0 0,9 10 0 0 0,-11-15-28 0 0,0 1 0 0 0,0-1 0 0 0,0 0 1 0 0,1 0-1 0 0,-1 0 0 0 0,1-1 0 0 0,-1 1 0 0 0,1-1 0 0 0,0 1 0 0 0,-1-1 0 0 0,1-1 0 0 0,0 1 0 0 0,0 0 0 0 0,0-1 0 0 0,0 0 0 0 0,0 0 1 0 0,0 0-1 0 0,-1 0 0 0 0,1-1 0 0 0,0 1 0 0 0,0-1 0 0 0,0 0 0 0 0,-1 0 0 0 0,1 0 0 0 0,4-3 0 0 0,2 0-4 0 0,-1-1 1 0 0,1 0-1 0 0,-1-1 0 0 0,0 0 0 0 0,0 0 0 0 0,-1-1 1 0 0,0 0-1 0 0,8-9 0 0 0,13-16-60 0 0,-2-2 0 0 0,-2-1 0 0 0,-1-1-1 0 0,-1-1 1 0 0,29-66 0 0 0,-49 96 63 0 0,0 0 1 0 0,-1 0-1 0 0,0 0 0 0 0,0 0 0 0 0,-1-1 0 0 0,0 1 1 0 0,0 0-1 0 0,-1-10 0 0 0,0 12 4 0 0,-1 1 1 0 0,1 0-1 0 0,-1-1 0 0 0,0 1 0 0 0,-1 0 0 0 0,1 0 1 0 0,-1 0-1 0 0,1 0 0 0 0,-1 0 0 0 0,-1 0 0 0 0,1 0 1 0 0,0 1-1 0 0,-1-1 0 0 0,0 1 0 0 0,-4-5 1 0 0,-13-10 14 0 0,-1 1 1 0 0,-32-20 0 0 0,-21-17 102 0 0,57 40-75 0 0,-1 1-1 0 0,-31-18 1 0 0,45 29-68 0 0,0 0 48 0 0,0-1-1 0 0,0 1 1 0 0,-1 0-1 0 0,1 1 1 0 0,0-1 0 0 0,-8-1-1 0 0,9 3-65 0 0,1 0 0 0 0,-1 0 1 0 0,1 0-1 0 0,-1 0 0 0 0,1 1 0 0 0,-1-1 0 0 0,1 1 1 0 0,-1-1-1 0 0,1 1 0 0 0,0 0 0 0 0,-1 0 0 0 0,1 0 1 0 0,0 0-1 0 0,-1 0 0 0 0,1 1 0 0 0,0-1 0 0 0,-4 4 1 0 0,4-3-263 0 0,0 1 1 0 0,0 0 0 0 0,0-1 0 0 0,0 1 0 0 0,1 0-1 0 0,-1 0 1 0 0,1 0 0 0 0,-1 1 0 0 0,1-1 0 0 0,0 0 0 0 0,0 0-1 0 0,1 1 1 0 0,-1-1 0 0 0,1 0 0 0 0,-1 5 0 0 0,-1 6-2300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9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73 105 2759 0 0,'0'0'126'0'0,"-2"0"-5"0"0,-3 0 396 0 0,1 1 0 0 0,-1 0 0 0 0,0 0 0 0 0,1 0 0 0 0,-1 1 0 0 0,0 0 0 0 0,1 0 0 0 0,0 0 0 0 0,-1 0 0 0 0,1 0 0 0 0,0 1 0 0 0,0 0 0 0 0,-8 8 4954 0 0,21-17-4611 0 0,6-4-451 0 0,0 0 1 0 0,1 2-1 0 0,0 0 1 0 0,1 0-1 0 0,30-8 1 0 0,-8 6 176 0 0,59-8 0 0 0,-62 13-607 0 0,52-8-353 0 0,-76 10-865 0 0,0-1 1 0 0,20-9 0 0 0,-21 7-348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9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24 5063 0 0,'0'0'232'0'0,"-2"-24"8181"0"0,6 31-7045 0 0,6 20-1942 0 0,0 13 846 0 0,-2 0 0 0 0,3 46 0 0 0,-10-72 234 0 0,-2 1-1 0 0,0-1 1 0 0,-5 24 0 0 0,3-19-69 0 0,-2 23 0 0 0,21 235-410 0 0,-15-266-68 0 0,0 4-189 0 0,-1-9-55 0 0,0 1 0 0 0,1 0 0 0 0,0 0 0 0 0,0 0 1 0 0,1 0-1 0 0,0 0 0 0 0,0-1 0 0 0,0 1 0 0 0,7 10 0 0 0,-4-11-1179 0 0,1-2-51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40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33 3223 0 0,'-7'-5'283'0'0,"-2"1"-254"0"0,-5 1 1082 0 0,-4 17 6232 0 0,15-11-6683 0 0,-7 18 1990 0 0,-3 24-2488 0 0,11-37-16 0 0,-10 41-175 0 0,-29 107-142 0 0,34-137 407 0 0,2 1 0 0 0,0-1-1 0 0,1 1 1 0 0,-2 29 0 0 0,6-41-159 0 0,0-1 0 0 0,0 1 0 0 0,0-1 1 0 0,1 1-1 0 0,1-1 0 0 0,-1 1 0 0 0,1-1 1 0 0,0 0-1 0 0,0 0 0 0 0,1 0 1 0 0,0 0-1 0 0,1 0 0 0 0,-1-1 0 0 0,1 0 1 0 0,6 8-1 0 0,-8-11-61 0 0,1-1 0 0 0,-1 0 0 0 0,0 0 0 0 0,1 0 0 0 0,-1 0 0 0 0,1 0 0 0 0,-1 0 0 0 0,1-1 0 0 0,0 1 0 0 0,0-1 0 0 0,0 0 0 0 0,0 0 0 0 0,0 0 0 0 0,5 1 0 0 0,-3-2-4 0 0,0 0 0 0 0,1 1 0 0 0,-1-1 0 0 0,0-1 1 0 0,0 1-1 0 0,1-1 0 0 0,-1 0 0 0 0,5-2 1 0 0,3-1-24 0 0,-1-1 1 0 0,0 0-1 0 0,0-1 0 0 0,-1-1 1 0 0,1 0-1 0 0,10-9 1 0 0,-8 5-39 0 0,0-1 0 0 0,-1 0 1 0 0,-1-1-1 0 0,0 0 0 0 0,11-18 0 0 0,-16 21 67 0 0,-1 0-1 0 0,0 0 0 0 0,-1-1 0 0 0,0 0 1 0 0,0 0-1 0 0,-1-1 0 0 0,-1 1 0 0 0,4-19 1 0 0,-6 18 43 0 0,-1 1 0 0 0,0-1 1 0 0,0 1-1 0 0,-2-1 0 0 0,1 1 0 0 0,-1 0 1 0 0,-7-22-1 0 0,0 9 38 0 0,0 0 0 0 0,-18-31 1 0 0,24 49-312 0 0,-4-8 381 0 0,-1 1 0 0 0,0 0 0 0 0,-15-18 0 0 0,20 27-310 0 0,-1 1 0 0 0,0-1 0 0 0,1 1 0 0 0,-1 0 0 0 0,-1 0-1 0 0,-4-2 1 0 0,6 3-353 0 0,-1 1 0 0 0,1-1 0 0 0,-1 1 0 0 0,0 0-1 0 0,1 0 1 0 0,-1 0 0 0 0,0 1 0 0 0,0 0-1 0 0,-4-1 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18.7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 7 455 0 0,'-1'0'0'0'0,"-2"-2"0"0"0,1 1 0 0 0,1 1 0 0 0,0-1 0 0 0,-1 1 0 0 0,2-1 64 0 0,-1 1-64 0 0,0-1 160 0 0,-1 1 8 0 0,0 0 184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31.9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71 71 455 0 0,'0'0'59'0'0,"1"0"0"0"0,0 0-1 0 0,0 0 1 0 0,0-1-1 0 0,-1 1 1 0 0,1 0-1 0 0,0 0 1 0 0,-1-1 0 0 0,1 1-1 0 0,0 0 1 0 0,0-1-1 0 0,-1 1 1 0 0,1 0-1 0 0,-1-1 1 0 0,1 1 0 0 0,0-1-1 0 0,-1 0 1 0 0,1 1-1 0 0,-1-1 1 0 0,1 1-1 0 0,-1-1 1 0 0,0 0 0 0 0,1 1-1 0 0,-1-1 1 0 0,1 0-1 0 0,-1 1 1 0 0,0-1-1 0 0,0 0 1 0 0,1 0-1 0 0,-1-1 1 0 0,0 1 251 0 0,0 0 0 0 0,1 0-1 0 0,-1 0 1 0 0,0-1 0 0 0,0 1 0 0 0,0 0 0 0 0,0 0 0 0 0,0 0-1 0 0,-1 0 1 0 0,1 0 0 0 0,0-1 0 0 0,0 1 0 0 0,-1 0-1 0 0,1 0 1 0 0,-1 0 0 0 0,1 0 0 0 0,-1 0 0 0 0,1 0 0 0 0,-2-1-1 0 0,2 2-286 0 0,-1 0 0 0 0,1-1-1 0 0,0 1 1 0 0,-1 0 0 0 0,1 0-1 0 0,-1 0 1 0 0,1 0 0 0 0,-1 0-1 0 0,1 0 1 0 0,-1-1 0 0 0,1 1-1 0 0,-1 0 1 0 0,1 0-1 0 0,-1 0 1 0 0,1 1 0 0 0,-1-1-1 0 0,1 0 1 0 0,0 0 0 0 0,-1 0-1 0 0,1 0 1 0 0,-1 0 0 0 0,1 0-1 0 0,-1 1 1 0 0,1-1 0 0 0,-1 0-1 0 0,1 0 1 0 0,0 1 0 0 0,-1-1-1 0 0,1 0 1 0 0,0 1 0 0 0,-1 0-1 0 0,-10 10 1113 0 0,8-7-975 0 0,-1 3 165 0 0,-1-1 0 0 0,1 1 0 0 0,-5 13 0 0 0,8-19-311 0 0,1 1 1 0 0,-1-1 0 0 0,1 0 0 0 0,-1 0 0 0 0,1 1 0 0 0,0-1-1 0 0,0 1 1 0 0,-1-1 0 0 0,1 0 0 0 0,0 1 0 0 0,0-1-1 0 0,0 1 1 0 0,1-1 0 0 0,-1 0 0 0 0,0 1 0 0 0,0-1 0 0 0,1 0-1 0 0,-1 1 1 0 0,1-1 0 0 0,-1 0 0 0 0,1 0 0 0 0,0 1 0 0 0,-1-1-1 0 0,1 0 1 0 0,0 0 0 0 0,0 0 0 0 0,0 0 0 0 0,0 0-1 0 0,1 1 1 0 0,-1-3 22 0 0,0 0 1 0 0,0 0-1 0 0,1 0 0 0 0,-1-1 0 0 0,0 1 0 0 0,0 0 0 0 0,-1-1 0 0 0,1 1 1 0 0,0-1-1 0 0,1-2 0 0 0,1-2 249 0 0,16-14 106 0 0,-15 17-399 0 0,0-1 0 0 0,-1 1 0 0 0,1-1 0 0 0,-1 0 0 0 0,0 0 0 0 0,5-9 0 0 0,-8 12 4 0 0,0 0 1 0 0,0 0-1 0 0,-1 0 1 0 0,1-1-1 0 0,0 1 1 0 0,0 0 0 0 0,-1 0-1 0 0,1 0 1 0 0,0 0-1 0 0,-1-1 1 0 0,1 1-1 0 0,-1 0 1 0 0,0 0 0 0 0,1 0-1 0 0,-1 0 1 0 0,0 0-1 0 0,0 0 1 0 0,1 1-1 0 0,-1-1 1 0 0,0 0 0 0 0,0 0-1 0 0,0 0 1 0 0,0 1-1 0 0,0-1 1 0 0,-2 0-1 0 0,2 0 6 0 0,0 0 0 0 0,0 0 0 0 0,0 1 1 0 0,0-1-1 0 0,0 0 0 0 0,0 0 0 0 0,-1 1 0 0 0,1-1 0 0 0,0 1 0 0 0,0-1 0 0 0,-1 1 0 0 0,1 0 0 0 0,0 0 0 0 0,-1-1 0 0 0,1 1 0 0 0,-1 0 0 0 0,1 0 0 0 0,0 0 0 0 0,-1 0 0 0 0,1 1 0 0 0,0-1 0 0 0,-3 1 0 0 0,2 1 76 0 0,1 0 0 0 0,-1 0 0 0 0,0 0 0 0 0,0 1 0 0 0,1-1-1 0 0,-1 1 1 0 0,1-1 0 0 0,-2 7 0 0 0,1-6-81 0 0,1 1 1 0 0,-1-1-1 0 0,0 1 0 0 0,0-1 1 0 0,-3 4-1 0 0,1-3 148 0 0,1 1 0 0 0,-1 0 1 0 0,1-1-1 0 0,-6 11 0 0 0,9-15-130 0 0,0 1 1 0 0,-1 0-1 0 0,1-1 0 0 0,0 1 1 0 0,-1 0-1 0 0,1 0 1 0 0,0-1-1 0 0,0 1 1 0 0,-1 0-1 0 0,1-1 0 0 0,0 1 1 0 0,0 0-1 0 0,0 0 1 0 0,0 0-1 0 0,0-1 1 0 0,0 1-1 0 0,0 0 1 0 0,0 0-1 0 0,1-1 0 0 0,-1 1 1 0 0,0 0-1 0 0,0-1 1 0 0,0 1-1 0 0,1 0 1 0 0,-1 0-1 0 0,1-1 0 0 0,-1 1 1 0 0,0 0-1 0 0,1-1 1 0 0,-1 1-1 0 0,1-1 1 0 0,-1 1-1 0 0,1-1 0 0 0,0 1 1 0 0,-1-1-1 0 0,1 1 1 0 0,-1-1-1 0 0,1 1 1 0 0,0-1-1 0 0,-1 0 0 0 0,1 1 1 0 0,0-1-1 0 0,0 0 1 0 0,-1 0-1 0 0,1 0 1 0 0,0 1-1 0 0,0-1 0 0 0,-1 0 1 0 0,2 0-1 0 0,0 0-18 0 0,0-1 0 0 0,-1 1 0 0 0,1 0 0 0 0,0 0 0 0 0,0-1 0 0 0,-1 1 0 0 0,1-1-1 0 0,0 0 1 0 0,-1 0 0 0 0,1 1 0 0 0,-1-1 0 0 0,1 0 0 0 0,-1 0 0 0 0,1 0 0 0 0,-1-1 0 0 0,0 1 0 0 0,1 0 0 0 0,-1 0-1 0 0,0-1 1 0 0,1-1 0 0 0,1 0-4 0 0,0-1 0 0 0,0 0-1 0 0,0 0 1 0 0,-1 0 0 0 0,0-1 0 0 0,3-5-1 0 0,-5 7 12 0 0,1 1 0 0 0,-1-1 0 0 0,1 1-1 0 0,-1-1 1 0 0,0 1 0 0 0,0-1 0 0 0,0 1 0 0 0,0-1-1 0 0,0 1 1 0 0,-1-1 0 0 0,1 1 0 0 0,-1-1 0 0 0,0 1-1 0 0,-1-4 1 0 0,2 5-3 0 0,-1 0 0 0 0,1 0 0 0 0,-1 0-1 0 0,1 1 1 0 0,-1-1 0 0 0,0 0 0 0 0,1 0 0 0 0,-1 1-1 0 0,0-1 1 0 0,0 1 0 0 0,1-1 0 0 0,-1 0 0 0 0,0 1-1 0 0,0 0 1 0 0,0-1 0 0 0,0 1 0 0 0,0-1 0 0 0,0 1-1 0 0,0 0 1 0 0,0 0 0 0 0,1-1 0 0 0,-1 1 0 0 0,0 0-1 0 0,0 0 1 0 0,0 0 0 0 0,0 0 0 0 0,0 0 0 0 0,0 0-1 0 0,0 1 1 0 0,0-1 0 0 0,0 0 0 0 0,0 0 0 0 0,0 1-1 0 0,0-1 1 0 0,0 0 0 0 0,0 1 0 0 0,0-1 0 0 0,1 1-1 0 0,-3 0 1 0 0,2 0 24 0 0,-1 1 1 0 0,0-1-1 0 0,1 0 0 0 0,-1 0 0 0 0,1 1 0 0 0,0-1 1 0 0,-1 1-1 0 0,1-1 0 0 0,0 1 0 0 0,0 0 0 0 0,0-1 1 0 0,0 1-1 0 0,0 0 0 0 0,0 0 0 0 0,0 0 0 0 0,1 0 1 0 0,-1 0-1 0 0,1 0 0 0 0,-1 2 0 0 0,1-3-12 0 0,0 0 0 0 0,0 0 0 0 0,0 1-1 0 0,0-1 1 0 0,0 0 0 0 0,0 0 0 0 0,0 0 0 0 0,0 0-1 0 0,1 0 1 0 0,-1 0 0 0 0,0 0 0 0 0,1 0 0 0 0,-1 0-1 0 0,1 0 1 0 0,-1 0 0 0 0,1-1 0 0 0,0 1-1 0 0,-1 0 1 0 0,1 0 0 0 0,0 0 0 0 0,0-1 0 0 0,-1 1-1 0 0,1 0 1 0 0,0-1 0 0 0,0 1 0 0 0,0 0 0 0 0,0-1-1 0 0,0 1 1 0 0,0-1 0 0 0,0 0 0 0 0,0 1-1 0 0,0-1 1 0 0,0 0 0 0 0,0 1 0 0 0,0-1 0 0 0,0 0-1 0 0,2 0 1 0 0,-1 0-14 0 0,-1-1 0 0 0,1 1 0 0 0,-1-1 0 0 0,1 1 0 0 0,-1-1 0 0 0,1 1 0 0 0,-1-1 0 0 0,1 0 0 0 0,-1 0 0 0 0,0 0 0 0 0,1 0 0 0 0,-1 0 0 0 0,0 0 0 0 0,0 0 0 0 0,0 0 0 0 0,0 0 0 0 0,1-2 0 0 0,18-24 0 0 0,-20 27 0 0 0,1-1 0 0 0,-1 0 0 0 0,0 1 0 0 0,1-1 0 0 0,-1 0 0 0 0,1 0 0 0 0,-1 1 0 0 0,0-1 0 0 0,0 0 0 0 0,0 0 0 0 0,1 0 0 0 0,-1 0 0 0 0,0 1 0 0 0,0-1 0 0 0,0 0 0 0 0,0 0 0 0 0,0 0 0 0 0,0 0 0 0 0,-1 1 0 0 0,1-1 0 0 0,0 0 0 0 0,0 0 0 0 0,-1 0 0 0 0,1 1 0 0 0,0-1 0 0 0,-1 0 0 0 0,1 0 0 0 0,-1 1 0 0 0,0-2 0 0 0,1 2 0 0 0,-1-1 0 0 0,1 1 0 0 0,-1-1 0 0 0,0 1 0 0 0,1 0 0 0 0,-1-1 0 0 0,0 1 0 0 0,1 0 0 0 0,-1 0 0 0 0,0-1 0 0 0,1 1 0 0 0,-1 0 0 0 0,0 0 0 0 0,0 0 0 0 0,1 0 0 0 0,-1 0 0 0 0,0 0 0 0 0,0 0 0 0 0,1 0 0 0 0,-1 0 0 0 0,0 0 0 0 0,1 1 0 0 0,-1-1 0 0 0,0 0 0 0 0,1 0 0 0 0,-1 1 0 0 0,0-1 0 0 0,1 0 0 0 0,-1 1 0 0 0,0-1 0 0 0,1 1 0 0 0,-1-1 0 0 0,0 1 0 0 0,-27 15 131 0 0,27-16-124 0 0,1 1 0 0 0,0-1 0 0 0,-1 0 1 0 0,1 1-1 0 0,0-1 0 0 0,0 0 0 0 0,-1 1 0 0 0,1-1 1 0 0,0 0-1 0 0,0 1 0 0 0,-1-1 0 0 0,1 1 0 0 0,0-1 1 0 0,0 1-1 0 0,0-1 0 0 0,0 0 0 0 0,0 1 0 0 0,0-1 1 0 0,0 1-1 0 0,0-1 0 0 0,0 1 0 0 0,0-1 0 0 0,0 1 1 0 0,0-1-1 0 0,0 1 0 0 0,8 13 379 0 0,13 6 166 0 0,-19-19-554 0 0,0 0 0 0 0,0 0-1 0 0,0 1 1 0 0,0-1 0 0 0,0 0 0 0 0,0-1-1 0 0,0 1 1 0 0,0 0 0 0 0,0-1-1 0 0,0 1 1 0 0,1-1 0 0 0,-1 1 0 0 0,3-1-1 0 0,-3 0 2 0 0,-1-1-1 0 0,0 1 1 0 0,1 0 0 0 0,-1-1-1 0 0,0 1 1 0 0,1-1-1 0 0,-1 0 1 0 0,0 1 0 0 0,0-1-1 0 0,0 0 1 0 0,0 0 0 0 0,0 1-1 0 0,0-1 1 0 0,0 0-1 0 0,0 0 1 0 0,0 0 0 0 0,0 0-1 0 0,0 0 1 0 0,0-1-1 0 0,-1 1 1 0 0,1 0 0 0 0,0-2-1 0 0,0 2 4 0 0,-1 0-1 0 0,1 0 1 0 0,-1 1-1 0 0,0-1 1 0 0,1 0-1 0 0,-1 0 0 0 0,0 0 1 0 0,1 0-1 0 0,-1 0 1 0 0,0 0-1 0 0,0 0 1 0 0,0 1-1 0 0,0-1 1 0 0,0 0-1 0 0,0 0 1 0 0,0 0-1 0 0,0 0 0 0 0,0 0 1 0 0,-1 0-1 0 0,1 0 1 0 0,-1-1-1 0 0,0 1 2 0 0,0-1 1 0 0,0 1-1 0 0,-1-1 0 0 0,1 1 0 0 0,-1 0 0 0 0,1 0 1 0 0,-1 0-1 0 0,1-1 0 0 0,-4 0 0 0 0,3 1-3 0 0,1 0 0 0 0,-1 1 0 0 0,0-1 0 0 0,0 0 0 0 0,0 1 0 0 0,1 0 0 0 0,-1-1 0 0 0,0 1 0 0 0,0 0 0 0 0,0 0 0 0 0,0 0 0 0 0,0 0 0 0 0,0 0 0 0 0,1 0 0 0 0,-1 1 0 0 0,0-1 0 0 0,0 1 0 0 0,0-1 0 0 0,1 1 0 0 0,-1 0 0 0 0,0-1 0 0 0,0 1 0 0 0,1 0 0 0 0,-1 0 0 0 0,1 0 0 0 0,-1 0 0 0 0,1 1 0 0 0,-1-1 0 0 0,1 0 0 0 0,0 1 0 0 0,0-1 0 0 0,-1 1 0 0 0,1-1 0 0 0,0 1 0 0 0,0-1 0 0 0,0 3 0 0 0,-1-2 0 0 0,1 0 0 0 0,0 0 0 0 0,0 0 0 0 0,0 0 0 0 0,1 0 0 0 0,-1 0 0 0 0,0 0 0 0 0,1 0 0 0 0,-1 0 0 0 0,1 0 0 0 0,0 0 0 0 0,0 0 0 0 0,0 0 0 0 0,0 0 0 0 0,0 0 0 0 0,0 1 0 0 0,0-1 0 0 0,1 0 0 0 0,-1 0 0 0 0,1 0 0 0 0,-1 0 0 0 0,1 0 0 0 0,0 0 0 0 0,0 0 0 0 0,0 0 0 0 0,0-1 0 0 0,0 1 0 0 0,1 0 0 0 0,-1 0 0 0 0,0-1 0 0 0,3 3 0 0 0,-3-3 0 0 0,0-1 0 0 0,1 0 0 0 0,-1 0 0 0 0,0 1 0 0 0,0-1 0 0 0,0 0 0 0 0,0 0 0 0 0,0 0 0 0 0,1 0 0 0 0,-1 0 0 0 0,0 0 0 0 0,0-1 0 0 0,0 1 0 0 0,0 0 0 0 0,0 0 0 0 0,0-1 0 0 0,0 1 0 0 0,0-1 0 0 0,1 1 0 0 0,-2-1 0 0 0,1 0 0 0 0,0 1 0 0 0,2-2 0 0 0,1-1 0 0 0,0 0 0 0 0,-1 0 0 0 0,1 0 0 0 0,4-6 0 0 0,-7 7 0 0 0,1-1 0 0 0,-1 0 0 0 0,1 0 0 0 0,-1 0 0 0 0,0 0 0 0 0,0 0 0 0 0,-1 0 0 0 0,1 0 0 0 0,0 0 0 0 0,-1-1 0 0 0,0 1 0 0 0,0 0 0 0 0,0 0 0 0 0,0 0 0 0 0,0 0 0 0 0,-1-1 0 0 0,0 1 0 0 0,1 0 0 0 0,-1 0 0 0 0,0 0 0 0 0,0 0 0 0 0,-1 0 0 0 0,1 0 0 0 0,-1 1 0 0 0,1-1 0 0 0,-1 0 0 0 0,0 1 0 0 0,0-1 0 0 0,0 1 0 0 0,0 0 0 0 0,-1-1 0 0 0,1 1 0 0 0,-5-3 0 0 0,7 5 0 0 0,-1 0-1 0 0,1-1 0 0 0,-1 1 0 0 0,0 0 1 0 0,1 0-1 0 0,-1 0 0 0 0,1 0 0 0 0,-1 0 1 0 0,0 0-1 0 0,1 0 0 0 0,-1 0 1 0 0,1 0-1 0 0,-1 0 0 0 0,0 0 0 0 0,1 0 1 0 0,-1 0-1 0 0,1 0 0 0 0,-1 0 0 0 0,1 1 1 0 0,-1-1-1 0 0,0 0 0 0 0,1 1 1 0 0,-1-1-1 0 0,1 0 0 0 0,-1 1 0 0 0,1-1 1 0 0,0 0-1 0 0,-1 1 0 0 0,1-1 0 0 0,-1 1 1 0 0,1-1-1 0 0,0 1 0 0 0,-1-1 1 0 0,1 1-1 0 0,0-1 0 0 0,-1 1 0 0 0,1-1 1 0 0,0 1-1 0 0,0-1 0 0 0,-1 1 0 0 0,1 0 1 0 0,0-1-1 0 0,0 1 0 0 0,-1 2-3 0 0,1 0 0 0 0,-1 0 0 0 0,0 0 0 0 0,1-1 0 0 0,0 1 0 0 0,0 0 0 0 0,0 5 0 0 0,1-4 4 0 0,0 0 0 0 0,0-1 0 0 0,0 1 0 0 0,1 0 0 0 0,-1-1 0 0 0,1 1 0 0 0,0-1 0 0 0,3 5 0 0 0,-5-8 0 0 0,0 1 0 0 0,1-1 0 0 0,-1 1 0 0 0,1-1 0 0 0,-1 0 0 0 0,0 1 0 0 0,1-1 0 0 0,-1 1 0 0 0,1-1 0 0 0,-1 0 0 0 0,1 0 0 0 0,0 1 0 0 0,-1-1 0 0 0,1 0 0 0 0,-1 0 0 0 0,1 1 0 0 0,-1-1 0 0 0,1 0 0 0 0,0 0 0 0 0,-1 0 0 0 0,1 0 0 0 0,0 0 0 0 0,0 0 0 0 0,0-1 0 0 0,0 1 0 0 0,0-1 0 0 0,0 1 0 0 0,0-1 0 0 0,0 0 0 0 0,0 1 0 0 0,-1-1 0 0 0,1 0 0 0 0,0 0 0 0 0,0 1 0 0 0,-1-1 0 0 0,1 0 0 0 0,-1 0 0 0 0,1 0 0 0 0,-1 0 0 0 0,1 0 0 0 0,0-1 0 0 0,0-1 0 0 0,0 0 0 0 0,0 0 0 0 0,0 0 0 0 0,0 0 0 0 0,0 0 0 0 0,-1 0 0 0 0,1-1 0 0 0,-1 1-1 0 0,0 0 1 0 0,0-5 0 0 0,0 7 0 0 0,-1 0 0 0 0,1 0 1 0 0,0 0-1 0 0,0 0 0 0 0,0 1 0 0 0,-1-1 0 0 0,1 0 0 0 0,0 0 0 0 0,-1 1 0 0 0,1-1 0 0 0,-1 0 0 0 0,1 0 0 0 0,-1 1 0 0 0,1-1 1 0 0,-1 1-1 0 0,0-1 0 0 0,1 0 0 0 0,-2 0 0 0 0,1 1 0 0 0,0 0 1 0 0,0-1-1 0 0,0 1 1 0 0,0 0-1 0 0,0-1 1 0 0,0 1 0 0 0,0 0-1 0 0,0 0 1 0 0,0 0-1 0 0,0 0 1 0 0,0 0-1 0 0,0 0 1 0 0,0 1-1 0 0,0-1 1 0 0,0 0-1 0 0,0 0 1 0 0,0 1-1 0 0,-2 0 1 0 0,1 1-4 0 0,-1-1 1 0 0,1 1-1 0 0,0 0 1 0 0,-1 0-1 0 0,1 1 0 0 0,0-1 1 0 0,1 0-1 0 0,-1 1 1 0 0,0-1-1 0 0,1 1 1 0 0,-1 0-1 0 0,-1 5 0 0 0,-8 10 10 0 0,10-17-197 0 0,3-2-807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51.2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26 66 5527 0 0,'0'0'36'0'0,"-1"0"0"0"0,1 0-1 0 0,0 0 1 0 0,0 0 0 0 0,0 0-1 0 0,0 0 1 0 0,0 0 0 0 0,0 0-1 0 0,0 0 1 0 0,0 0 0 0 0,0 0 0 0 0,0 0-1 0 0,-1 0 1 0 0,1 0 0 0 0,0 0-1 0 0,0 0 1 0 0,0 0 0 0 0,0 0-1 0 0,0 0 1 0 0,0 0 0 0 0,0 0-1 0 0,0 0 1 0 0,-1 0 0 0 0,1 0-1 0 0,0 0 1 0 0,0 0 0 0 0,0 0-1 0 0,0 0 1 0 0,0 0 0 0 0,0 0-1 0 0,0 0 1 0 0,0 0 0 0 0,0 0-1 0 0,0-1 1 0 0,0 1 0 0 0,-1 0-1 0 0,1 0 1 0 0,0 0 0 0 0,0 0-1 0 0,0 0 1 0 0,0 0 0 0 0,0 0-1 0 0,0 0 1 0 0,0 0 0 0 0,0 0-1 0 0,0-1 1 0 0,0 1 0 0 0,0 0 0 0 0,0 0-1 0 0,0 0 1 0 0,0 0 0 0 0,0 0-1 0 0,2-8 1143 0 0,-1 1-499 0 0,-1 7-672 0 0,0 0 0 0 0,0 0 0 0 0,0 0-1 0 0,0 0 1 0 0,0 0 0 0 0,0-1 0 0 0,0 1-1 0 0,0 0 1 0 0,0 0 0 0 0,0 0 0 0 0,0 0-1 0 0,0 0 1 0 0,-1 0 0 0 0,1 0 0 0 0,0 0 0 0 0,0 0-1 0 0,0 0 1 0 0,0 0 0 0 0,0-1 0 0 0,0 1-1 0 0,0 0 1 0 0,0 0 0 0 0,0 0 0 0 0,0 0-1 0 0,-1 0 1 0 0,1 0 0 0 0,0 0 0 0 0,0 0-1 0 0,0 0 1 0 0,0 0 0 0 0,0 0 0 0 0,0 0 0 0 0,0 0-1 0 0,0 0 1 0 0,0 0 0 0 0,-1 0 0 0 0,1 0-1 0 0,0 0 1 0 0,0 0 0 0 0,0 0 0 0 0,0 0-1 0 0,0 0 1 0 0,0 0 0 0 0,0 0 0 0 0,0 0-1 0 0,0 1 1 0 0,-1-1 0 0 0,1 0 0 0 0,0 0 0 0 0,0 0-1 0 0,0 0 1 0 0,0 0 0 0 0,0 0 0 0 0,0 0-1 0 0,-1 0 83 0 0,1 1 1 0 0,-1-1-1 0 0,1 0 0 0 0,-1 0 0 0 0,1 0 0 0 0,-1 0 0 0 0,0 0 0 0 0,1 0 0 0 0,-1 0 0 0 0,1 0 0 0 0,-1 0 1 0 0,1 0-1 0 0,-1 0 0 0 0,0 0 0 0 0,1-1 0 0 0,-1 1 0 0 0,1 0 0 0 0,-1 0 0 0 0,1-1 0 0 0,-1 1 0 0 0,1 0 1 0 0,-1 0-1 0 0,1-1 0 0 0,-1 1 0 0 0,1-1 0 0 0,0 1 0 0 0,-1 0 0 0 0,1-1 0 0 0,-1 1 0 0 0,1-1 0 0 0,0 1 1 0 0,0-1-1 0 0,-1 1 0 0 0,1-1 0 0 0,0 1 0 0 0,0-1 0 0 0,-1 1 0 0 0,1-1 0 0 0,0 0 0 0 0,0 0 51 0 0,-1 0 0 0 0,1 0 0 0 0,0 1 0 0 0,-1-1 0 0 0,1 0 0 0 0,0 0 0 0 0,0 0 0 0 0,0 1 0 0 0,0-1 0 0 0,0 0 0 0 0,0 0 0 0 0,0 0 0 0 0,0 0 0 0 0,0 0 0 0 0,0 1 0 0 0,0-1 0 0 0,1 0 0 0 0,-1 0 0 0 0,0 0 0 0 0,0 0 0 0 0,1 1 0 0 0,-1-1 0 0 0,1 0 0 0 0,0-1 0 0 0,-1 2-140 0 0,0 0-1 0 0,1 0 1 0 0,-1 0-1 0 0,0 0 1 0 0,0 0-1 0 0,1 0 1 0 0,-1 0-1 0 0,0 0 1 0 0,0 0-1 0 0,0 0 1 0 0,1 0-1 0 0,-1 1 0 0 0,0-1 1 0 0,0 0-1 0 0,0 0 1 0 0,0 0-1 0 0,1 0 1 0 0,-1 0-1 0 0,0 0 1 0 0,0 0-1 0 0,0 1 1 0 0,0-1-1 0 0,1 0 1 0 0,-1 0-1 0 0,0 0 1 0 0,0 0-1 0 0,0 1 1 0 0,0-1-1 0 0,0 0 1 0 0,0 0-1 0 0,0 0 1 0 0,0 1-1 0 0,1-1 1 0 0,-1 0-1 0 0,0 0 0 0 0,0 0 1 0 0,0 1-1 0 0,0-1 1 0 0,0 0-1 0 0,0 0 1 0 0,0 0-1 0 0,0 1 1 0 0,0-1-1 0 0,2 15-37 0 0,-1-9 27 0 0,-1-5 12 0 0,1 0 0 0 0,-1 0 0 0 0,0 0 0 0 0,1 0 0 0 0,-1 0 0 0 0,1-1-1 0 0,-1 1 1 0 0,1 0 0 0 0,-1 0 0 0 0,1 0 0 0 0,0-1 0 0 0,-1 1 0 0 0,1 0 0 0 0,0-1 0 0 0,-1 1-1 0 0,1-1 1 0 0,0 1 0 0 0,0-1 0 0 0,0 1 0 0 0,0-1 0 0 0,-1 1 0 0 0,1-1 0 0 0,0 0 0 0 0,0 1-1 0 0,0-1 1 0 0,0 0 0 0 0,0 0 0 0 0,0 0 0 0 0,0 0 0 0 0,0 0 0 0 0,0 0 0 0 0,0 0 0 0 0,0 0-1 0 0,0 0 1 0 0,1-1 0 0 0,-1 1 1 0 0,1-1-1 0 0,-1 1 0 0 0,0-1 1 0 0,1 0-1 0 0,-1 0 1 0 0,0 0-1 0 0,0 0 0 0 0,0 0 1 0 0,0 0-1 0 0,0 0 1 0 0,0 0-1 0 0,0 0 0 0 0,0 0 1 0 0,0-1-1 0 0,0 1 0 0 0,-1 0 1 0 0,1 0-1 0 0,0-1 1 0 0,-1 1-1 0 0,1-1 0 0 0,-1 1 1 0 0,1-3-1 0 0,-2 2 51 0 0,1 0 0 0 0,-1 1-1 0 0,0-1 1 0 0,1 0 0 0 0,-1 1 0 0 0,0-1-1 0 0,0 0 1 0 0,0 1 0 0 0,-1-1 0 0 0,1 1-1 0 0,0-1 1 0 0,0 1 0 0 0,-1 0 0 0 0,-2-2-1 0 0,3 4-38 0 0,0 1 1 0 0,0-1-1 0 0,0 1 0 0 0,0 0 0 0 0,0-1 0 0 0,0 1 1 0 0,0 0-1 0 0,1 0 0 0 0,-1 0 0 0 0,1-1 1 0 0,-1 1-1 0 0,0 3 0 0 0,1-1 37 0 0,-3 4 47 0 0,-1 9 428 0 0,5-16-511 0 0,-1-1 0 0 0,0 1 0 0 0,0 0 0 0 0,0-1 1 0 0,1 1-1 0 0,-1-1 0 0 0,0 1 0 0 0,1 0 0 0 0,-1-1 1 0 0,0 1-1 0 0,1-1 0 0 0,-1 1 0 0 0,1-1 0 0 0,-1 1 1 0 0,1-1-1 0 0,-1 1 0 0 0,1-1 0 0 0,0 1 0 0 0,-1-1 0 0 0,1 0 1 0 0,-1 1-1 0 0,1-1 0 0 0,1 1 0 0 0,9 9-236 0 0,-10-9 195 0 0,0 0-1 0 0,0 0 0 0 0,0 0 0 0 0,0 0 0 0 0,0 0 0 0 0,0 0 0 0 0,0 0 1 0 0,0 0-1 0 0,0-1 0 0 0,0 1 0 0 0,0 0 0 0 0,3 0 0 0 0,-4-1 11 0 0,0 0 0 0 0,1-1 0 0 0,-1 1-1 0 0,1 0 1 0 0,-1-1 0 0 0,0 1 0 0 0,1 0 0 0 0,-1-1-1 0 0,0 1 1 0 0,0-1 0 0 0,1 1 0 0 0,-1 0 0 0 0,0-1-1 0 0,0 1 1 0 0,0-1 0 0 0,0 1 0 0 0,1-1 0 0 0,-1 1-1 0 0,0-1 1 0 0,0 1 0 0 0,0-1 0 0 0,0 1 0 0 0,0-1-1 0 0,0 1 1 0 0,0-1 0 0 0,0 1 0 0 0,0-1 0 0 0,-1 1-1 0 0,1 0 1 0 0,0-2 0 0 0,-3-14-42 0 0,2 13 85 0 0,-1 0 0 0 0,0 0 0 0 0,1 1-1 0 0,-1-1 1 0 0,0 1 0 0 0,-1-1 0 0 0,1 1 0 0 0,0 0-1 0 0,-1 0 1 0 0,1 0 0 0 0,-1 0 0 0 0,0 0 0 0 0,1 1-1 0 0,-1-1 1 0 0,0 1 0 0 0,0 0 0 0 0,0 0 0 0 0,0 0-1 0 0,-5-1 1 0 0,8 2-17 0 0,-1 0-1 0 0,1 0 1 0 0,0 0-1 0 0,-1 0 1 0 0,1 1-1 0 0,-1-1 1 0 0,1 0-1 0 0,0 0 1 0 0,-1 0-1 0 0,1 1 1 0 0,0-1-1 0 0,-1 0 0 0 0,1 0 1 0 0,0 1-1 0 0,-1-1 1 0 0,1 0-1 0 0,0 1 1 0 0,0-1-1 0 0,-1 0 1 0 0,1 1-1 0 0,0-1 1 0 0,0 1-1 0 0,0-1 1 0 0,-1 0-1 0 0,1 1 1 0 0,0-1-1 0 0,0 1 1 0 0,0-1-1 0 0,0 0 1 0 0,0 1-1 0 0,0-1 1 0 0,0 1-1 0 0,0-1 1 0 0,0 1-1 0 0,-1 20 303 0 0,1-16-275 0 0,0-3-36 0 0,0 0 0 0 0,0 0 0 0 0,0 0 0 0 0,0 1 0 0 0,0-1 0 0 0,1 0 0 0 0,-1 0 0 0 0,1 0 0 0 0,0 0 0 0 0,-1 0 0 0 0,3 3 0 0 0,-3-5 0 0 0,0 1 0 0 0,1-1 0 0 0,-1 0 0 0 0,0 1 0 0 0,1-1 0 0 0,-1 0 0 0 0,0 1 0 0 0,1-1 0 0 0,-1 0 0 0 0,0 0 0 0 0,1 1 0 0 0,-1-1 0 0 0,1 0 0 0 0,-1 0 0 0 0,0 0 0 0 0,1 1 0 0 0,-1-1 0 0 0,1 0 0 0 0,-1 0 0 0 0,1 0 0 0 0,-1 0 0 0 0,1 0 0 0 0,0 0 0 0 0,0 0 0 0 0,0-1 0 0 0,0 1 0 0 0,-1 0 0 0 0,1-1 0 0 0,0 1 0 0 0,0 0 0 0 0,0-1 0 0 0,-1 1 0 0 0,1-1 0 0 0,0 0 0 0 0,-1 1 0 0 0,1-1 0 0 0,0 1 0 0 0,0-2 0 0 0,3-3-78 0 0,0 0 0 0 0,0 1 0 0 0,-1-1 0 0 0,0 0 0 0 0,5-10 0 0 0,-8 14 66 0 0,1 0-1 0 0,-1 0 0 0 0,1 0 1 0 0,-1 0-1 0 0,1-1 0 0 0,-1 1 1 0 0,0 0-1 0 0,0 0 0 0 0,0 0 1 0 0,0-1-1 0 0,0 1 0 0 0,0 0 1 0 0,0 0-1 0 0,0 0 1 0 0,0-1-1 0 0,0 1 0 0 0,-1 0 1 0 0,1 0-1 0 0,0 0 0 0 0,-1 0 1 0 0,1-1-1 0 0,-1 1 0 0 0,1 0 1 0 0,-1 0-1 0 0,0 0 0 0 0,0 0 1 0 0,1 0-1 0 0,-1 1 0 0 0,0-1 1 0 0,0 0-1 0 0,0 0 0 0 0,0 0 1 0 0,0 1-1 0 0,0-1 1 0 0,0 0-1 0 0,-1 0 0 0 0,1 1 32 0 0,0-1-1 0 0,1 1 0 0 0,-1 0 0 0 0,0 0 1 0 0,1 0-1 0 0,-1 0 0 0 0,0-1 1 0 0,1 1-1 0 0,-1 0 0 0 0,0 0 1 0 0,1 0-1 0 0,-1 0 0 0 0,0 1 0 0 0,0-1 1 0 0,1 0-1 0 0,-1 0 0 0 0,0 0 1 0 0,1 0-1 0 0,-1 1 0 0 0,1-1 1 0 0,-1 0-1 0 0,0 1 0 0 0,1-1 0 0 0,-1 0 1 0 0,1 1-1 0 0,-1-1 0 0 0,1 1 1 0 0,-1-1-1 0 0,1 1 0 0 0,-1-1 1 0 0,1 1-1 0 0,-1-1 0 0 0,1 1 1 0 0,0 0-1 0 0,-1-1 0 0 0,1 1 0 0 0,0 0 1 0 0,-1-1-1 0 0,1 1 0 0 0,0 0 1 0 0,0-1-1 0 0,0 2 0 0 0,-3 5 15 0 0,2 0 0 0 0,-1 0-1 0 0,0 9 1 0 0,0-6 153 0 0,2-9-171 0 0,0 0 0 0 0,-1-1-1 0 0,1 1 1 0 0,0 0 0 0 0,0 0-1 0 0,0-1 1 0 0,0 1 0 0 0,0 0 0 0 0,0 0-1 0 0,0-1 1 0 0,0 1 0 0 0,0 0-1 0 0,0-1 1 0 0,0 1 0 0 0,1 0-1 0 0,-1 0 1 0 0,0-1 0 0 0,0 1 0 0 0,1 0-1 0 0,-1-1 1 0 0,1 1 0 0 0,-1-1-1 0 0,0 1 1 0 0,1 0 0 0 0,-1-1-1 0 0,1 1 1 0 0,-1-1 0 0 0,1 1 0 0 0,0-1-1 0 0,-1 1 1 0 0,1-1 0 0 0,-1 0-1 0 0,1 1 1 0 0,0-1 0 0 0,-1 0 0 0 0,1 1-1 0 0,0-1 1 0 0,-1 0 0 0 0,1 0-1 0 0,0 0 1 0 0,0 0 0 0 0,-1 0-1 0 0,1 0 1 0 0,0 0 0 0 0,0 0 0 0 0,1 0-84 0 0,0 0 1 0 0,-1 0-1 0 0,1 0 0 0 0,0 0 1 0 0,-1-1-1 0 0,1 1 1 0 0,0-1-1 0 0,-1 0 1 0 0,1 1-1 0 0,0-1 1 0 0,-1 0-1 0 0,0 0 1 0 0,1 0-1 0 0,-1 0 1 0 0,1 0-1 0 0,-1 0 1 0 0,0 0-1 0 0,2-3 1 0 0,-1 3 54 0 0,-1-1 0 0 0,0 1 0 0 0,-1-1 0 0 0,1 1 0 0 0,0-1 0 0 0,0 0-1 0 0,-1 1 1 0 0,1-1 0 0 0,-1 0 0 0 0,1 0 0 0 0,-1 1 0 0 0,0-1 0 0 0,0 0 0 0 0,0 0 0 0 0,0 0 0 0 0,0 0 0 0 0,0 1 0 0 0,0-1 0 0 0,0 0 0 0 0,-1 0 0 0 0,1 1-1 0 0,-1-1 1 0 0,1 0 0 0 0,-1 0 0 0 0,0 1 0 0 0,0-1 0 0 0,0 1 0 0 0,0-1 0 0 0,0 1 0 0 0,0-1 0 0 0,0 1 0 0 0,0-1 0 0 0,-1 1 0 0 0,1 0 0 0 0,0 0 0 0 0,-1 0 0 0 0,1 0-1 0 0,-1 0 1 0 0,1 0 0 0 0,-1 0 0 0 0,-2-1 0 0 0,3 2 31 0 0,0-1 0 0 0,1 1-1 0 0,-1 0 1 0 0,0-1 0 0 0,0 1 0 0 0,1 0-1 0 0,-1 0 1 0 0,0-1 0 0 0,0 1 0 0 0,0 0-1 0 0,1 0 1 0 0,-1 0 0 0 0,0 0-1 0 0,0 0 1 0 0,0 0 0 0 0,1 0 0 0 0,-1 1-1 0 0,0-1 1 0 0,0 0 0 0 0,1 0 0 0 0,-1 0-1 0 0,0 1 1 0 0,0-1 0 0 0,1 0 0 0 0,-1 1-1 0 0,0 0 1 0 0,0 1 36 0 0,0-1 0 0 0,0 1 0 0 0,0 0 0 0 0,0 0 1 0 0,1 0-1 0 0,-1 0 0 0 0,1-1 0 0 0,-1 1 0 0 0,1 3 0 0 0,-1-1-52 0 0,0-2 13 0 0,1-1-1 0 0,0 1 0 0 0,0 0 1 0 0,0-1-1 0 0,0 1 0 0 0,0 0 1 0 0,0-1-1 0 0,0 1 0 0 0,1-1 1 0 0,-1 1-1 0 0,1 0 0 0 0,-1-1 1 0 0,1 1-1 0 0,-1-1 0 0 0,1 1 1 0 0,0-1-1 0 0,1 2 0 0 0,-1-2-26 0 0,-1 0-1 0 0,1-1 1 0 0,-1 1-1 0 0,1-1 0 0 0,0 0 1 0 0,-1 1-1 0 0,1-1 1 0 0,0 1-1 0 0,-1-1 1 0 0,1 0-1 0 0,0 0 0 0 0,0 1 1 0 0,0-1-1 0 0,-1 0 1 0 0,1 0-1 0 0,0 0 0 0 0,0 0 1 0 0,-1 0-1 0 0,1 0 1 0 0,0 0-1 0 0,0 0 1 0 0,0 0-1 0 0,-1 0 0 0 0,1 0 1 0 0,0-1-1 0 0,0 1 1 0 0,-1 0-1 0 0,1 0 0 0 0,0-1 1 0 0,0 1-1 0 0,-1-1 1 0 0,1 1-1 0 0,0-1 1 0 0,-1 1-1 0 0,1-1 0 0 0,-1 1 1 0 0,2-2-1 0 0,0 1-58 0 0,-1-1 0 0 0,1 0 0 0 0,-1 1 0 0 0,1-1 0 0 0,-1 0 0 0 0,0 0 0 0 0,0 0 0 0 0,0 0 0 0 0,0 0 0 0 0,0 0 0 0 0,0 0 0 0 0,0-1 0 0 0,-1 1 0 0 0,1 0 0 0 0,-1 0 0 0 0,1-1 0 0 0,-1 1 0 0 0,0 0 0 0 0,0-4 0 0 0,0 5 90 0 0,-1 0 1 0 0,1 0-1 0 0,0 0 1 0 0,0 0-1 0 0,-1 0 0 0 0,1 0 1 0 0,-1 0-1 0 0,1 0 0 0 0,-1 0 1 0 0,1 0-1 0 0,-1 0 1 0 0,1 0-1 0 0,-1 0 0 0 0,0 0 1 0 0,0 0-1 0 0,1 1 1 0 0,-1-1-1 0 0,0 0 0 0 0,0 0 1 0 0,0 1-1 0 0,0-1 0 0 0,0 1 1 0 0,0-1-1 0 0,0 1 1 0 0,0-1-1 0 0,0 1 0 0 0,0 0 1 0 0,0-1-1 0 0,0 1 1 0 0,0 0-1 0 0,0 0 0 0 0,0 0 1 0 0,-1 0-1 0 0,1 0 1 0 0,0 0-1 0 0,0 0 0 0 0,0 0 1 0 0,0 0-1 0 0,0 0 0 0 0,0 1 1 0 0,-2 0-1 0 0,2-1 43 0 0,-1 1 0 0 0,1 0 0 0 0,0-1-1 0 0,-1 1 1 0 0,1 0 0 0 0,-1 0 0 0 0,1 0 0 0 0,0 0-1 0 0,0 1 1 0 0,0-1 0 0 0,0 0 0 0 0,0 0 0 0 0,0 1-1 0 0,0-1 1 0 0,0 1 0 0 0,0-1 0 0 0,0 1 0 0 0,1-1-1 0 0,-2 4 1 0 0,2-5-93 0 0,0 1-1 0 0,-1 0 0 0 0,1 0 1 0 0,0-1-1 0 0,0 1 0 0 0,0 0 1 0 0,-1 0-1 0 0,1 0 0 0 0,0-1 1 0 0,0 1-1 0 0,0 0 0 0 0,0 0 1 0 0,0 0-1 0 0,0-1 0 0 0,1 1 1 0 0,-1 0-1 0 0,0 0 0 0 0,0-1 1 0 0,1 1-1 0 0,-1 0 0 0 0,0 0 1 0 0,1-1-1 0 0,-1 1 0 0 0,0 0 1 0 0,1-1-1 0 0,-1 1 0 0 0,1 0 1 0 0,0-1-1 0 0,-1 1 0 0 0,1-1 1 0 0,-1 1-1 0 0,1-1 0 0 0,0 1 1 0 0,-1-1-1 0 0,1 1 0 0 0,0-1 1 0 0,-1 0-1 0 0,1 1 0 0 0,0-1 1 0 0,0 0-1 0 0,1 1 0 0 0,1-1-1812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54.29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58 61 2303 0 0,'-1'-2'193'0'0,"0"1"-1"0"0,1-1 0 0 0,0 0 0 0 0,-1 1 0 0 0,1-1 0 0 0,0 1 0 0 0,0-1 0 0 0,0 1 1 0 0,0-1-1 0 0,0-2 0 0 0,-5-16 6757 0 0,5 20-6883 0 0,-1 0 0 0 0,1 0 1 0 0,0-1-1 0 0,-1 1 0 0 0,1 0 1 0 0,0 0-1 0 0,-1 1 0 0 0,1-1 1 0 0,0 0-1 0 0,0 0 0 0 0,-1 0 0 0 0,1 0 1 0 0,0 0-1 0 0,-1 0 0 0 0,1 0 1 0 0,0 0-1 0 0,0 0 0 0 0,-1 1 1 0 0,1-1-1 0 0,0 0 0 0 0,0 0 1 0 0,-1 0-1 0 0,1 1 0 0 0,0-1 1 0 0,0 0-1 0 0,-9 15-125 0 0,8-14 201 0 0,0 1 0 0 0,1-1 0 0 0,0 1-1 0 0,-1-1 1 0 0,1 1 0 0 0,0-1-1 0 0,0 1 1 0 0,0-1 0 0 0,0 1 0 0 0,0-1-1 0 0,0 1 1 0 0,1 0 0 0 0,-1-1 0 0 0,0 0-1 0 0,1 1 1 0 0,-1-1 0 0 0,1 1 0 0 0,0 1-1 0 0,3 8-186 0 0,-4-10 52 0 0,0-1 0 0 0,0 1 1 0 0,0-1-1 0 0,0 1 0 0 0,1-1 0 0 0,-1 1 0 0 0,0-1 0 0 0,0 1 0 0 0,0 0 0 0 0,1-1 1 0 0,-1 1-1 0 0,0-1 0 0 0,1 1 0 0 0,-1-1 0 0 0,0 0 0 0 0,1 1 0 0 0,-1-1 0 0 0,0 1 1 0 0,1-1-1 0 0,-1 0 0 0 0,1 1 0 0 0,-1-1 0 0 0,1 0 0 0 0,0 1 0 0 0,0-1 46 0 0,0 0 0 0 0,0-1 0 0 0,0 1-1 0 0,-1-1 1 0 0,1 1 0 0 0,0 0 0 0 0,0-1 0 0 0,-1 1 0 0 0,1-1-1 0 0,0 0 1 0 0,-1 1 0 0 0,2-2 0 0 0,9-7-18 0 0,-6 5-267 0 0,0 0 0 0 0,0 0 0 0 0,0 0-1 0 0,6-8 1 0 0,-10 11 216 0 0,-1 1-1 0 0,1-1 1 0 0,0 0 0 0 0,0 0-1 0 0,0-1 1 0 0,-1 1 0 0 0,1 0-1 0 0,-1 0 1 0 0,1 0 0 0 0,-1 0-1 0 0,1 0 1 0 0,-1-1 0 0 0,0 1-1 0 0,1 0 1 0 0,-1 0 0 0 0,0-1-1 0 0,0 1 1 0 0,0 0-1 0 0,0 0 1 0 0,0-1 0 0 0,0 1-1 0 0,-1 0 1 0 0,1-1 0 0 0,0 1-1 0 0,-1 0 1 0 0,1 0 0 0 0,0 0-1 0 0,-1 0 1 0 0,0-1 0 0 0,0 0-1 0 0,-1 1 93 0 0,1 0 0 0 0,-1 0 0 0 0,1 0 0 0 0,-1 0-1 0 0,1 0 1 0 0,-1 0 0 0 0,0 1 0 0 0,1-1 0 0 0,-1 1 0 0 0,0-1-1 0 0,0 1 1 0 0,0 0 0 0 0,1 0 0 0 0,-1-1 0 0 0,0 1-1 0 0,0 1 1 0 0,-3-1 0 0 0,-10 0 199 0 0,14 0-264 0 0,0 0-1 0 0,0 0 1 0 0,0 1-1 0 0,0-1 1 0 0,0 0-1 0 0,0 1 1 0 0,1-1-1 0 0,-1 1 1 0 0,0-1-1 0 0,0 1 1 0 0,0-1-1 0 0,0 1 1 0 0,1 0-1 0 0,-1-1 1 0 0,0 1-1 0 0,1 0 1 0 0,-1 0-1 0 0,1-1 1 0 0,-1 1-1 0 0,1 0 1 0 0,-1 0-1 0 0,1 0 1 0 0,-1 0-1 0 0,1 1 1 0 0,-11 23 1013 0 0,11-24-983 0 0,0 1-22 0 0,-1 1-1 0 0,1-1 1 0 0,0 1-1 0 0,0-1 1 0 0,0 1-1 0 0,0 0 0 0 0,0-1 1 0 0,1 1-1 0 0,-1-1 1 0 0,1 1-1 0 0,0-1 1 0 0,1 5-1 0 0,1-8-10 0 0,0 1 0 0 0,-1-1 0 0 0,1 0 0 0 0,0 0 0 0 0,-1 0 0 0 0,1 0 0 0 0,3-2 0 0 0,-3 2-68 0 0,-2 0 42 0 0,0 1 0 0 0,-1 0 1 0 0,1 0-1 0 0,-1-1 0 0 0,1 1 0 0 0,0 0 0 0 0,-1-1 0 0 0,1 1 0 0 0,-1 0 0 0 0,1-1 1 0 0,-1 1-1 0 0,1-1 0 0 0,-1 1 0 0 0,1-1 0 0 0,-1 1 0 0 0,0-1 0 0 0,1 1 0 0 0,-1-1 1 0 0,0 1-1 0 0,1-1 0 0 0,-1 0 0 0 0,0 1 0 0 0,0-1 0 0 0,1 0 0 0 0,-1 1 0 0 0,0-1 1 0 0,0 1-1 0 0,0-1 0 0 0,0 0 0 0 0,0 1 0 0 0,0-1 0 0 0,0 0 0 0 0,0 1 0 0 0,0-1 1 0 0,0 0-1 0 0,0 1 0 0 0,-1-1 0 0 0,1 0 0 0 0,0 1 0 0 0,0-1 0 0 0,-1 0 0 0 0,1 1 1 0 0,0-1-1 0 0,-1 1 0 0 0,1-1 0 0 0,-1 1 0 0 0,1-1 0 0 0,0 1 0 0 0,-1-1 1 0 0,0 0-1 0 0,-1-1 22 0 0,0 0 0 0 0,0 1 0 0 0,0-1-1 0 0,0 0 1 0 0,0 1 0 0 0,0-1 0 0 0,0 1 0 0 0,-1 0 0 0 0,1 0 0 0 0,0 0 0 0 0,-1 0 0 0 0,-3-1 0 0 0,5 2 29 0 0,-1 0 0 0 0,0 0 0 0 0,1 0 0 0 0,-1 0 0 0 0,1 0 0 0 0,-1 0 0 0 0,1 1 0 0 0,-1-1 0 0 0,0 1 0 0 0,1-1 0 0 0,-1 1 0 0 0,1-1-1 0 0,0 1 1 0 0,-1 0 0 0 0,1-1 0 0 0,-3 3 0 0 0,4-3-18 0 0,0 1 0 0 0,-1-1-1 0 0,1 1 1 0 0,-1-1 0 0 0,1 1-1 0 0,0-1 1 0 0,-1 1 0 0 0,1 0 0 0 0,0-1-1 0 0,0 1 1 0 0,0-1 0 0 0,-1 1-1 0 0,1 0 1 0 0,0-1 0 0 0,0 1-1 0 0,0 0 1 0 0,0-1 0 0 0,0 1 0 0 0,0-1-1 0 0,0 1 1 0 0,0 0 0 0 0,0-1-1 0 0,1 1 1 0 0,-1 0 0 0 0,0-1-1 0 0,0 1 1 0 0,0-1 0 0 0,1 1-1 0 0,-1 0 1 0 0,0-1 0 0 0,1 1 0 0 0,-1-1-1 0 0,0 1 1 0 0,1-1 0 0 0,-1 1-1 0 0,1-1 1 0 0,-1 1 0 0 0,1-1-1 0 0,-1 0 1 0 0,1 1 0 0 0,-1-1 0 0 0,2 1-1 0 0,6 6 46 0 0,-7-5-158 0 0,1 0 0 0 0,0 0 0 0 0,0 0 0 0 0,0-1 0 0 0,0 1 0 0 0,1-1 0 0 0,3 2 0 0 0,-5-2 52 0 0,-1-1 1 0 0,1 0 0 0 0,0 0-1 0 0,0 0 1 0 0,-1 0-1 0 0,1 0 1 0 0,0 0 0 0 0,0 0-1 0 0,0 0 1 0 0,-1-1 0 0 0,1 1-1 0 0,0 0 1 0 0,0 0 0 0 0,-1-1-1 0 0,1 1 1 0 0,0 0 0 0 0,-1-1-1 0 0,1 1 1 0 0,0-1 0 0 0,-1 1-1 0 0,1-1 1 0 0,-1 1-1 0 0,1-1 1 0 0,-1 1 0 0 0,1-1-1 0 0,-1 1 1 0 0,1-1 0 0 0,-1 0-1 0 0,1 1 1 0 0,-1-1 0 0 0,1-1-1 0 0,31-39-1056 0 0,-38 40 383 0 0,-8-1 2045 0 0,11 6-656 0 0,6 5-589 0 0,10 8-229 0 0,-13-16 122 0 0,1-1 0 0 0,-1 0-1 0 0,0 1 1 0 0,0-1 0 0 0,1 0 0 0 0,-1 0-1 0 0,0 1 1 0 0,0-1 0 0 0,1 0 0 0 0,-1 0-1 0 0,0 1 1 0 0,1-1 0 0 0,-1 0 0 0 0,0 0-1 0 0,1 0 1 0 0,-1 0 0 0 0,0 1 0 0 0,1-1-1 0 0,-1 0 1 0 0,1 0 0 0 0,-1 0 0 0 0,0 0-1 0 0,1 0 1 0 0,-1 0 0 0 0,0 0 0 0 0,1 0-1 0 0,-1 0 1 0 0,1 0 0 0 0,-1 0 0 0 0,0 0-1 0 0,1 0 1 0 0,-1-1 0 0 0,0 1 0 0 0,1 0-1 0 0,-1 0 1 0 0,0 0 0 0 0,1 0 0 0 0,-1-1-1 0 0,0 1 1 0 0,1 0 0 0 0,-1 0 0 0 0,0-1-1 0 0,1 1 1 0 0,-1 0 0 0 0,0 0 0 0 0,0-1-1 0 0,0 1 1 0 0,1 0 0 0 0,-1-1 0 0 0,0 1-1 0 0,0 0 1 0 0,0-1 0 0 0,0 1 0 0 0,1-1-1 0 0,-1-3 44 0 0,1 0 0 0 0,-1 1 0 0 0,1-1 0 0 0,-1 0 0 0 0,0 0 0 0 0,-1 0 0 0 0,0-6 0 0 0,0 10-37 0 0,0 1 0 0 0,0-1 0 0 0,0 0 0 0 0,0 1 0 0 0,1-1 0 0 0,-1 0 0 0 0,0 1 0 0 0,0-1 0 0 0,0 1 0 0 0,1-1 0 0 0,-2 2 0 0 0,-18 14-3766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12.675"/>
    </inkml:context>
    <inkml:brush xml:id="br0">
      <inkml:brushProperty name="width" value="0.05" units="cm"/>
      <inkml:brushProperty name="height" value="0.05" units="cm"/>
      <inkml:brushProperty name="color" value="#9A7200"/>
    </inkml:brush>
  </inkml:definitions>
  <inkml:trace contextRef="#ctx0" brushRef="#br0">26 71 1375 0 0,'-2'-8'824'0'0,"2"6"-402"0"0,-1-1 1 0 0,1 1 0 0 0,-1 0 0 0 0,1 0 0 0 0,-1 0 0 0 0,0 0-1 0 0,0 0 1 0 0,0 1 0 0 0,0-1 0 0 0,0 0 0 0 0,0 0 0 0 0,-2-2-1 0 0,3 3-100 0 0,-1 0 0 0 0,1 0-1 0 0,0 0 1 0 0,0 0 0 0 0,0 0-1 0 0,0 0 1 0 0,0 0 0 0 0,0 0 0 0 0,0 0-1 0 0,0 0 1 0 0,1 0 0 0 0,-1 0-1 0 0,0 0 1 0 0,1 0 0 0 0,0-1-1 0 0,7-15 7226 0 0,-6 24-6361 0 0,-1-4-1132 0 0,0 0 0 0 0,-1 0 0 0 0,0 0-1 0 0,1 0 1 0 0,-1 0 0 0 0,-1 3 0 0 0,1-4-43 0 0,0 1 0 0 0,0-1 1 0 0,-1 1-1 0 0,2-1 0 0 0,-1 1 0 0 0,0-1 1 0 0,1 1-1 0 0,-1-1 0 0 0,1 0 0 0 0,-1 1 0 0 0,1-1 1 0 0,2 4-1 0 0,-3-6-9 0 0,0 0-1 0 0,0 0 1 0 0,0 0 0 0 0,0 0-1 0 0,1 0 1 0 0,-1 1 0 0 0,0-1-1 0 0,0 0 1 0 0,0 0 0 0 0,0 0 0 0 0,1 0-1 0 0,-1 0 1 0 0,0 0 0 0 0,0 0-1 0 0,0 0 1 0 0,0 0 0 0 0,1 0 0 0 0,-1 0-1 0 0,0 0 1 0 0,0 0 0 0 0,0 0-1 0 0,1 0 1 0 0,-1 0 0 0 0,0 0-1 0 0,0 0 1 0 0,0 0 0 0 0,1 0 0 0 0,-1 0-1 0 0,0 0 1 0 0,0 0 0 0 0,0 0-1 0 0,0 0 1 0 0,1 0 0 0 0,-1-1 0 0 0,0 1-1 0 0,8-8 43 0 0,2-9-32 0 0,-9 15 5 0 0,-1 1-1 0 0,1-1 1 0 0,-1 0-1 0 0,0 0 1 0 0,0 1-1 0 0,1-1 1 0 0,-1 0-1 0 0,0 0 1 0 0,-1 1-1 0 0,1-1 1 0 0,0 0-1 0 0,0 0 1 0 0,-1 1-1 0 0,0-3 1 0 0,1 4-2 0 0,0-1 0 0 0,0 0 1 0 0,-1 1-1 0 0,1-1 0 0 0,0 1 1 0 0,0-1-1 0 0,-1 1 0 0 0,1-1 1 0 0,0 1-1 0 0,-1-1 0 0 0,1 1 1 0 0,-1-1-1 0 0,1 1 0 0 0,-1-1 1 0 0,1 1-1 0 0,-1 0 0 0 0,1-1 1 0 0,-1 1-1 0 0,1 0 0 0 0,-1-1 1 0 0,1 1-1 0 0,-1 0 0 0 0,1 0 1 0 0,-1 0-1 0 0,0-1 0 0 0,1 1 1 0 0,-1 0-1 0 0,1 0 0 0 0,-1 0 1 0 0,0 0-1 0 0,1 0 0 0 0,-1 0 1 0 0,0 0-1 0 0,1 0 0 0 0,-1 0 1 0 0,1 1-1 0 0,-1-1 0 0 0,0 0 1 0 0,1 0-1 0 0,-1 1 0 0 0,1-1 1 0 0,-2 1-1 0 0,2-1-11 0 0,-1 1 1 0 0,0-1 0 0 0,0 1-1 0 0,1-1 1 0 0,-1 1-1 0 0,0-1 1 0 0,1 1-1 0 0,-1 0 1 0 0,0-1 0 0 0,1 1-1 0 0,-1 0 1 0 0,1 0-1 0 0,-1-1 1 0 0,1 1-1 0 0,0 0 1 0 0,-1 0 0 0 0,1 0-1 0 0,0 0 1 0 0,-1-1-1 0 0,1 1 1 0 0,0 0-1 0 0,0 0 1 0 0,0 0 0 0 0,0 0-1 0 0,0 0 1 0 0,0 0-1 0 0,0 0 1 0 0,0-1-1 0 0,0 1 1 0 0,1 0 0 0 0,-1 0-1 0 0,0 0 1 0 0,1 1-1 0 0,0 0-33 0 0,0 1-1 0 0,0-1 0 0 0,0 0 1 0 0,0 0-1 0 0,0 0 1 0 0,0 0-1 0 0,1-1 0 0 0,-1 1 1 0 0,1 0-1 0 0,-1 0 0 0 0,4 2 1 0 0,-4-4 17 0 0,0 1 0 0 0,-1-1 1 0 0,1 1-1 0 0,0-1 0 0 0,0 1 0 0 0,-1-1 0 0 0,1 1 1 0 0,0-1-1 0 0,0 0 0 0 0,0 0 0 0 0,0 1 1 0 0,-1-1-1 0 0,1 0 0 0 0,0 0 0 0 0,0 0 1 0 0,0 0-1 0 0,1 0 0 0 0,-1-1 13 0 0,0 1 0 0 0,0-1 0 0 0,0 1 0 0 0,-1-1 0 0 0,1 1 0 0 0,0-1 0 0 0,-1 0 0 0 0,1 1 0 0 0,0-1 0 0 0,-1 0 0 0 0,1 0-1 0 0,-1 0 1 0 0,1 1 0 0 0,-1-1 0 0 0,0 0 0 0 0,1 0 0 0 0,0-2 0 0 0,-1 2 4 0 0,1 0 0 0 0,-1-1 0 0 0,1 1 0 0 0,-1 0 0 0 0,0-1 0 0 0,1 1 0 0 0,-1 0-1 0 0,0-1 1 0 0,0 1 0 0 0,0 0 0 0 0,0-1 0 0 0,0 1 0 0 0,0-1 0 0 0,-1 1 0 0 0,1 0 0 0 0,0-1 0 0 0,-1 1-1 0 0,1 0 1 0 0,-1-1 0 0 0,1 1 0 0 0,-1 0 0 0 0,0 0 0 0 0,1 0 0 0 0,-1-1 0 0 0,0 1 0 0 0,0 0 0 0 0,0 0 0 0 0,0 0-1 0 0,-2-1 1 0 0,2 1 7 0 0,0 0 0 0 0,-1 0 0 0 0,1 1 0 0 0,-1-1 0 0 0,1 1 0 0 0,-1-1 0 0 0,1 1 0 0 0,-1 0 0 0 0,1-1 0 0 0,-1 1 0 0 0,1 0 0 0 0,-1 0-1 0 0,0 0 1 0 0,1 0 0 0 0,-1 1 0 0 0,1-1 0 0 0,-1 0 0 0 0,1 1 0 0 0,-1-1 0 0 0,1 0 0 0 0,-1 1 0 0 0,1 0 0 0 0,0-1 0 0 0,-1 1 0 0 0,1 0 0 0 0,-2 1-1 0 0,1 0 0 0 0,1-1 0 0 0,-1 1 0 0 0,0 0 0 0 0,1 0-1 0 0,-1 0 1 0 0,1 0 0 0 0,0 0 0 0 0,0 0 0 0 0,-1 1-1 0 0,1-1 1 0 0,1 0 0 0 0,-1 0 0 0 0,0 1 0 0 0,1-1-1 0 0,-1 1 1 0 0,0 3 0 0 0,1-5-20 0 0,0 0 0 0 0,0 0-1 0 0,0 0 1 0 0,0 0 0 0 0,0 0 0 0 0,0 0 0 0 0,0 0 0 0 0,1-1-1 0 0,-1 1 1 0 0,0 0 0 0 0,0 0 0 0 0,1 0 0 0 0,-1 0-1 0 0,0-1 1 0 0,1 1 0 0 0,-1 0 0 0 0,1 0 0 0 0,-1-1-1 0 0,1 1 1 0 0,-1 0 0 0 0,1-1 0 0 0,0 1 0 0 0,-1 0 0 0 0,1-1-1 0 0,0 1 1 0 0,-1-1 0 0 0,1 1 0 0 0,0-1 0 0 0,0 1-1 0 0,0-1 1 0 0,-1 0 0 0 0,1 1 0 0 0,0-1 0 0 0,0 0-1 0 0,0 0 1 0 0,0 0 0 0 0,0 0 0 0 0,0 1 0 0 0,-1-1 0 0 0,1 0-1 0 0,0-1 1 0 0,0 1 0 0 0,0 0 0 0 0,0 0 0 0 0,0 0-1 0 0,0 0 1 0 0,-1-1 0 0 0,2 1 0 0 0,0-1 2 0 0,-1 0 1 0 0,1 0-1 0 0,-1 0 0 0 0,0 0 1 0 0,0 0-1 0 0,1 0 0 0 0,-1 0 1 0 0,0 0-1 0 0,0 0 0 0 0,0-1 1 0 0,0 1-1 0 0,0 0 0 0 0,0-1 1 0 0,0 1-1 0 0,-1-1 1 0 0,1 1-1 0 0,0-1 0 0 0,-1 1 1 0 0,1-1-1 0 0,-1 1 0 0 0,1-4 1 0 0,-1 4 4 0 0,0 0 1 0 0,1 0 0 0 0,-1 0-1 0 0,0 0 1 0 0,0 0 0 0 0,0 0 0 0 0,0 0-1 0 0,0 0 1 0 0,0 0 0 0 0,0 0-1 0 0,0 0 1 0 0,0 0 0 0 0,0 0-1 0 0,0 0 1 0 0,-1 0 0 0 0,1 0-1 0 0,0 0 1 0 0,-1 0 0 0 0,1 0-1 0 0,-1 0 1 0 0,1 0 0 0 0,-1 0 0 0 0,0 0-1 0 0,1 1 1 0 0,-1-1 0 0 0,0 0-1 0 0,1 0 1 0 0,-1 1 0 0 0,0-1-1 0 0,0 0 1 0 0,0 1 0 0 0,0-1-1 0 0,0 1 1 0 0,-1-1 0 0 0,1 1 4 0 0,0 0-1 0 0,0 0 1 0 0,0 0 0 0 0,-1 0 0 0 0,1 0 0 0 0,0 0 0 0 0,0 0-1 0 0,0 1 1 0 0,0-1 0 0 0,0 0 0 0 0,0 1 0 0 0,0-1 0 0 0,0 1-1 0 0,0-1 1 0 0,0 1 0 0 0,1 0 0 0 0,-1-1 0 0 0,0 1-1 0 0,0 0 1 0 0,0-1 0 0 0,1 1 0 0 0,-1 0 0 0 0,0 0 0 0 0,1 0-1 0 0,-1 0 1 0 0,1 0 0 0 0,-1 0 0 0 0,1 0 0 0 0,-1 0 0 0 0,1 0-1 0 0,-1 0 1 0 0,1 0 0 0 0,0 0 0 0 0,0 0 0 0 0,0 0-1 0 0,0 0 1 0 0,0 0 0 0 0,0 0 0 0 0,0 0 0 0 0,0 0 0 0 0,0 0-1 0 0,0 2 1 0 0,1-2-141 0 0,-1 0 0 0 0,0-1 0 0 0,0 1-1 0 0,1 0 1 0 0,-1 0 0 0 0,0 0 0 0 0,1-1 0 0 0,-1 1 0 0 0,1 0-1 0 0,-1 0 1 0 0,1-1 0 0 0,-1 1 0 0 0,1 0 0 0 0,0-1-1 0 0,-1 1 1 0 0,1-1 0 0 0,0 1 0 0 0,0-1 0 0 0,-1 1 0 0 0,1-1-1 0 0,1 1 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5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0 260 7831 0 0,'19'-19'14006'0'0,"-16"19"-13245"0"0,5-2-1576 0 0,21 0 401 0 0,52 2 0 0 0,-35 0 36 0 0,58 2-130 0 0,75-2-116 0 0,-142-1 420 0 0,1-3-1 0 0,63-14 0 0 0,-87 14 112 0 0,0-1 0 0 0,-1-1 1 0 0,25-13-1 0 0,36-27-112 0 0,-73 46 205 0 0,19-16-3 0 0,0 0 1 0 0,26-28-1 0 0,16-14 99 0 0,-61 57 75 0 0,-1 3-112 0 0,-125 305 463 0 0,-28 12 754 0 0,126-269-1059 0 0,-3 0-1 0 0,-2-2 1 0 0,-3-1-1 0 0,-1-2 0 0 0,-82 79 1 0 0,93-102-901 0 0,1-6-47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14.338"/>
    </inkml:context>
    <inkml:brush xml:id="br0">
      <inkml:brushProperty name="width" value="0.05" units="cm"/>
      <inkml:brushProperty name="height" value="0.05" units="cm"/>
      <inkml:brushProperty name="color" value="#9A7200"/>
    </inkml:brush>
  </inkml:definitions>
  <inkml:trace contextRef="#ctx0" brushRef="#br0">56 44 3223 0 0,'0'1'162'0'0,"-1"-1"-1"0"0,1 0 0 0 0,0 0 0 0 0,0 1 0 0 0,-1-1 0 0 0,1 0 0 0 0,0 0 0 0 0,0 0 0 0 0,-1 0 0 0 0,1 0 0 0 0,0 1 0 0 0,-1-1 0 0 0,1 0 0 0 0,0 0 0 0 0,-1 0 0 0 0,1 0 0 0 0,0 0 0 0 0,-1 0 0 0 0,1 0 0 0 0,0 0 1 0 0,-1 0-1 0 0,1 0 0 0 0,0 0 0 0 0,-1 0 0 0 0,1 0 0 0 0,0 0 0 0 0,0 0 0 0 0,-1-1 0 0 0,1 1 0 0 0,0 0 0 0 0,-1 0 0 0 0,1 0 0 0 0,0 0 0 0 0,0-1 0 0 0,-1 1 0 0 0,1 0 0 0 0,0 0 0 0 0,0 0 0 0 0,-1-1 0 0 0,1 1 1 0 0,0 0-1 0 0,0-1 0 0 0,0 1 0 0 0,0 0 0 0 0,-1 0 0 0 0,1-1 0 0 0,0 1 0 0 0,0 0 0 0 0,0-1 0 0 0,0 1 0 0 0,0 0 0 0 0,0-1 0 0 0,1-20 2225 0 0,0 9-741 0 0,-1 11-1558 0 0,0 1 1 0 0,-1-1-1 0 0,1 1 0 0 0,0 0 1 0 0,-1-1-1 0 0,1 1 1 0 0,-1-1-1 0 0,1 1 0 0 0,0 0 1 0 0,-1 0-1 0 0,1-1 0 0 0,-1 1 1 0 0,1 0-1 0 0,-1 0 0 0 0,1-1 1 0 0,-1 1-1 0 0,1 0 1 0 0,-1 0-1 0 0,1 0 0 0 0,-1 0 1 0 0,1 0-1 0 0,-1 0 0 0 0,1 0 1 0 0,-1 0-1 0 0,1 0 1 0 0,-1 0-1 0 0,1 0 0 0 0,-1 0 1 0 0,0 0-1 0 0,1 0 0 0 0,0 1 1 0 0,-1-1-1 0 0,1 0 0 0 0,-1 0 1 0 0,1 1-1 0 0,-1-1 1 0 0,1 0-1 0 0,-1 0 0 0 0,1 1 1 0 0,0-1-1 0 0,-1 1 0 0 0,1-1 1 0 0,-1 0-1 0 0,1 1 1 0 0,0-1-1 0 0,0 1 0 0 0,-1 0 1 0 0,-14 21 247 0 0,8-1-14 0 0,7-20-304 0 0,-1 0 0 0 0,1 0 0 0 0,0 0 0 0 0,0-1 0 0 0,0 1 0 0 0,0 0 0 0 0,-1 0-1 0 0,1 0 1 0 0,1 0 0 0 0,-1-1 0 0 0,0 1 0 0 0,0 0 0 0 0,0 0 0 0 0,0 0 0 0 0,0-1 0 0 0,1 1 0 0 0,-1 0 0 0 0,0 0 0 0 0,1 0 0 0 0,-1-1-1 0 0,1 1 1 0 0,-1 0 0 0 0,1-1 0 0 0,0 2 0 0 0,1-3 31 0 0,0 1 0 0 0,-1-1 0 0 0,1 0-1 0 0,0 0 1 0 0,0 0 0 0 0,-1 0 0 0 0,1 0 0 0 0,0 0-1 0 0,-1 0 1 0 0,1 0 0 0 0,-1-1 0 0 0,2 0 0 0 0,1-2-172 0 0,-3 4 103 0 0,0-1 1 0 0,0 1 0 0 0,0-1 0 0 0,1 0-1 0 0,-1 0 1 0 0,0 0 0 0 0,0 0 0 0 0,0 1 0 0 0,-1-1-1 0 0,1 0 1 0 0,0-1 0 0 0,0 1 0 0 0,0 0-1 0 0,-1 0 1 0 0,1 0 0 0 0,0 0 0 0 0,-1-1 0 0 0,1 1-1 0 0,-1 0 1 0 0,0 0 0 0 0,1-1 0 0 0,-1 1-1 0 0,0 0 1 0 0,0-1 0 0 0,0 1 0 0 0,0 0 0 0 0,0-1-1 0 0,0 1 1 0 0,0-2 0 0 0,0 3 24 0 0,0 0 0 0 0,0 0 1 0 0,0 0-1 0 0,0-1 0 0 0,0 1 1 0 0,0 0-1 0 0,0 0 0 0 0,0 0 1 0 0,0-1-1 0 0,0 1 0 0 0,0 0 1 0 0,0 0-1 0 0,0 0 0 0 0,0 0 0 0 0,0-1 1 0 0,0 1-1 0 0,0 0 0 0 0,0 0 1 0 0,-1 0-1 0 0,1 0 0 0 0,0 0 1 0 0,0-1-1 0 0,0 1 0 0 0,0 0 0 0 0,0 0 1 0 0,0 0-1 0 0,0 0 0 0 0,-1 0 1 0 0,1 0-1 0 0,0-1 0 0 0,0 1 1 0 0,0 0-1 0 0,0 0 0 0 0,0 0 1 0 0,-1 0-1 0 0,1 0 0 0 0,0 0 0 0 0,0 0 1 0 0,0 0-1 0 0,0 0 0 0 0,-1 0 1 0 0,1 0-1 0 0,0 0 0 0 0,-4 8 80 0 0,2 16 32 0 0,2-23-119 0 0,0 1-1 0 0,1-1 0 0 0,0 0 1 0 0,-1 0-1 0 0,1 0 1 0 0,0 1-1 0 0,-1-1 0 0 0,1 0 1 0 0,0 0-1 0 0,0 0 1 0 0,0 0-1 0 0,0 0 1 0 0,0 0-1 0 0,0-1 0 0 0,0 1 1 0 0,0 0-1 0 0,0 0 1 0 0,1-1-1 0 0,-1 1 0 0 0,0-1 1 0 0,0 1-1 0 0,1-1 1 0 0,-1 1-1 0 0,0-1 1 0 0,1 0-1 0 0,-1 0 0 0 0,0 1 1 0 0,3-1-1 0 0,-3 0 1 0 0,0 0 0 0 0,0 0 0 0 0,0-1 0 0 0,1 1 0 0 0,-1 0 0 0 0,0 0 0 0 0,0 0 0 0 0,0-1 0 0 0,0 1 0 0 0,0-1 0 0 0,0 1-1 0 0,0-1 1 0 0,0 1 0 0 0,0-1 0 0 0,0 0 0 0 0,0 1 0 0 0,0-1 0 0 0,0 0 0 0 0,0 0 0 0 0,-1 1 0 0 0,1-1 0 0 0,0 0 0 0 0,0 0 0 0 0,-1 0 0 0 0,1 0 0 0 0,-1 0 0 0 0,1 0 0 0 0,-1 0-1 0 0,1 0 1 0 0,-1-1 0 0 0,0 1 0 0 0,0 0 0 0 0,1-2 0 0 0,-1 3 17 0 0,0-1-1 0 0,0 0 1 0 0,0 0 0 0 0,0 0-1 0 0,0 0 1 0 0,-1 0-1 0 0,1 0 1 0 0,0 1 0 0 0,0-1-1 0 0,-1 0 1 0 0,1 0-1 0 0,-1 0 1 0 0,1 0-1 0 0,0 1 1 0 0,-1-1 0 0 0,0 0-1 0 0,1 1 1 0 0,-1-1-1 0 0,1 0 1 0 0,-1 1 0 0 0,0-1-1 0 0,1 1 1 0 0,-1-1-1 0 0,0 1 1 0 0,0-1 0 0 0,1 1-1 0 0,-1-1 1 0 0,0 1-1 0 0,0 0 1 0 0,0-1 0 0 0,0 1-1 0 0,1 0 1 0 0,-3 0-1 0 0,-3-1 123 0 0,1 0 0 0 0,-1 0 0 0 0,-11 1 0 0 0,14 0-126 0 0,10 12-1922 0 0,-1-8-877 0 0,-5-4 1618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44.50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41 56 2311 0 0,'-1'-17'7279'0'0,"1"0"-606"0"0,0 5-6699 0 0,1 11 64 0 0,-1 1 1 0 0,0 0 0 0 0,0-1 0 0 0,0 1 0 0 0,0 0 0 0 0,0 0 0 0 0,0-1 0 0 0,0 1 0 0 0,0 0 0 0 0,0-1-1 0 0,0 1 1 0 0,0 0 0 0 0,0-1 0 0 0,0 1 0 0 0,0 0 0 0 0,0-1 0 0 0,0 1 0 0 0,0 0 0 0 0,-1-1-1 0 0,1 1 1 0 0,0 0 0 0 0,0 0 0 0 0,0-1 0 0 0,0 1 0 0 0,-1 0 0 0 0,1-1 0 0 0,0 1 0 0 0,-7 4 1301 0 0,-6 12-449 0 0,11-13-894 0 0,1 0 1 0 0,-1 1 0 0 0,1 0-1 0 0,0-1 1 0 0,0 1 0 0 0,0 0-1 0 0,-1 7 1 0 0,2-10 0 0 0,0 0 0 0 0,0-1 1 0 0,0 1-1 0 0,0 0 0 0 0,0 0 0 0 0,0-1 0 0 0,1 1 1 0 0,-1 0-1 0 0,0-1 0 0 0,1 1 0 0 0,-1 0 1 0 0,0-1-1 0 0,1 1 0 0 0,-1 0 0 0 0,0-1 1 0 0,1 1-1 0 0,-1-1 0 0 0,1 1 0 0 0,0 0 1 0 0,0 0 0 0 0,0-1 0 0 0,0 1 1 0 0,1-1-1 0 0,-1 1 0 0 0,0-1 1 0 0,0 1-1 0 0,1-1 0 0 0,-1 0 1 0 0,0 0-1 0 0,0 0 0 0 0,1 0 1 0 0,-1 0-1 0 0,0 0 0 0 0,3 0 1 0 0,-2 0-74 0 0,1-1 1 0 0,-1 0-1 0 0,1 0 1 0 0,-1 0-1 0 0,1 0 1 0 0,-1 0 0 0 0,0 0-1 0 0,0 0 1 0 0,0-1-1 0 0,1 1 1 0 0,1-3-1 0 0,-2 3 70 0 0,-1-1 0 0 0,0 1 0 0 0,1 0 0 0 0,-1-1 0 0 0,0 1 0 0 0,0-1 0 0 0,0 1 0 0 0,0-1 0 0 0,0 1 0 0 0,0-1 0 0 0,0 0 0 0 0,0 0 0 0 0,-1 1 0 0 0,1-1 0 0 0,-1 0 0 0 0,1-2 0 0 0,-1 3 17 0 0,-1 0 0 0 0,1 1 0 0 0,0-1 0 0 0,-1 0 0 0 0,1 0 0 0 0,-1 1 0 0 0,1-1 0 0 0,-1 0 0 0 0,1 1 0 0 0,-1-1 0 0 0,1 1 0 0 0,-1-1 0 0 0,0 1-1 0 0,1-1 1 0 0,-1 1 0 0 0,0-1 0 0 0,0 1 0 0 0,1-1 0 0 0,-1 1 0 0 0,0 0 0 0 0,0 0 0 0 0,0-1 0 0 0,1 1 0 0 0,-1 0 0 0 0,0 0 0 0 0,0 0 0 0 0,0 0 0 0 0,0 0 0 0 0,1 0 0 0 0,-2 0 0 0 0,1 0 32 0 0,0 0 0 0 0,0 0 1 0 0,0-1-1 0 0,0 1 0 0 0,1 0 1 0 0,-1 1-1 0 0,0-1 1 0 0,0 0-1 0 0,0 0 0 0 0,0 0 1 0 0,1 0-1 0 0,-1 1 0 0 0,0-1 1 0 0,0 0-1 0 0,0 1 1 0 0,1-1-1 0 0,-1 0 0 0 0,0 1 1 0 0,0-1-1 0 0,1 1 0 0 0,-1-1 1 0 0,0 1-1 0 0,1 0 1 0 0,-1-1-1 0 0,1 1 0 0 0,-1 0 1 0 0,1-1-1 0 0,-1 1 0 0 0,1 0 1 0 0,-1 1-1 0 0,1 0-97 0 0,-1 1 1 0 0,1 0-1 0 0,0-1 0 0 0,0 1 0 0 0,0 0 0 0 0,1-1 0 0 0,-1 1 0 0 0,1-1 1 0 0,1 6-1 0 0,-2-8 46 0 0,0 0 1 0 0,0 1 0 0 0,1-1-1 0 0,-1 1 1 0 0,0-1 0 0 0,1 1-1 0 0,-1-1 1 0 0,0 0 0 0 0,1 1-1 0 0,-1-1 1 0 0,0 0 0 0 0,1 1-1 0 0,-1-1 1 0 0,1 0 0 0 0,-1 0-1 0 0,1 1 1 0 0,-1-1 0 0 0,0 0-1 0 0,1 0 1 0 0,-1 0 0 0 0,1 1-1 0 0,0-1 1 0 0,0 0-24 0 0,0 0 0 0 0,0-1 0 0 0,0 1 1 0 0,0 0-1 0 0,0 0 0 0 0,0-1 0 0 0,0 1 0 0 0,0 0 1 0 0,0-1-1 0 0,0 1 0 0 0,0-1 0 0 0,0 1 0 0 0,0-1 1 0 0,1-1-1 0 0,-1 1 11 0 0,0 0 0 0 0,0 0-1 0 0,0 0 1 0 0,-1 0 0 0 0,1 0 0 0 0,0 0 0 0 0,-1-1 0 0 0,1 1-1 0 0,-1 0 1 0 0,1 0 0 0 0,-1 0 0 0 0,0-1 0 0 0,0 1 0 0 0,1 0-1 0 0,-1-1 1 0 0,0 1 0 0 0,0 0 0 0 0,0 0 0 0 0,0-1 0 0 0,0 1-1 0 0,-1 0 1 0 0,1-1 0 0 0,0 1 0 0 0,-1 0 0 0 0,1 0 0 0 0,-1-1-1 0 0,1 1 1 0 0,-1 0 0 0 0,1 0 0 0 0,-2-1 0 0 0,2 1 19 0 0,-1 0-1 0 0,1 0 1 0 0,-1 0 0 0 0,1 0 0 0 0,-1 1-1 0 0,1-1 1 0 0,-1 0 0 0 0,0 0 0 0 0,1 1-1 0 0,-1-1 1 0 0,0 0 0 0 0,1 1 0 0 0,-1-1 0 0 0,0 1-1 0 0,0-1 1 0 0,0 1 0 0 0,0-1 0 0 0,1 1-1 0 0,-1 0 1 0 0,0-1 0 0 0,0 1 0 0 0,0 0 0 0 0,0 0-1 0 0,0-1 1 0 0,0 1 0 0 0,0 0 0 0 0,0 0-1 0 0,0 0 1 0 0,0 0 0 0 0,0 1 0 0 0,0-1-1 0 0,0 0 1 0 0,0 0 0 0 0,0 0 0 0 0,0 1 0 0 0,1-1-1 0 0,-1 1 1 0 0,0-1 0 0 0,0 0 0 0 0,0 1-1 0 0,-1 0 1 0 0,1 0 14 0 0,0 0 0 0 0,0-1 0 0 0,0 1 0 0 0,0 0 1 0 0,0 0-1 0 0,0 0 0 0 0,0 0 0 0 0,0 0 0 0 0,0 0 0 0 0,0 0 0 0 0,1 0 0 0 0,-1 0 0 0 0,0 0 0 0 0,1 0 0 0 0,-1 0 0 0 0,1 1 0 0 0,-1-1 0 0 0,1 0 0 0 0,-1 0 1 0 0,1 1-1 0 0,0-1 0 0 0,0 0 0 0 0,0 1 0 0 0,0-1 0 0 0,0 0 0 0 0,0 1 0 0 0,0-1 0 0 0,0 0 0 0 0,1 3 0 0 0,-1-4-25 0 0,0 0-1 0 0,0 0 1 0 0,0 0-1 0 0,0 0 1 0 0,0 0-1 0 0,0 0 1 0 0,0 0-1 0 0,0 0 1 0 0,0 0 0 0 0,1 0-1 0 0,-1 0 1 0 0,0 1-1 0 0,0-1 1 0 0,0 0-1 0 0,0 0 1 0 0,0 0-1 0 0,0 0 1 0 0,0 0-1 0 0,1 0 1 0 0,-1 0-1 0 0,0 0 1 0 0,0 0-1 0 0,0 0 1 0 0,0 0-1 0 0,0 0 1 0 0,0 0 0 0 0,0 0-1 0 0,1 0 1 0 0,-1 0-1 0 0,0 0 1 0 0,0 0-1 0 0,0 0 1 0 0,0 0-1 0 0,0 0 1 0 0,0-1-1 0 0,0 1 1 0 0,0 0-1 0 0,1 0 1 0 0,-1 0-1 0 0,0 0 1 0 0,0 0 0 0 0,0 0-1 0 0,0 0 1 0 0,0 0-1 0 0,0 0 1 0 0,0 0-1 0 0,0-1 1 0 0,0 1-1 0 0,9-9-1120 0 0,-8 9 1052 0 0,-1-1-1 0 0,1 0 1 0 0,0 1 0 0 0,-1-1-1 0 0,1 0 1 0 0,-1 0-1 0 0,1 0 1 0 0,-1 0-1 0 0,1 0 1 0 0,-1 0 0 0 0,1 1-1 0 0,-1-1 1 0 0,0 0-1 0 0,0 0 1 0 0,0 0-1 0 0,1 0 1 0 0,-1 0 0 0 0,0 0-1 0 0,0 0 1 0 0,-1-2-1 0 0,1 2 60 0 0,-1 1 0 0 0,1 0 0 0 0,-1 0 0 0 0,1 0 0 0 0,-1 0 0 0 0,0 0-1 0 0,1 0 1 0 0,-1 0 0 0 0,1 0 0 0 0,-1 0 0 0 0,1 0 0 0 0,-1 0 0 0 0,0 0 0 0 0,1 0-1 0 0,-1 0 1 0 0,1 1 0 0 0,-1-1 0 0 0,1 0 0 0 0,-1 0 0 0 0,1 1 0 0 0,-1-1 0 0 0,1 0-1 0 0,-1 1 1 0 0,1-1 0 0 0,-1 0 0 0 0,0 1 0 0 0,-12 10-959 0 0,6-5 8 0 0,3-2-2582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04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55 10135 0 0,'0'-1'154'0'0,"-1"0"-1"0"0,1 1 0 0 0,-1-1 1 0 0,1 0-1 0 0,0 1 0 0 0,-1-1 0 0 0,1 0 1 0 0,0 1-1 0 0,0-1 0 0 0,-1 0 1 0 0,1 0-1 0 0,0 1 0 0 0,0-1 1 0 0,0 0-1 0 0,0 0 0 0 0,0 1 1 0 0,0-1-1 0 0,0 0 0 0 0,0 0 0 0 0,0 1 1 0 0,0-1-1 0 0,0 0 0 0 0,1 0 1 0 0,-1-1-1 0 0,1 1-7 0 0,-1 0-1 0 0,0 0 1 0 0,0 0-1 0 0,1 0 1 0 0,-1 0-1 0 0,0 0 1 0 0,0 0-1 0 0,0 0 1 0 0,0 0 0 0 0,0 0-1 0 0,0 0 1 0 0,-1 0-1 0 0,1 0 1 0 0,0 0-1 0 0,-1 0 1 0 0,1 0 0 0 0,0 1-1 0 0,-1-1 1 0 0,0-1-1 0 0,1 1-75 0 0,0 1-1 0 0,-1-1 1 0 0,1 1 0 0 0,0 0-1 0 0,0-1 1 0 0,0 1-1 0 0,-1-1 1 0 0,1 1 0 0 0,0 0-1 0 0,0-1 1 0 0,0 1-1 0 0,0-1 1 0 0,0 1 0 0 0,0-1-1 0 0,0 1 1 0 0,0-1-1 0 0,0 1 1 0 0,0 0 0 0 0,0-1-1 0 0,0 1 1 0 0,0-1-1 0 0,1 0 1 0 0,-1 0 338 0 0,-1 3 649 0 0,-14 30-20 0 0,14-30-1043 0 0,1-1 0 0 0,-1 1-1 0 0,1-1 1 0 0,-1 1 0 0 0,1-1 0 0 0,0 1 0 0 0,-1-1 0 0 0,1 1 0 0 0,0 0 0 0 0,0-1-1 0 0,0 1 1 0 0,0-1 0 0 0,0 1 0 0 0,1-1 0 0 0,-1 1 0 0 0,0 0 0 0 0,1-1 0 0 0,-1 1 0 0 0,1-1-1 0 0,0 0 1 0 0,0 2 0 0 0,-1-2 4 0 0,1-1-1 0 0,-1 0 1 0 0,0 1 0 0 0,1-1-1 0 0,-1 0 1 0 0,0 0 0 0 0,1 0-1 0 0,-1 1 1 0 0,0-1 0 0 0,1 0-1 0 0,-1 0 1 0 0,1 0 0 0 0,-1 0-1 0 0,0 0 1 0 0,1 0 0 0 0,-1 0-1 0 0,1 0 1 0 0,-1 0 0 0 0,1 0-1 0 0,-1 0 1 0 0,0 0-1 0 0,1 0 1 0 0,-1 0 0 0 0,1 0-1 0 0,-1 0 1 0 0,0 0 0 0 0,1-1-1 0 0,11-8 19 0 0,-10 6-8 0 0,0 0 1 0 0,1 0-1 0 0,-1 0 0 0 0,0 0 1 0 0,2-5-1 0 0,-4 6 13 0 0,0 0 0 0 0,1 0 0 0 0,-1 1 0 0 0,0-1 0 0 0,0 0 0 0 0,0 0 0 0 0,-1 1-1 0 0,1-1 1 0 0,0 0 0 0 0,-2-3 0 0 0,2 5 2 0 0,0-1 0 0 0,0 0 0 0 0,0 1 0 0 0,0-1 0 0 0,-1 1 0 0 0,1-1 0 0 0,0 1-1 0 0,0-1 1 0 0,-1 1 0 0 0,1-1 0 0 0,0 1 0 0 0,-1-1 0 0 0,1 1 0 0 0,-1-1 0 0 0,1 1 0 0 0,0-1 0 0 0,-1 1 0 0 0,1 0 0 0 0,-1-1-1 0 0,1 1 1 0 0,-1 0 0 0 0,0-1 0 0 0,1 1 0 0 0,-1 0 0 0 0,1 0 0 0 0,-1 0 0 0 0,1 0 0 0 0,-1-1 0 0 0,0 1 0 0 0,1 0-1 0 0,-1 0 1 0 0,1 0 0 0 0,-1 0 0 0 0,-1 0 0 0 0,2 1-22 0 0,-1-1 0 0 0,1 1 0 0 0,-1-1 0 0 0,1 0 0 0 0,-1 1 0 0 0,1-1-1 0 0,-1 1 1 0 0,1-1 0 0 0,0 1 0 0 0,-1 0 0 0 0,1-1 0 0 0,0 1 0 0 0,-1-1 0 0 0,1 1 0 0 0,0 0 0 0 0,0-1 0 0 0,-1 1-1 0 0,1 0 1 0 0,0-1 0 0 0,0 1 0 0 0,0 0 0 0 0,0-1 0 0 0,0 1 0 0 0,0 0 0 0 0,0-1 0 0 0,0 1 0 0 0,0 0-1 0 0,0-1 1 0 0,1 1 0 0 0,-1 0 0 0 0,5 21-13 0 0,-4-22 8 0 0,-1 1 0 0 0,0-1 0 0 0,0 1 0 0 0,1-1 0 0 0,-1 1-1 0 0,0-1 1 0 0,1 0 0 0 0,-1 1 0 0 0,0-1 0 0 0,1 1 0 0 0,-1-1 0 0 0,0 0 0 0 0,1 0 0 0 0,-1 1-1 0 0,1-1 1 0 0,-1 0 0 0 0,1 0 0 0 0,-1 1 0 0 0,1-1 0 0 0,-1 0 0 0 0,1 0 0 0 0,-1 0 0 0 0,1 0-1 0 0,-1 0 1 0 0,1 0 0 0 0,-1 0 0 0 0,1 0 0 0 0,-1 0 0 0 0,1 0 0 0 0,0 0 0 0 0,2 0-27 0 0,-1-1-1 0 0,0 1 1 0 0,0-1 0 0 0,0 0 0 0 0,0 0 0 0 0,-1 1 0 0 0,1-1-1 0 0,4-3 1 0 0,-5 3 0 0 0,1 0 0 0 0,0-1 0 0 0,0 1 0 0 0,-1-1-1 0 0,1 0 1 0 0,-1 1 0 0 0,0-1 0 0 0,3-3 0 0 0,-4 5 26 0 0,0-1 1 0 0,1 0-1 0 0,-1 1 0 0 0,0-1 1 0 0,0 1-1 0 0,1-1 1 0 0,-1 0-1 0 0,0 1 1 0 0,0-1-1 0 0,0 0 1 0 0,0 1-1 0 0,0-1 0 0 0,0 1 1 0 0,0-1-1 0 0,0 0 1 0 0,0 1-1 0 0,0-1 1 0 0,0 0-1 0 0,0 1 1 0 0,-1-1-1 0 0,1 1 0 0 0,0-1 1 0 0,0 0-1 0 0,-1 1 1 0 0,1-1-1 0 0,0 1 1 0 0,-1-1-1 0 0,-1-1 22 0 0,1 1 0 0 0,-1 0 0 0 0,1 0 0 0 0,-1 0 0 0 0,1 0 0 0 0,-1 1 0 0 0,0-1 0 0 0,0 0 0 0 0,1 1 0 0 0,-1-1 0 0 0,0 1 0 0 0,0-1 0 0 0,0 1 0 0 0,0 0 0 0 0,0 0 0 0 0,0 0 0 0 0,1 0 0 0 0,-1 0 0 0 0,-3 1 0 0 0,3-1-14 0 0,1 0-1 0 0,0 0 1 0 0,-1 1 0 0 0,1-1 0 0 0,0 0-1 0 0,-1 1 1 0 0,1-1 0 0 0,0 1 0 0 0,0-1-1 0 0,-1 1 1 0 0,1 0 0 0 0,0-1-1 0 0,0 1 1 0 0,0 0 0 0 0,0 0 0 0 0,0 0-1 0 0,0 0 1 0 0,0 0 0 0 0,0 0-1 0 0,0 0 1 0 0,0 0 0 0 0,1 1 0 0 0,-1-1-1 0 0,1 0 1 0 0,-1 0 0 0 0,0 1-1 0 0,1 0 1 0 0,1 38-1283 0 0,7-53 1144 0 0,-7 12 118 0 0,-1-1-1 0 0,1 1 0 0 0,-1-1 1 0 0,0 1-1 0 0,0-1 1 0 0,1 1-1 0 0,-1-1 0 0 0,0 1 1 0 0,0-1-1 0 0,0 1 1 0 0,-1 0-1 0 0,1-1 0 0 0,0 1 1 0 0,-1-1-1 0 0,1 1 1 0 0,0-1-1 0 0,-1 1 0 0 0,0 0 1 0 0,1-1-1 0 0,-1 1 1 0 0,0 0-1 0 0,0-1 0 0 0,-1-1 1 0 0,1 3 3 0 0,1-1 0 0 0,-1 1 0 0 0,0-1 0 0 0,1 1 0 0 0,-1 0 0 0 0,0-1 0 0 0,1 1 0 0 0,-1 0 0 0 0,0-1 0 0 0,1 1 0 0 0,-1 0-1 0 0,0 0 1 0 0,1 0 0 0 0,-1 0 0 0 0,0 0 0 0 0,0 0 0 0 0,1 0 0 0 0,-1 0 0 0 0,-1 0 0 0 0,1 0 6 0 0,0 1 1 0 0,-1-1-1 0 0,1 1 0 0 0,0-1 0 0 0,0 1 0 0 0,-1 0 0 0 0,1-1 1 0 0,0 1-1 0 0,0 0 0 0 0,0 0 0 0 0,0 0 0 0 0,0 0 0 0 0,-1 2 1 0 0,1-3 12 0 0,1 0 1 0 0,-1 1 0 0 0,1-1 0 0 0,-1 0 0 0 0,1 1 0 0 0,0-1 0 0 0,-1 1-1 0 0,1-1 1 0 0,0 0 0 0 0,-1 1 0 0 0,1-1 0 0 0,0 1 0 0 0,-1-1 0 0 0,1 1-1 0 0,0-1 1 0 0,0 1 0 0 0,0-1 0 0 0,0 1 0 0 0,-1 0 0 0 0,1-1 0 0 0,0 1-1 0 0,0-1 1 0 0,0 1 0 0 0,0-1 0 0 0,0 1 0 0 0,0-1 0 0 0,1 1 0 0 0,-1 0-1 0 0,0-1 1 0 0,0 1 0 0 0,0-1 0 0 0,0 1 0 0 0,1 0 0 0 0,0-1-82 0 0,0 1 0 0 0,-1-1 0 0 0,1 0 0 0 0,0 1 0 0 0,0-1 0 0 0,0 0 1 0 0,0 0-1 0 0,-1 0 0 0 0,1 0 0 0 0,0 0 0 0 0,0 0 0 0 0,0 0 0 0 0,0 0 0 0 0,-1 0 1 0 0,1 0-1 0 0,0 0 0 0 0,0 0 0 0 0,0-1 0 0 0,0 1 0 0 0,1-1 0 0 0,-1 1-77 0 0,0-1-1 0 0,0 1 0 0 0,0-1 0 0 0,0 1 1 0 0,0-1-1 0 0,0 1 0 0 0,0-1 1 0 0,0 0-1 0 0,0 0 0 0 0,0 1 0 0 0,-1-1 1 0 0,2-2-1 0 0,-2-2-326 0 0,-10 0 1309 0 0,4 5 598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05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2111 0 0,'0'0'0'0'0,"0"-1"0"0"0,0 1 0 0 0,0 0 0 0 0,1-1 0 0 0,0-1 0 0 0,-1 0-72 0 0,1 0 72 0 0,-1 0 0 0 0,0-1 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19.5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69 39 1839 0 0,'0'-1'-45'0'0,"0"1"0"0"0,0-1-1 0 0,0 1 1 0 0,0-1 0 0 0,0 1 0 0 0,0-1-1 0 0,0 1 1 0 0,0-1 0 0 0,0 1-1 0 0,0-1 1 0 0,0 1 0 0 0,0-1-1 0 0,0 1 1 0 0,0-1 0 0 0,1 1-1 0 0,-1 0 1 0 0,0-1 0 0 0,0 1-1 0 0,1-1 1 0 0,-1 1 0 0 0,0-1-1 0 0,1 1 1 0 0,-1 0 0 0 0,5-12 10415 0 0,-7 11-10144 0 0,0 0 1 0 0,0 1-1 0 0,0-1 1 0 0,0 1-1 0 0,0-1 1 0 0,0 1-1 0 0,0 0 1 0 0,0-1-1 0 0,0 1 1 0 0,0 0-1 0 0,0 1 0 0 0,0-1 1 0 0,0 0-1 0 0,0 1 1 0 0,0-1-1 0 0,0 1 1 0 0,0-1-1 0 0,1 1 1 0 0,-1 0-1 0 0,0 0 0 0 0,0 0 1 0 0,0 0-1 0 0,1 0 1 0 0,-3 1-1 0 0,3 0-222 0 0,0-1 1 0 0,0 1-1 0 0,0 0 0 0 0,0-1 0 0 0,0 1 0 0 0,0 0 0 0 0,0-1 0 0 0,0 1 1 0 0,1 0-1 0 0,-1 0 0 0 0,1 0 0 0 0,-1 0 0 0 0,1 0 0 0 0,0 0 0 0 0,0 0 1 0 0,0-1-1 0 0,0 1 0 0 0,0 0 0 0 0,0 0 0 0 0,0 0 0 0 0,1 0 1 0 0,-1 0-1 0 0,1 0 0 0 0,-1 0 0 0 0,1-1 0 0 0,1 4 0 0 0,-1-4 12 0 0,-1-1 0 0 0,1 1 0 0 0,-1-1 0 0 0,1 1 0 0 0,0-1 0 0 0,-1 1 0 0 0,1-1 0 0 0,-1 1 0 0 0,1-1 0 0 0,0 0 0 0 0,-1 0 0 0 0,1 1 0 0 0,0-1 0 0 0,-1 0 0 0 0,1 0 0 0 0,0 0 0 0 0,0 0 0 0 0,-1 0 0 0 0,1 0 0 0 0,0 0 0 0 0,0 0 0 0 0,-1 0 0 0 0,1 0 0 0 0,0 0-1 0 0,-1 0 1 0 0,1 0 0 0 0,0 0 0 0 0,-1-1 0 0 0,1 1 0 0 0,0 0 0 0 0,-1-1 0 0 0,1 1 0 0 0,0 0 0 0 0,-1-1 0 0 0,1 1 0 0 0,-1-1 0 0 0,1 1 0 0 0,-1-1 0 0 0,1 0 0 0 0,2-1 150 0 0,0 0 0 0 0,-1-1 0 0 0,1 1 0 0 0,-1-1-1 0 0,0 1 1 0 0,4-7 0 0 0,-5 7-120 0 0,0-1 0 0 0,0 0-1 0 0,0 0 1 0 0,0 0 0 0 0,-1 0 0 0 0,1 0-1 0 0,-1-5 1 0 0,0 7-35 0 0,0 1-1 0 0,0-1 1 0 0,0 0-1 0 0,0 0 1 0 0,0 0-1 0 0,0 0 0 0 0,0 1 1 0 0,0-1-1 0 0,0 0 1 0 0,0 0-1 0 0,-1 0 1 0 0,1 1-1 0 0,0-1 1 0 0,-1 0-1 0 0,1 0 1 0 0,-1 1-1 0 0,1-1 1 0 0,-1 0-1 0 0,1 1 1 0 0,-1-1-1 0 0,1 0 1 0 0,-1 1-1 0 0,0-1 1 0 0,1 1-1 0 0,-1-1 1 0 0,0 1-1 0 0,1-1 1 0 0,-1 1-1 0 0,0 0 1 0 0,0-1-1 0 0,-1 1 1 0 0,0 0-11 0 0,1 0 1 0 0,-1 0-1 0 0,1 0 1 0 0,-1 0 0 0 0,1 1-1 0 0,-1-1 1 0 0,0 0-1 0 0,1 1 1 0 0,0 0 0 0 0,-1-1-1 0 0,1 1 1 0 0,-1 0-1 0 0,1 0 1 0 0,0-1 0 0 0,-1 1-1 0 0,1 0 1 0 0,0 0-1 0 0,0 1 1 0 0,0-1 0 0 0,0 0-1 0 0,-1 2 1 0 0,-1 0-1 0 0,1-1-1 0 0,0 1 1 0 0,0 0 0 0 0,1 0-1 0 0,-1 0 1 0 0,1 0 0 0 0,-1 0-1 0 0,-1 6 1 0 0,3-8-5 0 0,0 0 0 0 0,0 0-1 0 0,-1 0 1 0 0,1-1 0 0 0,0 1 0 0 0,0 0-1 0 0,0 0 1 0 0,0 0 0 0 0,0 0 0 0 0,0 0-1 0 0,0 0 1 0 0,0-1 0 0 0,1 1 0 0 0,-1 0-1 0 0,0 0 1 0 0,0 0 0 0 0,1 0 0 0 0,-1-1-1 0 0,1 1 1 0 0,-1 0 0 0 0,0 0 0 0 0,1-1-1 0 0,-1 1 1 0 0,1 0 0 0 0,0-1 0 0 0,-1 1-1 0 0,1-1 1 0 0,0 1 0 0 0,-1 0 0 0 0,1-1-1 0 0,0 0 1 0 0,-1 1 0 0 0,1-1 0 0 0,0 1-1 0 0,0-1 1 0 0,0 0 0 0 0,-1 1 0 0 0,1-1-1 0 0,0 0 1 0 0,0 0 0 0 0,0 0 0 0 0,0 0-1 0 0,0 0 1 0 0,-1 0 0 0 0,1 0 0 0 0,0 0-1 0 0,0 0 1 0 0,0 0 0 0 0,0 0 0 0 0,0-1-1 0 0,-1 1 1 0 0,1 0 0 0 0,0 0-1 0 0,0-1 1 0 0,0 1 0 0 0,-1-1 0 0 0,1 1-1 0 0,0-1 1 0 0,0 1 0 0 0,-1-1 0 0 0,1 1-1 0 0,-1-1 1 0 0,1 0 0 0 0,0 1 0 0 0,-1-1-1 0 0,1-1 1 0 0,1-2-5 0 0,0 1 1 0 0,0-1-1 0 0,-1 0 0 0 0,0 0 0 0 0,0 0 0 0 0,0 1 0 0 0,0-1 0 0 0,-1 0 1 0 0,0 0-1 0 0,1 0 0 0 0,-1 0 0 0 0,-1-5 0 0 0,1 8 15 0 0,-1 0-1 0 0,1 1 0 0 0,-1-1 1 0 0,1 0-1 0 0,-1 1 0 0 0,1-1 0 0 0,-1 0 1 0 0,1 1-1 0 0,-1-1 0 0 0,1 1 1 0 0,-1-1-1 0 0,0 1 0 0 0,1-1 1 0 0,-1 1-1 0 0,0 0 0 0 0,0-1 1 0 0,1 1-1 0 0,-1 0 0 0 0,0-1 1 0 0,0 1-1 0 0,0 0 0 0 0,1 0 1 0 0,-1 0-1 0 0,0 0 0 0 0,0 0 1 0 0,0 0-1 0 0,1 0 0 0 0,-1 0 1 0 0,0 0-1 0 0,0 0 0 0 0,0 0 1 0 0,1 0-1 0 0,-1 1 0 0 0,0-1 1 0 0,0 0-1 0 0,-1 1 0 0 0,0 0 9 0 0,0 0-1 0 0,-1 0 0 0 0,1-1 0 0 0,0 1 1 0 0,0 1-1 0 0,0-1 0 0 0,0 0 1 0 0,0 0-1 0 0,0 1 0 0 0,1-1 1 0 0,-1 1-1 0 0,-2 2 0 0 0,4-3-39 0 0,-1 0-1 0 0,1 1 1 0 0,-1-1-1 0 0,1 0 1 0 0,0 1-1 0 0,-1-1 1 0 0,1 1-1 0 0,0-1 1 0 0,0 0-1 0 0,0 1 1 0 0,0-1-1 0 0,1 0 0 0 0,-1 1 1 0 0,0-1-1 0 0,0 0 1 0 0,1 1-1 0 0,-1-1 1 0 0,1 0-1 0 0,-1 1 1 0 0,1-1-1 0 0,0 0 1 0 0,-1 0-1 0 0,1 0 1 0 0,2 3-1 0 0,-3-4 10 0 0,1 1-1 0 0,-1 0 0 0 0,1 0 1 0 0,0-1-1 0 0,0 1 1 0 0,-1 0-1 0 0,1-1 0 0 0,0 1 1 0 0,0-1-1 0 0,-1 1 1 0 0,1-1-1 0 0,0 0 0 0 0,0 1 1 0 0,0-1-1 0 0,0 0 1 0 0,0 1-1 0 0,0-1 1 0 0,0 0-1 0 0,0 0 0 0 0,0 0 1 0 0,0 0-1 0 0,0 0 1 0 0,-1 0-1 0 0,1 0 0 0 0,0 0 1 0 0,0 0-1 0 0,0 0 1 0 0,0-1-1 0 0,0 1 0 0 0,0 0 1 0 0,0-1-1 0 0,0 1 1 0 0,0 0-1 0 0,-1-1 0 0 0,1 1 1 0 0,1-2-1 0 0,-1 1 19 0 0,1-1 0 0 0,-1 1 0 0 0,1-1 0 0 0,-1 0 0 0 0,0 0 0 0 0,0 0 0 0 0,0 0 0 0 0,0 0 0 0 0,0 0 0 0 0,0 0 0 0 0,0 0 0 0 0,0-2 0 0 0,-1 3 0 0 0,0 0 0 0 0,0 0 0 0 0,1 0 0 0 0,-1 0 0 0 0,0 0 0 0 0,0 0 0 0 0,0 0 0 0 0,0 0 0 0 0,0 0 0 0 0,0 1 0 0 0,0-1 0 0 0,-1 0 0 0 0,1 0 0 0 0,0 0 0 0 0,0 0 0 0 0,-1 0 0 0 0,1 0 0 0 0,0 0 0 0 0,-1 1 0 0 0,1-1 0 0 0,-1 0 0 0 0,1 0 0 0 0,-1 1 0 0 0,0-1 0 0 0,1 0 0 0 0,-1 0 0 0 0,0 1 0 0 0,1-1 0 0 0,-1 1 0 0 0,0-1 0 0 0,-1 0 0 0 0,1 1-167 0 0,0 0 0 0 0,-1 0 1 0 0,1 0-1 0 0,0 0 0 0 0,0 0 0 0 0,0 1 0 0 0,0-1 0 0 0,-1 0 0 0 0,1 1 0 0 0,0-1 1 0 0,0 1-1 0 0,0-1 0 0 0,-1 1 0 0 0,2 0 14 0 0,-1-1 0 0 0,1 0 1 0 0,-1 0-1 0 0,1 0 0 0 0,-1 1 0 0 0,1-1 1 0 0,-1 0-1 0 0,1 0 0 0 0,-1 1 1 0 0,1-1-1 0 0,-1 0 0 0 0,1 1 0 0 0,0-1 1 0 0,-1 1-1 0 0,1-1 0 0 0,0 1 0 0 0,-1-1 1 0 0,1 0-1 0 0,0 1 0 0 0,0-1 0 0 0,-1 1 1 0 0,1-1-1 0 0,0 1 0 0 0,0-1 0 0 0,0 1 1 0 0,0-1-1 0 0,0 1 0 0 0,0 0 0 0 0,0 0 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5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68 919 0 0,'-2'-8'2456'0'0,"2"7"-2235"0"0,0 0-1 0 0,0 0 0 0 0,0 0 0 0 0,-1 0 0 0 0,1 0 0 0 0,0 0 0 0 0,-1 0 1 0 0,1 0-1 0 0,-1 0 0 0 0,1 0 0 0 0,-1 0 0 0 0,0 0 0 0 0,0-1 0 0 0,0 2-104 0 0,0 0 0 0 0,0 0 0 0 0,1 0-1 0 0,-1 0 1 0 0,0 0 0 0 0,0 0-1 0 0,1 1 1 0 0,-1-1 0 0 0,0 0 0 0 0,0 0-1 0 0,1 0 1 0 0,-1 1 0 0 0,0-1-1 0 0,1 0 1 0 0,-1 1 0 0 0,1-1 0 0 0,-1 1-1 0 0,0-1 1 0 0,1 1 0 0 0,-2 0-1 0 0,-19 15-104 0 0,0 1-1 0 0,1 0 0 0 0,-29 35 1 0 0,26-22 753 0 0,2 2 1 0 0,1 1 0 0 0,-27 60-1 0 0,41-80-490 0 0,0 0-1 0 0,1 1 1 0 0,0-1-1 0 0,-3 16 1 0 0,7-24-222 0 0,1 0 0 0 0,-1-1 1 0 0,1 1-1 0 0,0 0 1 0 0,0-1-1 0 0,0 1 1 0 0,1 0-1 0 0,-1-1 0 0 0,1 1 1 0 0,1 0-1 0 0,-1-1 1 0 0,0 1-1 0 0,1-1 1 0 0,0 0-1 0 0,0 0 1 0 0,4 6-1 0 0,-1-2-70 0 0,0-1 0 0 0,1 0 1 0 0,0-1-1 0 0,0 1 0 0 0,0-1 0 0 0,1 0 0 0 0,0 0 0 0 0,0-1 1 0 0,11 6-1 0 0,-15-10-11 0 0,0 1 0 0 0,0-1 0 0 0,1 0 0 0 0,-1 1 0 0 0,0-1 1 0 0,1-1-1 0 0,0 1 0 0 0,-1-1 0 0 0,1 1 0 0 0,-1-1 0 0 0,1 0 0 0 0,-1 0 0 0 0,1-1 0 0 0,-1 1 0 0 0,1-1 1 0 0,0 1-1 0 0,-1-1 0 0 0,0 0 0 0 0,1-1 0 0 0,-1 1 0 0 0,0 0 0 0 0,1-1 0 0 0,-1 0 0 0 0,0 0 1 0 0,4-3-1 0 0,6-6 31 0 0,-1-1 0 0 0,0 0 0 0 0,0 0 1 0 0,14-22-1 0 0,-8 8 232 0 0,21-44-1 0 0,-31 53-99 0 0,-1 0-1 0 0,-1-1 0 0 0,7-33 1 0 0,3-57 387 0 0,-15 99-404 0 0,0-1 1 0 0,-1 0-1 0 0,0 1 0 0 0,0-1 1 0 0,-1 0-1 0 0,-1 1 1 0 0,-3-17-1 0 0,3 22-94 0 0,1 0 0 0 0,-1-1 0 0 0,0 1 0 0 0,-1 0 0 0 0,1 0 0 0 0,-1 0 1 0 0,0 0-1 0 0,0 0 0 0 0,0 1 0 0 0,0-1 0 0 0,0 1 0 0 0,-1 0 0 0 0,0 0 0 0 0,1 0 0 0 0,-1 0 0 0 0,0 1 0 0 0,-8-4 1 0 0,3 3-181 0 0,1-1 1 0 0,-1 2 0 0 0,0-1 0 0 0,-1 1-1 0 0,-10-1 1 0 0,6 2-640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7367 0 0,'0'0'667'0'0,"-7"2"-534"0"0,6-2 69 0 0,-1 0 0 0 0,1 1 0 0 0,0-1 0 0 0,0 1 0 0 0,0 0 0 0 0,0-1 0 0 0,-1 1 0 0 0,1 0 0 0 0,0 0 0 0 0,0-1-1 0 0,0 1 1 0 0,0 0 0 0 0,1 0 0 0 0,-1 0 0 0 0,0 0 0 0 0,0 0 0 0 0,0 0 0 0 0,1 1 0 0 0,-1-1 0 0 0,1 0 0 0 0,-1 0 0 0 0,1 0-1 0 0,-1 1 1 0 0,1 1 0 0 0,-2 0 585 0 0,-3 14-224 0 0,0 0 1 0 0,1 0-1 0 0,0 0 1 0 0,-1 27 0 0 0,3 72-1020 0 0,2-51 365 0 0,-10 56-2427 0 0,8-99-2494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216 173 2759 0 0,'4'-29'605'0'0,"-2"21"918"0"0,0 0 0 0 0,0 0 0 0 0,1 0-1 0 0,0 0 1 0 0,0 0 0 0 0,7-9 0 0 0,5-3-1966 0 0,-9 13 444 0 0,1 0 1 0 0,0 1-1 0 0,1 0 1 0 0,0 0-1 0 0,0 1 1 0 0,11-6-1 0 0,-15 9 0 0 0,-1 0-1 0 0,1 1 1 0 0,-1 0 0 0 0,1-1-1 0 0,-1 1 1 0 0,1 1 0 0 0,0-1-1 0 0,0 0 1 0 0,0 1 0 0 0,-1 0-1 0 0,1 0 1 0 0,0 0-1 0 0,0 1 1 0 0,0-1 0 0 0,-1 1-1 0 0,1 0 1 0 0,0 0 0 0 0,6 2-1 0 0,-7-1 5 0 0,0 0 0 0 0,0 1 0 0 0,0-1 0 0 0,0 0 0 0 0,0 1 0 0 0,-1 0 0 0 0,0-1 0 0 0,1 1 0 0 0,-1 0 0 0 0,0 0 0 0 0,0 1 0 0 0,0-1 0 0 0,-1 0 0 0 0,3 7 0 0 0,1 5 14 0 0,-1 0 0 0 0,3 17 0 0 0,-1-4 23 0 0,-2-1 0 0 0,-1 1 0 0 0,-2 0-1 0 0,0 0 1 0 0,-5 39 0 0 0,2-59 11 0 0,0 0-1 0 0,0 0 1 0 0,-1 0 0 0 0,0 0 0 0 0,0-1 0 0 0,-1 1-1 0 0,0-1 1 0 0,-7 11 0 0 0,-7 4 308 0 0,-22 24 1 0 0,9-12-124 0 0,19-21-165 0 0,-70 78 167 0 0,70-80-316 0 0,1-1 0 0 0,-2 0-1 0 0,1-1 1 0 0,-1 0 0 0 0,-24 12 0 0 0,30-19-6 0 0,0 1 0 0 0,0-1 0 0 0,0 0 0 0 0,0-1 0 0 0,0 0 1 0 0,0 0-1 0 0,0 0 0 0 0,-13-1 0 0 0,16 0 66 0 0,0-1 0 0 0,1 1 0 0 0,-1-1 0 0 0,1 1 1 0 0,-1-1-1 0 0,1 0 0 0 0,0 0 0 0 0,-1 0 0 0 0,1-1 0 0 0,0 1 0 0 0,0-1 0 0 0,0 0 0 0 0,0 0 1 0 0,0 0-1 0 0,0 0 0 0 0,0-1 0 0 0,1 1 0 0 0,-1-1 0 0 0,-3-4 0 0 0,5 6 23 0 0,1 0 0 0 0,-1-1 0 0 0,0 1 0 0 0,0 0-1 0 0,1-1 1 0 0,-1 1 0 0 0,1-1 0 0 0,-1 1 0 0 0,1-1-1 0 0,0 1 1 0 0,0-1 0 0 0,-1 1 0 0 0,1-1 0 0 0,0 0-1 0 0,0 1 1 0 0,1-1 0 0 0,-1 1 0 0 0,0-1 0 0 0,0 1 0 0 0,1-1-1 0 0,-1 1 1 0 0,1-1 0 0 0,-1 1 0 0 0,1-1 0 0 0,0 1-1 0 0,-1 0 1 0 0,1-1 0 0 0,0 1 0 0 0,0 0 0 0 0,0 0-1 0 0,0-1 1 0 0,0 1 0 0 0,0 0 0 0 0,2-1 0 0 0,1 0 32 0 0,-1-1 1 0 0,1 1-1 0 0,-1 0 1 0 0,1 0-1 0 0,0 0 1 0 0,0 0-1 0 0,0 1 0 0 0,0 0 1 0 0,0 0-1 0 0,0 0 1 0 0,7-1-1 0 0,-1 2-1 0 0,0 0 0 0 0,0 1 0 0 0,-1 0 0 0 0,1 0 0 0 0,12 4-1 0 0,47 17 263 0 0,-27-7-224 0 0,51 15-4547 0 0,-71-23-285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5063 0 0,'0'0'642'0'0,"2"-1"384"0"0,55-10 4013 0 0,-38 6-4653 0 0,26-3 1 0 0,-18 5 18 0 0,1 1 0 0 0,0 1 0 0 0,-1 2-1 0 0,54 8 1 0 0,-80-9-378 0 0,1 1 0 0 0,-1-1-1 0 0,0 0 1 0 0,1 1 0 0 0,-1-1-1 0 0,0 1 1 0 0,0 0 0 0 0,1-1 0 0 0,-1 1-1 0 0,0 0 1 0 0,0 0 0 0 0,0 0-1 0 0,0 0 1 0 0,0 0 0 0 0,0 0-1 0 0,0 0 1 0 0,0 0 0 0 0,0 0 0 0 0,-1 0-1 0 0,1 1 1 0 0,0-1 0 0 0,-1 0-1 0 0,1 1 1 0 0,-1-1 0 0 0,1 0-1 0 0,-1 1 1 0 0,0-1 0 0 0,1 0 0 0 0,-1 1-1 0 0,0-1 1 0 0,0 1 0 0 0,0-1-1 0 0,0 0 1 0 0,0 1 0 0 0,-1-1-1 0 0,1 1 1 0 0,-1 2 0 0 0,-1 3 102 0 0,0 0 0 0 0,0 0 0 0 0,-1 0-1 0 0,0 0 1 0 0,-6 9 0 0 0,3-5-48 0 0,-1-1 0 0 0,0 0-1 0 0,-1 0 1 0 0,0 0 0 0 0,-1-1 0 0 0,-18 15-1 0 0,12-13 38 0 0,-1 0 0 0 0,-1-1-1 0 0,-30 14 1 0 0,44-23-118 0 0,1 0 0 0 0,0 0 0 0 0,0 0 0 0 0,0 1 0 0 0,0-1 0 0 0,0 1 0 0 0,0-1 0 0 0,1 1 0 0 0,-1 0 0 0 0,0-1 0 0 0,-2 5 0 0 0,4-5-7 0 0,-1 0 1 0 0,1 0-1 0 0,-1 0 0 0 0,1 1 0 0 0,0-1 0 0 0,0 0 0 0 0,0 0 1 0 0,-1 0-1 0 0,1 1 0 0 0,0-1 0 0 0,1 0 0 0 0,-1 0 0 0 0,0 0 1 0 0,0 0-1 0 0,0 1 0 0 0,1-1 0 0 0,-1 0 0 0 0,0 0 0 0 0,1 0 1 0 0,-1 0-1 0 0,1 0 0 0 0,0 0 0 0 0,-1 0 0 0 0,1 0 0 0 0,0 0 1 0 0,0 0-1 0 0,-1 0 0 0 0,1 0 0 0 0,0-1 0 0 0,0 1 0 0 0,0 0 1 0 0,0 0-1 0 0,0-1 0 0 0,1 1 0 0 0,1 1-15 0 0,9 8-177 0 0,2-1 1 0 0,-1-1-1 0 0,1 0 0 0 0,19 7 1 0 0,0-2 4 0 0,-21-10 170 0 0,0 2 0 0 0,-1-1 0 0 0,18 12 0 0 0,-23-13 24 0 0,-3-1 0 0 0,1 0 0 0 0,-1 1 0 0 0,1-1 0 0 0,-1 1 0 0 0,0 0 0 0 0,0 0 0 0 0,3 4 0 0 0,-3-4 9 0 0,0 0-1 0 0,0 1 0 0 0,-1-1 0 0 0,1 1 1 0 0,-1-1-1 0 0,0 1 0 0 0,0 0 1 0 0,-1 0-1 0 0,1 0 0 0 0,-1 0 1 0 0,0 0-1 0 0,0 0 0 0 0,0 0 1 0 0,0 1-1 0 0,-1-1 0 0 0,0 5 1 0 0,0-3 22 0 0,-1 1 0 0 0,0-1 0 0 0,0 1 0 0 0,-1-1 0 0 0,1 0 0 0 0,-2 0 0 0 0,1 0 0 0 0,-1 0 0 0 0,-5 10 0 0 0,0-4 14 0 0,1-1 1 0 0,-2-1-1 0 0,0 1 0 0 0,0-1 0 0 0,0-1 0 0 0,-2 0 1 0 0,1 0-1 0 0,-1-1 0 0 0,-20 12 0 0 0,22-16-65 0 0,-1-1 0 0 0,0 1 1 0 0,0-1-1 0 0,0-1 0 0 0,0 0 0 0 0,-1-1 0 0 0,1 0 0 0 0,-1 0 0 0 0,1-1 0 0 0,-17-2 1 0 0,4 1-163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1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0 194 3679 0 0,'0'0'284'0'0,"3"-19"6688"0"0,1 11-6831 0 0,1 0-1 0 0,1 0 1 0 0,-1 1-1 0 0,1-1 1 0 0,1 1-1 0 0,6-6 1 0 0,16-18 835 0 0,-21 22-535 0 0,0 2 0 0 0,1-1 0 0 0,0 1 0 0 0,0 0 0 0 0,1 1 0 0 0,0 0 0 0 0,20-8 0 0 0,-17 9-366 0 0,1 1 0 0 0,0 1 0 0 0,0 0 0 0 0,1 1 0 0 0,-1 0 1 0 0,17 1-1 0 0,-22 0-59 0 0,1 1 0 0 0,-1 1 0 0 0,1-1 1 0 0,-1 2-1 0 0,0-1 0 0 0,1 1 1 0 0,-1 1-1 0 0,10 4 0 0 0,-15-6-16 0 0,-1 0 0 0 0,0 0 0 0 0,-1 0 0 0 0,1 1 0 0 0,0 0 0 0 0,0 0 0 0 0,-1-1 0 0 0,1 1 0 0 0,-1 1 0 0 0,1-1 0 0 0,3 5 0 0 0,-3-4 0 0 0,0 1 0 0 0,0-1 0 0 0,-1 1 0 0 0,1 0 0 0 0,-1 0 0 0 0,0 0 0 0 0,0 0 0 0 0,0 0 0 0 0,-1 0 0 0 0,1 0 0 0 0,-1 1 0 0 0,0-1 0 0 0,0 6 0 0 0,2 2 0 0 0,1 17 0 0 0,0 1 0 0 0,-3 0 0 0 0,0 0 0 0 0,-2-1 0 0 0,-7 53 0 0 0,7-76 0 0 0,0-1 0 0 0,0 0 0 0 0,-1 1 0 0 0,0-1 0 0 0,0 0 0 0 0,0 0 0 0 0,-1 0 0 0 0,1 0 0 0 0,-1-1 0 0 0,0 1 0 0 0,0-1 0 0 0,-1 1 0 0 0,-3 3 0 0 0,-6 3 0 0 0,0 0 0 0 0,-27 17 0 0 0,-4 4 0 0 0,-51 53 0 0 0,48-43 0 0 0,42-37 0 0 0,-1 0 0 0 0,0 1 0 0 0,0-1 0 0 0,-1 0 0 0 0,0 0 0 0 0,0-1 0 0 0,-11 6 0 0 0,16-9 0 0 0,0-1 1 0 0,0 1-1 0 0,0 0 0 0 0,0-1 0 0 0,0 1 0 0 0,0-1 0 0 0,-1 0 1 0 0,1 0-1 0 0,0 0 0 0 0,0 0 0 0 0,-1 0 0 0 0,1 0 0 0 0,0 0 1 0 0,0-1-1 0 0,0 1 0 0 0,-4-2 0 0 0,1 0 8 0 0,4 2 2 0 0,0 0-1 0 0,0-1 1 0 0,1 1 0 0 0,-1 0-1 0 0,0-1 1 0 0,0 1 0 0 0,1-1-1 0 0,-1 1 1 0 0,1-1 0 0 0,-1 1-1 0 0,0-1 1 0 0,1 1 0 0 0,-1-1-1 0 0,0-1 1 0 0,-8-7 74 0 0,2 1-67 0 0,4 6-17 0 0,-3-2 10 0 0,1 2 43 0 0,4 2 445 0 0,-7-21 460 0 0,8 19-865 0 0,1-1 0 0 0,-1 0 0 0 0,0 1 1 0 0,1-1-1 0 0,-1 0 0 0 0,1 1 0 0 0,0-1 0 0 0,0 1 0 0 0,0-1 0 0 0,2-4 0 0 0,-2 6 371 0 0,1 2-384 0 0,4 1-52 0 0,-3-1 20 0 0,3-1-25 0 0,-4 0-1 0 0,0 0 0 0 0,0 0 0 0 0,0 0 0 0 0,-1 0 0 0 0,1-1 0 0 0,0 1 0 0 0,0-1 1 0 0,0 1-1 0 0,0-1 0 0 0,-1 0 0 0 0,1 0 0 0 0,0 1 0 0 0,-1-1 0 0 0,1-1 0 0 0,-1 1 0 0 0,2-1 0 0 0,2-2 162 0 0,-2 3-91 0 0,-1-1 1 0 0,1 1 0 0 0,-1 0-1 0 0,1 0 1 0 0,-1 1 0 0 0,1-1-1 0 0,0 0 1 0 0,-1 1 0 0 0,1 0-1 0 0,0-1 1 0 0,-1 1 0 0 0,1 0-1 0 0,4 1 1 0 0,6 1-80 0 0,22 6-1 0 0,-25-5-14 0 0,1-1-1 0 0,15 2 1 0 0,0-3 14 0 0,91 8 654 0 0,-114-9-603 0 0,4 2-11 0 0,3 0-42 0 0,2 3-11 0 0,0-2 0 0 0,10-5-192 0 0,-20 2 72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3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83 107 2303 0 0,'2'-1'2679'0'0,"6"-5"-1631"0"0,-1 0-1 0 0,1-1 1 0 0,-1 0 0 0 0,0 0-1 0 0,7-11 1 0 0,-8 11-141 0 0,-1 2-689 0 0,-1 1 0 0 0,1 0 0 0 0,1 0 0 0 0,-1 0 0 0 0,0 0 0 0 0,1 1 0 0 0,0 0 0 0 0,0 0 0 0 0,0 0 0 0 0,0 1 0 0 0,0 0 0 0 0,0 0 0 0 0,0 1 0 0 0,1 0 0 0 0,-1 0 0 0 0,1 0 0 0 0,-1 1 0 0 0,1 0 0 0 0,10 1 0 0 0,-13-1-177 0 0,-1 1-13 0 0,-1-1 0 0 0,0 1 0 0 0,1-1-1 0 0,-1 1 1 0 0,0 0 0 0 0,1 0 0 0 0,3 2-1 0 0,-4-2-26 0 0,10 6 2 0 0,-11-4-6 0 0,0-2-9 0 0,0 2 2 0 0,1 0 0 0 0,0-1 0 0 0,0 1 0 0 0,-1 0 0 0 0,0 0 0 0 0,1 0 0 0 0,-1 0 0 0 0,0 1 0 0 0,-1-1 0 0 0,2 6 0 0 0,0 33-46 0 0,-2-34 37 0 0,-6 93 38 0 0,5-89-14 0 0,-1 0-1 0 0,-1 0 1 0 0,0 0 0 0 0,0 0 0 0 0,-1-1 0 0 0,-7 15 0 0 0,7-20 10 0 0,-1 1 0 0 0,1-1 0 0 0,-1 0-1 0 0,0 0 1 0 0,0-1 0 0 0,-1 0 0 0 0,0 0-1 0 0,0 0 1 0 0,0 0 0 0 0,-11 6 0 0 0,-6 0 117 0 0,-45 17 1 0 0,26-11-67 0 0,27-12-18 0 0,10-3-35 0 0,1-1 0 0 0,-1 1-1 0 0,1 0 1 0 0,-1 1 0 0 0,1-1-1 0 0,0 1 1 0 0,-1 0 0 0 0,-5 6-1 0 0,-9 11-12 0 0,18-19 96 0 0,-1 1 0 0 0,1-1-1 0 0,0 1 1 0 0,0-1 0 0 0,-1 1-1 0 0,1 0 1 0 0,0 0 0 0 0,1 0-1 0 0,-1-1 1 0 0,0 1 0 0 0,0 0-1 0 0,1 0 1 0 0,-1 0 0 0 0,1 0-1 0 0,-1 4 1 0 0,2-5-17 0 0,-1 0 1 0 0,0 0-1 0 0,1 0 1 0 0,-1 0-1 0 0,1 0 1 0 0,-1 0-1 0 0,1-1 0 0 0,0 1 1 0 0,-1 0-1 0 0,1 0 1 0 0,0 0-1 0 0,0-1 1 0 0,0 1-1 0 0,-1 0 1 0 0,1-1-1 0 0,0 1 0 0 0,0-1 1 0 0,0 1-1 0 0,0-1 1 0 0,0 1-1 0 0,0-1 1 0 0,0 0-1 0 0,0 1 1 0 0,2-1-1 0 0,29 2 955 0 0,-19-2-762 0 0,60 10 404 0 0,-56-6-566 0 0,0-1 0 0 0,0-1 0 0 0,-1-1 0 0 0,30-1 0 0 0,-24-1 212 0 0,7-1 95 0 0,-10-5-341 0 0,-16 6-89 0 0,0-1 0 0 0,0 1 0 0 0,0-1 1 0 0,0 0-1 0 0,0-1 0 0 0,-1 1 0 0 0,1 0 0 0 0,-1-1 0 0 0,3-2 0 0 0,1-2-367 0 0,-5 6-267 0 0,4-4-959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6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317 216 6911 0 0,'-8'-5'715'0'0,"0"0"334"0"0,1-1 1 0 0,-1 0-1 0 0,1-1 0 0 0,-10-12 0 0 0,11 13-581 0 0,0-1 0 0 0,0 1 0 0 0,-1-1 0 0 0,0 2-1 0 0,-10-7 1 0 0,16 11-474 0 0,-1 1-1 0 0,1 0 1 0 0,0-1-1 0 0,-1 1 0 0 0,1 0 1 0 0,-1 0-1 0 0,1 0 1 0 0,-1 0-1 0 0,1 0 1 0 0,-1 0-1 0 0,1 0 0 0 0,-1 0 1 0 0,1 1-1 0 0,-1-1 1 0 0,1 0-1 0 0,0 1 0 0 0,-1-1 1 0 0,1 1-1 0 0,0 0 1 0 0,-1 0-1 0 0,1-1 1 0 0,0 1-1 0 0,0 0 0 0 0,-1 0 1 0 0,0 1-1 0 0,-5 4-155 0 0,0 1-1 0 0,-10 12 0 0 0,15-16 116 0 0,-17 19-373 0 0,1 2 1 0 0,1 0 0 0 0,-22 43 0 0 0,30-49 452 0 0,2 1-1 0 0,0 0 1 0 0,0 0 0 0 0,2 0 0 0 0,1 0 0 0 0,-3 27 0 0 0,5-31 176 0 0,1 1 0 0 0,0 0 0 0 0,1-1 0 0 0,1 1 0 0 0,3 20 0 0 0,-3-32-169 0 0,0-1 1 0 0,0 1-1 0 0,0 0 1 0 0,1 0-1 0 0,-1 0 1 0 0,1-1-1 0 0,0 1 1 0 0,0-1-1 0 0,0 1 1 0 0,1-1-1 0 0,-1 0 1 0 0,1 0-1 0 0,-1 0 1 0 0,1 0-1 0 0,0 0 1 0 0,0-1-1 0 0,1 1 1 0 0,-1-1-1 0 0,0 0 1 0 0,1 0-1 0 0,-1 0 1 0 0,1 0-1 0 0,0-1 1 0 0,0 0-1 0 0,6 2 1 0 0,7 0-40 0 0,0-1 0 0 0,0 0 1 0 0,0-1-1 0 0,0-1 0 0 0,0-1 1 0 0,0 0-1 0 0,0-2 0 0 0,0 0 1 0 0,0 0-1 0 0,25-10 0 0 0,-29 7 13 0 0,0 0 0 0 0,-1-1 0 0 0,0 0-1 0 0,0-1 1 0 0,-1-1 0 0 0,0 0 0 0 0,-1 0 0 0 0,1-1-1 0 0,9-13 1 0 0,11-16 311 0 0,32-53-1 0 0,-39 56 1 0 0,4-3 111 0 0,-19 28-234 0 0,0 0 1 0 0,-1 0 0 0 0,-1-1 0 0 0,0 0-1 0 0,0-1 1 0 0,5-16 0 0 0,-11 23-169 0 0,0 0 0 0 0,0 0 1 0 0,-1 0-1 0 0,0 0 0 0 0,0-1 1 0 0,0 1-1 0 0,-1 0 0 0 0,0 0 0 0 0,0 0 1 0 0,-1 0-1 0 0,1 0 0 0 0,-1 0 1 0 0,-1 0-1 0 0,-4-9 0 0 0,1 4-72 0 0,-1 0 0 0 0,1 0 0 0 0,-2 1 0 0 0,0 0 0 0 0,0 0 0 0 0,-12-10 0 0 0,14 14-63 0 0,-1 1 1 0 0,1 1-1 0 0,-1-1 0 0 0,-1 1 1 0 0,1 0-1 0 0,0 0 0 0 0,-1 1 1 0 0,-15-4-1 0 0,6 3-562 0 0,0 1 0 0 0,0 0 0 0 0,-23 1 1 0 0,9 1-4980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18.4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 18655 0 0,'0'0'859'0'0,"-2"1"-26"0"0,-9 7-534 0 0,10-5-295 0 0,-1-1 1 0 0,1 1-1 0 0,-1-1 1 0 0,1 1-1 0 0,0 0 1 0 0,0 0-1 0 0,0-1 1 0 0,1 1-1 0 0,-1 0 1 0 0,1 0-1 0 0,-1 0 0 0 0,1 0 1 0 0,0 0-1 0 0,1 5 1 0 0,0 6 27 0 0,6 25 1 0 0,-5-26-14 0 0,22 134-1425 0 0,5 151 1 0 0,-27-205-15 0 0,-3-51 669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8 5983 0 0,'-3'-7'9810'0'0,"-47"170"-7840"0"0,36-120-1520 0 0,-14 70-1 0 0,24-87-637 0 0,1 0 0 0 0,2 0 0 0 0,0 0 0 0 0,3 30 0 0 0,1-35-875 0 0,-1-2-37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1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53 5295 0 0,'0'0'242'0'0,"0"-1"-12"0"0,2-4-131 0 0,-1-1 172 0 0,0 3-146 0 0,1 0-1 0 0,-1 0 1 0 0,0 0-1 0 0,1 0 1 0 0,-1 0-1 0 0,1 0 1 0 0,0 1-1 0 0,0-1 1 0 0,4-4 0 0 0,0 0 1842 0 0,-5 9-1894 0 0,-1-1 0 0 0,1 1 1 0 0,-1 0-1 0 0,0 0 0 0 0,1 0 0 0 0,-1 0 0 0 0,0 0 0 0 0,0-1 1 0 0,0 1-1 0 0,0 0 0 0 0,0 0 0 0 0,-1 0 0 0 0,0 2 1 0 0,-9 27 202 0 0,5-16-97 0 0,-11 40 157 0 0,-29 82 812 0 0,39-121-866 0 0,-2 0 0 0 0,0 0 1 0 0,-1-1-1 0 0,-1 0 0 0 0,0-1 1 0 0,-14 16-1 0 0,-18 10 222 0 0,29-30-513 0 0,1 2 0 0 0,0-1 1 0 0,-12 19-1 0 0,18-22-119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89 1839 0 0,'0'0'83'0'0,"1"0"-6"0"0,9-15 1553 0 0,-4 0 5212 0 0,-5 12-5274 0 0,15-11-453 0 0,-9 10-807 0 0,1 0 0 0 0,-1 0 0 0 0,1 1 0 0 0,0 0 1 0 0,0 0-1 0 0,0 1 0 0 0,1 0 0 0 0,11-1 0 0 0,4-2 636 0 0,-9 2-741 0 0,-1 1 0 0 0,1 0-1 0 0,0 1 1 0 0,0 1 0 0 0,0 0-1 0 0,26 4 1 0 0,-36-4-149 0 0,-4 0-54 0 0,19 9-1 0 0,-3-1 1 0 0,-10-3 0 0 0,-5-2 8 0 0,0 0 0 0 0,1-1 1 0 0,-1 1-1 0 0,0 0 0 0 0,-1 0 0 0 0,1 0 0 0 0,0 0 0 0 0,-1 1 0 0 0,0-1 0 0 0,0 0 1 0 0,0 1-1 0 0,1 5 0 0 0,-1-6 25 0 0,1 5-16 0 0,-1 0 0 0 0,0 0 1 0 0,0 0-1 0 0,-1 0 0 0 0,0 0 1 0 0,0 1-1 0 0,-2 13 0 0 0,-2-5 22 0 0,-1-1 1 0 0,-9 25-1 0 0,13-40-31 0 0,0 3 26 0 0,0 0 1 0 0,-1 0-1 0 0,1 0 1 0 0,-1 0-1 0 0,0 0 1 0 0,0 0-1 0 0,-1-1 1 0 0,1 1 0 0 0,-1-1-1 0 0,0 0 1 0 0,0 0-1 0 0,0 0 1 0 0,0 0-1 0 0,0 0 1 0 0,-1-1-1 0 0,1 1 1 0 0,-1-1-1 0 0,1 0 1 0 0,-8 3 0 0 0,5-4 55 0 0,-5 0 7 0 0,-17 10-26 0 0,20-8-71 0 0,2 0 11 0 0,3-2 32 0 0,-1 1-21 0 0,1 1 18 0 0,3-3-67 0 0,-6 0 179 0 0,-7 2 346 0 0,12-2-189 0 0,-1-1-255 0 0,-3-3-33 0 0,5 3 22 0 0,6-4-33 0 0,0 0-10 0 0,0 0 11 0 0,1 0 48 0 0,-1 0 31 0 0,1 1-10 0 0,-7 4-79 0 0,1-1 0 0 0,-1 1 0 0 0,1-1 0 0 0,-1 1-1 0 0,1 0 1 0 0,-1-1 0 0 0,1 1 0 0 0,-1 0 0 0 0,1-1-1 0 0,-1 1 1 0 0,1 0 0 0 0,-1 0 0 0 0,1 0-1 0 0,-1-1 1 0 0,1 1 0 0 0,0 0 0 0 0,-1 0-1 0 0,1 0 1 0 0,-1 0 0 0 0,1 0 0 0 0,0 0-1 0 0,10 2-11 0 0,-11-3 8 0 0,1 1 1 0 0,-1 0-1 0 0,1 0 1 0 0,-1 0 0 0 0,1 0-1 0 0,-1 0 1 0 0,1 1 0 0 0,-1-1-1 0 0,1 0 1 0 0,-1 0 0 0 0,1 0-1 0 0,-1 0 1 0 0,1 1 0 0 0,-1-1-1 0 0,1 0 1 0 0,-1 0-1 0 0,1 1 1 0 0,-1-1 0 0 0,1 0-1 0 0,0 1 1 0 0,10 8-62 0 0,-5-6 52 0 0,3 0 12 0 0,0-1 0 0 0,-1 0 0 0 0,-1 2-10 0 0,-4-2-33 0 0,2 4 22 0 0,0 2-22 0 0,-2 0 22 0 0,0-2 1 0 0,-2-2-6 0 0,1 11 18 0 0,-1-3 8 0 0,0 1 0 0 0,-1-2 0 0 0,-1 0 0 0 0,0-1 0 0 0,0 1 0 0 0,-1 0 0 0 0,-1 0 0 0 0,-6 18 0 0 0,3-9 0 0 0,5-18 0 0 0,-8 29 90 0 0,-21 47-1 0 0,26-70-71 0 0,0 0-1 0 0,0 0 1 0 0,-1 0-1 0 0,0-1 0 0 0,-1 1 1 0 0,1-1-1 0 0,-1-1 1 0 0,-1 1-1 0 0,1-1 0 0 0,-13 9 1 0 0,6-8 19 0 0,-1-1 0 0 0,0-1 0 0 0,0 0-1 0 0,0 0 1 0 0,0-1 0 0 0,-1-1 0 0 0,-16 1 0 0 0,12-1-47 0 0,5-1 39 0 0,1-1 1 0 0,-1-1-1 0 0,-15-1 0 0 0,17 0-599 0 0,0 0 0 0 0,0 1 0 0 0,0 1 0 0 0,-19 3 0 0 0,20-1-521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9647 0 0,'0'0'868'0'0,"1"0"-641"0"0,8-3 121 0 0,-1 0-1 0 0,0-1 1 0 0,0 0 0 0 0,0 0-1 0 0,0-1 1 0 0,11-8 0 0 0,-8 4-309 0 0,23-11 1 0 0,-17 12-51 0 0,2-1 64 0 0,28-10 0 0 0,-39 17 68 0 0,-1 0 1 0 0,1 0-1 0 0,0 1 0 0 0,0 0 0 0 0,0 0 0 0 0,0 1 0 0 0,9 0 0 0 0,4 2 31 0 0,-1 2 0 0 0,-1-1 0 0 0,1 2 0 0 0,0 1 0 0 0,-1 0 0 0 0,25 13 0 0 0,-36-14-141 0 0,-7-5-9 0 0,0 1 1 0 0,0 0-1 0 0,0-1 1 0 0,0 1-1 0 0,0 0 1 0 0,-1 0-1 0 0,1 0 1 0 0,0 0-1 0 0,0 0 1 0 0,-1 0-1 0 0,1 0 1 0 0,0 0-1 0 0,-1 0 1 0 0,1 0-1 0 0,-1 0 1 0 0,1 0-1 0 0,-1 0 1 0 0,0 1-1 0 0,1-1 1 0 0,-1 2-1 0 0,0-1 10 0 0,1 2 31 0 0,-2 0-40 0 0,0 1 1 0 0,0 0-1 0 0,0 0 1 0 0,-1 0 0 0 0,1-1-1 0 0,-1 1 1 0 0,0-1-1 0 0,-1 1 1 0 0,1-1 0 0 0,-4 4-1 0 0,-1 1 17 0 0,0 0-1 0 0,-15 12 1 0 0,7-6 10 0 0,4-5 7 0 0,0-1 0 0 0,0 0 0 0 0,-1 0 0 0 0,-22 12 0 0 0,26-16-19 0 0,0-2 0 0 0,0 1 0 0 0,-1-1 1 0 0,1 0-1 0 0,-1-1 0 0 0,1 0 0 0 0,-1-1 0 0 0,0 1 0 0 0,-9-1 0 0 0,10-1 30 0 0,-2 0-35 0 0,9 0-13 0 0,1 0 0 0 0,-1 0 0 0 0,1 0 1 0 0,0 0-1 0 0,-1 0 0 0 0,1 0 0 0 0,-1-1 0 0 0,1 1 1 0 0,0 0-1 0 0,-1 0 0 0 0,1 0 0 0 0,-1 0 0 0 0,1 0 0 0 0,0-1 1 0 0,-1 1-1 0 0,1 0 0 0 0,0 0 0 0 0,-1-1 0 0 0,1 1 1 0 0,0 0-1 0 0,-1-1 0 0 0,-2-1 6 0 0,-2-3 47 0 0,5 4-49 0 0,0 0 0 0 0,-1 0 0 0 0,1 0 0 0 0,-1 0 0 0 0,1 0-1 0 0,0 0 1 0 0,0-1 0 0 0,0 1 0 0 0,0 0 0 0 0,0 0 0 0 0,0 0 0 0 0,0 0 0 0 0,0 0-1 0 0,0-1 1 0 0,1 1 0 0 0,-1 0 0 0 0,1-2 0 0 0,6-14-10 0 0,-5 14 22 0 0,0 1 0 0 0,0 0 0 0 0,0-1 0 0 0,0 1 0 0 0,1 0 0 0 0,-1 0 0 0 0,1 0 0 0 0,5-2 0 0 0,-4 2-16 0 0,0 1 0 0 0,0-1 0 0 0,0 1 0 0 0,0 1 0 0 0,1-1 0 0 0,-1 0 0 0 0,0 1 0 0 0,1 0 0 0 0,-1 0 0 0 0,0 0 0 0 0,1 1 0 0 0,-1-1 0 0 0,0 1 0 0 0,0 0 0 0 0,0 0 0 0 0,8 4 0 0 0,9 1 0 0 0,19 6 0 0 0,-34-10 7 0 0,1 0 0 0 0,-1 0 1 0 0,0 1-1 0 0,1 0 0 0 0,-1 1 0 0 0,-1-1 0 0 0,1 1 0 0 0,7 6 0 0 0,-9-6-2 0 0,-1-1 0 0 0,0 1 0 0 0,0 0 0 0 0,0 0 0 0 0,0 0 0 0 0,-1 0 0 0 0,1 0 0 0 0,-1 0 0 0 0,0 1-1 0 0,-1-1 1 0 0,1 1 0 0 0,1 9 0 0 0,-1-5 10 0 0,0 0-1 0 0,-1 1 0 0 0,0-1 0 0 0,-1 0 1 0 0,0 1-1 0 0,-2 11 0 0 0,1-16-8 0 0,0-1 0 0 0,0 0 0 0 0,0 0 0 0 0,-1 0 0 0 0,1-1 0 0 0,-1 1-1 0 0,0 0 1 0 0,0 0 0 0 0,-1-1 0 0 0,1 0 0 0 0,-1 1 0 0 0,0-1 0 0 0,1 0 0 0 0,-2 0-1 0 0,1 0 1 0 0,-5 3 0 0 0,-3 0-32 0 0,0 0 0 0 0,-1 0 0 0 0,0-1 0 0 0,0-1 0 0 0,0 0-1 0 0,0-1 1 0 0,-1 0 0 0 0,-12 1 0 0 0,-36 10-115 0 0,-68 24-3987 0 0,114-34 1030 0 0,0 1-812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74 6415 0 0,'0'0'786'0'0,"-2"-9"431"0"0,0 1-438 0 0,0-1-1 0 0,1 0 1 0 0,0 0 0 0 0,0 1-1 0 0,1-12 1 0 0,0 18-566 0 0,5 26 243 0 0,-4-20-417 0 0,-1-1 0 0 0,1 1 1 0 0,0-1-1 0 0,-1 1 1 0 0,0 7-1 0 0,-1 9 369 0 0,-1 0-1 0 0,-2 0 1 0 0,0 0-1 0 0,-1 0 0 0 0,-1-1 1 0 0,-14 33-1 0 0,15-42-224 0 0,-37 65 320 0 0,37-65-482 0 0,1-1 34 0 0,3-7 146 0 0,2-2-196 0 0,-1 0 0 0 0,0 0 0 0 0,0 0 0 0 0,1 0 1 0 0,-1 0-1 0 0,0 0 0 0 0,0 0 0 0 0,1 0 0 0 0,-1 1 0 0 0,0-1 0 0 0,0 0 0 0 0,1 0 1 0 0,-1 0-1 0 0,0 0 0 0 0,0 0 0 0 0,1 0 0 0 0,-1 1 0 0 0,0-1 0 0 0,0 0 0 0 0,0 0 1 0 0,1 0-1 0 0,-1 0 0 0 0,0 1 0 0 0,0-1 0 0 0,0 0 0 0 0,0 1 0 0 0,1-1 5 0 0,-1 0-1 0 0,0 1 0 0 0,1-1 1 0 0,-1 1-1 0 0,0-1 0 0 0,1 0 1 0 0,-1 1-1 0 0,1-1 0 0 0,-1 0 1 0 0,1 1-1 0 0,-1-1 0 0 0,0 0 1 0 0,1 0-1 0 0,-1 1 0 0 0,1-1 1 0 0,-1 0-1 0 0,1 0 1 0 0,0 0-1 0 0,5 1 34 0 0,-1 0 0 0 0,1-1 1 0 0,-1 0-1 0 0,1 0 0 0 0,-1 0 0 0 0,1 0 0 0 0,-1-1 1 0 0,0 0-1 0 0,10-3 0 0 0,4-3 19 0 0,24-11-1 0 0,13-5 17 0 0,-31 14-104 0 0,-16 5-57 0 0,0 1 1 0 0,0 0-1 0 0,1 1 1 0 0,-1 0-1 0 0,16-1 1 0 0,-23 3-189 0 0,7 1-1587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5 4607 0 0,'-12'-2'437'0'0,"-5"0"-237"0"0,6 1 8531 0 0,11 5-8515 0 0,0 12-57 0 0,-4 132 639 0 0,2-122-599 0 0,-2 0 1 0 0,0 0-1 0 0,-15 44 0 0 0,6-32-63 0 0,2 2 0 0 0,1-1 1 0 0,2 1-1 0 0,2 0 1 0 0,2 1-1 0 0,1-1 0 0 0,2 1 1 0 0,2 0-1 0 0,8 49 1 0 0,-9-85-342 0 0,2 1 0 0 0,-1-1 0 0 0,0 1 1 0 0,1-1-1 0 0,0 0 0 0 0,0 0 0 0 0,1 0 1 0 0,4 7-1 0 0,1-1-5382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1375 0 0,'-11'4'8682'0'0,"10"-4"-8442"0"0,-2 2 6 0 0,3-1-160 0 0,0 0-1 0 0,0 0 1 0 0,0 0-1 0 0,0 0 1 0 0,1-1-1 0 0,-1 1 1 0 0,0 0-1 0 0,0 0 1 0 0,1 0-1 0 0,-1 0 1 0 0,1-1-1 0 0,-1 1 1 0 0,0 0-1 0 0,2 0 1 0 0,2 8 103 0 0,0 0 0 0 0,-1-1 0 0 0,3 13 0 0 0,-5-17-52 0 0,-1-3 349 0 0,3 4-266 0 0,0-1-1 0 0,0 1 1 0 0,-1 0 0 0 0,2 5 0 0 0,-4-10-205 0 0,12 28 798 0 0,-1-3-541 0 0,1 1 0 0 0,1-2 0 0 0,23 35 1 0 0,-34-57-224 0 0,-1-1 1 0 0,1 0 0 0 0,0 1 0 0 0,-1-1-1 0 0,1 0 1 0 0,0 0 0 0 0,0 0-1 0 0,0 0 1 0 0,0-1 0 0 0,0 1 0 0 0,3 1-1 0 0,-4-2-51 0 0,1 0 89 0 0,11-1 154 0 0,3-2-146 0 0,-14 3-87 0 0,1 0 1 0 0,-1-1-1 0 0,0 1 1 0 0,0 0-1 0 0,0 0 1 0 0,1 1-1 0 0,-1-1 1 0 0,0 0-1 0 0,0 1 1 0 0,0-1-1 0 0,0 1 0 0 0,3 1 1 0 0,-3-2-2 0 0,5 2 7 0 0,31 9 73 0 0,49 19 0 0 0,-76-25-71 0 0,0 1-16 0 0,-1 2 0 0 0,-1 0 0 0 0,-1 2 0 0 0,0 0-12 0 0,-1 3-36 0 0,-1 1 36 0 0,-2-2 23 0 0,-3-7 44 0 0,0 9 17 0 0,-2 2 6 0 0,-3 9 51 0 0,2-21-111 0 0,2-1-13 0 0,-1-1-1 0 0,1 1 1 0 0,-1-1-1 0 0,0 1 1 0 0,0-1 0 0 0,0 1-1 0 0,0-1 1 0 0,0 0 0 0 0,-1 0-1 0 0,1 0 1 0 0,-1 0 0 0 0,1 0-1 0 0,-1 0 1 0 0,-3 3-1 0 0,-2 1 4 0 0,6-3-6 0 0,-14 8 56 0 0,8-8-38 0 0,0 0-1 0 0,0 0 0 0 0,-1 0 1 0 0,1-1-1 0 0,-10 2 0 0 0,-41 5 104 0 0,23-5-29 0 0,-1-1 0 0 0,0-3-1 0 0,1 0 1 0 0,-64-10 0 0 0,89 8-61 0 0,5 1-36 0 0,-1 0 1 0 0,1 0-1 0 0,0 0 1 0 0,0 0-1 0 0,0-1 1 0 0,0 0-1 0 0,1 0 1 0 0,-1 0-1 0 0,0-1 1 0 0,1 0-1 0 0,-6-4 1 0 0,6 4-296 0 0,-1-3-1867 0 0,1-2 1097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1 229 12295 0 0,'0'0'1620'0'0,"0"-2"-1310"0"0,0-1-240 0 0,0 1 0 0 0,1-1 0 0 0,-1 1 0 0 0,1-1 0 0 0,-1 1 0 0 0,1-1 0 0 0,0 1 0 0 0,0 0 0 0 0,0-1 0 0 0,0 1 0 0 0,0 0 0 0 0,1 0 0 0 0,1-2 0 0 0,0-1 17 0 0,1 1 1 0 0,0 0-1 0 0,1 0 0 0 0,-1 0 0 0 0,7-4 0 0 0,5-2 100 0 0,1 1-1 0 0,26-10 0 0 0,4 2 68 0 0,1 2 1 0 0,50-9-1 0 0,57-17-257 0 0,-97 24-727 0 0,-32 11-3554 0 0,-7 2-886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3 7367 0 0,'0'0'568'0'0,"-16"0"4776"0"0,9-1-5327 0 0,1 0-1 0 0,-1 0 1 0 0,0 1-1 0 0,0 0 1 0 0,0 0-1 0 0,0 1 0 0 0,1 0 1 0 0,-1 0-1 0 0,0 0 1 0 0,1 1-1 0 0,-8 2 1 0 0,-9 5 497 0 0,-37 21 0 0 0,53-27-404 0 0,2 0-82 0 0,0-1-1 0 0,1 1 0 0 0,-1 1 1 0 0,1-1-1 0 0,0 0 0 0 0,0 1 1 0 0,0 0-1 0 0,0 0 0 0 0,1 0 1 0 0,0 1-1 0 0,0-1 0 0 0,0 1 1 0 0,0 0-1 0 0,0-1 0 0 0,1 1 1 0 0,0 0-1 0 0,0 1 0 0 0,1-1 1 0 0,-1 0-1 0 0,1 0 0 0 0,0 1 1 0 0,0-1-1 0 0,1 11 0 0 0,0 16-42 0 0,1 0 0 0 0,2-1 0 0 0,1 0-1 0 0,1 1 1 0 0,2-2 0 0 0,1 1 0 0 0,2-1 0 0 0,0 0-1 0 0,20 36 1 0 0,-28-62 24 0 0,0 1 0 0 0,0-1-1 0 0,0-1 1 0 0,1 1-1 0 0,-1 0 1 0 0,1-1 0 0 0,0 1-1 0 0,0-1 1 0 0,0 0 0 0 0,1 0-1 0 0,-1 0 1 0 0,1 0 0 0 0,-1 0-1 0 0,1-1 1 0 0,0 0-1 0 0,0 0 1 0 0,0 0 0 0 0,0 0-1 0 0,1-1 1 0 0,4 2 0 0 0,1-1 20 0 0,0 0 1 0 0,0-1 0 0 0,0 0-1 0 0,0 0 1 0 0,0-1 0 0 0,0 0-1 0 0,1-1 1 0 0,-1-1 0 0 0,0 1-1 0 0,0-1 1 0 0,0-1 0 0 0,-1 0 0 0 0,1 0-1 0 0,9-5 1 0 0,-15 5-5 0 0,1 1-1 0 0,-1-1 1 0 0,0 1 0 0 0,0-1-1 0 0,0 0 1 0 0,0-1 0 0 0,0 1-1 0 0,-1-1 1 0 0,0 1 0 0 0,0-1 0 0 0,0 0-1 0 0,0-1 1 0 0,0 1 0 0 0,-1 0-1 0 0,1-1 1 0 0,-1 1 0 0 0,-1-1-1 0 0,1 0 1 0 0,-1 1 0 0 0,1-1 0 0 0,-1 0-1 0 0,0-9 1 0 0,0 5 11 0 0,0-1 1 0 0,-1 1-1 0 0,0 0 1 0 0,-1-1-1 0 0,0 1 1 0 0,0 0-1 0 0,-1 0 0 0 0,0 0 1 0 0,-1 0-1 0 0,0 0 1 0 0,-5-11-1 0 0,7 19-30 0 0,1 0-1 0 0,-1-1 1 0 0,0 1-1 0 0,0 0 0 0 0,1 0 1 0 0,-1 0-1 0 0,0 0 1 0 0,0 1-1 0 0,0-1 1 0 0,0 0-1 0 0,0 0 0 0 0,0 0 1 0 0,0 1-1 0 0,-1-1 1 0 0,1 1-1 0 0,0-1 1 0 0,0 1-1 0 0,0-1 1 0 0,-3 0-1 0 0,2 1-1 0 0,-1 0 0 0 0,1 0 0 0 0,-1 0 0 0 0,1 0 0 0 0,-1 1 0 0 0,1-1 1 0 0,0 0-1 0 0,-1 1 0 0 0,-3 1 0 0 0,-4 3-4 0 0,1 0 1 0 0,0 0-1 0 0,-16 11 1 0 0,24-15-1 0 0,-38 28 0 0 0,16-11-6 0 0,0-1 1 0 0,-36 19 0 0 0,24-17-561 0 0,22-11-3794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3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4607 0 0,'0'0'6158'0'0,"9"-8"-5070"0"0,-5 4-988 0 0,-3 3 234 0 0,85-3 1967 0 0,-54 1-2173 0 0,1 2 0 0 0,41 3 1 0 0,78 22 95 0 0,-139-21-212 0 0,-6-2 3 0 0,1 1 0 0 0,-1-1 0 0 0,1-1-1 0 0,7 1 1 0 0,-11-2 45 0 0,4 0 16 0 0,-3 0 22 0 0,-1-1-1 0 0,1 1 1 0 0,-1-1-1 0 0,1 0 0 0 0,-1-1 1 0 0,1 1-1 0 0,-1-1 1 0 0,0 0-1 0 0,0 0 1 0 0,-1 0-1 0 0,1 0 0 0 0,-1-1 1 0 0,7-8 1575 0 0,-9 14-1546 0 0,0 3-63 0 0,0 0 1 0 0,0 1-1 0 0,0-1 1 0 0,-1 0-1 0 0,1 0 1 0 0,-1 1-1 0 0,-1-1 1 0 0,1 0-1 0 0,-1 0 1 0 0,-1 6-1 0 0,-1 2 95 0 0,0 0 0 0 0,-9 23 0 0 0,-2 8 66 0 0,9-22-185 0 0,-2 0 1 0 0,0 0-1 0 0,-16 32 1 0 0,16-42-7 0 0,0-1 0 0 0,0 1 1 0 0,-1-2-1 0 0,0 1 1 0 0,-1-1-1 0 0,0 0 0 0 0,-16 13 1 0 0,-57 39 374 0 0,80-62-369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19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36 483 9215 0 0,'0'0'707'0'0,"-2"0"-464"0"0,-17 2 222 0 0,15-4-142 0 0,2 1-23 0 0,2 0-207 0 0,-1 1 0 0 0,1 0 1 0 0,-1-1-1 0 0,1 1 0 0 0,-1-1 1 0 0,1 1-1 0 0,-1-1 0 0 0,1 1 1 0 0,0-1-1 0 0,-1 1 0 0 0,1-1 1 0 0,0 1-1 0 0,-1-1 0 0 0,1 0 1 0 0,0 1-1 0 0,0-1 0 0 0,-1 1 0 0 0,1-1 1 0 0,0 0-1 0 0,0 1 0 0 0,0-1 1 0 0,0-1-1 0 0,0 1 181 0 0,-1-4-90 0 0,1 0 1 0 0,0 0 0 0 0,0 1 0 0 0,0-1-1 0 0,1 0 1 0 0,-1 0 0 0 0,1 0 0 0 0,0 0-1 0 0,2-4 1 0 0,17-42-60 0 0,-16 44-27 0 0,2-7-88 0 0,1 1 0 0 0,1 0-1 0 0,0 0 1 0 0,1 1-1 0 0,0 0 1 0 0,1 0 0 0 0,15-13-1 0 0,-9 11-5 0 0,0 2 0 0 0,1-1 0 0 0,0 2 0 0 0,32-16 0 0 0,-13 11-8 0 0,62-18-1 0 0,39-3-2 0 0,-63 19 14 0 0,102-28-7 0 0,-156 40 0 0 0,-17 5-1 0 0,1 0-1 0 0,0-1 1 0 0,0 1 0 0 0,0 0 0 0 0,0 1 0 0 0,0-1 0 0 0,1 1 0 0 0,-1 0-1 0 0,8 1 1 0 0,3 3-47 0 0,-13-3 48 0 0,0 0-1 0 0,-1 0 0 0 0,1 0 1 0 0,-1 0-1 0 0,0 0 0 0 0,1 0 1 0 0,-1 1-1 0 0,0-1 1 0 0,1 0-1 0 0,-1 1 0 0 0,0-1 1 0 0,0 1-1 0 0,0-1 0 0 0,-1 1 1 0 0,1 0-1 0 0,1 3 1 0 0,-1-2-1 0 0,0 1 1 0 0,-1 0-1 0 0,1-1 1 0 0,-1 1 0 0 0,0 0-1 0 0,0-1 1 0 0,-1 8-1 0 0,-1 1 4 0 0,-1-1-1 0 0,0 1 1 0 0,-1-1-1 0 0,-6 14 1 0 0,-74 142 114 0 0,2 48-173 0 0,21-49 47 0 0,39-115 10 0 0,-33 58-1 0 0,44-89 0 0 0,2 1 0 0 0,-11 34-1 0 0,6-16-70 0 0,11-31 23 0 0,0 1 0 0 0,-2 14 0 0 0,4-4-12 0 0,2-11 59 0 0,0-1 0 0 0,0 1 0 0 0,0 0 1 0 0,1-1-1 0 0,0 1 0 0 0,1-1 0 0 0,0 0 0 0 0,0 1 0 0 0,0-1 0 0 0,1 0 0 0 0,0-1 0 0 0,6 9 0 0 0,-6-11 1 0 0,-1 0-1 0 0,1 0 0 0 0,0-1 1 0 0,0 1-1 0 0,0-1 1 0 0,0 0-1 0 0,1 0 1 0 0,-1 0-1 0 0,1 0 1 0 0,0-1-1 0 0,0 0 0 0 0,0 0 1 0 0,0 0-1 0 0,0-1 1 0 0,0 0-1 0 0,1 0 1 0 0,-1 0-1 0 0,11 0 1 0 0,-3-1-272 0 0,0 0 1 0 0,1-1 0 0 0,-1 0-1 0 0,0-2 1 0 0,26-6 0 0 0,-13-2-4739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6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378 134 1375 0 0,'0'0'66'0'0,"1"-9"4"0"0,0 2 201 0 0,2-19 3238 0 0,-5 10-1889 0 0,2 15-1507 0 0,-1 0-1 0 0,1 1 0 0 0,-1-1 0 0 0,1 0 1 0 0,-1 1-1 0 0,1-1 0 0 0,-1 1 0 0 0,1-1 1 0 0,-1 1-1 0 0,0-1 0 0 0,1 1 0 0 0,-1-1 0 0 0,0 1 1 0 0,1 0-1 0 0,-1-1 0 0 0,0 1 0 0 0,0 0 1 0 0,1-1-1 0 0,-2 1 0 0 0,-14-3 1251 0 0,11 3-1120 0 0,-1 1 0 0 0,1 0 0 0 0,0 0 0 0 0,-1 0 0 0 0,1 1 0 0 0,0-1 0 0 0,-9 5 0 0 0,10-5-146 0 0,0 0-1 0 0,0-1 0 0 0,-1 1 0 0 0,1-1 1 0 0,0 0-1 0 0,0-1 0 0 0,-1 1 0 0 0,1-1 1 0 0,-5-1-1 0 0,3 1 77 0 0,0-2 1 0 0,0 1-1 0 0,0-1 0 0 0,1 0 1 0 0,-11-6-1 0 0,11 5-42 0 0,-1 0 0 0 0,0 1 1 0 0,1 0-1 0 0,-14-4 0 0 0,17 7-110 0 0,0-1-1 0 0,0 1 1 0 0,0 0-1 0 0,-1-1 0 0 0,1 1 1 0 0,0 0-1 0 0,0 0 1 0 0,0 1-1 0 0,-1-1 1 0 0,1 0-1 0 0,0 1 1 0 0,0 0-1 0 0,0-1 1 0 0,0 1-1 0 0,0 0 1 0 0,0 0-1 0 0,0 0 1 0 0,-4 3-1 0 0,-1 1 5 0 0,0 1 0 0 0,0 1 0 0 0,0-1 0 0 0,1 1 0 0 0,0 0 0 0 0,1 1 0 0 0,-7 10 1 0 0,-2 6-23 0 0,-11 29 1 0 0,6-2-4 0 0,17-48 0 0 0,0 0 0 0 0,-1 17 11 0 0,2-17 6 0 0,1-1-16 0 0,0-1 1 0 0,0 0-1 0 0,0 0 0 0 0,0 1 1 0 0,0-1-1 0 0,0 0 0 0 0,0 0 1 0 0,0 1-1 0 0,0-1 0 0 0,1 0 1 0 0,-1 0-1 0 0,0 0 1 0 0,1 1-1 0 0,-1-1 0 0 0,2 2 1 0 0,-2-1-24 0 0,1 0 17 0 0,0 1-1 0 0,0-1 0 0 0,1 1 0 0 0,-1-1 0 0 0,0 1 1 0 0,1-1-1 0 0,-1 0 0 0 0,1 1 0 0 0,0-1 0 0 0,0 0 1 0 0,0 0-1 0 0,0 0 0 0 0,0 0 0 0 0,0-1 0 0 0,0 1 1 0 0,1-1-1 0 0,-1 1 0 0 0,0-1 0 0 0,4 1 0 0 0,-6-2 6 0 0,11 6-11 0 0,1-2 1 0 0,-1 0-1 0 0,1 0 1 0 0,17 3-1 0 0,37 5-1 0 0,-36-7 13 0 0,58 17-1 0 0,-69-15 4 0 0,-14-4-12 0 0,-2 0 15 0 0,0 0 0 0 0,0 0 0 0 0,0 0 1 0 0,1 0-1 0 0,-1-1 0 0 0,1 0 0 0 0,7 4 1 0 0,13 11 77 0 0,-13-8-32 0 0,2 1 1 0 0,-2 0-44 0 0,2 4-10 0 0,-11-9 0 0 0,-1 0 0 0 0,3 8 14 0 0,-3-8 3 0 0,-1 0-2 0 0,-4 17 89 0 0,1-10-19 0 0,0 1 1 0 0,-2-1 0 0 0,1 0 0 0 0,-1 0-1 0 0,-1 0 1 0 0,0 0 0 0 0,-1-1 0 0 0,0 0-1 0 0,-1-1 1 0 0,0 0 0 0 0,-1 0-1 0 0,-13 13 1 0 0,18-20-28 0 0,0 0 0 0 0,0-1 1 0 0,0 1-1 0 0,0-1 0 0 0,0 1 0 0 0,0-1 0 0 0,-1-1 0 0 0,1 1 0 0 0,-1-1 1 0 0,1 1-1 0 0,-8 0 0 0 0,-5 0 218 0 0,-33-1 1 0 0,-5 1-116 0 0,4-1-149 0 0,49 0-10 0 0,-1-2-1 0 0,1 1 0 0 0,-1 0 1 0 0,1 0-1 0 0,0-1 1 0 0,-1 1-1 0 0,1-1 0 0 0,0 0 1 0 0,0 0-1 0 0,-1 1 1 0 0,1-1-1 0 0,0-1 0 0 0,0 1 1 0 0,0 0-1 0 0,0-1 1 0 0,0 1-1 0 0,1-1 0 0 0,-4-2 1 0 0,2 0 4 0 0,0 0 0 0 0,1-1 1 0 0,-1 1-1 0 0,1 0 0 0 0,0-1 1 0 0,-2-5-1 0 0,3 6-2 0 0,-3-8 14 0 0,1 0 0 0 0,0 0 1 0 0,0 0-1 0 0,2 0 0 0 0,-1-1 1 0 0,2 1-1 0 0,-1-1 0 0 0,3-15 1 0 0,-1 18-10 0 0,1-1 1 0 0,0 1-1 0 0,0 0 1 0 0,1-1-1 0 0,0 1 1 0 0,1 0-1 0 0,0 1 1 0 0,1-1-1 0 0,0 1 1 0 0,6-9-1 0 0,-1 5 165 0 0,16-14 1 0 0,-3 4 4 0 0,-13 11-121 0 0,0 0-1 0 0,0-1 0 0 0,-1 1 1 0 0,0-2-1 0 0,-1 1 0 0 0,8-20 1 0 0,-4 4 11 0 0,67-152 436 0 0,-77 178-512 0 0,0 0-1 0 0,0 0 1 0 0,0 0 0 0 0,0 0-1 0 0,1 0 1 0 0,-1 0-1 0 0,1 0 1 0 0,-1 1-1 0 0,1-1 1 0 0,0 1 0 0 0,0 0-1 0 0,0 0 1 0 0,1 0-1 0 0,-1 0 1 0 0,4-1-1 0 0,-1 1-215 0 0,0 1-1 0 0,0-1 1 0 0,0 1-1 0 0,1 0 1 0 0,-1 1-1 0 0,0 0 1 0 0,0 0-1 0 0,8 1 1 0 0,2 0-623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31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84 1375 0 0,'-1'0'107'0'0,"-2"-2"90"0"0,-8-1 5536 0 0,7 1-5697 0 0,-7-12-186 0 0,5 7 574 0 0,1 0-385 0 0,0 1 0 0 0,-1 0 0 0 0,1 1-1 0 0,-1-1 1 0 0,-1 1 0 0 0,-11-8 0 0 0,15 12 53 0 0,0 0 0 0 0,-1 0 0 0 0,1 0-1 0 0,0 0 1 0 0,0 1 0 0 0,-1-1 0 0 0,-3 1 0 0 0,0-1 197 0 0,4 1-167 0 0,0 0 0 0 0,0 0 0 0 0,0 0-1 0 0,0 0 1 0 0,0 1 0 0 0,1 0 0 0 0,-7 1 0 0 0,-4 2 28 0 0,10-4-119 0 0,1 1-1 0 0,0 0 0 0 0,0 0 0 0 0,0-1 0 0 0,0 1 0 0 0,0 1 1 0 0,-2 0-1 0 0,0 0-8 0 0,2-1-17 0 0,1 0-1 0 0,-1-1 1 0 0,1 1-1 0 0,-1 0 1 0 0,0 0 0 0 0,1 0-1 0 0,0 0 1 0 0,-1 0-1 0 0,1 0 1 0 0,0 0-1 0 0,-1 1 1 0 0,-1 1-1 0 0,0 2 1 0 0,-9 9-5 0 0,-4 3 54 0 0,-20 36 334 0 0,35-52-262 0 0,1 1 2 0 0,-3 5-9 0 0,0-2-37 0 0,3-5-77 0 0,0 0 0 0 0,-1 1 0 0 0,1-1 0 0 0,0 0 1 0 0,0 1-1 0 0,-1-1 0 0 0,1 1 0 0 0,0-1 0 0 0,0 1 0 0 0,0-1 0 0 0,0 1 0 0 0,0-1 0 0 0,0 0 0 0 0,0 1 0 0 0,0-1 0 0 0,0 1 0 0 0,0-1 0 0 0,0 1 0 0 0,0-1 0 0 0,0 1 1 0 0,0-1-1 0 0,1 1 0 0 0,1 10 16 0 0,1-6 22 0 0,2 5-22 0 0,-2-5 22 0 0,4 6-22 0 0,6-1 32 0 0,1-3 11 0 0,4-2 35 0 0,-14-6-84 0 0,-1 0 2 0 0,3 0 36 0 0,0-1 0 0 0,0 1 0 0 0,0-1 0 0 0,-1 0 0 0 0,1 0-1 0 0,-1-1 1 0 0,1 0 0 0 0,8-6 0 0 0,3-4 276 0 0,19-17 0 0 0,-10 7 88 0 0,-20 18-287 0 0,0-1 0 0 0,9-12 0 0 0,-13 17-98 0 0,-1-2 39 0 0,2-4 0 0 0,-1 3 14 0 0,-1 1 0 0 0,0-1-1 0 0,0 0 1 0 0,0 1 0 0 0,-1-1 0 0 0,1-5 0 0 0,-1 7 57 0 0,-1-10 100 0 0,1-9 332 0 0,2 15-564 0 0,-1 6-10 0 0,-1 0 0 0 0,1 0 0 0 0,-1 0 0 0 0,1 0 0 0 0,-1 0 0 0 0,0 0 0 0 0,1 0 0 0 0,-1 0 0 0 0,1 0 0 0 0,-1 0 0 0 0,1 0 0 0 0,-1 0 0 0 0,0 0 0 0 0,1 0 0 0 0,-1 0 0 0 0,1 1 0 0 0,-1-1 0 0 0,1 0 0 0 0,-1 1 0 0 0,8 6 0 0 0,-7-6 27 0 0,-1 0 0 0 0,1 0 0 0 0,0 0 0 0 0,-1 0 0 0 0,1 1-1 0 0,-1-1 1 0 0,1 0 0 0 0,-1 0 0 0 0,0 0 0 0 0,1 1 0 0 0,-1-1-1 0 0,0 0 1 0 0,0 0 0 0 0,0 1 0 0 0,0-1 0 0 0,0 0 0 0 0,0 0 0 0 0,0 1-1 0 0,0-1 1 0 0,0 0 0 0 0,-1 0 0 0 0,0 2 0 0 0,0 1-59 0 0,2 14 262 0 0,0 0 0 0 0,1-1 1 0 0,7 34-1 0 0,2 12 95 0 0,-4 4-91 0 0,-3 0 1 0 0,-6 82-1 0 0,0-133-192 0 0,-1 0-1 0 0,0 0 1 0 0,-10 26 0 0 0,7-25 37 0 0,1 0 1 0 0,-3 19-1 0 0,8-32-31 0 0,0 3-24 0 0,0-6-191 0 0,0 0 0 0 0,1 0-1 0 0,-1 0 1 0 0,1-1 0 0 0,-1 1 0 0 0,0 0-1 0 0,1 0 1 0 0,0 0 0 0 0,-1-1 0 0 0,1 1 0 0 0,-1 0-1 0 0,1-1 1 0 0,0 1 0 0 0,-1-1 0 0 0,1 1-1 0 0,0-1 1 0 0,0 1 0 0 0,-1-1 0 0 0,1 1-1 0 0,0-1 1 0 0,0 0 0 0 0,0 1 0 0 0,0-1-1 0 0,-1 0 1 0 0,3 1 0 0 0,-1-1-761 0 0,12 5-4784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4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333 127 1839 0 0,'0'0'3042'0'0,"-1"-1"-2789"0"0,-2-4-165 0 0,3 4 113 0 0,-12-25 2258 0 0,-9-45 730 0 0,21 69-3134 0 0,0 1 0 0 0,-1 0 0 0 0,1 0 0 0 0,-1 0 0 0 0,0 0 0 0 0,1 0 0 0 0,-1-1 0 0 0,0 1 0 0 0,0 0 0 0 0,1 0 0 0 0,-1 1 0 0 0,0-1-1 0 0,0 0 1 0 0,0 0 0 0 0,0 0 0 0 0,0 1 0 0 0,0-1 0 0 0,0 0 0 0 0,-1 1 0 0 0,1-1 0 0 0,0 1 0 0 0,0-1 0 0 0,0 1 0 0 0,-2-1 0 0 0,-4 1-45 0 0,-2 3-10 0 0,0 1 0 0 0,-20 11 0 0 0,18-9 91 0 0,-20 15-1 0 0,8-6 457 0 0,8-3-271 0 0,0 0 0 0 0,0 1 0 0 0,-13 15 0 0 0,18-19-232 0 0,1 4 11 0 0,7-10-36 0 0,-1 1-1 0 0,0 0 0 0 0,0-1 1 0 0,0 0-1 0 0,0 1 0 0 0,0-1 1 0 0,-1 0-1 0 0,-3 2 0 0 0,2-2 17 0 0,3-2-22 0 0,1 0-1 0 0,0 0 1 0 0,-1 0 0 0 0,1 0-1 0 0,0 1 1 0 0,-1-1 0 0 0,1 0-1 0 0,0 1 1 0 0,0-1 0 0 0,0 1-1 0 0,0-1 1 0 0,0 1 0 0 0,1-1-1 0 0,-1 1 1 0 0,-1 2 0 0 0,0-2-50 0 0,0 0 9 0 0,-1 16-113 0 0,3-4 141 0 0,3-2 0 0 0,-1-9 5 0 0,1 0 0 0 0,-1 0 0 0 0,1-1-1 0 0,-1 1 1 0 0,1-1 0 0 0,0 0 0 0 0,0 0-1 0 0,0 0 1 0 0,0 0 0 0 0,0 0-1 0 0,0-1 1 0 0,0 1 0 0 0,1-1 0 0 0,3 1-1 0 0,6 2 106 0 0,0-1 0 0 0,23 2-1 0 0,-26-3-55 0 0,3-1-44 0 0,1-1 1 0 0,-11 1 15 0 0,0-1 0 0 0,1 0 0 0 0,-1 0 0 0 0,0 0 0 0 0,1 0 0 0 0,-1-1 0 0 0,0 1 1 0 0,0-1-1 0 0,4-1 0 0 0,3-1 102 0 0,-6 2-68 0 0,1-1 1 0 0,0 0-1 0 0,-1 0 0 0 0,0 0 0 0 0,1 0 0 0 0,-1-1 0 0 0,0 1 0 0 0,0-1 0 0 0,0 0 1 0 0,5-6-1 0 0,14-10 142 0 0,-19 16-158 0 0,-1-1-1 0 0,1 1 1 0 0,-1-1-1 0 0,0 0 0 0 0,0 0 1 0 0,3-5-1 0 0,-4 6-3 0 0,0-1 0 0 0,0 1 0 0 0,0-1 0 0 0,0 0 0 0 0,0 0 0 0 0,-1 1 0 0 0,1-1 0 0 0,-1 0 0 0 0,0 0-1 0 0,1-7 1 0 0,-2 5 3 0 0,1 5 27 0 0,-1-1 2 0 0,3-27 86 0 0,-3 27-37 0 0,1 4-156 0 0,3 5 23 0 0,7 4 8 0 0,-9-7 7 0 0,6 17 17 0 0,-5-9 328 0 0,7 17 203 0 0,-6-19-530 0 0,-3-5 22 0 0,1 7-21 0 0,0 3 38 0 0,-1-1 14 0 0,-1-8 2 0 0,1 20 57 0 0,-2-7-27 0 0,-1 6-31 0 0,-2 0 31 0 0,0 0-1 0 0,-1-1 0 0 0,-10 29 1 0 0,-4-3 99 0 0,10-25-111 0 0,-9 36 1 0 0,15-48-101 0 0,1-3 24 0 0,-1 0-1 0 0,0 0 1 0 0,-4 9-1 0 0,6-15-10 0 0,-4 7-23 0 0,-4 2 157 0 0,8-10-128 0 0,-1-2 6 0 0,1 1 0 0 0,0 0 0 0 0,0 0 0 0 0,0-1 0 0 0,1 1 1 0 0,-1 0-1 0 0,0 0 0 0 0,1 0 0 0 0,-1 3 0 0 0,0-4 3 0 0,-1 1 1 0 0,1-1-1 0 0,0 1 0 0 0,-1-1 0 0 0,1 0 0 0 0,-1 1 1 0 0,1-1-1 0 0,-4 1 0 0 0,4-1-14 0 0,-20 10 164 0 0,15-9-152 0 0,-4 1 55 0 0,-7-1 0 0 0,1-3-107 0 0,11 0 169 0 0,-1 1-2950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5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8 919 0 0,'0'0'10539'0'0,"-5"1"-10279"0"0,0 0-147 0 0,1 1-34 0 0,2-1-13 0 0,0-1-75 0 0,-16-3 209 0 0,10 2-104 0 0,-49-7 2600 0 0,54 8-2642 0 0,-2 1-9 0 0,1 0 0 0 0,0 0 1 0 0,-1-1-1 0 0,1 1 1 0 0,-8-1-1 0 0,9 0 41 0 0,1 0 0 0 0,-1 0-1 0 0,0 0 1 0 0,0 1 0 0 0,0-1 0 0 0,0 1-1 0 0,0 0 1 0 0,1 0 0 0 0,-1 0-1 0 0,0 0 1 0 0,-3 3 0 0 0,-5 1-27 0 0,1 0-38 0 0,7-4 10 0 0,0 0 0 0 0,0 0-1 0 0,0 0 1 0 0,0 1 0 0 0,1 0 0 0 0,-1-1 0 0 0,1 1-1 0 0,-1 0 1 0 0,1 0 0 0 0,0 0 0 0 0,-3 3 0 0 0,4-3-20 0 0,0-1 69 0 0,0 1-1 0 0,-2 1-15 0 0,-11 20 300 0 0,13-21-32 0 0,-3 12-36 0 0,4-13-273 0 0,-3 2 51 0 0,-4 15 34 0 0,5-13-60 0 0,-2 3-25 0 0,3-6-7 0 0,1-1-11 0 0,-1 0 0 0 0,1 0 0 0 0,-1 0 0 0 0,1 0 0 0 0,0 0 0 0 0,-1 0 0 0 0,1 0 0 0 0,0 0 0 0 0,0 0-1 0 0,0 0 1 0 0,0 0 0 0 0,0 1 0 0 0,0-1 0 0 0,0 0 0 0 0,0 0 0 0 0,0 1 0 0 0,1-1 2 0 0,-1 8 15 0 0,1-6 216 0 0,0-1-136 0 0,4 8 2 0 0,-4-8 87 0 0,3 2-69 0 0,-4-3-116 0 0,0-1 1 0 0,1 1-1 0 0,-1-1 1 0 0,0 1 0 0 0,0 0-1 0 0,1-1 1 0 0,-1 1 0 0 0,1-1-1 0 0,-1 1 1 0 0,0-1 0 0 0,1 1-1 0 0,-1-1 1 0 0,1 0 0 0 0,-1 1-1 0 0,2-1 1 0 0,0 3 4 0 0,19 6 109 0 0,-8-6-110 0 0,33 12 65 0 0,-38-12 30 0 0,0-1 1 0 0,0 0 0 0 0,10 1-1 0 0,14 2 113 0 0,-8-1-165 0 0,-12-1-53 0 0,-1 1 0 0 0,0 2 0 0 0,-1 1 0 0 0,0 0 11 0 0,5 5 44 0 0,-12-10-59 0 0,13 5 17 0 0,2 0 39 0 0,-1 2 24 0 0,-13-7-63 0 0,-3-2-10 0 0,0 1 0 0 0,0-1 0 0 0,0 1 0 0 0,1 0 0 0 0,-1-1 0 0 0,0 1 0 0 0,0 0 1 0 0,0 0-1 0 0,0 0 0 0 0,-1 0 0 0 0,1 0 0 0 0,2 2 0 0 0,9 12-3 0 0,-10-11 0 0 0,0-1 0 0 0,1 1 0 0 0,-1-1 0 0 0,0 1 0 0 0,0 0 0 0 0,0 0 0 0 0,-1 0 0 0 0,0 0 0 0 0,2 6 0 0 0,-2-7 0 0 0,-1 0 0 0 0,1 0 0 0 0,0 0 0 0 0,0 0 0 0 0,3 4 0 0 0,6 11 0 0 0,-6-11 14 0 0,-2-4-3 0 0,-1 1 1 0 0,1-1-1 0 0,0 0 1 0 0,0-1-1 0 0,1 1 1 0 0,-1 0-1 0 0,1-1 1 0 0,4 5 0 0 0,-3-4-16 0 0,-2-2 17 0 0,0 0 0 0 0,-1 1 1 0 0,0-1-1 0 0,1 0 0 0 0,-1 1 1 0 0,0-1-1 0 0,1 1 0 0 0,-1-1 1 0 0,0 1-1 0 0,0-1 0 0 0,0 1 1 0 0,-1 0-1 0 0,2 2 0 0 0,5 17 58 0 0,-5 3-7 0 0,-1-22-21 0 0,1 5-33 0 0,1 1-10 0 0,-2-1 11 0 0,0-4 32 0 0,1 6-33 0 0,0 1-10 0 0,0 1 0 0 0,-1 0 11 0 0,-4-1 42 0 0,-1 1 1 0 0,0-2-33 0 0,2-6 22 0 0,-5 7-30 0 0,7-9-13 0 0,0-1 1 0 0,0 0-1 0 0,0 1 1 0 0,0-1-1 0 0,-1 0 1 0 0,1 0-1 0 0,0 1 0 0 0,0-1 1 0 0,0 0-1 0 0,-1 0 1 0 0,1 0-1 0 0,0 1 1 0 0,0-1-1 0 0,-1 0 0 0 0,1 0 1 0 0,0 0-1 0 0,-1 1 1 0 0,1-1-1 0 0,0 0 1 0 0,0 0-1 0 0,-1 0 1 0 0,1 0-1 0 0,0 0 0 0 0,-1 0 1 0 0,1 0-1 0 0,-9 3 61 0 0,4-1-8 0 0,1-1-50 0 0,-8 0 68 0 0,-8 2 7 0 0,-11-1-78 0 0,1 0 0 0 0,20-1 0 0 0,-33-3 0 0 0,22 2 0 0 0,13 1 19 0 0,6-1-14 0 0,-1 1 0 0 0,1-1 0 0 0,-1 0 0 0 0,1 0 0 0 0,-1 0 0 0 0,1-1 0 0 0,0 1 0 0 0,-5-2 0 0 0,-93-20 59 0 0,90 20-64 0 0,0-1 0 0 0,0 0 0 0 0,-1 0 0 0 0,1-3 0 0 0,2-1 11 0 0,2-3 42 0 0,4 7-46 0 0,0-1-1 0 0,1 1 0 0 0,-1-1 1 0 0,1 1-1 0 0,0-1 0 0 0,0 1 1 0 0,0-1-1 0 0,0 0 0 0 0,0-7 1 0 0,1 11-7 0 0,0-9 0 0 0,0 0 0 0 0,6-7 0 0 0,-6 8 16 0 0,1 6-11 0 0,-1 0 0 0 0,0 0-1 0 0,1-1 1 0 0,-1 1 0 0 0,1 0-1 0 0,0 0 1 0 0,-1 0 0 0 0,1 0-1 0 0,0 0 1 0 0,0 0 0 0 0,2-2-1 0 0,36-64-4 0 0,-31 55 0 0 0,-7 12 0 0 0,-1 0 0 0 0,1 0 0 0 0,-1 0 0 0 0,1 0 0 0 0,-1 0 0 0 0,1 0 0 0 0,0 1 0 0 0,0-1 0 0 0,0 0 0 0 0,-1 0 0 0 0,1 1 0 0 0,0-1 0 0 0,1 0 0 0 0,7-6 0 0 0,8-4 0 0 0,0 4 0 0 0,0 1 0 0 0,3-4 0 0 0,8-5 0 0 0,-19 10 0 0 0,7-1-31 0 0,-1 2-2 0 0,-14 4 33 0 0,9-3 0 0 0,-1-1 0 0 0,-6 2 0 0 0,0 0 0 0 0,0 0 0 0 0,0 0 0 0 0,0 0 0 0 0,-1 0 0 0 0,1-1 0 0 0,-1 1 0 0 0,1-1 0 0 0,-1 0 0 0 0,0 0 0 0 0,0 1 0 0 0,0-1 0 0 0,2-6 0 0 0,0 1 12 0 0,6-13 191 0 0,16-23-1 0 0,-8 15-80 0 0,-12 19-80 0 0,-1-1-31 0 0,-1-1-9 0 0,-5 9-6 0 0,1-3 59 0 0,0 5-51 0 0,0 0 0 0 0,1 0 0 0 0,-1 0 0 0 0,0 0 0 0 0,0 0 0 0 0,1-1-1 0 0,-1 1 1 0 0,0 0 0 0 0,0 0 0 0 0,0 0 0 0 0,0 0 0 0 0,-1 0 0 0 0,1-1-1 0 0,0 1 1 0 0,0 0 0 0 0,-1 0 0 0 0,1 0 0 0 0,-1 0 0 0 0,1 0 0 0 0,-1 0-1 0 0,1 0 1 0 0,-2-1 0 0 0,1 1-6 0 0,1-1 61 0 0,-1 0-5 0 0,-3-6-43 0 0,-2-2-11 0 0,-1 2 0 0 0,-3 1 0 0 0,0 0 0 0 0,1 3 11 0 0,2 0 51 0 0,-1 0 1 0 0,1 0-1 0 0,-1 1 1 0 0,0 0-1 0 0,0 1 1 0 0,0 0 0 0 0,0 0-1 0 0,0 1 1 0 0,-12-1-1 0 0,-4 0-48 0 0,17 0-16 0 0,-2 2 2 0 0,-1 4 0 0 0,-1-2 0 0 0,1 1 0 0 0,6-2-22 0 0,0 0 1 0 0,1 1-1 0 0,-1-1 0 0 0,0 1 1 0 0,1 0-1 0 0,-6 4 0 0 0,4-3-18 0 0,4-2-79 0 0,0 0-677 0 0,-2 5 327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4:1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241 657 1839 0 0,'0'0'6439'0'0,"1"-1"-6351"0"0,4-6 4777 0 0,-4 6-4811 0 0,-1 1-1 0 0,1 0 1 0 0,0-1 0 0 0,-1 1-1 0 0,1-1 1 0 0,0 1-1 0 0,-1-1 1 0 0,1 0-1 0 0,-1 1 1 0 0,1-1 0 0 0,-1 0-1 0 0,1 1 1 0 0,-1-1-1 0 0,0 0 1 0 0,1 1 0 0 0,-1-1-1 0 0,0 0 1 0 0,1 0-1 0 0,-1-1 1 0 0,5-16 602 0 0,5-16 567 0 0,-10 33-1015 0 0,1-1-15 0 0,1-5-34 0 0,0 0-1 0 0,1 0 1 0 0,4-10 0 0 0,7-13-2 0 0,-4 4-72 0 0,-2-1-1 0 0,0 0 0 0 0,-2 0 1 0 0,-1-1-1 0 0,1-30 0 0 0,-4 39-54 0 0,21-162 1305 0 0,-22 168-1295 0 0,0 5-16 0 0,0 1 0 0 0,-1-1 0 0 0,0 0 1 0 0,0 1-1 0 0,-3-11 0 0 0,5-19 30 0 0,-2 36-44 0 0,0 1 1 0 0,0 0 0 0 0,0 0 0 0 0,0-1 0 0 0,1 1 0 0 0,-1 0 0 0 0,0-1 0 0 0,0 1 0 0 0,0 0 0 0 0,0-1 0 0 0,0 1 0 0 0,0 0 0 0 0,0-1-1 0 0,0 1 1 0 0,0 0 0 0 0,0-1 0 0 0,0 1 0 0 0,0 0 0 0 0,0-1 0 0 0,0 1 0 0 0,0 0 0 0 0,-1-1 0 0 0,1 1 0 0 0,0 0 0 0 0,0-1-1 0 0,0 1 1 0 0,0 0 0 0 0,-1-1 0 0 0,1 1 0 0 0,0 0 0 0 0,0 0 0 0 0,-1-1 0 0 0,1 1 0 0 0,0 0 0 0 0,0 0 0 0 0,-1 0 0 0 0,1-1 0 0 0,0 1-1 0 0,-1 0 1 0 0,1 0 0 0 0,0 0 0 0 0,-1 0 0 0 0,1 0 0 0 0,0 0 0 0 0,-1 0 0 0 0,1-1 0 0 0,0 1 0 0 0,-1 0 0 0 0,1 0 0 0 0,0 0 0 0 0,-1 0-1 0 0,1 1 1 0 0,0-1 0 0 0,-1 0 0 0 0,1 0 0 0 0,0 0 0 0 0,-1 0 0 0 0,1 0 0 0 0,0 0 0 0 0,-1 0 0 0 0,1 1 0 0 0,0-1 0 0 0,0 0 0 0 0,-1 0-1 0 0,1 0 1 0 0,0 1 0 0 0,-1-1 0 0 0,-12 9 3 0 0,13-9-11 0 0,0 1 1 0 0,-1-1-1 0 0,1 0 1 0 0,-1 0-1 0 0,1 1 1 0 0,-1-1 0 0 0,1 0-1 0 0,-1 0 1 0 0,1 0-1 0 0,0 0 1 0 0,-1 1-1 0 0,1-1 1 0 0,-1 0-1 0 0,1 0 1 0 0,-1 0-1 0 0,1 0 1 0 0,-1 0 0 0 0,1 0-1 0 0,-1 0 1 0 0,1 0-1 0 0,-2-1 1 0 0,-8 1 44 0 0,6 0-48 0 0,3 0 0 0 0,1 0 0 0 0,-1 0 0 0 0,1 0 0 0 0,0 0 0 0 0,-1 0 0 0 0,1 0 0 0 0,0 0 0 0 0,-1 0 0 0 0,1 0 0 0 0,-1 0 0 0 0,1 0 0 0 0,0 0 0 0 0,-1 0 0 0 0,1 0 0 0 0,0 0 0 0 0,-1 0 0 0 0,1 1 0 0 0,0-1 0 0 0,-1 0 0 0 0,1 0 0 0 0,0 0 0 0 0,-1 1 0 0 0,1-1 0 0 0,0 0 0 0 0,-1 1 0 0 0,-9 8 0 0 0,2-2 0 0 0,0 0 0 0 0,0 1 0 0 0,1 0 0 0 0,1 0 0 0 0,-12 18 0 0 0,9-13 0 0 0,-17 21 0 0 0,-22 19 43 0 0,19-21 35 0 0,-60 54 1 0 0,82-81-33 0 0,0 1 0 0 0,1 1 0 0 0,0-1 0 0 0,0 1 0 0 0,-5 7 0 0 0,11-6 11 0 0,0-6-54 0 0,0-1-3 0 0,0 1 0 0 0,0-1 1 0 0,0 1-1 0 0,0-1 0 0 0,0 1 0 0 0,1-1 0 0 0,-1 0 0 0 0,0 1 0 0 0,1-1 0 0 0,-1 0 0 0 0,1 1 1 0 0,0-1-1 0 0,-1 0 0 0 0,1 0 0 0 0,0 1 0 0 0,0-1 0 0 0,1 2 0 0 0,2 0 9 0 0,-2 1-3 0 0,1-1-1 0 0,0 0 1 0 0,1 0 0 0 0,-1 0 0 0 0,0 0-1 0 0,1-1 1 0 0,-1 1 0 0 0,1-1 0 0 0,0 0-1 0 0,0 0 1 0 0,5 2 0 0 0,7 1 16 0 0,26 6 0 0 0,-31-8-18 0 0,6 0 13 0 0,0-1 0 0 0,-1-1 0 0 0,1-1 0 0 0,0 0 0 0 0,0-1 0 0 0,27-5 0 0 0,-22 2-2 0 0,0 2-1 0 0,-1 0 1 0 0,31 3 0 0 0,37 13-1647 0 0,-62-8-5386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18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93 133 10535 0 0,'0'0'482'0'0,"-2"-2"-8"0"0,-4-9-304 0 0,3 8-8 0 0,0-1 1 0 0,0-1-1 0 0,0 1 1 0 0,1 0-1 0 0,-1-1 1 0 0,1 1-1 0 0,1-1 1 0 0,-1 0-1 0 0,0 1 1 0 0,1-1-1 0 0,0 0 1 0 0,0 0-1 0 0,1 0 1 0 0,-1 0-1 0 0,1-10 1 0 0,0 9-194 0 0,1 2 186 0 0,6-11-123 0 0,-2 7-23 0 0,-3 5-1 0 0,-1 3 8 0 0,0 1 0 0 0,-1-1-1 0 0,1 1 1 0 0,0 0 0 0 0,0-1 0 0 0,-1 1 0 0 0,1 0-1 0 0,-1 0 1 0 0,1-1 0 0 0,0 1 0 0 0,-1 0 0 0 0,1 0-1 0 0,-1 1 1 0 0,5 7 108 0 0,-1 0 0 0 0,-1 1 0 0 0,0 0 0 0 0,0 0-1 0 0,-1 0 1 0 0,2 17 0 0 0,-1 66 1695 0 0,0-7-127 0 0,5 50-397 0 0,-2-26-873 0 0,5 638 819 0 0,-15-616-1375 0 0,-20 337 104 0 0,-4 52 511 0 0,14-196-262 0 0,0 251 80 0 0,12-395-131 0 0,2 217 648 0 0,-2 115-664 0 0,-24 155-170 0 0,5-14 586 0 0,26-222-457 0 0,30 49 145 0 0,-30-272 41 0 0,-5-138-261 0 0,0 29 12 0 0,-2 151 51 0 0,2-227-72 0 0,6 45-1 0 0,-5-56-14 0 0,1-3-13 0 0,1-1 54 0 0,0-1-62 0 0,0-2-25 0 0,-1 1 1 0 0,0-1-1 0 0,-1 0 1 0 0,0 1-1 0 0,1 10 1 0 0,0-12 48 0 0,-3 23-17 0 0,-1 4 66 0 0,2 1-64 0 0,0-17 0 0 0,-2-1 0 0 0,1 1 0 0 0,-4 42-544 0 0,3-30 88 0 0,-3 34 145 0 0,1 28 301 0 0,3-74 56 0 0,0-8-29 0 0,1 0-1 0 0,0 1 1 0 0,0-1 0 0 0,2 10-1 0 0,1-2-16 0 0,2-1 13 0 0,-1-5 22 0 0,-3-8-111 0 0,0 1-96 0 0,2 10 92 0 0,-2 7 0 0 0,-2-14 78 0 0,0-1-8 0 0,-2 23-50 0 0,-1 2 60 0 0,2 1 0 0 0,0-14 0 0 0,1-2 0 0 0,1-2 0 0 0,3 1 0 0 0,-3-4-16 0 0,-5 21-953 0 0,3-18 590 0 0,-4 14-717 0 0,4-22 629 0 0,1 1 0 0 0,0 0 0 0 0,0 0-1 0 0,0 8 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21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1 626 5983 0 0,'0'0'5515'0'0,"3"-1"-5287"0"0,97-16 357 0 0,-22 10 391 0 0,81 5-1 0 0,57-5 313 0 0,-68-15-394 0 0,24-3-387 0 0,193 12 487 0 0,-45 4-341 0 0,115-10-28 0 0,-125-2-44 0 0,-52 2-148 0 0,290-18 369 0 0,-164 15-331 0 0,-5-6-174 0 0,-20 7-168 0 0,-12 2-10 0 0,-270 10-75 0 0,138-11 72 0 0,-104 15-61 0 0,237-17 155 0 0,-186 3-92 0 0,152-14 99 0 0,-217 26-150 0 0,124-12 90 0 0,-130 8-91 0 0,136-12 73 0 0,434-16 5 0 0,-150 19-73 0 0,-250 13-58 0 0,98-1-3 0 0,-235 10 27 0 0,309 0-10 0 0,-162 1 28 0 0,119-4-57 0 0,106-27 55 0 0,-68-15-69 0 0,-299 27-996 0 0,221 2 1 0 0,-262 16-385 0 0,-2-2-62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4607 0 0,'0'0'10104'0'0,"6"10"-9888"0"0,-1 0-127 0 0,-1 1 0 0 0,0 1 0 0 0,-1-1 0 0 0,0 0-1 0 0,-1 1 1 0 0,1 12 0 0 0,2 75 301 0 0,-5-57-330 0 0,6 147 138 0 0,-5-143-158 0 0,0-25 35 0 0,0 0 0 0 0,-2 0 1 0 0,-5 33-1 0 0,6-52-223 0 0,0-1 106 0 0,0 0-1 0 0,-1 0 1 0 0,1 0 0 0 0,0 0-1 0 0,-1 0 1 0 0,1 0-1 0 0,-1 0 1 0 0,1 0 0 0 0,-1 0-1 0 0,1 0 1 0 0,-1 0 0 0 0,0 0-1 0 0,0 0 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7 6215 0 0,'0'0'1322'0'0,"-2"-1"-598"0"0,-2 0-214 0 0,1-1 0 0 0,-1 1 0 0 0,1 1 0 0 0,-1-1 0 0 0,1 1 0 0 0,-1-1 0 0 0,0 1 0 0 0,1 0 0 0 0,-1 0 0 0 0,1 1 0 0 0,-8 0 0 0 0,-44 14-467 0 0,44-11 530 0 0,6-3-536 0 0,-1 1 0 0 0,1 0 0 0 0,0 1 1 0 0,0 0-1 0 0,0-1 0 0 0,0 2 1 0 0,0-1-1 0 0,1 0 0 0 0,0 1 0 0 0,-1 0 1 0 0,1 0-1 0 0,1 0 0 0 0,-1 1 1 0 0,-5 8-1 0 0,2 0 53 0 0,0 0 0 0 0,1 1 1 0 0,0 0-1 0 0,-4 20 0 0 0,-2 8-44 0 0,-11 73 0 0 0,21-93-21 0 0,0 1 0 0 0,1-1 0 0 0,2 1 0 0 0,0-1 1 0 0,5 25-1 0 0,-4-40 35 0 0,0 0 0 0 0,0 0 0 0 0,0 0 0 0 0,1 0 0 0 0,0-1 0 0 0,1 1 0 0 0,-1-1 0 0 0,1 0 0 0 0,0 0 0 0 0,1-1 1 0 0,-1 1-1 0 0,1-1 0 0 0,1 0 0 0 0,-1 0 0 0 0,0 0 0 0 0,10 5 0 0 0,1 0-49 0 0,2 0-1 0 0,0-2 1 0 0,0 0 0 0 0,33 10 0 0 0,-29-12-66 0 0,-1 0 1 0 0,1-2-1 0 0,0-1 1 0 0,0-1-1 0 0,0-1 1 0 0,43-2-1 0 0,-54 0 56 0 0,-6 0 0 0 0,0 1 0 0 0,-1-1 0 0 0,1 0 0 0 0,0 0 0 0 0,-1-1 0 0 0,1 1 0 0 0,0-1 0 0 0,-1 0 0 0 0,5-3 0 0 0,-6 3 7 0 0,1 0 0 0 0,-1 0 0 0 0,0 0 0 0 0,0-1 0 0 0,0 1 0 0 0,0-1 0 0 0,3-4 0 0 0,5-7 49 0 0,-7 4-26 0 0,0 1 0 0 0,-1-1 0 0 0,0 0-1 0 0,0 1 1 0 0,-1-1 0 0 0,0-1 0 0 0,-1 1 0 0 0,1-12-1 0 0,-7-83 231 0 0,3 84-253 0 0,0-2 13 0 0,-2 0-1 0 0,-1 1 1 0 0,-1 0 0 0 0,0 0 0 0 0,-2 0 0 0 0,-18-37 0 0 0,22 52-46 0 0,-1-1-1 0 0,1 1 1 0 0,-2 0 0 0 0,1 0-1 0 0,-1 1 1 0 0,0 0 0 0 0,0 0-1 0 0,-1 0 1 0 0,1 1-1 0 0,-1 0 1 0 0,-15-8 0 0 0,1 2-81 0 0,-1 1 1 0 0,-1 1-1 0 0,-23-5 1 0 0,32 11-25 0 0,0 0 0 0 0,0 1 0 0 0,0 1 0 0 0,-19 1 0 0 0,31 0-62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72 9671 0 0,'-7'-7'7744'0'0,"9"6"-7671"0"0,0-1 0 0 0,0 0 0 0 0,0 1-1 0 0,0 0 1 0 0,0-1 0 0 0,4-1 0 0 0,-4 3-55 0 0,18-10-122 0 0,1 1-1 0 0,0 1 1 0 0,1 0-1 0 0,0 2 1 0 0,23-4 0 0 0,-37 9 62 0 0,1 1 1 0 0,0 0 0 0 0,0 0 0 0 0,0 0-1 0 0,0 1 1 0 0,0 1 0 0 0,0-1 0 0 0,14 6 0 0 0,9 1-1012 0 0,-20-5 15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0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54 201 3223 0 0,'-6'-8'110'0'0,"-7"-6"-9"0"0,-18-28 0 0 0,30 41 181 0 0,1 0-1 0 0,0 0 1 0 0,-1 0-1 0 0,1 0 1 0 0,0 0-1 0 0,-1 0 1 0 0,1 0-1 0 0,0 0 0 0 0,0 0 1 0 0,0 0-1 0 0,0 0 1 0 0,0 0-1 0 0,0-1 1 0 0,0 1-1 0 0,0 0 1 0 0,1 0-1 0 0,-1 0 1 0 0,0 0-1 0 0,1 0 0 0 0,-1 0 1 0 0,0 0-1 0 0,1 1 1 0 0,-1-1-1 0 0,1 0 1 0 0,0 0-1 0 0,-1 0 1 0 0,1 0-1 0 0,0 0 0 0 0,-1 1 1 0 0,1-1-1 0 0,0 0 1 0 0,0 1-1 0 0,0-1 1 0 0,-1 1-1 0 0,3-2 1 0 0,3-2 387 0 0,1 0 0 0 0,-1 1 0 0 0,13-5 0 0 0,-16 7-622 0 0,32-12-80 0 0,1 2 0 0 0,56-10 0 0 0,76-3-268 0 0,-122 18 260 0 0,97-2-112 0 0,-136 9 110 0 0,18 4 31 0 0,-19-2 14 0 0,-2 1-3 0 0,11 9 1 0 0,-13-10 0 0 0,0 0 0 0 0,0 0 0 0 0,0 0 0 0 0,-1 0 0 0 0,0 1 0 0 0,0-1 0 0 0,1 0 0 0 0,-2 1 0 0 0,1-1 0 0 0,0 0 0 0 0,-1 1 0 0 0,0-1 0 0 0,1 1 0 0 0,-2 6 0 0 0,0 4 0 0 0,-2 0 0 0 0,-4 18 0 0 0,4-22 0 0 0,-14 47 32 0 0,-34 77 0 0 0,45-119-32 0 0,-16 24 0 0 0,21-36-49 0 0,-1 1 0 0 0,0-1 1 0 0,0 0-1 0 0,0-1 0 0 0,0 1 0 0 0,0 0 0 0 0,-1-1 0 0 0,-3 4 0 0 0,2-3-23 0 0,3-1-120 0 0,-2 0-104 0 0,1 0 226 0 0,0 0 1 0 0,0 0-1 0 0,0 1 0 0 0,0-1 1 0 0,1 0-1 0 0,-1 1 0 0 0,0 0 1 0 0,1-1-1 0 0,0 1 0 0 0,0 0 1 0 0,0-1-1 0 0,0 1 1 0 0,0 0-1 0 0,-1 5 0 0 0,1-2-37 0 0,-2 3 90 0 0,2 0 0 0 0,-1 0 0 0 0,2 0 0 0 0,-1 0 0 0 0,1-1 0 0 0,0 1 0 0 0,1 0 0 0 0,0 0-1 0 0,0 0 1 0 0,4 10 0 0 0,-4-16 40 0 0,0-1-1 0 0,0 0 1 0 0,0 1 0 0 0,1-1-1 0 0,-1 0 1 0 0,1 0-1 0 0,-1 0 1 0 0,4 2-1 0 0,-2 0 19 0 0,-1-3-26 0 0,-1 0-1 0 0,0 0 1 0 0,1 1-1 0 0,-1-1 0 0 0,1 0 1 0 0,0-1-1 0 0,-1 1 1 0 0,1 0-1 0 0,0 0 0 0 0,-1-1 1 0 0,4 1-1 0 0,2 2 29 0 0,-1-2-20 0 0,0 1-1 0 0,-1-1 0 0 0,1 0 1 0 0,0-1-1 0 0,0 1 1 0 0,0-1-1 0 0,0 0 0 0 0,0-1 1 0 0,-1 1-1 0 0,1-1 1 0 0,0 0-1 0 0,8-3 0 0 0,25-3-39 0 0,-10 3-48 0 0,-15 2 66 0 0,-1 1-1 0 0,1 0 0 0 0,-1 1 0 0 0,1 0 1 0 0,16 3-1 0 0,-10 3 43 0 0,-16-4-34 0 0,0 0 0 0 0,0 1 0 0 0,-1-1-1 0 0,1 1 1 0 0,-1 0 0 0 0,1 0 0 0 0,-1 0 0 0 0,0 1 0 0 0,0-1 0 0 0,4 6 0 0 0,-7-8-4 0 0,1 0 0 0 0,-1 0 0 0 0,1 0 0 0 0,-1 0 0 0 0,0 0-1 0 0,1 0 1 0 0,-1 0 0 0 0,0 0 0 0 0,0 0 0 0 0,0 1 0 0 0,1-1 0 0 0,-1 0 0 0 0,0 0-1 0 0,0 0 1 0 0,-1 0 0 0 0,1 2 0 0 0,-1 1 8 0 0,1 1 4 0 0,0 0 0 0 0,-1 0-1 0 0,0-1 1 0 0,0 1 0 0 0,0-1 0 0 0,0 1-1 0 0,-1-1 1 0 0,0 1 0 0 0,0-1-1 0 0,-4 6 1 0 0,-3 4 55 0 0,-18 20 0 0 0,10-13 31 0 0,-36 51 208 0 0,-83 149 1 0 0,112-176-511 0 0,-32 55 435 0 0,12-37-4449 0 0,15-29-617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1 5527 0 0,'0'0'250'0'0,"-1"1"-2"0"0,-16 10 5241 0 0,12-1-2770 0 0,2 29-2529 0 0,-30 477 1440 0 0,33-489-1681 0 0,0-1 0 0 0,2 0 1 0 0,2 0-1 0 0,0-1 0 0 0,8 26 1 0 0,-10-37-826 0 0,0-2-270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78 5983 0 0,'-1'-10'486'0'0,"0"0"0"0"0,0 0-1 0 0,-1 0 1 0 0,-1 1-1 0 0,-5-15 733 0 0,7 23-1135 0 0,-1 1 0 0 0,1-1 1 0 0,-1 1-1 0 0,0-1 0 0 0,1 1 1 0 0,-1-1-1 0 0,0 1 0 0 0,0 0 1 0 0,-2 0-1 0 0,2 0-63 0 0,-1 0 0 0 0,1 1-1 0 0,0-1 1 0 0,0 1 0 0 0,-1 0 0 0 0,1 0-1 0 0,0 0 1 0 0,0 0 0 0 0,0 0 0 0 0,0 0-1 0 0,0 0 1 0 0,0 1 0 0 0,0-1 0 0 0,0 1-1 0 0,1-1 1 0 0,-1 1 0 0 0,-1 2 0 0 0,-4 4-25 0 0,1 1 1 0 0,-8 12 0 0 0,6-6-9 0 0,0 1 1 0 0,1 0-1 0 0,0 0 1 0 0,2 1-1 0 0,0-1 1 0 0,1 1-1 0 0,0 0 1 0 0,1 1-1 0 0,1-1 1 0 0,1 0-1 0 0,1 1 1 0 0,2 24-1 0 0,1-25 270 0 0,2-1-1 0 0,0 0 0 0 0,1 0 1 0 0,0 0-1 0 0,2-1 1 0 0,0 0-1 0 0,13 19 1 0 0,-18-28-237 0 0,1 0-1 0 0,0-1 1 0 0,1 1 0 0 0,-1-1 0 0 0,1 0-1 0 0,0 0 1 0 0,1-1 0 0 0,-1 0 0 0 0,1 0-1 0 0,-1 0 1 0 0,11 5 0 0 0,-12-8-50 0 0,0 1 1 0 0,-1-1-1 0 0,1 0 0 0 0,0 0 1 0 0,0 0-1 0 0,0-1 1 0 0,0 1-1 0 0,0-1 0 0 0,0 0 1 0 0,0 0-1 0 0,0-1 0 0 0,0 1 1 0 0,0-1-1 0 0,0 1 1 0 0,0-2-1 0 0,0 1 0 0 0,0 0 1 0 0,-1-1-1 0 0,1 1 1 0 0,0-1-1 0 0,3-2 0 0 0,2-3 59 0 0,0 1-1 0 0,-1-1 1 0 0,1-1 0 0 0,-1 0-1 0 0,-1 0 1 0 0,0 0-1 0 0,0-1 1 0 0,-1 0-1 0 0,0 0 1 0 0,0-1 0 0 0,-1 1-1 0 0,0-1 1 0 0,6-21-1 0 0,-9 23 62 0 0,-1-1-1 0 0,0 0 0 0 0,0 0 0 0 0,-1 0 1 0 0,0 0-1 0 0,-1 0 0 0 0,0 0 1 0 0,0 0-1 0 0,-3-9 0 0 0,-3-7 169 0 0,-19-44-1 0 0,19 52-106 0 0,-2 0 0 0 0,0 1 0 0 0,0 0 0 0 0,-2 1 0 0 0,-12-15 0 0 0,19 25 20 0 0,-1 1 1 0 0,1 0-1 0 0,-1 0 1 0 0,0 0-1 0 0,0 1 1 0 0,0 0-1 0 0,-11-6 1 0 0,1 4 71 0 0,0-1-1 0 0,-18-3 1 0 0,25 15-3858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42 191 4607 0 0,'-4'-7'665'0'0,"-1"0"0"0"0,1 0 0 0 0,0 0 0 0 0,0 0 0 0 0,1-1 0 0 0,0 1-1 0 0,1-1 1 0 0,-1 0 0 0 0,0-9 0 0 0,0 3 1235 0 0,0-28 0 0 0,4 8-2919 0 0,-1 33 1039 0 0,-1 0 1 0 0,1 0 0 0 0,1 0-1 0 0,-1 0 1 0 0,0 0 0 0 0,0 0 0 0 0,0 0-1 0 0,0 1 1 0 0,1-1 0 0 0,-1 0-1 0 0,0 0 1 0 0,1 0 0 0 0,-1 0 0 0 0,0 1-1 0 0,1-1 1 0 0,-1 0 0 0 0,1 0-1 0 0,1 0 1 0 0,-2 1 28 0 0,0-1 1 0 0,1 1-1 0 0,-1 0 0 0 0,1 0 0 0 0,-1 0 1 0 0,1 0-1 0 0,-1 0 0 0 0,1 0 0 0 0,-1 0 1 0 0,0 1-1 0 0,1-1 0 0 0,-1 0 0 0 0,1 0 1 0 0,-1 0-1 0 0,1 0 0 0 0,-1 0 0 0 0,0 1 1 0 0,1-1-1 0 0,-1 0 0 0 0,0 0 0 0 0,1 1 1 0 0,-1-1-1 0 0,0 0 0 0 0,1 1 0 0 0,0 0 1 0 0,2 3 175 0 0,0 0 1 0 0,0 0-1 0 0,0 0 0 0 0,0 1 1 0 0,3 6-1 0 0,4 13 310 0 0,-2 1-1 0 0,11 51 1 0 0,-6-22 44 0 0,-1 2-18 0 0,-3 1 0 0 0,2 69 1 0 0,10 62-61 0 0,-18-174-437 0 0,0-1 0 0 0,1 0-1 0 0,0-1 1 0 0,1 1 0 0 0,9 18-1 0 0,-12-28-186 0 0,0 1 0 0 0,0-1-1 0 0,0 0 1 0 0,0 0 0 0 0,1 0-1 0 0,0 0 1 0 0,-1 0 0 0 0,1 0-1 0 0,0-1 1 0 0,0 1 0 0 0,0-1-1 0 0,1 0 1 0 0,-1 0 0 0 0,1 0-1 0 0,-1 0 1 0 0,1 0 0 0 0,-1-1-1 0 0,1 0 1 0 0,0 0 0 0 0,0 0-1 0 0,0 0 1 0 0,7 0 0 0 0,-2-1-1183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86 100 8287 0 0,'-4'-8'863'0'0,"0"-3"1044"0"0,1-1 0 0 0,-3-20 0 0 0,0-4 1245 0 0,0 57-2889 0 0,1-3-258 0 0,-3 21-1 0 0,-10 71-191 0 0,-6 48 218 0 0,23-113 181 0 0,1 0 0 0 0,10 65 1 0 0,-9-98-174 0 0,2 11 112 0 0,10 43 0 0 0,-11-59-114 0 0,1 1 0 0 0,-1-1 0 0 0,1 0 0 0 0,0 0 0 0 0,1-1 0 0 0,-1 1 0 0 0,1-1 0 0 0,1 1 0 0 0,9 10 0 0 0,-11-15-28 0 0,0 1 0 0 0,0-1 0 0 0,0 0 1 0 0,1 0-1 0 0,-1 0 0 0 0,1-1 0 0 0,-1 1 0 0 0,1-1 0 0 0,0 1 0 0 0,-1-1 0 0 0,1-1 0 0 0,0 1 0 0 0,0 0 0 0 0,0-1 0 0 0,0 0 0 0 0,0 0 1 0 0,0 0-1 0 0,-1 0 0 0 0,1-1 0 0 0,0 1 0 0 0,0-1 0 0 0,0 0 0 0 0,-1 0 0 0 0,1 0 0 0 0,4-3 0 0 0,2 0-4 0 0,-1-1 1 0 0,1 0-1 0 0,-1-1 0 0 0,0 0 0 0 0,0 0 0 0 0,-1-1 1 0 0,0 0-1 0 0,8-9 0 0 0,13-16-60 0 0,-2-2 0 0 0,-2-1 0 0 0,-1-1-1 0 0,-1-1 1 0 0,29-66 0 0 0,-49 96 63 0 0,0 0 1 0 0,-1 0-1 0 0,0 0 0 0 0,0 0 0 0 0,-1-1 0 0 0,0 1 1 0 0,0 0-1 0 0,-1-10 0 0 0,0 12 4 0 0,-1 1 1 0 0,1 0-1 0 0,-1-1 0 0 0,0 1 0 0 0,-1 0 0 0 0,1 0 1 0 0,-1 0-1 0 0,1 0 0 0 0,-1 0 0 0 0,-1 0 0 0 0,1 0 1 0 0,0 1-1 0 0,-1-1 0 0 0,0 1 0 0 0,-4-5 1 0 0,-13-10 14 0 0,-1 1 1 0 0,-32-20 0 0 0,-21-17 102 0 0,57 40-75 0 0,-1 1-1 0 0,-31-18 1 0 0,45 29-68 0 0,0 0 48 0 0,0-1-1 0 0,0 1 1 0 0,-1 0-1 0 0,1 1 1 0 0,0-1 0 0 0,-8-1-1 0 0,9 3-65 0 0,1 0 0 0 0,-1 0 1 0 0,1 0-1 0 0,-1 0 0 0 0,1 1 0 0 0,-1-1 0 0 0,1 1 1 0 0,-1-1-1 0 0,1 1 0 0 0,0 0 0 0 0,-1 0 0 0 0,1 0 1 0 0,0 0-1 0 0,-1 0 0 0 0,1 1 0 0 0,0-1 0 0 0,-4 4 1 0 0,4-3-263 0 0,0 1 1 0 0,0 0 0 0 0,0-1 0 0 0,0 1 0 0 0,1 0-1 0 0,-1 0 1 0 0,1 0 0 0 0,-1 1 0 0 0,1-1 0 0 0,0 0 0 0 0,0 0-1 0 0,1 1 1 0 0,-1-1 0 0 0,1 0 0 0 0,-1 5 0 0 0,-1 6-2300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73 105 2759 0 0,'0'0'126'0'0,"-2"0"-5"0"0,-3 0 396 0 0,1 1 0 0 0,-1 0 0 0 0,0 0 0 0 0,1 0 0 0 0,-1 1 0 0 0,0 0 0 0 0,1 0 0 0 0,0 0 0 0 0,-1 0 0 0 0,1 0 0 0 0,0 1 0 0 0,0 0 0 0 0,-8 8 4954 0 0,21-17-4611 0 0,6-4-451 0 0,0 0 1 0 0,1 2-1 0 0,0 0 1 0 0,1 0-1 0 0,30-8 1 0 0,-8 6 176 0 0,59-8 0 0 0,-62 13-607 0 0,52-8-353 0 0,-76 10-865 0 0,0-1 1 0 0,20-9 0 0 0,-21 7-348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24 5063 0 0,'0'0'232'0'0,"-2"-24"8181"0"0,6 31-7045 0 0,6 20-1942 0 0,0 13 846 0 0,-2 0 0 0 0,3 46 0 0 0,-10-72 234 0 0,-2 1-1 0 0,0-1 1 0 0,-5 24 0 0 0,3-19-69 0 0,-2 23 0 0 0,21 235-410 0 0,-15-266-68 0 0,0 4-189 0 0,-1-9-55 0 0,0 1 0 0 0,1 0 0 0 0,0 0 0 0 0,0 0 1 0 0,1 0-1 0 0,0 0 0 0 0,0-1 0 0 0,0 1 0 0 0,7 10 0 0 0,-4-11-1179 0 0,1-2-51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33 3223 0 0,'-7'-5'283'0'0,"-2"1"-254"0"0,-5 1 1082 0 0,-4 17 6232 0 0,15-11-6683 0 0,-7 18 1990 0 0,-3 24-2488 0 0,11-37-16 0 0,-10 41-175 0 0,-29 107-142 0 0,34-137 407 0 0,2 1 0 0 0,0-1-1 0 0,1 1 1 0 0,-2 29 0 0 0,6-41-159 0 0,0-1 0 0 0,0 1 0 0 0,0-1 1 0 0,1 1-1 0 0,1-1 0 0 0,-1 1 0 0 0,1-1 1 0 0,0 0-1 0 0,0 0 0 0 0,1 0 1 0 0,0 0-1 0 0,1 0 0 0 0,-1-1 0 0 0,1 0 1 0 0,6 8-1 0 0,-8-11-61 0 0,1-1 0 0 0,-1 0 0 0 0,0 0 0 0 0,1 0 0 0 0,-1 0 0 0 0,1 0 0 0 0,-1 0 0 0 0,1-1 0 0 0,0 1 0 0 0,0-1 0 0 0,0 0 0 0 0,0 0 0 0 0,0 0 0 0 0,5 1 0 0 0,-3-2-4 0 0,0 0 0 0 0,1 1 0 0 0,-1-1 0 0 0,0-1 1 0 0,0 1-1 0 0,1-1 0 0 0,-1 0 0 0 0,5-2 1 0 0,3-1-24 0 0,-1-1 1 0 0,0 0-1 0 0,0-1 0 0 0,-1-1 1 0 0,1 0-1 0 0,10-9 1 0 0,-8 5-39 0 0,0-1 0 0 0,-1 0 1 0 0,-1-1-1 0 0,0 0 0 0 0,11-18 0 0 0,-16 21 67 0 0,-1 0-1 0 0,0 0 0 0 0,-1-1 0 0 0,0 0 1 0 0,0 0-1 0 0,-1-1 0 0 0,-1 1 0 0 0,4-19 1 0 0,-6 18 43 0 0,-1 1 0 0 0,0-1 1 0 0,0 1-1 0 0,-2-1 0 0 0,1 1 0 0 0,-1 0 1 0 0,-7-22-1 0 0,0 9 38 0 0,0 0 0 0 0,-18-31 1 0 0,24 49-312 0 0,-4-8 381 0 0,-1 1 0 0 0,0 0 0 0 0,-15-18 0 0 0,20 27-310 0 0,-1 1 0 0 0,0-1 0 0 0,1 1 0 0 0,-1 0 0 0 0,-1 0-1 0 0,-4-2 1 0 0,6 3-353 0 0,-1 1 0 0 0,1-1 0 0 0,-1 1 0 0 0,0 0-1 0 0,1 0 1 0 0,-1 0 0 0 0,0 1 0 0 0,0 0-1 0 0,-4-1 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18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93 133 10535 0 0,'0'0'482'0'0,"-2"-2"-8"0"0,-4-9-304 0 0,3 8-8 0 0,0-1 1 0 0,0-1-1 0 0,0 1 1 0 0,1 0-1 0 0,-1-1 1 0 0,1 1-1 0 0,1-1 1 0 0,-1 0-1 0 0,0 1 1 0 0,1-1-1 0 0,0 0 1 0 0,0 0-1 0 0,1 0 1 0 0,-1 0-1 0 0,1-10 1 0 0,0 9-194 0 0,1 2 186 0 0,6-11-123 0 0,-2 7-23 0 0,-3 5-1 0 0,-1 3 8 0 0,0 1 0 0 0,-1-1-1 0 0,1 1 1 0 0,0 0 0 0 0,0-1 0 0 0,-1 1 0 0 0,1 0-1 0 0,-1 0 1 0 0,1-1 0 0 0,0 1 0 0 0,-1 0 0 0 0,1 0-1 0 0,-1 1 1 0 0,5 7 108 0 0,-1 0 0 0 0,-1 1 0 0 0,0 0 0 0 0,0 0-1 0 0,-1 0 1 0 0,2 17 0 0 0,-1 66 1695 0 0,0-7-127 0 0,5 50-397 0 0,-2-26-873 0 0,5 638 819 0 0,-15-616-1375 0 0,-20 337 104 0 0,-4 52 511 0 0,14-196-262 0 0,0 251 80 0 0,12-395-131 0 0,2 217 648 0 0,-2 115-664 0 0,-24 155-170 0 0,5-14 586 0 0,26-222-457 0 0,30 49 145 0 0,-30-272 41 0 0,-5-138-261 0 0,0 29 12 0 0,-2 151 51 0 0,2-227-72 0 0,6 45-1 0 0,-5-56-14 0 0,1-3-13 0 0,1-1 54 0 0,0-1-62 0 0,0-2-25 0 0,-1 1 1 0 0,0-1-1 0 0,-1 0 1 0 0,0 1-1 0 0,1 10 1 0 0,0-12 48 0 0,-3 23-17 0 0,-1 4 66 0 0,2 1-64 0 0,0-17 0 0 0,-2-1 0 0 0,1 1 0 0 0,-4 42-544 0 0,3-30 88 0 0,-3 34 145 0 0,1 28 301 0 0,3-74 56 0 0,0-8-29 0 0,1 0-1 0 0,0 1 1 0 0,0-1 0 0 0,2 10-1 0 0,1-2-16 0 0,2-1 13 0 0,-1-5 22 0 0,-3-8-111 0 0,0 1-96 0 0,2 10 92 0 0,-2 7 0 0 0,-2-14 78 0 0,0-1-8 0 0,-2 23-50 0 0,-1 2 60 0 0,2 1 0 0 0,0-14 0 0 0,1-2 0 0 0,1-2 0 0 0,3 1 0 0 0,-3-4-16 0 0,-5 21-953 0 0,3-18 590 0 0,-4 14-717 0 0,4-22 629 0 0,1 1 0 0 0,0 0 0 0 0,0 0-1 0 0,0 8 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21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1 626 5983 0 0,'0'0'5515'0'0,"3"-1"-5287"0"0,97-16 357 0 0,-22 10 391 0 0,81 5-1 0 0,57-5 313 0 0,-68-15-394 0 0,24-3-387 0 0,193 12 487 0 0,-45 4-341 0 0,115-10-28 0 0,-125-2-44 0 0,-52 2-148 0 0,290-18 369 0 0,-164 15-331 0 0,-5-6-174 0 0,-20 7-168 0 0,-12 2-10 0 0,-270 10-75 0 0,138-11 72 0 0,-104 15-61 0 0,237-17 155 0 0,-186 3-92 0 0,152-14 99 0 0,-217 26-150 0 0,124-12 90 0 0,-130 8-91 0 0,136-12 73 0 0,434-16 5 0 0,-150 19-73 0 0,-250 13-58 0 0,98-1-3 0 0,-235 10 27 0 0,309 0-10 0 0,-162 1 28 0 0,119-4-57 0 0,106-27 55 0 0,-68-15-69 0 0,-299 27-996 0 0,221 2 1 0 0,-262 16-385 0 0,-2-2-62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5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68 919 0 0,'-2'-8'2456'0'0,"2"7"-2235"0"0,0 0-1 0 0,0 0 0 0 0,0 0 0 0 0,-1 0 0 0 0,1 0 0 0 0,0 0 0 0 0,-1 0 1 0 0,1 0-1 0 0,-1 0 0 0 0,1 0 0 0 0,-1 0 0 0 0,0 0 0 0 0,0-1 0 0 0,0 2-104 0 0,0 0 0 0 0,0 0 0 0 0,1 0-1 0 0,-1 0 1 0 0,0 0 0 0 0,0 0-1 0 0,1 1 1 0 0,-1-1 0 0 0,0 0 0 0 0,0 0-1 0 0,1 0 1 0 0,-1 1 0 0 0,0-1-1 0 0,1 0 1 0 0,-1 1 0 0 0,1-1 0 0 0,-1 1-1 0 0,0-1 1 0 0,1 1 0 0 0,-2 0-1 0 0,-19 15-104 0 0,0 1-1 0 0,1 0 0 0 0,-29 35 1 0 0,26-22 753 0 0,2 2 1 0 0,1 1 0 0 0,-27 60-1 0 0,41-80-490 0 0,0 0-1 0 0,1 1 1 0 0,0-1-1 0 0,-3 16 1 0 0,7-24-222 0 0,1 0 0 0 0,-1-1 1 0 0,1 1-1 0 0,0 0 1 0 0,0-1-1 0 0,0 1 1 0 0,1 0-1 0 0,-1-1 0 0 0,1 1 1 0 0,1 0-1 0 0,-1-1 1 0 0,0 1-1 0 0,1-1 1 0 0,0 0-1 0 0,0 0 1 0 0,4 6-1 0 0,-1-2-70 0 0,0-1 0 0 0,1 0 1 0 0,0-1-1 0 0,0 1 0 0 0,0-1 0 0 0,1 0 0 0 0,0 0 0 0 0,0-1 1 0 0,11 6-1 0 0,-15-10-11 0 0,0 1 0 0 0,0-1 0 0 0,1 0 0 0 0,-1 1 0 0 0,0-1 1 0 0,1-1-1 0 0,0 1 0 0 0,-1-1 0 0 0,1 1 0 0 0,-1-1 0 0 0,1 0 0 0 0,-1 0 0 0 0,1-1 0 0 0,-1 1 0 0 0,1-1 1 0 0,0 1-1 0 0,-1-1 0 0 0,0 0 0 0 0,1-1 0 0 0,-1 1 0 0 0,0 0 0 0 0,1-1 0 0 0,-1 0 0 0 0,0 0 1 0 0,4-3-1 0 0,6-6 31 0 0,-1-1 0 0 0,0 0 0 0 0,0 0 1 0 0,14-22-1 0 0,-8 8 232 0 0,21-44-1 0 0,-31 53-99 0 0,-1 0-1 0 0,-1-1 0 0 0,7-33 1 0 0,3-57 387 0 0,-15 99-404 0 0,0-1 1 0 0,-1 0-1 0 0,0 1 0 0 0,0-1 1 0 0,-1 0-1 0 0,-1 1 1 0 0,-3-17-1 0 0,3 22-94 0 0,1 0 0 0 0,-1-1 0 0 0,0 1 0 0 0,-1 0 0 0 0,1 0 0 0 0,-1 0 1 0 0,0 0-1 0 0,0 0 0 0 0,0 1 0 0 0,0-1 0 0 0,0 1 0 0 0,-1 0 0 0 0,0 0 0 0 0,1 0 0 0 0,-1 0 0 0 0,0 1 0 0 0,-8-4 1 0 0,3 3-181 0 0,1-1 1 0 0,-1 2 0 0 0,0-1 0 0 0,-1 1-1 0 0,-10-1 1 0 0,6 2-640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0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191 1 8751 0 0,'-3'2'674'0'0,"-20"17"-515"0"0,14-13 230 0 0,2 0 1 0 0,-1 0 0 0 0,1 1 0 0 0,0 0 0 0 0,0 0-1 0 0,1 1 1 0 0,-7 9 0 0 0,3 4 364 0 0,1 1 0 0 0,1 0 1 0 0,1 0-1 0 0,-6 27 0 0 0,-6 20-772 0 0,-8 30-32 0 0,24-85 42 0 0,1 0 0 0 0,0-1 0 0 0,2 1 0 0 0,-1 0 0 0 0,3 19 0 0 0,-1-21-24 0 0,3 9 9 0 0,0-14 24 0 0,0 1-1 0 0,9 11 0 0 0,-10-14-6 0 0,0-1-1 0 0,0 0 1 0 0,0 0 0 0 0,1 0-1 0 0,0 0 1 0 0,0 0-1 0 0,0-1 1 0 0,0 0-1 0 0,7 4 1 0 0,-7-5 4 0 0,1 0 1 0 0,-1-1 0 0 0,1 1-1 0 0,0-1 1 0 0,0 0-1 0 0,7 0 1 0 0,0 0-9 0 0,-1 0 0 0 0,1-1 1 0 0,0-1-1 0 0,0 0 0 0 0,14-3 1 0 0,59-19 15 0 0,-51 13-18 0 0,18-5-194 0 0,67-29 0 0 0,-90 30-813 0 0,0-1 0 0 0,0-1 1 0 0,38-30-1 0 0,-32 18-444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7367 0 0,'0'0'667'0'0,"-7"2"-534"0"0,6-2 69 0 0,-1 0 0 0 0,1 1 0 0 0,0-1 0 0 0,0 1 0 0 0,0 0 0 0 0,0-1 0 0 0,-1 1 0 0 0,1 0 0 0 0,0 0 0 0 0,0-1-1 0 0,0 1 1 0 0,0 0 0 0 0,1 0 0 0 0,-1 0 0 0 0,0 0 0 0 0,0 0 0 0 0,0 0 0 0 0,1 1 0 0 0,-1-1 0 0 0,1 0 0 0 0,-1 0 0 0 0,1 0-1 0 0,-1 1 1 0 0,1 1 0 0 0,-2 0 585 0 0,-3 14-224 0 0,0 0 1 0 0,1 0-1 0 0,0 0 1 0 0,-1 27 0 0 0,3 72-1020 0 0,2-51 365 0 0,-10 56-2427 0 0,8-99-2494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216 173 2759 0 0,'4'-29'605'0'0,"-2"21"918"0"0,0 0 0 0 0,0 0 0 0 0,1 0-1 0 0,0 0 1 0 0,0 0 0 0 0,7-9 0 0 0,5-3-1966 0 0,-9 13 444 0 0,1 0 1 0 0,0 1-1 0 0,1 0 1 0 0,0 0-1 0 0,0 1 1 0 0,11-6-1 0 0,-15 9 0 0 0,-1 0-1 0 0,1 1 1 0 0,-1 0 0 0 0,1-1-1 0 0,-1 1 1 0 0,1 1 0 0 0,0-1-1 0 0,0 0 1 0 0,0 1 0 0 0,-1 0-1 0 0,1 0 1 0 0,0 0-1 0 0,0 1 1 0 0,0-1 0 0 0,-1 1-1 0 0,1 0 1 0 0,0 0 0 0 0,6 2-1 0 0,-7-1 5 0 0,0 0 0 0 0,0 1 0 0 0,0-1 0 0 0,0 0 0 0 0,0 1 0 0 0,-1 0 0 0 0,0-1 0 0 0,1 1 0 0 0,-1 0 0 0 0,0 0 0 0 0,0 1 0 0 0,0-1 0 0 0,-1 0 0 0 0,3 7 0 0 0,1 5 14 0 0,-1 0 0 0 0,3 17 0 0 0,-1-4 23 0 0,-2-1 0 0 0,-1 1 0 0 0,-2 0-1 0 0,0 0 1 0 0,-5 39 0 0 0,2-59 11 0 0,0 0-1 0 0,0 0 1 0 0,-1 0 0 0 0,0 0 0 0 0,0-1 0 0 0,-1 1-1 0 0,0-1 1 0 0,-7 11 0 0 0,-7 4 308 0 0,-22 24 1 0 0,9-12-124 0 0,19-21-165 0 0,-70 78 167 0 0,70-80-316 0 0,1-1 0 0 0,-2 0-1 0 0,1-1 1 0 0,-1 0 0 0 0,-24 12 0 0 0,30-19-6 0 0,0 1 0 0 0,0-1 0 0 0,0 0 0 0 0,0-1 0 0 0,0 0 1 0 0,0 0-1 0 0,0 0 0 0 0,-13-1 0 0 0,16 0 66 0 0,0-1 0 0 0,1 1 0 0 0,-1-1 0 0 0,1 1 1 0 0,-1-1-1 0 0,1 0 0 0 0,0 0 0 0 0,-1 0 0 0 0,1-1 0 0 0,0 1 0 0 0,0-1 0 0 0,0 0 0 0 0,0 0 1 0 0,0 0-1 0 0,0 0 0 0 0,0-1 0 0 0,1 1 0 0 0,-1-1 0 0 0,-3-4 0 0 0,5 6 23 0 0,1 0 0 0 0,-1-1 0 0 0,0 1 0 0 0,0 0-1 0 0,1-1 1 0 0,-1 1 0 0 0,1-1 0 0 0,-1 1 0 0 0,1-1-1 0 0,0 1 1 0 0,0-1 0 0 0,-1 1 0 0 0,1-1 0 0 0,0 0-1 0 0,0 1 1 0 0,1-1 0 0 0,-1 1 0 0 0,0-1 0 0 0,0 1 0 0 0,1-1-1 0 0,-1 1 1 0 0,1-1 0 0 0,-1 1 0 0 0,1-1 0 0 0,0 1-1 0 0,-1 0 1 0 0,1-1 0 0 0,0 1 0 0 0,0 0 0 0 0,0 0-1 0 0,0-1 1 0 0,0 1 0 0 0,0 0 0 0 0,2-1 0 0 0,1 0 32 0 0,-1-1 1 0 0,1 1-1 0 0,-1 0 1 0 0,1 0-1 0 0,0 0 1 0 0,0 0-1 0 0,0 1 0 0 0,0 0 1 0 0,0 0-1 0 0,0 0 1 0 0,7-1-1 0 0,-1 2-1 0 0,0 0 0 0 0,0 1 0 0 0,-1 0 0 0 0,1 0 0 0 0,12 4-1 0 0,47 17 263 0 0,-27-7-224 0 0,51 15-4547 0 0,-71-23-285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5063 0 0,'0'0'642'0'0,"2"-1"384"0"0,55-10 4013 0 0,-38 6-4653 0 0,26-3 1 0 0,-18 5 18 0 0,1 1 0 0 0,0 1 0 0 0,-1 2-1 0 0,54 8 1 0 0,-80-9-378 0 0,1 1 0 0 0,-1-1-1 0 0,0 0 1 0 0,1 1 0 0 0,-1-1-1 0 0,0 1 1 0 0,0 0 0 0 0,1-1 0 0 0,-1 1-1 0 0,0 0 1 0 0,0 0 0 0 0,0 0-1 0 0,0 0 1 0 0,0 0 0 0 0,0 0-1 0 0,0 0 1 0 0,0 0 0 0 0,0 0 0 0 0,-1 0-1 0 0,1 1 1 0 0,0-1 0 0 0,-1 0-1 0 0,1 1 1 0 0,-1-1 0 0 0,1 0-1 0 0,-1 1 1 0 0,0-1 0 0 0,1 0 0 0 0,-1 1-1 0 0,0-1 1 0 0,0 1 0 0 0,0-1-1 0 0,0 0 1 0 0,0 1 0 0 0,-1-1-1 0 0,1 1 1 0 0,-1 2 0 0 0,-1 3 102 0 0,0 0 0 0 0,0 0 0 0 0,-1 0-1 0 0,0 0 1 0 0,-6 9 0 0 0,3-5-48 0 0,-1-1 0 0 0,0 0-1 0 0,-1 0 1 0 0,0 0 0 0 0,-1-1 0 0 0,-18 15-1 0 0,12-13 38 0 0,-1 0 0 0 0,-1-1-1 0 0,-30 14 1 0 0,44-23-118 0 0,1 0 0 0 0,0 0 0 0 0,0 0 0 0 0,0 1 0 0 0,0-1 0 0 0,0 1 0 0 0,0-1 0 0 0,1 1 0 0 0,-1 0 0 0 0,0-1 0 0 0,-2 5 0 0 0,4-5-7 0 0,-1 0 1 0 0,1 0-1 0 0,-1 0 0 0 0,1 1 0 0 0,0-1 0 0 0,0 0 0 0 0,0 0 1 0 0,-1 0-1 0 0,1 1 0 0 0,0-1 0 0 0,1 0 0 0 0,-1 0 0 0 0,0 0 1 0 0,0 0-1 0 0,0 1 0 0 0,1-1 0 0 0,-1 0 0 0 0,0 0 0 0 0,1 0 1 0 0,-1 0-1 0 0,1 0 0 0 0,0 0 0 0 0,-1 0 0 0 0,1 0 0 0 0,0 0 1 0 0,0 0-1 0 0,-1 0 0 0 0,1 0 0 0 0,0-1 0 0 0,0 1 0 0 0,0 0 1 0 0,0 0-1 0 0,0-1 0 0 0,1 1 0 0 0,1 1-15 0 0,9 8-177 0 0,2-1 1 0 0,-1-1-1 0 0,1 0 0 0 0,19 7 1 0 0,0-2 4 0 0,-21-10 170 0 0,0 2 0 0 0,-1-1 0 0 0,18 12 0 0 0,-23-13 24 0 0,-3-1 0 0 0,1 0 0 0 0,-1 1 0 0 0,1-1 0 0 0,-1 1 0 0 0,0 0 0 0 0,0 0 0 0 0,3 4 0 0 0,-3-4 9 0 0,0 0-1 0 0,0 1 0 0 0,-1-1 0 0 0,1 1 1 0 0,-1-1-1 0 0,0 1 0 0 0,0 0 1 0 0,-1 0-1 0 0,1 0 0 0 0,-1 0 1 0 0,0 0-1 0 0,0 0 0 0 0,0 0 1 0 0,0 1-1 0 0,-1-1 0 0 0,0 5 1 0 0,0-3 22 0 0,-1 1 0 0 0,0-1 0 0 0,0 1 0 0 0,-1-1 0 0 0,1 0 0 0 0,-2 0 0 0 0,1 0 0 0 0,-1 0 0 0 0,-5 10 0 0 0,0-4 14 0 0,1-1 1 0 0,-2-1-1 0 0,0 1 0 0 0,0-1 0 0 0,0-1 0 0 0,-2 0 1 0 0,1 0-1 0 0,-1-1 0 0 0,-20 12 0 0 0,22-16-65 0 0,-1-1 0 0 0,0 1 1 0 0,0-1-1 0 0,0-1 0 0 0,0 0 0 0 0,-1-1 0 0 0,1 0 0 0 0,-1 0 0 0 0,1-1 0 0 0,-17-2 1 0 0,4 1-163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1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0 194 3679 0 0,'0'0'284'0'0,"3"-19"6688"0"0,1 11-6831 0 0,1 0-1 0 0,1 0 1 0 0,-1 1-1 0 0,1-1 1 0 0,1 1-1 0 0,6-6 1 0 0,16-18 835 0 0,-21 22-535 0 0,0 2 0 0 0,1-1 0 0 0,0 1 0 0 0,0 0 0 0 0,1 1 0 0 0,0 0 0 0 0,20-8 0 0 0,-17 9-366 0 0,1 1 0 0 0,0 1 0 0 0,0 0 0 0 0,1 1 0 0 0,-1 0 1 0 0,17 1-1 0 0,-22 0-59 0 0,1 1 0 0 0,-1 1 0 0 0,1-1 1 0 0,-1 2-1 0 0,0-1 0 0 0,1 1 1 0 0,-1 1-1 0 0,10 4 0 0 0,-15-6-16 0 0,-1 0 0 0 0,0 0 0 0 0,-1 0 0 0 0,1 1 0 0 0,0 0 0 0 0,0 0 0 0 0,-1-1 0 0 0,1 1 0 0 0,-1 1 0 0 0,1-1 0 0 0,3 5 0 0 0,-3-4 0 0 0,0 1 0 0 0,0-1 0 0 0,-1 1 0 0 0,1 0 0 0 0,-1 0 0 0 0,0 0 0 0 0,0 0 0 0 0,0 0 0 0 0,-1 0 0 0 0,1 0 0 0 0,-1 1 0 0 0,0-1 0 0 0,0 6 0 0 0,2 2 0 0 0,1 17 0 0 0,0 1 0 0 0,-3 0 0 0 0,0 0 0 0 0,-2-1 0 0 0,-7 53 0 0 0,7-76 0 0 0,0-1 0 0 0,0 0 0 0 0,-1 1 0 0 0,0-1 0 0 0,0 0 0 0 0,0 0 0 0 0,-1 0 0 0 0,1 0 0 0 0,-1-1 0 0 0,0 1 0 0 0,0-1 0 0 0,-1 1 0 0 0,-3 3 0 0 0,-6 3 0 0 0,0 0 0 0 0,-27 17 0 0 0,-4 4 0 0 0,-51 53 0 0 0,48-43 0 0 0,42-37 0 0 0,-1 0 0 0 0,0 1 0 0 0,0-1 0 0 0,-1 0 0 0 0,0 0 0 0 0,0-1 0 0 0,-11 6 0 0 0,16-9 0 0 0,0-1 1 0 0,0 1-1 0 0,0 0 0 0 0,0-1 0 0 0,0 1 0 0 0,0-1 0 0 0,-1 0 1 0 0,1 0-1 0 0,0 0 0 0 0,0 0 0 0 0,-1 0 0 0 0,1 0 0 0 0,0 0 1 0 0,0-1-1 0 0,0 1 0 0 0,-4-2 0 0 0,1 0 8 0 0,4 2 2 0 0,0 0-1 0 0,0-1 1 0 0,1 1 0 0 0,-1 0-1 0 0,0-1 1 0 0,0 1 0 0 0,1-1-1 0 0,-1 1 1 0 0,1-1 0 0 0,-1 1-1 0 0,0-1 1 0 0,1 1 0 0 0,-1-1-1 0 0,0-1 1 0 0,-8-7 74 0 0,2 1-67 0 0,4 6-17 0 0,-3-2 10 0 0,1 2 43 0 0,4 2 445 0 0,-7-21 460 0 0,8 19-865 0 0,1-1 0 0 0,-1 0 0 0 0,0 1 1 0 0,1-1-1 0 0,-1 0 0 0 0,1 1 0 0 0,0-1 0 0 0,0 1 0 0 0,0-1 0 0 0,2-4 0 0 0,-2 6 371 0 0,1 2-384 0 0,4 1-52 0 0,-3-1 20 0 0,3-1-25 0 0,-4 0-1 0 0,0 0 0 0 0,0 0 0 0 0,0 0 0 0 0,-1 0 0 0 0,1-1 0 0 0,0 1 0 0 0,0-1 1 0 0,0 1-1 0 0,0-1 0 0 0,-1 0 0 0 0,1 0 0 0 0,0 1 0 0 0,-1-1 0 0 0,1-1 0 0 0,-1 1 0 0 0,2-1 0 0 0,2-2 162 0 0,-2 3-91 0 0,-1-1 1 0 0,1 1 0 0 0,-1 0-1 0 0,1 0 1 0 0,-1 1 0 0 0,1-1-1 0 0,0 0 1 0 0,-1 1 0 0 0,1 0-1 0 0,0-1 1 0 0,-1 1 0 0 0,1 0-1 0 0,4 1 1 0 0,6 1-80 0 0,22 6-1 0 0,-25-5-14 0 0,1-1-1 0 0,15 2 1 0 0,0-3 14 0 0,91 8 654 0 0,-114-9-603 0 0,4 2-11 0 0,3 0-42 0 0,2 3-11 0 0,0-2 0 0 0,10-5-192 0 0,-20 2 72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3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83 107 2303 0 0,'2'-1'2679'0'0,"6"-5"-1631"0"0,-1 0-1 0 0,1-1 1 0 0,-1 0 0 0 0,0 0-1 0 0,7-11 1 0 0,-8 11-141 0 0,-1 2-689 0 0,-1 1 0 0 0,1 0 0 0 0,1 0 0 0 0,-1 0 0 0 0,0 0 0 0 0,1 1 0 0 0,0 0 0 0 0,0 0 0 0 0,0 0 0 0 0,0 1 0 0 0,0 0 0 0 0,0 0 0 0 0,0 1 0 0 0,1 0 0 0 0,-1 0 0 0 0,1 0 0 0 0,-1 1 0 0 0,1 0 0 0 0,10 1 0 0 0,-13-1-177 0 0,-1 1-13 0 0,-1-1 0 0 0,0 1 0 0 0,1-1-1 0 0,-1 1 1 0 0,0 0 0 0 0,1 0 0 0 0,3 2-1 0 0,-4-2-26 0 0,10 6 2 0 0,-11-4-6 0 0,0-2-9 0 0,0 2 2 0 0,1 0 0 0 0,0-1 0 0 0,0 1 0 0 0,-1 0 0 0 0,0 0 0 0 0,1 0 0 0 0,-1 0 0 0 0,0 1 0 0 0,-1-1 0 0 0,2 6 0 0 0,0 33-46 0 0,-2-34 37 0 0,-6 93 38 0 0,5-89-14 0 0,-1 0-1 0 0,-1 0 1 0 0,0 0 0 0 0,0 0 0 0 0,-1-1 0 0 0,-7 15 0 0 0,7-20 10 0 0,-1 1 0 0 0,1-1 0 0 0,-1 0-1 0 0,0 0 1 0 0,0-1 0 0 0,-1 0 0 0 0,0 0-1 0 0,0 0 1 0 0,0 0 0 0 0,-11 6 0 0 0,-6 0 117 0 0,-45 17 1 0 0,26-11-67 0 0,27-12-18 0 0,10-3-35 0 0,1-1 0 0 0,-1 1-1 0 0,1 0 1 0 0,-1 1 0 0 0,1-1-1 0 0,0 1 1 0 0,-1 0 0 0 0,-5 6-1 0 0,-9 11-12 0 0,18-19 96 0 0,-1 1 0 0 0,1-1-1 0 0,0 1 1 0 0,0-1 0 0 0,-1 1-1 0 0,1 0 1 0 0,0 0 0 0 0,1 0-1 0 0,-1-1 1 0 0,0 1 0 0 0,0 0-1 0 0,1 0 1 0 0,-1 0 0 0 0,1 0-1 0 0,-1 4 1 0 0,2-5-17 0 0,-1 0 1 0 0,0 0-1 0 0,1 0 1 0 0,-1 0-1 0 0,1 0 1 0 0,-1 0-1 0 0,1-1 0 0 0,0 1 1 0 0,-1 0-1 0 0,1 0 1 0 0,0 0-1 0 0,0-1 1 0 0,0 1-1 0 0,-1 0 1 0 0,1-1-1 0 0,0 1 0 0 0,0-1 1 0 0,0 1-1 0 0,0-1 1 0 0,0 1-1 0 0,0-1 1 0 0,0 0-1 0 0,0 1 1 0 0,2-1-1 0 0,29 2 955 0 0,-19-2-762 0 0,60 10 404 0 0,-56-6-566 0 0,0-1 0 0 0,0-1 0 0 0,-1-1 0 0 0,30-1 0 0 0,-24-1 212 0 0,7-1 95 0 0,-10-5-341 0 0,-16 6-89 0 0,0-1 0 0 0,0 1 0 0 0,0-1 1 0 0,0 0-1 0 0,0-1 0 0 0,-1 1 0 0 0,1 0 0 0 0,-1-1 0 0 0,3-2 0 0 0,1-2-367 0 0,-5 6-267 0 0,4-4-959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8 5983 0 0,'-3'-7'9810'0'0,"-47"170"-7840"0"0,36-120-1520 0 0,-14 70-1 0 0,24-87-637 0 0,1 0 0 0 0,2 0 0 0 0,0 0 0 0 0,3 30 0 0 0,1-35-875 0 0,-1-2-37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1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53 5295 0 0,'0'0'242'0'0,"0"-1"-12"0"0,2-4-131 0 0,-1-1 172 0 0,0 3-146 0 0,1 0-1 0 0,-1 0 1 0 0,0 0-1 0 0,1 0 1 0 0,-1 0-1 0 0,1 0 1 0 0,0 1-1 0 0,0-1 1 0 0,4-4 0 0 0,0 0 1842 0 0,-5 9-1894 0 0,-1-1 0 0 0,1 1 1 0 0,-1 0-1 0 0,0 0 0 0 0,1 0 0 0 0,-1 0 0 0 0,0 0 0 0 0,0-1 1 0 0,0 1-1 0 0,0 0 0 0 0,0 0 0 0 0,-1 0 0 0 0,0 2 1 0 0,-9 27 202 0 0,5-16-97 0 0,-11 40 157 0 0,-29 82 812 0 0,39-121-866 0 0,-2 0 0 0 0,0 0 1 0 0,-1-1-1 0 0,-1 0 0 0 0,0-1 1 0 0,-14 16-1 0 0,-18 10 222 0 0,29-30-513 0 0,1 2 0 0 0,0-1 1 0 0,-12 19-1 0 0,18-22-119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89 1839 0 0,'0'0'83'0'0,"1"0"-6"0"0,9-15 1553 0 0,-4 0 5212 0 0,-5 12-5274 0 0,15-11-453 0 0,-9 10-807 0 0,1 0 0 0 0,-1 0 0 0 0,1 1 0 0 0,0 0 1 0 0,0 0-1 0 0,0 1 0 0 0,1 0 0 0 0,11-1 0 0 0,4-2 636 0 0,-9 2-741 0 0,-1 1 0 0 0,1 0-1 0 0,0 1 1 0 0,0 1 0 0 0,0 0-1 0 0,26 4 1 0 0,-36-4-149 0 0,-4 0-54 0 0,19 9-1 0 0,-3-1 1 0 0,-10-3 0 0 0,-5-2 8 0 0,0 0 0 0 0,1-1 1 0 0,-1 1-1 0 0,0 0 0 0 0,-1 0 0 0 0,1 0 0 0 0,0 0 0 0 0,-1 1 0 0 0,0-1 0 0 0,0 0 1 0 0,0 1-1 0 0,1 5 0 0 0,-1-6 25 0 0,1 5-16 0 0,-1 0 0 0 0,0 0 1 0 0,0 0-1 0 0,-1 0 0 0 0,0 0 1 0 0,0 1-1 0 0,-2 13 0 0 0,-2-5 22 0 0,-1-1 1 0 0,-9 25-1 0 0,13-40-31 0 0,0 3 26 0 0,0 0 1 0 0,-1 0-1 0 0,1 0 1 0 0,-1 0-1 0 0,0 0 1 0 0,0 0-1 0 0,-1-1 1 0 0,1 1 0 0 0,-1-1-1 0 0,0 0 1 0 0,0 0-1 0 0,0 0 1 0 0,0 0-1 0 0,0 0 1 0 0,-1-1-1 0 0,1 1 1 0 0,-1-1-1 0 0,1 0 1 0 0,-8 3 0 0 0,5-4 55 0 0,-5 0 7 0 0,-17 10-26 0 0,20-8-71 0 0,2 0 11 0 0,3-2 32 0 0,-1 1-21 0 0,1 1 18 0 0,3-3-67 0 0,-6 0 179 0 0,-7 2 346 0 0,12-2-189 0 0,-1-1-255 0 0,-3-3-33 0 0,5 3 22 0 0,6-4-33 0 0,0 0-10 0 0,0 0 11 0 0,1 0 48 0 0,-1 0 31 0 0,1 1-10 0 0,-7 4-79 0 0,1-1 0 0 0,-1 1 0 0 0,1-1 0 0 0,-1 1-1 0 0,1 0 1 0 0,-1-1 0 0 0,1 1 0 0 0,-1 0 0 0 0,1-1-1 0 0,-1 1 1 0 0,1 0 0 0 0,-1 0 0 0 0,1 0-1 0 0,-1-1 1 0 0,1 1 0 0 0,0 0 0 0 0,-1 0-1 0 0,1 0 1 0 0,-1 0 0 0 0,1 0 0 0 0,0 0-1 0 0,10 2-11 0 0,-11-3 8 0 0,1 1 1 0 0,-1 0-1 0 0,1 0 1 0 0,-1 0 0 0 0,1 0-1 0 0,-1 0 1 0 0,1 1 0 0 0,-1-1-1 0 0,1 0 1 0 0,-1 0 0 0 0,1 0-1 0 0,-1 0 1 0 0,1 1 0 0 0,-1-1-1 0 0,1 0 1 0 0,-1 0-1 0 0,1 1 1 0 0,-1-1 0 0 0,1 0-1 0 0,0 1 1 0 0,10 8-62 0 0,-5-6 52 0 0,3 0 12 0 0,0-1 0 0 0,-1 0 0 0 0,-1 2-10 0 0,-4-2-33 0 0,2 4 22 0 0,0 2-22 0 0,-2 0 22 0 0,0-2 1 0 0,-2-2-6 0 0,1 11 18 0 0,-1-3 8 0 0,0 1 0 0 0,-1-2 0 0 0,-1 0 0 0 0,0-1 0 0 0,0 1 0 0 0,-1 0 0 0 0,-1 0 0 0 0,-6 18 0 0 0,3-9 0 0 0,5-18 0 0 0,-8 29 90 0 0,-21 47-1 0 0,26-70-71 0 0,0 0-1 0 0,0 0 1 0 0,-1 0-1 0 0,0-1 0 0 0,-1 1 1 0 0,1-1-1 0 0,-1-1 1 0 0,-1 1-1 0 0,1-1 0 0 0,-13 9 1 0 0,6-8 19 0 0,-1-1 0 0 0,0-1 0 0 0,0 0-1 0 0,0 0 1 0 0,0-1 0 0 0,-1-1 0 0 0,-16 1 0 0 0,12-1-47 0 0,5-1 39 0 0,1-1 1 0 0,-1-1-1 0 0,-15-1 0 0 0,17 0-599 0 0,0 0 0 0 0,0 1 0 0 0,0 1 0 0 0,-19 3 0 0 0,20-1-521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9647 0 0,'0'0'868'0'0,"1"0"-641"0"0,8-3 121 0 0,-1 0-1 0 0,0-1 1 0 0,0 0 0 0 0,0 0-1 0 0,0-1 1 0 0,11-8 0 0 0,-8 4-309 0 0,23-11 1 0 0,-17 12-51 0 0,2-1 64 0 0,28-10 0 0 0,-39 17 68 0 0,-1 0 1 0 0,1 0-1 0 0,0 1 0 0 0,0 0 0 0 0,0 0 0 0 0,0 1 0 0 0,9 0 0 0 0,4 2 31 0 0,-1 2 0 0 0,-1-1 0 0 0,1 2 0 0 0,0 1 0 0 0,-1 0 0 0 0,25 13 0 0 0,-36-14-141 0 0,-7-5-9 0 0,0 1 1 0 0,0 0-1 0 0,0-1 1 0 0,0 1-1 0 0,0 0 1 0 0,-1 0-1 0 0,1 0 1 0 0,0 0-1 0 0,0 0 1 0 0,-1 0-1 0 0,1 0 1 0 0,0 0-1 0 0,-1 0 1 0 0,1 0-1 0 0,-1 0 1 0 0,1 0-1 0 0,-1 0 1 0 0,0 1-1 0 0,1-1 1 0 0,-1 2-1 0 0,0-1 10 0 0,1 2 31 0 0,-2 0-40 0 0,0 1 1 0 0,0 0-1 0 0,0 0 1 0 0,-1 0 0 0 0,1-1-1 0 0,-1 1 1 0 0,0-1-1 0 0,-1 1 1 0 0,1-1 0 0 0,-4 4-1 0 0,-1 1 17 0 0,0 0-1 0 0,-15 12 1 0 0,7-6 10 0 0,4-5 7 0 0,0-1 0 0 0,0 0 0 0 0,-1 0 0 0 0,-22 12 0 0 0,26-16-19 0 0,0-2 0 0 0,0 1 0 0 0,-1-1 1 0 0,1 0-1 0 0,-1-1 0 0 0,1 0 0 0 0,-1-1 0 0 0,0 1 0 0 0,-9-1 0 0 0,10-1 30 0 0,-2 0-35 0 0,9 0-13 0 0,1 0 0 0 0,-1 0 0 0 0,1 0 1 0 0,0 0-1 0 0,-1 0 0 0 0,1 0 0 0 0,-1-1 0 0 0,1 1 1 0 0,0 0-1 0 0,-1 0 0 0 0,1 0 0 0 0,-1 0 0 0 0,1 0 0 0 0,0-1 1 0 0,-1 1-1 0 0,1 0 0 0 0,0 0 0 0 0,-1-1 0 0 0,1 1 1 0 0,0 0-1 0 0,-1-1 0 0 0,-2-1 6 0 0,-2-3 47 0 0,5 4-49 0 0,0 0 0 0 0,-1 0 0 0 0,1 0 0 0 0,-1 0 0 0 0,1 0-1 0 0,0 0 1 0 0,0-1 0 0 0,0 1 0 0 0,0 0 0 0 0,0 0 0 0 0,0 0 0 0 0,0 0 0 0 0,0 0-1 0 0,0-1 1 0 0,1 1 0 0 0,-1 0 0 0 0,1-2 0 0 0,6-14-10 0 0,-5 14 22 0 0,0 1 0 0 0,0 0 0 0 0,0-1 0 0 0,0 1 0 0 0,1 0 0 0 0,-1 0 0 0 0,1 0 0 0 0,5-2 0 0 0,-4 2-16 0 0,0 1 0 0 0,0-1 0 0 0,0 1 0 0 0,0 1 0 0 0,1-1 0 0 0,-1 0 0 0 0,0 1 0 0 0,1 0 0 0 0,-1 0 0 0 0,0 0 0 0 0,1 1 0 0 0,-1-1 0 0 0,0 1 0 0 0,0 0 0 0 0,0 0 0 0 0,8 4 0 0 0,9 1 0 0 0,19 6 0 0 0,-34-10 7 0 0,1 0 0 0 0,-1 0 1 0 0,0 1-1 0 0,1 0 0 0 0,-1 1 0 0 0,-1-1 0 0 0,1 1 0 0 0,7 6 0 0 0,-9-6-2 0 0,-1-1 0 0 0,0 1 0 0 0,0 0 0 0 0,0 0 0 0 0,0 0 0 0 0,-1 0 0 0 0,1 0 0 0 0,-1 0 0 0 0,0 1-1 0 0,-1-1 1 0 0,1 1 0 0 0,1 9 0 0 0,-1-5 10 0 0,0 0-1 0 0,-1 1 0 0 0,0-1 0 0 0,-1 0 1 0 0,0 1-1 0 0,-2 11 0 0 0,1-16-8 0 0,0-1 0 0 0,0 0 0 0 0,0 0 0 0 0,-1 0 0 0 0,1-1 0 0 0,-1 1-1 0 0,0 0 1 0 0,0 0 0 0 0,-1-1 0 0 0,1 0 0 0 0,-1 1 0 0 0,0-1 0 0 0,1 0 0 0 0,-2 0-1 0 0,1 0 1 0 0,-5 3 0 0 0,-3 0-32 0 0,0 0 0 0 0,-1 0 0 0 0,0-1 0 0 0,0-1 0 0 0,0 0-1 0 0,0-1 1 0 0,-1 0 0 0 0,-12 1 0 0 0,-36 10-115 0 0,-68 24-3987 0 0,114-34 1030 0 0,0 1-812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74 6415 0 0,'0'0'786'0'0,"-2"-9"431"0"0,0 1-438 0 0,0-1-1 0 0,1 0 1 0 0,0 0 0 0 0,0 1-1 0 0,1-12 1 0 0,0 18-566 0 0,5 26 243 0 0,-4-20-417 0 0,-1-1 0 0 0,1 1 1 0 0,0-1-1 0 0,-1 1 1 0 0,0 7-1 0 0,-1 9 369 0 0,-1 0-1 0 0,-2 0 1 0 0,0 0-1 0 0,-1 0 0 0 0,-1-1 1 0 0,-14 33-1 0 0,15-42-224 0 0,-37 65 320 0 0,37-65-482 0 0,1-1 34 0 0,3-7 146 0 0,2-2-196 0 0,-1 0 0 0 0,0 0 0 0 0,0 0 0 0 0,1 0 1 0 0,-1 0-1 0 0,0 0 0 0 0,0 0 0 0 0,1 0 0 0 0,-1 1 0 0 0,0-1 0 0 0,0 0 0 0 0,1 0 1 0 0,-1 0-1 0 0,0 0 0 0 0,0 0 0 0 0,1 0 0 0 0,-1 1 0 0 0,0-1 0 0 0,0 0 0 0 0,0 0 1 0 0,1 0-1 0 0,-1 0 0 0 0,0 1 0 0 0,0-1 0 0 0,0 0 0 0 0,0 1 0 0 0,1-1 5 0 0,-1 0-1 0 0,0 1 0 0 0,1-1 1 0 0,-1 1-1 0 0,0-1 0 0 0,1 0 1 0 0,-1 1-1 0 0,1-1 0 0 0,-1 0 1 0 0,1 1-1 0 0,-1-1 0 0 0,0 0 1 0 0,1 0-1 0 0,-1 1 0 0 0,1-1 1 0 0,-1 0-1 0 0,1 0 1 0 0,0 0-1 0 0,5 1 34 0 0,-1 0 0 0 0,1-1 1 0 0,-1 0-1 0 0,1 0 0 0 0,-1 0 0 0 0,1 0 0 0 0,-1-1 1 0 0,0 0-1 0 0,10-3 0 0 0,4-3 19 0 0,24-11-1 0 0,13-5 17 0 0,-31 14-104 0 0,-16 5-57 0 0,0 1 1 0 0,0 0-1 0 0,1 1 1 0 0,-1 0-1 0 0,16-1 1 0 0,-23 3-189 0 0,7 1-1587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1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1 10135 0 0,'-8'20'896'0'0,"-7"-1"-712"0"0,-9-1-184 0 0,6 9 0 0 0,4 11 2624 0 0,3 3 496 0 0,3 4 96 0 0,6 5 16 0 0,2 1-2880 0 0,4 4-584 0 0,0 4-120 0 0,2 10-16 0 0,-1 11-208 0 0,5 13-48 0 0,4 5-8 0 0,2-4-5048 0 0,0-5-1008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5 4607 0 0,'-12'-2'437'0'0,"-5"0"-237"0"0,6 1 8531 0 0,11 5-8515 0 0,0 12-57 0 0,-4 132 639 0 0,2-122-599 0 0,-2 0 1 0 0,0 0-1 0 0,-15 44 0 0 0,6-32-63 0 0,2 2 0 0 0,1-1 1 0 0,2 1-1 0 0,2 0 1 0 0,2 1-1 0 0,1-1 0 0 0,2 1 1 0 0,2 0-1 0 0,8 49 1 0 0,-9-85-342 0 0,2 1 0 0 0,-1-1 0 0 0,0 1 1 0 0,1-1-1 0 0,0 0 0 0 0,0 0 0 0 0,1 0 1 0 0,4 7-1 0 0,1-1-5382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1375 0 0,'-11'4'8682'0'0,"10"-4"-8442"0"0,-2 2 6 0 0,3-1-160 0 0,0 0-1 0 0,0 0 1 0 0,0 0-1 0 0,0 0 1 0 0,1-1-1 0 0,-1 1 1 0 0,0 0-1 0 0,0 0 1 0 0,1 0-1 0 0,-1 0 1 0 0,1-1-1 0 0,-1 1 1 0 0,0 0-1 0 0,2 0 1 0 0,2 8 103 0 0,0 0 0 0 0,-1-1 0 0 0,3 13 0 0 0,-5-17-52 0 0,-1-3 349 0 0,3 4-266 0 0,0-1-1 0 0,0 1 1 0 0,-1 0 0 0 0,2 5 0 0 0,-4-10-205 0 0,12 28 798 0 0,-1-3-541 0 0,1 1 0 0 0,1-2 0 0 0,23 35 1 0 0,-34-57-224 0 0,-1-1 1 0 0,1 0 0 0 0,0 1 0 0 0,-1-1-1 0 0,1 0 1 0 0,0 0 0 0 0,0 0-1 0 0,0 0 1 0 0,0-1 0 0 0,0 1 0 0 0,3 1-1 0 0,-4-2-51 0 0,1 0 89 0 0,11-1 154 0 0,3-2-146 0 0,-14 3-87 0 0,1 0 1 0 0,-1-1-1 0 0,0 1 1 0 0,0 0-1 0 0,0 0 1 0 0,1 1-1 0 0,-1-1 1 0 0,0 0-1 0 0,0 1 1 0 0,0-1-1 0 0,0 1 0 0 0,3 1 1 0 0,-3-2-2 0 0,5 2 7 0 0,31 9 73 0 0,49 19 0 0 0,-76-25-71 0 0,0 1-16 0 0,-1 2 0 0 0,-1 0 0 0 0,-1 2 0 0 0,0 0-12 0 0,-1 3-36 0 0,-1 1 36 0 0,-2-2 23 0 0,-3-7 44 0 0,0 9 17 0 0,-2 2 6 0 0,-3 9 51 0 0,2-21-111 0 0,2-1-13 0 0,-1-1-1 0 0,1 1 1 0 0,-1-1-1 0 0,0 1 1 0 0,0-1 0 0 0,0 1-1 0 0,0-1 1 0 0,0 0 0 0 0,-1 0-1 0 0,1 0 1 0 0,-1 0 0 0 0,1 0-1 0 0,-1 0 1 0 0,-3 3-1 0 0,-2 1 4 0 0,6-3-6 0 0,-14 8 56 0 0,8-8-38 0 0,0 0-1 0 0,0 0 0 0 0,-1 0 1 0 0,1-1-1 0 0,-10 2 0 0 0,-41 5 104 0 0,23-5-29 0 0,-1-1 0 0 0,0-3-1 0 0,1 0 1 0 0,-64-10 0 0 0,89 8-61 0 0,5 1-36 0 0,-1 0 1 0 0,1 0-1 0 0,0 0 1 0 0,0 0-1 0 0,0-1 1 0 0,0 0-1 0 0,1 0 1 0 0,-1 0-1 0 0,0-1 1 0 0,1 0-1 0 0,-6-4 1 0 0,6 4-296 0 0,-1-3-1867 0 0,1-2 1097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1 229 12295 0 0,'0'0'1620'0'0,"0"-2"-1310"0"0,0-1-240 0 0,0 1 0 0 0,1-1 0 0 0,-1 1 0 0 0,1-1 0 0 0,-1 1 0 0 0,1-1 0 0 0,0 1 0 0 0,0 0 0 0 0,0-1 0 0 0,0 1 0 0 0,0 0 0 0 0,1 0 0 0 0,1-2 0 0 0,0-1 17 0 0,1 1 1 0 0,0 0-1 0 0,1 0 0 0 0,-1 0 0 0 0,7-4 0 0 0,5-2 100 0 0,1 1-1 0 0,26-10 0 0 0,4 2 68 0 0,1 2 1 0 0,50-9-1 0 0,57-17-257 0 0,-97 24-727 0 0,-32 11-3554 0 0,-7 2-886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3 7367 0 0,'0'0'568'0'0,"-16"0"4776"0"0,9-1-5327 0 0,1 0-1 0 0,-1 0 1 0 0,0 1-1 0 0,0 0 1 0 0,0 0-1 0 0,0 1 0 0 0,1 0 1 0 0,-1 0-1 0 0,0 0 1 0 0,1 1-1 0 0,-8 2 1 0 0,-9 5 497 0 0,-37 21 0 0 0,53-27-404 0 0,2 0-82 0 0,0-1-1 0 0,1 1 0 0 0,-1 1 1 0 0,1-1-1 0 0,0 0 0 0 0,0 1 1 0 0,0 0-1 0 0,0 0 0 0 0,1 0 1 0 0,0 1-1 0 0,0-1 0 0 0,0 1 1 0 0,0 0-1 0 0,0-1 0 0 0,1 1 1 0 0,0 0-1 0 0,0 1 0 0 0,1-1 1 0 0,-1 0-1 0 0,1 0 0 0 0,0 1 1 0 0,0-1-1 0 0,1 11 0 0 0,0 16-42 0 0,1 0 0 0 0,2-1 0 0 0,1 0-1 0 0,1 1 1 0 0,2-2 0 0 0,1 1 0 0 0,2-1 0 0 0,0 0-1 0 0,20 36 1 0 0,-28-62 24 0 0,0 1 0 0 0,0-1-1 0 0,0-1 1 0 0,1 1-1 0 0,-1 0 1 0 0,1-1 0 0 0,0 1-1 0 0,0-1 1 0 0,0 0 0 0 0,1 0-1 0 0,-1 0 1 0 0,1 0 0 0 0,-1 0-1 0 0,1-1 1 0 0,0 0-1 0 0,0 0 1 0 0,0 0 0 0 0,0 0-1 0 0,1-1 1 0 0,4 2 0 0 0,1-1 20 0 0,0 0 1 0 0,0-1 0 0 0,0 0-1 0 0,0 0 1 0 0,0-1 0 0 0,0 0-1 0 0,1-1 1 0 0,-1-1 0 0 0,0 1-1 0 0,0-1 1 0 0,0-1 0 0 0,-1 0 0 0 0,1 0-1 0 0,9-5 1 0 0,-15 5-5 0 0,1 1-1 0 0,-1-1 1 0 0,0 1 0 0 0,0-1-1 0 0,0 0 1 0 0,0-1 0 0 0,0 1-1 0 0,-1-1 1 0 0,0 1 0 0 0,0-1 0 0 0,0 0-1 0 0,0-1 1 0 0,0 1 0 0 0,-1 0-1 0 0,1-1 1 0 0,-1 1 0 0 0,-1-1-1 0 0,1 0 1 0 0,-1 1 0 0 0,1-1 0 0 0,-1 0-1 0 0,0-9 1 0 0,0 5 11 0 0,0-1 1 0 0,-1 1-1 0 0,0 0 1 0 0,-1-1-1 0 0,0 1 1 0 0,0 0-1 0 0,-1 0 0 0 0,0 0 1 0 0,-1 0-1 0 0,0 0 1 0 0,-5-11-1 0 0,7 19-30 0 0,1 0-1 0 0,-1-1 1 0 0,0 1-1 0 0,0 0 0 0 0,1 0 1 0 0,-1 0-1 0 0,0 0 1 0 0,0 1-1 0 0,0-1 1 0 0,0 0-1 0 0,0 0 0 0 0,0 0 1 0 0,0 1-1 0 0,-1-1 1 0 0,1 1-1 0 0,0-1 1 0 0,0 1-1 0 0,0-1 1 0 0,-3 0-1 0 0,2 1-1 0 0,-1 0 0 0 0,1 0 0 0 0,-1 0 0 0 0,1 0 0 0 0,-1 1 0 0 0,1-1 1 0 0,0 0-1 0 0,-1 1 0 0 0,-3 1 0 0 0,-4 3-4 0 0,1 0 1 0 0,0 0-1 0 0,-16 11 1 0 0,24-15-1 0 0,-38 28 0 0 0,16-11-6 0 0,0-1 1 0 0,-36 19 0 0 0,24-17-561 0 0,22-11-3794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3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4607 0 0,'0'0'6158'0'0,"9"-8"-5070"0"0,-5 4-988 0 0,-3 3 234 0 0,85-3 1967 0 0,-54 1-2173 0 0,1 2 0 0 0,41 3 1 0 0,78 22 95 0 0,-139-21-212 0 0,-6-2 3 0 0,1 1 0 0 0,-1-1 0 0 0,1-1-1 0 0,7 1 1 0 0,-11-2 45 0 0,4 0 16 0 0,-3 0 22 0 0,-1-1-1 0 0,1 1 1 0 0,-1-1-1 0 0,1 0 0 0 0,-1-1 1 0 0,1 1-1 0 0,-1-1 1 0 0,0 0-1 0 0,0 0 1 0 0,-1 0-1 0 0,1 0 0 0 0,-1-1 1 0 0,7-8 1575 0 0,-9 14-1546 0 0,0 3-63 0 0,0 0 1 0 0,0 1-1 0 0,0-1 1 0 0,-1 0-1 0 0,1 0 1 0 0,-1 1-1 0 0,-1-1 1 0 0,1 0-1 0 0,-1 0 1 0 0,-1 6-1 0 0,-1 2 95 0 0,0 0 0 0 0,-9 23 0 0 0,-2 8 66 0 0,9-22-185 0 0,-2 0 1 0 0,0 0-1 0 0,-16 32 1 0 0,16-42-7 0 0,0-1 0 0 0,0 1 1 0 0,-1-2-1 0 0,0 1 1 0 0,-1-1-1 0 0,0 0 0 0 0,-16 13 1 0 0,-57 39 374 0 0,80-62-369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6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378 134 1375 0 0,'0'0'66'0'0,"1"-9"4"0"0,0 2 201 0 0,2-19 3238 0 0,-5 10-1889 0 0,2 15-1507 0 0,-1 0-1 0 0,1 1 0 0 0,-1-1 0 0 0,1 0 1 0 0,-1 1-1 0 0,1-1 0 0 0,-1 1 0 0 0,1-1 1 0 0,-1 1-1 0 0,0-1 0 0 0,1 1 0 0 0,-1-1 0 0 0,0 1 1 0 0,1 0-1 0 0,-1-1 0 0 0,0 1 0 0 0,0 0 1 0 0,1-1-1 0 0,-2 1 0 0 0,-14-3 1251 0 0,11 3-1120 0 0,-1 1 0 0 0,1 0 0 0 0,0 0 0 0 0,-1 0 0 0 0,1 1 0 0 0,0-1 0 0 0,-9 5 0 0 0,10-5-146 0 0,0 0-1 0 0,0-1 0 0 0,-1 1 0 0 0,1-1 1 0 0,0 0-1 0 0,0-1 0 0 0,-1 1 0 0 0,1-1 1 0 0,-5-1-1 0 0,3 1 77 0 0,0-2 1 0 0,0 1-1 0 0,0-1 0 0 0,1 0 1 0 0,-11-6-1 0 0,11 5-42 0 0,-1 0 0 0 0,0 1 1 0 0,1 0-1 0 0,-14-4 0 0 0,17 7-110 0 0,0-1-1 0 0,0 1 1 0 0,0 0-1 0 0,-1-1 0 0 0,1 1 1 0 0,0 0-1 0 0,0 0 1 0 0,0 1-1 0 0,-1-1 1 0 0,1 0-1 0 0,0 1 1 0 0,0 0-1 0 0,0-1 1 0 0,0 1-1 0 0,0 0 1 0 0,0 0-1 0 0,0 0 1 0 0,-4 3-1 0 0,-1 1 5 0 0,0 1 0 0 0,0 1 0 0 0,0-1 0 0 0,1 1 0 0 0,0 0 0 0 0,1 1 0 0 0,-7 10 1 0 0,-2 6-23 0 0,-11 29 1 0 0,6-2-4 0 0,17-48 0 0 0,0 0 0 0 0,-1 17 11 0 0,2-17 6 0 0,1-1-16 0 0,0-1 1 0 0,0 0-1 0 0,0 0 0 0 0,0 1 1 0 0,0-1-1 0 0,0 0 0 0 0,0 0 1 0 0,0 1-1 0 0,0-1 0 0 0,1 0 1 0 0,-1 0-1 0 0,0 0 1 0 0,1 1-1 0 0,-1-1 0 0 0,2 2 1 0 0,-2-1-24 0 0,1 0 17 0 0,0 1-1 0 0,0-1 0 0 0,1 1 0 0 0,-1-1 0 0 0,0 1 1 0 0,1-1-1 0 0,-1 0 0 0 0,1 1 0 0 0,0-1 0 0 0,0 0 1 0 0,0 0-1 0 0,0 0 0 0 0,0 0 0 0 0,0-1 0 0 0,0 1 1 0 0,1-1-1 0 0,-1 1 0 0 0,0-1 0 0 0,4 1 0 0 0,-6-2 6 0 0,11 6-11 0 0,1-2 1 0 0,-1 0-1 0 0,1 0 1 0 0,17 3-1 0 0,37 5-1 0 0,-36-7 13 0 0,58 17-1 0 0,-69-15 4 0 0,-14-4-12 0 0,-2 0 15 0 0,0 0 0 0 0,0 0 0 0 0,0 0 1 0 0,1 0-1 0 0,-1-1 0 0 0,1 0 0 0 0,7 4 1 0 0,13 11 77 0 0,-13-8-32 0 0,2 1 1 0 0,-2 0-44 0 0,2 4-10 0 0,-11-9 0 0 0,-1 0 0 0 0,3 8 14 0 0,-3-8 3 0 0,-1 0-2 0 0,-4 17 89 0 0,1-10-19 0 0,0 1 1 0 0,-2-1 0 0 0,1 0 0 0 0,-1 0-1 0 0,-1 0 1 0 0,0 0 0 0 0,-1-1 0 0 0,0 0-1 0 0,-1-1 1 0 0,0 0 0 0 0,-1 0-1 0 0,-13 13 1 0 0,18-20-28 0 0,0 0 0 0 0,0-1 1 0 0,0 1-1 0 0,0-1 0 0 0,0 1 0 0 0,0-1 0 0 0,-1-1 0 0 0,1 1 0 0 0,-1-1 1 0 0,1 1-1 0 0,-8 0 0 0 0,-5 0 218 0 0,-33-1 1 0 0,-5 1-116 0 0,4-1-149 0 0,49 0-10 0 0,-1-2-1 0 0,1 1 0 0 0,-1 0 1 0 0,1 0-1 0 0,0-1 1 0 0,-1 1-1 0 0,1-1 0 0 0,0 0 1 0 0,0 0-1 0 0,-1 1 1 0 0,1-1-1 0 0,0-1 0 0 0,0 1 1 0 0,0 0-1 0 0,0-1 1 0 0,0 1-1 0 0,1-1 0 0 0,-4-2 1 0 0,2 0 4 0 0,0 0 0 0 0,1-1 1 0 0,-1 1-1 0 0,1 0 0 0 0,0-1 1 0 0,-2-5-1 0 0,3 6-2 0 0,-3-8 14 0 0,1 0 0 0 0,0 0 1 0 0,0 0-1 0 0,2 0 0 0 0,-1-1 1 0 0,2 1-1 0 0,-1-1 0 0 0,3-15 1 0 0,-1 18-10 0 0,1-1 1 0 0,0 1-1 0 0,0 0 1 0 0,1-1-1 0 0,0 1 1 0 0,1 0-1 0 0,0 1 1 0 0,1-1-1 0 0,0 1 1 0 0,6-9-1 0 0,-1 5 165 0 0,16-14 1 0 0,-3 4 4 0 0,-13 11-121 0 0,0 0-1 0 0,0-1 0 0 0,-1 1 1 0 0,0-2-1 0 0,-1 1 0 0 0,8-20 1 0 0,-4 4 11 0 0,67-152 436 0 0,-77 178-512 0 0,0 0-1 0 0,0 0 1 0 0,0 0 0 0 0,0 0-1 0 0,1 0 1 0 0,-1 0-1 0 0,1 0 1 0 0,-1 1-1 0 0,1-1 1 0 0,0 1 0 0 0,0 0-1 0 0,0 0 1 0 0,1 0-1 0 0,-1 0 1 0 0,4-1-1 0 0,-1 1-215 0 0,0 1-1 0 0,0-1 1 0 0,0 1-1 0 0,1 0 1 0 0,-1 1-1 0 0,0 0 1 0 0,0 0-1 0 0,8 1 1 0 0,2 0-623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31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84 1375 0 0,'-1'0'107'0'0,"-2"-2"90"0"0,-8-1 5536 0 0,7 1-5697 0 0,-7-12-186 0 0,5 7 574 0 0,1 0-385 0 0,0 1 0 0 0,-1 0 0 0 0,1 1-1 0 0,-1-1 1 0 0,-1 1 0 0 0,-11-8 0 0 0,15 12 53 0 0,0 0 0 0 0,-1 0 0 0 0,1 0-1 0 0,0 0 1 0 0,0 1 0 0 0,-1-1 0 0 0,-3 1 0 0 0,0-1 197 0 0,4 1-167 0 0,0 0 0 0 0,0 0 0 0 0,0 0-1 0 0,0 0 1 0 0,0 1 0 0 0,1 0 0 0 0,-7 1 0 0 0,-4 2 28 0 0,10-4-119 0 0,1 1-1 0 0,0 0 0 0 0,0 0 0 0 0,0-1 0 0 0,0 1 0 0 0,0 1 1 0 0,-2 0-1 0 0,0 0-8 0 0,2-1-17 0 0,1 0-1 0 0,-1-1 1 0 0,1 1-1 0 0,-1 0 1 0 0,0 0 0 0 0,1 0-1 0 0,0 0 1 0 0,-1 0-1 0 0,1 0 1 0 0,0 0-1 0 0,-1 1 1 0 0,-1 1-1 0 0,0 2 1 0 0,-9 9-5 0 0,-4 3 54 0 0,-20 36 334 0 0,35-52-262 0 0,1 1 2 0 0,-3 5-9 0 0,0-2-37 0 0,3-5-77 0 0,0 0 0 0 0,-1 1 0 0 0,1-1 0 0 0,0 0 1 0 0,0 1-1 0 0,-1-1 0 0 0,1 1 0 0 0,0-1 0 0 0,0 1 0 0 0,0-1 0 0 0,0 1 0 0 0,0-1 0 0 0,0 0 0 0 0,0 1 0 0 0,0-1 0 0 0,0 1 0 0 0,0-1 0 0 0,0 1 0 0 0,0-1 0 0 0,0 1 1 0 0,0-1-1 0 0,1 1 0 0 0,1 10 16 0 0,1-6 22 0 0,2 5-22 0 0,-2-5 22 0 0,4 6-22 0 0,6-1 32 0 0,1-3 11 0 0,4-2 35 0 0,-14-6-84 0 0,-1 0 2 0 0,3 0 36 0 0,0-1 0 0 0,0 1 0 0 0,0-1 0 0 0,-1 0 0 0 0,1 0-1 0 0,-1-1 1 0 0,1 0 0 0 0,8-6 0 0 0,3-4 276 0 0,19-17 0 0 0,-10 7 88 0 0,-20 18-287 0 0,0-1 0 0 0,9-12 0 0 0,-13 17-98 0 0,-1-2 39 0 0,2-4 0 0 0,-1 3 14 0 0,-1 1 0 0 0,0-1-1 0 0,0 0 1 0 0,0 1 0 0 0,-1-1 0 0 0,1-5 0 0 0,-1 7 57 0 0,-1-10 100 0 0,1-9 332 0 0,2 15-564 0 0,-1 6-10 0 0,-1 0 0 0 0,1 0 0 0 0,-1 0 0 0 0,1 0 0 0 0,-1 0 0 0 0,0 0 0 0 0,1 0 0 0 0,-1 0 0 0 0,1 0 0 0 0,-1 0 0 0 0,1 0 0 0 0,-1 0 0 0 0,0 0 0 0 0,1 0 0 0 0,-1 0 0 0 0,1 1 0 0 0,-1-1 0 0 0,1 0 0 0 0,-1 1 0 0 0,8 6 0 0 0,-7-6 27 0 0,-1 0 0 0 0,1 0 0 0 0,0 0 0 0 0,-1 0 0 0 0,1 1-1 0 0,-1-1 1 0 0,1 0 0 0 0,-1 0 0 0 0,0 0 0 0 0,1 1 0 0 0,-1-1-1 0 0,0 0 1 0 0,0 0 0 0 0,0 1 0 0 0,0-1 0 0 0,0 0 0 0 0,0 0 0 0 0,0 1-1 0 0,0-1 1 0 0,0 0 0 0 0,-1 0 0 0 0,0 2 0 0 0,0 1-59 0 0,2 14 262 0 0,0 0 0 0 0,1-1 1 0 0,7 34-1 0 0,2 12 95 0 0,-4 4-91 0 0,-3 0 1 0 0,-6 82-1 0 0,0-133-192 0 0,-1 0-1 0 0,0 0 1 0 0,-10 26 0 0 0,7-25 37 0 0,1 0 1 0 0,-3 19-1 0 0,8-32-31 0 0,0 3-24 0 0,0-6-191 0 0,0 0 0 0 0,1 0-1 0 0,-1 0 1 0 0,1-1 0 0 0,-1 1 0 0 0,0 0-1 0 0,1 0 1 0 0,0 0 0 0 0,-1-1 0 0 0,1 1 0 0 0,-1 0-1 0 0,1-1 1 0 0,0 1 0 0 0,-1-1 0 0 0,1 1-1 0 0,0-1 1 0 0,0 1 0 0 0,-1-1 0 0 0,1 1-1 0 0,0-1 1 0 0,0 0 0 0 0,0 1 0 0 0,0-1-1 0 0,-1 0 1 0 0,3 1 0 0 0,-1-1-761 0 0,12 5-4784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4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333 127 1839 0 0,'0'0'3042'0'0,"-1"-1"-2789"0"0,-2-4-165 0 0,3 4 113 0 0,-12-25 2258 0 0,-9-45 730 0 0,21 69-3134 0 0,0 1 0 0 0,-1 0 0 0 0,1 0 0 0 0,-1 0 0 0 0,0 0 0 0 0,1 0 0 0 0,-1-1 0 0 0,0 1 0 0 0,0 0 0 0 0,1 0 0 0 0,-1 1 0 0 0,0-1-1 0 0,0 0 1 0 0,0 0 0 0 0,0 0 0 0 0,0 1 0 0 0,0-1 0 0 0,0 0 0 0 0,-1 1 0 0 0,1-1 0 0 0,0 1 0 0 0,0-1 0 0 0,0 1 0 0 0,-2-1 0 0 0,-4 1-45 0 0,-2 3-10 0 0,0 1 0 0 0,-20 11 0 0 0,18-9 91 0 0,-20 15-1 0 0,8-6 457 0 0,8-3-271 0 0,0 0 0 0 0,0 1 0 0 0,-13 15 0 0 0,18-19-232 0 0,1 4 11 0 0,7-10-36 0 0,-1 1-1 0 0,0 0 0 0 0,0-1 1 0 0,0 0-1 0 0,0 1 0 0 0,0-1 1 0 0,-1 0-1 0 0,-3 2 0 0 0,2-2 17 0 0,3-2-22 0 0,1 0-1 0 0,0 0 1 0 0,-1 0 0 0 0,1 0-1 0 0,0 1 1 0 0,-1-1 0 0 0,1 0-1 0 0,0 1 1 0 0,0-1 0 0 0,0 1-1 0 0,0-1 1 0 0,0 1 0 0 0,1-1-1 0 0,-1 1 1 0 0,-1 2 0 0 0,0-2-50 0 0,0 0 9 0 0,-1 16-113 0 0,3-4 141 0 0,3-2 0 0 0,-1-9 5 0 0,1 0 0 0 0,-1 0 0 0 0,1-1-1 0 0,-1 1 1 0 0,1-1 0 0 0,0 0 0 0 0,0 0-1 0 0,0 0 1 0 0,0 0 0 0 0,0 0-1 0 0,0-1 1 0 0,0 1 0 0 0,1-1 0 0 0,3 1-1 0 0,6 2 106 0 0,0-1 0 0 0,23 2-1 0 0,-26-3-55 0 0,3-1-44 0 0,1-1 1 0 0,-11 1 15 0 0,0-1 0 0 0,1 0 0 0 0,-1 0 0 0 0,0 0 0 0 0,1 0 0 0 0,-1-1 0 0 0,0 1 1 0 0,0-1-1 0 0,4-1 0 0 0,3-1 102 0 0,-6 2-68 0 0,1-1 1 0 0,0 0-1 0 0,-1 0 0 0 0,0 0 0 0 0,1 0 0 0 0,-1-1 0 0 0,0 1 0 0 0,0-1 0 0 0,0 0 1 0 0,5-6-1 0 0,14-10 142 0 0,-19 16-158 0 0,-1-1-1 0 0,1 1 1 0 0,-1-1-1 0 0,0 0 0 0 0,0 0 1 0 0,3-5-1 0 0,-4 6-3 0 0,0-1 0 0 0,0 1 0 0 0,0-1 0 0 0,0 0 0 0 0,0 0 0 0 0,-1 1 0 0 0,1-1 0 0 0,-1 0 0 0 0,0 0-1 0 0,1-7 1 0 0,-2 5 3 0 0,1 5 27 0 0,-1-1 2 0 0,3-27 86 0 0,-3 27-37 0 0,1 4-156 0 0,3 5 23 0 0,7 4 8 0 0,-9-7 7 0 0,6 17 17 0 0,-5-9 328 0 0,7 17 203 0 0,-6-19-530 0 0,-3-5 22 0 0,1 7-21 0 0,0 3 38 0 0,-1-1 14 0 0,-1-8 2 0 0,1 20 57 0 0,-2-7-27 0 0,-1 6-31 0 0,-2 0 31 0 0,0 0-1 0 0,-1-1 0 0 0,-10 29 1 0 0,-4-3 99 0 0,10-25-111 0 0,-9 36 1 0 0,15-48-101 0 0,1-3 24 0 0,-1 0-1 0 0,0 0 1 0 0,-4 9-1 0 0,6-15-10 0 0,-4 7-23 0 0,-4 2 157 0 0,8-10-128 0 0,-1-2 6 0 0,1 1 0 0 0,0 0 0 0 0,0 0 0 0 0,0-1 0 0 0,1 1 1 0 0,-1 0-1 0 0,0 0 0 0 0,1 0 0 0 0,-1 3 0 0 0,0-4 3 0 0,-1 1 1 0 0,1-1-1 0 0,0 1 0 0 0,-1-1 0 0 0,1 0 0 0 0,-1 1 1 0 0,1-1-1 0 0,-4 1 0 0 0,4-1-14 0 0,-20 10 164 0 0,15-9-152 0 0,-4 1 55 0 0,-7-1 0 0 0,1-3-107 0 0,11 0 169 0 0,-1 1-2950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5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8 919 0 0,'0'0'10539'0'0,"-5"1"-10279"0"0,0 0-147 0 0,1 1-34 0 0,2-1-13 0 0,0-1-75 0 0,-16-3 209 0 0,10 2-104 0 0,-49-7 2600 0 0,54 8-2642 0 0,-2 1-9 0 0,1 0 0 0 0,0 0 1 0 0,-1-1-1 0 0,1 1 1 0 0,-8-1-1 0 0,9 0 41 0 0,1 0 0 0 0,-1 0-1 0 0,0 0 1 0 0,0 1 0 0 0,0-1 0 0 0,0 1-1 0 0,0 0 1 0 0,1 0 0 0 0,-1 0-1 0 0,0 0 1 0 0,-3 3 0 0 0,-5 1-27 0 0,1 0-38 0 0,7-4 10 0 0,0 0 0 0 0,0 0-1 0 0,0 0 1 0 0,0 1 0 0 0,1 0 0 0 0,-1-1 0 0 0,1 1-1 0 0,-1 0 1 0 0,1 0 0 0 0,0 0 0 0 0,-3 3 0 0 0,4-3-20 0 0,0-1 69 0 0,0 1-1 0 0,-2 1-15 0 0,-11 20 300 0 0,13-21-32 0 0,-3 12-36 0 0,4-13-273 0 0,-3 2 51 0 0,-4 15 34 0 0,5-13-60 0 0,-2 3-25 0 0,3-6-7 0 0,1-1-11 0 0,-1 0 0 0 0,1 0 0 0 0,-1 0 0 0 0,1 0 0 0 0,0 0 0 0 0,-1 0 0 0 0,1 0 0 0 0,0 0 0 0 0,0 0-1 0 0,0 0 1 0 0,0 0 0 0 0,0 1 0 0 0,0-1 0 0 0,0 0 0 0 0,0 0 0 0 0,0 1 0 0 0,1-1 2 0 0,-1 8 15 0 0,1-6 216 0 0,0-1-136 0 0,4 8 2 0 0,-4-8 87 0 0,3 2-69 0 0,-4-3-116 0 0,0-1 1 0 0,1 1-1 0 0,-1-1 1 0 0,0 1 0 0 0,0 0-1 0 0,1-1 1 0 0,-1 1 0 0 0,1-1-1 0 0,-1 1 1 0 0,0-1 0 0 0,1 1-1 0 0,-1-1 1 0 0,1 0 0 0 0,-1 1-1 0 0,2-1 1 0 0,0 3 4 0 0,19 6 109 0 0,-8-6-110 0 0,33 12 65 0 0,-38-12 30 0 0,0-1 1 0 0,0 0 0 0 0,10 1-1 0 0,14 2 113 0 0,-8-1-165 0 0,-12-1-53 0 0,-1 1 0 0 0,0 2 0 0 0,-1 1 0 0 0,0 0 11 0 0,5 5 44 0 0,-12-10-59 0 0,13 5 17 0 0,2 0 39 0 0,-1 2 24 0 0,-13-7-63 0 0,-3-2-10 0 0,0 1 0 0 0,0-1 0 0 0,0 1 0 0 0,1 0 0 0 0,-1-1 0 0 0,0 1 0 0 0,0 0 1 0 0,0 0-1 0 0,0 0 0 0 0,-1 0 0 0 0,1 0 0 0 0,2 2 0 0 0,9 12-3 0 0,-10-11 0 0 0,0-1 0 0 0,1 1 0 0 0,-1-1 0 0 0,0 1 0 0 0,0 0 0 0 0,0 0 0 0 0,-1 0 0 0 0,0 0 0 0 0,2 6 0 0 0,-2-7 0 0 0,-1 0 0 0 0,1 0 0 0 0,0 0 0 0 0,0 0 0 0 0,3 4 0 0 0,6 11 0 0 0,-6-11 14 0 0,-2-4-3 0 0,-1 1 1 0 0,1-1-1 0 0,0 0 1 0 0,0-1-1 0 0,1 1 1 0 0,-1 0-1 0 0,1-1 1 0 0,4 5 0 0 0,-3-4-16 0 0,-2-2 17 0 0,0 0 0 0 0,-1 1 1 0 0,0-1-1 0 0,1 0 0 0 0,-1 1 1 0 0,0-1-1 0 0,1 1 0 0 0,-1-1 1 0 0,0 1-1 0 0,0-1 0 0 0,0 1 1 0 0,-1 0-1 0 0,2 2 0 0 0,5 17 58 0 0,-5 3-7 0 0,-1-22-21 0 0,1 5-33 0 0,1 1-10 0 0,-2-1 11 0 0,0-4 32 0 0,1 6-33 0 0,0 1-10 0 0,0 1 0 0 0,-1 0 11 0 0,-4-1 42 0 0,-1 1 1 0 0,0-2-33 0 0,2-6 22 0 0,-5 7-30 0 0,7-9-13 0 0,0-1 1 0 0,0 0-1 0 0,0 1 1 0 0,0-1-1 0 0,-1 0 1 0 0,1 0-1 0 0,0 1 0 0 0,0-1 1 0 0,0 0-1 0 0,-1 0 1 0 0,1 0-1 0 0,0 1 1 0 0,0-1-1 0 0,-1 0 0 0 0,1 0 1 0 0,0 0-1 0 0,-1 1 1 0 0,1-1-1 0 0,0 0 1 0 0,0 0-1 0 0,-1 0 1 0 0,1 0-1 0 0,0 0 0 0 0,-1 0 1 0 0,1 0-1 0 0,-9 3 61 0 0,4-1-8 0 0,1-1-50 0 0,-8 0 68 0 0,-8 2 7 0 0,-11-1-78 0 0,1 0 0 0 0,20-1 0 0 0,-33-3 0 0 0,22 2 0 0 0,13 1 19 0 0,6-1-14 0 0,-1 1 0 0 0,1-1 0 0 0,-1 0 0 0 0,1 0 0 0 0,-1 0 0 0 0,1-1 0 0 0,0 1 0 0 0,-5-2 0 0 0,-93-20 59 0 0,90 20-64 0 0,0-1 0 0 0,0 0 0 0 0,-1 0 0 0 0,1-3 0 0 0,2-1 11 0 0,2-3 42 0 0,4 7-46 0 0,0-1-1 0 0,1 1 0 0 0,-1-1 1 0 0,1 1-1 0 0,0-1 0 0 0,0 1 1 0 0,0-1-1 0 0,0 0 0 0 0,0-7 1 0 0,1 11-7 0 0,0-9 0 0 0,0 0 0 0 0,6-7 0 0 0,-6 8 16 0 0,1 6-11 0 0,-1 0 0 0 0,0 0-1 0 0,1-1 1 0 0,-1 1 0 0 0,1 0-1 0 0,0 0 1 0 0,-1 0 0 0 0,1 0-1 0 0,0 0 1 0 0,0 0 0 0 0,2-2-1 0 0,36-64-4 0 0,-31 55 0 0 0,-7 12 0 0 0,-1 0 0 0 0,1 0 0 0 0,-1 0 0 0 0,1 0 0 0 0,-1 0 0 0 0,1 0 0 0 0,0 1 0 0 0,0-1 0 0 0,0 0 0 0 0,-1 0 0 0 0,1 1 0 0 0,0-1 0 0 0,1 0 0 0 0,7-6 0 0 0,8-4 0 0 0,0 4 0 0 0,0 1 0 0 0,3-4 0 0 0,8-5 0 0 0,-19 10 0 0 0,7-1-31 0 0,-1 2-2 0 0,-14 4 33 0 0,9-3 0 0 0,-1-1 0 0 0,-6 2 0 0 0,0 0 0 0 0,0 0 0 0 0,0 0 0 0 0,0 0 0 0 0,-1 0 0 0 0,1-1 0 0 0,-1 1 0 0 0,1-1 0 0 0,-1 0 0 0 0,0 0 0 0 0,0 1 0 0 0,0-1 0 0 0,2-6 0 0 0,0 1 12 0 0,6-13 191 0 0,16-23-1 0 0,-8 15-80 0 0,-12 19-80 0 0,-1-1-31 0 0,-1-1-9 0 0,-5 9-6 0 0,1-3 59 0 0,0 5-51 0 0,0 0 0 0 0,1 0 0 0 0,-1 0 0 0 0,0 0 0 0 0,0 0 0 0 0,1-1-1 0 0,-1 1 1 0 0,0 0 0 0 0,0 0 0 0 0,0 0 0 0 0,0 0 0 0 0,-1 0 0 0 0,1-1-1 0 0,0 1 1 0 0,0 0 0 0 0,-1 0 0 0 0,1 0 0 0 0,-1 0 0 0 0,1 0 0 0 0,-1 0-1 0 0,1 0 1 0 0,-2-1 0 0 0,1 1-6 0 0,1-1 61 0 0,-1 0-5 0 0,-3-6-43 0 0,-2-2-11 0 0,-1 2 0 0 0,-3 1 0 0 0,0 0 0 0 0,1 3 11 0 0,2 0 51 0 0,-1 0 1 0 0,1 0-1 0 0,-1 1 1 0 0,0 0-1 0 0,0 1 1 0 0,0 0 0 0 0,0 0-1 0 0,0 1 1 0 0,-12-1-1 0 0,-4 0-48 0 0,17 0-16 0 0,-2 2 2 0 0,-1 4 0 0 0,-1-2 0 0 0,1 1 0 0 0,6-2-22 0 0,0 0 1 0 0,1 1-1 0 0,-1-1 0 0 0,0 1 1 0 0,1 0-1 0 0,-6 4 0 0 0,4-3-18 0 0,4-2-79 0 0,0 0-677 0 0,-2 5 327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4:1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241 657 1839 0 0,'0'0'6439'0'0,"1"-1"-6351"0"0,4-6 4777 0 0,-4 6-4811 0 0,-1 1-1 0 0,1 0 1 0 0,0-1 0 0 0,-1 1-1 0 0,1-1 1 0 0,0 1-1 0 0,-1-1 1 0 0,1 0-1 0 0,-1 1 1 0 0,1-1 0 0 0,-1 0-1 0 0,1 1 1 0 0,-1-1-1 0 0,0 0 1 0 0,1 1 0 0 0,-1-1-1 0 0,0 0 1 0 0,1 0-1 0 0,-1-1 1 0 0,5-16 602 0 0,5-16 567 0 0,-10 33-1015 0 0,1-1-15 0 0,1-5-34 0 0,0 0-1 0 0,1 0 1 0 0,4-10 0 0 0,7-13-2 0 0,-4 4-72 0 0,-2-1-1 0 0,0 0 0 0 0,-2 0 1 0 0,-1-1-1 0 0,1-30 0 0 0,-4 39-54 0 0,21-162 1305 0 0,-22 168-1295 0 0,0 5-16 0 0,0 1 0 0 0,-1-1 0 0 0,0 0 1 0 0,0 1-1 0 0,-3-11 0 0 0,5-19 30 0 0,-2 36-44 0 0,0 1 1 0 0,0 0 0 0 0,0 0 0 0 0,0-1 0 0 0,1 1 0 0 0,-1 0 0 0 0,0-1 0 0 0,0 1 0 0 0,0 0 0 0 0,0-1 0 0 0,0 1 0 0 0,0 0 0 0 0,0-1-1 0 0,0 1 1 0 0,0 0 0 0 0,0-1 0 0 0,0 1 0 0 0,0 0 0 0 0,0-1 0 0 0,0 1 0 0 0,0 0 0 0 0,-1-1 0 0 0,1 1 0 0 0,0 0 0 0 0,0-1-1 0 0,0 1 1 0 0,0 0 0 0 0,-1-1 0 0 0,1 1 0 0 0,0 0 0 0 0,0 0 0 0 0,-1-1 0 0 0,1 1 0 0 0,0 0 0 0 0,0 0 0 0 0,-1 0 0 0 0,1-1 0 0 0,0 1-1 0 0,-1 0 1 0 0,1 0 0 0 0,0 0 0 0 0,-1 0 0 0 0,1 0 0 0 0,0 0 0 0 0,-1 0 0 0 0,1-1 0 0 0,0 1 0 0 0,-1 0 0 0 0,1 0 0 0 0,0 0 0 0 0,-1 0-1 0 0,1 1 1 0 0,0-1 0 0 0,-1 0 0 0 0,1 0 0 0 0,0 0 0 0 0,-1 0 0 0 0,1 0 0 0 0,0 0 0 0 0,-1 0 0 0 0,1 1 0 0 0,0-1 0 0 0,0 0 0 0 0,-1 0-1 0 0,1 0 1 0 0,0 1 0 0 0,-1-1 0 0 0,-12 9 3 0 0,13-9-11 0 0,0 1 1 0 0,-1-1-1 0 0,1 0 1 0 0,-1 0-1 0 0,1 1 1 0 0,-1-1 0 0 0,1 0-1 0 0,-1 0 1 0 0,1 0-1 0 0,0 0 1 0 0,-1 1-1 0 0,1-1 1 0 0,-1 0-1 0 0,1 0 1 0 0,-1 0-1 0 0,1 0 1 0 0,-1 0 0 0 0,1 0-1 0 0,-1 0 1 0 0,1 0-1 0 0,-2-1 1 0 0,-8 1 44 0 0,6 0-48 0 0,3 0 0 0 0,1 0 0 0 0,-1 0 0 0 0,1 0 0 0 0,0 0 0 0 0,-1 0 0 0 0,1 0 0 0 0,0 0 0 0 0,-1 0 0 0 0,1 0 0 0 0,-1 0 0 0 0,1 0 0 0 0,0 0 0 0 0,-1 0 0 0 0,1 0 0 0 0,0 0 0 0 0,-1 0 0 0 0,1 1 0 0 0,0-1 0 0 0,-1 0 0 0 0,1 0 0 0 0,0 0 0 0 0,-1 1 0 0 0,1-1 0 0 0,0 0 0 0 0,-1 1 0 0 0,-9 8 0 0 0,2-2 0 0 0,0 0 0 0 0,0 1 0 0 0,1 0 0 0 0,1 0 0 0 0,-12 18 0 0 0,9-13 0 0 0,-17 21 0 0 0,-22 19 43 0 0,19-21 35 0 0,-60 54 1 0 0,82-81-33 0 0,0 1 0 0 0,1 1 0 0 0,0-1 0 0 0,0 1 0 0 0,-5 7 0 0 0,11-6 11 0 0,0-6-54 0 0,0-1-3 0 0,0 1 0 0 0,0-1 1 0 0,0 1-1 0 0,0-1 0 0 0,0 1 0 0 0,1-1 0 0 0,-1 0 0 0 0,0 1 0 0 0,1-1 0 0 0,-1 0 0 0 0,1 1 1 0 0,0-1-1 0 0,-1 0 0 0 0,1 0 0 0 0,0 1 0 0 0,0-1 0 0 0,1 2 0 0 0,2 0 9 0 0,-2 1-3 0 0,1-1-1 0 0,0 0 1 0 0,1 0 0 0 0,-1 0 0 0 0,0 0-1 0 0,1-1 1 0 0,-1 1 0 0 0,1-1 0 0 0,0 0-1 0 0,0 0 1 0 0,5 2 0 0 0,7 1 16 0 0,26 6 0 0 0,-31-8-18 0 0,6 0 13 0 0,0-1 0 0 0,-1-1 0 0 0,1-1 0 0 0,0 0 0 0 0,0-1 0 0 0,27-5 0 0 0,-22 2-2 0 0,0 2-1 0 0,-1 0 1 0 0,31 3 0 0 0,37 13-1647 0 0,-62-8-5386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2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270 105 5527 0 0,'-6'0'139'0'0,"1"0"0"0"0,0-1 0 0 0,-1 0-1 0 0,1 0 1 0 0,-1 0 0 0 0,1 0-1 0 0,0-1 1 0 0,0 0 0 0 0,0 0-1 0 0,-5-3 1 0 0,7 3 75 0 0,0 0-1 0 0,1 0 1 0 0,-1 0 0 0 0,1 0-1 0 0,-1 0 1 0 0,1 0-1 0 0,0-1 1 0 0,0 1 0 0 0,0-1-1 0 0,0 1 1 0 0,0-1-1 0 0,0 0 1 0 0,1 0 0 0 0,0 0-1 0 0,-1 0 1 0 0,1 0-1 0 0,-1-5 1 0 0,-2-6-97 0 0,0-10 1385 0 0,3 28-1303 0 0,1 0 0 0 0,-1-1 0 0 0,0 1 0 0 0,0 0 0 0 0,-2 4 0 0 0,0 5 37 0 0,-9 31-50 0 0,-2 0-1 0 0,-2-1 1 0 0,-1-1-1 0 0,-3-1 1 0 0,-35 57 0 0 0,39-73-164 0 0,14-23 518 0 0,6-2-316 0 0,88-15 813 0 0,-60 8-708 0 0,63-4 0 0 0,-68 10-293 0 0,0 2-1 0 0,0 0 1 0 0,0 1 0 0 0,-1 2-1 0 0,1 1 1 0 0,-1 1 0 0 0,0 1 0 0 0,43 18-1 0 0,-31-8-66 0 0,-6-3-21 0 0,33 19-1 0 0,-50-22 53 0 0,-5-1 11 0 0,5 11 54 0 0,-4-1-1 0 0,-5-3-15 0 0,-1 0 0 0 0,0-1 0 0 0,-1 2 0 0 0,2 21 0 0 0,-1 72 170 0 0,-5-70-201 0 0,-3 0 0 0 0,-8 50 1 0 0,5-65 55 0 0,0 1 0 0 0,-2-1 0 0 0,-1-1 0 0 0,-17 36 59 0 0,27-62-347 0 0,-1 0 194 0 0,0 0 0 0 0,0 0 0 0 0,0 0 0 0 0,-1 0 0 0 0,1 0 0 0 0,0 0 0 0 0,0 0 0 0 0,0 0 0 0 0,-1 0 0 0 0,0-2 0 0 0,0-1-28 0 0,0-12-343 0 0,0 1 1 0 0,1-1 0 0 0,1 0 0 0 0,1 1 0 0 0,0-1 0 0 0,8-26 0 0 0,-6 21-765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0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1375 0 0,'0'0'128'0'0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2 919 0 0,'0'0'2431'0'0,"-9"0"1308"0"0,2-1-2476 0 0,0 0 0 0 0,0 1 0 0 0,-12 1 0 0 0,14 0-1194 0 0,0 0-1 0 0,0 0 1 0 0,0 0-1 0 0,0 1 1 0 0,0 0 0 0 0,1 0-1 0 0,-1 0 1 0 0,1 1 0 0 0,-9 5-1 0 0,-7 8-85 0 0,1 1 0 0 0,-28 31 0 0 0,11-9 310 0 0,14-8 436 0 0,21-30-496 0 0,1 0-89 0 0,-1 0-136 0 0,1-1 0 0 0,0 0 1 0 0,0 0-1 0 0,0 1 0 0 0,0-1 1 0 0,0 0-1 0 0,0 0 0 0 0,0 1 1 0 0,0-1-1 0 0,0 0 0 0 0,0 1 1 0 0,0-1-1 0 0,0 0 0 0 0,0 0 1 0 0,0 1-1 0 0,0-1 0 0 0,0 0 1 0 0,0 0-1 0 0,0 1 0 0 0,0-1 1 0 0,0 0-1 0 0,0 0 0 0 0,1 1 1 0 0,-1-1-1 0 0,0 1 0 0 0,43 15 119 0 0,-35-14-102 0 0,-1 0 0 0 0,1 1 0 0 0,-1 0 0 0 0,0 0-1 0 0,0 0 1 0 0,0 1 0 0 0,-1 0 0 0 0,1 0 0 0 0,-1 1-1 0 0,9 8 1 0 0,4 8-64 0 0,14 17-110 0 0,-30-34 137 0 0,0 0 1 0 0,-1 0-1 0 0,1 0 1 0 0,-1 1 0 0 0,0-1-1 0 0,0 1 1 0 0,2 7-1 0 0,-3-4 12 0 0,-1-1 0 0 0,0-3-1 0 0,-1-1 0 0 0,0 0 0 0 0,1 0 0 0 0,-1 0 0 0 0,0 0 1 0 0,-1 0-1 0 0,1 0 0 0 0,0 0 0 0 0,-1 0 0 0 0,0 0 0 0 0,0 0 0 0 0,0-1 0 0 0,0 1 0 0 0,0-1 0 0 0,0 1 0 0 0,0-1 0 0 0,-1 0 0 0 0,1 0 0 0 0,-1 0 0 0 0,-3 2 0 0 0,-6 5-53 0 0,1-1-3 0 0,0 0-1 0 0,-1 0 1 0 0,0-1 0 0 0,0-1 0 0 0,-19 8 0 0 0,19-11-304 0 0,10-4 233 0 0,1 1-303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6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2303 0 0,'0'-1'167'0'0,"0"-3"483"0"0,0 1 0 0 0,1-1 1 0 0,-1 1-1 0 0,1 0 0 0 0,-1-1 0 0 0,1 1 0 0 0,0 0 0 0 0,1-1 0 0 0,1-2 1 0 0,0 1-921 0 0,0 0 1 0 0,0 0 0 0 0,1 1 0 0 0,0-1 0 0 0,0 1 0 0 0,6-5 0 0 0,0-1 203 0 0,-9 10 95 0 0,-1-1-1 0 0,0 1 1 0 0,1-1-1 0 0,-1 1 1 0 0,0 0-1 0 0,1-1 1 0 0,-1 1-1 0 0,1 0 1 0 0,-1-1-1 0 0,1 1 1 0 0,-1 0-1 0 0,1 0 1 0 0,-1-1-1 0 0,1 1 1 0 0,-1 0-1 0 0,1 0 1 0 0,-1 0-1 0 0,1 0 1 0 0,-1 0 0 0 0,1 0-1 0 0,-1 0 1 0 0,1 0-1 0 0,-1 0 1 0 0,1 0-1 0 0,-1 0 1 0 0,1 0-1 0 0,-1 0 1 0 0,1 0-1 0 0,0 0 1 0 0,-1 0-1 0 0,1 1 1 0 0,1 0 62 0 0,-1 0-1 0 0,0 0 1 0 0,0 0 0 0 0,0 0 0 0 0,0 1-1 0 0,-1-1 1 0 0,1 0 0 0 0,0 0 0 0 0,0 1-1 0 0,-1-1 1 0 0,2 3 0 0 0,1 6 648 0 0,-1 0 1 0 0,3 16-1 0 0,-5-24-571 0 0,14 56 1500 0 0,-9-41-1478 0 0,-1 1 0 0 0,2 17-1 0 0,1 23-47 0 0,-2-22-29 0 0,0 39 0 0 0,-3 91-41 0 0,0-102-248 0 0,-2-63-730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6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5 124 11975 0 0,'-4'-30'1472'0'0,"4"29"-480"0"0,12-12 3310 0 0,13 6-4357 0 0,1 1 0 0 0,40-4 1 0 0,-43 8-158 0 0,-1-1 1 0 0,1-1 0 0 0,-1-2 0 0 0,32-11 0 0 0,-8-7-3875 0 0,-45 23 2954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7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0 407 2303 0 0,'5'9'12319'0'0,"-5"-41"-12043"0"0,9-278 439 0 0,-8 304-577 0 0,0 0 0 0 0,0 0 0 0 0,0 0 0 0 0,1 1 0 0 0,0-1 0 0 0,0 0 0 0 0,0 1 0 0 0,5-8 0 0 0,-5 12-31 0 0,4-3-86 0 0,-4 3-29 0 0,0 0 0 0 0,0 0 1 0 0,0 0-1 0 0,0 0 0 0 0,0 0 0 0 0,1 0 0 0 0,-1 1 0 0 0,0-1 0 0 0,1 1 0 0 0,-1-1 1 0 0,4 1-1 0 0,0 0 8 0 0,-5 0-17 0 0,4 0-39 0 0,7 6-11 0 0,-9-6-88 0 0,-1 1 0 0 0,0-1-1 0 0,0 1 1 0 0,0 0 0 0 0,0 0 0 0 0,0 0 0 0 0,-1 0 0 0 0,1 0 0 0 0,0 1 0 0 0,0-1 0 0 0,-1 0 0 0 0,1 1 0 0 0,-1-1 0 0 0,1 1 0 0 0,-1 0 0 0 0,2 2 0 0 0,0-1-2125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44 5527 0 0,'0'-1'423'0'0,"-1"0"-382"0"0,1 1 0 0 0,0-1 0 0 0,-1 0 0 0 0,1 0 0 0 0,-1 0 0 0 0,1 1 0 0 0,-1-1 0 0 0,1 0 0 0 0,-1 0 0 0 0,1 1 0 0 0,-1-1 0 0 0,0 0 0 0 0,0 1 0 0 0,1-1 0 0 0,-1 1 1 0 0,-5-4 4370 0 0,0-2-3485 0 0,1 1-906 0 0,4 3-11 0 0,-1 1 0 0 0,1-1 0 0 0,-1 1 0 0 0,1 0 0 0 0,-1 0 0 0 0,0-1-1 0 0,0 1 1 0 0,1 0 0 0 0,-1 1 0 0 0,0-1 0 0 0,0 0 0 0 0,0 0 0 0 0,0 1 0 0 0,0-1-1 0 0,0 1 1 0 0,0 0 0 0 0,0-1 0 0 0,0 1 0 0 0,0 0 0 0 0,-1 0 0 0 0,1 1-1 0 0,-3-1 1 0 0,5 0-2 0 0,-3 1 53 0 0,-1 0 0 0 0,0 0 0 0 0,1 1 0 0 0,-1-1 0 0 0,1 1 0 0 0,0-1 0 0 0,-1 1 0 0 0,1 0 0 0 0,0 0 0 0 0,0 0 0 0 0,0 1 0 0 0,0-1 0 0 0,1 1 0 0 0,-1 0 0 0 0,1 0 0 0 0,-1 0 0 0 0,1 0 1 0 0,0 0-1 0 0,0 0 0 0 0,1 0 0 0 0,-3 6 0 0 0,-2 6 242 0 0,1 1 1 0 0,0 0 0 0 0,-4 24-1 0 0,7-28-288 0 0,-1 1-1 0 0,2-1 1 0 0,0 1-1 0 0,0 0 1 0 0,1-1 0 0 0,1 1-1 0 0,0 0 1 0 0,1-1-1 0 0,0 1 1 0 0,8 22-1 0 0,-10-34-2 0 0,1 0 0 0 0,-1 0-1 0 0,1 0 1 0 0,0 0 0 0 0,0 0-1 0 0,-1 0 1 0 0,1 0 0 0 0,0-1-1 0 0,0 1 1 0 0,0 0 0 0 0,0-1-1 0 0,0 1 1 0 0,0 0 0 0 0,0-1-1 0 0,0 1 1 0 0,0-1 0 0 0,0 0-1 0 0,0 1 1 0 0,0-1-1 0 0,0 0 1 0 0,0 0 0 0 0,0 1-1 0 0,1-1 1 0 0,-1 0 0 0 0,0 0-1 0 0,0 0 1 0 0,0 0 0 0 0,0-1-1 0 0,0 1 1 0 0,1 0 0 0 0,-1 0-1 0 0,0-1 1 0 0,2 0 0 0 0,1 0 9 0 0,0-1 0 0 0,1 1 0 0 0,-1-1-1 0 0,0 0 1 0 0,0-1 0 0 0,-1 1 0 0 0,6-4 0 0 0,-2-1-1 0 0,-1 1 0 0 0,0-1 0 0 0,0-1 1 0 0,0 1-1 0 0,-1-1 0 0 0,-1 0 0 0 0,1 0 0 0 0,4-12 0 0 0,-2 2 20 0 0,-1 0 0 0 0,-1 0-1 0 0,3-21 1 0 0,-5 2-6 0 0,-3 31-11 0 0,0 0 0 0 0,1 0 0 0 0,-1 0 0 0 0,1 0 0 0 0,1 0 0 0 0,-1 0 0 0 0,1 0-1 0 0,2-6 1 0 0,-3 11 95 0 0,1-1 61 0 0,-2 2-161 0 0,0 0 0 0 0,0 0 0 0 0,0 0-1 0 0,0 0 1 0 0,0-1 0 0 0,0 1 0 0 0,1 0-1 0 0,-1 0 1 0 0,0 0 0 0 0,0 0 0 0 0,0 0-1 0 0,0 0 1 0 0,0-1 0 0 0,0 1 0 0 0,0 0 0 0 0,1 0-1 0 0,-1 0 1 0 0,0 0 0 0 0,0 0 0 0 0,0 0-1 0 0,0 0 1 0 0,0 0 0 0 0,1 0 0 0 0,-1 0-1 0 0,0 0 1 0 0,0 0 0 0 0,0 0 0 0 0,0-1-1 0 0,1 1 1 0 0,-1 0 0 0 0,0 0 0 0 0,0 0-1 0 0,0 1 1 0 0,0-1 0 0 0,0 0 0 0 0,1 0 0 0 0,-1 0-1 0 0,1 1-16 0 0,0 0 0 0 0,1 0 0 0 0,-1 0 0 0 0,0 0 0 0 0,0 0 1 0 0,0 0-1 0 0,-1 0 0 0 0,1 0 0 0 0,0 1 0 0 0,0-1 0 0 0,-1 0 0 0 0,1 1 0 0 0,0-1 0 0 0,-1 0 0 0 0,0 1 0 0 0,1-1 0 0 0,-1 3 0 0 0,2 3 0 0 0,7 22-3 0 0,5 30 1 0 0,-9-37 18 0 0,1 1-1 0 0,0-1 1 0 0,12 25 0 0 0,-13-35-46 0 0,-3-7-15 0 0,0-1 0 0 0,0 1 0 0 0,0-1 0 0 0,1 0 0 0 0,-1 0 0 0 0,1 0 0 0 0,0 0 0 0 0,5 5 0 0 0,1 4-1839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8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11055 0 0,'0'0'1002'0'0,"1"2"-672"0"0,13 23 2188 0 0,-5-10-2382 0 0,0 0-1 0 0,-1 1 1 0 0,-1 0-1 0 0,0 0 0 0 0,6 28 1 0 0,-7-19-590 0 0,-2-9-153 0 0,-1 1-1 0 0,0 1 0 0 0,-1-1 0 0 0,-1 0 1 0 0,-1 34-1 0 0,-4-38 392 0 0,3-12 493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8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 8287 0 0,'-5'-7'12088'0'0,"14"2"-11808"0"0,0 3-536 0 0,2 2-112 0 0,-1 1-5024 0 0,0 1-1008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8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13 7631 0 0,'0'0'690'0'0,"-1"-1"-569"0"0,-3-1-72 0 0,1 1 0 0 0,0-1 0 0 0,-1 1 0 0 0,1 0-1 0 0,-1 0 1 0 0,1 0 0 0 0,-1 0 0 0 0,1 0 0 0 0,-1 1 0 0 0,0 0 0 0 0,1 0-1 0 0,-1 0 1 0 0,0 0 0 0 0,1 0 0 0 0,-6 2 0 0 0,0 0-42 0 0,0 1 0 0 0,0 0 1 0 0,1 1-1 0 0,-9 5 0 0 0,11-6-40 0 0,-6 3 158 0 0,0 0 0 0 0,1 1-1 0 0,0 1 1 0 0,0-1 0 0 0,1 2 0 0 0,0 0-1 0 0,-12 13 1 0 0,16-14 160 0 0,0-1-1 0 0,1 2 1 0 0,0-1 0 0 0,0 0-1 0 0,1 1 1 0 0,0 0 0 0 0,0 0 0 0 0,1 0-1 0 0,1 1 1 0 0,-4 16 0 0 0,5-21-213 0 0,0 1 0 0 0,1-1 0 0 0,0 1 0 0 0,0 5 0 0 0,0-9-53 0 0,1 0 0 0 0,-1 0 0 0 0,1 0 0 0 0,-1 0 0 0 0,1 0 0 0 0,0 0 0 0 0,-1 0 0 0 0,1 0 0 0 0,0-1 0 0 0,0 1 0 0 0,1 0 0 0 0,-1-1 0 0 0,3 4 0 0 0,-3-5-4 0 0,1 1 0 0 0,-1-1 0 0 0,0 0 0 0 0,1 0 0 0 0,-1 0 0 0 0,0 1 0 0 0,1-1 0 0 0,-1-1 0 0 0,0 1 0 0 0,1 0 0 0 0,-1 0 0 0 0,3-1 0 0 0,-2 0 4 0 0,7-1-4 0 0,-1 0 0 0 0,0 0 0 0 0,0-1 0 0 0,0-1 1 0 0,-1 1-1 0 0,1-1 0 0 0,-1-1 0 0 0,0 1 0 0 0,0-1 0 0 0,0 0 1 0 0,8-9-1 0 0,-3 2-31 0 0,-1-1 0 0 0,0 0 0 0 0,0-1 0 0 0,13-23 0 0 0,-19 29 16 0 0,-2 0 0 0 0,1 0 0 0 0,-1 0 0 0 0,0-1-1 0 0,0 1 1 0 0,1-14 0 0 0,-4 20 43 0 0,-3-2-33 0 0,-4 7-10 0 0,2 1 34 0 0,-1 0 0 0 0,1 1 0 0 0,0 0 0 0 0,0 0 0 0 0,1 0-1 0 0,-1 1 1 0 0,1 0 0 0 0,1-1 0 0 0,-1 1 0 0 0,1 0 0 0 0,0 1-1 0 0,-4 10 1 0 0,4-7-27 0 0,1-1 0 0 0,-1 1 0 0 0,2 1-1 0 0,0-1 1 0 0,0 0 0 0 0,0 0 0 0 0,3 17 0 0 0,-1 3 2 0 0,-1 1-9 0 0,1 0 0 0 0,2 0 0 0 0,1 0 0 0 0,12 41 0 0 0,-10-47 39 0 0,-1 0-1 0 0,0 0 1 0 0,-2 1-1 0 0,0 26 1 0 0,-3-38-14 0 0,-1 1 0 0 0,0-1 0 0 0,0 1 0 0 0,-2-1 0 0 0,0 0 0 0 0,0 1 0 0 0,-2-2 0 0 0,-9 23 0 0 0,11-30 60 0 0,0-1 1 0 0,0 0 0 0 0,-1 0 0 0 0,0 0 0 0 0,0 0-1 0 0,0 0 1 0 0,0-1 0 0 0,-1 1 0 0 0,0-1 0 0 0,0 0-1 0 0,-7 4 1 0 0,10-7-99 0 0,0 0 1 0 0,-1 0-1 0 0,1 0 1 0 0,0 0-1 0 0,-1 0 0 0 0,1-1 1 0 0,-1 1-1 0 0,1-1 0 0 0,-1 1 1 0 0,1-1-1 0 0,-1 0 0 0 0,1 0 1 0 0,-1 0-1 0 0,1 0 0 0 0,-1 0 1 0 0,1-1-1 0 0,-1 1 0 0 0,1-1 1 0 0,-1 0-1 0 0,1 0 0 0 0,0 1 1 0 0,-1-2-1 0 0,1 1 0 0 0,0 0 1 0 0,0 0-1 0 0,0-1 1 0 0,0 1-1 0 0,0-1 0 0 0,0 0 1 0 0,-3-2-1 0 0,-5-9-1304 0 0,0-4-3965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9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17503 0 0,'0'0'1852'0'0,"0"1"-1916"0"0,-1 2-6 0 0,1 0 0 0 0,0-1-1 0 0,0 1 1 0 0,0 0 0 0 0,0-1 0 0 0,0 1 0 0 0,1 0-1 0 0,-1-1 1 0 0,1 1 0 0 0,1 3 0 0 0,13 29-1051 0 0,-7-16 784 0 0,13 41-230 0 0,18 89 0 0 0,-13-46 351 0 0,-21-76 422 0 0,0 1-1 0 0,-2 0 1 0 0,-2-1 0 0 0,-1 38-1 0 0,0-31 446 0 0,0-33 14 0 0,-2-9-574 0 0,-1 0-1 0 0,0-1 1 0 0,0 1-1 0 0,-7-11 1 0 0,7 11-40 0 0,-29-63 288 0 0,30 63-286 0 0,1 6-11 0 0,1 1 0 0 0,0-1 0 0 0,0 0-1 0 0,-1 0 1 0 0,1 0 0 0 0,0 1 0 0 0,0-1-1 0 0,1 0 1 0 0,-1 0 0 0 0,0 0 0 0 0,1 1 0 0 0,-1-1-1 0 0,1 0 1 0 0,-1 0 0 0 0,1 1 0 0 0,0-1 0 0 0,0 0-1 0 0,1-1 1 0 0,0 1-17 0 0,0-1 0 0 0,0 1-1 0 0,0 0 1 0 0,1-1 0 0 0,-1 1-1 0 0,1 0 1 0 0,-1 1 0 0 0,1-1 0 0 0,5-2-1 0 0,-2 1-44 0 0,-1 1-1 0 0,1 0 0 0 0,0 0 0 0 0,0 0 0 0 0,1 1 1 0 0,-1 0-1 0 0,0 0 0 0 0,0 1 0 0 0,13 0 1 0 0,-14 1-13 0 0,0 0 0 0 0,0 0 0 0 0,-1 1 0 0 0,1-1 1 0 0,0 1-1 0 0,-1 0 0 0 0,1 0 0 0 0,-1 0 0 0 0,1 1 0 0 0,5 4 1 0 0,3 5-64 0 0,0 0 1 0 0,15 18 0 0 0,-17-15 69 0 0,0-1 1 0 0,-1 2-1 0 0,10 20 1 0 0,-14-23-118 0 0,0-1 0 0 0,1-1 0 0 0,1 1 1 0 0,0-1-1 0 0,0 0 0 0 0,18 16 1 0 0,-25-26-432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2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 1 2303 0 0,'0'0'374'0'0,"-1"3"726"0"0,-13 23 5109 0 0,13-25-6170 0 0,1-1-1 0 0,0 0 1 0 0,0 0-1 0 0,-1 0 1 0 0,1 0-1 0 0,0 0 1 0 0,0 0-1 0 0,-1 1 1 0 0,1-1-1 0 0,0 0 1 0 0,0 0-1 0 0,-6 10 4242 0 0,5-10-4138 0 0,-6 10 987 0 0,6-8-1046 0 0,0 1 0 0 0,0-1 0 0 0,0 1-1 0 0,0-1 1 0 0,0 1 0 0 0,1 0 0 0 0,-1-1-1 0 0,1 1 1 0 0,-1 3 0 0 0,0 2 23 0 0,-12 126 189 0 0,3-13-316 0 0,9-118 20 0 0,-16 95-60 0 0,13-81 59 0 0,-1 0-1 0 0,-1-1 1 0 0,-13 29-1 0 0,-65 107 3 0 0,78-141 74 0 0,1 1-1 0 0,0-1 0 0 0,1 1 1 0 0,0 1-1 0 0,1-1 0 0 0,-3 23 1 0 0,5-32 18 0 0,3 0-83 0 0,-1-1 0 0 0,0 0 0 0 0,1 0 0 0 0,0 0 0 0 0,-1 0 0 0 0,1 0 0 0 0,0 0 0 0 0,0-1 0 0 0,0 1 0 0 0,4 2 0 0 0,-5-4-40 0 0,5 2-683 0 0,12 0-278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3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72 5063 0 0,'7'-30'1054'0'0,"-5"23"521"0"0,1-1 0 0 0,0 1 0 0 0,7-13 2344 0 0,-9 20-3886 0 0,-1 1 1 0 0,1-1 0 0 0,-1 0-1 0 0,1 1 1 0 0,-1-1 0 0 0,0 1-1 0 0,1-1 1 0 0,-1 0 0 0 0,1 1-1 0 0,-1-1 1 0 0,0 1 0 0 0,1-1-1 0 0,-1 1 1 0 0,0-1 0 0 0,0 1 0 0 0,1-1-1 0 0,-1 1 1 0 0,0 0 0 0 0,0-1-1 0 0,0 1 1 0 0,0-1 0 0 0,0 1-1 0 0,0 0 1 0 0,0-1 0 0 0,0 2-1 0 0,1 15 402 0 0,-4 8-44 0 0,0 0 0 0 0,-11 38 0 0 0,7-37-187 0 0,2-1 0 0 0,-4 36-1 0 0,8-57-203 0 0,1-3 0 0 0,0 0 0 0 0,0 0 0 0 0,0 0 0 0 0,0 0 0 0 0,0 0 0 0 0,0 0 0 0 0,0 1 0 0 0,0-1 0 0 0,0 0 0 0 0,0 0 0 0 0,1 0 0 0 0,-1 0 0 0 0,0 0 0 0 0,2 2 0 0 0,7 20 0 0 0,-2-13 0 0 0,2-2 6 0 0,0 0-1 0 0,1-1 0 0 0,0 0 1 0 0,0-1-1 0 0,12 7 0 0 0,60 22 29 0 0,-35-16-156 0 0,-46-18 7 0 0,1 0 0 0 0,0 1 0 0 0,-1-1 0 0 0,1 0 0 0 0,0 0 1 0 0,-1 1-1 0 0,0-1 0 0 0,1 1 0 0 0,-1-1 0 0 0,0 1 0 0 0,0 0 0 0 0,0 0 0 0 0,1 1 0 0 0,-1-1-492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3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27 123 6911 0 0,'-1'1'528'0'0,"-7"0"-1682"0"0,-5 2 4272 0 0,8-3 509 0 0,15-4-2378 0 0,227-65 729 0 0,-154 40-1987 0 0,-48 14-4197 0 0,-9 5-957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5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131 108 8287 0 0,'0'0'382'0'0,"-5"-13"140"0"0,0-5 344 0 0,2-1-500 0 0,2 16-251 0 0,1 0 0 0 0,-1 0 1 0 0,0 0-1 0 0,0 1 0 0 0,0-1 0 0 0,0 0 0 0 0,-1 0 0 0 0,1 1 0 0 0,-1-1 0 0 0,1 1 0 0 0,-1-1 0 0 0,0 1 0 0 0,0 0 0 0 0,0 0 0 0 0,0 0 0 0 0,0 0 0 0 0,-1 0 1 0 0,-2-2-1 0 0,3 3-62 0 0,1 0 55 0 0,-1 0-1 0 0,1 0 0 0 0,0 0 1 0 0,0 1-1 0 0,0-1 0 0 0,-1 1 1 0 0,1-1-1 0 0,0 1 0 0 0,-1-1 1 0 0,1 1-1 0 0,0 0 0 0 0,-1-1 0 0 0,1 1 1 0 0,0 0-1 0 0,-1 0 0 0 0,1 0 1 0 0,-1 0-1 0 0,1 1 0 0 0,0-1 1 0 0,-1 0-1 0 0,-1 1 0 0 0,1 0-93 0 0,0 0 0 0 0,0 0 1 0 0,0 1-1 0 0,1-1 0 0 0,-1 0 0 0 0,0 1 0 0 0,1 0 0 0 0,-1-1 0 0 0,1 1 0 0 0,-1 0 0 0 0,1 0 0 0 0,0-1 0 0 0,0 1 0 0 0,0 0 0 0 0,0 0 0 0 0,-1 3 0 0 0,-2 6-17 0 0,0 1 0 0 0,1-1-1 0 0,0 1 1 0 0,-1 17 0 0 0,-1 49-46 0 0,4-73 50 0 0,1 8-15 0 0,-2 17 4 0 0,1 0 0 0 0,2 1 0 0 0,1-1 0 0 0,8 42 0 0 0,-9-68 24 0 0,-1-1 0 0 0,1 0 0 0 0,1 1 0 0 0,-1-1 0 0 0,1 0 0 0 0,-1 0 0 0 0,1 0-1 0 0,0 0 1 0 0,0 0 0 0 0,0 0 0 0 0,0 0 0 0 0,1-1 0 0 0,-1 1 0 0 0,1-1 0 0 0,-1 1 0 0 0,1-1 0 0 0,0 0-1 0 0,0 0 1 0 0,5 2 0 0 0,1-1 116 0 0,1 1 1 0 0,0-1-1 0 0,0-1 0 0 0,1 0 1 0 0,11 1-1 0 0,-10-2-110 0 0,-2 1-649 0 0,0-1-1 0 0,0 0 1 0 0,0-1-1 0 0,0 0 1 0 0,13-2-1 0 0,-14 0-569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6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4607 0 0,'0'0'354'0'0,"-6"5"-199"0"0,3-3 2302 0 0,1 0-2197 0 0,1 0 1 0 0,-1 0-1 0 0,1 0 0 0 0,0 0 1 0 0,0 0-1 0 0,0 0 1 0 0,-1 0-1 0 0,2 0 0 0 0,-1 1 1 0 0,0-1-1 0 0,0 0 1 0 0,1 1-1 0 0,0-1 0 0 0,-1 0 1 0 0,1 1-1 0 0,0-1 1 0 0,0 1-1 0 0,0 2 0 0 0,2 5-303 0 0,-1 0-1 0 0,1 1 1 0 0,4 9-1 0 0,4 19 421 0 0,-5-1 88 0 0,2 12 760 0 0,0 59 0 0 0,-4-67-755 0 0,-3-39-454 0 0,1-1-1 0 0,0 1 1 0 0,0 0 0 0 0,-1 0 0 0 0,2 0 0 0 0,-1 0 0 0 0,0-1 0 0 0,0 1-1 0 0,1-1 1 0 0,0 1 0 0 0,3 4 0 0 0,3 1 34 0 0,-2-4-49 0 0,4-1 1 0 0,-7-1-2 0 0,9 0 0 0 0,8-10 0 0 0,-15 5 25 0 0,0-1 0 0 0,-1 0 0 0 0,1 0 0 0 0,0 0 0 0 0,-1 0 0 0 0,0-1 0 0 0,0 0 0 0 0,-1 0-1 0 0,1 0 1 0 0,-1 0 0 0 0,0 0 0 0 0,0-1 0 0 0,-1 1 0 0 0,1-1 0 0 0,-1 0 0 0 0,-1 0 0 0 0,3-10 0 0 0,0-7 139 0 0,-1-1-1 0 0,-1 0 1 0 0,-1-27 0 0 0,-1 30-107 0 0,1-15 118 0 0,-6-42 1 0 0,-3 52-189 0 0,8 25-51 0 0,0 3-63 0 0,0 11 212 0 0,1-1 1 0 0,0 1-1 0 0,1-1 0 0 0,0 0 0 0 0,8 21 1 0 0,-2-3 14 0 0,-4-12-84 0 0,1 0 0 0 0,1 0 0 0 0,1 0 0 0 0,1 0 0 0 0,0-1 0 0 0,1-1 0 0 0,0 1 0 0 0,16 18 0 0 0,-21-30-44 0 0,3 3 3 0 0,-1 0 0 0 0,2 0 0 0 0,7 6 0 0 0,-14-13-204 0 0,9 0-3422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0 436 11455 0 0,'0'0'1786'0'0,"2"1"-1500"0"0,5 4-46 0 0,0-2-206 0 0,-7-3-19 0 0,1 0 1 0 0,-1 0-1 0 0,1 0 1 0 0,-1 1 0 0 0,1-1-1 0 0,-1 0 1 0 0,1 0-1 0 0,0-1 1 0 0,-1 1 0 0 0,1 0-1 0 0,-1 0 1 0 0,1 0-1 0 0,-1 0 1 0 0,1 0-1 0 0,-1 0 1 0 0,0-1 0 0 0,1 1-1 0 0,-1 0 1 0 0,1 0-1 0 0,-1-1 1 0 0,1 1 0 0 0,-1 0-1 0 0,0-1 1 0 0,1 1-1 0 0,-1 0 1 0 0,0-1 0 0 0,1 1-1 0 0,-1-1 1 0 0,0 1-1 0 0,1 0 1 0 0,-1-1 0 0 0,0 1-1 0 0,0-1 1 0 0,1 0-1 0 0,4-18 1393 0 0,-5 11-905 0 0,-1-1 0 0 0,1 1-1 0 0,-4-12 1 0 0,1-6 34 0 0,-1-10-96 0 0,-3-38-7 0 0,4-105-1 0 0,2 167-311 0 0,1 9-65 0 0,0 0 0 0 0,0 0 0 0 0,0 0 0 0 0,0 0 0 0 0,0 0-1 0 0,0 0 1 0 0,2-5 0 0 0,-1 7-82 0 0,-1 0 0 0 0,0 0 0 0 0,1 0 0 0 0,-1 0-1 0 0,1 0 1 0 0,-1 1 0 0 0,1-1 0 0 0,-1 0 0 0 0,1 0 0 0 0,-1 1 0 0 0,1-1-1 0 0,0 0 1 0 0,-1 1 0 0 0,1-1 0 0 0,0 0 0 0 0,0 1 0 0 0,-1-1 0 0 0,1 1 0 0 0,0 0-1 0 0,0-1 1 0 0,0 1 0 0 0,0-1 0 0 0,0 1 0 0 0,0 0 0 0 0,0 0 0 0 0,0 0-1 0 0,-1 0 1 0 0,1-1 0 0 0,0 1 0 0 0,0 0 0 0 0,0 1 0 0 0,0-1 0 0 0,1 0-1 0 0,-1 0-20 0 0,10 1-533 0 0,-1 1 0 0 0,0 0 0 0 0,0 1 1 0 0,-1 0-1 0 0,1 0 0 0 0,17 10 0 0 0,6 5-4678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7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8751 0 0,'0'0'6956'0'0,"0"2"-6488"0"0,21 44-475 0 0,-11-25-49 0 0,-1 1 0 0 0,7 24-1 0 0,-9-18 150 0 0,-1-1 322 0 0,2 1 0 0 0,20 46 0 0 0,-27-73-59 0 0,4 3 268 0 0,-5-3-592 0 0,0-1-1 0 0,0 0 1 0 0,0 0 0 0 0,1 1 0 0 0,-1-1 0 0 0,0 0 0 0 0,0 1 0 0 0,1-1 0 0 0,-1 0 0 0 0,0 0 0 0 0,1 1-1 0 0,-1-1 1 0 0,0 0 0 0 0,1 0 0 0 0,-1 0 0 0 0,0 1 0 0 0,1-1 0 0 0,-1 0 0 0 0,0 0 0 0 0,1 0 0 0 0,-1 0-1 0 0,1 0 1 0 0,-1 0 0 0 0,0 0 0 0 0,1 0 0 0 0,-1 0 0 0 0,1 0 0 0 0,2-1 0 0 0,0 0 0 0 0,0-1 0 0 0,0 1 1 0 0,0-1-1 0 0,0 0 0 0 0,-1 0 0 0 0,1 0 0 0 0,-1 0 0 0 0,1 0 0 0 0,-1-1 1 0 0,0 1-1 0 0,0-1 0 0 0,0 1 0 0 0,0-1 0 0 0,0 0 0 0 0,-1 0 1 0 0,3-5-1 0 0,0-1-12 0 0,-1 0 0 0 0,1-1 0 0 0,-2 1 1 0 0,4-18-1 0 0,-3-3 63 0 0,-1-1-1 0 0,-2-31 1 0 0,2-62 250 0 0,1 94-2407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16759 0 0,'0'0'2080'0'0,"1"2"-2029"0"0,6 7-227 0 0,-1 1 0 0 0,16 14 0 0 0,-12-12-17 0 0,13 18-1 0 0,5 16-2 0 0,-17-26 197 0 0,0-1 0 0 0,2 0 0 0 0,19 22 0 0 0,-28-36-127 0 0,-3-3 30 0 0,1-1 1 0 0,-1 1 0 0 0,0 0-1 0 0,1-1 1 0 0,-1 0 0 0 0,1 1-1 0 0,-1-1 1 0 0,1 0 0 0 0,-1 1-1 0 0,1-1 1 0 0,0 0 0 0 0,0 0-1 0 0,0 0 1 0 0,-1-1 0 0 0,1 1-1 0 0,0 0 1 0 0,0-1 0 0 0,0 1-1 0 0,2-1 1 0 0,6-1-5600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516 1 9671 0 0,'0'0'440'0'0,"-2"0"-5"0"0,2 0-427 0 0,-1 0-1 0 0,0 0 1 0 0,0 0 0 0 0,1 0-1 0 0,-1 0 1 0 0,0 0 0 0 0,0 0-1 0 0,0 0 1 0 0,1 0 0 0 0,-1 0 0 0 0,0 1-1 0 0,0-1 1 0 0,1 0 0 0 0,-1 0-1 0 0,0 1 1 0 0,0-1 0 0 0,1 1-1 0 0,-1-1 1 0 0,0 1 0 0 0,1-1-1 0 0,-1 1 1 0 0,1-1 0 0 0,-1 1-1 0 0,1-1 1 0 0,-1 1 0 0 0,1 0-1 0 0,-1-1 1 0 0,1 1 0 0 0,-1 0-1 0 0,1-1 1 0 0,-1 2 0 0 0,0 0 143 0 0,-6 9 1861 0 0,1 1 0 0 0,-9 23 0 0 0,-6 10-1842 0 0,-8 7-257 0 0,-36 96 0 0 0,53-119 205 0 0,0 0-1 0 0,-2-1 0 0 0,-1 0 1 0 0,-1-1-1 0 0,-31 38 0 0 0,19-29 694 0 0,2 1 0 0 0,1 2-1 0 0,1 0 1 0 0,-28 68 0 0 0,45-88-624 0 0,-37 92 674 0 0,37-90-889 0 0,1 0 0 0 0,1 0 1 0 0,-3 32-1 0 0,8-34-310 0 0,5-3-27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3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1 199 1375 0 0,'0'0'11454'0'0,"7"17"-10228"0"0,-2-3-794 0 0,0-1-1 0 0,0 1 0 0 0,-2 0 1 0 0,1 1-1 0 0,-2-1 0 0 0,0 1 1 0 0,0 18-1 0 0,-1-24-338 0 0,11 91 784 0 0,-10-88-784 0 0,1 0 0 0 0,0-1 0 0 0,1 1 0 0 0,1-1 0 0 0,0 0 0 0 0,7 13 0 0 0,-11-23 150 0 0,14-8 58 0 0,-15 5-279 0 0,1 1 0 0 0,0 0 0 0 0,-1-1 0 0 0,1 1 0 0 0,-1-1 0 0 0,0 1 0 0 0,1-1 0 0 0,-1 1 1 0 0,0-1-1 0 0,0 1 0 0 0,0-1 0 0 0,0 1 0 0 0,0-2 0 0 0,-4-24 204 0 0,2 14-129 0 0,-23-107 380 0 0,17 91-452 0 0,2 0 0 0 0,0 0-1 0 0,2-1 1 0 0,0-46-1 0 0,4 69-16 0 0,0-5-20 0 0,1 0 1 0 0,0 0 0 0 0,1 0-1 0 0,0 0 1 0 0,0 0 0 0 0,6-14-1 0 0,-3 14-7 0 0,-4 9 9 0 0,0 0 0 0 0,0 0-1 0 0,0 0 1 0 0,0 0 0 0 0,0 1 0 0 0,1-1-1 0 0,0 0 1 0 0,-1 1 0 0 0,1-1 0 0 0,0 1-1 0 0,0-1 1 0 0,0 1 0 0 0,1 0 0 0 0,-1 0-1 0 0,0 0 1 0 0,1 0 0 0 0,0 0 0 0 0,-1 1-1 0 0,5-3 1 0 0,-5 4-3 0 0,1-1 0 0 0,0 1 0 0 0,0-1 0 0 0,0 1 0 0 0,-1 0 0 0 0,1 0 0 0 0,0 0 0 0 0,0 1 0 0 0,0-1-1 0 0,-1 1 1 0 0,1-1 0 0 0,0 1 0 0 0,-1 0 0 0 0,1 0 0 0 0,0 0 0 0 0,-1 0 0 0 0,1 1 0 0 0,-1-1 0 0 0,0 1 0 0 0,1 0 0 0 0,1 2 0 0 0,7 4-46 0 0,-1 2 0 0 0,18 18 0 0 0,-12-6 42 0 0,0-1 0 0 0,23 46 0 0 0,-24-39-69 0 0,27 36-1 0 0,-12-22-201 0 0,19 23-45 0 0,-44-58-97 0 0,1-1-1 0 0,1 0 1 0 0,-1 0 0 0 0,1 0-1 0 0,0-1 1 0 0,15 9 0 0 0,-11-9-5481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7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46 2759 0 0,'-4'-10'3808'0'0,"-2"-14"1418"0"0,5 22-4742 0 0,-5-8 1790 0 0,3 11-2175 0 0,0 0-1 0 0,0 0 0 0 0,0 1 1 0 0,0-1-1 0 0,0 1 1 0 0,0-1-1 0 0,0 1 0 0 0,1 0 1 0 0,-1 0-1 0 0,1 0 1 0 0,-1 0-1 0 0,1 1 0 0 0,0-1 1 0 0,0 1-1 0 0,0-1 0 0 0,0 1 1 0 0,0 0-1 0 0,1 0 1 0 0,-1 0-1 0 0,1 0 0 0 0,0 0 1 0 0,-2 6-1 0 0,0 5 157 0 0,0 0-1 0 0,1 0 1 0 0,-1 29-1 0 0,3-25-281 0 0,-1 0 31 0 0,-1 63 107 0 0,3-74-179 0 0,-1 1 0 0 0,1-1 1 0 0,1 0-1 0 0,-1 1 1 0 0,1-1-1 0 0,1 0 0 0 0,-1 0 1 0 0,6 10-1 0 0,-7-15 34 0 0,0 0-2 0 0,0 0 1 0 0,0 0 0 0 0,1 0-1 0 0,-1-1 1 0 0,0 1 0 0 0,1 0 0 0 0,-1-1-1 0 0,1 1 1 0 0,-1-1 0 0 0,1 1-1 0 0,0-1 1 0 0,-1 0 0 0 0,1 0 0 0 0,0 0-1 0 0,0 0 1 0 0,0 0 0 0 0,0 0 0 0 0,0 0-1 0 0,0 0 1 0 0,0-1 0 0 0,0 1-1 0 0,0-1 1 0 0,4 0 0 0 0,14 1-46 0 0,-12-2 144 0 0,0 1 1 0 0,0-1 0 0 0,0-1-1 0 0,0 0 1 0 0,-1 0 0 0 0,1 0-1 0 0,11-6 1 0 0,-14 6-6 0 0,0-1 0 0 0,0 0 1 0 0,0 0-1 0 0,0 0 0 0 0,0-1 0 0 0,0 1 0 0 0,-1-1 1 0 0,0 0-1 0 0,0 0 0 0 0,0-1 0 0 0,3-4 1 0 0,-4 3-33 0 0,0 1 1 0 0,-1-1 0 0 0,0 1-1 0 0,0-1 1 0 0,0 0 0 0 0,-1 0-1 0 0,0 0 1 0 0,0 0 0 0 0,0 0-1 0 0,-1 0 1 0 0,0 0 0 0 0,0-1-1 0 0,0 1 1 0 0,-1 0 0 0 0,-1-6-1 0 0,0-7 46 0 0,1 6-2 0 0,-1 1-1 0 0,0-1 1 0 0,0 1-1 0 0,-1 0 1 0 0,-5-13 0 0 0,6 22-24 0 0,1-1 1 0 0,-1 1 0 0 0,1 0-1 0 0,-1-1 1 0 0,0 1 0 0 0,-1 0-1 0 0,1 0 1 0 0,0 0 0 0 0,-1 1-1 0 0,0-1 1 0 0,1 1 0 0 0,-1-1-1 0 0,0 1 1 0 0,-1 0 0 0 0,1 0-1 0 0,0 0 1 0 0,0 0 0 0 0,-1 1-1 0 0,1-1 1 0 0,-1 1 0 0 0,-3-1-1 0 0,-20-1 193 0 0,21 2-249 0 0,1 1 1 0 0,-1-1 0 0 0,0 0 0 0 0,-8-3-1 0 0,13 4-66 0 0,-11-12-428 0 0,6 2-2261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3.6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349 1 7831 0 0,'0'0'603'0'0,"-3"1"-396"0"0,-2 2-2 0 0,0 1 1 0 0,0 0 0 0 0,0 0-1 0 0,-5 5 1 0 0,-2 4 2961 0 0,-14 20 0 0 0,-10 12-1711 0 0,-6 1-1692 0 0,1 3 0 0 0,-35 55 0 0 0,0 1 311 0 0,74-102 177 0 0,1-5-239 0 0,0 1-1 0 0,1 0 1 0 0,-1-1 0 0 0,1 1-1 0 0,0 0 1 0 0,-1-1 0 0 0,1 1-1 0 0,0-1 1 0 0,0 1 0 0 0,0-1-1 0 0,0 1 1 0 0,0-1 0 0 0,1-1-1 0 0,0-1-7 0 0,1 0-1 0 0,0 0 1 0 0,0 0 0 0 0,0 0-1 0 0,0 0 1 0 0,1 1-1 0 0,0-1 1 0 0,-1 1-1 0 0,1 0 1 0 0,1 0 0 0 0,-1 0-1 0 0,0 0 1 0 0,7-4-1 0 0,3 2-4 0 0,-7 4 8 0 0,0 1 0 0 0,0 0 0 0 0,0 0 0 0 0,0 1 0 0 0,0-1 0 0 0,0 1 0 0 0,-1 1 0 0 0,1-1 0 0 0,6 3 0 0 0,0 0 12 0 0,0 1 0 0 0,0 1 0 0 0,14 8 0 0 0,-7-1-39 0 0,1 1 0 0 0,-2 1 0 0 0,1 1 0 0 0,-2 0 0 0 0,-1 2 0 0 0,0 0 0 0 0,16 23 0 0 0,-11-11 15 0 0,4 2-11 0 0,-3 1 0 0 0,0 1 0 0 0,21 49 0 0 0,-40-77 15 0 0,-1 0 0 0 0,0 0 0 0 0,0 0 0 0 0,0 1 0 0 0,-1-1 0 0 0,0 8 0 0 0,-1-10 0 0 0,0 0 0 0 0,0 0 0 0 0,-1 0 0 0 0,1 0 0 0 0,-1 0 0 0 0,0 0 0 0 0,0 0 0 0 0,-1-1 0 0 0,1 1 0 0 0,-5 7 0 0 0,-3 3-57 0 0,-2 0-1 0 0,0 0 0 0 0,0-1 1 0 0,-20 17-1 0 0,23-23-1144 0 0,0-1 0 0 0,0 0 0 0 0,-11 6 0 0 0,-10 3-4030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8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3223 0 0,'0'2'240'0'0,"0"1"222"0"0,2 68 9941 0 0,6-22-9926 0 0,28 74-965 0 0,-24-88 492 0 0,-2 0 1 0 0,-1 0-1 0 0,8 66 0 0 0,-17 32 483 0 0,-2-53 777 0 0,5-32 1318 0 0,-2-50-2512 0 0,-1 0 1 0 0,1 0-1 0 0,0 1 0 0 0,0-1 0 0 0,-1 0 0 0 0,1 0 1 0 0,3-2-1 0 0,2-7 107 0 0,-2-1-90 0 0,-1-1 1 0 0,-1 1 0 0 0,0-1-1 0 0,1-16 1 0 0,0-8-19 0 0,0 18-67 0 0,1 1 0 0 0,0 0 0 0 0,1 0 0 0 0,1 0 0 0 0,0 0 0 0 0,12-20 0 0 0,-15 33 4 0 0,0 1 0 0 0,1 0-1 0 0,0 0 1 0 0,-1 1 0 0 0,1-1-1 0 0,0 1 1 0 0,1-1 0 0 0,-1 1 0 0 0,1 1-1 0 0,-1-1 1 0 0,1 1 0 0 0,0 0-1 0 0,9-4 1 0 0,-12 6-6 0 0,-1-1 0 0 0,0 1 0 0 0,0 0 0 0 0,0-1 0 0 0,0 1 0 0 0,0 0 0 0 0,1 0 0 0 0,-1 0-1 0 0,0-1 1 0 0,0 1 0 0 0,0 0 0 0 0,0 1 0 0 0,1-1 0 0 0,-1 0 0 0 0,0 0 0 0 0,0 0 0 0 0,0 1 0 0 0,0-1 0 0 0,0 1 0 0 0,1-1-1 0 0,-1 1 1 0 0,0-1 0 0 0,1 2 0 0 0,2 0-10 0 0,2 2-2 0 0,0 0 0 0 0,-1 1 0 0 0,1-1-1 0 0,-1 1 1 0 0,0 0 0 0 0,0 1 0 0 0,0-1-1 0 0,-1 1 1 0 0,0 0 0 0 0,0 0 0 0 0,4 9 0 0 0,1 4 60 0 0,0 0 0 0 0,9 33 0 0 0,-9-20 25 0 0,-7-20-61 0 0,1-1-1 0 0,0 0 0 0 0,1 0 0 0 0,0 0 0 0 0,1-1 1 0 0,0 0-1 0 0,1 0 0 0 0,7 10 0 0 0,4 4-456 0 0,-16-24 98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8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 7367 0 0,'0'0'568'0'0,"-2"1"-141"0"0,0-1 96 0 0,0 1 0 0 0,-1 0 0 0 0,1 0 1 0 0,0 0-1 0 0,0 0 0 0 0,0 1 0 0 0,-4 1 0 0 0,3 0-318 0 0,1 0 0 0 0,-1 1 1 0 0,0-1-1 0 0,1 1 0 0 0,0-1 0 0 0,-3 6 0 0 0,1-2-15 0 0,1 1-1 0 0,0 0 0 0 0,1 0 0 0 0,-1 0 1 0 0,2 0-1 0 0,-1 0 0 0 0,1 1 1 0 0,0-1-1 0 0,1 0 0 0 0,0 1 0 0 0,1 8 1 0 0,0-1-62 0 0,2 1 0 0 0,0 0 0 0 0,1-1 0 0 0,9 24 0 0 0,-10-33-128 0 0,-3-6 0 0 0,1 0 0 0 0,-1 0 0 0 0,0 0 0 0 0,1 0 0 0 0,-1 1 0 0 0,1-1 0 0 0,-1 0 0 0 0,1 0 0 0 0,0 0 0 0 0,-1 0 0 0 0,1 0 0 0 0,0-1 0 0 0,0 1 0 0 0,0 0 0 0 0,-1 0 0 0 0,1 0 0 0 0,1 0 0 0 0,8 7 0 0 0,-9-7-13 0 0,1 0-1 0 0,0 1 1 0 0,0-1 0 0 0,0 0-1 0 0,0 0 1 0 0,0 0 0 0 0,0 0-1 0 0,0 0 1 0 0,0-1-1 0 0,0 1 1 0 0,1-1 0 0 0,-1 1-1 0 0,0-1 1 0 0,0 0 0 0 0,1 0-1 0 0,3 0 1 0 0,-2 0-37 0 0,-1-1 0 0 0,1 0 0 0 0,0 0 0 0 0,0 0 0 0 0,-1-1-1 0 0,1 1 1 0 0,0-1 0 0 0,-1 0 0 0 0,4-2 0 0 0,-1-1-23 0 0,1 1 1 0 0,-2-1-1 0 0,1-1 0 0 0,0 1 0 0 0,-1-1 0 0 0,0 0 1 0 0,-1 0-1 0 0,1 0 0 0 0,5-11 0 0 0,-7 10 212 0 0,-1-1-1 0 0,1 1 0 0 0,-1-1 0 0 0,0 1 1 0 0,-1-1-1 0 0,0 0 0 0 0,0 1 0 0 0,-1-1 1 0 0,0 0-1 0 0,0 0 0 0 0,-1 1 0 0 0,0-1 1 0 0,0 0-1 0 0,-1 0 0 0 0,0 1 0 0 0,0-1 1 0 0,-1 1-1 0 0,0 0 0 0 0,0 0 0 0 0,0 0 1 0 0,-1 0-1 0 0,0 0 0 0 0,-1 1 0 0 0,0 0 1 0 0,0 0-1 0 0,0 0 0 0 0,0 1 0 0 0,-8-6 1 0 0,11 9-153 0 0,1 1 0 0 0,-1 1 0 0 0,0-1 0 0 0,0 0 0 0 0,0 0 0 0 0,1 1 0 0 0,-1-1 0 0 0,0 1 0 0 0,0-1 0 0 0,0 1 0 0 0,0 0 0 0 0,0 0 0 0 0,0 0 0 0 0,0 0 0 0 0,0 0 0 0 0,0 1 0 0 0,0-1 0 0 0,0 0 0 0 0,0 1 0 0 0,0-1 0 0 0,0 1 0 0 0,0 0 0 0 0,1 0 0 0 0,-3 1 1 0 0,-5 3-813 0 0,1 0 1 0 0,0 1-1 0 0,-12 10 1 0 0,10-8-798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3679 0 0,'0'0'12620'0'0,"1"1"-12381"0"0,0 4-178 0 0,0-1 0 0 0,1 1 0 0 0,0 0-1 0 0,0-1 1 0 0,5 9 0 0 0,3 8 139 0 0,14 77 712 0 0,-4 1 0 0 0,10 140 0 0 0,-27-206-885 0 0,2 1 1 0 0,2-1-1 0 0,0 0 0 0 0,20 48 0 0 0,-25-75-117 0 0,0 0 0 0 0,0 0 0 0 0,0 0 1 0 0,-1 0-1 0 0,0 0 0 0 0,0 8 0 0 0,-1-12-122 0 0,-2 5-1444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9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88 218 4607 0 0,'4'-8'9867'0'0,"12"-12"-5626"0"0,7-10-5333 0 0,-20 27 991 0 0,9-9-169 0 0,-1 0 0 0 0,-1-1 0 0 0,0 0-1 0 0,16-28 1 0 0,-25 40 314 0 0,-1-1 1 0 0,1 1-1 0 0,-1-1 0 0 0,1 0 0 0 0,-1 1 0 0 0,0-1 1 0 0,0 0-1 0 0,0 1 0 0 0,0-1 0 0 0,0 0 1 0 0,0 1-1 0 0,0-1 0 0 0,-1 0 0 0 0,1 1 0 0 0,0-1 1 0 0,-1 0-1 0 0,0 1 0 0 0,1-1 0 0 0,-1 1 0 0 0,0-1 1 0 0,0 1-1 0 0,0-1 0 0 0,0 1 0 0 0,0 0 0 0 0,0-1 1 0 0,0 1-1 0 0,0 0 0 0 0,0 0 0 0 0,-1 0 0 0 0,1 0 1 0 0,0 0-1 0 0,-1 0 0 0 0,-1-1 0 0 0,-1 0 32 0 0,0 0-1 0 0,0 0 1 0 0,0 0-1 0 0,0 0 1 0 0,0 1-1 0 0,0 0 0 0 0,0 0 1 0 0,-1 0-1 0 0,1 0 1 0 0,0 1-1 0 0,-1-1 1 0 0,-3 1-1 0 0,1 1-42 0 0,0 0 0 0 0,1 0-1 0 0,-1 0 1 0 0,1 1 0 0 0,0 0-1 0 0,-1 1 1 0 0,1-1 0 0 0,0 1-1 0 0,0 0 1 0 0,-9 7 0 0 0,11-7-20 0 0,0 1 0 0 0,1-1 1 0 0,-1 1-1 0 0,1 0 0 0 0,0 0 0 0 0,0 0 1 0 0,0 0-1 0 0,1 0 0 0 0,0 1 1 0 0,-1-1-1 0 0,1 1 0 0 0,1-1 0 0 0,-1 1 1 0 0,1 0-1 0 0,-1 5 0 0 0,0 5 34 0 0,0 1 0 0 0,1 0 0 0 0,1-1-1 0 0,1 1 1 0 0,0 0 0 0 0,1-1 0 0 0,1 1 0 0 0,0-1-1 0 0,1 0 1 0 0,7 19 0 0 0,-6-24-201 0 0,1 0 1 0 0,0-1-1 0 0,13 17 1 0 0,-1-1-544 0 0,-16-24 446 0 0,-1 0-1 0 0,1 1 1 0 0,-1-1 0 0 0,1-1-1 0 0,0 1 1 0 0,-1 0-1 0 0,1 0 1 0 0,0-1-1 0 0,0 1 1 0 0,-1-1 0 0 0,1 1-1 0 0,0-1 1 0 0,0 0-1 0 0,0 0 1 0 0,-1 0-1 0 0,1 0 1 0 0,0 0 0 0 0,0 0-1 0 0,0 0 1 0 0,2-1-1 0 0,8-2-4740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0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7831 0 0,'0'0'603'0'0,"-8"3"-374"0"0,2-2 926 0 0,1 1-1 0 0,-1 0 1 0 0,0 0-1 0 0,1 0 1 0 0,0 1-1 0 0,-1 0 1 0 0,-5 4-1 0 0,7-3-1382 0 0,0-1-1 0 0,0 1 0 0 0,0 0 1 0 0,1 0-1 0 0,-4 5 0 0 0,-33 44-1019 0 0,36-48 1584 0 0,1 0-1 0 0,0 1 1 0 0,0 0-1 0 0,-2 6 1 0 0,5-11 538 0 0,1 0-780 0 0,1 1-122 0 0,1-1 0 0 0,0 1 0 0 0,-1-1 0 0 0,1 0 0 0 0,0 1 0 0 0,0-1 0 0 0,0-1 0 0 0,0 1 0 0 0,0 0 0 0 0,0-1 0 0 0,0 1 0 0 0,0-1 0 0 0,0 0 0 0 0,0 0 0 0 0,5-1 0 0 0,5 1-196 0 0,-2 0-11 0 0,-3 0 101 0 0,0 0 1 0 0,0 1 0 0 0,0 0 0 0 0,0 0 0 0 0,0 1 0 0 0,-1 0-1 0 0,1 0 1 0 0,-1 1 0 0 0,13 5 0 0 0,-13-4 196 0 0,0 1 0 0 0,-1-1 1 0 0,1 2-1 0 0,-1-1 0 0 0,0 0 0 0 0,0 1 1 0 0,-1 0-1 0 0,1 1 0 0 0,-1-1 0 0 0,-1 1 1 0 0,1 0-1 0 0,-1 0 0 0 0,-1 1 0 0 0,1-1 1 0 0,-1 1-1 0 0,0-1 0 0 0,-1 1 0 0 0,0 0 1 0 0,0 0-1 0 0,-1 0 0 0 0,0 1 0 0 0,0-1 1 0 0,-1 0-1 0 0,-1 15 0 0 0,0-18 20 0 0,0 0 0 0 0,-1-1 0 0 0,0 1 0 0 0,1-1 0 0 0,-1 0 0 0 0,-1 1 0 0 0,1-1 1 0 0,-1 0-1 0 0,-3 4 0 0 0,-29 31 109 0 0,26-30-195 0 0,0-1 1 0 0,0 0 0 0 0,-1-1-1 0 0,0 0 1 0 0,-1-1-1 0 0,1 0 1 0 0,-1 0 0 0 0,-12 4-1 0 0,13-7-1339 0 0,0 0 0 0 0,0-1 1 0 0,-12 2-1 0 0,8-3-4208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3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9039 0 0,'0'0'2104'0'0,"1"1"-1738"0"0,3 4-89 0 0,0-1-69 0 0,0 0 1 0 0,0 0-1 0 0,-1 1 1 0 0,1-1-1 0 0,-1 1 1 0 0,0 0-1 0 0,-1 0 0 0 0,1 0 1 0 0,-1 0-1 0 0,0 1 1 0 0,2 9-1 0 0,1 21 151 0 0,-2 0-1 0 0,-2 56 1 0 0,-2-53-176 0 0,8 72 1 0 0,-4-93-313 0 0,15 80-1477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4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1839 0 0,'0'0'8679'0'0,"2"0"-8174"0"0,12 1 232 0 0,1-1-1 0 0,0 0 1 0 0,-1-1-1 0 0,1-1 0 0 0,20-5 1 0 0,-10 0-479 0 0,-1 0-1 0 0,33-16 1 0 0,-41 17-299 0 0,1 0 0 0 0,27-5-1 0 0,-12 3-1372 0 0,-23 6 120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2303 0 0,'0'0'6642'0'0,"4"9"-3817"0"0,0-5-2814 0 0,-2-2-11 0 0,0 0 1 0 0,0 0-1 0 0,-1 0 0 0 0,1 0 0 0 0,0 0 0 0 0,-1 0 0 0 0,0 0 1 0 0,1 1-1 0 0,-1-1 0 0 0,0 0 0 0 0,2 5 0 0 0,0 6 122 0 0,-1-1 0 0 0,0 1 0 0 0,0-1-1 0 0,-1 1 1 0 0,-1 0 0 0 0,0-1 0 0 0,-2 17-1 0 0,0 15 665 0 0,2-23-450 0 0,0 2 189 0 0,2 28 0 0 0,-1-46-454 0 0,0 1 0 0 0,0-1 0 0 0,0 0 0 0 0,0 0 0 0 0,1 0 0 0 0,0 0 0 0 0,0 0 0 0 0,0 0 0 0 0,1 0 0 0 0,5 8 0 0 0,-8-12-60 0 0,1-1 1 0 0,0 1 0 0 0,0 0-1 0 0,-1 0 1 0 0,1-1-1 0 0,0 1 1 0 0,0-1-1 0 0,0 1 1 0 0,0-1-1 0 0,0 1 1 0 0,0-1-1 0 0,0 1 1 0 0,0-1-1 0 0,0 0 1 0 0,0 1-1 0 0,0-1 1 0 0,0 0-1 0 0,0 0 1 0 0,0 0-1 0 0,0 0 1 0 0,0 0 0 0 0,0 0-1 0 0,0 0 1 0 0,0 0-1 0 0,0-1 1 0 0,0 1-1 0 0,0 0 1 0 0,0 0-1 0 0,0-1 1 0 0,0 1-1 0 0,0-1 1 0 0,0 1-1 0 0,0-1 1 0 0,0 1-1 0 0,0-1 1 0 0,-1 0-1 0 0,1 1 1 0 0,0-1-1 0 0,0 0 1 0 0,-1 0 0 0 0,1 0-1 0 0,0 1 1 0 0,-1-1-1 0 0,2-2 1 0 0,3-5 29 0 0,-1-1 1 0 0,1 1 0 0 0,-2-1 0 0 0,1 0 0 0 0,-1 0 0 0 0,2-12 0 0 0,-2 11-30 0 0,0 0 1 0 0,0 0 0 0 0,1 1-1 0 0,0-1 1 0 0,6-10 0 0 0,-9 19-33 0 0,0 0 0 0 0,0 0 1 0 0,0 0-1 0 0,0 0 0 0 0,0 0 0 0 0,0 1 0 0 0,1-1 1 0 0,-1 0-1 0 0,0 0 0 0 0,0 1 0 0 0,3-1 1 0 0,3-3-16 0 0,1 3 6 0 0,3 3 3 0 0,-2 0 26 0 0,-7-2-3 0 0,0 1 0 0 0,0-1-1 0 0,-1 1 1 0 0,1-1 0 0 0,-1 1 0 0 0,1 0-1 0 0,0 0 1 0 0,-1 0 0 0 0,1 0-1 0 0,-1 0 1 0 0,0 0 0 0 0,1 0 0 0 0,-1 0-1 0 0,0 0 1 0 0,1 1 0 0 0,0 1-1 0 0,3 3-4 0 0,-1-3 8 0 0,-1 0 0 0 0,0 1 0 0 0,0-1 0 0 0,0 1 0 0 0,0-1-1 0 0,3 8 1 0 0,12 14 12 0 0,-18-24 5 0 0,1-1 0 0 0,0 1 0 0 0,0 0 0 0 0,-1 0 0 0 0,1-1 1 0 0,0 1-1 0 0,0-1 0 0 0,0 1 0 0 0,0-1 0 0 0,0 1 0 0 0,0-1 0 0 0,0 0 0 0 0,0 1 0 0 0,0-1 0 0 0,0 0 1 0 0,0 0-1 0 0,0 1 0 0 0,0-1 0 0 0,0 0 0 0 0,0 0 0 0 0,0 0 0 0 0,0-1 0 0 0,0 1 0 0 0,0 0 0 0 0,0 0 0 0 0,0 0 1 0 0,0-1-1 0 0,0 1 0 0 0,0-1 0 0 0,0 1 0 0 0,0 0 0 0 0,0-1 0 0 0,0 0 0 0 0,1 0 0 0 0,0-1 55 0 0,1 1-1 0 0,-1-1 0 0 0,0 0 1 0 0,0 0-1 0 0,0-1 0 0 0,0 1 0 0 0,0 0 1 0 0,0-1-1 0 0,0 1 0 0 0,1-4 1 0 0,9-23 367 0 0,-1-1 1 0 0,-2 0 0 0 0,0 0 0 0 0,-2-1-1 0 0,3-34 1 0 0,-10 27-284 0 0,-1 2-304 0 0,1 34 44 0 0,-13-23-601 0 0,12 24 498 0 0,-6-1-1179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5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6 3223 0 0,'-1'-1'240'0'0,"0"1"69"0"0,0-1 0 0 0,1 1-1 0 0,-1-1 1 0 0,0 1-1 0 0,0-1 1 0 0,0 1-1 0 0,1 0 1 0 0,-1 0-1 0 0,0-1 1 0 0,0 1-1 0 0,0 0 1 0 0,0 0-1 0 0,0 0 1 0 0,1 0-1 0 0,-1 0 1 0 0,0 0-1 0 0,0 0 1 0 0,-5 1 3461 0 0,-3 1-2688 0 0,7-1-1087 0 0,0 0 1 0 0,1 0 0 0 0,-1 1 0 0 0,0-1 0 0 0,1 1 0 0 0,-1-1 0 0 0,1 1-1 0 0,0-1 1 0 0,-1 1 0 0 0,1 0 0 0 0,0-1 0 0 0,0 1 0 0 0,0 0 0 0 0,0 0 0 0 0,0 0-1 0 0,1 0 1 0 0,-1 0 0 0 0,0 0 0 0 0,1 3 0 0 0,-3 5-49 0 0,-27 91-25 0 0,22-73 70 0 0,4-14 104 0 0,1 1-1 0 0,-2 19 0 0 0,5-28-50 0 0,0 0 1 0 0,0 1-1 0 0,0-1 1 0 0,0 0-1 0 0,1 1 1 0 0,0-1-1 0 0,4 10 1 0 0,-5-13 4 0 0,1-1 0 0 0,0 0 0 0 0,0 0 1 0 0,1 1-1 0 0,-1-1 0 0 0,0 0 1 0 0,1 0-1 0 0,-1-1 0 0 0,1 1 0 0 0,-1 0 1 0 0,1 0-1 0 0,0-1 0 0 0,0 1 0 0 0,0-1 1 0 0,0 1-1 0 0,0-1 0 0 0,0 0 1 0 0,4 2-1 0 0,-2-2-18 0 0,-1 0 0 0 0,1-1-1 0 0,-1 1 1 0 0,1-1 0 0 0,-1 0 0 0 0,1 0 0 0 0,0 0 0 0 0,-1 0-1 0 0,1-1 1 0 0,-1 1 0 0 0,7-2 0 0 0,-3-1-14 0 0,0 1-1 0 0,0-1 1 0 0,0 0 0 0 0,0-1 0 0 0,-1 0 0 0 0,1 0-1 0 0,-1 0 1 0 0,0-1 0 0 0,0 1 0 0 0,-1-2-1 0 0,8-7 1 0 0,-9 9 58 0 0,-1-1 0 0 0,0 0-1 0 0,0 0 1 0 0,0 0 0 0 0,0-1-1 0 0,-1 1 1 0 0,0-1 0 0 0,0 1-1 0 0,0-1 1 0 0,-1 0 0 0 0,0 1-1 0 0,0-1 1 0 0,0 0 0 0 0,-1 0-1 0 0,0 0 1 0 0,0 0 0 0 0,0 0 0 0 0,-1 0-1 0 0,0 1 1 0 0,-2-7 0 0 0,0-1 325 0 0,-1 0 1 0 0,-12-24 0 0 0,14 33-346 0 0,0 0 1 0 0,-1 1-1 0 0,1-1 1 0 0,-1 1-1 0 0,0-1 0 0 0,0 1 1 0 0,0 0-1 0 0,0 0 1 0 0,-1 0-1 0 0,1 0 0 0 0,-1 1 1 0 0,-7-4-1 0 0,-65-29-353 0 0,75 34-6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6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3679 0 0,'0'0'727'0'0,"-2"16"6028"0"0,3 17-3473 0 0,6 18-3508 0 0,-3-26 452 0 0,3 20-86 0 0,25 150 950 0 0,-29-170-623 0 0,-1 0 0 0 0,-1 1 0 0 0,-1-1 0 0 0,-1 1 1 0 0,-7 35-1 0 0,-1 52-24 0 0,9-111 168 0 0,0-14-398 0 0,-1-35-56 0 0,-1 28-46 0 0,2 0 0 0 0,0 0 0 0 0,1-1 1 0 0,1 1-1 0 0,7-28 0 0 0,-9 43-111 0 0,0 3 0 0 0,1 0 0 0 0,-1 0 0 0 0,0 0 0 0 0,0 0 0 0 0,1 0 0 0 0,-1 0 0 0 0,0 1 0 0 0,1-1 0 0 0,-1 0 0 0 0,1 0 0 0 0,-1 0 0 0 0,1 0 0 0 0,0 0 0 0 0,-1 1 0 0 0,1-1 0 0 0,0 0 0 0 0,0 1 0 0 0,0-2 0 0 0,1 1-4 0 0,-1 0-1 0 0,0-1 1 0 0,0 1-1 0 0,1 0 1 0 0,-1 0-1 0 0,0 0 1 0 0,1 0-1 0 0,-1 0 1 0 0,1 1-1 0 0,-1-1 1 0 0,1 0-1 0 0,0 1 1 0 0,-1-1-1 0 0,1 1 1 0 0,0 0-1 0 0,-1-1 1 0 0,4 1-1 0 0,-1 0-14 0 0,-1 0-1 0 0,1 1 0 0 0,-1-1 0 0 0,1 1 1 0 0,-1 0-1 0 0,0 0 0 0 0,1 0 0 0 0,3 2 0 0 0,5 4-45 0 0,-1 0 0 0 0,0 0 0 0 0,16 13-1 0 0,-27-20 66 0 0,5 4 0 0 0,14 17 0 0 0,-12-13 0 0 0,-1 0 0 0 0,0 0 0 0 0,-1 1 0 0 0,0 0 0 0 0,0 0 0 0 0,3 10 0 0 0,16 60 0 0 0,-17-53 0 0 0,14 37 0 0 0,-20-61-34 0 0,-1 0 0 0 0,1 0 0 0 0,1 1 0 0 0,-1-1 0 0 0,0 0 0 0 0,0-1 0 0 0,1 1 0 0 0,-1 0 0 0 0,1 0 0 0 0,-1 0 0 0 0,1-1 0 0 0,0 1 0 0 0,0-1 0 0 0,0 0 0 0 0,0 1 0 0 0,0-1 0 0 0,0 0 0 0 0,0 0 0 0 0,4 1 0 0 0,-3-3-1343 0 0,4-3-438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C3ED-D7D5-4847-9EE1-D324FF9FC6B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7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92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Million dollar computer with</a:t>
            </a:r>
            <a:r>
              <a:rPr lang="en-US" baseline="0" dirty="0"/>
              <a:t> less computation than your phone</a:t>
            </a:r>
          </a:p>
          <a:p>
            <a:endParaRPr lang="en-US" baseline="0" dirty="0"/>
          </a:p>
          <a:p>
            <a:r>
              <a:rPr lang="en-US" baseline="0" dirty="0"/>
              <a:t>MT </a:t>
            </a:r>
            <a:r>
              <a:rPr lang="en-US" baseline="0"/>
              <a:t>was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81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This a Google self-driving car; it looks really cute and friendly. 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these things weigh a *ton* and there is a person sitting inside this thing!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this machine needs to know a lot about its environment, what actions to take, or policy to follow.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a person were to enter the crosswalk, it would need to know how to slow down, or that person would learn a very uncomfortable lesson about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64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103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6C3ED-D7D5-4847-9EE1-D324FF9FC6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337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59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42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055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22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5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68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785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11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8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4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92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62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4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72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66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5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76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2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89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123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02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52978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2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ooks.google.com/ngram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tiff"/><Relationship Id="rId4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customXml" Target="../ink/ink6.xml"/><Relationship Id="rId18" Type="http://schemas.openxmlformats.org/officeDocument/2006/relationships/image" Target="../media/image190.png"/><Relationship Id="rId26" Type="http://schemas.openxmlformats.org/officeDocument/2006/relationships/image" Target="../media/image230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161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0.png"/><Relationship Id="rId20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customXml" Target="../ink/ink5.xml"/><Relationship Id="rId24" Type="http://schemas.openxmlformats.org/officeDocument/2006/relationships/image" Target="../media/image220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152.png"/><Relationship Id="rId19" Type="http://schemas.openxmlformats.org/officeDocument/2006/relationships/customXml" Target="../ink/ink9.xml"/><Relationship Id="rId4" Type="http://schemas.openxmlformats.org/officeDocument/2006/relationships/image" Target="../media/image121.png"/><Relationship Id="rId9" Type="http://schemas.openxmlformats.org/officeDocument/2006/relationships/customXml" Target="../ink/ink4.xml"/><Relationship Id="rId14" Type="http://schemas.openxmlformats.org/officeDocument/2006/relationships/image" Target="../media/image170.png"/><Relationship Id="rId22" Type="http://schemas.openxmlformats.org/officeDocument/2006/relationships/image" Target="../media/image210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1.png"/><Relationship Id="rId21" Type="http://schemas.openxmlformats.org/officeDocument/2006/relationships/customXml" Target="../ink/ink21.xml"/><Relationship Id="rId42" Type="http://schemas.openxmlformats.org/officeDocument/2006/relationships/image" Target="../media/image280.png"/><Relationship Id="rId47" Type="http://schemas.openxmlformats.org/officeDocument/2006/relationships/customXml" Target="../ink/ink34.xml"/><Relationship Id="rId63" Type="http://schemas.openxmlformats.org/officeDocument/2006/relationships/customXml" Target="../ink/ink41.xml"/><Relationship Id="rId68" Type="http://schemas.openxmlformats.org/officeDocument/2006/relationships/image" Target="../media/image410.png"/><Relationship Id="rId7" Type="http://schemas.openxmlformats.org/officeDocument/2006/relationships/customXml" Target="../ink/ink14.xml"/><Relationship Id="rId71" Type="http://schemas.openxmlformats.org/officeDocument/2006/relationships/customXml" Target="../ink/ink44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50.png"/><Relationship Id="rId29" Type="http://schemas.openxmlformats.org/officeDocument/2006/relationships/customXml" Target="../ink/ink25.xml"/><Relationship Id="rId11" Type="http://schemas.openxmlformats.org/officeDocument/2006/relationships/customXml" Target="../ink/ink16.xml"/><Relationship Id="rId24" Type="http://schemas.openxmlformats.org/officeDocument/2006/relationships/image" Target="../media/image191.png"/><Relationship Id="rId32" Type="http://schemas.openxmlformats.org/officeDocument/2006/relationships/image" Target="../media/image231.png"/><Relationship Id="rId37" Type="http://schemas.openxmlformats.org/officeDocument/2006/relationships/customXml" Target="../ink/ink29.xml"/><Relationship Id="rId40" Type="http://schemas.openxmlformats.org/officeDocument/2006/relationships/image" Target="../media/image270.png"/><Relationship Id="rId45" Type="http://schemas.openxmlformats.org/officeDocument/2006/relationships/customXml" Target="../ink/ink33.xml"/><Relationship Id="rId53" Type="http://schemas.openxmlformats.org/officeDocument/2006/relationships/customXml" Target="../ink/ink37.xml"/><Relationship Id="rId74" Type="http://schemas.openxmlformats.org/officeDocument/2006/relationships/image" Target="../media/image440.png"/><Relationship Id="rId5" Type="http://schemas.openxmlformats.org/officeDocument/2006/relationships/customXml" Target="../ink/ink13.xml"/><Relationship Id="rId61" Type="http://schemas.openxmlformats.org/officeDocument/2006/relationships/customXml" Target="../ink/ink40.xml"/><Relationship Id="rId19" Type="http://schemas.openxmlformats.org/officeDocument/2006/relationships/customXml" Target="../ink/ink20.xml"/><Relationship Id="rId14" Type="http://schemas.openxmlformats.org/officeDocument/2006/relationships/image" Target="../media/image141.png"/><Relationship Id="rId22" Type="http://schemas.openxmlformats.org/officeDocument/2006/relationships/image" Target="../media/image181.png"/><Relationship Id="rId27" Type="http://schemas.openxmlformats.org/officeDocument/2006/relationships/customXml" Target="../ink/ink24.xml"/><Relationship Id="rId30" Type="http://schemas.openxmlformats.org/officeDocument/2006/relationships/image" Target="../media/image221.png"/><Relationship Id="rId35" Type="http://schemas.openxmlformats.org/officeDocument/2006/relationships/customXml" Target="../ink/ink28.xml"/><Relationship Id="rId43" Type="http://schemas.openxmlformats.org/officeDocument/2006/relationships/customXml" Target="../ink/ink32.xml"/><Relationship Id="rId48" Type="http://schemas.openxmlformats.org/officeDocument/2006/relationships/image" Target="../media/image310.png"/><Relationship Id="rId56" Type="http://schemas.openxmlformats.org/officeDocument/2006/relationships/image" Target="../media/image47.png"/><Relationship Id="rId64" Type="http://schemas.openxmlformats.org/officeDocument/2006/relationships/image" Target="../media/image390.png"/><Relationship Id="rId69" Type="http://schemas.openxmlformats.org/officeDocument/2006/relationships/customXml" Target="../ink/ink43.xml"/><Relationship Id="rId77" Type="http://schemas.openxmlformats.org/officeDocument/2006/relationships/customXml" Target="../ink/ink46.xml"/><Relationship Id="rId8" Type="http://schemas.openxmlformats.org/officeDocument/2006/relationships/image" Target="../media/image110.png"/><Relationship Id="rId51" Type="http://schemas.openxmlformats.org/officeDocument/2006/relationships/customXml" Target="../ink/ink36.xml"/><Relationship Id="rId3" Type="http://schemas.microsoft.com/office/2017/06/relationships/model3d" Target="../media/model3d1.glb"/><Relationship Id="rId12" Type="http://schemas.openxmlformats.org/officeDocument/2006/relationships/image" Target="../media/image131.png"/><Relationship Id="rId17" Type="http://schemas.openxmlformats.org/officeDocument/2006/relationships/customXml" Target="../ink/ink19.xml"/><Relationship Id="rId25" Type="http://schemas.openxmlformats.org/officeDocument/2006/relationships/customXml" Target="../ink/ink23.xml"/><Relationship Id="rId33" Type="http://schemas.openxmlformats.org/officeDocument/2006/relationships/customXml" Target="../ink/ink27.xml"/><Relationship Id="rId38" Type="http://schemas.openxmlformats.org/officeDocument/2006/relationships/image" Target="../media/image260.png"/><Relationship Id="rId46" Type="http://schemas.openxmlformats.org/officeDocument/2006/relationships/image" Target="../media/image300.png"/><Relationship Id="rId20" Type="http://schemas.openxmlformats.org/officeDocument/2006/relationships/image" Target="../media/image171.png"/><Relationship Id="rId41" Type="http://schemas.openxmlformats.org/officeDocument/2006/relationships/customXml" Target="../ink/ink31.xml"/><Relationship Id="rId54" Type="http://schemas.openxmlformats.org/officeDocument/2006/relationships/image" Target="../media/image34.png"/><Relationship Id="rId62" Type="http://schemas.openxmlformats.org/officeDocument/2006/relationships/image" Target="../media/image380.png"/><Relationship Id="rId70" Type="http://schemas.openxmlformats.org/officeDocument/2006/relationships/image" Target="../media/image420.png"/><Relationship Id="rId75" Type="http://schemas.openxmlformats.org/officeDocument/2006/relationships/customXml" Target="../ink/ink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5" Type="http://schemas.openxmlformats.org/officeDocument/2006/relationships/customXml" Target="../ink/ink18.xml"/><Relationship Id="rId23" Type="http://schemas.openxmlformats.org/officeDocument/2006/relationships/customXml" Target="../ink/ink22.xml"/><Relationship Id="rId28" Type="http://schemas.openxmlformats.org/officeDocument/2006/relationships/image" Target="../media/image211.png"/><Relationship Id="rId36" Type="http://schemas.openxmlformats.org/officeDocument/2006/relationships/image" Target="../media/image250.png"/><Relationship Id="rId49" Type="http://schemas.openxmlformats.org/officeDocument/2006/relationships/customXml" Target="../ink/ink35.xml"/><Relationship Id="rId57" Type="http://schemas.openxmlformats.org/officeDocument/2006/relationships/customXml" Target="../ink/ink39.xml"/><Relationship Id="rId10" Type="http://schemas.openxmlformats.org/officeDocument/2006/relationships/image" Target="../media/image120.png"/><Relationship Id="rId31" Type="http://schemas.openxmlformats.org/officeDocument/2006/relationships/customXml" Target="../ink/ink26.xml"/><Relationship Id="rId44" Type="http://schemas.openxmlformats.org/officeDocument/2006/relationships/image" Target="../media/image290.png"/><Relationship Id="rId52" Type="http://schemas.openxmlformats.org/officeDocument/2006/relationships/image" Target="../media/image330.png"/><Relationship Id="rId60" Type="http://schemas.openxmlformats.org/officeDocument/2006/relationships/image" Target="../media/image370.png"/><Relationship Id="rId65" Type="http://schemas.openxmlformats.org/officeDocument/2006/relationships/customXml" Target="../ink/ink42.xml"/><Relationship Id="rId78" Type="http://schemas.openxmlformats.org/officeDocument/2006/relationships/image" Target="../media/image460.png"/><Relationship Id="rId4" Type="http://schemas.openxmlformats.org/officeDocument/2006/relationships/image" Target="../media/image41.png"/><Relationship Id="rId9" Type="http://schemas.openxmlformats.org/officeDocument/2006/relationships/customXml" Target="../ink/ink15.xml"/><Relationship Id="rId13" Type="http://schemas.openxmlformats.org/officeDocument/2006/relationships/customXml" Target="../ink/ink17.xml"/><Relationship Id="rId18" Type="http://schemas.openxmlformats.org/officeDocument/2006/relationships/image" Target="../media/image160.png"/><Relationship Id="rId39" Type="http://schemas.openxmlformats.org/officeDocument/2006/relationships/customXml" Target="../ink/ink30.xml"/><Relationship Id="rId34" Type="http://schemas.openxmlformats.org/officeDocument/2006/relationships/image" Target="../media/image241.png"/><Relationship Id="rId50" Type="http://schemas.openxmlformats.org/officeDocument/2006/relationships/image" Target="../media/image320.png"/><Relationship Id="rId55" Type="http://schemas.openxmlformats.org/officeDocument/2006/relationships/customXml" Target="../ink/ink38.xml"/><Relationship Id="rId76" Type="http://schemas.openxmlformats.org/officeDocument/2006/relationships/image" Target="../media/image450.png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3.xml"/><Relationship Id="rId21" Type="http://schemas.openxmlformats.org/officeDocument/2006/relationships/customXml" Target="../ink/ink55.xml"/><Relationship Id="rId42" Type="http://schemas.openxmlformats.org/officeDocument/2006/relationships/image" Target="../media/image270.png"/><Relationship Id="rId63" Type="http://schemas.openxmlformats.org/officeDocument/2006/relationships/customXml" Target="../ink/ink76.xml"/><Relationship Id="rId84" Type="http://schemas.openxmlformats.org/officeDocument/2006/relationships/image" Target="../media/image64.png"/><Relationship Id="rId138" Type="http://schemas.openxmlformats.org/officeDocument/2006/relationships/image" Target="../media/image420.png"/><Relationship Id="rId16" Type="http://schemas.openxmlformats.org/officeDocument/2006/relationships/image" Target="../media/image131.png"/><Relationship Id="rId107" Type="http://schemas.openxmlformats.org/officeDocument/2006/relationships/customXml" Target="../ink/ink98.xml"/><Relationship Id="rId11" Type="http://schemas.openxmlformats.org/officeDocument/2006/relationships/customXml" Target="../ink/ink50.xml"/><Relationship Id="rId32" Type="http://schemas.openxmlformats.org/officeDocument/2006/relationships/image" Target="../media/image221.png"/><Relationship Id="rId37" Type="http://schemas.openxmlformats.org/officeDocument/2006/relationships/customXml" Target="../ink/ink63.xml"/><Relationship Id="rId53" Type="http://schemas.openxmlformats.org/officeDocument/2006/relationships/customXml" Target="../ink/ink71.xml"/><Relationship Id="rId58" Type="http://schemas.openxmlformats.org/officeDocument/2006/relationships/image" Target="../media/image51.png"/><Relationship Id="rId74" Type="http://schemas.openxmlformats.org/officeDocument/2006/relationships/image" Target="../media/image59.png"/><Relationship Id="rId79" Type="http://schemas.openxmlformats.org/officeDocument/2006/relationships/customXml" Target="../ink/ink84.xml"/><Relationship Id="rId102" Type="http://schemas.openxmlformats.org/officeDocument/2006/relationships/image" Target="../media/image73.png"/><Relationship Id="rId123" Type="http://schemas.openxmlformats.org/officeDocument/2006/relationships/customXml" Target="../ink/ink106.xml"/><Relationship Id="rId128" Type="http://schemas.openxmlformats.org/officeDocument/2006/relationships/image" Target="../media/image380.png"/><Relationship Id="rId144" Type="http://schemas.openxmlformats.org/officeDocument/2006/relationships/image" Target="../media/image450.png"/><Relationship Id="rId5" Type="http://schemas.openxmlformats.org/officeDocument/2006/relationships/customXml" Target="../ink/ink47.xml"/><Relationship Id="rId90" Type="http://schemas.openxmlformats.org/officeDocument/2006/relationships/image" Target="../media/image67.png"/><Relationship Id="rId95" Type="http://schemas.openxmlformats.org/officeDocument/2006/relationships/customXml" Target="../ink/ink92.xml"/><Relationship Id="rId22" Type="http://schemas.openxmlformats.org/officeDocument/2006/relationships/image" Target="../media/image171.png"/><Relationship Id="rId27" Type="http://schemas.openxmlformats.org/officeDocument/2006/relationships/customXml" Target="../ink/ink58.xml"/><Relationship Id="rId43" Type="http://schemas.openxmlformats.org/officeDocument/2006/relationships/customXml" Target="../ink/ink66.xml"/><Relationship Id="rId48" Type="http://schemas.openxmlformats.org/officeDocument/2006/relationships/image" Target="../media/image300.png"/><Relationship Id="rId64" Type="http://schemas.openxmlformats.org/officeDocument/2006/relationships/image" Target="../media/image54.png"/><Relationship Id="rId69" Type="http://schemas.openxmlformats.org/officeDocument/2006/relationships/customXml" Target="../ink/ink79.xml"/><Relationship Id="rId113" Type="http://schemas.openxmlformats.org/officeDocument/2006/relationships/customXml" Target="../ink/ink101.xml"/><Relationship Id="rId118" Type="http://schemas.openxmlformats.org/officeDocument/2006/relationships/image" Target="../media/image81.png"/><Relationship Id="rId134" Type="http://schemas.openxmlformats.org/officeDocument/2006/relationships/image" Target="../media/image160.png"/><Relationship Id="rId139" Type="http://schemas.openxmlformats.org/officeDocument/2006/relationships/customXml" Target="../ink/ink112.xml"/><Relationship Id="rId80" Type="http://schemas.openxmlformats.org/officeDocument/2006/relationships/image" Target="../media/image62.png"/><Relationship Id="rId85" Type="http://schemas.openxmlformats.org/officeDocument/2006/relationships/customXml" Target="../ink/ink87.xml"/><Relationship Id="rId12" Type="http://schemas.openxmlformats.org/officeDocument/2006/relationships/image" Target="../media/image110.png"/><Relationship Id="rId17" Type="http://schemas.openxmlformats.org/officeDocument/2006/relationships/customXml" Target="../ink/ink53.xml"/><Relationship Id="rId33" Type="http://schemas.openxmlformats.org/officeDocument/2006/relationships/customXml" Target="../ink/ink61.xml"/><Relationship Id="rId38" Type="http://schemas.openxmlformats.org/officeDocument/2006/relationships/image" Target="../media/image250.png"/><Relationship Id="rId59" Type="http://schemas.openxmlformats.org/officeDocument/2006/relationships/customXml" Target="../ink/ink74.xml"/><Relationship Id="rId103" Type="http://schemas.openxmlformats.org/officeDocument/2006/relationships/customXml" Target="../ink/ink96.xml"/><Relationship Id="rId108" Type="http://schemas.openxmlformats.org/officeDocument/2006/relationships/image" Target="../media/image76.png"/><Relationship Id="rId129" Type="http://schemas.openxmlformats.org/officeDocument/2006/relationships/customXml" Target="../ink/ink108.xml"/><Relationship Id="rId54" Type="http://schemas.openxmlformats.org/officeDocument/2006/relationships/image" Target="../media/image49.png"/><Relationship Id="rId70" Type="http://schemas.openxmlformats.org/officeDocument/2006/relationships/image" Target="../media/image57.png"/><Relationship Id="rId75" Type="http://schemas.openxmlformats.org/officeDocument/2006/relationships/customXml" Target="../ink/ink82.xml"/><Relationship Id="rId91" Type="http://schemas.openxmlformats.org/officeDocument/2006/relationships/customXml" Target="../ink/ink90.xml"/><Relationship Id="rId96" Type="http://schemas.openxmlformats.org/officeDocument/2006/relationships/image" Target="../media/image70.png"/><Relationship Id="rId145" Type="http://schemas.openxmlformats.org/officeDocument/2006/relationships/customXml" Target="../ink/ink1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23" Type="http://schemas.openxmlformats.org/officeDocument/2006/relationships/customXml" Target="../ink/ink56.xml"/><Relationship Id="rId28" Type="http://schemas.openxmlformats.org/officeDocument/2006/relationships/image" Target="../media/image201.png"/><Relationship Id="rId49" Type="http://schemas.openxmlformats.org/officeDocument/2006/relationships/customXml" Target="../ink/ink69.xml"/><Relationship Id="rId114" Type="http://schemas.openxmlformats.org/officeDocument/2006/relationships/image" Target="../media/image79.png"/><Relationship Id="rId119" Type="http://schemas.openxmlformats.org/officeDocument/2006/relationships/customXml" Target="../ink/ink104.xml"/><Relationship Id="rId44" Type="http://schemas.openxmlformats.org/officeDocument/2006/relationships/image" Target="../media/image280.png"/><Relationship Id="rId60" Type="http://schemas.openxmlformats.org/officeDocument/2006/relationships/image" Target="../media/image52.png"/><Relationship Id="rId65" Type="http://schemas.openxmlformats.org/officeDocument/2006/relationships/customXml" Target="../ink/ink77.xml"/><Relationship Id="rId81" Type="http://schemas.openxmlformats.org/officeDocument/2006/relationships/customXml" Target="../ink/ink85.xml"/><Relationship Id="rId86" Type="http://schemas.openxmlformats.org/officeDocument/2006/relationships/image" Target="../media/image65.png"/><Relationship Id="rId130" Type="http://schemas.openxmlformats.org/officeDocument/2006/relationships/image" Target="../media/image390.png"/><Relationship Id="rId135" Type="http://schemas.openxmlformats.org/officeDocument/2006/relationships/customXml" Target="../ink/ink110.xml"/><Relationship Id="rId13" Type="http://schemas.openxmlformats.org/officeDocument/2006/relationships/customXml" Target="../ink/ink51.xml"/><Relationship Id="rId18" Type="http://schemas.openxmlformats.org/officeDocument/2006/relationships/image" Target="../media/image141.png"/><Relationship Id="rId39" Type="http://schemas.openxmlformats.org/officeDocument/2006/relationships/customXml" Target="../ink/ink64.xml"/><Relationship Id="rId109" Type="http://schemas.openxmlformats.org/officeDocument/2006/relationships/customXml" Target="../ink/ink99.xml"/><Relationship Id="rId34" Type="http://schemas.openxmlformats.org/officeDocument/2006/relationships/image" Target="../media/image231.png"/><Relationship Id="rId50" Type="http://schemas.openxmlformats.org/officeDocument/2006/relationships/image" Target="../media/image310.png"/><Relationship Id="rId55" Type="http://schemas.openxmlformats.org/officeDocument/2006/relationships/customXml" Target="../ink/ink72.xml"/><Relationship Id="rId76" Type="http://schemas.openxmlformats.org/officeDocument/2006/relationships/image" Target="../media/image60.png"/><Relationship Id="rId97" Type="http://schemas.openxmlformats.org/officeDocument/2006/relationships/customXml" Target="../ink/ink93.xml"/><Relationship Id="rId104" Type="http://schemas.openxmlformats.org/officeDocument/2006/relationships/image" Target="../media/image74.png"/><Relationship Id="rId120" Type="http://schemas.openxmlformats.org/officeDocument/2006/relationships/image" Target="../media/image34.png"/><Relationship Id="rId146" Type="http://schemas.openxmlformats.org/officeDocument/2006/relationships/image" Target="../media/image460.png"/><Relationship Id="rId7" Type="http://schemas.openxmlformats.org/officeDocument/2006/relationships/customXml" Target="../ink/ink48.xml"/><Relationship Id="rId71" Type="http://schemas.openxmlformats.org/officeDocument/2006/relationships/customXml" Target="../ink/ink80.xml"/><Relationship Id="rId92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29" Type="http://schemas.openxmlformats.org/officeDocument/2006/relationships/customXml" Target="../ink/ink59.xml"/><Relationship Id="rId24" Type="http://schemas.openxmlformats.org/officeDocument/2006/relationships/image" Target="../media/image181.png"/><Relationship Id="rId40" Type="http://schemas.openxmlformats.org/officeDocument/2006/relationships/image" Target="../media/image260.png"/><Relationship Id="rId45" Type="http://schemas.openxmlformats.org/officeDocument/2006/relationships/customXml" Target="../ink/ink67.xml"/><Relationship Id="rId66" Type="http://schemas.openxmlformats.org/officeDocument/2006/relationships/image" Target="../media/image55.png"/><Relationship Id="rId87" Type="http://schemas.openxmlformats.org/officeDocument/2006/relationships/customXml" Target="../ink/ink88.xml"/><Relationship Id="rId110" Type="http://schemas.openxmlformats.org/officeDocument/2006/relationships/image" Target="../media/image77.png"/><Relationship Id="rId115" Type="http://schemas.openxmlformats.org/officeDocument/2006/relationships/customXml" Target="../ink/ink102.xml"/><Relationship Id="rId131" Type="http://schemas.openxmlformats.org/officeDocument/2006/relationships/customXml" Target="../ink/ink109.xml"/><Relationship Id="rId136" Type="http://schemas.openxmlformats.org/officeDocument/2006/relationships/image" Target="../media/image410.png"/><Relationship Id="rId61" Type="http://schemas.openxmlformats.org/officeDocument/2006/relationships/customXml" Target="../ink/ink75.xml"/><Relationship Id="rId82" Type="http://schemas.openxmlformats.org/officeDocument/2006/relationships/image" Target="../media/image63.png"/><Relationship Id="rId19" Type="http://schemas.openxmlformats.org/officeDocument/2006/relationships/customXml" Target="../ink/ink54.xml"/><Relationship Id="rId14" Type="http://schemas.openxmlformats.org/officeDocument/2006/relationships/image" Target="../media/image120.png"/><Relationship Id="rId30" Type="http://schemas.openxmlformats.org/officeDocument/2006/relationships/image" Target="../media/image211.png"/><Relationship Id="rId35" Type="http://schemas.openxmlformats.org/officeDocument/2006/relationships/customXml" Target="../ink/ink62.xml"/><Relationship Id="rId56" Type="http://schemas.openxmlformats.org/officeDocument/2006/relationships/image" Target="../media/image50.png"/><Relationship Id="rId77" Type="http://schemas.openxmlformats.org/officeDocument/2006/relationships/customXml" Target="../ink/ink83.xml"/><Relationship Id="rId100" Type="http://schemas.openxmlformats.org/officeDocument/2006/relationships/image" Target="../media/image72.png"/><Relationship Id="rId105" Type="http://schemas.openxmlformats.org/officeDocument/2006/relationships/customXml" Target="../ink/ink97.xml"/><Relationship Id="rId126" Type="http://schemas.openxmlformats.org/officeDocument/2006/relationships/image" Target="../media/image370.png"/><Relationship Id="rId8" Type="http://schemas.openxmlformats.org/officeDocument/2006/relationships/image" Target="../media/image330.png"/><Relationship Id="rId51" Type="http://schemas.openxmlformats.org/officeDocument/2006/relationships/customXml" Target="../ink/ink70.xml"/><Relationship Id="rId72" Type="http://schemas.openxmlformats.org/officeDocument/2006/relationships/image" Target="../media/image58.png"/><Relationship Id="rId93" Type="http://schemas.openxmlformats.org/officeDocument/2006/relationships/customXml" Target="../ink/ink91.xml"/><Relationship Id="rId98" Type="http://schemas.openxmlformats.org/officeDocument/2006/relationships/image" Target="../media/image71.png"/><Relationship Id="rId121" Type="http://schemas.openxmlformats.org/officeDocument/2006/relationships/customXml" Target="../ink/ink105.xml"/><Relationship Id="rId142" Type="http://schemas.openxmlformats.org/officeDocument/2006/relationships/image" Target="../media/image440.png"/><Relationship Id="rId3" Type="http://schemas.microsoft.com/office/2017/06/relationships/model3d" Target="../media/model3d1.glb"/><Relationship Id="rId25" Type="http://schemas.openxmlformats.org/officeDocument/2006/relationships/customXml" Target="../ink/ink57.xml"/><Relationship Id="rId46" Type="http://schemas.openxmlformats.org/officeDocument/2006/relationships/image" Target="../media/image290.png"/><Relationship Id="rId67" Type="http://schemas.openxmlformats.org/officeDocument/2006/relationships/customXml" Target="../ink/ink78.xml"/><Relationship Id="rId116" Type="http://schemas.openxmlformats.org/officeDocument/2006/relationships/image" Target="../media/image80.png"/><Relationship Id="rId137" Type="http://schemas.openxmlformats.org/officeDocument/2006/relationships/customXml" Target="../ink/ink111.xml"/><Relationship Id="rId20" Type="http://schemas.openxmlformats.org/officeDocument/2006/relationships/image" Target="../media/image150.png"/><Relationship Id="rId41" Type="http://schemas.openxmlformats.org/officeDocument/2006/relationships/customXml" Target="../ink/ink65.xml"/><Relationship Id="rId62" Type="http://schemas.openxmlformats.org/officeDocument/2006/relationships/image" Target="../media/image53.png"/><Relationship Id="rId83" Type="http://schemas.openxmlformats.org/officeDocument/2006/relationships/customXml" Target="../ink/ink86.xml"/><Relationship Id="rId88" Type="http://schemas.openxmlformats.org/officeDocument/2006/relationships/image" Target="../media/image66.png"/><Relationship Id="rId111" Type="http://schemas.openxmlformats.org/officeDocument/2006/relationships/customXml" Target="../ink/ink100.xml"/><Relationship Id="rId15" Type="http://schemas.openxmlformats.org/officeDocument/2006/relationships/customXml" Target="../ink/ink52.xml"/><Relationship Id="rId36" Type="http://schemas.openxmlformats.org/officeDocument/2006/relationships/image" Target="../media/image241.png"/><Relationship Id="rId57" Type="http://schemas.openxmlformats.org/officeDocument/2006/relationships/customXml" Target="../ink/ink73.xml"/><Relationship Id="rId106" Type="http://schemas.openxmlformats.org/officeDocument/2006/relationships/image" Target="../media/image75.png"/><Relationship Id="rId127" Type="http://schemas.openxmlformats.org/officeDocument/2006/relationships/customXml" Target="../ink/ink107.xml"/><Relationship Id="rId10" Type="http://schemas.openxmlformats.org/officeDocument/2006/relationships/image" Target="../media/image100.png"/><Relationship Id="rId31" Type="http://schemas.openxmlformats.org/officeDocument/2006/relationships/customXml" Target="../ink/ink60.xml"/><Relationship Id="rId52" Type="http://schemas.openxmlformats.org/officeDocument/2006/relationships/image" Target="../media/image48.png"/><Relationship Id="rId73" Type="http://schemas.openxmlformats.org/officeDocument/2006/relationships/customXml" Target="../ink/ink81.xml"/><Relationship Id="rId78" Type="http://schemas.openxmlformats.org/officeDocument/2006/relationships/image" Target="../media/image61.png"/><Relationship Id="rId94" Type="http://schemas.openxmlformats.org/officeDocument/2006/relationships/image" Target="../media/image69.png"/><Relationship Id="rId99" Type="http://schemas.openxmlformats.org/officeDocument/2006/relationships/customXml" Target="../ink/ink94.xml"/><Relationship Id="rId101" Type="http://schemas.openxmlformats.org/officeDocument/2006/relationships/customXml" Target="../ink/ink95.xml"/><Relationship Id="rId122" Type="http://schemas.openxmlformats.org/officeDocument/2006/relationships/image" Target="../media/image47.png"/><Relationship Id="rId143" Type="http://schemas.openxmlformats.org/officeDocument/2006/relationships/customXml" Target="../ink/ink113.xml"/><Relationship Id="rId4" Type="http://schemas.openxmlformats.org/officeDocument/2006/relationships/image" Target="../media/image41.png"/><Relationship Id="rId9" Type="http://schemas.openxmlformats.org/officeDocument/2006/relationships/customXml" Target="../ink/ink49.xml"/><Relationship Id="rId26" Type="http://schemas.openxmlformats.org/officeDocument/2006/relationships/image" Target="../media/image191.png"/><Relationship Id="rId47" Type="http://schemas.openxmlformats.org/officeDocument/2006/relationships/customXml" Target="../ink/ink68.xml"/><Relationship Id="rId68" Type="http://schemas.openxmlformats.org/officeDocument/2006/relationships/image" Target="../media/image56.png"/><Relationship Id="rId89" Type="http://schemas.openxmlformats.org/officeDocument/2006/relationships/customXml" Target="../ink/ink89.xml"/><Relationship Id="rId112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8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stanford.edu/people/karpathy/convnetjs/demo/autoencoder.html" TargetMode="External"/><Relationship Id="rId11" Type="http://schemas.openxmlformats.org/officeDocument/2006/relationships/image" Target="../media/image84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44.png"/><Relationship Id="rId9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genforce/interfacegan/blob/master/docs/InterFaceGAN.ipynb" TargetMode="External"/><Relationship Id="rId2" Type="http://schemas.openxmlformats.org/officeDocument/2006/relationships/hyperlink" Target="https://github.com/genforce/interfacega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enforce/interfacega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hyperlink" Target="https://colab.research.google.com/github/genforce/interfacegan/blob/master/docs/InterFaceGAN.ipynb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7.xml"/><Relationship Id="rId13" Type="http://schemas.openxmlformats.org/officeDocument/2006/relationships/image" Target="../media/image99.png"/><Relationship Id="rId18" Type="http://schemas.openxmlformats.org/officeDocument/2006/relationships/customXml" Target="../ink/ink122.xml"/><Relationship Id="rId3" Type="http://schemas.openxmlformats.org/officeDocument/2006/relationships/image" Target="../media/image94.png"/><Relationship Id="rId21" Type="http://schemas.openxmlformats.org/officeDocument/2006/relationships/image" Target="../media/image104.png"/><Relationship Id="rId7" Type="http://schemas.openxmlformats.org/officeDocument/2006/relationships/image" Target="../media/image96.png"/><Relationship Id="rId12" Type="http://schemas.openxmlformats.org/officeDocument/2006/relationships/customXml" Target="../ink/ink119.xml"/><Relationship Id="rId17" Type="http://schemas.openxmlformats.org/officeDocument/2006/relationships/image" Target="../media/image102.png"/><Relationship Id="rId2" Type="http://schemas.openxmlformats.org/officeDocument/2006/relationships/hyperlink" Target="https://chrisharrison.net/index.php/Research/ListenLearner" TargetMode="External"/><Relationship Id="rId16" Type="http://schemas.openxmlformats.org/officeDocument/2006/relationships/customXml" Target="../ink/ink121.xml"/><Relationship Id="rId20" Type="http://schemas.openxmlformats.org/officeDocument/2006/relationships/customXml" Target="../ink/ink1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6.xml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5" Type="http://schemas.openxmlformats.org/officeDocument/2006/relationships/image" Target="../media/image101.png"/><Relationship Id="rId23" Type="http://schemas.openxmlformats.org/officeDocument/2006/relationships/image" Target="../media/image105.png"/><Relationship Id="rId10" Type="http://schemas.openxmlformats.org/officeDocument/2006/relationships/customXml" Target="../ink/ink118.xml"/><Relationship Id="rId19" Type="http://schemas.openxmlformats.org/officeDocument/2006/relationships/image" Target="../media/image103.png"/><Relationship Id="rId4" Type="http://schemas.openxmlformats.org/officeDocument/2006/relationships/customXml" Target="../ink/ink115.xml"/><Relationship Id="rId9" Type="http://schemas.openxmlformats.org/officeDocument/2006/relationships/image" Target="../media/image97.png"/><Relationship Id="rId14" Type="http://schemas.openxmlformats.org/officeDocument/2006/relationships/customXml" Target="../ink/ink120.xml"/><Relationship Id="rId22" Type="http://schemas.openxmlformats.org/officeDocument/2006/relationships/customXml" Target="../ink/ink1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cs.stanford.edu/people/karpathy/convnetjs/demo/autoencod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cmu/fall2021/10607" TargetMode="External"/><Relationship Id="rId2" Type="http://schemas.openxmlformats.org/officeDocument/2006/relationships/hyperlink" Target="https://www.cs.cmu.edu/~1031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joshminr@andrew.cmu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5" y="1076036"/>
            <a:ext cx="4058806" cy="4114800"/>
          </a:xfrm>
        </p:spPr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Help draw some aliens for our dataset today!</a:t>
            </a:r>
          </a:p>
          <a:p>
            <a:pPr marL="974725" lvl="2" indent="-514350"/>
            <a:r>
              <a:rPr lang="en-US" sz="2800" dirty="0"/>
              <a:t>Grab a sharpie and some sticky notes</a:t>
            </a:r>
          </a:p>
          <a:p>
            <a:pPr marL="974725" lvl="2" indent="-514350"/>
            <a:r>
              <a:rPr lang="en-US" sz="2800" dirty="0"/>
              <a:t>Just stick figures, nothing quite this fancy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1AB4-EABD-3B9E-7A6D-79B73787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33" y="690562"/>
            <a:ext cx="6857840" cy="5809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A7E6C6-D5B2-F72E-C119-260A372709C4}"/>
              </a:ext>
            </a:extLst>
          </p:cNvPr>
          <p:cNvSpPr/>
          <p:nvPr/>
        </p:nvSpPr>
        <p:spPr>
          <a:xfrm>
            <a:off x="5362127" y="561975"/>
            <a:ext cx="1905448" cy="43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7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by John McCarthy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1"/>
            <a:ext cx="6929797" cy="6034617"/>
          </a:xfrm>
        </p:spPr>
        <p:txBody>
          <a:bodyPr>
            <a:noAutofit/>
          </a:bodyPr>
          <a:lstStyle/>
          <a:p>
            <a:r>
              <a:rPr lang="en-US" dirty="0"/>
              <a:t>What is artificial intelligence</a:t>
            </a:r>
          </a:p>
          <a:p>
            <a:pPr lvl="1"/>
            <a:r>
              <a:rPr lang="en-US" sz="2800" dirty="0"/>
              <a:t>It is the science and engineering of making intelligent machines, especially intelligent computer programs</a:t>
            </a:r>
          </a:p>
          <a:p>
            <a:pPr lvl="1"/>
            <a:endParaRPr lang="en-US" dirty="0"/>
          </a:p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computational part of the ability to achieve goals in the worl</a:t>
            </a:r>
            <a:r>
              <a:rPr lang="en-US" dirty="0"/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172200"/>
            <a:ext cx="1219200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http://www-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formal.stanford.edu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jmc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whatisai.html</a:t>
            </a:r>
            <a:endParaRPr lang="en-US" sz="2133" dirty="0">
              <a:solidFill>
                <a:schemeClr val="tx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69" r="-11769"/>
          <a:stretch>
            <a:fillRect/>
          </a:stretch>
        </p:blipFill>
        <p:spPr>
          <a:xfrm>
            <a:off x="8026400" y="1295401"/>
            <a:ext cx="4165600" cy="46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CBE7-E36F-07D9-3DCF-620CC1D2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080A-EB70-4CCC-8ADD-11C37811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8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CBE7-E36F-07D9-3DCF-620CC1D2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"Poll" Turn to your neighbor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080A-EB70-4CCC-8ADD-11C37811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these more intelligent?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Robot that assemble cars in factory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Robot that fold clothes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FE3C5-3100-BFB0-3FCF-11F480260A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71"/>
          <a:stretch/>
        </p:blipFill>
        <p:spPr>
          <a:xfrm>
            <a:off x="1094509" y="2999510"/>
            <a:ext cx="4638681" cy="2641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6FFF5-9A78-6D73-52A9-DD856F815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965" y="3016015"/>
            <a:ext cx="4429035" cy="260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0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3597-D1C2-4099-B4C3-E920CC7E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Intelligence and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F8B31-4E7F-4F4F-A7D9-1925BCE97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12372" cy="5227110"/>
          </a:xfrm>
        </p:spPr>
        <p:txBody>
          <a:bodyPr/>
          <a:lstStyle/>
          <a:p>
            <a:r>
              <a:rPr lang="en-US" dirty="0"/>
              <a:t>Uncertainty can have lots of sources, including anything we attribute to random chance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Hidden information</a:t>
            </a:r>
          </a:p>
          <a:p>
            <a:pPr marL="917575" lvl="2" indent="-457200"/>
            <a:r>
              <a:rPr lang="en-US" sz="2800" dirty="0"/>
              <a:t>Cards in another player’s hand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Noise</a:t>
            </a:r>
          </a:p>
          <a:p>
            <a:pPr marL="917575" lvl="2" indent="-457200"/>
            <a:r>
              <a:rPr lang="en-US" sz="2800" dirty="0"/>
              <a:t>Sensor noise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Way to complicated to model</a:t>
            </a:r>
          </a:p>
          <a:p>
            <a:pPr marL="917575" lvl="2" indent="-457200"/>
            <a:r>
              <a:rPr lang="en-US" sz="2800" dirty="0"/>
              <a:t>Leaves blowing in the wind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Infinite number of possible configurations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More possibilities than any computer can compute in a reasonable time</a:t>
            </a:r>
          </a:p>
          <a:p>
            <a:pPr marL="917575" lvl="2" indent="-457200"/>
            <a:r>
              <a:rPr lang="en-US" sz="2800" dirty="0"/>
              <a:t>Tic-tac-toe </a:t>
            </a:r>
            <a:r>
              <a:rPr lang="en-US" sz="2800" dirty="0">
                <a:sym typeface="Wingdings" panose="05000000000000000000" pitchFamily="2" charset="2"/>
              </a:rPr>
              <a:t> Checkers  Chess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73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by John McCarthy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1"/>
            <a:ext cx="6929797" cy="6034617"/>
          </a:xfrm>
        </p:spPr>
        <p:txBody>
          <a:bodyPr>
            <a:noAutofit/>
          </a:bodyPr>
          <a:lstStyle/>
          <a:p>
            <a:r>
              <a:rPr lang="en-US" dirty="0"/>
              <a:t>What is artificial intelligence</a:t>
            </a:r>
          </a:p>
          <a:p>
            <a:pPr lvl="1"/>
            <a:r>
              <a:rPr lang="en-US" sz="2800" dirty="0"/>
              <a:t>It is the science and engineering of making intelligent machines, especially intelligent computer programs</a:t>
            </a:r>
          </a:p>
          <a:p>
            <a:pPr lvl="1"/>
            <a:endParaRPr lang="en-US" dirty="0"/>
          </a:p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computational part of the ability to achieve goals in the worl</a:t>
            </a:r>
            <a:r>
              <a:rPr lang="en-US" dirty="0"/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172200"/>
            <a:ext cx="1219200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http://www-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formal.stanford.edu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jmc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whatisai.html</a:t>
            </a:r>
            <a:endParaRPr lang="en-US" sz="2133" dirty="0">
              <a:solidFill>
                <a:schemeClr val="tx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69" r="-11769"/>
          <a:stretch>
            <a:fillRect/>
          </a:stretch>
        </p:blipFill>
        <p:spPr>
          <a:xfrm>
            <a:off x="8026400" y="1295401"/>
            <a:ext cx="4165600" cy="46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(Pat's Version)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2"/>
            <a:ext cx="6929797" cy="5195468"/>
          </a:xfrm>
        </p:spPr>
        <p:txBody>
          <a:bodyPr>
            <a:noAutofit/>
          </a:bodyPr>
          <a:lstStyle/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ability to perform well on a task that involves uncertainty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Intelligence is not binary</a:t>
            </a:r>
          </a:p>
          <a:p>
            <a:pPr lvl="1"/>
            <a:r>
              <a:rPr lang="en-US" sz="2800" dirty="0"/>
              <a:t>How </a:t>
            </a:r>
            <a:r>
              <a:rPr lang="en-US" sz="2800" b="1" dirty="0"/>
              <a:t>well</a:t>
            </a:r>
            <a:r>
              <a:rPr lang="en-US" sz="2800" dirty="0"/>
              <a:t> an agent performs and how much </a:t>
            </a:r>
            <a:r>
              <a:rPr lang="en-US" sz="2800" b="1" dirty="0"/>
              <a:t>uncertainty</a:t>
            </a:r>
            <a:r>
              <a:rPr lang="en-US" sz="2800" dirty="0"/>
              <a:t> is involved will determine how intelligent we consider the agent to be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AEF0F-8FEE-159F-D9F9-E6905875C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786" y="1295400"/>
            <a:ext cx="2625913" cy="4668290"/>
          </a:xfrm>
          <a:prstGeom prst="rect">
            <a:avLst/>
          </a:prstGeom>
        </p:spPr>
      </p:pic>
      <p:pic>
        <p:nvPicPr>
          <p:cNvPr id="1028" name="Picture 4" descr="Snapchat Logo PNG Transparent &amp; SVG Vector - Freebie Supply">
            <a:extLst>
              <a:ext uri="{FF2B5EF4-FFF2-40B4-BE49-F238E27FC236}">
                <a16:creationId xmlns:a16="http://schemas.microsoft.com/office/drawing/2014/main" id="{0346BD66-766E-08D1-07B9-853547B3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3562" y="5291501"/>
            <a:ext cx="541696" cy="5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9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vs Machine Learning?</a:t>
            </a:r>
          </a:p>
        </p:txBody>
      </p:sp>
      <p:sp>
        <p:nvSpPr>
          <p:cNvPr id="10" name="Oval 9"/>
          <p:cNvSpPr/>
          <p:nvPr/>
        </p:nvSpPr>
        <p:spPr>
          <a:xfrm>
            <a:off x="1190811" y="1742440"/>
            <a:ext cx="9601200" cy="4160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17138" y="1934529"/>
            <a:ext cx="315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Artificial Intelligence</a:t>
            </a:r>
          </a:p>
        </p:txBody>
      </p:sp>
      <p:sp>
        <p:nvSpPr>
          <p:cNvPr id="6" name="Oval 5"/>
          <p:cNvSpPr/>
          <p:nvPr/>
        </p:nvSpPr>
        <p:spPr>
          <a:xfrm>
            <a:off x="2660514" y="2890982"/>
            <a:ext cx="6882319" cy="285957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1576" y="3093107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1"/>
                </a:solidFill>
              </a:rPr>
              <a:t>Machine Learning</a:t>
            </a:r>
            <a:endParaRPr lang="en-US" sz="2800" kern="1200" dirty="0">
              <a:solidFill>
                <a:schemeClr val="accent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70400" y="4864891"/>
            <a:ext cx="3343564" cy="742846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35920" y="4974704"/>
            <a:ext cx="228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1"/>
                </a:solidFill>
              </a:rPr>
              <a:t>Deep Learning</a:t>
            </a:r>
            <a:endParaRPr lang="en-US" sz="2800" kern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A Brief History of AI</a:t>
            </a:r>
          </a:p>
        </p:txBody>
      </p:sp>
      <p:pic>
        <p:nvPicPr>
          <p:cNvPr id="6" name="Picture 1" descr="C:\Temp\ketrina\HistoryOfA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00" y="1498600"/>
            <a:ext cx="3507744" cy="48768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1BEF1C-19BB-4816-8E56-28279DA88CE2}"/>
              </a:ext>
            </a:extLst>
          </p:cNvPr>
          <p:cNvSpPr txBox="1"/>
          <p:nvPr/>
        </p:nvSpPr>
        <p:spPr>
          <a:xfrm>
            <a:off x="552099" y="6456234"/>
            <a:ext cx="2138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Images: ai.berkeley.edu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Brief History of AI: Via Google N-grams Viewer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8400" y="6347762"/>
            <a:ext cx="7239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</a:rPr>
              <a:t>https://</a:t>
            </a:r>
            <a:r>
              <a:rPr lang="en-US" sz="2133" dirty="0" err="1">
                <a:latin typeface="Calibri"/>
                <a:cs typeface="Calibri"/>
              </a:rPr>
              <a:t>books.google.com</a:t>
            </a:r>
            <a:r>
              <a:rPr lang="en-US" sz="2133" dirty="0">
                <a:latin typeface="Calibri"/>
                <a:cs typeface="Calibri"/>
              </a:rPr>
              <a:t>/</a:t>
            </a:r>
            <a:r>
              <a:rPr lang="en-US" sz="2133" dirty="0" err="1">
                <a:latin typeface="Calibri"/>
                <a:cs typeface="Calibri"/>
              </a:rPr>
              <a:t>ngrams</a:t>
            </a:r>
            <a:endParaRPr lang="en-US" sz="2133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47B9D4-CE3F-0445-1A23-C0EF97B2C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85" y="0"/>
            <a:ext cx="1193902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F4C039-A6AB-3CEF-32C8-27FB9775CA27}"/>
              </a:ext>
            </a:extLst>
          </p:cNvPr>
          <p:cNvSpPr/>
          <p:nvPr/>
        </p:nvSpPr>
        <p:spPr>
          <a:xfrm>
            <a:off x="6304547" y="89674"/>
            <a:ext cx="499310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  <a:hlinkClick r:id="rId4"/>
              </a:rPr>
              <a:t>https://books.google.com/ngrams</a:t>
            </a:r>
            <a:endParaRPr lang="en-US" sz="2133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274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2440A-DDF9-44CA-AE01-E772ADF1E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30" y="2207326"/>
            <a:ext cx="10722569" cy="3922145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Brief History of AI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8400" y="6347762"/>
            <a:ext cx="7239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</a:rPr>
              <a:t>https://</a:t>
            </a:r>
            <a:r>
              <a:rPr lang="en-US" sz="2133" dirty="0" err="1">
                <a:latin typeface="Calibri"/>
                <a:cs typeface="Calibri"/>
              </a:rPr>
              <a:t>books.google.com</a:t>
            </a:r>
            <a:r>
              <a:rPr lang="en-US" sz="2133" dirty="0">
                <a:latin typeface="Calibri"/>
                <a:cs typeface="Calibri"/>
              </a:rPr>
              <a:t>/</a:t>
            </a:r>
            <a:r>
              <a:rPr lang="en-US" sz="2133" dirty="0" err="1">
                <a:latin typeface="Calibri"/>
                <a:cs typeface="Calibri"/>
              </a:rPr>
              <a:t>ngrams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19" name="Left Brace 18"/>
          <p:cNvSpPr/>
          <p:nvPr/>
        </p:nvSpPr>
        <p:spPr>
          <a:xfrm rot="5400000">
            <a:off x="3645458" y="1771776"/>
            <a:ext cx="331523" cy="1965356"/>
          </a:xfrm>
          <a:prstGeom prst="leftBrace">
            <a:avLst>
              <a:gd name="adj1" fmla="val 3809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2714238" y="1296888"/>
            <a:ext cx="213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AI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Excitement!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1950-1970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5482014" y="1893118"/>
            <a:ext cx="331523" cy="1707754"/>
          </a:xfrm>
          <a:prstGeom prst="leftBrace">
            <a:avLst>
              <a:gd name="adj1" fmla="val 3809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4629622" y="927557"/>
            <a:ext cx="2036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Knowledge Based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Systems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1970-1990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041EDBE4-470A-4AA8-BD4A-6F9A45664ABC}"/>
              </a:ext>
            </a:extLst>
          </p:cNvPr>
          <p:cNvSpPr/>
          <p:nvPr/>
        </p:nvSpPr>
        <p:spPr>
          <a:xfrm rot="5400000">
            <a:off x="8523669" y="555308"/>
            <a:ext cx="331523" cy="4398293"/>
          </a:xfrm>
          <a:prstGeom prst="leftBrace">
            <a:avLst>
              <a:gd name="adj1" fmla="val 38093"/>
              <a:gd name="adj2" fmla="val 8012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9A8A09-E39C-46B3-9A5B-6115EFB65B18}"/>
              </a:ext>
            </a:extLst>
          </p:cNvPr>
          <p:cNvSpPr/>
          <p:nvPr/>
        </p:nvSpPr>
        <p:spPr>
          <a:xfrm>
            <a:off x="6326011" y="935016"/>
            <a:ext cx="2036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Statistical Approaches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1990-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4DCE8E-C55F-4E49-BC24-80C0E05496FC}"/>
              </a:ext>
            </a:extLst>
          </p:cNvPr>
          <p:cNvSpPr/>
          <p:nvPr/>
        </p:nvSpPr>
        <p:spPr>
          <a:xfrm>
            <a:off x="8022400" y="942475"/>
            <a:ext cx="19015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Deep Learning Era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2012-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D6C828-E7EA-257E-BE92-95E349EFF6F1}"/>
              </a:ext>
            </a:extLst>
          </p:cNvPr>
          <p:cNvSpPr/>
          <p:nvPr/>
        </p:nvSpPr>
        <p:spPr>
          <a:xfrm>
            <a:off x="9738372" y="940565"/>
            <a:ext cx="1775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Generative AI Era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2023-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8D31318-4CDC-0E9D-C587-B231A9B617B2}"/>
              </a:ext>
            </a:extLst>
          </p:cNvPr>
          <p:cNvSpPr/>
          <p:nvPr/>
        </p:nvSpPr>
        <p:spPr>
          <a:xfrm rot="5400000">
            <a:off x="9377547" y="1207433"/>
            <a:ext cx="331523" cy="2690539"/>
          </a:xfrm>
          <a:prstGeom prst="leftBrace">
            <a:avLst>
              <a:gd name="adj1" fmla="val 38093"/>
              <a:gd name="adj2" fmla="val 74138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7AC9924D-56B6-73C3-B939-59704625E44F}"/>
              </a:ext>
            </a:extLst>
          </p:cNvPr>
          <p:cNvSpPr/>
          <p:nvPr/>
        </p:nvSpPr>
        <p:spPr>
          <a:xfrm rot="5400000">
            <a:off x="10094961" y="1728646"/>
            <a:ext cx="331523" cy="1255708"/>
          </a:xfrm>
          <a:prstGeom prst="leftBrace">
            <a:avLst>
              <a:gd name="adj1" fmla="val 38093"/>
              <a:gd name="adj2" fmla="val 26742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311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/>
      <p:bldP spid="4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113398" cy="560981"/>
          </a:xfrm>
        </p:spPr>
        <p:txBody>
          <a:bodyPr/>
          <a:lstStyle/>
          <a:p>
            <a:r>
              <a:rPr lang="en-US" dirty="0"/>
              <a:t>Try to organize data on a 2-D coordinate plot</a:t>
            </a:r>
          </a:p>
          <a:p>
            <a:r>
              <a:rPr lang="en-US" dirty="0"/>
              <a:t>to win the following game:</a:t>
            </a:r>
          </a:p>
          <a:p>
            <a:r>
              <a:rPr lang="en-US" dirty="0">
                <a:solidFill>
                  <a:schemeClr val="tx1"/>
                </a:solidFill>
              </a:rPr>
              <a:t>Select three students: A, B, 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alien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C00000"/>
                </a:solidFill>
              </a:rPr>
              <a:t>draws a new alien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2B558-7306-89DE-7C7E-D0EAFC34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168" y="1674159"/>
            <a:ext cx="5314832" cy="44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76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A Brief History of AI</a:t>
            </a:r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099" y="994942"/>
            <a:ext cx="6502400" cy="561829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67" dirty="0"/>
              <a:t>1940-1950: Early days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1943: McCulloch &amp; Pitts: Boolean circuit model of brain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1950: Turing's “Computing Machinery and Intelligence”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1950—70: Excitement: Look, Ma, no hands!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1950s: Early AI programs, including Samuel's checkers program, Newell &amp; Simon's Logic Theorist, Gelernter's Geometry Engine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1956: Dartmouth meeting: “Artificial Intelligence” adopted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1970—90: Knowledge-based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1969—79: Early development of knowledge-based systems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1980—88: Expert systems industry booms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1988—93: Expert systems industry busts: “AI Winter”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1990—: Statistical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Resurgence of probability, focus on uncertainty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General increase in technical depth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Agents and learning systems… “AI Spring”?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2012—: Deep learning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2012: ImageNet &amp; </a:t>
            </a:r>
            <a:r>
              <a:rPr lang="en-US" sz="1600" dirty="0" err="1"/>
              <a:t>AlexNet</a:t>
            </a: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2023—: Generative AI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2023: ChatGPT</a:t>
            </a:r>
            <a:endParaRPr lang="en-US" sz="1867" dirty="0"/>
          </a:p>
          <a:p>
            <a:pPr marL="342900" indent="-342900">
              <a:lnSpc>
                <a:spcPct val="80000"/>
              </a:lnSpc>
            </a:pPr>
            <a:r>
              <a:rPr lang="en-US" sz="1867" dirty="0"/>
              <a:t>   </a:t>
            </a:r>
          </a:p>
        </p:txBody>
      </p:sp>
      <p:pic>
        <p:nvPicPr>
          <p:cNvPr id="4" name="Picture 1" descr="C:\Temp\ketrina\HistoryOfA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5056" y="1397000"/>
            <a:ext cx="3507744" cy="48768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01BDFD-15EA-4DA6-B0EC-CDEB4A12FB22}"/>
              </a:ext>
            </a:extLst>
          </p:cNvPr>
          <p:cNvSpPr txBox="1"/>
          <p:nvPr/>
        </p:nvSpPr>
        <p:spPr>
          <a:xfrm>
            <a:off x="552099" y="6456234"/>
            <a:ext cx="2138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073434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B3BE1C41-04E2-430B-91A9-F5B3A8F16DD0}"/>
              </a:ext>
            </a:extLst>
          </p:cNvPr>
          <p:cNvSpPr txBox="1">
            <a:spLocks/>
          </p:cNvSpPr>
          <p:nvPr/>
        </p:nvSpPr>
        <p:spPr>
          <a:xfrm>
            <a:off x="1430939" y="3198547"/>
            <a:ext cx="2558931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Optimization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870F4C11-092F-4C33-A447-FB050715743C}"/>
              </a:ext>
            </a:extLst>
          </p:cNvPr>
          <p:cNvSpPr txBox="1">
            <a:spLocks/>
          </p:cNvSpPr>
          <p:nvPr/>
        </p:nvSpPr>
        <p:spPr>
          <a:xfrm>
            <a:off x="1004120" y="1314772"/>
            <a:ext cx="2101731" cy="12045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Science</a:t>
            </a: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E13628F7-D7C9-4927-8873-229BD0397350}"/>
              </a:ext>
            </a:extLst>
          </p:cNvPr>
          <p:cNvSpPr txBox="1">
            <a:spLocks/>
          </p:cNvSpPr>
          <p:nvPr/>
        </p:nvSpPr>
        <p:spPr>
          <a:xfrm>
            <a:off x="6811850" y="5018019"/>
            <a:ext cx="2558931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5982CD0D-3BB5-4C76-A0CA-63F2F6488113}"/>
              </a:ext>
            </a:extLst>
          </p:cNvPr>
          <p:cNvSpPr txBox="1">
            <a:spLocks/>
          </p:cNvSpPr>
          <p:nvPr/>
        </p:nvSpPr>
        <p:spPr>
          <a:xfrm>
            <a:off x="1004120" y="5779604"/>
            <a:ext cx="2558931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Calculus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B0AF778-07A7-4F2F-AADB-B1DB98AF14E2}"/>
              </a:ext>
            </a:extLst>
          </p:cNvPr>
          <p:cNvSpPr txBox="1">
            <a:spLocks/>
          </p:cNvSpPr>
          <p:nvPr/>
        </p:nvSpPr>
        <p:spPr>
          <a:xfrm>
            <a:off x="3266591" y="4575378"/>
            <a:ext cx="2558931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Algebra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4ED956B3-6B32-4CE2-B23F-5B381C826244}"/>
              </a:ext>
            </a:extLst>
          </p:cNvPr>
          <p:cNvSpPr txBox="1">
            <a:spLocks/>
          </p:cNvSpPr>
          <p:nvPr/>
        </p:nvSpPr>
        <p:spPr>
          <a:xfrm>
            <a:off x="7436217" y="3240167"/>
            <a:ext cx="2558931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ML?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546058" y="1678282"/>
            <a:ext cx="3519167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 Learning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430939" y="3198547"/>
            <a:ext cx="2558931" cy="803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Optimization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6811850" y="5018019"/>
            <a:ext cx="2558931" cy="803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</a:t>
            </a: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1004120" y="5779604"/>
            <a:ext cx="2558931" cy="803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Calculus</a:t>
            </a: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3266591" y="4575378"/>
            <a:ext cx="2558931" cy="803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Algebra</a:t>
            </a: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1004120" y="1314772"/>
            <a:ext cx="2101731" cy="12045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Science</a:t>
            </a: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9370781" y="596602"/>
            <a:ext cx="2101731" cy="12045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of Interest</a:t>
            </a: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9802167" y="5918433"/>
            <a:ext cx="1851800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Theory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FEE2CA58-91F8-4C8C-A047-4E34E7192CF6}"/>
              </a:ext>
            </a:extLst>
          </p:cNvPr>
          <p:cNvSpPr txBox="1">
            <a:spLocks/>
          </p:cNvSpPr>
          <p:nvPr/>
        </p:nvSpPr>
        <p:spPr>
          <a:xfrm>
            <a:off x="7436217" y="3240167"/>
            <a:ext cx="2558931" cy="803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4153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6B87-F1C6-B51D-9CAD-5005EDAE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Applications?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878E-1127-A030-4E08-E3D7BE523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EF18EE-320D-2D74-42A0-18D209FD356F}"/>
              </a:ext>
            </a:extLst>
          </p:cNvPr>
          <p:cNvGrpSpPr/>
          <p:nvPr/>
        </p:nvGrpSpPr>
        <p:grpSpPr>
          <a:xfrm>
            <a:off x="990601" y="1113178"/>
            <a:ext cx="9856916" cy="5320269"/>
            <a:chOff x="-162051" y="958229"/>
            <a:chExt cx="10187142" cy="50644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4AC730-051A-0FA5-1B8C-E01C4B1AB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2051" y="970929"/>
              <a:ext cx="3159759" cy="2341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4A386F-07FC-0C90-1757-98188B9BF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151"/>
            <a:stretch/>
          </p:blipFill>
          <p:spPr>
            <a:xfrm>
              <a:off x="3326679" y="970930"/>
              <a:ext cx="3164840" cy="2341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3F553F-8737-6E5F-ACD4-6481F6205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5171" y="958229"/>
              <a:ext cx="3169920" cy="23672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9292E2-9C46-32BD-3AAD-24C31FB04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7828" y="3660464"/>
              <a:ext cx="3154681" cy="23621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0C15F-9561-95AA-BD70-B8823D92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9098" y="3645223"/>
              <a:ext cx="3175000" cy="23774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015986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Speech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1. Learning to recognize spoken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SPHINX system (e.g. Lee 1989) learns speaker-specific strategies for recognizing the primitive sounds (phonemes) and words from the observed speech signal…neural network methods…hidden Markov models…”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03214" y="1756074"/>
            <a:ext cx="8108055" cy="4464766"/>
            <a:chOff x="3379213" y="1756074"/>
            <a:chExt cx="8108055" cy="4464766"/>
          </a:xfrm>
        </p:grpSpPr>
        <p:grpSp>
          <p:nvGrpSpPr>
            <p:cNvPr id="13" name="Group 12"/>
            <p:cNvGrpSpPr/>
            <p:nvPr/>
          </p:nvGrpSpPr>
          <p:grpSpPr>
            <a:xfrm>
              <a:off x="3663527" y="2100662"/>
              <a:ext cx="7823741" cy="4120178"/>
              <a:chOff x="3663527" y="2100662"/>
              <a:chExt cx="7823741" cy="412017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128488" y="5697620"/>
                <a:ext cx="735878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n-US" sz="1400" b="1" dirty="0">
                    <a:solidFill>
                      <a:prstClr val="black"/>
                    </a:solidFill>
                    <a:latin typeface="Candara"/>
                  </a:rPr>
                  <a:t>Source</a:t>
                </a: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: https://</a:t>
                </a:r>
                <a:r>
                  <a:rPr lang="en-US" sz="1400" dirty="0" err="1">
                    <a:solidFill>
                      <a:prstClr val="black"/>
                    </a:solidFill>
                    <a:latin typeface="Candara"/>
                  </a:rPr>
                  <a:t>www.stonetemple.com</a:t>
                </a: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/great-knowledge-box-</a:t>
                </a:r>
                <a:br>
                  <a:rPr lang="en-US" sz="1400" dirty="0">
                    <a:solidFill>
                      <a:prstClr val="black"/>
                    </a:solidFill>
                    <a:latin typeface="Candara"/>
                  </a:rPr>
                </a:b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showdown/#</a:t>
                </a:r>
                <a:r>
                  <a:rPr lang="en-US" sz="1400" dirty="0" err="1">
                    <a:solidFill>
                      <a:prstClr val="black"/>
                    </a:solidFill>
                    <a:latin typeface="Candara"/>
                  </a:rPr>
                  <a:t>VoiceStudyResults</a:t>
                </a:r>
                <a:endParaRPr lang="en-US" sz="1400" dirty="0">
                  <a:solidFill>
                    <a:prstClr val="black"/>
                  </a:solidFill>
                  <a:latin typeface="Candara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663527" y="2100662"/>
                <a:ext cx="5429905" cy="3346768"/>
                <a:chOff x="2511470" y="1974610"/>
                <a:chExt cx="6570970" cy="4050073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511470" y="4986529"/>
                  <a:ext cx="6570970" cy="1038154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55031" y="1974610"/>
                  <a:ext cx="5103538" cy="3011919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Box 14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E12F9D1-360A-4DC8-AD1A-ADCD275AF777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725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2. Learning to drive an autonomous vehicle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ALVINN system 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Pomerleau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1989) has used its learned strategies to drive unassisted at 70 miles per hour for 90 miles on public highways among other cars…”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03213" y="1756075"/>
            <a:ext cx="5602948" cy="4522549"/>
            <a:chOff x="3379213" y="1756074"/>
            <a:chExt cx="5602948" cy="45225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3750" y="2112510"/>
              <a:ext cx="4873050" cy="36539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423934" y="5733982"/>
              <a:ext cx="2186609" cy="54464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>
                  <a:solidFill>
                    <a:prstClr val="black"/>
                  </a:solidFill>
                  <a:latin typeface="Candara"/>
                </a:rPr>
                <a:t>waymo.com</a:t>
              </a: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4D20E5-7E5B-45E0-AE8C-A5EFD603BC84}"/>
              </a:ext>
            </a:extLst>
          </p:cNvPr>
          <p:cNvGrpSpPr/>
          <p:nvPr/>
        </p:nvGrpSpPr>
        <p:grpSpPr>
          <a:xfrm>
            <a:off x="4903213" y="1756075"/>
            <a:ext cx="5602948" cy="4499513"/>
            <a:chOff x="3379213" y="1756074"/>
            <a:chExt cx="5602948" cy="449951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55CA12-C242-4034-9E8C-3606E453C978}"/>
                </a:ext>
              </a:extLst>
            </p:cNvPr>
            <p:cNvSpPr txBox="1"/>
            <p:nvPr/>
          </p:nvSpPr>
          <p:spPr>
            <a:xfrm>
              <a:off x="3398999" y="5250340"/>
              <a:ext cx="5578365" cy="10052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noAutofit/>
            </a:bodyPr>
            <a:lstStyle/>
            <a:p>
              <a:pPr algn="ctr" defTabSz="457200"/>
              <a:r>
                <a:rPr lang="en-US" dirty="0">
                  <a:solidFill>
                    <a:prstClr val="black"/>
                  </a:solidFill>
                  <a:latin typeface="Candara"/>
                </a:rPr>
                <a:t>https://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www.geek.com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wp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-content/uploads/2016/03/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uber.jpg</a:t>
              </a: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C73C1B-D188-4E1D-9708-7CA31E361D2D}"/>
                </a:ext>
              </a:extLst>
            </p:cNvPr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CF2A541-B2D3-4F93-A942-5E175FEB7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000" y="2101703"/>
            <a:ext cx="5578365" cy="31378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DC2DF6-E0DD-4F6A-BDB8-5980DC28F251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0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Games /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686800" cy="5044828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3. Learning to beat the masters at board games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world’s top computer program for backgammon, TD-GAMMON 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Tesauro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1992, 1995), learned its strategy by playing over one million practice games against itself…”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3213" y="1756074"/>
            <a:ext cx="5602948" cy="3478520"/>
            <a:chOff x="3379213" y="1756074"/>
            <a:chExt cx="5602948" cy="3478520"/>
          </a:xfrm>
        </p:grpSpPr>
        <p:sp>
          <p:nvSpPr>
            <p:cNvPr id="17" name="TextBox 16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229" y="2187446"/>
              <a:ext cx="5413714" cy="304714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6493D5E-1660-43F8-9721-8D9586E7C1FF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309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318" y="4509900"/>
            <a:ext cx="2011716" cy="953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686800" cy="5044828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4. Learning to recognize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40743" y="1762539"/>
            <a:ext cx="2862470" cy="4049170"/>
            <a:chOff x="516743" y="1762539"/>
            <a:chExt cx="2862470" cy="4049170"/>
          </a:xfrm>
        </p:grpSpPr>
        <p:grpSp>
          <p:nvGrpSpPr>
            <p:cNvPr id="11" name="Group 10"/>
            <p:cNvGrpSpPr/>
            <p:nvPr/>
          </p:nvGrpSpPr>
          <p:grpSpPr>
            <a:xfrm>
              <a:off x="516743" y="2100662"/>
              <a:ext cx="2862470" cy="3711047"/>
              <a:chOff x="993913" y="2107096"/>
              <a:chExt cx="2862470" cy="371104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</a:t>
                </a:r>
                <a:r>
                  <a:rPr lang="en-US" dirty="0">
                    <a:solidFill>
                      <a:srgbClr val="000000"/>
                    </a:solidFill>
                    <a:latin typeface="NeueHaasGroteskText W01" charset="0"/>
                  </a:rPr>
                  <a:t>The recognizer is a convolution network that can be spatially replicated. From the network output, a hidden Markov model produces word scores. The entire system is globally trained to minimize word-level errors.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…”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423468" y="5327812"/>
                <a:ext cx="2139567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LeCun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et al., 1995)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03213" y="1756074"/>
            <a:ext cx="5602948" cy="3445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Candara"/>
              </a:rPr>
              <a:t>NOW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727" y="2100663"/>
            <a:ext cx="4945921" cy="2730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87" y="4890720"/>
            <a:ext cx="4844654" cy="15475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02997" y="6427235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Images from https://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blog.openai.com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/generative-models/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9C0521-2323-403D-A3A7-83DD68A44C02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4120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Theory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5. In what cases and how well can we learn?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555" y="4718430"/>
            <a:ext cx="5067002" cy="283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556" y="2005778"/>
            <a:ext cx="3687441" cy="2566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581" y="2005778"/>
            <a:ext cx="4848442" cy="2358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28112" y="4619214"/>
            <a:ext cx="3839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How many examples do we need to learn?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How do we quantify our ability to generalize to unseen data?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Which algorithms are better suited to specific learning settings?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436B0-5766-41AA-A2FA-531E15C734C3}"/>
              </a:ext>
            </a:extLst>
          </p:cNvPr>
          <p:cNvSpPr txBox="1"/>
          <p:nvPr/>
        </p:nvSpPr>
        <p:spPr>
          <a:xfrm rot="16200000">
            <a:off x="9968865" y="4074705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36077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B373-4A4C-483E-973F-398EFD86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and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97E9-315C-459F-B53E-985DC42CA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89898"/>
          </a:xfrm>
        </p:spPr>
        <p:txBody>
          <a:bodyPr/>
          <a:lstStyle/>
          <a:p>
            <a:pPr lvl="0"/>
            <a:r>
              <a:rPr lang="en-US" sz="2400" dirty="0"/>
              <a:t>Statistics is also about learning from data</a:t>
            </a:r>
          </a:p>
          <a:p>
            <a:pPr lvl="0"/>
            <a:r>
              <a:rPr lang="en-US" sz="2400" dirty="0"/>
              <a:t>Statistics has been around from much longer!</a:t>
            </a:r>
          </a:p>
          <a:p>
            <a:pPr lvl="0"/>
            <a:r>
              <a:rPr lang="en-US" sz="2400" dirty="0"/>
              <a:t>What’s the difference?</a:t>
            </a:r>
          </a:p>
          <a:p>
            <a:endParaRPr lang="en-US" sz="1000" dirty="0"/>
          </a:p>
          <a:p>
            <a:r>
              <a:rPr lang="en-US" sz="2400" dirty="0">
                <a:solidFill>
                  <a:schemeClr val="tx1"/>
                </a:solidFill>
              </a:rPr>
              <a:t>Until the mid 1990s:</a:t>
            </a:r>
          </a:p>
          <a:p>
            <a:r>
              <a:rPr lang="en-US" sz="2400" dirty="0"/>
              <a:t>Statistics:</a:t>
            </a:r>
          </a:p>
          <a:p>
            <a:pPr lvl="1"/>
            <a:r>
              <a:rPr lang="en-US" dirty="0"/>
              <a:t>A branch of mathematics</a:t>
            </a:r>
          </a:p>
          <a:p>
            <a:pPr lvl="1"/>
            <a:r>
              <a:rPr lang="en-US" dirty="0"/>
              <a:t>Emphasized rigor, correctness, provable properties (“is it correct?”)</a:t>
            </a:r>
          </a:p>
          <a:p>
            <a:pPr lvl="1"/>
            <a:r>
              <a:rPr lang="en-US" dirty="0"/>
              <a:t>Was not very concerned with scaling</a:t>
            </a:r>
          </a:p>
          <a:p>
            <a:endParaRPr lang="en-US" sz="400" dirty="0"/>
          </a:p>
          <a:p>
            <a:r>
              <a:rPr lang="en-US" sz="2400" dirty="0"/>
              <a:t>Machine Learning:</a:t>
            </a:r>
          </a:p>
          <a:p>
            <a:pPr lvl="1"/>
            <a:r>
              <a:rPr lang="en-US" dirty="0"/>
              <a:t>A branch of Computer Science / AI</a:t>
            </a:r>
          </a:p>
          <a:p>
            <a:pPr lvl="1"/>
            <a:r>
              <a:rPr lang="en-US" dirty="0"/>
              <a:t>Focus on heuristics, making things work in practice (“does it work?”)</a:t>
            </a:r>
          </a:p>
          <a:p>
            <a:pPr lvl="1"/>
            <a:r>
              <a:rPr lang="en-US" dirty="0"/>
              <a:t>Not much awareness of statistical theory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D0ACC-F1B3-4290-B857-04D091DED78F}"/>
              </a:ext>
            </a:extLst>
          </p:cNvPr>
          <p:cNvSpPr txBox="1"/>
          <p:nvPr/>
        </p:nvSpPr>
        <p:spPr>
          <a:xfrm>
            <a:off x="9296854" y="6443355"/>
            <a:ext cx="2742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Slide: CMU ML, Roni Rosenfeld</a:t>
            </a:r>
          </a:p>
        </p:txBody>
      </p:sp>
    </p:spTree>
    <p:extLst>
      <p:ext uri="{BB962C8B-B14F-4D97-AF65-F5344CB8AC3E}">
        <p14:creationId xmlns:p14="http://schemas.microsoft.com/office/powerpoint/2010/main" val="2809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5" y="1076036"/>
            <a:ext cx="4058806" cy="4114800"/>
          </a:xfrm>
        </p:spPr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Help draw some aliens for our dataset today!</a:t>
            </a:r>
          </a:p>
          <a:p>
            <a:pPr marL="974725" lvl="2" indent="-514350"/>
            <a:r>
              <a:rPr lang="en-US" sz="2800" dirty="0"/>
              <a:t>See table up front</a:t>
            </a:r>
          </a:p>
          <a:p>
            <a:pPr marL="974725" lvl="2" indent="-514350"/>
            <a:r>
              <a:rPr lang="en-US" sz="2800" dirty="0"/>
              <a:t>Just stick figures, nothing quite this fancy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7E6C6-D5B2-F72E-C119-260A372709C4}"/>
              </a:ext>
            </a:extLst>
          </p:cNvPr>
          <p:cNvSpPr/>
          <p:nvPr/>
        </p:nvSpPr>
        <p:spPr>
          <a:xfrm>
            <a:off x="5362127" y="561975"/>
            <a:ext cx="1905448" cy="43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1AB4-EABD-3B9E-7A6D-79B73787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33" y="690562"/>
            <a:ext cx="6857840" cy="58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0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113398" cy="560981"/>
          </a:xfrm>
        </p:spPr>
        <p:txBody>
          <a:bodyPr/>
          <a:lstStyle/>
          <a:p>
            <a:r>
              <a:rPr lang="en-US" dirty="0"/>
              <a:t>Try to organize data on a 2-D coordinate plot</a:t>
            </a:r>
          </a:p>
          <a:p>
            <a:r>
              <a:rPr lang="en-US" dirty="0"/>
              <a:t>to win the following game:</a:t>
            </a:r>
          </a:p>
          <a:p>
            <a:r>
              <a:rPr lang="en-US" dirty="0">
                <a:solidFill>
                  <a:schemeClr val="tx1"/>
                </a:solidFill>
              </a:rPr>
              <a:t>Select three students: A, B, 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alien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C00000"/>
                </a:solidFill>
              </a:rPr>
              <a:t>draws a new alien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2B558-7306-89DE-7C7E-D0EAFC34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168" y="1674159"/>
            <a:ext cx="5314832" cy="44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81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be 5">
            <a:extLst>
              <a:ext uri="{FF2B5EF4-FFF2-40B4-BE49-F238E27FC236}">
                <a16:creationId xmlns:a16="http://schemas.microsoft.com/office/drawing/2014/main" id="{2C361435-18FB-4E2A-A655-AAEBAF81ADAA}"/>
              </a:ext>
            </a:extLst>
          </p:cNvPr>
          <p:cNvSpPr/>
          <p:nvPr/>
        </p:nvSpPr>
        <p:spPr>
          <a:xfrm>
            <a:off x="593575" y="2162514"/>
            <a:ext cx="740664" cy="740524"/>
          </a:xfrm>
          <a:prstGeom prst="cube">
            <a:avLst>
              <a:gd name="adj" fmla="val 8549"/>
            </a:avLst>
          </a:prstGeom>
          <a:solidFill>
            <a:srgbClr val="F5F3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60981"/>
          </a:xfrm>
        </p:spPr>
        <p:txBody>
          <a:bodyPr/>
          <a:lstStyle/>
          <a:p>
            <a:r>
              <a:rPr lang="en-US" dirty="0"/>
              <a:t>Step1: Write a bunch of example data on sticky notes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E9DE9328-8CF2-46B4-94B8-88444827202B}"/>
              </a:ext>
            </a:extLst>
          </p:cNvPr>
          <p:cNvSpPr/>
          <p:nvPr/>
        </p:nvSpPr>
        <p:spPr>
          <a:xfrm rot="5400000">
            <a:off x="596303" y="2193116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31D7B4F3-AAF7-4CD6-95DC-8C91C71802F3}"/>
              </a:ext>
            </a:extLst>
          </p:cNvPr>
          <p:cNvSpPr/>
          <p:nvPr/>
        </p:nvSpPr>
        <p:spPr>
          <a:xfrm rot="5400000">
            <a:off x="2304408" y="2152248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B36475B1-BCFC-49D1-8F9B-02EBCCED24C6}"/>
              </a:ext>
            </a:extLst>
          </p:cNvPr>
          <p:cNvSpPr/>
          <p:nvPr/>
        </p:nvSpPr>
        <p:spPr>
          <a:xfrm rot="5400000">
            <a:off x="1342978" y="3384707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4C1D3EE8-000C-427E-B756-E5136B7BBA67}"/>
              </a:ext>
            </a:extLst>
          </p:cNvPr>
          <p:cNvSpPr/>
          <p:nvPr/>
        </p:nvSpPr>
        <p:spPr>
          <a:xfrm rot="5400000">
            <a:off x="2445862" y="3081720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4F4240B9-809D-4E3F-8211-1E3469AD08D6}"/>
              </a:ext>
            </a:extLst>
          </p:cNvPr>
          <p:cNvSpPr/>
          <p:nvPr/>
        </p:nvSpPr>
        <p:spPr>
          <a:xfrm rot="5400000">
            <a:off x="10524201" y="3818978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7138F92C-1ED9-44F9-9B4D-470616E30F5F}"/>
              </a:ext>
            </a:extLst>
          </p:cNvPr>
          <p:cNvSpPr/>
          <p:nvPr/>
        </p:nvSpPr>
        <p:spPr>
          <a:xfrm rot="5400000">
            <a:off x="1609849" y="4358662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EAF0D2EA-E01F-4B9B-8B5E-458BF1B50D9B}"/>
              </a:ext>
            </a:extLst>
          </p:cNvPr>
          <p:cNvSpPr/>
          <p:nvPr/>
        </p:nvSpPr>
        <p:spPr>
          <a:xfrm rot="5400000">
            <a:off x="3592242" y="1834582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E035D1FD-AE50-4125-90A3-D67FC77FE8B8}"/>
              </a:ext>
            </a:extLst>
          </p:cNvPr>
          <p:cNvSpPr/>
          <p:nvPr/>
        </p:nvSpPr>
        <p:spPr>
          <a:xfrm>
            <a:off x="10842475" y="5289286"/>
            <a:ext cx="740664" cy="740524"/>
          </a:xfrm>
          <a:prstGeom prst="cube">
            <a:avLst>
              <a:gd name="adj" fmla="val 8549"/>
            </a:avLst>
          </a:prstGeom>
          <a:solidFill>
            <a:srgbClr val="F5F3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329DBB56-0C21-4F5E-94A0-6E3F7C9E92D3}"/>
              </a:ext>
            </a:extLst>
          </p:cNvPr>
          <p:cNvSpPr/>
          <p:nvPr/>
        </p:nvSpPr>
        <p:spPr>
          <a:xfrm rot="5400000">
            <a:off x="10845203" y="5319888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E43A148B-BAC0-487D-BFC1-010E293FD28C}"/>
              </a:ext>
            </a:extLst>
          </p:cNvPr>
          <p:cNvSpPr/>
          <p:nvPr/>
        </p:nvSpPr>
        <p:spPr>
          <a:xfrm rot="5400000">
            <a:off x="9829642" y="4593843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AC29F673-891C-45AA-A58A-50E96821FC47}"/>
              </a:ext>
            </a:extLst>
          </p:cNvPr>
          <p:cNvSpPr/>
          <p:nvPr/>
        </p:nvSpPr>
        <p:spPr>
          <a:xfrm rot="5400000">
            <a:off x="9385127" y="3679445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2AF8AAC-1AFA-475A-9380-C68A92F15D40}"/>
              </a:ext>
            </a:extLst>
          </p:cNvPr>
          <p:cNvSpPr/>
          <p:nvPr/>
        </p:nvSpPr>
        <p:spPr>
          <a:xfrm rot="5400000">
            <a:off x="9242987" y="5477764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8C54913-7141-42D0-BFAD-C53DAD1B09C4}"/>
                  </a:ext>
                </a:extLst>
              </p14:cNvPr>
              <p14:cNvContentPartPr/>
              <p14:nvPr/>
            </p14:nvContentPartPr>
            <p14:xfrm>
              <a:off x="2521758" y="2305144"/>
              <a:ext cx="167400" cy="409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8C54913-7141-42D0-BFAD-C53DAD1B09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3758" y="2287504"/>
                <a:ext cx="20304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E93AC88-38CA-4A97-BC6E-B9BAA4DBE8E0}"/>
                  </a:ext>
                </a:extLst>
              </p14:cNvPr>
              <p14:cNvContentPartPr/>
              <p14:nvPr/>
            </p14:nvContentPartPr>
            <p14:xfrm>
              <a:off x="3843678" y="2056384"/>
              <a:ext cx="24120" cy="253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E93AC88-38CA-4A97-BC6E-B9BAA4DBE8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5678" y="2038744"/>
                <a:ext cx="597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72FA298-37B3-4BC7-AD13-27817BA4BD37}"/>
                  </a:ext>
                </a:extLst>
              </p14:cNvPr>
              <p14:cNvContentPartPr/>
              <p14:nvPr/>
            </p14:nvContentPartPr>
            <p14:xfrm>
              <a:off x="2655678" y="3137464"/>
              <a:ext cx="308520" cy="429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72FA298-37B3-4BC7-AD13-27817BA4BD3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8038" y="3119824"/>
                <a:ext cx="34416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8C333BD-D5EC-43E5-92DF-D845AE0CF7E2}"/>
                  </a:ext>
                </a:extLst>
              </p14:cNvPr>
              <p14:cNvContentPartPr/>
              <p14:nvPr/>
            </p14:nvContentPartPr>
            <p14:xfrm>
              <a:off x="1574958" y="3501064"/>
              <a:ext cx="305280" cy="483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8C333BD-D5EC-43E5-92DF-D845AE0CF7E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57318" y="3483064"/>
                <a:ext cx="340920" cy="51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2F4A7458-3B3B-4B09-A405-310294018D46}"/>
              </a:ext>
            </a:extLst>
          </p:cNvPr>
          <p:cNvGrpSpPr/>
          <p:nvPr/>
        </p:nvGrpSpPr>
        <p:grpSpPr>
          <a:xfrm>
            <a:off x="1818318" y="4459744"/>
            <a:ext cx="243000" cy="376920"/>
            <a:chOff x="1818318" y="4459744"/>
            <a:chExt cx="243000" cy="3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3E8F0F9-1FAA-43CE-9194-D9E47C254E1D}"/>
                    </a:ext>
                  </a:extLst>
                </p14:cNvPr>
                <p14:cNvContentPartPr/>
                <p14:nvPr/>
              </p14:nvContentPartPr>
              <p14:xfrm>
                <a:off x="1818318" y="4459744"/>
                <a:ext cx="243000" cy="220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3E8F0F9-1FAA-43CE-9194-D9E47C254E1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00318" y="4442104"/>
                  <a:ext cx="2786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974C543-6CD3-4E22-A9BF-5E6B2A2CF634}"/>
                    </a:ext>
                  </a:extLst>
                </p14:cNvPr>
                <p14:cNvContentPartPr/>
                <p14:nvPr/>
              </p14:nvContentPartPr>
              <p14:xfrm>
                <a:off x="2014878" y="4495744"/>
                <a:ext cx="36360" cy="340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974C543-6CD3-4E22-A9BF-5E6B2A2CF63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97238" y="4478104"/>
                  <a:ext cx="72000" cy="37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7565D7-D3EE-4CF0-9BA2-787047490BB0}"/>
              </a:ext>
            </a:extLst>
          </p:cNvPr>
          <p:cNvGrpSpPr/>
          <p:nvPr/>
        </p:nvGrpSpPr>
        <p:grpSpPr>
          <a:xfrm>
            <a:off x="9470838" y="3829384"/>
            <a:ext cx="321840" cy="455040"/>
            <a:chOff x="9470838" y="3829384"/>
            <a:chExt cx="321840" cy="45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D5222CC-849B-44FC-8F4D-C7994F4E5B07}"/>
                    </a:ext>
                  </a:extLst>
                </p14:cNvPr>
                <p14:cNvContentPartPr/>
                <p14:nvPr/>
              </p14:nvContentPartPr>
              <p14:xfrm>
                <a:off x="9470838" y="3895984"/>
                <a:ext cx="260280" cy="388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D5222CC-849B-44FC-8F4D-C7994F4E5B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452838" y="3878344"/>
                  <a:ext cx="29592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6693E48-2811-41BD-AB57-2DE14449CEEC}"/>
                    </a:ext>
                  </a:extLst>
                </p14:cNvPr>
                <p14:cNvContentPartPr/>
                <p14:nvPr/>
              </p14:nvContentPartPr>
              <p14:xfrm>
                <a:off x="9708078" y="3829384"/>
                <a:ext cx="84600" cy="298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6693E48-2811-41BD-AB57-2DE14449CEE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690078" y="3811744"/>
                  <a:ext cx="120240" cy="33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456D74-E99E-499A-8613-F5ACF76D9E9B}"/>
              </a:ext>
            </a:extLst>
          </p:cNvPr>
          <p:cNvGrpSpPr/>
          <p:nvPr/>
        </p:nvGrpSpPr>
        <p:grpSpPr>
          <a:xfrm>
            <a:off x="10710678" y="4010104"/>
            <a:ext cx="301320" cy="365760"/>
            <a:chOff x="10710678" y="4010104"/>
            <a:chExt cx="301320" cy="3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A7C6C2C-26D0-4844-A464-646BA1DE5838}"/>
                    </a:ext>
                  </a:extLst>
                </p14:cNvPr>
                <p14:cNvContentPartPr/>
                <p14:nvPr/>
              </p14:nvContentPartPr>
              <p14:xfrm>
                <a:off x="10710678" y="4024144"/>
                <a:ext cx="175680" cy="351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A7C6C2C-26D0-4844-A464-646BA1DE583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93038" y="4006504"/>
                  <a:ext cx="21132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6DA954A-FC55-4F99-A534-06B34F2175B3}"/>
                    </a:ext>
                  </a:extLst>
                </p14:cNvPr>
                <p14:cNvContentPartPr/>
                <p14:nvPr/>
              </p14:nvContentPartPr>
              <p14:xfrm>
                <a:off x="10788438" y="4010104"/>
                <a:ext cx="223560" cy="70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6DA954A-FC55-4F99-A534-06B34F2175B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770798" y="3992464"/>
                  <a:ext cx="259200" cy="10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CC37053-881B-45A8-BE24-43BCA67BEEC8}"/>
                  </a:ext>
                </a:extLst>
              </p14:cNvPr>
              <p14:cNvContentPartPr/>
              <p14:nvPr/>
            </p14:nvContentPartPr>
            <p14:xfrm>
              <a:off x="10079958" y="4695544"/>
              <a:ext cx="198360" cy="470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CC37053-881B-45A8-BE24-43BCA67BEEC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62318" y="4677544"/>
                <a:ext cx="23400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F09049-7ED1-42DC-9852-8A8B7AFC1B29}"/>
                  </a:ext>
                </a:extLst>
              </p14:cNvPr>
              <p14:cNvContentPartPr/>
              <p14:nvPr/>
            </p14:nvContentPartPr>
            <p14:xfrm>
              <a:off x="9406398" y="5654224"/>
              <a:ext cx="341640" cy="371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F09049-7ED1-42DC-9852-8A8B7AFC1B2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388398" y="5636584"/>
                <a:ext cx="377280" cy="40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6143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173736" cy="560981"/>
          </a:xfrm>
        </p:spPr>
        <p:txBody>
          <a:bodyPr/>
          <a:lstStyle/>
          <a:p>
            <a:r>
              <a:rPr lang="en-US" dirty="0"/>
              <a:t>Step2: In groups, try to organize data on a 2-D coordinate plot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B9D0216-1879-44EB-8EB2-8CB2614266B8}"/>
              </a:ext>
            </a:extLst>
          </p:cNvPr>
          <p:cNvSpPr txBox="1">
            <a:spLocks/>
          </p:cNvSpPr>
          <p:nvPr/>
        </p:nvSpPr>
        <p:spPr>
          <a:xfrm>
            <a:off x="307322" y="5896960"/>
            <a:ext cx="4629501" cy="56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Optional: label the extreme ends of both coordinate axes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4465" y="1477008"/>
              <a:ext cx="5975491" cy="888547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75491" cy="8885479"/>
                    </a:xfrm>
                    <a:prstGeom prst="rect">
                      <a:avLst/>
                    </a:prstGeom>
                  </am3d:spPr>
                  <am3d:camera>
                    <am3d:pos x="0" y="0" z="569663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7988" d="1000000"/>
                    <am3d:preTrans dx="0" dy="-18114427" dz="-149844"/>
                    <am3d:scale>
                      <am3d:sx n="1000000" d="1000000"/>
                      <am3d:sy n="1000000" d="1000000"/>
                      <am3d:sz n="1000000" d="1000000"/>
                    </am3d:scale>
                    <am3d:rot ax="657644" ay="-569475" az="-10972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6965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4465" y="1477008"/>
                <a:ext cx="5975491" cy="8885479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5085831C-C84A-4771-ADB3-CE91C374E410}"/>
              </a:ext>
            </a:extLst>
          </p:cNvPr>
          <p:cNvGrpSpPr/>
          <p:nvPr/>
        </p:nvGrpSpPr>
        <p:grpSpPr>
          <a:xfrm>
            <a:off x="1314243" y="3096654"/>
            <a:ext cx="407446" cy="372701"/>
            <a:chOff x="1314243" y="3096654"/>
            <a:chExt cx="407446" cy="372701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E43A148B-BAC0-487D-BFC1-010E293FD28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31615" y="3079282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14:cNvPr>
                <p14:cNvContentPartPr/>
                <p14:nvPr/>
              </p14:nvContentPartPr>
              <p14:xfrm>
                <a:off x="1441472" y="3157891"/>
                <a:ext cx="132840" cy="210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32832" y="3148891"/>
                  <a:ext cx="150480" cy="22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EC064C-E542-48F1-BA00-E15C85E9090D}"/>
              </a:ext>
            </a:extLst>
          </p:cNvPr>
          <p:cNvGrpSpPr/>
          <p:nvPr/>
        </p:nvGrpSpPr>
        <p:grpSpPr>
          <a:xfrm>
            <a:off x="1645090" y="1963320"/>
            <a:ext cx="407446" cy="372701"/>
            <a:chOff x="1645090" y="1963320"/>
            <a:chExt cx="407446" cy="372701"/>
          </a:xfrm>
        </p:grpSpPr>
        <p:sp>
          <p:nvSpPr>
            <p:cNvPr id="11" name="Wave 10">
              <a:extLst>
                <a:ext uri="{FF2B5EF4-FFF2-40B4-BE49-F238E27FC236}">
                  <a16:creationId xmlns:a16="http://schemas.microsoft.com/office/drawing/2014/main" id="{EAF0D2EA-E01F-4B9B-8B5E-458BF1B50D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62462" y="1945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14:cNvPr>
                <p14:cNvContentPartPr/>
                <p14:nvPr/>
              </p14:nvContentPartPr>
              <p14:xfrm>
                <a:off x="1858352" y="2069251"/>
                <a:ext cx="24840" cy="167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49352" y="2060251"/>
                  <a:ext cx="42480" cy="18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4619BB-EA5A-4AD6-97C7-B1D9CC685D27}"/>
              </a:ext>
            </a:extLst>
          </p:cNvPr>
          <p:cNvGrpSpPr/>
          <p:nvPr/>
        </p:nvGrpSpPr>
        <p:grpSpPr>
          <a:xfrm>
            <a:off x="2008802" y="2321789"/>
            <a:ext cx="407446" cy="372701"/>
            <a:chOff x="2008802" y="2321789"/>
            <a:chExt cx="407446" cy="372701"/>
          </a:xfrm>
        </p:grpSpPr>
        <p:sp>
          <p:nvSpPr>
            <p:cNvPr id="9" name="Wave 8">
              <a:extLst>
                <a:ext uri="{FF2B5EF4-FFF2-40B4-BE49-F238E27FC236}">
                  <a16:creationId xmlns:a16="http://schemas.microsoft.com/office/drawing/2014/main" id="{4F4240B9-809D-4E3F-8211-1E3469AD08D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026174" y="2304417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14:cNvPr>
                <p14:cNvContentPartPr/>
                <p14:nvPr/>
              </p14:nvContentPartPr>
              <p14:xfrm>
                <a:off x="2088392" y="2397571"/>
                <a:ext cx="169200" cy="249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79392" y="2388571"/>
                  <a:ext cx="186840" cy="26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8F6452-AD21-4209-93C0-BDD985DB3A68}"/>
              </a:ext>
            </a:extLst>
          </p:cNvPr>
          <p:cNvGrpSpPr/>
          <p:nvPr/>
        </p:nvGrpSpPr>
        <p:grpSpPr>
          <a:xfrm>
            <a:off x="2561907" y="2181861"/>
            <a:ext cx="407446" cy="372701"/>
            <a:chOff x="2561907" y="2181861"/>
            <a:chExt cx="407446" cy="372701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31D7B4F3-AAF7-4CD6-95DC-8C91C71802F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579279" y="216448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14:cNvPr>
                <p14:cNvContentPartPr/>
                <p14:nvPr/>
              </p14:nvContentPartPr>
              <p14:xfrm>
                <a:off x="2697152" y="2257171"/>
                <a:ext cx="139680" cy="250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88512" y="2248171"/>
                  <a:ext cx="157320" cy="26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5A8FCC-5CF0-4DCB-93D5-900AEE8EE1A2}"/>
              </a:ext>
            </a:extLst>
          </p:cNvPr>
          <p:cNvGrpSpPr/>
          <p:nvPr/>
        </p:nvGrpSpPr>
        <p:grpSpPr>
          <a:xfrm>
            <a:off x="869728" y="2182256"/>
            <a:ext cx="407446" cy="372701"/>
            <a:chOff x="869728" y="2182256"/>
            <a:chExt cx="407446" cy="372701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AC29F673-891C-45AA-A58A-50E96821FC4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7100" y="216488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14:cNvPr>
                <p14:cNvContentPartPr/>
                <p14:nvPr/>
              </p14:nvContentPartPr>
              <p14:xfrm>
                <a:off x="1042232" y="2232691"/>
                <a:ext cx="165240" cy="243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3232" y="2223691"/>
                  <a:ext cx="18288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5DD44E-CD18-4A6E-83F7-2C7E47938B40}"/>
              </a:ext>
            </a:extLst>
          </p:cNvPr>
          <p:cNvGrpSpPr/>
          <p:nvPr/>
        </p:nvGrpSpPr>
        <p:grpSpPr>
          <a:xfrm>
            <a:off x="2703361" y="3111333"/>
            <a:ext cx="407446" cy="372701"/>
            <a:chOff x="2703361" y="3111333"/>
            <a:chExt cx="407446" cy="372701"/>
          </a:xfrm>
        </p:grpSpPr>
        <p:sp>
          <p:nvSpPr>
            <p:cNvPr id="8" name="Wave 7">
              <a:extLst>
                <a:ext uri="{FF2B5EF4-FFF2-40B4-BE49-F238E27FC236}">
                  <a16:creationId xmlns:a16="http://schemas.microsoft.com/office/drawing/2014/main" id="{4C1D3EE8-000C-427E-B756-E5136B7BBA6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720733" y="309396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14:cNvPr>
                <p14:cNvContentPartPr/>
                <p14:nvPr/>
              </p14:nvContentPartPr>
              <p14:xfrm>
                <a:off x="2844752" y="3180931"/>
                <a:ext cx="131040" cy="199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835752" y="3172291"/>
                  <a:ext cx="14868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D57BAE-420D-49F7-8810-D3A28EEDC4DE}"/>
              </a:ext>
            </a:extLst>
          </p:cNvPr>
          <p:cNvGrpSpPr/>
          <p:nvPr/>
        </p:nvGrpSpPr>
        <p:grpSpPr>
          <a:xfrm>
            <a:off x="2227865" y="3455311"/>
            <a:ext cx="407446" cy="372701"/>
            <a:chOff x="2227865" y="3455311"/>
            <a:chExt cx="407446" cy="372701"/>
          </a:xfrm>
        </p:grpSpPr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55DE8EBD-F65F-424B-97B1-AAC8729D916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245237" y="343793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14:cNvPr>
                <p14:cNvContentPartPr/>
                <p14:nvPr/>
              </p14:nvContentPartPr>
              <p14:xfrm>
                <a:off x="2342552" y="3538771"/>
                <a:ext cx="224640" cy="237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33552" y="3529771"/>
                  <a:ext cx="24228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95C32E-472E-4696-8DE4-9772C3EB4162}"/>
              </a:ext>
            </a:extLst>
          </p:cNvPr>
          <p:cNvGrpSpPr/>
          <p:nvPr/>
        </p:nvGrpSpPr>
        <p:grpSpPr>
          <a:xfrm>
            <a:off x="1867348" y="4229988"/>
            <a:ext cx="407446" cy="372701"/>
            <a:chOff x="1867348" y="4229988"/>
            <a:chExt cx="407446" cy="372701"/>
          </a:xfrm>
        </p:grpSpPr>
        <p:sp>
          <p:nvSpPr>
            <p:cNvPr id="10" name="Wave 9">
              <a:extLst>
                <a:ext uri="{FF2B5EF4-FFF2-40B4-BE49-F238E27FC236}">
                  <a16:creationId xmlns:a16="http://schemas.microsoft.com/office/drawing/2014/main" id="{7138F92C-1ED9-44F9-9B4D-470616E30F5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884720" y="421261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14:cNvPr>
                <p14:cNvContentPartPr/>
                <p14:nvPr/>
              </p14:nvContentPartPr>
              <p14:xfrm>
                <a:off x="2051672" y="4317091"/>
                <a:ext cx="37800" cy="187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43032" y="4308451"/>
                  <a:ext cx="5544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657750-904F-4B38-93C4-E6BEC0A8B5D9}"/>
              </a:ext>
            </a:extLst>
          </p:cNvPr>
          <p:cNvGrpSpPr/>
          <p:nvPr/>
        </p:nvGrpSpPr>
        <p:grpSpPr>
          <a:xfrm>
            <a:off x="1600477" y="3414320"/>
            <a:ext cx="407446" cy="372701"/>
            <a:chOff x="1600477" y="3414320"/>
            <a:chExt cx="407446" cy="372701"/>
          </a:xfrm>
        </p:grpSpPr>
        <p:sp>
          <p:nvSpPr>
            <p:cNvPr id="7" name="Wave 6">
              <a:extLst>
                <a:ext uri="{FF2B5EF4-FFF2-40B4-BE49-F238E27FC236}">
                  <a16:creationId xmlns:a16="http://schemas.microsoft.com/office/drawing/2014/main" id="{B36475B1-BCFC-49D1-8F9B-02EBCCED24C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17849" y="3396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14:cNvPr>
                <p14:cNvContentPartPr/>
                <p14:nvPr/>
              </p14:nvContentPartPr>
              <p14:xfrm>
                <a:off x="1792832" y="3482971"/>
                <a:ext cx="94680" cy="18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84192" y="3474331"/>
                  <a:ext cx="11232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EB8475-09E2-44A9-8425-7B168EFA903B}"/>
              </a:ext>
            </a:extLst>
          </p:cNvPr>
          <p:cNvGrpSpPr/>
          <p:nvPr/>
        </p:nvGrpSpPr>
        <p:grpSpPr>
          <a:xfrm>
            <a:off x="838747" y="3440632"/>
            <a:ext cx="407446" cy="372701"/>
            <a:chOff x="838747" y="3440632"/>
            <a:chExt cx="407446" cy="372701"/>
          </a:xfrm>
        </p:grpSpPr>
        <p:sp>
          <p:nvSpPr>
            <p:cNvPr id="20" name="Wave 19">
              <a:extLst>
                <a:ext uri="{FF2B5EF4-FFF2-40B4-BE49-F238E27FC236}">
                  <a16:creationId xmlns:a16="http://schemas.microsoft.com/office/drawing/2014/main" id="{5CD70E14-1DA0-43B0-8422-D9F8B340C5C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56119" y="3423260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14:cNvPr>
                <p14:cNvContentPartPr/>
                <p14:nvPr/>
              </p14:nvContentPartPr>
              <p14:xfrm>
                <a:off x="929912" y="3489811"/>
                <a:ext cx="172440" cy="269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21272" y="3481171"/>
                  <a:ext cx="190080" cy="28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CCB801-537C-446E-AA51-89B5B84C2191}"/>
              </a:ext>
            </a:extLst>
          </p:cNvPr>
          <p:cNvGrpSpPr/>
          <p:nvPr/>
        </p:nvGrpSpPr>
        <p:grpSpPr>
          <a:xfrm>
            <a:off x="727588" y="3980575"/>
            <a:ext cx="407446" cy="372701"/>
            <a:chOff x="727588" y="3980575"/>
            <a:chExt cx="407446" cy="372701"/>
          </a:xfrm>
        </p:grpSpPr>
        <p:sp>
          <p:nvSpPr>
            <p:cNvPr id="16" name="Wave 15">
              <a:extLst>
                <a:ext uri="{FF2B5EF4-FFF2-40B4-BE49-F238E27FC236}">
                  <a16:creationId xmlns:a16="http://schemas.microsoft.com/office/drawing/2014/main" id="{02AF8AAC-1AFA-475A-9380-C68A92F15D4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4960" y="3963203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14:cNvPr>
                <p14:cNvContentPartPr/>
                <p14:nvPr/>
              </p14:nvContentPartPr>
              <p14:xfrm>
                <a:off x="876632" y="4063291"/>
                <a:ext cx="164160" cy="200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67992" y="4054651"/>
                  <a:ext cx="181800" cy="218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Wave 47">
            <a:extLst>
              <a:ext uri="{FF2B5EF4-FFF2-40B4-BE49-F238E27FC236}">
                <a16:creationId xmlns:a16="http://schemas.microsoft.com/office/drawing/2014/main" id="{8C2B4D7F-688A-42BC-8054-4953E1833EEA}"/>
              </a:ext>
            </a:extLst>
          </p:cNvPr>
          <p:cNvSpPr>
            <a:spLocks noChangeAspect="1"/>
          </p:cNvSpPr>
          <p:nvPr/>
        </p:nvSpPr>
        <p:spPr>
          <a:xfrm rot="5400000">
            <a:off x="626058" y="2638990"/>
            <a:ext cx="372701" cy="407446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Wave 55">
            <a:extLst>
              <a:ext uri="{FF2B5EF4-FFF2-40B4-BE49-F238E27FC236}">
                <a16:creationId xmlns:a16="http://schemas.microsoft.com/office/drawing/2014/main" id="{4032183E-F130-44F1-BCCD-40A0F081B4A3}"/>
              </a:ext>
            </a:extLst>
          </p:cNvPr>
          <p:cNvSpPr>
            <a:spLocks noChangeAspect="1"/>
          </p:cNvSpPr>
          <p:nvPr/>
        </p:nvSpPr>
        <p:spPr>
          <a:xfrm rot="5400000">
            <a:off x="375865" y="3177008"/>
            <a:ext cx="372701" cy="407446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C2967E3-FE01-441A-A920-FF5DD0F307AD}"/>
              </a:ext>
            </a:extLst>
          </p:cNvPr>
          <p:cNvGrpSpPr/>
          <p:nvPr/>
        </p:nvGrpSpPr>
        <p:grpSpPr>
          <a:xfrm>
            <a:off x="3229887" y="1859990"/>
            <a:ext cx="407446" cy="372701"/>
            <a:chOff x="3229887" y="1859990"/>
            <a:chExt cx="407446" cy="372701"/>
          </a:xfrm>
        </p:grpSpPr>
        <p:sp>
          <p:nvSpPr>
            <p:cNvPr id="53" name="Wave 52">
              <a:extLst>
                <a:ext uri="{FF2B5EF4-FFF2-40B4-BE49-F238E27FC236}">
                  <a16:creationId xmlns:a16="http://schemas.microsoft.com/office/drawing/2014/main" id="{5B726444-1B75-4E06-8F8C-C8469DCD2F7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247259" y="184261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17D8A03-DD7E-4037-8937-7E07139D748F}"/>
                </a:ext>
              </a:extLst>
            </p:cNvPr>
            <p:cNvGrpSpPr/>
            <p:nvPr/>
          </p:nvGrpSpPr>
          <p:grpSpPr>
            <a:xfrm>
              <a:off x="3369554" y="1914832"/>
              <a:ext cx="121320" cy="299520"/>
              <a:chOff x="3369554" y="1914832"/>
              <a:chExt cx="12132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14:cNvPr>
                  <p14:cNvContentPartPr/>
                  <p14:nvPr/>
                </p14:nvContentPartPr>
                <p14:xfrm>
                  <a:off x="3369554" y="1940032"/>
                  <a:ext cx="109800" cy="1231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3360554" y="1931032"/>
                    <a:ext cx="12744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14:cNvPr>
                  <p14:cNvContentPartPr/>
                  <p14:nvPr/>
                </p14:nvContentPartPr>
                <p14:xfrm>
                  <a:off x="3444074" y="1914832"/>
                  <a:ext cx="46800" cy="2995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435074" y="1905832"/>
                    <a:ext cx="64440" cy="317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E246A72-20CB-42D5-9AB0-0E95A34AB29F}"/>
              </a:ext>
            </a:extLst>
          </p:cNvPr>
          <p:cNvGrpSpPr/>
          <p:nvPr/>
        </p:nvGrpSpPr>
        <p:grpSpPr>
          <a:xfrm>
            <a:off x="703034" y="2681992"/>
            <a:ext cx="205920" cy="263160"/>
            <a:chOff x="703034" y="2681992"/>
            <a:chExt cx="205920" cy="26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86A5F9C-50A6-42AD-846B-B111C5D978E1}"/>
                    </a:ext>
                  </a:extLst>
                </p14:cNvPr>
                <p14:cNvContentPartPr/>
                <p14:nvPr/>
              </p14:nvContentPartPr>
              <p14:xfrm>
                <a:off x="703034" y="2743192"/>
                <a:ext cx="176400" cy="2019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86A5F9C-50A6-42AD-846B-B111C5D978E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4394" y="2734192"/>
                  <a:ext cx="1940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DA97160-50BD-49DA-8159-26497DCEB45C}"/>
                    </a:ext>
                  </a:extLst>
                </p14:cNvPr>
                <p14:cNvContentPartPr/>
                <p14:nvPr/>
              </p14:nvContentPartPr>
              <p14:xfrm>
                <a:off x="703034" y="2681992"/>
                <a:ext cx="205920" cy="82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DA97160-50BD-49DA-8159-26497DCEB45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4394" y="2673352"/>
                  <a:ext cx="22356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A4B9426-DEBA-4DFC-BF17-44223836CE22}"/>
              </a:ext>
            </a:extLst>
          </p:cNvPr>
          <p:cNvGrpSpPr/>
          <p:nvPr/>
        </p:nvGrpSpPr>
        <p:grpSpPr>
          <a:xfrm>
            <a:off x="2107093" y="2969420"/>
            <a:ext cx="407446" cy="372701"/>
            <a:chOff x="2107093" y="2969420"/>
            <a:chExt cx="407446" cy="372701"/>
          </a:xfrm>
        </p:grpSpPr>
        <p:sp>
          <p:nvSpPr>
            <p:cNvPr id="52" name="Wave 51">
              <a:extLst>
                <a:ext uri="{FF2B5EF4-FFF2-40B4-BE49-F238E27FC236}">
                  <a16:creationId xmlns:a16="http://schemas.microsoft.com/office/drawing/2014/main" id="{FDC52200-B779-4DFF-84C9-A881AC7B25C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124465" y="29520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14:cNvPr>
                <p14:cNvContentPartPr/>
                <p14:nvPr/>
              </p14:nvContentPartPr>
              <p14:xfrm>
                <a:off x="2248154" y="3070432"/>
                <a:ext cx="136440" cy="209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239514" y="3061432"/>
                  <a:ext cx="15408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76F0BBA-75E9-4D51-BEB7-BBB96D9D12FA}"/>
              </a:ext>
            </a:extLst>
          </p:cNvPr>
          <p:cNvGrpSpPr/>
          <p:nvPr/>
        </p:nvGrpSpPr>
        <p:grpSpPr>
          <a:xfrm>
            <a:off x="1622986" y="2859036"/>
            <a:ext cx="407446" cy="372701"/>
            <a:chOff x="1622986" y="2859036"/>
            <a:chExt cx="407446" cy="372701"/>
          </a:xfrm>
        </p:grpSpPr>
        <p:sp>
          <p:nvSpPr>
            <p:cNvPr id="57" name="Wave 56">
              <a:extLst>
                <a:ext uri="{FF2B5EF4-FFF2-40B4-BE49-F238E27FC236}">
                  <a16:creationId xmlns:a16="http://schemas.microsoft.com/office/drawing/2014/main" id="{5CEE8BEA-F0B2-4DF2-BFC7-2394EB38AA9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40358" y="284166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14:cNvPr>
                <p14:cNvContentPartPr/>
                <p14:nvPr/>
              </p14:nvContentPartPr>
              <p14:xfrm>
                <a:off x="1745234" y="2924272"/>
                <a:ext cx="191160" cy="163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36234" y="2915632"/>
                  <a:ext cx="20880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40AF0C-DD07-4834-BBE8-47C95356E397}"/>
              </a:ext>
            </a:extLst>
          </p:cNvPr>
          <p:cNvGrpSpPr/>
          <p:nvPr/>
        </p:nvGrpSpPr>
        <p:grpSpPr>
          <a:xfrm>
            <a:off x="1381390" y="2254808"/>
            <a:ext cx="407446" cy="372701"/>
            <a:chOff x="1381390" y="2254808"/>
            <a:chExt cx="407446" cy="372701"/>
          </a:xfrm>
        </p:grpSpPr>
        <p:sp>
          <p:nvSpPr>
            <p:cNvPr id="50" name="Wave 49">
              <a:extLst>
                <a:ext uri="{FF2B5EF4-FFF2-40B4-BE49-F238E27FC236}">
                  <a16:creationId xmlns:a16="http://schemas.microsoft.com/office/drawing/2014/main" id="{AAA2E137-0EF0-4DAB-BCC1-730F975B42F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98762" y="223743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14:cNvPr>
                <p14:cNvContentPartPr/>
                <p14:nvPr/>
              </p14:nvContentPartPr>
              <p14:xfrm>
                <a:off x="1529954" y="2294992"/>
                <a:ext cx="159120" cy="264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21314" y="2286352"/>
                  <a:ext cx="176760" cy="28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2E4F427-6EF7-419E-8308-A9E6767995C5}"/>
              </a:ext>
            </a:extLst>
          </p:cNvPr>
          <p:cNvGrpSpPr/>
          <p:nvPr/>
        </p:nvGrpSpPr>
        <p:grpSpPr>
          <a:xfrm>
            <a:off x="2830498" y="2517483"/>
            <a:ext cx="407446" cy="372701"/>
            <a:chOff x="2830498" y="2517483"/>
            <a:chExt cx="407446" cy="372701"/>
          </a:xfrm>
        </p:grpSpPr>
        <p:sp>
          <p:nvSpPr>
            <p:cNvPr id="51" name="Wave 50">
              <a:extLst>
                <a:ext uri="{FF2B5EF4-FFF2-40B4-BE49-F238E27FC236}">
                  <a16:creationId xmlns:a16="http://schemas.microsoft.com/office/drawing/2014/main" id="{AB524387-0A7F-4C9E-8A3F-9883DB56935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847870" y="250011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14:cNvPr>
                <p14:cNvContentPartPr/>
                <p14:nvPr/>
              </p14:nvContentPartPr>
              <p14:xfrm>
                <a:off x="2987234" y="2615032"/>
                <a:ext cx="111600" cy="248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978594" y="2606392"/>
                  <a:ext cx="1292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CB49CD-0394-46EB-BFB1-D317C697D03F}"/>
              </a:ext>
            </a:extLst>
          </p:cNvPr>
          <p:cNvGrpSpPr/>
          <p:nvPr/>
        </p:nvGrpSpPr>
        <p:grpSpPr>
          <a:xfrm>
            <a:off x="331669" y="1962091"/>
            <a:ext cx="407446" cy="372701"/>
            <a:chOff x="3640089" y="2910303"/>
            <a:chExt cx="407446" cy="372701"/>
          </a:xfrm>
        </p:grpSpPr>
        <p:sp>
          <p:nvSpPr>
            <p:cNvPr id="54" name="Wave 53">
              <a:extLst>
                <a:ext uri="{FF2B5EF4-FFF2-40B4-BE49-F238E27FC236}">
                  <a16:creationId xmlns:a16="http://schemas.microsoft.com/office/drawing/2014/main" id="{E37640D4-8CB4-4E6C-AAB4-BB09809BBE7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657461" y="289293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14:cNvPr>
                <p14:cNvContentPartPr/>
                <p14:nvPr/>
              </p14:nvContentPartPr>
              <p14:xfrm>
                <a:off x="3768794" y="2982952"/>
                <a:ext cx="132840" cy="272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759794" y="2974312"/>
                  <a:ext cx="150480" cy="29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A72C453-6EEB-4214-91F7-1EF49A098E5F}"/>
                  </a:ext>
                </a:extLst>
              </p14:cNvPr>
              <p14:cNvContentPartPr/>
              <p14:nvPr/>
            </p14:nvContentPartPr>
            <p14:xfrm>
              <a:off x="478034" y="3270232"/>
              <a:ext cx="168120" cy="235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A72C453-6EEB-4214-91F7-1EF49A098E5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69394" y="3261592"/>
                <a:ext cx="185760" cy="25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987161BB-0368-4CB1-A3C8-3E0E72118746}"/>
              </a:ext>
            </a:extLst>
          </p:cNvPr>
          <p:cNvGrpSpPr/>
          <p:nvPr/>
        </p:nvGrpSpPr>
        <p:grpSpPr>
          <a:xfrm>
            <a:off x="1338596" y="3834521"/>
            <a:ext cx="407446" cy="372701"/>
            <a:chOff x="1338596" y="3834521"/>
            <a:chExt cx="407446" cy="372701"/>
          </a:xfrm>
        </p:grpSpPr>
        <p:sp>
          <p:nvSpPr>
            <p:cNvPr id="55" name="Wave 54">
              <a:extLst>
                <a:ext uri="{FF2B5EF4-FFF2-40B4-BE49-F238E27FC236}">
                  <a16:creationId xmlns:a16="http://schemas.microsoft.com/office/drawing/2014/main" id="{20FDD304-617D-4485-8403-C3A7BEF16BF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55968" y="381714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14:cNvPr>
                <p14:cNvContentPartPr/>
                <p14:nvPr/>
              </p14:nvContentPartPr>
              <p14:xfrm>
                <a:off x="1433114" y="3921472"/>
                <a:ext cx="182880" cy="236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424474" y="3912472"/>
                  <a:ext cx="200520" cy="25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83FAFFC-C948-4FA0-B1BE-7135EA4DEA08}"/>
              </a:ext>
            </a:extLst>
          </p:cNvPr>
          <p:cNvGrpSpPr/>
          <p:nvPr/>
        </p:nvGrpSpPr>
        <p:grpSpPr>
          <a:xfrm>
            <a:off x="6222558" y="2351658"/>
            <a:ext cx="3971520" cy="2966040"/>
            <a:chOff x="6222558" y="2351658"/>
            <a:chExt cx="3971520" cy="29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14:cNvPr>
                <p14:cNvContentPartPr/>
                <p14:nvPr/>
              </p14:nvContentPartPr>
              <p14:xfrm>
                <a:off x="8162958" y="2351658"/>
                <a:ext cx="49320" cy="2966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145318" y="2334018"/>
                  <a:ext cx="84960" cy="30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14:cNvPr>
                <p14:cNvContentPartPr/>
                <p14:nvPr/>
              </p14:nvContentPartPr>
              <p14:xfrm>
                <a:off x="6222558" y="3711738"/>
                <a:ext cx="3971520" cy="225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204918" y="3693738"/>
                  <a:ext cx="400716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47BF94D-CAC4-4975-93B5-AC3D861403D3}"/>
              </a:ext>
            </a:extLst>
          </p:cNvPr>
          <p:cNvGrpSpPr/>
          <p:nvPr/>
        </p:nvGrpSpPr>
        <p:grpSpPr>
          <a:xfrm>
            <a:off x="10240518" y="3834688"/>
            <a:ext cx="302760" cy="239760"/>
            <a:chOff x="10240518" y="3834688"/>
            <a:chExt cx="302760" cy="23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F903048-36DD-411F-A303-4BC9A2F297D8}"/>
                    </a:ext>
                  </a:extLst>
                </p14:cNvPr>
                <p14:cNvContentPartPr/>
                <p14:nvPr/>
              </p14:nvContentPartPr>
              <p14:xfrm>
                <a:off x="10240518" y="3835408"/>
                <a:ext cx="16200" cy="2203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F903048-36DD-411F-A303-4BC9A2F297D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222878" y="3817768"/>
                  <a:ext cx="518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228C5D8-1C25-414A-A743-F8DF22E60FC5}"/>
                    </a:ext>
                  </a:extLst>
                </p14:cNvPr>
                <p14:cNvContentPartPr/>
                <p14:nvPr/>
              </p14:nvContentPartPr>
              <p14:xfrm>
                <a:off x="10354638" y="3834688"/>
                <a:ext cx="188640" cy="2397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228C5D8-1C25-414A-A743-F8DF22E60FC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336672" y="3816688"/>
                  <a:ext cx="224212" cy="27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54B7F37-81F1-46BF-8A9A-08B25FF07C92}"/>
              </a:ext>
            </a:extLst>
          </p:cNvPr>
          <p:cNvGrpSpPr/>
          <p:nvPr/>
        </p:nvGrpSpPr>
        <p:grpSpPr>
          <a:xfrm>
            <a:off x="5560585" y="4088453"/>
            <a:ext cx="436320" cy="282600"/>
            <a:chOff x="3281744" y="4414470"/>
            <a:chExt cx="43632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E6AC18D-A0CB-461E-A226-94CEDE0F9FD3}"/>
                    </a:ext>
                  </a:extLst>
                </p14:cNvPr>
                <p14:cNvContentPartPr/>
                <p14:nvPr/>
              </p14:nvContentPartPr>
              <p14:xfrm>
                <a:off x="3281744" y="4573230"/>
                <a:ext cx="111600" cy="25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E6AC18D-A0CB-461E-A226-94CEDE0F9FD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263744" y="4555590"/>
                  <a:ext cx="147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29B8AF5-7DB4-4B6E-9B13-12A489964E41}"/>
                    </a:ext>
                  </a:extLst>
                </p14:cNvPr>
                <p14:cNvContentPartPr/>
                <p14:nvPr/>
              </p14:nvContentPartPr>
              <p14:xfrm>
                <a:off x="3529064" y="4414470"/>
                <a:ext cx="21960" cy="2826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29B8AF5-7DB4-4B6E-9B13-12A489964E4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511424" y="4396830"/>
                  <a:ext cx="576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5ECD586-5C2E-475B-9FC2-203527091C05}"/>
                    </a:ext>
                  </a:extLst>
                </p14:cNvPr>
                <p14:cNvContentPartPr/>
                <p14:nvPr/>
              </p14:nvContentPartPr>
              <p14:xfrm>
                <a:off x="3599264" y="4481790"/>
                <a:ext cx="118800" cy="186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5ECD586-5C2E-475B-9FC2-203527091C0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581624" y="4464150"/>
                  <a:ext cx="15444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287434E-BDF8-4A15-A5E9-07F40720AD7F}"/>
              </a:ext>
            </a:extLst>
          </p:cNvPr>
          <p:cNvGrpSpPr/>
          <p:nvPr/>
        </p:nvGrpSpPr>
        <p:grpSpPr>
          <a:xfrm>
            <a:off x="7579181" y="2228688"/>
            <a:ext cx="307800" cy="287640"/>
            <a:chOff x="3488158" y="3940583"/>
            <a:chExt cx="30780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C6F9CDC-8E94-4208-B6C2-687238A78E7A}"/>
                    </a:ext>
                  </a:extLst>
                </p14:cNvPr>
                <p14:cNvContentPartPr/>
                <p14:nvPr/>
              </p14:nvContentPartPr>
              <p14:xfrm>
                <a:off x="3488158" y="3940583"/>
                <a:ext cx="95040" cy="284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C6F9CDC-8E94-4208-B6C2-687238A78E7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470518" y="3922583"/>
                  <a:ext cx="1306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DFC096A-D842-41AE-838D-0E81BB7C9CDE}"/>
                    </a:ext>
                  </a:extLst>
                </p14:cNvPr>
                <p14:cNvContentPartPr/>
                <p14:nvPr/>
              </p14:nvContentPartPr>
              <p14:xfrm>
                <a:off x="3632518" y="3958583"/>
                <a:ext cx="163440" cy="2696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DFC096A-D842-41AE-838D-0E81BB7C9CD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614878" y="3940943"/>
                  <a:ext cx="199080" cy="30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ABADD63-177F-4566-9E2A-AA9EA6B6A806}"/>
              </a:ext>
            </a:extLst>
          </p:cNvPr>
          <p:cNvGrpSpPr/>
          <p:nvPr/>
        </p:nvGrpSpPr>
        <p:grpSpPr>
          <a:xfrm>
            <a:off x="7436045" y="5276405"/>
            <a:ext cx="489960" cy="275400"/>
            <a:chOff x="3349198" y="4514783"/>
            <a:chExt cx="4899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CAC8C7D-F2E4-4F8E-9C8B-FFA1C6EDB78E}"/>
                    </a:ext>
                  </a:extLst>
                </p14:cNvPr>
                <p14:cNvContentPartPr/>
                <p14:nvPr/>
              </p14:nvContentPartPr>
              <p14:xfrm>
                <a:off x="3349198" y="4649783"/>
                <a:ext cx="167400" cy="50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CAC8C7D-F2E4-4F8E-9C8B-FFA1C6EDB78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331558" y="4631783"/>
                  <a:ext cx="2030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5318D01-3493-4922-B49E-2D883EB27223}"/>
                    </a:ext>
                  </a:extLst>
                </p14:cNvPr>
                <p14:cNvContentPartPr/>
                <p14:nvPr/>
              </p14:nvContentPartPr>
              <p14:xfrm>
                <a:off x="3622078" y="4525943"/>
                <a:ext cx="28080" cy="2642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5318D01-3493-4922-B49E-2D883EB2722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604078" y="4507943"/>
                  <a:ext cx="637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ACFCCD7-90B3-4B0E-B0B9-0794551AC1D6}"/>
                    </a:ext>
                  </a:extLst>
                </p14:cNvPr>
                <p14:cNvContentPartPr/>
                <p14:nvPr/>
              </p14:nvContentPartPr>
              <p14:xfrm>
                <a:off x="3707398" y="4514783"/>
                <a:ext cx="131760" cy="2131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ACFCCD7-90B3-4B0E-B0B9-0794551AC1D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689758" y="4496783"/>
                  <a:ext cx="167400" cy="248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42425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099777" cy="560981"/>
          </a:xfrm>
        </p:spPr>
        <p:txBody>
          <a:bodyPr/>
          <a:lstStyle/>
          <a:p>
            <a:r>
              <a:rPr lang="en-US" dirty="0"/>
              <a:t>Step2: In groups, try to organize data on a 2-D coordinate plot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B9D0216-1879-44EB-8EB2-8CB2614266B8}"/>
              </a:ext>
            </a:extLst>
          </p:cNvPr>
          <p:cNvSpPr txBox="1">
            <a:spLocks/>
          </p:cNvSpPr>
          <p:nvPr/>
        </p:nvSpPr>
        <p:spPr>
          <a:xfrm>
            <a:off x="307322" y="5896960"/>
            <a:ext cx="4629501" cy="56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Optional: label the extreme ends of both coordinate axes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4465" y="1477008"/>
              <a:ext cx="5975491" cy="888547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75491" cy="8885479"/>
                    </a:xfrm>
                    <a:prstGeom prst="rect">
                      <a:avLst/>
                    </a:prstGeom>
                  </am3d:spPr>
                  <am3d:camera>
                    <am3d:pos x="0" y="0" z="569663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7988" d="1000000"/>
                    <am3d:preTrans dx="0" dy="-18114427" dz="-149844"/>
                    <am3d:scale>
                      <am3d:sx n="1000000" d="1000000"/>
                      <am3d:sy n="1000000" d="1000000"/>
                      <am3d:sz n="1000000" d="1000000"/>
                    </am3d:scale>
                    <am3d:rot ax="657644" ay="-569475" az="-10972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6965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4465" y="1477008"/>
                <a:ext cx="5975491" cy="8885479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B83FAFFC-C948-4FA0-B1BE-7135EA4DEA08}"/>
              </a:ext>
            </a:extLst>
          </p:cNvPr>
          <p:cNvGrpSpPr/>
          <p:nvPr/>
        </p:nvGrpSpPr>
        <p:grpSpPr>
          <a:xfrm>
            <a:off x="6222558" y="2351658"/>
            <a:ext cx="3971520" cy="2966040"/>
            <a:chOff x="6222558" y="2351658"/>
            <a:chExt cx="3971520" cy="29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14:cNvPr>
                <p14:cNvContentPartPr/>
                <p14:nvPr/>
              </p14:nvContentPartPr>
              <p14:xfrm>
                <a:off x="8162958" y="2351658"/>
                <a:ext cx="49320" cy="2966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45318" y="2334018"/>
                  <a:ext cx="84960" cy="30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14:cNvPr>
                <p14:cNvContentPartPr/>
                <p14:nvPr/>
              </p14:nvContentPartPr>
              <p14:xfrm>
                <a:off x="6222558" y="3711738"/>
                <a:ext cx="3971520" cy="225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04918" y="3693738"/>
                  <a:ext cx="400716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85831C-C84A-4771-ADB3-CE91C374E410}"/>
              </a:ext>
            </a:extLst>
          </p:cNvPr>
          <p:cNvGrpSpPr/>
          <p:nvPr/>
        </p:nvGrpSpPr>
        <p:grpSpPr>
          <a:xfrm>
            <a:off x="5981546" y="3135876"/>
            <a:ext cx="407446" cy="372701"/>
            <a:chOff x="1314243" y="3096654"/>
            <a:chExt cx="407446" cy="372701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E43A148B-BAC0-487D-BFC1-010E293FD28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31615" y="3079282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14:cNvPr>
                <p14:cNvContentPartPr/>
                <p14:nvPr/>
              </p14:nvContentPartPr>
              <p14:xfrm>
                <a:off x="1441472" y="3157891"/>
                <a:ext cx="132840" cy="210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32832" y="3148891"/>
                  <a:ext cx="150480" cy="22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EC064C-E542-48F1-BA00-E15C85E9090D}"/>
              </a:ext>
            </a:extLst>
          </p:cNvPr>
          <p:cNvGrpSpPr/>
          <p:nvPr/>
        </p:nvGrpSpPr>
        <p:grpSpPr>
          <a:xfrm>
            <a:off x="10090188" y="4396468"/>
            <a:ext cx="407446" cy="372701"/>
            <a:chOff x="1645090" y="1963320"/>
            <a:chExt cx="407446" cy="372701"/>
          </a:xfrm>
        </p:grpSpPr>
        <p:sp>
          <p:nvSpPr>
            <p:cNvPr id="11" name="Wave 10">
              <a:extLst>
                <a:ext uri="{FF2B5EF4-FFF2-40B4-BE49-F238E27FC236}">
                  <a16:creationId xmlns:a16="http://schemas.microsoft.com/office/drawing/2014/main" id="{EAF0D2EA-E01F-4B9B-8B5E-458BF1B50D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62462" y="1945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14:cNvPr>
                <p14:cNvContentPartPr/>
                <p14:nvPr/>
              </p14:nvContentPartPr>
              <p14:xfrm>
                <a:off x="1858352" y="2069251"/>
                <a:ext cx="24840" cy="167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49352" y="2060251"/>
                  <a:ext cx="42480" cy="18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4619BB-EA5A-4AD6-97C7-B1D9CC685D27}"/>
              </a:ext>
            </a:extLst>
          </p:cNvPr>
          <p:cNvGrpSpPr/>
          <p:nvPr/>
        </p:nvGrpSpPr>
        <p:grpSpPr>
          <a:xfrm>
            <a:off x="7424342" y="3484095"/>
            <a:ext cx="407446" cy="372701"/>
            <a:chOff x="2008802" y="2321789"/>
            <a:chExt cx="407446" cy="372701"/>
          </a:xfrm>
        </p:grpSpPr>
        <p:sp>
          <p:nvSpPr>
            <p:cNvPr id="9" name="Wave 8">
              <a:extLst>
                <a:ext uri="{FF2B5EF4-FFF2-40B4-BE49-F238E27FC236}">
                  <a16:creationId xmlns:a16="http://schemas.microsoft.com/office/drawing/2014/main" id="{4F4240B9-809D-4E3F-8211-1E3469AD08D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026174" y="2304417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14:cNvPr>
                <p14:cNvContentPartPr/>
                <p14:nvPr/>
              </p14:nvContentPartPr>
              <p14:xfrm>
                <a:off x="2088392" y="2397571"/>
                <a:ext cx="169200" cy="249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79392" y="2388571"/>
                  <a:ext cx="186840" cy="26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8F6452-AD21-4209-93C0-BDD985DB3A68}"/>
              </a:ext>
            </a:extLst>
          </p:cNvPr>
          <p:cNvGrpSpPr/>
          <p:nvPr/>
        </p:nvGrpSpPr>
        <p:grpSpPr>
          <a:xfrm>
            <a:off x="6439400" y="4599714"/>
            <a:ext cx="407446" cy="372701"/>
            <a:chOff x="2561907" y="2181861"/>
            <a:chExt cx="407446" cy="372701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31D7B4F3-AAF7-4CD6-95DC-8C91C71802F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579279" y="216448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14:cNvPr>
                <p14:cNvContentPartPr/>
                <p14:nvPr/>
              </p14:nvContentPartPr>
              <p14:xfrm>
                <a:off x="2697152" y="2257171"/>
                <a:ext cx="139680" cy="250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688512" y="2248171"/>
                  <a:ext cx="157320" cy="26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5A8FCC-5CF0-4DCB-93D5-900AEE8EE1A2}"/>
              </a:ext>
            </a:extLst>
          </p:cNvPr>
          <p:cNvGrpSpPr/>
          <p:nvPr/>
        </p:nvGrpSpPr>
        <p:grpSpPr>
          <a:xfrm>
            <a:off x="7176403" y="3117110"/>
            <a:ext cx="407446" cy="372701"/>
            <a:chOff x="869728" y="2182256"/>
            <a:chExt cx="407446" cy="372701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AC29F673-891C-45AA-A58A-50E96821FC4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7100" y="216488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14:cNvPr>
                <p14:cNvContentPartPr/>
                <p14:nvPr/>
              </p14:nvContentPartPr>
              <p14:xfrm>
                <a:off x="1042232" y="2232691"/>
                <a:ext cx="165240" cy="243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33232" y="2223691"/>
                  <a:ext cx="18288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5DD44E-CD18-4A6E-83F7-2C7E47938B40}"/>
              </a:ext>
            </a:extLst>
          </p:cNvPr>
          <p:cNvGrpSpPr/>
          <p:nvPr/>
        </p:nvGrpSpPr>
        <p:grpSpPr>
          <a:xfrm>
            <a:off x="7957608" y="4131590"/>
            <a:ext cx="407446" cy="372701"/>
            <a:chOff x="2703361" y="3111333"/>
            <a:chExt cx="407446" cy="372701"/>
          </a:xfrm>
        </p:grpSpPr>
        <p:sp>
          <p:nvSpPr>
            <p:cNvPr id="8" name="Wave 7">
              <a:extLst>
                <a:ext uri="{FF2B5EF4-FFF2-40B4-BE49-F238E27FC236}">
                  <a16:creationId xmlns:a16="http://schemas.microsoft.com/office/drawing/2014/main" id="{4C1D3EE8-000C-427E-B756-E5136B7BBA6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720733" y="309396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14:cNvPr>
                <p14:cNvContentPartPr/>
                <p14:nvPr/>
              </p14:nvContentPartPr>
              <p14:xfrm>
                <a:off x="2844752" y="3180931"/>
                <a:ext cx="131040" cy="199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835752" y="3172291"/>
                  <a:ext cx="14868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95C32E-472E-4696-8DE4-9772C3EB4162}"/>
              </a:ext>
            </a:extLst>
          </p:cNvPr>
          <p:cNvGrpSpPr/>
          <p:nvPr/>
        </p:nvGrpSpPr>
        <p:grpSpPr>
          <a:xfrm>
            <a:off x="9732113" y="4396467"/>
            <a:ext cx="407446" cy="372701"/>
            <a:chOff x="1867348" y="4229988"/>
            <a:chExt cx="407446" cy="372701"/>
          </a:xfrm>
        </p:grpSpPr>
        <p:sp>
          <p:nvSpPr>
            <p:cNvPr id="10" name="Wave 9">
              <a:extLst>
                <a:ext uri="{FF2B5EF4-FFF2-40B4-BE49-F238E27FC236}">
                  <a16:creationId xmlns:a16="http://schemas.microsoft.com/office/drawing/2014/main" id="{7138F92C-1ED9-44F9-9B4D-470616E30F5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884720" y="421261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14:cNvPr>
                <p14:cNvContentPartPr/>
                <p14:nvPr/>
              </p14:nvContentPartPr>
              <p14:xfrm>
                <a:off x="2051672" y="4317091"/>
                <a:ext cx="37800" cy="187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43032" y="4308451"/>
                  <a:ext cx="5544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657750-904F-4B38-93C4-E6BEC0A8B5D9}"/>
              </a:ext>
            </a:extLst>
          </p:cNvPr>
          <p:cNvGrpSpPr/>
          <p:nvPr/>
        </p:nvGrpSpPr>
        <p:grpSpPr>
          <a:xfrm>
            <a:off x="9364256" y="4424167"/>
            <a:ext cx="407446" cy="372701"/>
            <a:chOff x="1600477" y="3414320"/>
            <a:chExt cx="407446" cy="372701"/>
          </a:xfrm>
        </p:grpSpPr>
        <p:sp>
          <p:nvSpPr>
            <p:cNvPr id="7" name="Wave 6">
              <a:extLst>
                <a:ext uri="{FF2B5EF4-FFF2-40B4-BE49-F238E27FC236}">
                  <a16:creationId xmlns:a16="http://schemas.microsoft.com/office/drawing/2014/main" id="{B36475B1-BCFC-49D1-8F9B-02EBCCED24C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17849" y="3396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14:cNvPr>
                <p14:cNvContentPartPr/>
                <p14:nvPr/>
              </p14:nvContentPartPr>
              <p14:xfrm>
                <a:off x="1792832" y="3482971"/>
                <a:ext cx="94680" cy="18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784192" y="3474331"/>
                  <a:ext cx="11232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EB8475-09E2-44A9-8425-7B168EFA903B}"/>
              </a:ext>
            </a:extLst>
          </p:cNvPr>
          <p:cNvGrpSpPr/>
          <p:nvPr/>
        </p:nvGrpSpPr>
        <p:grpSpPr>
          <a:xfrm>
            <a:off x="6714377" y="4317091"/>
            <a:ext cx="407446" cy="372701"/>
            <a:chOff x="838747" y="3440632"/>
            <a:chExt cx="407446" cy="372701"/>
          </a:xfrm>
        </p:grpSpPr>
        <p:sp>
          <p:nvSpPr>
            <p:cNvPr id="20" name="Wave 19">
              <a:extLst>
                <a:ext uri="{FF2B5EF4-FFF2-40B4-BE49-F238E27FC236}">
                  <a16:creationId xmlns:a16="http://schemas.microsoft.com/office/drawing/2014/main" id="{5CD70E14-1DA0-43B0-8422-D9F8B340C5C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56119" y="3423260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14:cNvPr>
                <p14:cNvContentPartPr/>
                <p14:nvPr/>
              </p14:nvContentPartPr>
              <p14:xfrm>
                <a:off x="929912" y="3489811"/>
                <a:ext cx="172440" cy="269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21272" y="3481171"/>
                  <a:ext cx="190080" cy="28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CCB801-537C-446E-AA51-89B5B84C2191}"/>
              </a:ext>
            </a:extLst>
          </p:cNvPr>
          <p:cNvGrpSpPr/>
          <p:nvPr/>
        </p:nvGrpSpPr>
        <p:grpSpPr>
          <a:xfrm>
            <a:off x="6468471" y="3342122"/>
            <a:ext cx="407446" cy="372701"/>
            <a:chOff x="727588" y="3980575"/>
            <a:chExt cx="407446" cy="372701"/>
          </a:xfrm>
        </p:grpSpPr>
        <p:sp>
          <p:nvSpPr>
            <p:cNvPr id="16" name="Wave 15">
              <a:extLst>
                <a:ext uri="{FF2B5EF4-FFF2-40B4-BE49-F238E27FC236}">
                  <a16:creationId xmlns:a16="http://schemas.microsoft.com/office/drawing/2014/main" id="{02AF8AAC-1AFA-475A-9380-C68A92F15D4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4960" y="3963203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14:cNvPr>
                <p14:cNvContentPartPr/>
                <p14:nvPr/>
              </p14:nvContentPartPr>
              <p14:xfrm>
                <a:off x="876632" y="4063291"/>
                <a:ext cx="164160" cy="200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67992" y="4054651"/>
                  <a:ext cx="181800" cy="21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C2967E3-FE01-441A-A920-FF5DD0F307AD}"/>
              </a:ext>
            </a:extLst>
          </p:cNvPr>
          <p:cNvGrpSpPr/>
          <p:nvPr/>
        </p:nvGrpSpPr>
        <p:grpSpPr>
          <a:xfrm>
            <a:off x="9340956" y="3750747"/>
            <a:ext cx="407446" cy="372701"/>
            <a:chOff x="3229887" y="1859990"/>
            <a:chExt cx="407446" cy="372701"/>
          </a:xfrm>
        </p:grpSpPr>
        <p:sp>
          <p:nvSpPr>
            <p:cNvPr id="53" name="Wave 52">
              <a:extLst>
                <a:ext uri="{FF2B5EF4-FFF2-40B4-BE49-F238E27FC236}">
                  <a16:creationId xmlns:a16="http://schemas.microsoft.com/office/drawing/2014/main" id="{5B726444-1B75-4E06-8F8C-C8469DCD2F7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247259" y="184261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17D8A03-DD7E-4037-8937-7E07139D748F}"/>
                </a:ext>
              </a:extLst>
            </p:cNvPr>
            <p:cNvGrpSpPr/>
            <p:nvPr/>
          </p:nvGrpSpPr>
          <p:grpSpPr>
            <a:xfrm>
              <a:off x="3369554" y="1914832"/>
              <a:ext cx="121320" cy="299520"/>
              <a:chOff x="3369554" y="1914832"/>
              <a:chExt cx="12132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14:cNvPr>
                  <p14:cNvContentPartPr/>
                  <p14:nvPr/>
                </p14:nvContentPartPr>
                <p14:xfrm>
                  <a:off x="3369554" y="1940032"/>
                  <a:ext cx="109800" cy="1231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360554" y="1931032"/>
                    <a:ext cx="12744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14:cNvPr>
                  <p14:cNvContentPartPr/>
                  <p14:nvPr/>
                </p14:nvContentPartPr>
                <p14:xfrm>
                  <a:off x="3444074" y="1914832"/>
                  <a:ext cx="46800" cy="2995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435074" y="1905832"/>
                    <a:ext cx="64440" cy="317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0455B7-80A6-4D5A-9B8A-3927935A0B68}"/>
              </a:ext>
            </a:extLst>
          </p:cNvPr>
          <p:cNvGrpSpPr/>
          <p:nvPr/>
        </p:nvGrpSpPr>
        <p:grpSpPr>
          <a:xfrm>
            <a:off x="8660931" y="3900141"/>
            <a:ext cx="407446" cy="372701"/>
            <a:chOff x="608686" y="2656362"/>
            <a:chExt cx="407446" cy="372701"/>
          </a:xfrm>
        </p:grpSpPr>
        <p:sp>
          <p:nvSpPr>
            <p:cNvPr id="48" name="Wave 47">
              <a:extLst>
                <a:ext uri="{FF2B5EF4-FFF2-40B4-BE49-F238E27FC236}">
                  <a16:creationId xmlns:a16="http://schemas.microsoft.com/office/drawing/2014/main" id="{8C2B4D7F-688A-42BC-8054-4953E1833EE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26058" y="2638990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E246A72-20CB-42D5-9AB0-0E95A34AB29F}"/>
                </a:ext>
              </a:extLst>
            </p:cNvPr>
            <p:cNvGrpSpPr/>
            <p:nvPr/>
          </p:nvGrpSpPr>
          <p:grpSpPr>
            <a:xfrm>
              <a:off x="703034" y="2681992"/>
              <a:ext cx="205920" cy="263160"/>
              <a:chOff x="703034" y="2681992"/>
              <a:chExt cx="205920" cy="26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286A5F9C-50A6-42AD-846B-B111C5D978E1}"/>
                      </a:ext>
                    </a:extLst>
                  </p14:cNvPr>
                  <p14:cNvContentPartPr/>
                  <p14:nvPr/>
                </p14:nvContentPartPr>
                <p14:xfrm>
                  <a:off x="703034" y="2743192"/>
                  <a:ext cx="176400" cy="2019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286A5F9C-50A6-42AD-846B-B111C5D978E1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94394" y="2734192"/>
                    <a:ext cx="19404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CDA97160-50BD-49DA-8159-26497DCEB45C}"/>
                      </a:ext>
                    </a:extLst>
                  </p14:cNvPr>
                  <p14:cNvContentPartPr/>
                  <p14:nvPr/>
                </p14:nvContentPartPr>
                <p14:xfrm>
                  <a:off x="703034" y="2681992"/>
                  <a:ext cx="205920" cy="824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CDA97160-50BD-49DA-8159-26497DCEB45C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94394" y="2673352"/>
                    <a:ext cx="223560" cy="100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A4B9426-DEBA-4DFC-BF17-44223836CE22}"/>
              </a:ext>
            </a:extLst>
          </p:cNvPr>
          <p:cNvGrpSpPr/>
          <p:nvPr/>
        </p:nvGrpSpPr>
        <p:grpSpPr>
          <a:xfrm>
            <a:off x="6713176" y="3035326"/>
            <a:ext cx="407446" cy="372701"/>
            <a:chOff x="2107093" y="2969420"/>
            <a:chExt cx="407446" cy="372701"/>
          </a:xfrm>
        </p:grpSpPr>
        <p:sp>
          <p:nvSpPr>
            <p:cNvPr id="52" name="Wave 51">
              <a:extLst>
                <a:ext uri="{FF2B5EF4-FFF2-40B4-BE49-F238E27FC236}">
                  <a16:creationId xmlns:a16="http://schemas.microsoft.com/office/drawing/2014/main" id="{FDC52200-B779-4DFF-84C9-A881AC7B25C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124465" y="29520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14:cNvPr>
                <p14:cNvContentPartPr/>
                <p14:nvPr/>
              </p14:nvContentPartPr>
              <p14:xfrm>
                <a:off x="2248154" y="3070432"/>
                <a:ext cx="136440" cy="209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239514" y="3061432"/>
                  <a:ext cx="15408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76F0BBA-75E9-4D51-BEB7-BBB96D9D12FA}"/>
              </a:ext>
            </a:extLst>
          </p:cNvPr>
          <p:cNvGrpSpPr/>
          <p:nvPr/>
        </p:nvGrpSpPr>
        <p:grpSpPr>
          <a:xfrm>
            <a:off x="9044425" y="4131984"/>
            <a:ext cx="407446" cy="372701"/>
            <a:chOff x="1622986" y="2859036"/>
            <a:chExt cx="407446" cy="372701"/>
          </a:xfrm>
        </p:grpSpPr>
        <p:sp>
          <p:nvSpPr>
            <p:cNvPr id="57" name="Wave 56">
              <a:extLst>
                <a:ext uri="{FF2B5EF4-FFF2-40B4-BE49-F238E27FC236}">
                  <a16:creationId xmlns:a16="http://schemas.microsoft.com/office/drawing/2014/main" id="{5CEE8BEA-F0B2-4DF2-BFC7-2394EB38AA9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40358" y="284166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14:cNvPr>
                <p14:cNvContentPartPr/>
                <p14:nvPr/>
              </p14:nvContentPartPr>
              <p14:xfrm>
                <a:off x="1745234" y="2924272"/>
                <a:ext cx="191160" cy="163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736234" y="2915632"/>
                  <a:ext cx="20880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40AF0C-DD07-4834-BBE8-47C95356E397}"/>
              </a:ext>
            </a:extLst>
          </p:cNvPr>
          <p:cNvGrpSpPr/>
          <p:nvPr/>
        </p:nvGrpSpPr>
        <p:grpSpPr>
          <a:xfrm>
            <a:off x="6719642" y="2396730"/>
            <a:ext cx="407446" cy="372701"/>
            <a:chOff x="1381390" y="2254808"/>
            <a:chExt cx="407446" cy="372701"/>
          </a:xfrm>
        </p:grpSpPr>
        <p:sp>
          <p:nvSpPr>
            <p:cNvPr id="50" name="Wave 49">
              <a:extLst>
                <a:ext uri="{FF2B5EF4-FFF2-40B4-BE49-F238E27FC236}">
                  <a16:creationId xmlns:a16="http://schemas.microsoft.com/office/drawing/2014/main" id="{AAA2E137-0EF0-4DAB-BCC1-730F975B42F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98762" y="223743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14:cNvPr>
                <p14:cNvContentPartPr/>
                <p14:nvPr/>
              </p14:nvContentPartPr>
              <p14:xfrm>
                <a:off x="1529954" y="2294992"/>
                <a:ext cx="159120" cy="264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521314" y="2286352"/>
                  <a:ext cx="176760" cy="28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2E4F427-6EF7-419E-8308-A9E6767995C5}"/>
              </a:ext>
            </a:extLst>
          </p:cNvPr>
          <p:cNvGrpSpPr/>
          <p:nvPr/>
        </p:nvGrpSpPr>
        <p:grpSpPr>
          <a:xfrm>
            <a:off x="8004595" y="3254281"/>
            <a:ext cx="407446" cy="372701"/>
            <a:chOff x="2830498" y="2517483"/>
            <a:chExt cx="407446" cy="372701"/>
          </a:xfrm>
        </p:grpSpPr>
        <p:sp>
          <p:nvSpPr>
            <p:cNvPr id="51" name="Wave 50">
              <a:extLst>
                <a:ext uri="{FF2B5EF4-FFF2-40B4-BE49-F238E27FC236}">
                  <a16:creationId xmlns:a16="http://schemas.microsoft.com/office/drawing/2014/main" id="{AB524387-0A7F-4C9E-8A3F-9883DB56935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847870" y="250011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14:cNvPr>
                <p14:cNvContentPartPr/>
                <p14:nvPr/>
              </p14:nvContentPartPr>
              <p14:xfrm>
                <a:off x="2987234" y="2615032"/>
                <a:ext cx="111600" cy="248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978594" y="2606392"/>
                  <a:ext cx="1292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CB49CD-0394-46EB-BFB1-D317C697D03F}"/>
              </a:ext>
            </a:extLst>
          </p:cNvPr>
          <p:cNvGrpSpPr/>
          <p:nvPr/>
        </p:nvGrpSpPr>
        <p:grpSpPr>
          <a:xfrm>
            <a:off x="8337453" y="3226508"/>
            <a:ext cx="407446" cy="372701"/>
            <a:chOff x="3640089" y="2910303"/>
            <a:chExt cx="407446" cy="372701"/>
          </a:xfrm>
        </p:grpSpPr>
        <p:sp>
          <p:nvSpPr>
            <p:cNvPr id="54" name="Wave 53">
              <a:extLst>
                <a:ext uri="{FF2B5EF4-FFF2-40B4-BE49-F238E27FC236}">
                  <a16:creationId xmlns:a16="http://schemas.microsoft.com/office/drawing/2014/main" id="{E37640D4-8CB4-4E6C-AAB4-BB09809BBE7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657461" y="289293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14:cNvPr>
                <p14:cNvContentPartPr/>
                <p14:nvPr/>
              </p14:nvContentPartPr>
              <p14:xfrm>
                <a:off x="3768794" y="2982952"/>
                <a:ext cx="132840" cy="272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759794" y="2974312"/>
                  <a:ext cx="150480" cy="29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D96E97-EFDA-442E-B916-A6422A7C0560}"/>
              </a:ext>
            </a:extLst>
          </p:cNvPr>
          <p:cNvGrpSpPr/>
          <p:nvPr/>
        </p:nvGrpSpPr>
        <p:grpSpPr>
          <a:xfrm>
            <a:off x="6075283" y="2382482"/>
            <a:ext cx="407446" cy="372701"/>
            <a:chOff x="358493" y="3194380"/>
            <a:chExt cx="407446" cy="372701"/>
          </a:xfrm>
        </p:grpSpPr>
        <p:sp>
          <p:nvSpPr>
            <p:cNvPr id="56" name="Wave 55">
              <a:extLst>
                <a:ext uri="{FF2B5EF4-FFF2-40B4-BE49-F238E27FC236}">
                  <a16:creationId xmlns:a16="http://schemas.microsoft.com/office/drawing/2014/main" id="{4032183E-F130-44F1-BCCD-40A0F081B4A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5865" y="317700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A72C453-6EEB-4214-91F7-1EF49A098E5F}"/>
                    </a:ext>
                  </a:extLst>
                </p14:cNvPr>
                <p14:cNvContentPartPr/>
                <p14:nvPr/>
              </p14:nvContentPartPr>
              <p14:xfrm>
                <a:off x="478034" y="3270232"/>
                <a:ext cx="168120" cy="2354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A72C453-6EEB-4214-91F7-1EF49A098E5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69394" y="3261592"/>
                  <a:ext cx="185760" cy="25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87161BB-0368-4CB1-A3C8-3E0E72118746}"/>
              </a:ext>
            </a:extLst>
          </p:cNvPr>
          <p:cNvGrpSpPr/>
          <p:nvPr/>
        </p:nvGrpSpPr>
        <p:grpSpPr>
          <a:xfrm>
            <a:off x="9324667" y="3125266"/>
            <a:ext cx="407446" cy="372701"/>
            <a:chOff x="1338596" y="3834521"/>
            <a:chExt cx="407446" cy="372701"/>
          </a:xfrm>
        </p:grpSpPr>
        <p:sp>
          <p:nvSpPr>
            <p:cNvPr id="55" name="Wave 54">
              <a:extLst>
                <a:ext uri="{FF2B5EF4-FFF2-40B4-BE49-F238E27FC236}">
                  <a16:creationId xmlns:a16="http://schemas.microsoft.com/office/drawing/2014/main" id="{20FDD304-617D-4485-8403-C3A7BEF16BF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55968" y="381714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14:cNvPr>
                <p14:cNvContentPartPr/>
                <p14:nvPr/>
              </p14:nvContentPartPr>
              <p14:xfrm>
                <a:off x="1433114" y="3921472"/>
                <a:ext cx="182880" cy="236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424474" y="3912472"/>
                  <a:ext cx="200520" cy="25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40364B1-1E3B-402B-9338-6684BF80A5C6}"/>
              </a:ext>
            </a:extLst>
          </p:cNvPr>
          <p:cNvGrpSpPr/>
          <p:nvPr/>
        </p:nvGrpSpPr>
        <p:grpSpPr>
          <a:xfrm>
            <a:off x="9972832" y="3240778"/>
            <a:ext cx="909497" cy="468360"/>
            <a:chOff x="1075998" y="5230142"/>
            <a:chExt cx="909497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5FEA20F-3431-4CA4-BE0B-9D56BFAF0D06}"/>
                    </a:ext>
                  </a:extLst>
                </p14:cNvPr>
                <p14:cNvContentPartPr/>
                <p14:nvPr/>
              </p14:nvContentPartPr>
              <p14:xfrm>
                <a:off x="1075998" y="532863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5FEA20F-3431-4CA4-BE0B-9D56BFAF0D0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67358" y="53196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1211069-6919-4493-ABB6-2DFF57E2BCE1}"/>
                </a:ext>
              </a:extLst>
            </p:cNvPr>
            <p:cNvGrpSpPr/>
            <p:nvPr/>
          </p:nvGrpSpPr>
          <p:grpSpPr>
            <a:xfrm>
              <a:off x="1111415" y="5230142"/>
              <a:ext cx="726480" cy="468360"/>
              <a:chOff x="1111415" y="5230142"/>
              <a:chExt cx="726480" cy="46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3E37FBEA-C717-4A64-98A3-AD76EDE9FE57}"/>
                      </a:ext>
                    </a:extLst>
                  </p14:cNvPr>
                  <p14:cNvContentPartPr/>
                  <p14:nvPr/>
                </p14:nvContentPartPr>
                <p14:xfrm>
                  <a:off x="1111415" y="5402582"/>
                  <a:ext cx="90720" cy="174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3E37FBEA-C717-4A64-98A3-AD76EDE9FE5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102775" y="5393582"/>
                    <a:ext cx="10836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3F48011C-058B-4F29-A311-02BE66421C46}"/>
                      </a:ext>
                    </a:extLst>
                  </p14:cNvPr>
                  <p14:cNvContentPartPr/>
                  <p14:nvPr/>
                </p14:nvContentPartPr>
                <p14:xfrm>
                  <a:off x="1213295" y="5347862"/>
                  <a:ext cx="50040" cy="2145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3F48011C-058B-4F29-A311-02BE66421C46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204295" y="5339222"/>
                    <a:ext cx="6768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F62D9734-987D-436D-B2A4-D4D7AF045D39}"/>
                      </a:ext>
                    </a:extLst>
                  </p14:cNvPr>
                  <p14:cNvContentPartPr/>
                  <p14:nvPr/>
                </p14:nvContentPartPr>
                <p14:xfrm>
                  <a:off x="1194935" y="5404022"/>
                  <a:ext cx="115560" cy="446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F62D9734-987D-436D-B2A4-D4D7AF045D39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186295" y="5395022"/>
                    <a:ext cx="133200" cy="6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FD30D22-7D7C-4546-812D-208511231EB3}"/>
                      </a:ext>
                    </a:extLst>
                  </p14:cNvPr>
                  <p14:cNvContentPartPr/>
                  <p14:nvPr/>
                </p14:nvContentPartPr>
                <p14:xfrm>
                  <a:off x="1309055" y="5390702"/>
                  <a:ext cx="46800" cy="1497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FD30D22-7D7C-4546-812D-208511231EB3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300055" y="5382062"/>
                    <a:ext cx="64440" cy="16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D47AF848-0192-4006-B8A7-62C811B3C1B1}"/>
                      </a:ext>
                    </a:extLst>
                  </p14:cNvPr>
                  <p14:cNvContentPartPr/>
                  <p14:nvPr/>
                </p14:nvContentPartPr>
                <p14:xfrm>
                  <a:off x="1371335" y="5405822"/>
                  <a:ext cx="109800" cy="116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D47AF848-0192-4006-B8A7-62C811B3C1B1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362335" y="5396822"/>
                    <a:ext cx="127440" cy="13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2A69DA3-7E78-4C41-A7F7-BF6F517BE53C}"/>
                      </a:ext>
                    </a:extLst>
                  </p14:cNvPr>
                  <p14:cNvContentPartPr/>
                  <p14:nvPr/>
                </p14:nvContentPartPr>
                <p14:xfrm>
                  <a:off x="1500575" y="5418422"/>
                  <a:ext cx="31680" cy="1170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2A69DA3-7E78-4C41-A7F7-BF6F517BE53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491575" y="5409422"/>
                    <a:ext cx="49320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C1E20850-D531-4ECF-854D-40954DA49092}"/>
                      </a:ext>
                    </a:extLst>
                  </p14:cNvPr>
                  <p14:cNvContentPartPr/>
                  <p14:nvPr/>
                </p14:nvContentPartPr>
                <p14:xfrm>
                  <a:off x="1491935" y="5373782"/>
                  <a:ext cx="18000" cy="54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C1E20850-D531-4ECF-854D-40954DA49092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482935" y="5365142"/>
                    <a:ext cx="3564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7AF3E7DA-5798-4554-B91D-87B69C08EBE2}"/>
                      </a:ext>
                    </a:extLst>
                  </p14:cNvPr>
                  <p14:cNvContentPartPr/>
                  <p14:nvPr/>
                </p14:nvContentPartPr>
                <p14:xfrm>
                  <a:off x="1571495" y="5397902"/>
                  <a:ext cx="98280" cy="3006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7AF3E7DA-5798-4554-B91D-87B69C08EBE2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1562855" y="5389262"/>
                    <a:ext cx="11592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E5C1C00F-8464-4CAE-B0AC-5A9808F7AD56}"/>
                      </a:ext>
                    </a:extLst>
                  </p14:cNvPr>
                  <p14:cNvContentPartPr/>
                  <p14:nvPr/>
                </p14:nvContentPartPr>
                <p14:xfrm>
                  <a:off x="1689575" y="5230142"/>
                  <a:ext cx="148320" cy="23652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E5C1C00F-8464-4CAE-B0AC-5A9808F7AD5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1680935" y="5221502"/>
                    <a:ext cx="165960" cy="254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0513680-CA27-4F42-B249-D3D775BC8819}"/>
                </a:ext>
              </a:extLst>
            </p:cNvPr>
            <p:cNvGrpSpPr/>
            <p:nvPr/>
          </p:nvGrpSpPr>
          <p:grpSpPr>
            <a:xfrm>
              <a:off x="1844735" y="5282702"/>
              <a:ext cx="140760" cy="158040"/>
              <a:chOff x="1844735" y="5282702"/>
              <a:chExt cx="140760" cy="158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554538EE-28E4-43C3-BEC7-4EA42EFCE3CA}"/>
                      </a:ext>
                    </a:extLst>
                  </p14:cNvPr>
                  <p14:cNvContentPartPr/>
                  <p14:nvPr/>
                </p14:nvContentPartPr>
                <p14:xfrm>
                  <a:off x="1882175" y="5282702"/>
                  <a:ext cx="86400" cy="15804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554538EE-28E4-43C3-BEC7-4EA42EFCE3CA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1873535" y="5273702"/>
                    <a:ext cx="104040" cy="1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2B568F09-63C6-4D57-BC62-F066C4D5D326}"/>
                      </a:ext>
                    </a:extLst>
                  </p14:cNvPr>
                  <p14:cNvContentPartPr/>
                  <p14:nvPr/>
                </p14:nvContentPartPr>
                <p14:xfrm>
                  <a:off x="1844735" y="5316182"/>
                  <a:ext cx="140760" cy="460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2B568F09-63C6-4D57-BC62-F066C4D5D326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1835735" y="5307542"/>
                    <a:ext cx="158400" cy="63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BD027EC-B9D2-4B9D-BC6F-745F6DE84957}"/>
              </a:ext>
            </a:extLst>
          </p:cNvPr>
          <p:cNvGrpSpPr/>
          <p:nvPr/>
        </p:nvGrpSpPr>
        <p:grpSpPr>
          <a:xfrm>
            <a:off x="5498426" y="3639109"/>
            <a:ext cx="629280" cy="383040"/>
            <a:chOff x="1147055" y="4513022"/>
            <a:chExt cx="62928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1685367-DA2A-4E1D-B738-06126B3ED93D}"/>
                    </a:ext>
                  </a:extLst>
                </p14:cNvPr>
                <p14:cNvContentPartPr/>
                <p14:nvPr/>
              </p14:nvContentPartPr>
              <p14:xfrm>
                <a:off x="1147055" y="4557662"/>
                <a:ext cx="81000" cy="171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1685367-DA2A-4E1D-B738-06126B3ED93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38055" y="4548662"/>
                  <a:ext cx="986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8695443-4A67-4C3C-82D4-42697CB0C0BF}"/>
                    </a:ext>
                  </a:extLst>
                </p14:cNvPr>
                <p14:cNvContentPartPr/>
                <p14:nvPr/>
              </p14:nvContentPartPr>
              <p14:xfrm>
                <a:off x="1247855" y="4576742"/>
                <a:ext cx="122040" cy="157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8695443-4A67-4C3C-82D4-42697CB0C0B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239215" y="4567742"/>
                  <a:ext cx="1396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7F4BEC1-355A-4AE4-976A-4D19D967448E}"/>
                    </a:ext>
                  </a:extLst>
                </p14:cNvPr>
                <p14:cNvContentPartPr/>
                <p14:nvPr/>
              </p14:nvContentPartPr>
              <p14:xfrm>
                <a:off x="1386455" y="4554782"/>
                <a:ext cx="58680" cy="1605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7F4BEC1-355A-4AE4-976A-4D19D967448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377455" y="4545782"/>
                  <a:ext cx="763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96F314C-388F-447C-9DD4-D9EE8DEA7A82}"/>
                    </a:ext>
                  </a:extLst>
                </p14:cNvPr>
                <p14:cNvContentPartPr/>
                <p14:nvPr/>
              </p14:nvContentPartPr>
              <p14:xfrm>
                <a:off x="1473575" y="4536062"/>
                <a:ext cx="70200" cy="1389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96F314C-388F-447C-9DD4-D9EE8DEA7A8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464935" y="4527062"/>
                  <a:ext cx="878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7A31663-75F5-4196-AA99-C2D3AF4E2F08}"/>
                    </a:ext>
                  </a:extLst>
                </p14:cNvPr>
                <p14:cNvContentPartPr/>
                <p14:nvPr/>
              </p14:nvContentPartPr>
              <p14:xfrm>
                <a:off x="1602095" y="4557662"/>
                <a:ext cx="77040" cy="9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7A31663-75F5-4196-AA99-C2D3AF4E2F0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593095" y="4549022"/>
                  <a:ext cx="9468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B880322-E280-46FB-89C5-867E9CED807B}"/>
                    </a:ext>
                  </a:extLst>
                </p14:cNvPr>
                <p14:cNvContentPartPr/>
                <p14:nvPr/>
              </p14:nvContentPartPr>
              <p14:xfrm>
                <a:off x="1590575" y="4513022"/>
                <a:ext cx="185760" cy="383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B880322-E280-46FB-89C5-867E9CED807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581935" y="4504382"/>
                  <a:ext cx="203400" cy="40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391626D-8D66-4248-8A4C-7CE369836E16}"/>
              </a:ext>
            </a:extLst>
          </p:cNvPr>
          <p:cNvGrpSpPr/>
          <p:nvPr/>
        </p:nvGrpSpPr>
        <p:grpSpPr>
          <a:xfrm>
            <a:off x="8303064" y="5311762"/>
            <a:ext cx="1071720" cy="352800"/>
            <a:chOff x="2600015" y="4947542"/>
            <a:chExt cx="1071720" cy="35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D53F236-EA37-4005-BEB7-0934EB89FEA6}"/>
                    </a:ext>
                  </a:extLst>
                </p14:cNvPr>
                <p14:cNvContentPartPr/>
                <p14:nvPr/>
              </p14:nvContentPartPr>
              <p14:xfrm>
                <a:off x="2600015" y="5101622"/>
                <a:ext cx="177840" cy="198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D53F236-EA37-4005-BEB7-0934EB89FEA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591375" y="5092622"/>
                  <a:ext cx="1954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2B399CE-7CA6-456B-AA00-7283019A6289}"/>
                    </a:ext>
                  </a:extLst>
                </p14:cNvPr>
                <p14:cNvContentPartPr/>
                <p14:nvPr/>
              </p14:nvContentPartPr>
              <p14:xfrm>
                <a:off x="2828255" y="5110262"/>
                <a:ext cx="84960" cy="131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2B399CE-7CA6-456B-AA00-7283019A628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819255" y="5101262"/>
                  <a:ext cx="102600" cy="149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467EB67-3A62-45B3-9F6F-D51618B897BB}"/>
                </a:ext>
              </a:extLst>
            </p:cNvPr>
            <p:cNvGrpSpPr/>
            <p:nvPr/>
          </p:nvGrpSpPr>
          <p:grpSpPr>
            <a:xfrm>
              <a:off x="3090695" y="4947542"/>
              <a:ext cx="581040" cy="336240"/>
              <a:chOff x="3090695" y="4947542"/>
              <a:chExt cx="581040" cy="336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1BF65481-7AD7-410A-B0BA-9128814BC28D}"/>
                      </a:ext>
                    </a:extLst>
                  </p14:cNvPr>
                  <p14:cNvContentPartPr/>
                  <p14:nvPr/>
                </p14:nvContentPartPr>
                <p14:xfrm>
                  <a:off x="3090695" y="4966982"/>
                  <a:ext cx="160200" cy="25740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1BF65481-7AD7-410A-B0BA-9128814BC28D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3081695" y="4957982"/>
                    <a:ext cx="177840" cy="2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2734F2BD-16FD-4937-8A0C-10F65B1D2C82}"/>
                      </a:ext>
                    </a:extLst>
                  </p14:cNvPr>
                  <p14:cNvContentPartPr/>
                  <p14:nvPr/>
                </p14:nvContentPartPr>
                <p14:xfrm>
                  <a:off x="3288335" y="5119982"/>
                  <a:ext cx="73800" cy="10872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2734F2BD-16FD-4937-8A0C-10F65B1D2C8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3279695" y="5111342"/>
                    <a:ext cx="9144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7EC7C74C-AFD4-46B8-B402-EE040FA3720C}"/>
                      </a:ext>
                    </a:extLst>
                  </p14:cNvPr>
                  <p14:cNvContentPartPr/>
                  <p14:nvPr/>
                </p14:nvContentPartPr>
                <p14:xfrm>
                  <a:off x="3383735" y="4947542"/>
                  <a:ext cx="57960" cy="27648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7EC7C74C-AFD4-46B8-B402-EE040FA3720C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3374735" y="4938902"/>
                    <a:ext cx="75600" cy="29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4009D79C-C42E-4031-A644-4B79E40CEAE9}"/>
                      </a:ext>
                    </a:extLst>
                  </p14:cNvPr>
                  <p14:cNvContentPartPr/>
                  <p14:nvPr/>
                </p14:nvContentPartPr>
                <p14:xfrm>
                  <a:off x="3460415" y="5115302"/>
                  <a:ext cx="74520" cy="13716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4009D79C-C42E-4031-A644-4B79E40CEAE9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3451415" y="5106302"/>
                    <a:ext cx="92160" cy="15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1B9B006A-623B-463C-90C9-F85A9B337003}"/>
                      </a:ext>
                    </a:extLst>
                  </p14:cNvPr>
                  <p14:cNvContentPartPr/>
                  <p14:nvPr/>
                </p14:nvContentPartPr>
                <p14:xfrm>
                  <a:off x="3576695" y="5094062"/>
                  <a:ext cx="95040" cy="1897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1B9B006A-623B-463C-90C9-F85A9B337003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3568055" y="5085062"/>
                    <a:ext cx="112680" cy="2073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00A9BB0-26FA-41BC-96A6-5F0B058C0B66}"/>
              </a:ext>
            </a:extLst>
          </p:cNvPr>
          <p:cNvGrpSpPr/>
          <p:nvPr/>
        </p:nvGrpSpPr>
        <p:grpSpPr>
          <a:xfrm>
            <a:off x="8328714" y="2156224"/>
            <a:ext cx="1150560" cy="315360"/>
            <a:chOff x="2594615" y="4231862"/>
            <a:chExt cx="1150560" cy="315360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293CD23-D889-452E-A8C2-EC5B85183C93}"/>
                </a:ext>
              </a:extLst>
            </p:cNvPr>
            <p:cNvGrpSpPr/>
            <p:nvPr/>
          </p:nvGrpSpPr>
          <p:grpSpPr>
            <a:xfrm>
              <a:off x="2594615" y="4335542"/>
              <a:ext cx="400320" cy="185040"/>
              <a:chOff x="2594615" y="4335542"/>
              <a:chExt cx="400320" cy="18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13314358-F258-4641-A0D1-A5D33A4F75B1}"/>
                      </a:ext>
                    </a:extLst>
                  </p14:cNvPr>
                  <p14:cNvContentPartPr/>
                  <p14:nvPr/>
                </p14:nvContentPartPr>
                <p14:xfrm>
                  <a:off x="2638535" y="4335542"/>
                  <a:ext cx="28800" cy="18144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13314358-F258-4641-A0D1-A5D33A4F75B1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2629535" y="4326902"/>
                    <a:ext cx="4644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A5669D3A-588F-459A-97EF-E1DE6DDD351C}"/>
                      </a:ext>
                    </a:extLst>
                  </p14:cNvPr>
                  <p14:cNvContentPartPr/>
                  <p14:nvPr/>
                </p14:nvContentPartPr>
                <p14:xfrm>
                  <a:off x="2594615" y="4383422"/>
                  <a:ext cx="120600" cy="2916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A5669D3A-588F-459A-97EF-E1DE6DDD351C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2585975" y="4374422"/>
                    <a:ext cx="13824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936AD673-9B42-48BF-8050-609C58CE0056}"/>
                      </a:ext>
                    </a:extLst>
                  </p14:cNvPr>
                  <p14:cNvContentPartPr/>
                  <p14:nvPr/>
                </p14:nvContentPartPr>
                <p14:xfrm>
                  <a:off x="2753735" y="4365062"/>
                  <a:ext cx="144000" cy="15552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936AD673-9B42-48BF-8050-609C58CE0056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744735" y="4356422"/>
                    <a:ext cx="161640" cy="17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07645F2A-0B37-489F-8733-87053F43F383}"/>
                      </a:ext>
                    </a:extLst>
                  </p14:cNvPr>
                  <p14:cNvContentPartPr/>
                  <p14:nvPr/>
                </p14:nvContentPartPr>
                <p14:xfrm>
                  <a:off x="2920775" y="4388462"/>
                  <a:ext cx="74160" cy="1227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07645F2A-0B37-489F-8733-87053F43F383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912135" y="4379822"/>
                    <a:ext cx="91800" cy="140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67DC0CF0-B3D7-4802-A9F1-6D6D62327E58}"/>
                </a:ext>
              </a:extLst>
            </p:cNvPr>
            <p:cNvGrpSpPr/>
            <p:nvPr/>
          </p:nvGrpSpPr>
          <p:grpSpPr>
            <a:xfrm>
              <a:off x="3215255" y="4231862"/>
              <a:ext cx="529920" cy="315360"/>
              <a:chOff x="3215255" y="4231862"/>
              <a:chExt cx="529920" cy="315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82BE5968-408E-4784-904C-0EE4C24DDACC}"/>
                      </a:ext>
                    </a:extLst>
                  </p14:cNvPr>
                  <p14:cNvContentPartPr/>
                  <p14:nvPr/>
                </p14:nvContentPartPr>
                <p14:xfrm>
                  <a:off x="3215255" y="4239422"/>
                  <a:ext cx="125280" cy="280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82BE5968-408E-4784-904C-0EE4C24DDAC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3206615" y="4230422"/>
                    <a:ext cx="142920" cy="29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115E9235-2DCA-4235-B1EA-A5336DAD5A1E}"/>
                      </a:ext>
                    </a:extLst>
                  </p14:cNvPr>
                  <p14:cNvContentPartPr/>
                  <p14:nvPr/>
                </p14:nvContentPartPr>
                <p14:xfrm>
                  <a:off x="3355655" y="4402142"/>
                  <a:ext cx="75960" cy="1137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115E9235-2DCA-4235-B1EA-A5336DAD5A1E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3346655" y="4393502"/>
                    <a:ext cx="9360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B7F31E9B-D4C8-466D-9C59-800E398A45AA}"/>
                      </a:ext>
                    </a:extLst>
                  </p14:cNvPr>
                  <p14:cNvContentPartPr/>
                  <p14:nvPr/>
                </p14:nvContentPartPr>
                <p14:xfrm>
                  <a:off x="3465815" y="4231862"/>
                  <a:ext cx="45360" cy="2721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B7F31E9B-D4C8-466D-9C59-800E398A45AA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3457175" y="4222862"/>
                    <a:ext cx="63000" cy="28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92AD0BBF-4A31-4079-B21B-D3C06FB73B7C}"/>
                      </a:ext>
                    </a:extLst>
                  </p14:cNvPr>
                  <p14:cNvContentPartPr/>
                  <p14:nvPr/>
                </p14:nvContentPartPr>
                <p14:xfrm>
                  <a:off x="3528815" y="4376222"/>
                  <a:ext cx="106920" cy="1515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92AD0BBF-4A31-4079-B21B-D3C06FB73B7C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519815" y="4367582"/>
                    <a:ext cx="124560" cy="16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22C94A13-4FE5-4EB4-B575-A1C028FAF4F5}"/>
                      </a:ext>
                    </a:extLst>
                  </p14:cNvPr>
                  <p14:cNvContentPartPr/>
                  <p14:nvPr/>
                </p14:nvContentPartPr>
                <p14:xfrm>
                  <a:off x="3656975" y="4370462"/>
                  <a:ext cx="88200" cy="17676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22C94A13-4FE5-4EB4-B575-A1C028FAF4F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647975" y="4361822"/>
                    <a:ext cx="105840" cy="194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A23D567-EFA3-475F-BD20-29699439A275}"/>
              </a:ext>
            </a:extLst>
          </p:cNvPr>
          <p:cNvGrpSpPr/>
          <p:nvPr/>
        </p:nvGrpSpPr>
        <p:grpSpPr>
          <a:xfrm>
            <a:off x="10240518" y="3834688"/>
            <a:ext cx="302760" cy="239760"/>
            <a:chOff x="10240518" y="3834688"/>
            <a:chExt cx="302760" cy="23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88922E9-E697-4091-BE21-B76CE72661E9}"/>
                    </a:ext>
                  </a:extLst>
                </p14:cNvPr>
                <p14:cNvContentPartPr/>
                <p14:nvPr/>
              </p14:nvContentPartPr>
              <p14:xfrm>
                <a:off x="10240518" y="3835408"/>
                <a:ext cx="16200" cy="220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88922E9-E697-4091-BE21-B76CE72661E9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222878" y="3817768"/>
                  <a:ext cx="518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B9BCE4E-9141-47CA-AD9A-6AD70F35E13F}"/>
                    </a:ext>
                  </a:extLst>
                </p14:cNvPr>
                <p14:cNvContentPartPr/>
                <p14:nvPr/>
              </p14:nvContentPartPr>
              <p14:xfrm>
                <a:off x="10354638" y="3834688"/>
                <a:ext cx="188640" cy="239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B9BCE4E-9141-47CA-AD9A-6AD70F35E13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336672" y="3816688"/>
                  <a:ext cx="224212" cy="27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38FB049-E3D8-42C2-B588-F7CDF19600CC}"/>
              </a:ext>
            </a:extLst>
          </p:cNvPr>
          <p:cNvGrpSpPr/>
          <p:nvPr/>
        </p:nvGrpSpPr>
        <p:grpSpPr>
          <a:xfrm>
            <a:off x="5560585" y="4088453"/>
            <a:ext cx="436320" cy="282600"/>
            <a:chOff x="3281744" y="4414470"/>
            <a:chExt cx="43632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1CD0E6C-41A9-4A45-ACF2-B578E70C9C19}"/>
                    </a:ext>
                  </a:extLst>
                </p14:cNvPr>
                <p14:cNvContentPartPr/>
                <p14:nvPr/>
              </p14:nvContentPartPr>
              <p14:xfrm>
                <a:off x="3281744" y="4573230"/>
                <a:ext cx="111600" cy="25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1CD0E6C-41A9-4A45-ACF2-B578E70C9C1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263744" y="4555590"/>
                  <a:ext cx="147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FD3CB87-CE72-4F42-8D60-A1CFBCDB327F}"/>
                    </a:ext>
                  </a:extLst>
                </p14:cNvPr>
                <p14:cNvContentPartPr/>
                <p14:nvPr/>
              </p14:nvContentPartPr>
              <p14:xfrm>
                <a:off x="3529064" y="4414470"/>
                <a:ext cx="21960" cy="282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FD3CB87-CE72-4F42-8D60-A1CFBCDB327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511424" y="4396830"/>
                  <a:ext cx="576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98388C3-E027-486E-8DBD-665AEC308534}"/>
                    </a:ext>
                  </a:extLst>
                </p14:cNvPr>
                <p14:cNvContentPartPr/>
                <p14:nvPr/>
              </p14:nvContentPartPr>
              <p14:xfrm>
                <a:off x="3599264" y="4481790"/>
                <a:ext cx="118800" cy="186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98388C3-E027-486E-8DBD-665AEC30853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581624" y="4464150"/>
                  <a:ext cx="15444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D57BAE-420D-49F7-8810-D3A28EEDC4DE}"/>
              </a:ext>
            </a:extLst>
          </p:cNvPr>
          <p:cNvGrpSpPr/>
          <p:nvPr/>
        </p:nvGrpSpPr>
        <p:grpSpPr>
          <a:xfrm>
            <a:off x="6071228" y="4092409"/>
            <a:ext cx="407446" cy="372701"/>
            <a:chOff x="2227865" y="3455311"/>
            <a:chExt cx="407446" cy="372701"/>
          </a:xfrm>
        </p:grpSpPr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55DE8EBD-F65F-424B-97B1-AAC8729D916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245237" y="343793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14:cNvPr>
                <p14:cNvContentPartPr/>
                <p14:nvPr/>
              </p14:nvContentPartPr>
              <p14:xfrm>
                <a:off x="2342552" y="3538771"/>
                <a:ext cx="224640" cy="237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333552" y="3529771"/>
                  <a:ext cx="24228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76A0CEA-5F86-4D47-8836-C453BD11836B}"/>
              </a:ext>
            </a:extLst>
          </p:cNvPr>
          <p:cNvGrpSpPr/>
          <p:nvPr/>
        </p:nvGrpSpPr>
        <p:grpSpPr>
          <a:xfrm>
            <a:off x="7579181" y="2228688"/>
            <a:ext cx="307800" cy="287640"/>
            <a:chOff x="3488158" y="3940583"/>
            <a:chExt cx="30780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0EB3926-F6F1-4C88-BC0F-C41675823B10}"/>
                    </a:ext>
                  </a:extLst>
                </p14:cNvPr>
                <p14:cNvContentPartPr/>
                <p14:nvPr/>
              </p14:nvContentPartPr>
              <p14:xfrm>
                <a:off x="3488158" y="3940583"/>
                <a:ext cx="95040" cy="2847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0EB3926-F6F1-4C88-BC0F-C41675823B1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470518" y="3922583"/>
                  <a:ext cx="1306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337DD63-A711-4924-83DC-B7D6849DC76A}"/>
                    </a:ext>
                  </a:extLst>
                </p14:cNvPr>
                <p14:cNvContentPartPr/>
                <p14:nvPr/>
              </p14:nvContentPartPr>
              <p14:xfrm>
                <a:off x="3632518" y="3958583"/>
                <a:ext cx="163440" cy="2696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337DD63-A711-4924-83DC-B7D6849DC76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614878" y="3940943"/>
                  <a:ext cx="199080" cy="30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E3D6E54-3C85-4376-9BC4-D96B13F198BF}"/>
              </a:ext>
            </a:extLst>
          </p:cNvPr>
          <p:cNvGrpSpPr/>
          <p:nvPr/>
        </p:nvGrpSpPr>
        <p:grpSpPr>
          <a:xfrm>
            <a:off x="7436045" y="5276405"/>
            <a:ext cx="489960" cy="275400"/>
            <a:chOff x="3349198" y="4514783"/>
            <a:chExt cx="4899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F13EF63-0E1C-4340-879C-74235AD39070}"/>
                    </a:ext>
                  </a:extLst>
                </p14:cNvPr>
                <p14:cNvContentPartPr/>
                <p14:nvPr/>
              </p14:nvContentPartPr>
              <p14:xfrm>
                <a:off x="3349198" y="4649783"/>
                <a:ext cx="167400" cy="500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F13EF63-0E1C-4340-879C-74235AD3907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331558" y="4631783"/>
                  <a:ext cx="2030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B867C3C-86CD-4FB5-A39D-AE324CE9C152}"/>
                    </a:ext>
                  </a:extLst>
                </p14:cNvPr>
                <p14:cNvContentPartPr/>
                <p14:nvPr/>
              </p14:nvContentPartPr>
              <p14:xfrm>
                <a:off x="3622078" y="4525943"/>
                <a:ext cx="28080" cy="264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B867C3C-86CD-4FB5-A39D-AE324CE9C15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604078" y="4507943"/>
                  <a:ext cx="637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D223E7A-2C1F-4C4D-AACC-638562F84ADA}"/>
                    </a:ext>
                  </a:extLst>
                </p14:cNvPr>
                <p14:cNvContentPartPr/>
                <p14:nvPr/>
              </p14:nvContentPartPr>
              <p14:xfrm>
                <a:off x="3707398" y="4514783"/>
                <a:ext cx="131760" cy="213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D223E7A-2C1F-4C4D-AACC-638562F84AD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689758" y="4496783"/>
                  <a:ext cx="167400" cy="248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579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995262" cy="560981"/>
          </a:xfrm>
        </p:spPr>
        <p:txBody>
          <a:bodyPr/>
          <a:lstStyle/>
          <a:p>
            <a:r>
              <a:rPr lang="en-US" dirty="0"/>
              <a:t>Step 3: Prediction!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three students: A,B,C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digit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7030A0"/>
                </a:solidFill>
              </a:rPr>
              <a:t>predicts the digit, 0-9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63EED-AAB9-B1EF-68D6-DE5827EB9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060" y="1113178"/>
            <a:ext cx="6107750" cy="51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001536" cy="560981"/>
          </a:xfrm>
        </p:spPr>
        <p:txBody>
          <a:bodyPr/>
          <a:lstStyle/>
          <a:p>
            <a:r>
              <a:rPr lang="en-US" dirty="0"/>
              <a:t>Step 4: Creation!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three students: A,B,C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digit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C00000"/>
                </a:solidFill>
              </a:rPr>
              <a:t>draws a new digit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2B558-7306-89DE-7C7E-D0EAFC34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060" y="1113178"/>
            <a:ext cx="6107750" cy="51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91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2A6C-BEE9-266C-2D5B-94548A60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6BBE0-697F-1183-E783-AEEFF92D3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9AC0D43-229C-2BE4-34C2-A49CA88C0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3178"/>
            <a:ext cx="12192000" cy="54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63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71AC-F369-E850-D651-BB09C62A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CC9A0-96CF-54C3-33D1-C1D1B01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features did you use?</a:t>
            </a:r>
          </a:p>
        </p:txBody>
      </p:sp>
    </p:spTree>
    <p:extLst>
      <p:ext uri="{BB962C8B-B14F-4D97-AF65-F5344CB8AC3E}">
        <p14:creationId xmlns:p14="http://schemas.microsoft.com/office/powerpoint/2010/main" val="35050865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86721-A214-445C-857E-8B8C0B238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595" y="967073"/>
            <a:ext cx="4725306" cy="4720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47E1D6-C237-4BE4-9BA8-45577A8F7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3" y="3233213"/>
            <a:ext cx="591851" cy="634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Organize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</p:spPr>
            <p:txBody>
              <a:bodyPr/>
              <a:lstStyle/>
              <a:p>
                <a:r>
                  <a:rPr lang="en-US" dirty="0"/>
                  <a:t>Neural networks can learn to organization too!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Image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 Image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  <a:blipFill>
                <a:blip r:embed="rId5"/>
                <a:stretch>
                  <a:fillRect l="-1780" t="-13077" b="-12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30B06E-470E-49AE-8CAC-23FC2A94864A}"/>
              </a:ext>
            </a:extLst>
          </p:cNvPr>
          <p:cNvSpPr txBox="1"/>
          <p:nvPr/>
        </p:nvSpPr>
        <p:spPr>
          <a:xfrm>
            <a:off x="552099" y="6097805"/>
            <a:ext cx="10359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https://cs.stanford.edu/people/karpathy/convnetjs/demo/autoencoder.html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8B737EA6-4D98-4672-89FC-CE10105B8EE4}"/>
              </a:ext>
            </a:extLst>
          </p:cNvPr>
          <p:cNvSpPr/>
          <p:nvPr/>
        </p:nvSpPr>
        <p:spPr>
          <a:xfrm rot="5400000">
            <a:off x="1594558" y="4501404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A0FC57CD-FBBA-484C-9FA5-BBB95F584623}"/>
              </a:ext>
            </a:extLst>
          </p:cNvPr>
          <p:cNvSpPr/>
          <p:nvPr/>
        </p:nvSpPr>
        <p:spPr>
          <a:xfrm rot="16200000">
            <a:off x="3743846" y="4501404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23C578-D1C3-41D1-A051-18ED064DD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4" y="4653307"/>
            <a:ext cx="592934" cy="624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5076A-0DE6-4F25-AAC1-9830086DB3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955" y="4653307"/>
            <a:ext cx="608018" cy="599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9D188F-CEAD-4BF1-B311-B50EEAD4DC8D}"/>
                  </a:ext>
                </a:extLst>
              </p:cNvPr>
              <p:cNvSpPr txBox="1"/>
              <p:nvPr/>
            </p:nvSpPr>
            <p:spPr>
              <a:xfrm>
                <a:off x="2759676" y="4653307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9D188F-CEAD-4BF1-B311-B50EEAD4D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676" y="4653307"/>
                <a:ext cx="836307" cy="8067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AD6F24D6-97DD-472F-8138-AD31F0D16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955" y="3233213"/>
            <a:ext cx="591851" cy="634126"/>
          </a:xfrm>
          <a:prstGeom prst="rect">
            <a:avLst/>
          </a:prstGeom>
        </p:spPr>
      </p:pic>
      <p:sp>
        <p:nvSpPr>
          <p:cNvPr id="21" name="Trapezoid 20">
            <a:extLst>
              <a:ext uri="{FF2B5EF4-FFF2-40B4-BE49-F238E27FC236}">
                <a16:creationId xmlns:a16="http://schemas.microsoft.com/office/drawing/2014/main" id="{8FD3E63A-27AF-4AA5-8949-C625833C7815}"/>
              </a:ext>
            </a:extLst>
          </p:cNvPr>
          <p:cNvSpPr/>
          <p:nvPr/>
        </p:nvSpPr>
        <p:spPr>
          <a:xfrm rot="5400000">
            <a:off x="1594558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67763D10-060B-473F-9105-F5E4BE951102}"/>
              </a:ext>
            </a:extLst>
          </p:cNvPr>
          <p:cNvSpPr/>
          <p:nvPr/>
        </p:nvSpPr>
        <p:spPr>
          <a:xfrm rot="16200000">
            <a:off x="3743846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/>
              <p:nvPr/>
            </p:nvSpPr>
            <p:spPr>
              <a:xfrm>
                <a:off x="2726056" y="3237784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056" y="3237784"/>
                <a:ext cx="836307" cy="8067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/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/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725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/>
              <a:t>Demo: Using a learned feature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CF792-19A4-BFA5-093C-D1C7F521B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907" y="1517019"/>
            <a:ext cx="8364186" cy="2059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83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10" y="1070525"/>
            <a:ext cx="6903890" cy="5664572"/>
          </a:xfrm>
        </p:spPr>
        <p:txBody>
          <a:bodyPr/>
          <a:lstStyle/>
          <a:p>
            <a:r>
              <a:rPr lang="en-US" dirty="0"/>
              <a:t>Aliens</a:t>
            </a:r>
          </a:p>
          <a:p>
            <a:endParaRPr lang="en-US" sz="400" dirty="0"/>
          </a:p>
          <a:p>
            <a:r>
              <a:rPr lang="en-US" dirty="0"/>
              <a:t>Course team</a:t>
            </a:r>
          </a:p>
          <a:p>
            <a:r>
              <a:rPr lang="en-US" dirty="0"/>
              <a:t>What is AI and ML?</a:t>
            </a:r>
          </a:p>
          <a:p>
            <a:r>
              <a:rPr lang="en-US" dirty="0"/>
              <a:t>ML framework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/>
            <a:endParaRPr lang="en-US" sz="400" dirty="0"/>
          </a:p>
          <a:p>
            <a:pPr eaLnBrk="1" hangingPunct="1"/>
            <a:r>
              <a:rPr lang="en-US" dirty="0"/>
              <a:t>Example ML models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Autoencoder (Aliens)</a:t>
            </a:r>
          </a:p>
          <a:p>
            <a:pPr eaLnBrk="1" hangingPunct="1"/>
            <a:endParaRPr lang="en-US" sz="400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Piazza and website for course info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125" y="183945"/>
            <a:ext cx="3747386" cy="41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90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722" y="1872239"/>
            <a:ext cx="1943055" cy="19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722" y="4261034"/>
            <a:ext cx="1943055" cy="19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apezoid 3">
            <a:extLst>
              <a:ext uri="{FF2B5EF4-FFF2-40B4-BE49-F238E27FC236}">
                <a16:creationId xmlns:a16="http://schemas.microsoft.com/office/drawing/2014/main" id="{1AEB381D-2BAC-980C-EC74-8DB58BCE47E7}"/>
              </a:ext>
            </a:extLst>
          </p:cNvPr>
          <p:cNvSpPr/>
          <p:nvPr/>
        </p:nvSpPr>
        <p:spPr>
          <a:xfrm rot="16200000">
            <a:off x="4262245" y="4611258"/>
            <a:ext cx="1310012" cy="1134637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CBA44E-1991-D873-870A-BE402ADE71E7}"/>
                  </a:ext>
                </a:extLst>
              </p:cNvPr>
              <p:cNvSpPr txBox="1"/>
              <p:nvPr/>
            </p:nvSpPr>
            <p:spPr>
              <a:xfrm>
                <a:off x="3302048" y="4703517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CBA44E-1991-D873-870A-BE402ADE7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48" y="4703517"/>
                <a:ext cx="836307" cy="8067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rapezoid 5">
            <a:extLst>
              <a:ext uri="{FF2B5EF4-FFF2-40B4-BE49-F238E27FC236}">
                <a16:creationId xmlns:a16="http://schemas.microsoft.com/office/drawing/2014/main" id="{111BC2C0-9FCB-0C14-32C0-14789F548495}"/>
              </a:ext>
            </a:extLst>
          </p:cNvPr>
          <p:cNvSpPr/>
          <p:nvPr/>
        </p:nvSpPr>
        <p:spPr>
          <a:xfrm rot="16200000">
            <a:off x="4262245" y="2341030"/>
            <a:ext cx="1310012" cy="1134637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E95C2-704D-E22D-8BD1-EEC4665FC7C2}"/>
                  </a:ext>
                </a:extLst>
              </p:cNvPr>
              <p:cNvSpPr txBox="1"/>
              <p:nvPr/>
            </p:nvSpPr>
            <p:spPr>
              <a:xfrm>
                <a:off x="3302049" y="2504968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E95C2-704D-E22D-8BD1-EEC4665FC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49" y="2504968"/>
                <a:ext cx="836307" cy="806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063B4B8-82ED-8484-C255-BD1D17E212D8}"/>
              </a:ext>
            </a:extLst>
          </p:cNvPr>
          <p:cNvSpPr txBox="1"/>
          <p:nvPr/>
        </p:nvSpPr>
        <p:spPr>
          <a:xfrm>
            <a:off x="2965269" y="2022509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Random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E10FC-2B86-F28F-63D9-DC2328C62224}"/>
              </a:ext>
            </a:extLst>
          </p:cNvPr>
          <p:cNvSpPr txBox="1"/>
          <p:nvPr/>
        </p:nvSpPr>
        <p:spPr>
          <a:xfrm>
            <a:off x="3014320" y="4225158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val="4917816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11E0-1C99-451D-B35F-FD33472B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GAN Slider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D215-70E6-4BAF-ADB8-68E9A7BE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https://github.com/genforce/interfacegan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https://colab.research.google.com/github/genforce/interfacegan/blob/master/docs/InterFaceGAN.ipynb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3DE6E-67F3-5669-1942-41E9DB105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188" y="2367956"/>
            <a:ext cx="7698441" cy="4356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60530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11E0-1C99-451D-B35F-FD33472B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GAN Slider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D215-70E6-4BAF-ADB8-68E9A7BE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https://github.com/genforce/interfacegan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https://colab.research.google.com/github/genforce/interfacegan/blob/master/docs/InterFaceGAN.ipynb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6DE08-D1BA-4ED1-A345-13254BCAD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188" y="2233923"/>
            <a:ext cx="7698441" cy="44907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512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8542-2484-417E-AEBC-DABF001B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Learner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4CACE-EE4A-47D8-8B12-634C9FC7E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 Harrison, CMU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BC8EAF-D254-4E0A-B576-3E1FF36D6DC8}"/>
              </a:ext>
            </a:extLst>
          </p:cNvPr>
          <p:cNvSpPr txBox="1">
            <a:spLocks/>
          </p:cNvSpPr>
          <p:nvPr/>
        </p:nvSpPr>
        <p:spPr>
          <a:xfrm>
            <a:off x="404937" y="4796655"/>
            <a:ext cx="10515600" cy="465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2"/>
              </a:rPr>
              <a:t>https://chrisharrison.net/index.php/Research/ListenLearner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32D25-CE88-49EA-8897-B163D3AF6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37" y="1754271"/>
            <a:ext cx="11639901" cy="3033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70E13D-9863-77D4-60B5-9AFAD9B29240}"/>
                  </a:ext>
                </a:extLst>
              </p14:cNvPr>
              <p14:cNvContentPartPr/>
              <p14:nvPr/>
            </p14:nvContentPartPr>
            <p14:xfrm>
              <a:off x="3975994" y="4224272"/>
              <a:ext cx="6120" cy="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70E13D-9863-77D4-60B5-9AFAD9B292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6994" y="4215632"/>
                <a:ext cx="237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FB9B0DA-C768-19E1-596A-FDFB0F682382}"/>
                  </a:ext>
                </a:extLst>
              </p14:cNvPr>
              <p14:cNvContentPartPr/>
              <p14:nvPr/>
            </p14:nvContentPartPr>
            <p14:xfrm>
              <a:off x="3991320" y="4225680"/>
              <a:ext cx="42120" cy="46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FB9B0DA-C768-19E1-596A-FDFB0F6823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2320" y="4217040"/>
                <a:ext cx="597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DF5D8E8-464B-18EC-A3D6-6EB4C668B928}"/>
                  </a:ext>
                </a:extLst>
              </p14:cNvPr>
              <p14:cNvContentPartPr/>
              <p14:nvPr/>
            </p14:nvContentPartPr>
            <p14:xfrm>
              <a:off x="4790160" y="3495240"/>
              <a:ext cx="25920" cy="34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DF5D8E8-464B-18EC-A3D6-6EB4C668B9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81520" y="3486600"/>
                <a:ext cx="435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8BC0CC-23B6-E406-71FA-5A0622D0F508}"/>
                  </a:ext>
                </a:extLst>
              </p14:cNvPr>
              <p14:cNvContentPartPr/>
              <p14:nvPr/>
            </p14:nvContentPartPr>
            <p14:xfrm>
              <a:off x="4716000" y="3595320"/>
              <a:ext cx="39600" cy="33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8BC0CC-23B6-E406-71FA-5A0622D0F5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07000" y="3586320"/>
                <a:ext cx="572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FD6F1EC-B64F-DEB4-35B8-213CBE728AF9}"/>
                  </a:ext>
                </a:extLst>
              </p14:cNvPr>
              <p14:cNvContentPartPr/>
              <p14:nvPr/>
            </p14:nvContentPartPr>
            <p14:xfrm>
              <a:off x="4920840" y="3770640"/>
              <a:ext cx="27000" cy="27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FD6F1EC-B64F-DEB4-35B8-213CBE728AF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11840" y="3762000"/>
                <a:ext cx="44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632D795-76DA-6FB0-BDD5-845DE4A4C5B9}"/>
                  </a:ext>
                </a:extLst>
              </p14:cNvPr>
              <p14:cNvContentPartPr/>
              <p14:nvPr/>
            </p14:nvContentPartPr>
            <p14:xfrm>
              <a:off x="4953240" y="3919680"/>
              <a:ext cx="36000" cy="25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632D795-76DA-6FB0-BDD5-845DE4A4C5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44240" y="3911040"/>
                <a:ext cx="536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854EF7A-E698-5FFF-FB24-9DA6491227A6}"/>
                  </a:ext>
                </a:extLst>
              </p14:cNvPr>
              <p14:cNvContentPartPr/>
              <p14:nvPr/>
            </p14:nvContentPartPr>
            <p14:xfrm>
              <a:off x="5009840" y="4293948"/>
              <a:ext cx="29880" cy="27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854EF7A-E698-5FFF-FB24-9DA6491227A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00840" y="4285308"/>
                <a:ext cx="47520" cy="4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957115DF-D803-6A98-D860-42FD2A1BF52B}"/>
              </a:ext>
            </a:extLst>
          </p:cNvPr>
          <p:cNvGrpSpPr/>
          <p:nvPr/>
        </p:nvGrpSpPr>
        <p:grpSpPr>
          <a:xfrm>
            <a:off x="4790166" y="4488581"/>
            <a:ext cx="38520" cy="27360"/>
            <a:chOff x="4790166" y="4488581"/>
            <a:chExt cx="38520" cy="2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B0EAFE1-55D7-4EDB-0176-01F84DCDF8EE}"/>
                    </a:ext>
                  </a:extLst>
                </p14:cNvPr>
                <p14:cNvContentPartPr/>
                <p14:nvPr/>
              </p14:nvContentPartPr>
              <p14:xfrm>
                <a:off x="4790166" y="4488581"/>
                <a:ext cx="38520" cy="27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B0EAFE1-55D7-4EDB-0176-01F84DCDF8E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81166" y="4479941"/>
                  <a:ext cx="561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1CE45D9-99E4-A1FE-A435-605209D2B426}"/>
                    </a:ext>
                  </a:extLst>
                </p14:cNvPr>
                <p14:cNvContentPartPr/>
                <p14:nvPr/>
              </p14:nvContentPartPr>
              <p14:xfrm>
                <a:off x="4798806" y="4489301"/>
                <a:ext cx="1440" cy="4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1CE45D9-99E4-A1FE-A435-605209D2B42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90166" y="4480301"/>
                  <a:ext cx="1908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D1001D3-C6AA-BCB5-E2F7-E2DCD178DC3C}"/>
                  </a:ext>
                </a:extLst>
              </p14:cNvPr>
              <p14:cNvContentPartPr/>
              <p14:nvPr/>
            </p14:nvContentPartPr>
            <p14:xfrm>
              <a:off x="5101566" y="4453301"/>
              <a:ext cx="27720" cy="29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D1001D3-C6AA-BCB5-E2F7-E2DCD178DC3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92566" y="4444661"/>
                <a:ext cx="45360" cy="4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78891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E3E18-95FD-4C11-AEC7-671A80CF7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833" y="2392818"/>
            <a:ext cx="5449037" cy="4465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with Deep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7BB680-75A1-4C59-B5BF-3488D63E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51932" cy="2039539"/>
          </a:xfrm>
        </p:spPr>
        <p:txBody>
          <a:bodyPr/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Hinton, Geoffrey E., and Ruslan R. 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Salakhutdinov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"Reducing the dimensionality of data with neural networks.”</a:t>
            </a:r>
          </a:p>
          <a:p>
            <a:r>
              <a:rPr lang="en-US" sz="2400" i="1" dirty="0">
                <a:solidFill>
                  <a:srgbClr val="222222"/>
                </a:solidFill>
                <a:latin typeface="Arial" panose="020B0604020202020204" pitchFamily="34" charset="0"/>
              </a:rPr>
              <a:t>Science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 313.5786 (2006): 504-507.</a:t>
            </a:r>
            <a:endParaRPr lang="en-US" sz="2400" dirty="0"/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34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https://cs.stanford.edu/people/karpathy/convnetjs/demo/autoencoder.html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A1E958-D152-4ED3-9B71-5936A4E10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67" y="3188830"/>
            <a:ext cx="1962424" cy="1781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C21225-8EAA-480E-82A1-A470A340F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79" y="3241888"/>
            <a:ext cx="1733792" cy="179095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B08A79A-45CC-42A7-B7AB-2CA4776DD9AB}"/>
              </a:ext>
            </a:extLst>
          </p:cNvPr>
          <p:cNvGrpSpPr/>
          <p:nvPr/>
        </p:nvGrpSpPr>
        <p:grpSpPr>
          <a:xfrm>
            <a:off x="3919199" y="1438409"/>
            <a:ext cx="3994395" cy="5298564"/>
            <a:chOff x="3919199" y="1532540"/>
            <a:chExt cx="3994395" cy="52985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D7CD48-9871-481B-AACA-B96413B3B793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C98913-62F4-42D3-BD01-98B95140C91E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Autoencoder network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9EBD7-55F5-449C-BBDB-D118791C3846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DC1C09-A45B-4305-BF23-B8F0FE73BEE9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 neurons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71E3EF-6489-423F-B6B2-039C01227A4D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E23CB9-3111-43FC-A05D-C4A7E7453A8B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58BADC-4320-412B-A7B6-5063949E6340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E39D00-8BB6-4F1F-B4F5-851635F3CC39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B80C6-5765-4991-8C8D-1AFF61E75C77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784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neurons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1AAB6A-39C3-4207-8C06-0F6D4DE6494E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F395E0-DBD4-44E4-88B1-6EA10997F568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776350-5648-495E-8580-85FDC59B90CE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B4FBFFF-808C-4652-8F4E-3DF562A63C7D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5D8C0B-C331-45E3-AB2C-E7A1375A4C45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5A366AA-2BD2-41D8-B067-8572B4A23C2F}"/>
              </a:ext>
            </a:extLst>
          </p:cNvPr>
          <p:cNvSpPr txBox="1"/>
          <p:nvPr/>
        </p:nvSpPr>
        <p:spPr>
          <a:xfrm>
            <a:off x="1565000" y="2568393"/>
            <a:ext cx="1962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Input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28x28 = 784 pixels</a:t>
            </a:r>
          </a:p>
        </p:txBody>
      </p:sp>
    </p:spTree>
    <p:extLst>
      <p:ext uri="{BB962C8B-B14F-4D97-AF65-F5344CB8AC3E}">
        <p14:creationId xmlns:p14="http://schemas.microsoft.com/office/powerpoint/2010/main" val="1971721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/>
              <a:t>Math for autoencoder model</a:t>
            </a:r>
          </a:p>
          <a:p>
            <a:endParaRPr lang="en-US" sz="2400" dirty="0"/>
          </a:p>
          <a:p>
            <a:r>
              <a:rPr lang="en-US" sz="2400" dirty="0"/>
              <a:t>Linear layer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ReLU layer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Tanh layer</a:t>
            </a:r>
          </a:p>
        </p:txBody>
      </p:sp>
    </p:spTree>
    <p:extLst>
      <p:ext uri="{BB962C8B-B14F-4D97-AF65-F5344CB8AC3E}">
        <p14:creationId xmlns:p14="http://schemas.microsoft.com/office/powerpoint/2010/main" val="3254721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117583"/>
          </a:xfrm>
        </p:spPr>
        <p:txBody>
          <a:bodyPr/>
          <a:lstStyle/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https://www.cs.cmu.edu/~10315</a:t>
            </a:r>
            <a:endParaRPr lang="en-US" dirty="0"/>
          </a:p>
          <a:p>
            <a:endParaRPr lang="en-US" sz="2000" dirty="0"/>
          </a:p>
          <a:p>
            <a:r>
              <a:rPr lang="en-US" dirty="0"/>
              <a:t>Communication:</a:t>
            </a:r>
          </a:p>
          <a:p>
            <a:r>
              <a:rPr lang="en-US" dirty="0"/>
              <a:t>	</a:t>
            </a:r>
            <a:r>
              <a:rPr lang="en-US" dirty="0">
                <a:hlinkClick r:id="rId3"/>
              </a:rPr>
              <a:t>piazza.com</a:t>
            </a:r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E-mail </a:t>
            </a:r>
            <a:r>
              <a:rPr lang="en-US" dirty="0" err="1"/>
              <a:t>Joshmin</a:t>
            </a:r>
            <a:r>
              <a:rPr lang="en-US" dirty="0"/>
              <a:t> if piazza doesn’t work:</a:t>
            </a:r>
          </a:p>
          <a:p>
            <a:r>
              <a:rPr lang="en-US" dirty="0"/>
              <a:t>	</a:t>
            </a:r>
            <a:r>
              <a:rPr lang="en-US" dirty="0">
                <a:hlinkClick r:id="rId4"/>
              </a:rPr>
              <a:t>joshminr@andrew.cmu.edu</a:t>
            </a:r>
            <a:endParaRPr lang="en-US" dirty="0"/>
          </a:p>
          <a:p>
            <a:r>
              <a:rPr lang="en-US" dirty="0"/>
              <a:t>	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090" y="2457411"/>
            <a:ext cx="1727200" cy="5467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D997A8-799F-C3B2-E547-73E3F97C7259}"/>
              </a:ext>
            </a:extLst>
          </p:cNvPr>
          <p:cNvSpPr txBox="1">
            <a:spLocks/>
          </p:cNvSpPr>
          <p:nvPr/>
        </p:nvSpPr>
        <p:spPr>
          <a:xfrm>
            <a:off x="7877131" y="1911097"/>
            <a:ext cx="4059230" cy="3319664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030A0"/>
                </a:solidFill>
              </a:rPr>
              <a:t>Important posts coming soon!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Office Hours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Jupyter</a:t>
            </a:r>
            <a:r>
              <a:rPr lang="en-US" sz="2400" dirty="0">
                <a:solidFill>
                  <a:schemeClr val="tx1"/>
                </a:solidFill>
              </a:rPr>
              <a:t> notebooks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Recitation (Fri)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Pre-reading (due Sun)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HW0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HW1</a:t>
            </a:r>
          </a:p>
        </p:txBody>
      </p:sp>
    </p:spTree>
    <p:extLst>
      <p:ext uri="{BB962C8B-B14F-4D97-AF65-F5344CB8AC3E}">
        <p14:creationId xmlns:p14="http://schemas.microsoft.com/office/powerpoint/2010/main" val="310587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3C874E13-62C3-0094-7FA2-425A8D6CF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Instructor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7C5C3-764E-99E8-0F06-EDC4DEE06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75" y="1694227"/>
            <a:ext cx="2100278" cy="3062310"/>
          </a:xfrm>
          <a:prstGeom prst="rect">
            <a:avLst/>
          </a:prstGeom>
        </p:spPr>
      </p:pic>
      <p:sp>
        <p:nvSpPr>
          <p:cNvPr id="6" name="Text Box 19">
            <a:extLst>
              <a:ext uri="{FF2B5EF4-FFF2-40B4-BE49-F238E27FC236}">
                <a16:creationId xmlns:a16="http://schemas.microsoft.com/office/drawing/2014/main" id="{C014AFDF-15BE-62B1-6E7D-A0B96A7A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153" y="102803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Education Associate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C5D5AA-7BE9-A107-D19E-86E7EB6E8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153" y="1694227"/>
            <a:ext cx="2133898" cy="269595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20194C-35BD-B5C5-BE96-60ACDE6E6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9" y="4919967"/>
            <a:ext cx="4826146" cy="1257077"/>
          </a:xfrm>
        </p:spPr>
        <p:txBody>
          <a:bodyPr/>
          <a:lstStyle/>
          <a:p>
            <a:r>
              <a:rPr lang="en-US" sz="2000" dirty="0"/>
              <a:t>Best way to contact Pat: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Post on Piazza (private post as needed)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Just grab an OH appointment slot</a:t>
            </a:r>
          </a:p>
          <a:p>
            <a:endParaRPr lang="en-US" sz="1600" dirty="0"/>
          </a:p>
          <a:p>
            <a:endParaRPr lang="en-US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01D732-8ABB-96F3-27D5-F7DF1CA9A4DE}"/>
              </a:ext>
            </a:extLst>
          </p:cNvPr>
          <p:cNvSpPr txBox="1">
            <a:spLocks/>
          </p:cNvSpPr>
          <p:nvPr/>
        </p:nvSpPr>
        <p:spPr>
          <a:xfrm>
            <a:off x="5667152" y="4919966"/>
            <a:ext cx="5708771" cy="12570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Email </a:t>
            </a:r>
            <a:r>
              <a:rPr lang="en-US" sz="2000" dirty="0" err="1"/>
              <a:t>Joshmin</a:t>
            </a:r>
            <a:r>
              <a:rPr lang="en-US" sz="2000" dirty="0"/>
              <a:t>, joshminr@andrew.cmu.edu, for any: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Exceptions, extensions, </a:t>
            </a:r>
            <a:r>
              <a:rPr lang="en-US" sz="2000" dirty="0" err="1">
                <a:solidFill>
                  <a:schemeClr val="tx1"/>
                </a:solidFill>
              </a:rPr>
              <a:t>etc</a:t>
            </a: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Any course logistics</a:t>
            </a:r>
          </a:p>
          <a:p>
            <a:endParaRPr lang="en-US" sz="16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361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8A09FFE-61B5-FA64-6196-E99D470C9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595" y="1692190"/>
            <a:ext cx="6318805" cy="5085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3E9BA9D-17FF-3D44-355F-D196A3021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Teaching Assistants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ED126-83BB-20EF-FEF7-7DE3641D7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70" y="1692190"/>
            <a:ext cx="4160800" cy="252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EE727F-A09E-2966-F990-2758463D4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218" y="1683556"/>
            <a:ext cx="4182386" cy="2502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5F6B0C-93E1-AFB0-6DEF-A7399A5F5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712" y="4292128"/>
            <a:ext cx="1936892" cy="2461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5C66B4-70A3-88BE-FDDE-DE10F1A470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93"/>
          <a:stretch/>
        </p:blipFill>
        <p:spPr>
          <a:xfrm>
            <a:off x="1063461" y="6125497"/>
            <a:ext cx="1524810" cy="598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551352-9921-A375-C171-CB2F05F0DC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67" b="36442"/>
          <a:stretch/>
        </p:blipFill>
        <p:spPr>
          <a:xfrm>
            <a:off x="831470" y="4358261"/>
            <a:ext cx="1958990" cy="17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70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4C5DC-822B-5BB9-D99F-81DBF6BA0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752" y="1675177"/>
            <a:ext cx="8802495" cy="4949042"/>
          </a:xfrm>
          <a:prstGeom prst="rect">
            <a:avLst/>
          </a:prstGeom>
        </p:spPr>
      </p:pic>
      <p:sp>
        <p:nvSpPr>
          <p:cNvPr id="5" name="Text Box 19">
            <a:extLst>
              <a:ext uri="{FF2B5EF4-FFF2-40B4-BE49-F238E27FC236}">
                <a16:creationId xmlns:a16="http://schemas.microsoft.com/office/drawing/2014/main" id="{C652956D-E422-31AE-C664-0BA675C69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Students!!</a:t>
            </a:r>
          </a:p>
        </p:txBody>
      </p:sp>
    </p:spTree>
    <p:extLst>
      <p:ext uri="{BB962C8B-B14F-4D97-AF65-F5344CB8AC3E}">
        <p14:creationId xmlns:p14="http://schemas.microsoft.com/office/powerpoint/2010/main" val="40152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ECED-B78D-0F9D-F7E4-575099D5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"Poll"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2FE2E-6F78-93D6-CECB-24EC3D85A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these are artificial?</a:t>
            </a:r>
          </a:p>
          <a:p>
            <a:r>
              <a:rPr lang="en-US" dirty="0"/>
              <a:t>Which of these are more intelligent?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D9FD39-834B-D937-9616-EDC4C75D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7198" y="2308867"/>
            <a:ext cx="3143518" cy="418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g | History, Domestication, Physical Traits, Breeds ...">
            <a:extLst>
              <a:ext uri="{FF2B5EF4-FFF2-40B4-BE49-F238E27FC236}">
                <a16:creationId xmlns:a16="http://schemas.microsoft.com/office/drawing/2014/main" id="{FCD846D7-219F-1C50-772C-1A8F254C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086" y="2308867"/>
            <a:ext cx="5504243" cy="381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98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4410</TotalTime>
  <Words>1952</Words>
  <Application>Microsoft Office PowerPoint</Application>
  <PresentationFormat>Widescreen</PresentationFormat>
  <Paragraphs>346</Paragraphs>
  <Slides>47</Slides>
  <Notes>22</Notes>
  <HiddenSlides>12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Candara</vt:lpstr>
      <vt:lpstr>CMU Serif Roman</vt:lpstr>
      <vt:lpstr>NeueHaasGroteskText W01</vt:lpstr>
      <vt:lpstr>Times New Roman</vt:lpstr>
      <vt:lpstr>Wingdings</vt:lpstr>
      <vt:lpstr>Office Theme</vt:lpstr>
      <vt:lpstr>1_Office Theme</vt:lpstr>
      <vt:lpstr>As you walk in</vt:lpstr>
      <vt:lpstr>Exercise: Human-defined Feature Space</vt:lpstr>
      <vt:lpstr>  10-315 Introduction to ML </vt:lpstr>
      <vt:lpstr>Today</vt:lpstr>
      <vt:lpstr>Course Information</vt:lpstr>
      <vt:lpstr>Course Team</vt:lpstr>
      <vt:lpstr>Course Team</vt:lpstr>
      <vt:lpstr>Course Team</vt:lpstr>
      <vt:lpstr>"Poll"</vt:lpstr>
      <vt:lpstr>AI Definition by John McCarthy</vt:lpstr>
      <vt:lpstr>Attributes of Intelligence</vt:lpstr>
      <vt:lpstr>"Poll" Turn to your neighbor</vt:lpstr>
      <vt:lpstr>Intelligence and Uncertainty</vt:lpstr>
      <vt:lpstr>AI Definition by John McCarthy</vt:lpstr>
      <vt:lpstr>AI Definition (Pat's Version)</vt:lpstr>
      <vt:lpstr>Artificial Intelligence vs Machine Learning?</vt:lpstr>
      <vt:lpstr>A Brief History of AI</vt:lpstr>
      <vt:lpstr>A Brief History of AI: Via Google N-grams Viewer</vt:lpstr>
      <vt:lpstr>A Brief History of AI</vt:lpstr>
      <vt:lpstr>A Brief History of AI</vt:lpstr>
      <vt:lpstr>What is ML?</vt:lpstr>
      <vt:lpstr>ML Applications?</vt:lpstr>
      <vt:lpstr>Speech Recognition</vt:lpstr>
      <vt:lpstr>Robotics</vt:lpstr>
      <vt:lpstr>Games / Reasoning</vt:lpstr>
      <vt:lpstr>Computer Vision</vt:lpstr>
      <vt:lpstr>Learning Theory</vt:lpstr>
      <vt:lpstr>Machine Learning and Statistics</vt:lpstr>
      <vt:lpstr>As you walk in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Poll 1</vt:lpstr>
      <vt:lpstr>Learning to Organize Data</vt:lpstr>
      <vt:lpstr>Digit Autoencoder</vt:lpstr>
      <vt:lpstr>Task: Face Generation</vt:lpstr>
      <vt:lpstr>Task: Face Generation</vt:lpstr>
      <vt:lpstr>Face GAN Slider Demo</vt:lpstr>
      <vt:lpstr>Face GAN Slider Demo</vt:lpstr>
      <vt:lpstr>Listen Learner</vt:lpstr>
      <vt:lpstr>Dimensionality Reduction with Deep Learning</vt:lpstr>
      <vt:lpstr>Digit Autoencoder</vt:lpstr>
      <vt:lpstr>Digit Autoencoder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111</cp:revision>
  <dcterms:created xsi:type="dcterms:W3CDTF">2020-05-18T13:01:09Z</dcterms:created>
  <dcterms:modified xsi:type="dcterms:W3CDTF">2024-01-23T02:01:09Z</dcterms:modified>
</cp:coreProperties>
</file>