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2.xml" ContentType="application/inkml+xml"/>
  <Override PartName="/ppt/notesSlides/notesSlide5.xml" ContentType="application/vnd.openxmlformats-officedocument.presentationml.notesSlide+xml"/>
  <Override PartName="/ppt/ink/ink3.xml" ContentType="application/inkml+xml"/>
  <Override PartName="/ppt/notesSlides/notesSlide6.xml" ContentType="application/vnd.openxmlformats-officedocument.presentationml.notesSlide+xml"/>
  <Override PartName="/ppt/ink/ink4.xml" ContentType="application/inkml+xml"/>
  <Override PartName="/ppt/notesSlides/notesSlide7.xml" ContentType="application/vnd.openxmlformats-officedocument.presentationml.notesSlide+xml"/>
  <Override PartName="/ppt/ink/ink5.xml" ContentType="application/inkml+xml"/>
  <Override PartName="/ppt/ink/ink6.xml" ContentType="application/inkml+xml"/>
  <Override PartName="/ppt/notesSlides/notesSlide8.xml" ContentType="application/vnd.openxmlformats-officedocument.presentationml.notesSlide+xml"/>
  <Override PartName="/ppt/ink/ink7.xml" ContentType="application/inkml+xml"/>
  <Override PartName="/ppt/notesSlides/notesSlide9.xml" ContentType="application/vnd.openxmlformats-officedocument.presentationml.notesSlide+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notesSlides/notesSlide10.xml" ContentType="application/vnd.openxmlformats-officedocument.presentationml.notesSlide+xml"/>
  <Override PartName="/ppt/ink/ink24.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25.xml" ContentType="application/inkml+xml"/>
  <Override PartName="/ppt/ink/ink26.xml" ContentType="application/inkml+xml"/>
  <Override PartName="/ppt/ink/ink27.xml" ContentType="application/inkml+xml"/>
  <Override PartName="/ppt/ink/ink28.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29.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ink/ink30.xml" ContentType="application/inkml+xml"/>
  <Override PartName="/ppt/ink/ink31.xml" ContentType="application/inkml+xml"/>
  <Override PartName="/ppt/notesSlides/notesSlide21.xml" ContentType="application/vnd.openxmlformats-officedocument.presentationml.notesSlide+xml"/>
  <Override PartName="/ppt/ink/ink32.xml" ContentType="application/inkml+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2"/>
  </p:notesMasterIdLst>
  <p:sldIdLst>
    <p:sldId id="2327" r:id="rId2"/>
    <p:sldId id="2501" r:id="rId3"/>
    <p:sldId id="2456" r:id="rId4"/>
    <p:sldId id="261" r:id="rId5"/>
    <p:sldId id="262" r:id="rId6"/>
    <p:sldId id="263" r:id="rId7"/>
    <p:sldId id="264" r:id="rId8"/>
    <p:sldId id="2366" r:id="rId9"/>
    <p:sldId id="265" r:id="rId10"/>
    <p:sldId id="2437" r:id="rId11"/>
    <p:sldId id="2355" r:id="rId12"/>
    <p:sldId id="260" r:id="rId13"/>
    <p:sldId id="2438" r:id="rId14"/>
    <p:sldId id="2439" r:id="rId15"/>
    <p:sldId id="2440" r:id="rId16"/>
    <p:sldId id="2534" r:id="rId17"/>
    <p:sldId id="2442" r:id="rId18"/>
    <p:sldId id="2535" r:id="rId19"/>
    <p:sldId id="2411" r:id="rId20"/>
    <p:sldId id="2495" r:id="rId21"/>
    <p:sldId id="889" r:id="rId22"/>
    <p:sldId id="896" r:id="rId23"/>
    <p:sldId id="895" r:id="rId24"/>
    <p:sldId id="897" r:id="rId25"/>
    <p:sldId id="907" r:id="rId26"/>
    <p:sldId id="2459" r:id="rId27"/>
    <p:sldId id="2460" r:id="rId28"/>
    <p:sldId id="2463" r:id="rId29"/>
    <p:sldId id="2461" r:id="rId30"/>
    <p:sldId id="2464" r:id="rId31"/>
    <p:sldId id="2475" r:id="rId32"/>
    <p:sldId id="2462" r:id="rId33"/>
    <p:sldId id="2533" r:id="rId34"/>
    <p:sldId id="2466" r:id="rId35"/>
    <p:sldId id="2413" r:id="rId36"/>
    <p:sldId id="2465" r:id="rId37"/>
    <p:sldId id="2467" r:id="rId38"/>
    <p:sldId id="2468" r:id="rId39"/>
    <p:sldId id="2489" r:id="rId40"/>
    <p:sldId id="2469" r:id="rId41"/>
    <p:sldId id="2474" r:id="rId42"/>
    <p:sldId id="2494" r:id="rId43"/>
    <p:sldId id="2492" r:id="rId44"/>
    <p:sldId id="2491" r:id="rId45"/>
    <p:sldId id="2493" r:id="rId46"/>
    <p:sldId id="2488" r:id="rId47"/>
    <p:sldId id="912" r:id="rId48"/>
    <p:sldId id="914" r:id="rId49"/>
    <p:sldId id="910" r:id="rId50"/>
    <p:sldId id="2487" r:id="rId51"/>
    <p:sldId id="2503" r:id="rId52"/>
    <p:sldId id="2500" r:id="rId53"/>
    <p:sldId id="2504" r:id="rId54"/>
    <p:sldId id="2505" r:id="rId55"/>
    <p:sldId id="2532" r:id="rId56"/>
    <p:sldId id="2524" r:id="rId57"/>
    <p:sldId id="2506" r:id="rId58"/>
    <p:sldId id="2508" r:id="rId59"/>
    <p:sldId id="2429" r:id="rId60"/>
    <p:sldId id="2530" r:id="rId61"/>
    <p:sldId id="2525" r:id="rId62"/>
    <p:sldId id="2507" r:id="rId63"/>
    <p:sldId id="916" r:id="rId64"/>
    <p:sldId id="2509" r:id="rId65"/>
    <p:sldId id="2526" r:id="rId66"/>
    <p:sldId id="2531" r:id="rId67"/>
    <p:sldId id="915" r:id="rId68"/>
    <p:sldId id="2248" r:id="rId69"/>
    <p:sldId id="920" r:id="rId70"/>
    <p:sldId id="921" r:id="rId71"/>
    <p:sldId id="2511" r:id="rId72"/>
    <p:sldId id="2512" r:id="rId73"/>
    <p:sldId id="2513" r:id="rId74"/>
    <p:sldId id="2514" r:id="rId75"/>
    <p:sldId id="2515" r:id="rId76"/>
    <p:sldId id="2516" r:id="rId77"/>
    <p:sldId id="2517" r:id="rId78"/>
    <p:sldId id="2518" r:id="rId79"/>
    <p:sldId id="2519" r:id="rId80"/>
    <p:sldId id="2520" r:id="rId81"/>
    <p:sldId id="2521" r:id="rId82"/>
    <p:sldId id="2522" r:id="rId83"/>
    <p:sldId id="2452" r:id="rId84"/>
    <p:sldId id="922" r:id="rId85"/>
    <p:sldId id="917" r:id="rId86"/>
    <p:sldId id="918" r:id="rId87"/>
    <p:sldId id="923" r:id="rId88"/>
    <p:sldId id="845" r:id="rId89"/>
    <p:sldId id="2183" r:id="rId90"/>
    <p:sldId id="925" r:id="rId91"/>
    <p:sldId id="924" r:id="rId92"/>
    <p:sldId id="927" r:id="rId93"/>
    <p:sldId id="929" r:id="rId94"/>
    <p:sldId id="926" r:id="rId95"/>
    <p:sldId id="843" r:id="rId96"/>
    <p:sldId id="930" r:id="rId97"/>
    <p:sldId id="931" r:id="rId98"/>
    <p:sldId id="932" r:id="rId99"/>
    <p:sldId id="1312" r:id="rId100"/>
    <p:sldId id="2180" r:id="rId101"/>
    <p:sldId id="1314" r:id="rId102"/>
    <p:sldId id="847" r:id="rId103"/>
    <p:sldId id="1826" r:id="rId104"/>
    <p:sldId id="2529" r:id="rId105"/>
    <p:sldId id="2536" r:id="rId106"/>
    <p:sldId id="2537" r:id="rId107"/>
    <p:sldId id="2539" r:id="rId108"/>
    <p:sldId id="2538" r:id="rId109"/>
    <p:sldId id="2527" r:id="rId110"/>
    <p:sldId id="2528" r:id="rId111"/>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t Virtue" initials="PV" lastIdx="1" clrIdx="0">
    <p:extLst>
      <p:ext uri="{19B8F6BF-5375-455C-9EA6-DF929625EA0E}">
        <p15:presenceInfo xmlns:p15="http://schemas.microsoft.com/office/powerpoint/2012/main" userId="aff125923c56321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99"/>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903" autoAdjust="0"/>
    <p:restoredTop sz="79728" autoAdjust="0"/>
  </p:normalViewPr>
  <p:slideViewPr>
    <p:cSldViewPr snapToGrid="0">
      <p:cViewPr varScale="1">
        <p:scale>
          <a:sx n="97" d="100"/>
          <a:sy n="97" d="100"/>
        </p:scale>
        <p:origin x="23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commentAuthors" Target="commentAuthor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ink/ink1.xml><?xml version="1.0" encoding="utf-8"?>
<inkml:ink xmlns:inkml="http://www.w3.org/2003/InkML">
  <inkml:definitions>
    <inkml:context xml:id="ctx0">
      <inkml:inkSource xml:id="inkSrc0">
        <inkml:traceFormat>
          <inkml:channel name="X" type="integer" max="27388" units="cm"/>
          <inkml:channel name="Y" type="integer" max="18258" units="cm"/>
          <inkml:channel name="F" type="integer" max="65535" units="dev"/>
          <inkml:channel name="T" type="integer" max="2.14748E9" units="dev"/>
        </inkml:traceFormat>
        <inkml:channelProperties>
          <inkml:channelProperty channel="X" name="resolution" value="1000.29218" units="1/cm"/>
          <inkml:channelProperty channel="Y" name="resolution" value="1000.43835" units="1/cm"/>
          <inkml:channelProperty channel="F" name="resolution" value="0" units="1/dev"/>
          <inkml:channelProperty channel="T" name="resolution" value="1" units="1/dev"/>
        </inkml:channelProperties>
      </inkml:inkSource>
      <inkml:timestamp xml:id="ts0" timeString="2024-03-18T16:55:20.169"/>
    </inkml:context>
    <inkml:brush xml:id="br0">
      <inkml:brushProperty name="width" value="0.05292" units="cm"/>
      <inkml:brushProperty name="height" value="0.05292" units="cm"/>
      <inkml:brushProperty name="color" value="#FF0000"/>
    </inkml:brush>
  </inkml:definitions>
  <inkml:trace contextRef="#ctx0" brushRef="#br0">13429 2819 13823 0,'-35'-2'1216'0,"9"1"-960"16,3 1-256-16,4 1 0 0,7 1 480 0,3 1 48 15,-3-2 16-15,-12 4 0 0,-11-1-64 0,-7 2-16 0,-3 0 0 0,8-2 0 16,7-1-464-16,9-3 128 0,6 0-128 0,9 0 0 16,5-1 176-16,6-1-16 0,7-2 0 0,6 0 0 15,4 2 928-15,6-1 176 16,6 2 32-16,6-1 16 0,7-2-80 0,8-1-16 0,4 4 0 0,10-2 0 16,8 3 16-16,10 3 0 0,4-3 0 0,4 1 0 15,-1-1-336-15,5 0-64 0,5 5 0 0,4-5-16 16,-1 0-240-16,6 0-32 0,4 0-16 0,5 0 0 15,2 0-64-15,6 0-16 0,4 4 0 0,4-4 0 16,-2 0 32-16,10 0 0 0,6 2 0 0,4-2 0 16,-1-2-224-16,4-2-64 0,3 4 0 0,0-3 0 0,0 1-192 0,-2 1 0 15,-2-5 0-15,-2 2 0 0,0 4 0 0,-7-3 0 16,-5 0 0-16,-7 0 0 0,-1 3 0 0,-14-4 0 16,-12 2 0-16,-9-2 0 15,-10 2-528-15,-12 2-48 0,-12-4-16 0,-14 0-16768 0</inkml:trace>
  <inkml:trace contextRef="#ctx0" brushRef="#br0" timeOffset="2254.27">11950 4233 6447 0,'-23'-2'576'0,"4"2"-576"0,0 0 0 0,6 0 0 15,3 0 1024-15,1 0 80 0,-2 0 32 0,-9 0 0 16,-12-2-688-16,-12 2-128 0,-7-4-16 0,-3 2-16 16,3-6 784-16,1 2 144 0,2 0 48 0,2-3 0 15,1 1 208-15,1-2 32 0,6 2 16 0,-1-1 0 16,-4 2 416-16,0-1 96 0,1 4 16 0,0 1 0 0,3 1-1072 0,3 2-208 15,4 2-32-15,-4-2-16 0,-3 3-720 0,-1 1 0 16,0-2 0-16,-2 2-160 0,1-2 160 0,0 2 0 16,2 0 0-16,2-2 0 0,1 2 0 0,0 0 0 15,1 1 0-15,-1 1 0 16,2-1 128-16,-1 0 0 0,2 1 0 0,-1-2 0 0,4-1-128 0,-1 2 0 16,0-1 0-16,3-2 0 0,1 2 304 0,4 0 80 15,3-2 32-15,1 0 0 0,5 0-240 0,0 0-48 16,2-2-128-16,1 2 192 0,1 0 0 0,1 1-16 15,0-2 0-15,2 1 0 0,-1-2 16 0,2 2 0 16,1-1 0-16,0-1 0 0,3 0-192 0,-1-1 192 16,3-1-192-16,2-1 192 0,3 0-48 0,0-1 0 15,3 0 0-15,3-3 0 0,0 0-144 0,3-2 0 0,1 2 144 16,0-4-144-16,1 3 0 0,0-4 0 0,0 0 0 0,0-1 0 16,-1 1 176-16,0-2-48 0,0 1 0 0,-2 0 0 15,1-2 224-15,-1 2 32 0,1-3 16 0,-4 1 0 16,0 5-80-16,-3-2-32 0,-1-1 0 0,-1 3 0 31,0 0-112-31,-1 2-32 0,0 0 0 0,-2 2 0 0,-1 1-144 0,1 2 0 0,-1-1 0 0,-1 1 0 16,0 1 0-16,-1 1 0 0,-2 1 128 0,1 0-128 15,-3 1 0-15,-1 1 0 0,-1 1 0 0,-3 1 0 16,1-1 0-16,-4 2 0 0,1-1 0 0,-4 2 0 0,-2 0 0 16,-1 2 0-16,-2 3 0 0,-4-1 0 0,-1 2 128 15,0 2-128-15,4-2 128 0,-2 2-128 16,0 3 128-16,-2-1-128 0,2-2 128 0,3 1-128 0,1 1 0 0,2-3 0 15,0 2 0-15,4 1 0 0,0-4 0 0,3 1 288 16,1 0-48-16,4 2-16 0,2-2-80 0,2 3-16 16,2 0 0-16,2 0 0 0,3 2 64 0,2-2 16 15,3 3 0-15,1-2 0 0,3 1-208 0,2 1 0 16,4 0 0-16,3 1 0 0,5 1 0 0,3-1 0 16,1-2 0-16,0 1 0 0,-1-3 0 0,3 0-208 15,5 0 64-15,1 2-18320 0</inkml:trace>
</inkml:ink>
</file>

<file path=ppt/ink/ink10.xml><?xml version="1.0" encoding="utf-8"?>
<inkml:ink xmlns:inkml="http://www.w3.org/2003/InkML">
  <inkml:definitions>
    <inkml:context xml:id="ctx0">
      <inkml:inkSource xml:id="inkSrc0">
        <inkml:traceFormat>
          <inkml:channel name="X" type="integer" max="27388" units="cm"/>
          <inkml:channel name="Y" type="integer" max="18258" units="cm"/>
          <inkml:channel name="F" type="integer" max="65535" units="dev"/>
          <inkml:channel name="T" type="integer" max="2.14748E9" units="dev"/>
        </inkml:traceFormat>
        <inkml:channelProperties>
          <inkml:channelProperty channel="X" name="resolution" value="1000.29218" units="1/cm"/>
          <inkml:channelProperty channel="Y" name="resolution" value="1000.43835" units="1/cm"/>
          <inkml:channelProperty channel="F" name="resolution" value="0" units="1/dev"/>
          <inkml:channelProperty channel="T" name="resolution" value="1" units="1/dev"/>
        </inkml:channelProperties>
      </inkml:inkSource>
      <inkml:timestamp xml:id="ts0" timeString="2024-03-18T17:10:01.854"/>
    </inkml:context>
    <inkml:brush xml:id="br0">
      <inkml:brushProperty name="width" value="0.05292" units="cm"/>
      <inkml:brushProperty name="height" value="0.05292" units="cm"/>
      <inkml:brushProperty name="color" value="#FF0000"/>
    </inkml:brush>
  </inkml:definitions>
  <inkml:trace contextRef="#ctx0" brushRef="#br0">7392 17888 43311 0,'0'-9'3840'0,"1"-3"-3072"0,1 5-608 0,-1 3-160 0,0 2-288 0,2-4-96 0,0-7 0 0,2-7-16 16,1-2-2160-16,-2-3-448 0,-4 9-64 0,-4 2-32 16,-3 4 352-16,-7 3 80 15,-2 4 16-15,-7 3 0 0,-4 1 3936 0,-9 4 800 0,-6 1 160 0,-7 4 16 0,-2 0 336 0,-5 0 64 16,-3 1 16-16,-3-1 0 0,-3-3-1648 0,-5 2-320 16,-8-3-64-16,-12-2 0 0,-10-2-256 0,-18-4-64 15,-18-6 0-15,-17 0 0 0,-13-2-96 0,-21 0-32 16,-13-1 0-16,-10 1 0 0,-5-2-192 0,-4 2 144 15,-1 6-144-15,-4 1 128 0,-2 10 112 0,-1-1 16 16,3 6 0-16,4 4 0 0,3 3 0 0,-2 7 0 16,1 5 0-16,6 3 0 0,5 5-256 0,-16 3-160 15</inkml:trace>
</inkml:ink>
</file>

<file path=ppt/ink/ink11.xml><?xml version="1.0" encoding="utf-8"?>
<inkml:ink xmlns:inkml="http://www.w3.org/2003/InkML">
  <inkml:definitions>
    <inkml:context xml:id="ctx0">
      <inkml:inkSource xml:id="inkSrc0">
        <inkml:traceFormat>
          <inkml:channel name="X" type="integer" max="27388" units="cm"/>
          <inkml:channel name="Y" type="integer" max="18258" units="cm"/>
          <inkml:channel name="F" type="integer" max="65535" units="dev"/>
          <inkml:channel name="T" type="integer" max="2.14748E9" units="dev"/>
        </inkml:traceFormat>
        <inkml:channelProperties>
          <inkml:channelProperty channel="X" name="resolution" value="1000.29218" units="1/cm"/>
          <inkml:channelProperty channel="Y" name="resolution" value="1000.43835" units="1/cm"/>
          <inkml:channelProperty channel="F" name="resolution" value="0" units="1/dev"/>
          <inkml:channelProperty channel="T" name="resolution" value="1" units="1/dev"/>
        </inkml:channelProperties>
      </inkml:inkSource>
      <inkml:timestamp xml:id="ts0" timeString="2024-03-18T16:55:48.865"/>
    </inkml:context>
    <inkml:brush xml:id="br0">
      <inkml:brushProperty name="width" value="0.05292" units="cm"/>
      <inkml:brushProperty name="height" value="0.05292" units="cm"/>
      <inkml:brushProperty name="color" value="#FF0000"/>
    </inkml:brush>
  </inkml:definitions>
  <inkml:trace contextRef="#ctx0" brushRef="#br0">22132 3597 43311 0,'-4'0'3840'0,"0"0"-3072"0,1 4-608 0,1-2-160 0,2-2 304 0,-1 3 16 15,-1-2 16-15,-3 4 0 0,-1-1-528 0,-2-2-96 16,0-1-32-16,-2 2 0 0,-3-6 112 0,-3 0 16 16,-5-1 0-16,-5-2 0 0,-7 0-128 0,-9-1 0 15,-9-1-16-15,-11 0 0 0,-8 2 16 0,-13 2 16 16,-9 2 0-16,-9-1 0 0,-5 6-80 0,-8-3 0 16,-6 0-16-16,-11 0 0 0,-10-4 400 0,-9-2-128 15,-4-3 128-15,-5 2 0 0,-4-2 144 0,-4-1 112 16,0-4 32-16,3 0 0 0,8-2 112 0,-11-3 32 15,-10 7 0-15,-4 2 0 0,0-2-240 0,0 2-64 16,0-3 0-16,-2 4 0 0,-3 2 112 0,-2 1 16 16,-2 1 0-16,-7 2 0 0,1 1-112 0,-11 2-16 0,-4 0 0 0,-3 2 0 15,2 1-128-15,-9 2 0 0,-8-1 0 0,-5 2 0 16,1 0 0-16,-3 2 0 0,1 0 0 0,1-1 0 16,3-1 0-16,2-3 0 0,3 2 0 0,2-1 0 15,4 0 0-15,5-4 0 0,3 0 0 0,6-3 0 16,3 2 0-16,-2 1 0 0,-2 1 0 0,3 4 0 15,-1 3 0-15,1 2 0 0,3 4 0 0,1-1 0 16,0 3 0-16,-2 2 0 0,3-2 0 0,5 7 0 16,7-1 0-16,-6 3 0 0,-2-2 0 0,2 1 0 15,3-1 0-15,3-1 0 0,8 3 0 0,10-6 0 16,11-1 0-16,-1-2 0 0,0 2 0 0,9-3 0 16,7-3 0-16,9-2 0 0,6 0 0 0,6-4 0 0,9-1 0 15,3-1 0-15,4 3 0 0,3 2 0 0,4-3 0 0,4 0 0 16,2 0 0-16,1 4 0 0,-2 6 0 0,3-4 0 15,7-2 0-15,-1 3 0 0,0 0 128 0,2 2 0 16,2 1 0-16,5-3 0 0,3-1 0 0,5-2-128 16,6 2 192-16,-1-2-64 0,0 5 0 0,0-4-128 15,2 0 192-15,3 0-64 0,4 1-128 0,3-3 0 16,1-1 0-16,3-2 0 0,4 3 0 0,4-6 0 16,5 2 0-16,5-3 128 0,5 0 0 0,3-2 0 15,2 3 0-15,5 0 0 0,1 1-128 0,2 0 160 16,1 1-160-16,2 1 160 0,0 1-160 0,1 2 0 0,1 1 0 15,-1-2 0-15,1 2 0 0,0 0 0 0,2 0 0 16,-1 0 0-16,0 1 0 0,0-1 0 0,-1-3 0 16,0 2 0-16,1-2 0 0,0 0 160 15,-1-1 16-15,0 0 0 0,-2-1 208 0,1 0 32 0,0 0 16 0,-2-1 0 16,2-1-48-16,-1 0 0 0,-1 0 0 0,3 2 0 16,-1-3-16-16,2 1-16 0,-1 2 0 0,0-1 0 15,1 2-160-15,0 0-48 0,1 1 0 0,-1 0 0 16,1 2-144-16,-1 1 0 0,2 2 0 0,-1 0 0 15,-1 2 0-15,0 3 0 0,-1 3 0 0,1 5 0 16,-3 1 0-16,2 8 0 0,-1 11 0 0,-2 4 0 16,-1 7 0-16,2 6 0 0,0-5 0 0,1 3 0 15,1 9 0-15,1 13 0 0,1 8 0 0,3 8 0 0,1-1 0 16,-2 4 0-16,4 6 0 0,-2 8 0 0,1 9 0 0,-1 11 0 16,-1 5 0-16,-1 6 0 0,1 1 0 0,-4 7 0 15,0 15 0-15,-2 1 0 0,-2-5 0 0,1 2 0 16,1 3 0-16,0 8 0 0,0 8 0 0,0-4 0 15,2-3 0-15,2-2 0 0,0 3 0 0,2 3 0 16,2 6 0-16,2 4 0 16,2-2 0-16,0-2 0 0,0-6 0 0,1-2 0 0,1-1 0 0,1 1 0 15,-2 2 0-15,0-3 0 0,-2 1 0 0,-3-6 0 16,-1-3 0-16,-3 1 0 0,1 2 0 0,-3-1 0 16,1 3 0-16,-2-10 0 0,1-13 0 0,-1 1 0 15,2 1 0-15,2-4 0 0,2-10 0 0,2-10 0 0,3-9 0 16,3-8 0-16,2 1 0 0,-1-8 0 0,4-11 0 15,-2-1 0-15,0-4 0 0,0-4 0 0,-1-3 0 0,-1-9 0 16,-2-7 0-16,-2-5 0 0,-1 0 0 0,-3-1 0 16,-1 0 0-16,-2 2 0 0,-2-3 0 0,-2-3 0 15,-3-4 0-15,-1 0 0 0,-1-4 0 0,-1 2 0 16,2-2 272-16,-1 0-16 0,-2 3-16 0,3-3 0 16,1-3-240-16,1-5 0 0,3-4 0 0,3-5 0 15,0-5 0-15,4-5 0 16,0-1 0-16,1-4 0 0,3 0 0 0,-1-4 0 0,-2-2 0 0,4-3 0 0,-2 0 144 15,1 1-16-15,0-1 0 0,0 3 0 16,-1-3 16-16,0-2 0 0,0 6 0 0,-1-2 0 0,-1 2-144 16,0 3 0-16,-2 3 0 0,0 0 0 0,1 1 0 0,-4 1 0 15,1-2-160-15,-1 1 160 0,-1-5 0 0,2 0 0 16,0-4 0-16,1-2 0 16,1 0 0-16,1-1 0 0,1-3 0 0,2 0 0 0,1 0 128 0,1-2-128 15,3 0 0-15,1 1 0 0,3-2 0 0,2 1 0 16,3 2 0-16,2 0 0 0,3 1 0 0,4 0 0 15,0 2-128-15,7-1 128 0,4 0 0 0,6 0 0 16,3 2 0-16,1-2 0 0,0 0 0 0,3 2 0 16,6 5 128-16,2-1-128 0,5 4 0 0,-2-2 0 15,-4 0 0-15,4-1 0 0,8 1 0 0,8-2 0 0,9-2 0 16,5-3 0-16,9-3 128 0,7-2-128 0,4-2 0 0,9-2 0 16,7-2 0-16,11-2 0 0,9 2 0 15,0 0 0-15,-3-4 0 0,11 0 0 0,10 1 0 0,-1-1 0 16,-9 5 0-16,10-5 0 0,6 2 0 0,3-2 0 15,-1 6 0-15,2-3 0 0,2 6 0 0,-1 0 0 16,-2 1 0-16,3 2 0 16,5 3 0-16,3-2 0 0,2 4 0 0,-8-1 0 0,-10 3 0 0,13-3 0 15,11-1 0-15,5 0 0 0,2-3 0 0,6-2 0 16,6 0 0-16,2-1 0 0,-2 2 0 0,1-3 0 16,0 3 0-16,0-4 0 0,-1 4 0 0,-2-4 0 0,-1 3 0 15,0 1 0-15,-3 1 0 0,0 4 0 16,-1 2 0-16,-8 0 0 0,-8 2 0 0,-3-2 0 15,-3 4 0-15,1-1 0 0,1 3 0 0,-3-4 0 0,-1-1 0 0,-6-1-224 16,-2-2 64-16,-5-2 16 0,1 3 144 0,-3-1 0 16,0-3 0-16,-7-2 0 0,-6-1 0 0,-3-2 0 15,-3 3 0-15,1-4 0 0,-4-1 128 0,0 0 64 16,-5-1 16-16,0 2 0 0,-3 3 176 0,-4-4 16 16,-6 4 16-16,-3-2 0 0,0 2-192 0,-6-2-32 15,-8 2-16-15,-3-4 0 16,0 6-176-16,-7-3 0 0,-9 0 0 0,-3 1 0 0,-1-4 0 0,-1 3 0 15,-4-2 0-15,-6 1 0 0,-4 1 0 0,0-3 0 16,0-3 0-16,-1 1 0 0,2-2-240 0,2 0 32 0,0 2 0 16,-1-2 0-1,-4-4-256-15,0 0-48 0,2 0-16 0,-7 0 0 0,-1 3 288 0,-7-1 64 16,-2 2 16-16,-6 1 0 0,-3-4 160 0,-3 1-192 16,-1 2 192-16,-2 2-192 0,-4 0 336 0,0 2 64 0,-1-2 16 0,-4 2 0 15,-3 2 96-15,-3-2 0 0,-3 0 16 16,-2-2 0-16,-3 2-144 0,1 0-16 0,-1-2-16 0,2-4 0 15,1 2-160-15,0-2 0 0,3 0 0 0,-1-3 0 16,1 1 0-16,2-1 0 0,1 0 0 0,0-1 0 16,1 0 0-16,0-1-256 0,-2 1 64 0,0 0 16 15,-3 2 176-15,1 0 0 0,-2-2 0 0,-1 2-128 16,-1 1 256-16,-2 0 48 0,-2 1 16 0,-1 0 0 16,0-1-16-16,-1-1 0 0,-3 4 0 0,1-5 0 0,-1 2-176 0,0-2 128 15,0-1-128-15,1-2 128 0,0 0 48 0,0-1 0 16,1 0 0-16,3-6 0 0,0-1 48 0,4-4 16 15,1-5 0-15,0 1 0 0,2-4-240 0,-1-2 144 16,2 1-144-16,-1-4 128 16,0-2 0-16,-2-1-128 0,-2-4 192 0,0-1-64 0,0-5 384 0,-3-2 80 15,0-5 16-15,-4-5 0 0,-1-1-480 0,-2-5-128 16,-4-1 0-16,-1-6 0 0,-3-2 0 0,-4-7 0 16,-4-8 0-16,-3-3 0 0,-1-6 0 0,-2-3 0 15,0-4 0-15,-3-3 0 0,-1-3 0 0,-2-6 0 16,2-6 0-16,-3-1 96 0,0 1-96 0,2-7 0 15,-1-5 0-15,5 1 0 0,3 1 0 0,3-7 0 16,4-1 0-16,4-7 0 0,2 1 0 0,2-4 0 16,3-8 0-16,0-5 0 0,-1 2 0 0,0 1 0 0,-2-3 0 15,-1-5 0-15,1-7 0 0,-1-1 0 0,-1 2 0 0,-1 1 0 16,2 9 0-16,-2-5 0 0,0-5 0 0,-2-1 0 16,0-2 0-16,-2-2 0 0,0 0 0 0,-1 15 0 31,0 16 0-31,-1-13 0 0,0-11 0 0,-1-5 0 15,1 4-384-15,0 2-64 0,0 13 0 0,0-7-16 0,2-1 144 0,-1-1 16 0,1 4 16 0,1 6 0 16,2 2 288-16,0-2-160 0,1-3 160 0,3-1-128 16,5 7 128-16,-1 5-160 0,5 10 160 0,0 4-160 0,0 3 160 15,1 0 128-15,1 2-128 0,-2 2 176 0,0 2 0 0,-2 4 0 16,2 3 0-16,-2 3 0 16,-2 2-176-16,-2 4 160 0,2 8-160 0,-3 1 160 0,0 1-160 0,-2 6 160 15,-1 5-160-15,1 8 160 0,-1 3-160 0,-3 7 0 16,0 2 0-16,-4 6 0 0,0 5 0 0,0 7 0 15,2 3 0-15,-2 7 0 0,2 9 0 0,-2-1 0 16,0 5 0-16,1 4 0 0,-1 5-240 0,-1 5-80 16,0 4 0-16,-1 3-16464 31,0 5-3296-31</inkml:trace>
  <inkml:trace contextRef="#ctx0" brushRef="#br0" timeOffset="4420.8">958 9660 3679 0,'-6'-2'320'0,"0"0"-320"0,1 2 0 16,0 0 0-16,3 0 4048 0,0 0 752 0,0 0 128 0,-2-2 48 16,-2 2-3248-16,-1 0-656 0,-1-4-128 0,2 4-32 15,2-2 1584-15,1 1 304 0,0 1 64 0,3 1 16 16,1 1-1136-16,1 4-208 0,1 4-64 0,2 4 0 15,0 4-992-15,0 7-208 0,1 6-32 0,-1 4-16 16,1 3-224-16,-2 3 0 0,-1 1 0 0,-2 6 0 16,0 5 0-16,-3 8 0 0,-2 7 0 0,-2-1 0 15,0-3-272-15,-2-5 48 0,1-5 16 0,-1-7 0 0,1-5 48 16,-1-2 16-16,2 1 0 0,1-6 0 0,2-1 144 16,1-5 0-16,2-7-144 0</inkml:trace>
  <inkml:trace contextRef="#ctx0" brushRef="#br0" timeOffset="4875.67">1450 9765 43311 0,'-22'15'1920'0,"4"-3"384"0,-1 5-1840 0,7-5-464 0,6-2 0 0,1-2 0 16,0 6-192-16,-8 6-144 0,-4 13-32 0,-4 12 0 15,0 3 112-15,2 3 0 0,6-1 16 0,3 0 0 16,5-3 48-16,5 1 16 0,4-5 0 0,2-1 0 31,4-3-672-31,2-1-144 0,2 2-32 0,2-6 0 0,0 1 160 16,2-7 32-16,1-2 0 0,2-3 0 0,4-7-256 15,2-2-64-15,1-4 0 0,2-3 0 0,2-1 752 0,0-9 144 0,3-3 16 0,-2-4 16 16,-3 0 848-16,-2-5 160 0,2-1 48 0,-1-3 0 0,-1-4 144 16,-1-4 48-16,0-3 0 0,-1-4 0 0,-1-1 48 0,-4-6 16 15,-1 3 0-15,-6-7 0 0,-3 0-480 0,-4-3-96 16,-4 3 0-16,-3 0-16 0,-4-2-224 0,-5 4-32 16,-3 4-16-16,-4 2 0 0,-3 4 32 0,-4 5 0 15,-3 6 0-15,-3-1 0 0,-2 9 128 0,0 0 16 16,-2 5 16-16,1 6 0 0,1 0-288 0,0 3-128 15,3 0 128-15,-1 6-128 0,2 1 0 0,1-1 0 16,1 4 0-16,6-2 0 16,1 0-640-16,5 2-128 0,3 1 0 0,4-1-16 15,3-3-1584-15,4 2-304 0</inkml:trace>
  <inkml:trace contextRef="#ctx0" brushRef="#br0" timeOffset="5346.65">2442 9755 50687 0,'-18'-3'2240'0,"3"0"464"0,0 3-2160 0,4 3-544 0,5-1 0 0,1-1 0 16,-1 4-1744-16,-7 5-464 0,-7 3-96 0,-7 6 0 0,-3 10 1536 0,-2 2 304 16,1 3 64-16,3 5 16 15,3-1 160-15,3-1 32 0,3 3 16 0,3-1 0 16,5-3-400-16,3 1-64 0,3-5-32 0,3 3 0 0,4-4 224 0,1-1 64 16,4-2 0-16,0-3 0 0,2-1 160 0,1-1 32 15,2-3 16-15,0-2 0 0,3-2 176 0,1-4 0 16,1-2 0-16,2-3 0 0,2-5 336 0,4-2 160 15,3-2 16-15,2-7 16 0,2-2 96 0,1-7 16 16,2 1 0-16,-2-5 0 0,2-3-256 0,-3-3-32 16,-1-4-16-16,-2-2 0 0,-5-2-80 0,-3-1 0 15,-2 3-16-15,-6 4 0 0,0 5-112 0,-3-7 0 0,-3-5-128 16,-3-4 192-16,-3 3-192 0,-3 3 0 0,-5-1 0 0,-4 5 0 16,-4-1 0-16,-4 4 0 0,-5 1 0 0,-4 1 0 15,-3 3 128-15,-3 1-128 0,0 4 176 0,-1 1-176 16,2 5 176-16,-4 0-176 15,0 2 160-15,1 1-160 0,1 3 176 0,3 2-176 0,2 1 192 0,3-1-192 16,4 1 0-16,-1 0 0 0,3 0 0 0,1 3-19328 16</inkml:trace>
  <inkml:trace contextRef="#ctx0" brushRef="#br0" timeOffset="6533.81">12379 2504 32255 0,'-2'-5'2864'0,"-1"3"-2288"16,2-1-576-16,1 3 0 0,1 0 1536 0,-1 0 208 0,0-1 48 0,0-2 0 15,1 3-1392-15,1-2-272 0,-1 2-128 0,-1 0 128 16,0 0-128-16,7 21 0 0,-3-5 0 0,-3 3 0 15,2 6 0-15,-2 8 0 0,-1 7 0 0,-1 10 0 16,-2 4 0-16,-2 3 0 0,-2 0 0 0,-1 0 0 16,0 0 0-16,-2 7 0 0,1 4-128 0,1-1 128 15,1-6 0-15,5-8 0 0,2-12-144 0,1-7 144 32,3-2-512-32,0-9-64 0,1-1 0 0,1-6-10496 0,2-1-2112 0</inkml:trace>
  <inkml:trace contextRef="#ctx0" brushRef="#br0" timeOffset="7067.33">12855 2487 35935 0,'-6'-9'3200'0,"1"6"-2560"0,0 2-512 0,1 2-128 15,3 2 912-15,1-1 176 0,0 2 16 0,0 2 16 31,-2 3-1632-31,-1 5-320 0,-2 0-64 0,-1 6 0 16,-1-1 352-16,-3-3 80 0,0 2 16 0,0-2 0 0,-2 1 96 0,1-3 32 0,-1 0 0 0,2-2 0 31,1-2-128-31,1-1-32 0,1-2 0 0,1 0 0 0,2-1 160 0,0-3 16 0,3 2 16 0,2-1 0 16,4-1-112-16,3-3-32 16,3 0 0-16,3 0 0 0,4 0-32 0,2 0-16 15,4-3 0-15,4 3 0 0,-1 3 816 0,5-3 176 0,5 4 16 0,3 1 16 0,0 5 192 16,1-1 32-16,-1 7 16 0,-1 0 0 0,-3 0-304 0,-1 0-64 15,-3 3-16-15,-4-1 0 0,-3-2 128 0,-3-2 32 16,-2 2 0-16,-5 1 0 0,-3-3-208 0,-4 1-32 16,-3 2-16-16,-4 1 0 0,-4-1 0 0,0-1 0 15,-5 1 0-15,-2-1 0 0,-1 0-176 0,-5-2-128 16,-2 1 192-16,-3-2-192 16,-5 2-160-16,-3-1-144 0,-4-2-16 0,-5 1-16 15,-5 1-816-15,-2-2-144 0,-5 2-48 0,-3-4 0 16,-1 3-960-16,-1-7-208 0,1 0-48 0,3-2-9360 0</inkml:trace>
  <inkml:trace contextRef="#ctx0" brushRef="#br0" timeOffset="7312.78">12727 2578 35935 0,'12'-18'3200'0,"-2"5"-2560"0,0 3-512 0,-3 2-128 16,-1 6 1168-16,2 0 224 15,2-2 32-15,6 2 16 0,8-7-928 0,14 2-192 0,6-3-48 0,8-1 0 16,1 3-64-16,-1 0-16 0,-1 0 0 0,-2 3 0 16,-2 0-192-16,-2 0 0 0,-2 2-144 0,-1 3 144 15,0-3-1008-15,-1 3-96 0,2 3-32 0,-4-1-16624 16</inkml:trace>
  <inkml:trace contextRef="#ctx0" brushRef="#br0" timeOffset="7664.36">13936 2383 23039 0,'-1'-3'1024'0,"-1"2"192"0,1 1-960 0,0 0-256 15,-1 1 0-15,0 2 0 0,1-1 240 0,-3 4 0 0,-2 2 0 0,-3 2 0 16,-2 6 608-16,-2 5 128 15,-3 1 32-15,-2 4 0 0,0 1-496 0,-1 2-112 16,-2 3-16-16,0 2 0 0,-1 5-384 0,-3 4 0 0,2 2 0 16,-2-1 0-16,3 1 0 0,3-5 0 0,4-1 0 0,5-5 0 15,4-5 192-15,4-1 144 0,6 1 48 0,3-7 0 16,4-3 576 0,4-1 112-16,7-4 16 0,5-2 16 0,7-5-64 0,5-2-16 0,7-5 0 0,4 0 0 15,1-6-304-15,8-4-64 0,4-1-16 0,3-2 0 16,1-7-448-16,-1-1-192 0,-7-4 128 0,-2 2-128 15,-3-2 240-15,-4-4-48 0,-7 1 0 0,-7-3 0 16,-8 1 48-16,-7-1 0 0,-7-1 0 0,-9 1 0 16,-6 0 32-16,-8 2 16 0,-4-3 0 0,-6 3 0 15,-2 2 96-15,-6 1 32 0,-8-1 0 0,-7 3 0 0,-6 0-64 0,-5 1-16 32,-5 7 0-32,-7 0 0 0,-2 4-336 0,-4 2 0 0,-3 5 0 0,-3 5-13488 15,-3 9-2688-15</inkml:trace>
</inkml:ink>
</file>

<file path=ppt/ink/ink12.xml><?xml version="1.0" encoding="utf-8"?>
<inkml:ink xmlns:inkml="http://www.w3.org/2003/InkML">
  <inkml:definitions>
    <inkml:context xml:id="ctx0">
      <inkml:inkSource xml:id="inkSrc0">
        <inkml:traceFormat>
          <inkml:channel name="X" type="integer" max="27388" units="cm"/>
          <inkml:channel name="Y" type="integer" max="18258" units="cm"/>
          <inkml:channel name="F" type="integer" max="65535" units="dev"/>
          <inkml:channel name="T" type="integer" max="2.14748E9" units="dev"/>
        </inkml:traceFormat>
        <inkml:channelProperties>
          <inkml:channelProperty channel="X" name="resolution" value="1000.29218" units="1/cm"/>
          <inkml:channelProperty channel="Y" name="resolution" value="1000.43835" units="1/cm"/>
          <inkml:channelProperty channel="F" name="resolution" value="0" units="1/dev"/>
          <inkml:channelProperty channel="T" name="resolution" value="1" units="1/dev"/>
        </inkml:channelProperties>
      </inkml:inkSource>
      <inkml:timestamp xml:id="ts0" timeString="2024-03-18T17:15:08.325"/>
    </inkml:context>
    <inkml:brush xml:id="br0">
      <inkml:brushProperty name="width" value="0.05292" units="cm"/>
      <inkml:brushProperty name="height" value="0.05292" units="cm"/>
      <inkml:brushProperty name="color" value="#FF0000"/>
    </inkml:brush>
  </inkml:definitions>
  <inkml:trace contextRef="#ctx0" brushRef="#br0">3925 4735 10127 0,'12'-23'896'0,"-4"9"-704"0,-1 3-192 0,-2 2 0 0,-4 5 1088 0,-1 2 192 0,0-2 48 0,-1-1 0 0,-2-2 352 0,0-2 80 0,-6 2 16 0,-2-3 0 16,-3 5 80-16,0 1 0 0,-3-2 16 0,1 2 0 15,2 0-640-15,-1-2-128 0,1 1-16 0,1-2-16 16,-1 1-240-16,0-3-32 0,-1-1-16 0,-1 0 0 16,-1 0-192-16,0-2-32 0,-2 2-16 0,-2 1 0 15,0 1-64-15,-1 0-16 0,-2 2 0 0,-2 2 0 16,-2-2-208-16,-3 0-64 0,-1 4 0 0,-4-2 0 0,-1 4 64 0,-8 4 16 16,-4 2 0-16,-5 0 0 0,-6 6-32 0,-4 1-16 15,-2 0 0-15,1 2 0 0,10-5-48 0,-3 2-16 16,-2 1 0-16,-1 0 0 0,3 0-16 0,2-1 0 15,3-2 0-15,3 0 0 0,3 0-16 0,3-2-128 16,3 1 192-16,3-1-64 0,5-2 0 0,3 0 0 16,4 0 0-16,1-2 0 0,4-1-128 0,2 2 0 15,1-1 0-15,2-1 0 0,1 3 176 0,3 0 0 16,-2 1 0-16,2 0 0 0,1 5-176 0,1 0 0 16,0 2 0-16,1 1 0 0,2 1 0 0,1-3 0 15,2 5 0-15,0-2 0 0,2 0 0 0,-1 0 0 0,2 3 0 16,0-1 0-16,1 2 0 0,0-2 0 0,1 5 0 15,0-5 0-15,1 2 0 0,1-1 0 0,1 3 0 0,2 3 0 16,2 1 0-16,-2 6 0 0,3 5 144 0,-2 4-144 16,-1 3 240-16,-1 7-32 0,-2 1 0 0,-3 0 0 15,-2-2-32-15,-1 11-16 0,-1 12 0 0,-3 4 0 16,0 4-160-16,1-2 0 0,1-1 144 0,2-5-144 16,0-10 0-16,1 0 0 0,-1 0 0 0,1 4 0 15,-2 0 0-15,-1-4 0 0,-1 1 0 0,-2-2 0 16,1 1 0-16,-2-2 0 0,2 2 0 0,-1-3 0 0,3-3 0 15,1-8 0-15,0-6 0 0,0-1 0 16,2-1 0-16,-2 0 128 0,1-1-128 0,1 1 128 0,-2 4 64 0,-1-1 0 16,0 6 16-16,-1 0 0 0,0 1-208 0,-1-3 0 15,-1 5 0-15,0 1 0 0,-5 6 0 0,0 1 0 16,-5-2 0-16,0 2 0 0,-2-4 0 0,1-7 0 16,3-9 0-16,1-9 0 0,2-9 0 0,0-5 0 15,4-4 0-15,1-3 0 0,1-1 128 0,2-4-128 16,0 0 176-16,1-2-176 0,2 2 0 0,-1-4 0 15,3-2 0-15,0 2 0 0,0 0 336 0,3-2-32 16,-1 0-16-16,2 0 0 0,-2 3-288 0,3-2 0 16,1 3 0-16,1 1 0 0,-1 2 0 0,-1 2 0 15,0 0 0-15,0 4 0 0,-2 0 0 0,2 2 0 0,-2-1 0 16,-1-3 0-16,1-1 0 0,-1-4 0 0,1-2 0 0,-1-2 0 16,2-2 0-16,1 0 0 0,3-2 0 0,2-6 0 15,3 2 368-15,3-2 16 0,4-2 0 0,1 1 0 16,-2 2-160-16,4 0-32 0,-1 2 0 0,3 2 0 15,-2 2-192-15,3 1 0 0,0 3 0 0,-1 1 0 16,-2 2 0-16,3 4 0 0,4 2 0 0,0 3 0 16,2 1 0-16,-1-2 144 0,0 1-144 0,2-3 128 15,2-2-128-15,5-4 192 0,5 0-192 0,3-6 192 16,3-2 320-16,6-2 64 0,5-4 0 0,6-5 16 0,5 0-192 0,1-4-32 31,-6 1-16-31,3-2 0 0,4-1-352 0,-4 0 0 0,-6 4 0 0,-7 1 128 0,-3-1-128 0,2 5 0 16,0-2 0-16,-2 3 0 0,-7 6-320 0,-5-1-48 15,-5 4 0-15,-7 4-23024 16</inkml:trace>
  <inkml:trace contextRef="#ctx0" brushRef="#br0" timeOffset="2297.98">25940 1156 32255 0,'-3'-10'2864'0,"1"1"-2288"0,4 2-576 0,-1 2 0 0,0 1 256 0,-1 1-48 0,0-6-16 0,-1-5 0 16,-2-4 176-16,-2-7 16 0,-2 5 16 0,0-1 0 15,-3 5-400-15,-1 3 0 0,-2 0 0 0,1 5 0 16,-2 0 0-16,1 3 240 0,-1 2-64 0,-1 0-16 15,0 3 96-15,-1 3 32 0,-2 0 0 0,-1 2 0 16,-2 1 112-16,1 4 32 0,-2 0 0 0,1 0 0 16,0 2 32-16,-1 1 16 15,1 0 0-15,-1 5 0 0,3 2-96 0,-1-2 0 0,0 8-16 0,-1 0 0 16,-1 5-192-16,1 0-48 0,1 1 0 0,2 5 0 16,1-2 0-16,4-2 0 0,6-2 0 0,3 0 0 0,4-3-128 15,4-2 0-15,3 0 0 0,3-1 0 0,4-3 0 16,0 1 160-16,3-2-160 0,2-2 160 0,4 2-160 0,1-3 0 31,1 3 0-31,1-3 128 0,1 0-128 0,-1 0 0 0,1 1 0 0,-1-3 0 0,0 0-288 0,-1-1-96 16,0-4 0-16,0-3-16 15,-1 1-2224-15,1-5-432 0,2-2-80 0,-1-4-11648 16</inkml:trace>
  <inkml:trace contextRef="#ctx0" brushRef="#br0" timeOffset="2753.64">26160 1135 7359 0,'5'-14'656'0,"-1"2"-528"0,1 5-128 0,0-2 0 0,-1 5 2144 0,1 2 400 0,0-1 80 0,3 0 0 16,7-5-1152-16,4 0-224 0,2-2-48 0,1 3-16 15,-1 5 224-15,-2 2 64 0,-6 6 0 0,-1 4 0 16,-3 5 144-16,-4 1 48 0,-1 6 0 0,-5 3 0 16,-2 7-656-16,-2 0-128 0,-1 5-32 0,0-1 0 15,-2 1-144-15,2-2-48 0,2-4 0 0,1 1 0 16,3-2-80-16,1 1-32 0,1 0 0 0,3-3 0 16,2-2-288-16,-1-1-48 0,4 1-16 0,-2 1 0 0,2-5-192 15,-1-2 0-15,0 0 128 0,-3-2-128 16,0 1 0-16,-2-6 0 0,-3 0 128 0,0-5-128 0,0 0 0 0,-1-2 144 15,2-4-144-15,-1-2 128 0,2-3 0 0,1-2-128 16,2-3 192-16,2-1-64 0,0-3 0 0,1-1-128 16,1-2 192-16,2-5-64 15,3-6-128-15,3-5 160 0,0-7-160 0,2 0 160 0,-2-6-160 0,2 2 128 16,1-5-128-16,-1 3 128 0,0-1-128 0,-2-1 128 16,1 2-128-16,-4 4 128 0,-2 6-128 0,1-6 0 15,-2 1 0-15,-2-1 0 0,-2 2 0 0,-5 6 0 16,1-1-192-16,-3 9 192 15,-2-1-1216-15,1 6-112 0,-1 6-16 0,0 4-16048 0</inkml:trace>
  <inkml:trace contextRef="#ctx0" brushRef="#br0" timeOffset="3900.97">23142 1527 21183 0,'-6'-7'1888'0,"3"3"-1504"0,2-1-384 0,1 1 0 0,3 2 1632 0,0 1 256 0,4-2 48 0,1-1 16 0,6-2-480 0,7-4-112 0,7-1-16 0,8-2 0 16,1 0-496-16,4 3-96 0,2-2-32 0,2 2 0 15,-1 0-544-15,3 5-176 0,4 1 0 0,0 2 0 16,1 4 0-16,-3 1 0 0,-3 1 0 0,-2 2 0 16,-4 0 0-16,-2 0 0 0,-2 0 0 0,-1 1 0 15,-1 0 0-15,0 2 0 0,-1-3 0 0,1 0 0 16,0 0 0-16,1-2 0 0,-2-3 0 0,1-1 0 16,-1-1 0-16,0-3 0 0,-1-1 0 0,-1-1 0 15,3-1 0-15,-3 0 0 0,0 1 0 0,-2 0 0 0,0 2 128 0,-3-1-128 16,-3 4 0-16,-2-4 0 0,-2 4 0 0,-4-1 0 15,-3 0 0-15,-3 2 0 0,-2-2 320 0,-2 2 64 16,-3-4 16-16,-2 2 0 0,-1 2 240 0,-2-4 64 16,-2-1 0-16,-3 0 0 0,-2-1-320 0,-1 0-48 15,-2 0-16-15,-2-1 0 0,-1-3-128 0,-2 2-48 16,0-5 0-16,-2 1 0 0,0-2-144 0,0 0 0 16,1-2 144-16,-4-1-144 0,1-2 0 0,1 0 144 15,0 3-144-15,3-3 0 0,0 3 0 0,3 2 0 16,2 1 0-16,3 2 0 0,2 5 0 0,4-3 0 15,1 3 0-15,2 2 0 0,2 1 0 0,2 0 0 0,0 3 0 16,5 0 0-16,0 0 0 0,3 4 0 0,1 0 0 0,2 2 0 16,1 0 0-16,3 3 0 0,0 0 0 0,1 1 0 15,-1 2 0-15,-1-3 0 0,1 1 0 0,-2 3-144 16,0-1 144-16,0 0 0 0,-1 2 0 0,0-2-128 16,0 2 128-16,-1 1 0 0,1 1 0 0,-1 0 0 15,-1 0 0-15,0 3 0 0,-1-3 0 0,-2 0 0 16,-1 2 0-16,-4 1 0 0,-2-1 0 0,-4 1 0 15,-3 1 0-15,-3 0 0 0,-4 1 0 0,-2 1 0 16,-4 0-304-16,-5 3-16 0,-7 4-16 0,-3 2-11712 16,-6 4-2352-16</inkml:trace>
  <inkml:trace contextRef="#ctx0" brushRef="#br0" timeOffset="4386.08">21605 1457 3679 0,'-6'-23'320'0,"1"8"-320"16,0 2 0-16,2 3 0 0,3 5 3568 0,0 4 640 0,2-5 128 0,-2-1 16 0,0-5-1872 0,1-4-384 0,1 0-80 0,1 0-16 16,2 1-928-16,1 5-192 0,0 0-48 0,2 5 0 0,2 2 64 0,-2 3 0 15,2 3 0-15,1 6 0 0,-1 1-160 0,0 5-32 16,-1 3 0-16,-1 4 0 0,0 1-256 0,-1 5-64 16,2 4-16-16,-3-1 0 0,-1-1-240 0,-1-3-128 15,-1 2 160-15,1-1-160 0,0 4 0 0,-1 3 0 16,0-3 0-16,-1-1 0 0,1-2 0 0,-1-1 0 15,0-5 128-15,-1-2-128 0,1-2-128 0,1-8-80 16,-1 0-16-16,2-5-16016 0</inkml:trace>
  <inkml:trace contextRef="#ctx0" brushRef="#br0" timeOffset="4605.7">21533 976 35935 0,'-19'-23'3200'0,"6"8"-2560"0,4 8-512 0,6 1-128 15,2 3 464-15,2 1 80 0,1 1 16 0,1-2 0 16,0-1 112-16,4-1 32 0,0 2 0 0,4 2 0 16,2-2-704-16,-1 6-352 0,0 0 32 0,2 3 16 15,-2 1-1984 1,2 3-400-16</inkml:trace>
  <inkml:trace contextRef="#ctx0" brushRef="#br0" timeOffset="5202.54">22012 1384 15663 0,'0'6'688'0,"-1"0"144"0,-1 0-656 0,2 0-176 0,0-1 0 0,0 0 0 0,2 1 816 0,-2 1 128 16,0 5 16-16,0 5 16 0,1 4-800 0,-1 2-176 15,1-1 0-15,0-2 0 0,2-2 0 0,-2-2 0 16,0-1-160-16,2-1 160 0,-1-2 0 0,-1-2 192 16,-1-1-32-16,0-3 0 0,-1 0 1168 0,-1-2 224 15,-1-2 48-15,0-2 16 0,-1 0 352 0,0-2 64 16,0-2 16-16,2-1 0 0,-2-2-736 0,2-2-144 16,-2-3-16-16,2-2-16 0,0-5-624 0,0-3-128 0,1-3-32 0,-1-1 0 15,1-4-352-15,0-3 0 16,1 1 0-16,2-5 128 0,2 2-128 0,2 3 0 0,3 4 0 15,3 6 0-15,1 3 0 0,0 5 0 0,1 3 0 0,-1 4 0 16,2 3 256-16,-2 2 96 0,0 2 16 0,0 2 0 16,-2-1-96-16,1 4-16 0,-1 3 0 0,-1-2 0 15,0 0-128-15,0 4-128 0,0 2 144 0,-1 1-144 16,0 3 128-16,-1-3-128 0,0 5 0 0,0-2 0 16,-1-3 0-16,0 0 0 0,-3-1 0 0,1 1 0 15,-1-4 0-15,-1 0 0 0,0-3 0 0,-1-1 0 0,0 0 144 0,0-1-144 16,0-4 128-16,0 0-128 0,1 0 0 0,0-4 0 15,1-1 0-15,1-2 0 0,0 1-176 0,0-4 176 16,1-3-128-16,0 1 128 16,0-4-448-16,1 0 0 0,-1-3 0 0,-1 0 0 15,-2-2 192-15,1 1 48 0,0-3 0 0,-2 1 0 0,2 0 208 0,-1-3 0 16,0 7 0-16,1-2 0 16,1 5 0-16,1-1 0 0,-1 6 0 0,1-2 0 0,2 3 432 0,-2 2 16 15,2 0 16-15,0 1 0 0,2 3-144 0,0 0-48 16,1 3 0-16,1 0 0 0,1 0-144 0,-2 4-128 15,0 1 144-15,-1 1-144 0,1 4 144 0,1 2-144 16,-1 2 128-16,0 2-128 0,1 5 0 0,-3-1 0 16,0 2 0-16,-3 0 0 0,1 5 0 0,-4-1 0 0,1 0 0 15,-2-1 0-15,-2-3 0 0,0 1 0 0,-1-2 0 0,-1-2 0 32,0-3-704-32,1-1-112 0,0-1-16 0,0-2-10880 0,1-3-2176 0</inkml:trace>
  <inkml:trace contextRef="#ctx0" brushRef="#br0" timeOffset="5798.91">23188 961 14735 0,'10'-19'1312'0,"-3"6"-1056"0,1 3-256 0,-4 0 0 0,0 7 1728 0,-3 0 304 0,2-2 48 0,1-3 16 0,1-4 224 0,0-3 48 16,-3 1 16-16,-6 2 0 0,-6 6-832 0,-7 2-160 16,-6 5-48-16,-8 4 0 0,-4 5-1120 0,-6 0-224 15,-1 5 0-15,-1 2 0 0,-2 4-240 0,1 2 64 16,-1 1 16-16,6 0 0 0,2 0 160 0,6-1 0 16,5-2 0-16,6-4 0 0,5-1 0 0,3 1 144 15,2 0-144-15,4-4 160 0,2 2-160 0,7-3 0 16,3-1 0-16,4-2 0 0,4-3 0 0,5-3 0 0,2-2 0 0,2-1 0 15,6-1 0-15,1-2-272 0,-1 0 64 0,2 0 16 32,0-3-256-32,1-1-32 0,3-2-16 0,-3-1 0 15,-1 0 64-15,-1-2 16 0,-2-1 0 0,-1 1 0 16,-2-3-96-16,-4-1 0 0,-5-1-16 0,-4 2 0 16,-4-1 368-16,-4 0 160 0,-3-3-128 0,-4-1 128 0,-2 2 848 0,-2-1 256 0,-2 1 48 0,-2 2 16 15,0 2-80-15,0 2 0 0,-1 3-16 0,0 2 0 16,0 4-656-16,1-1-128 0,1 4-32 0,0 2 0 15,2 3 48-15,0-2 0 0,2 5 0 0,1 0 0 16,1 2-112-16,3 3-32 0,2-1 0 0,0 2 0 0,2 1-160 16,1 1 0-16,1 2 0 0,1 2 0 15,0 1 0-15,0 2 0 0,2 1 0 0,-1 2 0 0,0 2 0 0,2 2 0 16,1 5 0-16,0 4 0 0,-1 0 128 0,-3 1 32 16,0 1 16-16,-2-2 0 0,-1-1-32 0,-1-4 0 15,-1 2 0-15,-1-2 0 0,-1-6 96 0,-1 4 16 16,-1-1 0-16,-1 1 0 0,-2 3 16 0,-3-3 16 15,-2 3 0-15,-5-1 0 0,-1 1-144 0,-6-3-16 32,-1-1-128-32,-4-5 192 0,-1 3-192 0,-7-1 0 0,-5 3 0 0,-5 1 0 15,1-4-288-15,-4 5-96 0,-1-5-32 0,-4-1-12144 16,0-1-2432-16</inkml:trace>
  <inkml:trace contextRef="#ctx0" brushRef="#br0" timeOffset="6943.88">27497 1327 28559 0,'-2'-4'2544'0,"0"2"-2032"0,2 2-512 0,3 0 0 0,-1 0 1104 0,2-3 128 0,1 2 32 0,3-2 0 0,4 0-160 0,4 0-16 15,7-1-16-15,2 4 0 0,2 0-624 0,3 0-128 16,3 0-32-16,5-2 0 0,0 1-288 0,3-1 0 16,1 1 0-16,2-2 0 0,3-4 0 0,-1 2 0 15,0 2 0-15,-1-5 0 0,-1 2-160 0,0-3-32 16,1 3-16-16,-2-1 0 0,-5-2 64 0,-2 3 16 0,0 0 0 0,-1-2 0 16,-2 3 128-16,-4 2 0 0,-3-1 0 0,-3 4 0 15,-3-2 0-15,-3 2 0 0,-2-3 0 0,-4 3 0 16,-2 3 0-16,-2-3 0 0,-2 2 0 0,-1-1 0 15,0 4 0-15,-2-5 0 0,-1 4 0 0,2-4 0 16,-1 2 0-16,-1-2 0 0,1 0 0 0,0 0 0 16,1-2 160-16,-1-2-32 0,1 2-128 0,-1-2 192 15,1-2 208-15,-1 0 48 0,2-1 0 0,-3 1 0 16,1-2-128-16,-2 0-32 0,0 2 0 0,-1-3 0 16,-3 2-288-16,1 1 128 0,-5-3-128 0,0 3 0 15,-2 0 192-15,-3 0-64 0,-1 1 0 0,-4-2-128 0,-4 3 0 16,-3 0 0-16,-3-2 0 0,-4 2 0 0,0 0 0 0,-2-1 0 15,1 2-160-15,-1-1 160 0,3-2 0 0,4-1 0 16,3 4 144-16,4-2-16 0,5 1 48 0,1 0 16 16,4-2 0-16,2 1 0 0,3 2-64 0,2-1 0 15,3 0 0-15,2-1 0 0,3 4-128 0,1-4 0 16,1 4 0-16,3-2 128 0,2 2-128 0,3 0 0 16,1 1 0-16,4 0-176 0,1 0-48 0,3 0-16 15,2 1 0-15,0 0 0 16,2 2-208-16,2 0-32 0,1 4-16 0,-2 1 0 15,1 0 16-15,-3 2 0 0,-1 1 0 0,-1 5 0 0,0-4 480 0,-4 4 0 0,0 2-128 16,-4-1 128-16,-2 3 0 0,-3-1 0 16,-1 2 0-16,-3-2 0 0,-2 3 176 0,-4-3 16 0,1 1 16 15,-4-2 0-15,-2 1-16 0,1-2 0 0,-3-1 0 16,-3-1 0-16,0-3-192 0,-2 1 128 0,-1-2-128 0,-2 0 0 31,0 1-640-31,-3-2-240 0</inkml:trace>
  <inkml:trace contextRef="#ctx0" brushRef="#br0" timeOffset="7211.22">29341 1249 41471 0,'-15'5'1840'0,"4"-2"368"0,1 6-1760 0,4-3-448 0,3-2 0 0,2 0 0 0,0-2 192 0,-2 4-32 0,-2 8-16 0,1 5 0 0,1-1-144 0,1-1 0 16,3 1 0-16,0-5 128 15,2 0-1184-15,-1-5-240 0,0 0-48 0,2-2-16016 0</inkml:trace>
  <inkml:trace contextRef="#ctx0" brushRef="#br0" timeOffset="7384.04">29346 800 911 0,'-6'-20'0'0,"1"10"0"0,1 2 0 0,3 4 0 16,1 4 8416-16,1 0 1600 0,0-3 320 0,2 3 64 15,-1 0-8224-15,3 0-1632 0,3 3-336 0,-1 3-64 16,2 0-960-16,-1 0-192 16,0 2-32-16,-3 3-15184 0</inkml:trace>
  <inkml:trace contextRef="#ctx0" brushRef="#br0" timeOffset="7792.26">29753 1272 28559 0,'-5'-2'1264'0,"2"-2"272"0,1 4-1232 0,2-2-304 16,0 2 0-16,1-3 0 0,0 2 656 0,0-2 80 0,1 0 16 0,-1-6 0 16,0 2-32-16,0-2 0 0,1-1 0 0,-2-2 0 15,0-1-336-15,0 0-64 0,0-2 0 0,0-1-16 16,0-3 400-16,0 1 64 0,1-2 32 0,1-2 0 15,0-1-256-15,1 2-48 0,2 2-16 0,3 0 0 16,0 6-288-16,1-2-48 0,1 5-16 0,1 1 0 16,-1 3-128-16,0 1 0 0,1 3 144 0,0-2-144 15,0 5 240-15,0 2-32 16,2-1 0-16,-1 2 0 0,0 2-64 0,2 4-16 0,1 0 0 0,-2 2 0 16,1 3-128-16,0 1 0 0,-1 0 0 0,0 3 128 15,-1 0-128-15,0 1 0 0,-1 1 0 0,2 1 0 16,-2 3 0-16,0 1 0 0,0-1 0 0,-1-3 0 15,-1 3 0-15,-1-5 0 0,1 2 0 0,-3-4 0 0,0-1 0 0,-2-1-256 16,0-2 64-16,-3 0 16 16,0-2-976-16,-2-4-208 0,0 0-48 0,0 1-15360 15</inkml:trace>
  <inkml:trace contextRef="#ctx0" brushRef="#br0" timeOffset="8294.94">31021 581 15663 0,'-5'-20'688'0,"2"8"144"0,0 0-656 0,2 2-176 0,1 3 0 0,0 2 0 0,1 1 1200 0,-1-5 208 0,1-7 32 0,1-6 16 0,-1-6 960 0,0 0 192 16,-1-1 32-16,0 6 16 0,-1 4-1104 0,-3 1-208 16,-2 4-64-16,-3 3 0 0,0 4-608 0,-5 3-128 15,-3 4-32-15,-3 4 0 16,-4 2-320-16,0 4-192 0,-4 5 192 0,0 1-192 0,1 3 0 0,0 3 0 16,2 1 0-16,1 2 0 0,3 3 192 0,3 1 0 15,0 3-16-15,1 5 0 0,2 1 336 0,2 3 80 16,0 1 16-16,3 1 0 0,4-1-256 0,3-2-48 15,0 2-16-15,3-5 0 0,3 1-48 0,1-2-16 0,4 1 0 16,1-2 0-16,0-4-224 0,1 1-208 0,0-6 32 16,1-1 16-1,0 0-768-15,-1-6-160 0,0 0-16 0,0-7-10464 0,-1 2-2080 0</inkml:trace>
  <inkml:trace contextRef="#ctx0" brushRef="#br0" timeOffset="8499.02">30403 985 11055 0,'-17'-9'976'0,"4"2"-784"0,4 4-192 0,2 0 0 0,5 3 4576 0,3-2 864 15,-1 0 192-15,1 0 16 0,1-1-3104 0,3-3-624 16,3 0-128-16,7-1-32 0,5-2-912 0,5 2-176 16,4-2-32-16,5 3-16 0,0 2-624 0,3 0 0 15,3 4-192-15,1 0 64 16,1 4-544-16,0-1-96 0,0 0-32 0,-3 3 0 15,0 1-1072-15,-2-4-224 0</inkml:trace>
  <inkml:trace contextRef="#ctx0" brushRef="#br0" timeOffset="8797.16">31345 947 16575 0,'3'0'1472'0,"-2"-2"-1168"16,-1 2-304-16,-1 2 0 0,1-2 1824 0,-1 1 304 0,-2 2 64 0,-1-1 16 15,-2 2 192-15,-4 2 32 0,-5 4 16 0,-2-1 0 16,-3 1-1488-16,-1 2-320 0,-1 4-48 0,0 0-16 15,1-1-368-15,-1 7-80 0,1 0 0 0,1 2-128 16,2 3 0-16,5-3 0 0,2 3 0 0,5-4 0 31,2 1-448-31,5-1-64 0,5-2 0 0,4-1 0 16,4-1-240-16,3-1-48 0,7-4-16 0,2-2 0 16,4-3 304-16,1-2 64 0,3-1 16 0,-2-2 0 0,-2-1 1184 0,-4-7 224 0,-2-1 48 0,-3-2 16 15,-2-2 384-15,-2-1 80 0,-2-4 16 0,-1-3 0 16,-2 0-496-16,-2-2-80 0,-3-3-32 0,-3 0 0 0,-3-3-432 15,-3-1-96-15,-4-5 0 0,-6-1-16 0,-5-6-112 16,-6 1-32-16,-5-4 0 0,-5 5 0 16,-3 5-224-16,-3 0 0 0,-5 5-144 0,-1 6 144 15,-2 5-608-15,-5 6-32 16</inkml:trace>
  <inkml:trace contextRef="#ctx0" brushRef="#br0" timeOffset="22404.44">1540 9038 28559 0,'-13'-1'2544'0,"4"1"-2032"0,5 0-512 0,1 0 0 0,3 1 896 0,-2-1 64 0,-3 3 32 0,-5-3 0 15,0 2-784-15,0-2-208 0,4 4 0 0,3-2 0 16,6-1-256-16,4 2-128 0,7-3-16 0,3 0-16 31,4-3-544-31,4 2-128 0,3 1 0 0,3 0-16 0,3-2 800 0,1 2 176 0,6 0 128 0,1 0-192 0,2-3 320 0,0 3 64 16,4 0 16-16,1-1 0 0,0-1 240 16,2-2 64-16,3-1 0 0,4-2 0 0,-5-2 528 0,8-1 112 15,5 0 32-15,3 1 0 0,4 0-512 0,-3 1-96 16,-2-1-32-16,-1 1 0 0,2 0-288 0,2 0-48 15,2 2-16-15,-3 2 0 0,1 1 48 0,-3-2 0 16,-4-1 0-16,-5 0 0 0,-2 0-32 0,-2 0 0 16,-5 2 0-16,-3-1 0 0,-5 4-208 0,-5-2 0 15,-6 0 0-15,-5 0 0 0,-5 1 272 0,-5-2-32 16,-2 0-16-16,-4 1 0 0,-1-2 224 0,-3 1 32 16,0 0 16-16,-4-2 0 0,-2 1-48 0,-1 0-16 0,0-1 0 15,-4 0 0-15,-1 0-112 0,-4-3-32 16,0 1 0-16,-2 2 0 0,-1 0-144 0,-3-3-16 0,-1 3-128 0,-3 3 192 15,-1-4-192-15,-2 4 0 0,-3 0 0 0,-3-1 0 16,0 4-304-16,-4 0 48 0,1 2 16 0,-1 0 0 16,3 1 240-16,-2-2-144 0,0 4 144 0,0-1-128 15,1-1 128-15,1 2-128 0,2-1 128 0,0 0-128 16,4-2 128-16,1 2 0 0,2-4 0 0,2 0 0 16,3 0 224-16,1-3 32 0,1 2 0 15,4-1 0-15,3-2 128 0,2 0 48 0,4 2 0 0,-1 2 0 16,5 0-240-16,2-3-64 0,1 3 0 0,4 0 0 0,5 3-304 15,2-1-64-15,4-1-16 0,5 6 0 16,4-5-272 0,2 4-64-16,3-4-16 0,0 2 0 0,1-2-208 0,1 0-32 0,3 2-16 0,-3 0 0 15,-2 1 160-15,-3 1 48 0,-3 1 0 0,0 2 0 0,-4 1 656 0,-1-2 0 16,0 6 176-16,-2-2-48 0,-1 2 608 0,-1-3 112 16,0 1 32-16,-4-2 0 0,-3-2-304 0,0 0-48 15,-2 0-16-15,-1 0 0 0,-4-1-80 0,0 0-32 16,-2 2 0-16,-3-1 0 0,0 2-16 0,-3 0 0 15,1 3 0-15,-3-4 0 0,-2 6-128 0,-3 3-48 16,-2 3 0-16,-5 1 0 0,-5 4-208 0,-5 5 0 16,-5 1-144-16,-6 5-13184 15,-6-1-2640-15</inkml:trace>
  <inkml:trace contextRef="#ctx0" brushRef="#br0" timeOffset="45123.52">31694 11263 159 0,'0'24'0'0,"1"0"0"0,-1-7 0 0,0-6 0 0,2-6 448 0,-1-1 80 0,1-1 16 0,-1 1 0 0,2 3-416 0,-2 1-128 0,0-1 0 0,-1-5 0 0,0 2 3136 0,0-2 528 0,0-1 112 0,2 2 0 0,-2-2-1488 0,1 2-304 0,-1-1-64 0,-1-1-16 0,-2 2 672 0,1 3 144 15,-1 0 32-15,0 0 0 0,-2 2-576 0,0 3-96 16,-3 2-32-16,1 4 0 0,-3 1-1088 0,-1 4-208 16,-2 4-48-16,-1 5-16 0,-4 0-176 0,-2 5-16 15,-2 1-16-15,-3 1 0 0,0 0-208 0,-5 0-32 16,-1 4-16-16,-4 1 0 0,-2 2-224 0,-1-1 0 16,-3 1-144-16,-1 2 144 0,0-3-208 0,0 3 48 0,0-2 16 0,-1-3 0 15,2 1 144-15,2-5 0 0,4 0 0 0,0 0-128 16,4-1 128-16,3-4 0 0,0 2 0 0,2-2 0 15,3 0 0-15,2-5 0 0,1 0 0 0,3-2 0 16,1-1 128-16,2-6 0 16,2-1 0-16,2-2 0 0,0-2-128 0,0 1 0 0,3-3 0 0,-2-2 0 15,2-3 0-15,-1 2 144 0,0-3-144 0,0 0 0 16,-1-2 192-16,2-4-192 0,-2-2 192 0,2-2-192 16,-2-3 400-16,1-2-16 0,0-3-16 0,1-2 0 15,-1-5 0-15,2-3 0 0,1 0 0 0,0-3 0 16,0-1-176-16,3-2-48 0,1-3 0 0,1 0 0 15,2 2-16-15,2 3-128 0,1 0 192 0,1 4-64 0,0 0-128 16,3 1 0-16,1 2-160 0,1 2 160 0,1-1 0 16,2 1 0-16,-1 0 0 0,0 4 0 0,-1-1 128 0,-1 2-128 15,-1-1 192-15,-1 3-192 0,-4-1 0 0,-2 4 0 16,0 1 0-16,-2-1 0 0,-2 5 0 0,-2 2 0 16,1 2 0-16,-3 2 0 0,-1 5 0 0,-3 3 0 15,-1 4 0-15,-1 4 0 0,-1 5 0 0,-1 3 0 16,1 7-128-16,0-1 128 0,2 1-128 0,2 0 128 15,2 1 0-15,4 1-144 0,3-5 144 0,3 0 0 16,2-4 0-16,1 0 0 0,2-6 0 0,1 0 128 16,0-3-128-16,1-2 128 0,1-2 96 0,1-3 32 15,-1 1 0-15,0-2 0 0,3 0 48 0,-2-4 16 16,-1 2 0-16,-1-3 0 0,1 0-64 0,0-2 0 16,-1 0 0-16,1-2 0 0,0-1-64 0,1-1 0 0,0-1-16 0,3-3 0 15,1-1-176-15,4-1 0 0,5-4 0 0,6-3 0 31,6-6-480-31,8-5-128 0,6-6-32 0,8-10-14496 0,8-8-2912 0</inkml:trace>
</inkml:ink>
</file>

<file path=ppt/ink/ink13.xml><?xml version="1.0" encoding="utf-8"?>
<inkml:ink xmlns:inkml="http://www.w3.org/2003/InkML">
  <inkml:definitions>
    <inkml:context xml:id="ctx0">
      <inkml:inkSource xml:id="inkSrc0">
        <inkml:traceFormat>
          <inkml:channel name="X" type="integer" max="27388" units="cm"/>
          <inkml:channel name="Y" type="integer" max="18258" units="cm"/>
          <inkml:channel name="F" type="integer" max="65535" units="dev"/>
          <inkml:channel name="T" type="integer" max="2.14748E9" units="dev"/>
        </inkml:traceFormat>
        <inkml:channelProperties>
          <inkml:channelProperty channel="X" name="resolution" value="1000.29218" units="1/cm"/>
          <inkml:channelProperty channel="Y" name="resolution" value="1000.43835" units="1/cm"/>
          <inkml:channelProperty channel="F" name="resolution" value="0" units="1/dev"/>
          <inkml:channelProperty channel="T" name="resolution" value="1" units="1/dev"/>
        </inkml:channelProperties>
      </inkml:inkSource>
      <inkml:timestamp xml:id="ts0" timeString="2024-03-18T17:16:30.077"/>
    </inkml:context>
    <inkml:brush xml:id="br0">
      <inkml:brushProperty name="width" value="0.05292" units="cm"/>
      <inkml:brushProperty name="height" value="0.05292" units="cm"/>
      <inkml:brushProperty name="color" value="#FF0000"/>
    </inkml:brush>
  </inkml:definitions>
  <inkml:trace contextRef="#ctx0" brushRef="#br0">6057 4245 22111 0,'-3'-2'1968'0,"-1"0"-1584"0,1 2-384 0,-1 2 0 0,0-1 1184 0,-1 0 160 0,-2 2 16 0,-7-3 16 0,-3 3-1088 0,-6-3-288 15,-5 0 0-15,-3 0 0 16,-1 0-320 0,-4-3-144-16,-3-2-48 0,-6 0 0 0,-2-4 320 0,-3 3 48 0,-5-4 16 0,-5 1 0 0,-2 3 912 0,-10 0 192 15,-11 1 48-15,-7 0 0 0,-2 1 912 0,1 1 192 16,12 3 48-16,-5 0 0 0,-8 3-1024 0,-2 0-208 16,-1 0-48-16,1 4 0 0,6-1-544 0,2 0-112 15,-1-2-32-15,2 2 0 0,7-2-208 0,4 2 128 16,2 0-128-16,4 0 0 0,1-2 0 0,4 2 0 15,1 0 0-15,3 0-12000 16,3 1-2336-16</inkml:trace>
  <inkml:trace contextRef="#ctx0" brushRef="#br0" timeOffset="15900.15">15577 17731 39615 0,'1'-10'3520'0,"2"1"-2816"0,-1 0-560 0,0 5-144 0,1 4-752 0,1-6-176 0,3-4-32 0,4-6-16 31,4-2-4064-31,-1 1-800 0,-2 5-176 0,-3 3-16 16,-7 8 3344-16,-2 2 656 0,-5 4 144 0,-2-1 32 0,-2 2 4944 0,-3 2 1008 0,-3 3 192 0,-1-1 32 15,-3 0-1040-15,-2 2-208 0,-1 2-32 0,-1 0-16 16,-2-1-1440-16,0-1-304 0,0 1-48 0,-1-6-16 16,3 2-528-16,-3-3-112 0,-3 1-32 0,-4-1 0 15,-5-3-384-15,-8 1-160 0,-5-4 128 0,-6-4-128 16,-1-1 0-16,-7-3 0 0,-7 2 0 0,-5 0 0 0,-1 0 0 16,1 0 128-16,-1-2-128 0,-1 2 0 0,-1 0 320 0,1 0-32 15,-1 2 0-15,0-1 0 0,4 1-32 0,2 1 0 16,3 3 0-16,5 0 0 0,4 0-416 0,1 0-96 15,4 3 0-15,9 0-16 0,9 1 0 0,9-4 0 16,10 0 0-16,8 0 0 0,7 0 128 0,6 0 144 16,4 2-208-16,6-2-11840 15,5 4-2368-15</inkml:trace>
  <inkml:trace contextRef="#ctx0" brushRef="#br0" timeOffset="32475.74">27824 786 28559 0,'-2'-12'2544'0,"2"-2"-2032"0,2 6-512 0,-1 4 0 0,1 1 256 0,1-4-64 0,1-4 0 0,0-6 0 0,3-8 1056 0,0 0 208 0,1 3 32 0,-4 2 16 16,0 4-384-16,-3 5-80 16,-2 5-16-16,-3 2 0 0,-3 4-272 0,-3 4-64 0,-2 2-16 15,-6 4 0-15,-3 2-352 0,-2 3-64 0,-4 4 0 0,-4 0-16 16,-3 0-240-16,-3 3 144 0,-1 0-144 0,-2 1 128 16,0-1-128-16,0-1 0 0,0-4 0 0,2 2 0 15,4-3 0-15,0-1 0 0,4 1 0 0,3-4 0 16,3-2 0-16,4-3 0 0,2 2 0 0,6-3 0 15,3-2 0-15,4 1 0 0,3-1 0 0,3 2 0 16,4-2 0-16,3 2 0 0,3-3 0 0,5 6 0 16,4-1 0-16,2 0 0 0,4 1 0 0,2 1 128 0,4 0-128 0,4 2 0 15,5-2 0-15,0 2 0 0,-4 1 0 0,1 0 0 16,3 2 0-16,1-1 0 0,3 4-224 0,-2 1 80 16,-2-1 16-16,-4 2 0 0,-4 0 128 0,-3 1-128 15,-4-1 128-15,-4 2-128 0,-5 0 128 0,-3 2 0 16,-5-1 0-16,-4 2 0 0,-2-3 0 0,-3 0 0 15,-2 1 128-15,-2-1-128 0,-1-1 0 0,-2 1 0 16,-2 4 0-16,-1-1 0 0,-1 1 0 0,-1-1 0 16,-2-1 0-16,-1 0 128 0,1 1-128 0,-1-6 0 15,-1 2 0-15,-3-2 0 0,-1-3 0 0,-1 1 0 16,-2 1 0-16,-2-5 0 0,-2 2-128 0,-2-5 128 16,-2 2-128-16,-2-5 128 0,0-1-320 0,1-3 32 15,-2-3 0-15,4-3 0 16,3 0-544-16,3-5-128 0,1-2 0 0,6 0-10320 0,3-3-2064 0</inkml:trace>
  <inkml:trace contextRef="#ctx0" brushRef="#br0" timeOffset="33103.92">28383 1434 18431 0,'0'-6'816'0,"0"0"160"0,0 2-784 0,1 2-192 0,0 0 0 0,0 1 0 0,2 0 256 0,-1-1 0 16,2-2 0-16,2-2 0 0,0-1 1104 0,0-1 240 0,1 3 32 15,-4-1 16-15,0 0-176 0,-2 3-16 0,-1-1-16 16,-2 2 0-16,-2 1-48 0,-2 2-16 0,-3 1 0 0,-2 2 0 16,-1 2-384-16,-5 3-80 0,-1 2-16 0,-3 4 0 15,-3 1-416-15,0 2-96 0,-1 1 0 0,0-2-16 16,2 4-368-16,0-2 128 0,1 1-128 0,0 2 0 15,0 3 160-15,2 1-32 0,1 1-128 0,5-1 192 16,0-1-192-16,5 1 0 0,2-2 0 0,4-1 0 16,3-1 0-16,5-4 0 0,2 0 0 0,4-4 0 15,2-1 0-15,3-3-160 0,4-4 32 0,4 0 0 16,0-6-96-16,4 0-16 0,0-2 0 0,3-2 0 16,0-2 240-16,0-3-144 0,-2 2 144 0,1-6-128 15,-1 3-128-15,-4-4 0 0,1 0-16 0,-1-2 0 0,-4 1-48 16,-1 1 0-16,-1-3 0 0,-3 4 0 0,-3-4 320 15,-2 1 0-15,-1 2 0 0,-5-3 0 16,-1 4 672-16,-3-4 32 0,-2 3 16 0,-3-5 0 0,-2 3-336 0,-3-2-80 16,-2-1-16-16,-1 2 0 0,-2-2-96 0,-2 3 0 15,0-2-16-15,-1 2 0 0,-3 0-176 0,0-2 192 16,-1 5-192-16,-1-2 192 0,1 4-192 0,1 2 0 16,0 0 0-16,1 2 0 0,0 1 0 0,2 2-176 15,-1 2 176-15,2-1-128 16,1 3-896-16,1 3-192 0,1-1-16 0,2 4-15856 0</inkml:trace>
  <inkml:trace contextRef="#ctx0" brushRef="#br0" timeOffset="33638.28">28919 1533 6447 0,'4'3'576'0,"-2"-1"-576"0,2-1 0 0,-1 2 0 0,-1 1 3520 0,1-2 576 0,0 2 128 0,2 2 32 0,4 0-3152 0,2 6-624 15,3 5-128-15,-1 1-32 0,1 2 640 0,-3 1 112 16,-1 1 16-16,-3-3 16 0,-1 3-416 0,-3-5-96 16,-2 2-16-16,-2-3 0 0,-2 0 336 0,-2-1 64 15,-1 1 16-15,-2-4 0 0,-1 1-304 0,-1-3-64 0,0-2-16 0,-1 0 0 16,1-2 32-16,0-4 0 0,-1 0 0 0,1-2 0 15,-1-2 320-15,0-4 64 0,1 0 0 0,0-6 16 16,0-2-464-16,0-5-80 16,2-3-32-16,0-5 0 0,2-3 16 0,1-4 0 0,3-1 0 0,1-2 0 15,2-1-240-15,4-3-48 0,2 2-16 0,3 5 0 16,1 2-176-16,3 3 0 0,1 1 0 0,-1 6 0 16,2-1 0-16,2 5 0 0,0 2 0 0,2 0 0 15,-1 1 0-15,2 1 0 0,2 2 0 0,2 2 0 16,-2-3 0-16,1 5-192 0,2-2 64 0,-3 0 128 15,0 4-768-15,-4 0-16 0,-3 2-16 0,-2 1 0 16,-2 1-2224-16,-3 2-448 0</inkml:trace>
  <inkml:trace contextRef="#ctx0" brushRef="#br0" timeOffset="34674.65">30356 1257 15663 0,'-4'-3'1392'0,"1"3"-1120"0,-1 0-272 0,0 0 0 0,2 0 1472 0,-1 0 256 0,1 0 32 0,-4 0 16 0,-4 1 144 0,-5 1 48 16,-4 1 0-16,-2 3 0 0,-1-1-560 0,-4 1-128 15,-1 3 0-15,-2-3-16 0,0 3-816 0,-1 1-176 16,0-4-16-16,2 4-16 0,1-3 128 0,1 4 16 16,1-1 16-16,0 0 0 0,3 2 352 0,-1 1 64 15,-1 3 16-15,2 2 0 0,1 1-448 0,0 3-64 16,1 2-32-16,3 0 0 0,2-1-144 0,3 1-16 15,2 0-128-15,3 1 192 0,4-1-48 0,3 1-16 0,5-3 0 16,2-2 0-16,4-1-128 0,3-6 0 0,3 0 0 0,0-1 128 31,3-3-128-31,1-6 0 0,3 0 0 0,-1-3-176 0,1-3-32 0,0 0-16 0,0-6 0 0,-1-1 0 16,-2-2 224-16,1-2 192 0,-1-1-48 0,-3-1 0 16,1 0-144-16,-3-5 0 0,1 1 0 0,-1-2 0 15,-1-3 160-15,0 1 0 0,-3 1 0 0,-1 4 0 16,-2 0-32-16,-2 3-128 0,-3 0 192 0,0 4-64 15,-4-2 0-15,0 5 0 0,-1-1 0 0,-3 4 0 16,0 2 0-16,-2 2-128 0,0 2 192 0,0 0-64 16,1-2 0-16,0 2 0 0,0 0 0 0,2 0 0 15,1 0-128-15,1 0-144 0,1 2 144 0,1-4-208 0,0 2 352 16,3 0 80-16,1 0 16 0,1 0 0 0,1 2-240 0,1-2 0 16,0 2 0-16,2 3 0 0,1 2 0 0,-1 1 0 15,0 2 0-15,1 3 0 0,-1 3 0 0,-1 0 0 31,-1 5 0-31,0-1 0 0,-2-2 0 0,2 1 0 0,-2 0 0 0,0 0 0 0,-1-1 0 0,1 0 0 16,0-1 0-16,-1-3 0 0,3 1 0 0,-1-2 0 16,0 0 0-16,2 0 0 0,0-1 0 0,-1 1 0 15,2 2 0-15,0-4 0 0,1 4 0 0,0-3 0 16,2 0 0-16,-2 1 0 0,0-2 0 0,1 0 0 16,0 3 0-16,-1-4 0 15,0 1 0-15,-3-1 0 0,1-1 0 0,0 1 0 0,-3-1 0 0,0-2 0 0,-1 2 0 0,0-2 0 16,-1 0 0-16,1-1 0 0,-2 0 0 0,1 0 0 15,0 0 0-15,1-2 0 0,-2 1 0 0,1-1 0 16,-1-1 0-16,-1 2 0 0,2-1 0 0,-3 0 0 16,2-2 0-16,-2 2 0 0,0-2 0 0,-1 0 0 15,1 3-160-15,-1-4-80 0,-1 4-16 0,0-1 0 32,1-3-32-32,-3 4-16 0,2-4 0 0,0 1 0 15,-2 1-96-15,1-2-32 16,-1 2 0-16,1-3 0 0,1 0-80 0,-2-3-32 0,2 2 0 15,0-2 0-15,-1 0 288 0,2 0 48 0,0 0 16 0,0-1 0 16,0 1-640-16,2 0-112 0,-1 0-16 0,-1-1-16 16,1 2-944-16,0-2-192 0,-1 4-48 0,0-2-10576 15</inkml:trace>
  <inkml:trace contextRef="#ctx0" brushRef="#br0" timeOffset="37626.71">26897 2519 24879 0,'-48'-9'2208'0,"14"3"-1760"0,1 1-448 0,10 3 0 0,8-1 1408 0,18 3 192 0,-13-1 32 0,-15-2 16 0,-13-3-1024 0,-11-1-208 15,-1 1-32-15,6-1-16 0,7 1 400 0,8 1 64 16,8 0 32-16,7 3 0 0,7-1 112 0,4 2 32 16,9 2 0-16,9 4 0 0,9 0-368 0,9 6-80 15,8 3-16-15,11 5 0 0,13 3-288 0,14 0-48 0,8-3-16 0,19-1 0 32,24 2-64-32,19-2 0 0,15 1-128 0,12-3 192 0,9 0-192 0,12 0 0 0,8-1 0 0,4 1 0 15,-4-3-272-15,1-2 48 0,-4-3 16 0,-3-2 0 16,-8-3 208-16,-1-3 0 0,2-5 0 0,-5-1 0 15,-9-4 0-15,-4-2 0 0,-2-4 0 0,-3-4-12160 16,-2-3-2432-16</inkml:trace>
</inkml:ink>
</file>

<file path=ppt/ink/ink14.xml><?xml version="1.0" encoding="utf-8"?>
<inkml:ink xmlns:inkml="http://www.w3.org/2003/InkML">
  <inkml:definitions>
    <inkml:context xml:id="ctx0">
      <inkml:inkSource xml:id="inkSrc0">
        <inkml:traceFormat>
          <inkml:channel name="X" type="integer" max="27388" units="cm"/>
          <inkml:channel name="Y" type="integer" max="18258" units="cm"/>
          <inkml:channel name="F" type="integer" max="65535" units="dev"/>
          <inkml:channel name="T" type="integer" max="2.14748E9" units="dev"/>
        </inkml:traceFormat>
        <inkml:channelProperties>
          <inkml:channelProperty channel="X" name="resolution" value="1000.29218" units="1/cm"/>
          <inkml:channelProperty channel="Y" name="resolution" value="1000.43835" units="1/cm"/>
          <inkml:channelProperty channel="F" name="resolution" value="0" units="1/dev"/>
          <inkml:channelProperty channel="T" name="resolution" value="1" units="1/dev"/>
        </inkml:channelProperties>
      </inkml:inkSource>
      <inkml:timestamp xml:id="ts0" timeString="2024-03-18T17:20:56.152"/>
    </inkml:context>
    <inkml:brush xml:id="br0">
      <inkml:brushProperty name="width" value="0.05292" units="cm"/>
      <inkml:brushProperty name="height" value="0.05292" units="cm"/>
      <inkml:brushProperty name="color" value="#FF0000"/>
    </inkml:brush>
  </inkml:definitions>
  <inkml:trace contextRef="#ctx0" brushRef="#br0">5715 16298 32255 0,'-7'-2'2864'0,"1"-1"-2288"0,1 2-576 0,2 1 0 0,2 0 448 0,-1 0 0 0,-6-2-16 0,-3-1 0 31,-1 2-576-31,-1-3-112 0,3 2-32 0,4 2 0 0,1-4 288 0,3 4 0 0,2 0 0 0,1 0 0 0,2 0 144 0,0 4 96 31,2 2 16-31,0 4 0 0,1 2 32 0,-2 0 16 16,0 7 0-16,-2 1 0 0,1 4 416 0,-3 6 96 15,-2-1 16-15,-2 4 0 0,-1 2-128 0,-3 3-32 16,-2 3 0-16,-2-2 0 0,0 2-192 0,-3 0-32 16,0 0-16-16,0-3 0 0,0-1-304 0,3-2-128 0,-1-3 0 0,2-1 128 15,3-5-128-15,-1 0 0 0,3-1-192 0,1-7 192 16,1-2-496-16,0-7 32 0,2-4 0 16,0-5-17568-16</inkml:trace>
  <inkml:trace contextRef="#ctx0" brushRef="#br0" timeOffset="331.9">5294 16361 24879 0,'-3'4'2208'0,"-1"-2"-1760"15,2 0-448-15,1 0 0 0,1-2 4256 0,2 1 768 16,1 2 160-16,2-1 16 0,2 0-4048 0,8 0-800 16,5 0-160-16,6-4-48 15,6-4-560-15,5-2-112 0,5 0-32 0,6-8 0 0,5 0 272 0,3-5 48 0,2-2 16 0,3 1 0 16,1 2 224-16,-2 2-176 0,-1 3 176 0,-2 4-160 15,-2 2 160 1,-6 0-208-16,-4 5 80 0,-4 1 128 0,-4 3-1504 16,-5 3-176-16,-1-2-48 0,-7 2-14608 0</inkml:trace>
  <inkml:trace contextRef="#ctx0" brushRef="#br0" timeOffset="621.54">5100 17247 44223 0,'11'-13'1968'0,"0"5"400"0,4-2-1904 0,-1 0-464 0,1 4 0 0,0-1 0 0,9-2 0 0,16-7-240 0,22-13 32 0,19-6 0 16,9-3-96-16,-5 3-16 0,-8 7 0 0,-12 3 0 47,-6 7-144-47,-7 2-48 0,-6 6 0 0,-5 0 0 0,-5 4-608 15,-5 3-128-15,-5 3-32 0,-4 0-15424 0</inkml:trace>
  <inkml:trace contextRef="#ctx0" brushRef="#br0" timeOffset="1241.84">6366 16605 41471 0,'-9'6'1840'0,"2"0"368"0,-2 2-1760 0,3-2-448 16,3 2 0-16,1-4 0 0,-1 2 0 0,-3 7 0 15,-4 7 0-15,-2 5 0 0,1 3-304 0,3-6 16 16,2-2 0-16,3-2 0 0,1-3 288 0,1-4 0 16,1 2 0-1,0-2 0-15,-1-1 0 0,1-3 224 16,0 2-64-16,0-6-16 0,0 1 96 0,0-1 16 0,1-1 0 0,0-2 0 16,1 0-112-16,1-2-16 0,0-2 0 0,0 0 0 15,0 2-128-15,1-4 0 0,-2-1 0 0,2 1 0 16,-2-4-240-16,2 0 80 0,0-2 16 0,1 0 0 15,0-1 144-15,2 0-208 0,2-5 80 0,-1 1 128 16,3 1-128-16,2-3 128 0,-1 1 0 0,2 2 0 0,-2 1 0 0,2 1 0 16,-2 2 160-16,2-3-160 0,-1 4 304 0,2-1-48 15,0-1-16-15,0 1 0 0,0 2-80 0,0 0-16 16,-1 4 0-16,0 1 0 0,1 1-144 0,-3 3 0 16,2 2 0-16,-3 3 0 0,-1 1 0 0,0 2 0 0,-2 5 0 15,0-1 0-15,-2 3 0 0,-1 5 0 0,-1 1 0 0,-2-2 0 16,-2-2 240-16,0-2-48 0,-2 3 0 0,0-1 0 15,0-2 64-15,2-4 16 16,-1-1 0-16,1-6 0 0,1 2-96 0,3-5-32 0,-1 0 0 0,2-2 0 16,3-4-144-16,0-7-272 0,3-3 64 0,1-2 16 0,1-2-144 0,1-1-32 15,-2 3 0-15,1-3 0 0,0 2 48 0,2-2 0 16,0 3 0 0,1 3 0-16,-1 6 96 0,1-1 32 15,-1 4 0-15,1-1 0 0,0 5 192 0,-1 2 0 16,-1 2 0-16,0 5 0 0,0-1 432 0,-3 4-32 0,1-3 0 15,-2 4 0-15,0 2-80 0,-1 0-32 0,-2 1 0 0,-1 1 0 16,-1-2 80-16,-1 2 16 0,-2-3 0 0,0 1 0 16,0 0-224-16,-2 2-32 0,1-2-128 0,-1 0 192 15,-1 2-192-15,1-1 0 0,0-5 0 0,0 4 0 16,1-3-640-16,1-2-32 0,1 2 0 0,-2-1-18848 16</inkml:trace>
  <inkml:trace contextRef="#ctx0" brushRef="#br0" timeOffset="1816.16">7634 16627 29487 0,'-1'-6'2624'0,"-1"0"-2112"0,-1 0-512 0,1 2 0 0,1 1 2048 0,-1 1 288 0,1 1 64 0,-3-6 16 15,-1-1-3920-15,-3-2-784 0,-1 0-144 0,-1 0-48 16,0 4 352-16,-1 0 64 0,0 3 16 0,-1 6 0 16,-1 0 912-16,1 6 192 0,-3 4 48 0,0 0 0 0,0 6 2048 0,-2-1 432 0,1 4 80 0,0 1 0 15,1 0-256-15,2-2-48 0,0 2-16 0,1-5 0 16,2 1-320-16,-1-2-80 0,2 1-16 0,-1-5 0 0,3 0-576 15,-2 0-112-15,2-1-32 0,-1 1 0 16,2-5-208-16,1 0 0 16,0 0 0-16,3-4 0 0,-1 2 144 0,3-6-16 0,0 3 0 0,0-3 0 0,3-3 560 0,-1 3 96 15,2-2 32-15,2 0 0 0,0 0-496 0,3-2-112 16,1-1-16 0,1-1 0-16,4 1-192 0,0-1 0 0,2-3 0 15,2-3-160-15,2 2-32 0,-2-2 0 0,4-2 0 0,-1 2 0 16,0-1 192-16,0-1 176 0,1 0-48 0,-4-1 0 15,0 2 368-15,-3-2 64 0,0 1 16 0,-2 2 0 16,-2-2-352-16,-1 3-64 0,-1-1-16 0,0 0 0 0,-1 4 0 0,-2-1 0 16,1 2 0-16,-1-2 0 0,-2 5 48 0,0-2 0 15,0 5 0-15,-2 1 0 0,0 4 16 0,-1-1 16 16,0 4 0-16,-2 1 0 0,0 3-16 0,0 4 0 16,0 1 0-16,-2 5 0 15,2 3-80-15,-2 1-128 0,1 0 176 0,-3 3-176 0,2-2 0 0,-2-2 0 0,0 2 0 16,2-3 0-16,-1-1 0 0,1-1 0 0,2-1-240 0,0-5 80 31,3-2-480-31,1-4-112 0,2 1-16 0,3-4-11344 0,0-2-2288 0</inkml:trace>
  <inkml:trace contextRef="#ctx0" brushRef="#br0" timeOffset="2417.75">8332 16646 35007 0,'1'-9'1552'0,"-1"3"320"0,-1-2-1488 0,0 3-384 0,-1 2 0 0,1-1 0 0,-1-1 144 0,-2-2-144 0,-1-3 192 0,-5-8-192 15,0 2-448-15,-3 0-208 0,0 3-48 0,-2 2 0 0,1 1 304 0,-1 2 48 16,0 6 16-16,-1-1 0 15,0 6 784-15,0 3 144 0,-2 3 48 0,2 2 0 0,-1 4 208 0,1 3 48 16,-1 2 16-16,1 5 0 16,-1-2-336-16,-1 4-64 0,-1 2 0 0,1-3-16 0,1-1-624 0,0-1-128 0,3-1-32 0,1-4 0 31,2-3-288-15,2-1-48-16,5-2-16 0,1-4 0 0,3 1 512 0,0-3 128 0,3-1 0 0,0 0 0 15,1 0 352-15,1-2 144 0,1 0 16 0,1-2 16 0,2 0-32 16,0-2-16-16,1-2 0 0,2 0 0 0,2 0-240 0,-1-4-48 15,5 0-16-15,-1 0 0 0,3-4-176 0,-1-1 0 16,2 0 0-16,0-2-176 0,2-2 16 0,-3 2 0 0,-1 0 0 16,0-1 0-16,-3 0 160 0,0-2 0 15,-1 4 0-15,-2-1 128 0,0 3 64 0,-1 2 32 0,-1 4 0 16,-2 0 0-16,-2 2-16 0,-2 2 0 0,-1 2 0 0,-1 2 0 16,-3 5-16-16,-2-5 0 15,0 8 0-15,-3-2 0 0,1 2-32 0,-2 0-16 0,1 1 0 0,-1 0 0 16,1 3-144-16,1-1 0 0,2 1 144 0,2 3-144 0,1-2 0 15,0 2 128-15,2 2-128 0,-1-2 0 0,1 6 0 0,-1-3 0 16,1 1 0-16,-1-1 0 0,-1 0 0 0,-1 3 0 16,0 1 0-16,-2-1-192 0,-4 3 192 0,-2-2 0 15,-2-1-144-15,-1 1 144 0,-2 0 0 0,-5-2 0 16,1 4 192 0,-4-2-64-16,-1-4 112 0,-1 3 16 0,0-3 0 0,-1-2 0 15,1-2-256-15,-1-2-128 0,2-1 128 0,2-5-208 31,4-4-288-31,-1-2-48 0,-2-4-16 0,0-4-11760 0,1-4-2352 0</inkml:trace>
  <inkml:trace contextRef="#ctx0" brushRef="#br0" timeOffset="2866.51">8605 16830 42383 0,'3'2'1872'0,"-2"-4"400"0,0 2-1824 0,0-3-448 0,2 2 0 0,1 1 0 0,0-2-176 0,6-2-128 0,8-6-16 0,5 1-16 15,7-7-736-15,3-2-144 0,1-1-16 0,-2 0-16 16,-3-4 544-16,-1 5 128 0,-2-1 0 0,-4 3 16 0,-4 0 816 0,-1 4 144 15,-3 2 48-15,-3 0 0 0,-1-1 400 0,-1 1 96 0,-2 0 16 16,-2 0 0-16,2 0-432 0,-5-2-80 0,1 2 0 0,-2-2-16 16,-2-1-304-16,-2 1-128 0,-2-2 0 0,-2 2 128 15,-3-3-320-15,-3 1-64 0,0 2 0 0,-4 0-16 16,-1 2-752-16,-3 0-160 16,-5 4-32-16,-3 3 0 15,-2 6 112-15,-4 3 16 0,-1 10 0 0,-1 1 0 0,2 7 304 0,3 2 64 0,4 2 16 0,2 3 0 0,5 1 1952 0,1 3 400 16,3-1 80-16,1 2 0 0,2-1-240 0,4-3-48 15,3-1-16-15,3-5 0 0,5 1-816 0,3-5-160 16,5-2-48-16,3 1 0 0,4-5 80 0,4-2 16 0,6-2 0 0,4-2 0 16,4-1-496-16,3-7-160 0,7 0 0 0,1-6 0 47,5 0-640-47,8-5-128 0</inkml:trace>
  <inkml:trace contextRef="#ctx0" brushRef="#br0" timeOffset="3987.64">12217 16121 44223 0,'-2'2'3936'0,"2"0"-3152"16,1 2-624-16,1 1-160 0,3 1 0 0,1 0-256 0,4 8 64 0,5 4 16 15,9 8-912-15,4 5-192 0,2-1-48 0,-2 1 0 16,1 0 400-16,-7 1 80 0,-1 2 16 0,-6 2 0 0,-4 5 976 0,-6 0 208 0,-5 2 32 0,-4-3 16 16,-2-1 448-16,0 0 96 0,-2-4 16 0,1-1 0 15,1-4-624-15,3-6-112 0,2-3-32 0,4-5 0 16,2-3-1664-16,3-8-320 0</inkml:trace>
  <inkml:trace contextRef="#ctx0" brushRef="#br0" timeOffset="4389.76">12205 16087 41471 0,'-9'-6'3680'0,"2"-1"-2944"0,1 4-592 0,3 0-144 0,2-1 736 0,-3 1 112 16,-3-3 32-16,-6-7 0 15,1-3-1296-15,0-2-256 0,3 3-48 0,3 1-16 16,2 4 224-16,3 4 64 0,1 0 0 0,2 1 0 0,3 1 448 0,5-2 240 0,2 2-32 15,3-2 0-15,5-3 304 0,2 2 48 16,6-2 16-16,1 2 0 0,5-2-304 0,1 6-48 16,1-1-16-16,0 4 0 0,-1 1-208 0,-2 4 0 15,-1 5 0-15,-4-4-160 0,-5 4-32 0,1-1 0 0,0 4 0 0,1 1 0 16,-3 1-48-16,-1 3-16 0,-2 1 0 0,1 1 0 0,-3 2 96 0,0 3 16 16,1 3 0-16,-2 1 0 15,-2-1 144-15,0 0 0 0,-3-2 0 0,-1-1 0 0,-2-3 0 0,-5-2 144 16,0-1-144-16,-2-4 160 0,-2 1-160 0,-4-3 128 15,-1 2-128-15,-3 1 128 0,-2 0-128 0,-4-2 0 16,-1 3 0 0,-4-1 0-16,-1 0 0 0,-2-3 0 0,-1-1 0 0,-1-2 0 15,1 0 128-15,-4-4-128 0,4 0 0 0,-2-3 128 16,2-6-128-16,-1-1 0 0,3-2 0 0,2-2 0 16,1-2-272-16,1-5-96 0,2 1-16 0,1-2 0 31,6-2-1344-31,1 3-288 0,6 4-48 0,3 0-14080 0</inkml:trace>
  <inkml:trace contextRef="#ctx0" brushRef="#br0" timeOffset="4788.57">13063 16801 24879 0,'4'0'2208'0,"-3"-2"-1760"0,-1 1-448 0,0 1 0 0,1-3 3328 0,-1 3 576 0,3-2 112 0,-2 1 16 0,1-3-3136 0,1-2-640 0,0 1-128 0,-1-1-128 16,-2-1 128-16,-2 2-128 15,-1-1 0-15,-2-2 144 0,-1 0 304 0,-1 0 64 0,0-2 16 0,-2-2 0 16,3 1 64-16,-1-1 16 0,1-4 0 0,1-1 0 16,-2-3-256-16,3-2-48 0,-1-4-16 0,0 1 0 0,2-4-288 0,1 7 0 15,3 0 0-15,0 3-144 0,3 3 144 16,0 0-192-16,1 4 192 0,1 2-192 0,1-1 64 0,2 0 0 16,2 0 0-16,3-1 0 0,2 0 128 0,2-3-160 15,3 2 160-15,1-3-160 0,3 1 16 0,1-1 0 16,1 0 0-16,2-1 0 31,-1 0-400-31,3 4-80 0,0-1-16 0,-1 5-17936 0</inkml:trace>
  <inkml:trace contextRef="#ctx0" brushRef="#br0" timeOffset="5216.37">13553 16564 17103 0,'-4'3'368'0,"0"-2"80"15,2 1 0-15,0-2 64 0,1 0-512 0,1 0 0 0,1 0 0 0,2 0 0 0,1-2 272 0,2 1-32 0,5-6-16 0,4 1 0 16,1 0 1248-16,4-4 256 0,1 1 64 0,0 0 0 16,1-4 1152-16,-1 1 224 0,0-1 48 0,0 0 16 15,-1-3-1504-15,0-2-288 0,-3 5-64 0,-1-3-16 0,0 0-976 0,-1 1-192 16,-3 1-32-16,-2 2-16 0,-4 0-144 0,-2-1 0 15,-1 3 0-15,-3 0 0 0,-3 2 0 0,-3 2-176 16,0 2 48 0,-5 0 0-16,-3 4 128 0,-5 1 0 0,1 4 0 0,-4 5 0 0,-3 3 0 0,-1 3 0 0,0 3 0 31,-3 6 0-31,4 0 0 0,0 1-128 0,1 0 128 0,3 1 0 16,3-3 0-16,0 0 0 0,4 1 0 0,0-3 176 15,2 0 48-15,2-3 16 0,2 1 0 0,3-2 0 16,2 1-112-16,1-2 0 0,4 1-128 0,1-1 192 15,2 1-192-15,3-2 0 0,-1-1 0 0,3-1-160 0,2-2-144 0,2 3-16 16,2-4-16-16,1 0 0 16,3-1-1120-16,4-2-208 0,2-2-64 0,2-1-9344 15,3-1-1888-15</inkml:trace>
  <inkml:trace contextRef="#ctx0" brushRef="#br0" timeOffset="5666.91">14487 16562 40543 0,'-2'-2'1792'0,"-2"0"384"0,1-1-1744 0,0 0-432 16,2-1 0-16,1 1 0 0,-1-3-176 0,-2-1-112 16,-1-5-32-16,-1-9 0 15,-1-3-1856-15,-2-4-384 0,-1 3-80 0,-3 0-16 0,-3 3 1824 0,-1 0 384 16,-2 6 64-16,-1 3 0 0,0 4 1696 0,-1 8 336 0,2 1 64 0,-1 3 16 15,1 4-384-15,0 6-80 0,1 0-16 0,-2 4 0 16,1 6-576-16,-1 0-112 0,1 4-32 0,-1 2 0 0,1-1-528 16,-1 2 0-16,-1 5 0 0,2-1 0 15,3 1-896-15,5-7-96 0,4-2-16 0,5-4 0 16,4 0 352-16,4-6 64 0,2 0 16 0,3-4 0 0,2 0 1072 16,3-5 208-16,1-4 64 0,2-3 0 0,0-2-448 0,1-2-96 15,0-3-16-15,0-2 0 0,1-7-208 0,0 0 0 16,0-3 0-16,-2 0 0 0,0-4 256 0,0 0 176 0,0-1 16 0,-1-4 16 15,1-1-64-15,-1-2-16 0,2-1 0 16,-1-2 0-16,1-5 48 0,-3-4 0 0,2-1 0 0,-3-5 0 16,-1-1 64-16,-2-1 16 0,-2 1 0 0,-2 2 0 15,-2 7-208 1,-2 1-48-16,-1 1 0 0,-3 5 0 0,-1 5-256 0,-2 2 0 16,0 4 0-16,-2 2 0 15,1 4-272-15,1 4-112 0,-2 3-32 0,1 4 0 16,1 0-496-16,-1 3-112 0,2 3 0 0,2 0-17680 15</inkml:trace>
  <inkml:trace contextRef="#ctx0" brushRef="#br0" timeOffset="5865.74">14865 16463 47919 0,'1'26'2112'0,"-2"-8"448"0,1 1-2048 0,0-7-512 0,1-2 0 0,0-4 0 0,0 4-512 0,2 6-224 0,0 9-32 0,4 3-16 31,1 2 208-31,1-5 64 0,0-7 0 0,-3-5 0 16,0-6-368-16,-2-4-64 0,-2-3-16 0,-1-7-11264 0,1 1-2272 0</inkml:trace>
  <inkml:trace contextRef="#ctx0" brushRef="#br0" timeOffset="6015.45">14973 16066 48831 0,'-5'5'2176'0,"1"-2"432"0,-1 1-2096 0,2-1-512 16,2-3 0-16,2 2 0 0,0-2-448 0,2 0-192 0,2 1-32 16,5-2-13392-1,6-1-2672-15</inkml:trace>
  <inkml:trace contextRef="#ctx0" brushRef="#br0" timeOffset="6304.92">15480 16482 35935 0,'-1'0'3200'0,"0"-1"-2560"15,0-4-512-15,1 2-128 0,0-4 128 0,1 4 0 16,1-6 0-16,1-3 0 15,1-6-5552-15,1-9-1104 0,-1-3-208 0,-1 2-48 16,-3 1 4928-16,-6 5 976 0,-3 3 208 0,-2 5 32 0,-3 4 5824 0,0 6 1168 0,-1 6 240 0,-1 0 32 16,-2 8-3536-16,2 3-704 0,0 3-144 0,0 2-16 15,2 8-1392-15,0 0-288 0,0 5-48 0,2 0-16 16,2-1-480-16,1 3-320 0,4-1 64 0,1 0 0 16,4-1-416-16,0-2-80 0,0-1-16 0,2-2 0 15,-1-1 272-15,0-3 48 0,3 1 16 0,1-1 0 0,1-4 592 0,1 1 112 16,3-3 32-16,1 0 0 15,3-2-304-15,1-3 0 0,3-4 0 0,3-1 0 32,0 1-1536-32,5-5-384 0</inkml:trace>
  <inkml:trace contextRef="#ctx0" brushRef="#br0" timeOffset="6567.85">16226 15952 43311 0,'-2'0'3840'0,"-1"0"-3072"0,1 0-608 0,0 0-160 15,1 1 128-15,1 0-128 0,-2 2 192 0,-1 1-64 32,2 2-512-32,1 4-96 0,1 4-32 0,2 6 0 0,0 5 208 0,1 7 48 0,1 9 0 0,0 10 0 0,0 3 256 15,-1 5 0-15,-1 2 0 0,-1 1 0 16,-4-2 0-16,0-5 0 0,-2-2 0 0,0-6 0 31,1-5-704-31,-3-5-64 0,-2-2-32 0,-1-6 0 0,0-1-720 0,-1-6-144 0,-1-6-16 0,-1-6-13552 16</inkml:trace>
  <inkml:trace contextRef="#ctx0" brushRef="#br0" timeOffset="6765.86">15948 16293 52527 0,'6'5'2320'0,"-1"-1"496"0,0-2-2256 0,1-2-560 16,1 0 0-16,2 0 0 0,4-2 0 0,9 2 0 15,15-6 0-15,12 0 0 16,11-4-1184-16,-1 0-144 0,-3-1-16 0,-6-1-16 16,-4 6-64-16,-6-2-16 0,-8 4 0 0,-7 1-18192 0</inkml:trace>
  <inkml:trace contextRef="#ctx0" brushRef="#br0" timeOffset="6903.99">16780 16517 41471 0,'2'25'3680'0,"-3"-9"-2944"16,0-3-592-16,0-1-144 0,0-6 1760 0,1-1 320 15,1 1 64-15,-1 5 16 16,1 6-2464-16,0 4-480 0,2-1-112 0,0-5 0 0,1-5 608 0,-1-4 128 0</inkml:trace>
  <inkml:trace contextRef="#ctx0" brushRef="#br0" timeOffset="7082.02">16702 16236 39615 0,'1'-7'3520'0,"1"1"-2816"15,-2 0-560-15,0-1-144 0,1 5 848 0,0-4 144 16,0-5 32-16,3-5 0 0,1-6-736 0,0 0-144 15,0 2-16-15,0 3-128 0,0 4-192 0,0 3-128 16,0 3-48-16,-2 1 0 16,1 3-224-16,-1 0-48 0,-2 1-16 0,1 4-17536 0</inkml:trace>
  <inkml:trace contextRef="#ctx0" brushRef="#br0" timeOffset="7517.39">17124 16372 42383 0,'3'15'1872'0,"-1"-6"400"0,-2 1-1824 0,0-4-448 0,0 0 0 0,-2-2 0 16,2 2 512-16,-1 1 16 0,0 8 0 0,-1 5 0 15,-1 5-352-15,1-3-176 0,-1 3 160 0,1 0-160 16,-1-3-544-16,1 0-208 0,-1-2-32 15,1-2-16-15,-2 2 336 0,0 1 64 0,2-2 16 0,-1-2 0 0,2-1 384 0,1-1-160 16,1-1 160-16,2-3 0 0,1-1-144 0,2-3 144 31,0-1 0-31,1-1-144 0,4-1 144 0,3-4 0 16,2 0 0-16,3-4 0 0,0-1-352 0,3-2 16 16,0-2 0-16,-1-1 0 0,1-3-384 15,-1-2-80-15,1-1-16 0,-2 0 0 0,0 0 816 0,-3-3 352 0,1 0-32 0,-2 0 0 16,-3-5 672-16,-2 1 128 0,-1-2 32 0,-2 3 0 15,-3-3-384-15,-3-1-80 0,-1-2-16 0,-1-1 0 0,-2 1 32 0,-2-1 0 16,-1 1 0-16,0 6 0 0,-1 0-160 0,-1 5-32 16,-1 5 0-16,1 2 0 0,-2 4-320 0,0 3-64 15,-2 1 0-15,-4 4-128 0,-2 2 0 0,-3 2 0 16,-3 0 0-16,-3 3 0 16,-1 1-448-16,-2-1-128 0,-2 0-48 0,0 1 0 15,2-1-272-15,0 1-48 0,2-4-16 0,5 0-18496 0</inkml:trace>
  <inkml:trace contextRef="#ctx0" brushRef="#br0" timeOffset="8469.53">17595 16444 43311 0,'-9'-2'3840'0,"2"0"-3072"0,2 0-608 0,4 2-160 0,-1 0 0 0,2-3 0 0,-5 0 0 0,-1-1 0 0,0-2-192 0,4-3 0 0,3 3-16 0,6 2 0 0,3 4 64 0,4 3 16 15,3 4 0-15,2 6 0 0,-1 3 128 0,2 5 0 16,0 2 0-16,-3 4-128 0,2 3-112 0,-6 3-16 16,-2 0 0-16,-4 1 0 0,-5-3-112 0,-3-1-16 15,-5 1-16-15,-4-3 0 0,-3-2 528 0,0-4 128 0,-1-1 0 0,2-7 16 16,-2 1 304-16,5-5 48 0,1-4 16 0,2-2 0 15,2-4-32-15,3-7 0 0,2 0 0 0,4-5 0 16,5-4-320-16,3-5-64 0,6-5-16 0,1-3 0 16,-1-3-208-16,3-3 176 0,-1 1-176 0,-3-5 160 15,-1 2-160-15,-2-1 0 0,-1-3-192 0,-4 3 192 0,-2-2-128 0,-1 7 128 32,-4 2 0-32,-1 5 0 0,-4 7 0 0,0 5 0 15,1 6 128-15,-2 2-128 0,1 4 480 0,0 4 16 16,4-1 0-16,0 4 0 0,3-1 112 0,4 5 32 15,2-2 0-15,5 2 0 0,6 1-496 0,5 2-144 0,8-2 0 16,3 0 0-16,4 0 0 0,0 1 0 0,3-1 0 0,-1-4 0 16,-3-3 0-16,0 0 0 0,1-3 0 0,-1 0 0 15,0-5-640-15,0 1-96 16,-1-3-16-16,0-6-20720 0</inkml:trace>
  <inkml:trace contextRef="#ctx0" brushRef="#br0" timeOffset="9933.52">17882 16387 16575 0,'-5'0'1472'0,"1"0"-1168"0,2 0-304 0,0 0 0 0,2 0 192 0,-2 0-32 0,-1 0 0 0,-4 0 32 0,-2 0-192 0,-2 3 160 16,3-3-160-16,-1 0 192 0,3 3-192 0,0-3 0 31,2 3-192-31,0-2 192 0,0 2 3664 0,3-3 832 16,0 0 176-16,0 0 16 0,0 0-1696 0,-2 0-352 0,2 0-64 0,-2-4-16 15,0 4-1664-15,0-3-320 0,2 1-80 0,-2-2 16 16,3 2-512-16,0-2 0 0,0-5-240 0,3 4 80 16,1-3-32-16,1 2 0 0,1-2 0 0,1 2 48 0,2 0 144 15,-1 1 0-15,2 1 160 0,1 2-160 0,2 0 192 0,-1-1-48 16,3 1-16-16,0 2 0 0,2 2-128 0,2-2 0 16,1 0 0-16,-1 0-128 0,1 0 128 0,1-2-160 15,1 2 160-15,1-1-160 0,-1 1 160 0,0-2-160 16,0 1 160-16,1 1 0 0,-4 0 0 0,1 0 0 0,0 0 144 15,-1 3-16-15,-2 0-128 0,0 0 144 0,-1 4-144 0,0-1 160 16,-1 0-160 0,-1 4 0-16,-2 0 0 0,1 0 0 15,-4 0 0-15,3 4 0 0,-1 5 0 0,-3-2 0 0,1 2 0 0,-3 2 0 16,2-1 0-16,-1 4 0 0,0 1 0 0,0-3 0 16,0 4 0-16,-1-3 0 0,2-1 0 0,-3-2 192 15,1-2-48-15,-3 1 0 0,1-4 0 0,0 1 0 16,-3-3 0-16,0 0 0 0,1-5-144 0,-4 0 192 15,2-3-192-15,-1-2 192 0,1-1-448 0,-1-4-64 16,2-3-32-16,2-2-19728 0</inkml:trace>
  <inkml:trace contextRef="#ctx0" brushRef="#br0" timeOffset="11916.34">24218 16344 18431 0,'4'-4'1632'0,"-2"1"-1312"0,1 0-320 0,-2 2 0 0,0 1 992 0,0-3 128 0,3 0 32 0,1-6 0 0,1 2-1024 0,-1-2-128 0,-4 3-144 0,-1 2 144 16,-1 0 272-16,-4 2 176 0,0 2 48 0,0 0 0 0,-1 0 1216 0,0 0 240 16,1-3 48-16,0 2 16 0,1 1-224 0,-1-2-32 15,2-2-16-15,0 1 0 0,1-3-912 0,-1-1-176 16,-1-2-32-16,1-3-16 0,-1-2-304 0,-1 2-64 16,-1-4-16-16,-2 1 0 0,0 3-224 0,-2 2 0 15,-1 1 0-15,0 5 0 0,-2 3 0 0,1 2 0 16,1 3 0-16,-2 5-160 0,1-1 160 0,0 2 144 0,-1 4-16 0,3 1-128 15,2-2 176-15,-2 6-176 0,1-1 160 0,1 5-160 16,3-1 192-16,0 0-48 0,2 3-16 0,2 1 0 16,0 0-128-16,2 2 0 15,0 1 0-15,2 2 0 0,-1-3 0 0,2-3 0 0,1 0 0 0,0-2 0 0,2 2 0 0,1-3 0 32,0-3 0-32,2-3 0 0,1 0 0 0,2-4 0 15,3-2 0-15,1-1 0 16,2-2-800-16,-1-2-32 0,2-1-16 0,1-4 0 15,2 0-2400-15,0-4-464 0</inkml:trace>
  <inkml:trace contextRef="#ctx0" brushRef="#br0" timeOffset="12337.74">24618 16271 27647 0,'-4'0'2448'0,"-3"0"-1952"15,4 0-496-15,0 0 0 16,2 0 2656-16,-2 2 432 0,-3-2 96 0,-5 3 16 0,-1-2-1968 0,-4 4-384 16,1 0-80-16,0 4 0 0,0-3-640 0,2 4-128 15,0 2 0-15,1 3 0 0,0 1 0 0,0 0 0 0,2 4 0 0,2 2 0 32,0 0 0-32,3 3 0 0,1-4 0 0,1 1 0 15,3 2 0-15,3-2-128 0,0-1 128 0,2 1 0 0,3-3-128 0,0-2 128 16,2-2-192-16,1-5 192 0,4-1-176 0,1-3 176 15,3 0-160-15,3-5 160 0,0 2 0 0,4-7 0 16,4 2-128-16,1-5 128 0,3-1 0 0,2-2 0 16,-2 0 0-16,-2-2 0 0,-4 2 0 0,-3-3 0 15,-2 3 0-15,-5-2 0 0,-3 0 0 0,-5-1 0 0,-6 3 0 0,-1-3 0 16,-4 1-368-16,-3-1 32 0,-1 1 0 0,-2-2 0 16,-2 2 336-16,-2-4 288 0,-2 1-48 0,0-1-16 15,-3 0 64-15,0-3 16 16,-3-1 0-16,1 2 0 0,-1 2-64 0,2-3-16 0,-1 7 0 0,4-2 0 0,0 3-224 0,2 4 0 15,1-3 128-15,1 4-128 0,2-3-160 0,1 3-80 16,1 2-16 0,1-2 0-16,1 2-336 0,1 2-80 0,1-2-16 0,1 4 0 31,1-2-1424-31,0 2-304 0</inkml:trace>
  <inkml:trace contextRef="#ctx0" brushRef="#br0" timeOffset="13417.76">24977 16611 28559 0,'-1'4'2544'0,"-2"-2"-2032"0,2-2-512 0,1 1 0 0,0 2 400 0,0-2-16 16,0 4 0-16,-1 1 0 0,1 4 464 0,0 0 96 0,2 2 16 0,1-2 0 15,1 3 64-15,1-3 32 16,-1-1 0-16,1 0 0 0,-1 0-336 0,0-5-64 0,0 2-16 0,-2-4 0 16,0 2-176-16,0-4-32 0,0 0-16 0,-2 0 0 15,0-4-32-15,0-1-16 0,0-1 0 0,-1-1 0 16,0-3 112-16,-2-1 32 0,2-2 0 0,-3-3 0 16,2-2-128-16,-2-2-32 0,0-6 0 0,1-3 0 0,-1-2-48 0,-1 1-16 15,0-4 0-15,-1-3 0 16,1 2-128-16,0 3-32 0,1 5 0 0,1 1 0 15,-1 0-128-15,0 4 0 0,2 3 0 0,0 1 0 0,2 4 0 0,0 2 0 16,3-1 0-16,-1 4 0 0,2 0 0 0,1 2 192 0,0 0-32 0,1-1 0 31,2 4-160-31,0-2 0 0,1 0 0 0,1-1 0 0,0 1-192 0,0 0-80 0,1 0-16 0,-3 0 0 32,1-1 80-32,-3 4 16 0,0-1 0 0,-1 4 0 15,-1-2-192-15,0 2-16 16,-2 2-16-16,-1-1 0 0,2 2 128 0,-2 0 32 0,2 4 0 0,-1-2 0 0,1 2 256 0,-1-1-160 15,1 3 160-15,0-3-128 0,0 1 128 0,-1-3 0 16,1 1 0-16,-1 1 128 0,-1 1-128 0,2-4 192 16,-2 3-64-16,2-2 0 0,-2 0 16 0,0-2 16 15,0 1 0-15,1-2 0 0,-1 1-160 0,0-2 0 0,-1 0 0 0,1-2 0 16,-1 1 0-16,1 1 0 0,-1-3 0 0,0 0 0 16,0 3 0-16,0 0 0 0,0 0 128 0,0 0-128 15,0 0 0-15,0 0 160 0,0 0-160 0,-17-12 160 16,13 15-160-16,1-3 192 15,-1 2-192-15,0 0 192 0,1 0-192 0,0 2 0 0,1 1 0 0,-2-2 128 0,0 1-128 0,1 2 0 16,-1 1 0-16,0-1 0 16,0 0 0-16,1 1 0 0,-1 2 0 15,0 0 0-15,1 1 0 0,0 2 0 0,-1 0 0 0,1 2 0 0,-1 2 0 0,-1 0 0 32,1 3 0-32,-1-3 0 0,2 2 0 0,-1 2 0 0,1 1 0 0,0 1 0 15,2 1 0-15,-1 1 0 0,2-4 0 0,3 1 0 16,0-1 0-16,4-2 0 0,1-2 0 0,2 1 0 15,3-4 0-15,1-2 0 0,1-1 0 0,1-4 0 16,3 1 0-16,-2-4 192 0,1 0-64 0,-1-2 0 0,-1-1 0 16,0 0-128-16,0-1 192 0,-1 1-64 0,-2-3-128 0,0 3 192 15,-2-2-192-15,-2 1 192 0,-1-3-192 0,0 1 0 16,-2 1 0-16,0-2 0 0,0 0 128 0,0-2-128 16,1 0 128-16,-4-3-128 0,1 0 0 0,0-1 0 15,-2-3 0-15,-1-3 0 0,-1 0-224 0,-1-2-32 16,-2-1 0-16,-1-1 0 0,-2-2 128 0,-1-3 128 0,0-1-208 0,-2-2 80 15,-1-1 128-15,1 1 0 0,-3-3 0 0,1 3 128 32,-1 2 32-32,-2-2 16 0,1 5 0 0,-1 4 0 0,1 3-176 15,-1 4 128-15,2 0-128 0,-1 5 128 0,1-1-128 16,1 4 0-16,0 0 0 0,-1 1 0 0,4 3 0 0,-1-3 0 16,3 3 0-16,0 0 0 0,0 0-320 0,-1 0 16 15,2 3 0-15,1-3 0 16,0 0-112-16,0 0-32 0,0-3 0 0,2 3 0 15,-1 0-176-15,1 0-32 0,0-2-16 0,-1 0-11744 16,1 2-2336-16</inkml:trace>
  <inkml:trace contextRef="#ctx0" brushRef="#br0" timeOffset="13899.61">25519 16466 18431 0,'-6'10'1632'0,"1"-4"-1312"0,0 1-320 0,2-4 0 0,3 0 3952 0,0-1 720 0,1 0 128 0,1 2 48 16,0 3-4528-16,1 0-896 0,0 2-176 0,2-3-32 0,0 0 352 0,0-1 80 15,0 0 16-15,-1-1 0 0,-1-2 1792 0,0 2 352 16,-2-2 80-16,-1 0 16 0,0 3-880 0,-1-2-192 16,-2 3-16-16,1-2-16 0,0 2-480 0,-2-3-80 0,0 0-32 0,0 1 0 15,2 0 0-15,-2-2 0 0,2-2 0 16,-2 3 0-16,2-3 96 0,-3-3 16 0,1 0 0 0,-1-2 0 16,0 0 0-16,1-4 0 0,-1-3 0 0,-1-2 0 15,2-2 64-15,0-2 32 16,-1-5 0-16,1-1 0 0,1-2-96 0,2-2-32 0,0 5 0 0,1-2 0 15,1 0-144-15,2 3-16 16,-1 0-128-16,3 0 192 0,1 1-32 0,3 1-16 0,0 1 0 0,2 1 0 0,0 2-16 0,1-2 0 31,2 1 0-31,1 1 0 0,-2 2-128 0,2 2 0 0,0 2 0 0,-1 1 0 0,-2 2-256 0,0 2-64 32,1 1-32-32,-2 1 0 15,2 0-624-15,1 1-128 0,0 0-32 0,0 2 0 16,1 0-336-16,0 2-80 0,0 3-16 0,0 1-16368 0</inkml:trace>
  <inkml:trace contextRef="#ctx0" brushRef="#br0" timeOffset="17282.86">26259 16403 21183 0,'-2'0'1888'16,"-1"0"-1504"-16,1-2-384 0,2 1 0 0,0 1 1408 0,0-4 224 0,0 1 32 0,-1-3 16 0,1-2-1088 0,2-2-208 0,-1-3-64 0,1 2 0 15,0-1 704-15,1-1 128 0,-1 1 16 0,-1 2 16 16,-1-2 160-16,0-1 48 0,-2 0 0 0,-1 0 0 0,-2 1-432 0,-1-3-96 16,-1 3-16-16,-3-2 0 0,-1 4-528 0,-3 1-96 15,-1 2-32-15,-1 5 0 16,-2 6-192-16,-3 4 0 0,-3 2 0 0,0 5 0 15,-1 2 0-15,-1 2 0 0,0 6 0 0,1-3 0 0,2 3 176 0,0-3 32 0,2 1 16 0,2 2 0 32,0-3-224-32,2 1 128 0,2-2-128 0,0 1 0 15,1-2 176-15,3-2-176 0,0 1 192 0,1-3-192 16,2-3 0-16,0 2 0 0,3-2-192 0,0 0 48 16,3 0 144-16,1-1-128 0,-1-2 128 0,2-2-128 0,2 2 128 0,1-3 0 15,2-4-144-15,1 0 144 0,3-3 0 0,2-3 0 16,3 0 0-16,2-4 0 0,0 1 0 0,3-4 192 15,3-2-32-15,3-7 0 0,2 0 64 0,1-4 16 16,2-1 0-16,-2-7 0 0,3 1 128 0,-2-5 16 0,-1 1 16 16,-2-3 0-16,-4 5-32 0,-6-6-16 0,0 3 0 0,-4-6 0 15,-3 0-224-15,-1-1-128 0,-2-5 160 0,-3 2-160 16,-1-2 0-16,-2 3 0 0,-1-3 0 0,0 6 0 16,-1 5-176-16,0 5-80 0,-1 5 0 0,1 8-16 15,-1 2-384 1,1 3-80-16,-2 3-16 0,2 4 0 0,1 0-368 0,-2 6-80 0</inkml:trace>
  <inkml:trace contextRef="#ctx0" brushRef="#br0" timeOffset="17499.91">26513 16131 43311 0,'0'22'1920'0,"0"-3"384"0,0-5-1840 0,0-3-464 0,1-1 0 0,0-4 0 0,2 1-320 0,1 8-176 0,0 9-16 0,3 5-16 16,0 5-256-16,-2-1-48 0,-1-3-16 0,-3-3 0 0,-1-4 848 0,-2-4 0 15,-1 0 0-15,-2-7 0 0,-1-5 656 0,0 0 112 16,1-5 0-16,0-4-12672 16,0-5-2528-16</inkml:trace>
  <inkml:trace contextRef="#ctx0" brushRef="#br0" timeOffset="17649.7">26634 15985 40543 0,'-1'13'3600'0,"-2"-3"-2880"0,-2-4-576 0,4-3-144 0,1 0 1520 0,1-2 272 32,1 2 48-32,-1-1 16 15,1 2-1856-15,1-2-432 0,1 2-48 0,-2 0-16 16,0-4-2192-16,0 2-448 0,-2 2-96 0,-3 0-16 0</inkml:trace>
  <inkml:trace contextRef="#ctx0" brushRef="#br0" timeOffset="18001.21">26799 16412 11055 0,'11'12'976'0,"-5"-4"-784"15,0-2-192-15,-1-2 0 0,-1-4 5824 0,-2 0 1136 16,1 0 208-16,2-2 64 15,1 2-8064-15,4 0-1600 0,-3-2-320 0,-2-1-64 16,-3 3 1184-16,-2-1 224 0,-2-1 64 0,-2-2 0 0,-1 0 4320 0,-1 2 864 0,0-4 192 0,0-3 16 31,0 2-2176-31,1-6-432 0,0-3-96 0,1 0 0 16,3-5-864-16,2-2-160 0,3-5-48 0,2 2 0 16,3-1-272-16,0 4 0 0,4 0 0 0,-1 5 0 15,2 2 0-15,-1 1 0 0,2 5 0 0,0 3 0 0,0-2 0 0,0 5 160 16,1 2-32-16,-3 4 0 0,2-1 0 0,-1 4 0 15,-2 2 0-15,1 3 0 0,-1 2-128 0,-1-1 0 16,-1 1 0-16,0 1 0 0,0 2 0 0,-2-3 160 16,1 2-160-16,1 0 160 0,-1 2-160 0,-2 1 0 0,0-1 0 15,1 0 0-15,-1-1 0 0,0 1-272 0,-1 0 32 0,0-3 16 16,0 2-96-16,0-3-32 0,0 1 0 0,1-3 0 31,0 0-928-31,2-7-192 0,-2 2-48 0,2-5-15424 0</inkml:trace>
  <inkml:trace contextRef="#ctx0" brushRef="#br0" timeOffset="18466.86">27641 16236 24879 0,'5'3'2208'0,"-4"-3"-1760"0,0 0-448 0,0-3 0 0,-1 2 3808 0,2-3 672 0,0 2 144 0,2-7 32 31,1-3-3632-31,1-4-704 0,1-4-160 0,2-1-32 16,-3 1-368-16,-2 4-80 0,-2 6 0 0,-4 2-16 31,-3 4-240-31,-4 5-32 0,-3 8-16 0,-4 1 0 0,-4 8 912 0,-2 1 176 0,-4 6 48 0,-3 2 0 16,0 2-192-16,-1 1-48 0,0 1 0 0,2-3 0 0,3 1 112 0,3-3 0 15,2-1 16-15,4-3 0 0,1 3 48 0,4-6 0 16,4-3 0-16,2-1 0 0,2-2-448 0,4-2 0 16,2-3-144-16,3-1 144 0,3-1-416 0,1-5 32 0,3-1 0 15,2-1 0-15,2-2-16 0,2 0 0 0,2-4 0 0,0-2 0 16,0-1 224-16,0-3 176 0,-1-2-208 0,0-1 80 15,-1 0 0-15,0-2 0 0,-1-2 0 0,-1 1 0 16,-1 1-64-16,-2 2-16 0,0 0 0 0,-2 1 0 16,0 1 208-1,-3 4 0-15,1-1 0 0,-1 4 0 0,1 3 304 0,-3-2 0 16,2 3 0-16,-2 0 0 0,1 3 80 0,-1 1 32 16,1 1 0-16,0 1 0 0,1 1-32 0,0-2-16 15,-1 2 0-15,2 2 0 0,0-2-16 0,-1 2 0 16,-1-2 0-16,0 2 0 0,-2 2-176 0,0-1-48 15,-2 3 0-15,0 2 0 0,-3 0-128 0,-1 2-192 0,0 1 32 16,-1-2 16-16,1 0-112 0,0-1-32 0,0 0 0 0,0 1 0 31,1-6-368-31,-1-1-80 0,2-2-16 0,1-1-18032 0</inkml:trace>
  <inkml:trace contextRef="#ctx0" brushRef="#br0" timeOffset="18700.3">28350 15891 42383 0,'4'10'1872'0,"-3"-4"400"0,-1-1-1824 0,0 2-448 0,0-4 0 0,0 0 0 0,0 2 416 0,0 1-16 0,0 5 0 0,0 5 0 32,0 6 64-32,0 1 16 0,2 1 0 0,-1 5 0 15,-1 0-224-15,0 2-32 0,-1 4-16 0,-1 0 0 0,0-1-208 0,-2 2 0 16,0-1 0-16,0-4-160 0,0-2-96 0,-1 0-32 15,-1-2 0-15,-1-5 0 16,0 0-528-16,0-5-96 0,0-4-32 0,0-2-18128 0</inkml:trace>
  <inkml:trace contextRef="#ctx0" brushRef="#br0" timeOffset="18899.48">28154 16150 46991 0,'-6'12'2080'0,"-1"-6"432"0,2 1-2000 0,2-6-512 0,3-1 0 0,1 0 0 0,0 0 272 0,2 0-32 16,-1-1-16-16,3 1 0 0,5-3-224 0,2-1 0 15,4-2 0-15,4 1 0 0,3 1-128 0,0-2 128 32,3 3 0-32,0-4 0 0,1 1-176 0,2-2 176 15,0 0-160-15,0-1 160 16,-1 2-1088-16,-2-3-112 0</inkml:trace>
  <inkml:trace contextRef="#ctx0" brushRef="#br0" timeOffset="19266">28878 16219 46991 0,'-7'14'2080'0,"2"-8"432"0,3 0-2000 0,0-4-512 15,4-2 0-15,1 0 0 16,1 0-528-16,2-2-208 0,5-2-32 0,4-2-16 31,7 0-304-31,4-4-64 0,3-2-16 0,0-1 0 0,0 3 560 0,-3-2 112 0,-3 0 32 0,-3-1 0 0,-1 0 1040 0,-4 0 192 0,-4 1 64 0,-4 2 0 16,-3-5-448-16,-4 2-64 0,-1 0-32 0,-4 1 0 15,-2-2-288-15,-2 2 0 16,-3 1 0-16,-2 1 0 0,-2 2-208 0,-3 0 48 16,-2 4 16-16,-1 0 0 0,-3 2-144 0,0 2-32 15,2 2 0-15,-2 6 0 16,2 2-384-16,-1 5-64 0,1 1-32 0,0 3 0 0,3 2 448 0,2 2 96 15,2 1 0-15,0 2 16 0,0-1 1264 0,3 1 256 0,2 0 64 16,1 1 0-16,4-3-240 0,1 1-32 0,3-1-16 0,2-1 0 16,2-1-416-16,3 0-96 0,4 0-16 0,3-1 0 15,4-1-144-15,3-1-16 0,2-1-16 0,1-4 0 16,2 1-352-16,5-2 0 0,5 2 0 0,4-5-128 16,2 0-464-16,2-4-96 15,0-2-16-15,0-2 0 0,-2-2-512 0,1-3-96 0</inkml:trace>
  <inkml:trace contextRef="#ctx0" brushRef="#br0" timeOffset="35432.49">5812 17623 17503 0,'0'6'1552'0,"0"-3"-1232"0,0 4-320 0,0-4 0 0,1 0 1280 0,-1 3 192 0,4 4 32 0,-3 6 16 0,3 6 1424 0,-1 0 272 0,1 0 64 0,0-3 16 0,0 1-1504 0,-1-1-320 16,1-1-48-16,-2 2-16 16,0 1-1088-16,-2-5-320 15,1-2 0-15,-2 4 128 0,-2 4-320 0,-3 3-64 16,0 4 0-16,-3-1-16 16,-2 1-528-16,-4-1-96 0,-2 3-32 0,-4-3 0 15,-1 2 192-15,-4 1 32 0,-2 1 16 0,0-1 0 16,1-3 224-16,1 1 32 0,2-7 16 0,5 0 0 15,2-6-480-15,4-3-80 0,2-3-32 0,5-4-12096 0</inkml:trace>
  <inkml:trace contextRef="#ctx0" brushRef="#br0" timeOffset="35800.03">5144 17691 10127 0,'1'-12'448'16,"1"6"96"-16,-1 0-544 0,-1 1 0 0,1 4 0 0,-1 1 0 0,1 0 2272 0,-1-3 352 15,1 0 64-15,2 0 0 0,-1 2 1632 0,2-4 320 16,-1 4 64-16,-1-2 16 0,2 3-2592 0,-1 0-512 15,1-2-96-15,2 1-32 0,3-2-688 0,3-3-144 0,3 2-16 0,5-2-16 16,4 0-272-16,4-3-48 0,5 4-16 0,6-3 0 16,4 1-288-16,4 4 0 0,4-2-176 0,-3 4 176 15,-4-2-320-15,2 6 64 0,1 3 0 0,-1 0 0 16,-2 4-128 0,-2-3-32-16,-2 2 0 0,-4-3 0 0,-2 3 128 0,-4-6 32 0,1 4 0 0,-5-6 0 0,-1 1 256 0,-4 1-160 15,0-3 160-15,-3 0-128 0,1-3-160 0,-3 3-32 16,-1-3 0-16,0 0 0 15,-2-3-2496-15,0 2-496 0</inkml:trace>
  <inkml:trace contextRef="#ctx0" brushRef="#br0" timeOffset="38498.74">5237 18034 41471 0,'-6'-2'1840'0,"-1"1"368"0,2-2-1760 0,2 3-448 0,2-2 0 0,1 0 0 0,-2 2 0 0,1 0 0 0,0-2 0 0,0 1 0 15,1-4-1232-15,2 1-288 0,2 0-48 0,1 2-16 16,0-2 736-16,-2 2 144 0,2-1 16 0,0 2 16 0,0 1 1776 0,0 0 368 16,0 0 64-16,1 1 0 0,0 2-672 0,3-1-144 0,-1-2-16 0,0 1-16 15,2 2-368-15,1-1-80 0,2 0-16 0,0 0 0 16,1 1-16-16,-1-2 0 0,1 1 0 0,-2 1 0 15,3-3 112-15,-1 1 32 0,2 1 0 0,0-2 0 0,1 4-352 16,1-4 0 0,1 4 0-16,1 1-128 0,1 1 128 0,-2 0 0 15,-3 4 0-15,1-2 128 0,0 3-128 0,-1 2 0 0,1 0 0 0,-1-4 0 0,-3 1 0 0,1-3 0 16,-1-1 0-16,1 0 0 0,1-4 320 0,0 2-16 31,2-4 0-31,-1 0 0 0,0-2 96 0,0 0 32 16,0 0 0-16,2-1 0 0,-2 2-240 0,0-1-64 0,-1 1 0 15,-1-2 0-15,0-1-128 0,-3 2 0 0,0 2-192 0,-1 0 192 32,-2 0-448-32,-3 0 16 0,0 2 16 0,-2 2 0 0,0-1 0 0,-2 4 0 0,0-1 0 15,-1 3 0-15,0 1-16 0,0 0 0 16,1 2 0-16,1-5 0 0,0 2-272 0,1-7-64 0,2-2-16 0,2-2 0 16,4-2-1504-16,4-6-288 0</inkml:trace>
  <inkml:trace contextRef="#ctx0" brushRef="#br0" timeOffset="39348.93">6494 17854 30399 0,'-2'-3'2704'0,"1"2"-2160"0,1 1-544 0,0 0 0 0,0 1 1040 0,0 2 112 0,1-3 0 0,0 2 16 16,2 6-128-16,0 0-16 0,2 3-16 0,0 4 0 15,1-1-448-15,1 3-96 0,-2 1-16 0,-1-1 0 0,0 3-256 0,-3-4-48 16,1 0-16-16,-4-1 0 0,1-5 80 0,-1-1 16 16,-2 1 0-16,-1-1 0 0,0 0 96 0,0-6 32 15,3-1 0-15,-1 0 0 0,1-4-96 0,0-2-32 16,4-2 0-16,0-4 0 0,3-6-224 0,1-3 144 0,2-6-144 16,-1 2 128-16,3-2-272 0,-1 0-64 0,1 2-16 15,-2 1 0-15,1 1-16 0,1 1 0 16,-2 4 0-16,1 3 0 0,0 1 240 0,-2 3-176 0,1 6 176 0,-1-1-160 15,-1 4 160-15,-1 0 128 0,1 1-128 0,-1 2 176 16,1-1 48-16,2 2 16 0,-1-2 0 0,0 2 0 0,0-4 16 0,-1 1 16 16,2-1 0-16,-2 0 0 0,0-1-32 0,0 1-16 15,0-2 0-15,0-1 0 0,-2 2-224 0,1 1 128 32,-1-3-128-32,-3 2 0 0,0 1-160 0,-1 0-128 15,0 1-32-15,0 2 0 0,-1-2 160 0,0 2 32 16,1-1 0-16,-1 2 0 0,2-4 128 0,0 0 0 0,-1 0 128 15,0 0-128-15,0 0 272 0,21-14-16 0,-12 6 0 0,-1-1 0 16,4 1 0-16,0-1-16 0,0 0 0 0,2-1 0 16,1 0-240-16,-2 4-240 0,0 0 48 0,-1 2 16 15,-2 2 176-15,-1-1-128 0,-2 3 128 0,0 5-128 16,0-1 0-16,-2-1 0 0,1 4 0 0,0-1 0 0,0 3 128 0,1 0 0 16,2-2 0-16,1 0 0 0,1 2 0 0,0-6 192 15,2 4 0-15,0-5-16 0,1 2-16 0,2-2 0 16,1-1 0-16,3 2 0 0,0 1-160 0,1 2-272 15,-1 0 64-15,-2 0 16 0,2 3-128 0,-1 1 0 0,-1 2-16 16,-2 2 0 0,1 1-80-16,-2-2-16 0,-2 2 0 0,-3 1 0 15,-2 0-784-15,-2-3-144 0,-1-4-48 0,0 1-15584 0</inkml:trace>
  <inkml:trace contextRef="#ctx0" brushRef="#br0" timeOffset="39882.61">7855 17736 35007 0,'-4'-5'3120'0,"0"2"-2496"0,3-1-496 0,1 1-128 0,0 0-1344 0,-1-3-304 0,-2-4-48 0,1-5-16 15,-2-5-3344-15,-1-2-688 0,0 0-128 0,-1 3-16 0,-3 3 5888 0,-2 6 1120 16,-2 5 256-16,-2 4 48 0,-1 5 928 0,-2 2 176 16,1 4 32-16,-2 2 16 0,2 7 208 0,-1 0 32 31,-1 4 16-31,-1 5 0 0,0 4-1168 0,1 2-224 0,-1 0-48 0,1-2-16 16,2 1-1104-16,2-3-272 0,2 0 0 15,3-5 0-15,2-3-144 0,3-3-96 0,4-1-16 0,1-2 0 16,0-3-32-16,1-3-16 0,3-4 0 0,0-4 0 15,0 2 112-15,2-4 32 0,1 0 0 0,3-6 0 16,2 0 864-16,1-4 192 0,-1-3 16 0,0 1 16 0,2 0-224 0,-2-2-64 16,2 2 0-16,-2-3 0 0,2-1-512 0,0 0-128 15,-3 0 0-15,1-3 0 16,-2 3 0-16,-1 0 0 0,-1 0 0 0,-2 1 0 0,-1 1 176 0,-1 3 0 16,-1 4 0-16,-1 1 0 0,1 2-32 0,-2 1 0 0,-1 3 0 0,0 0 0 15,1 3 96-15,-2-3 16 0,1 4 0 0,0-2 0 16,1-1-112-16,-1 4-16 0,0-5 0 0,0 0 0 15,0 0 144-15,5 22 32 0,-3-12 0 0,3 3 0 16,2 0 16-16,0 3 0 16,0-1 0-16,2 1 0 0,0 0-320 0,1 0 0 15,0 1 0-15,-1 0 0 0,1-4-304 0,0 2-160 0,0-1-48 0,-1 1 0 32,-1-5-96-32,-1 0-32 0,-1-4 0 0,0-3-17936 0</inkml:trace>
  <inkml:trace contextRef="#ctx0" brushRef="#br0" timeOffset="40399.75">8482 17646 41471 0,'-2'3'1840'0,"-1"-3"368"0,-1-3-1760 0,-1 2-448 0,0-2 0 0,2 0 0 0,0 0-128 0,-5-4-128 0,-2-4 0 0,-3-3-16 15,-2-2-3056-15,0 0-624 0,2 1-112 0,-1 5-32 16,2 1 352-16,-2 8 64 0,0 1 16 0,0 1 0 0,-4 8 3184 0,0 1 640 0,-3 5 128 0,-3 1 32 16,-1 6 1536-16,-1 0 320 15,1 3 64-15,0 1 16 0,0 3-544 0,3-3-112 0,3-2-32 0,3-5 0 32,4-3-592-32,3-4-112 0,4 1-32 0,4-6 0 0,1 2-400 15,4-6-96-15,2 0-16 0,4 1 0 16,3-7-1152-16,6-1-256 0,1-4-32 0,3-3-16 15,2-2-64-15,2-3-16 0,3-1 0 0,-3 0 0 0,0-2 1216 0,-2 3 0 16,-3 0 144-16,-1 1 16 0,0-1 1088 0,-2 4 224 16,-1-1 32-16,-2 3 16 0,-1 0 416 0,0 4 96 0,-1 0 16 15,-1 2 0-15,-3 2-800 0,1 2-160 16,-2 2-16-16,-3 0-16 0,0 3-672 0,-1 2-128 0,0 3-16 0,-2 2-16 16,-1 3-224-16,-2-1 0 0,0 4 0 0,-1-2 0 15,-2 3 0-15,0-1 0 0,-1 1 0 0,-1-3 0 16,-1 1 0-16,0 1 0 0,0-1 0 0,-2 0 0 0,-1 3 128 0,1-1 0 15,0 3-128-15,1 0 192 0,-2 3-192 0,1 1 176 16,-1-1-176-16,0 1 160 0,-1-4-160 16,1 3 0-16,-1 0 0 15,-3 1 128-15,0-1-128 0,-1 0 0 0,-1 0-160 0,-2-3 160 0,-2-2-288 0,0-4 32 0,-2 2 16 16,-3-3 0 0,1 1 240-16,-2-2 0 0,0-2 0 0,-1-6 160 15,3 1-320-15,-2-7-64 0,1-4-16 0,1-2-17776 16</inkml:trace>
  <inkml:trace contextRef="#ctx0" brushRef="#br0" timeOffset="40815.97">8814 17765 40543 0,'6'-3'1792'0,"-2"0"384"0,-1 0-1744 0,0 3-432 0,1-2 0 0,1 0 0 0,2 0-1584 0,7-4-400 0,7-2-64 0,7-3-32 16,7-2-272-16,-2 0-48 0,-3 1-16 0,-4 2 0 0,-5 0 3536 0,-4 1 704 15,-3 2 144-15,-3 1 16 0,-2 0-256 0,-2 1-48 32,-2 0-16-32,-1-1 0 0,0 1-752 0,-3-2-144 15,0 1-48-15,-1 1 0 0,-1 3-464 0,0-2-112 16,-2-2-16-16,-1 1 0 0,1 0-128 0,-4 0-176 15,2 1 48-15,-1-2 0 0,-2 0-80 0,-3 0-16 0,-3 0 0 0,-1-1 0 16,-3 1-48-16,-3 3-16 0,-3-1 0 0,2 4 0 16,-2 1 48-16,1 4 16 0,-2 2 0 0,3 3 0 15,0 5 416-15,3-1 96 0,3 4 16 0,2 3 0 16,3-1 288-16,1 1 64 0,3 3 16 0,1 0 0 0,2 2-352 16,1-1-64-16,3 0 0 0,3-3-16 0,3 2-64 0,2-3-16 15,0-3 0-15,3-1 0 0,2 1-160 0,-2-6 0 0,-2-1 0 16,3 2 128-16,4 2-352 0,4-3-80 15,-2-2-16-15,2 2 0 16,5-2-560-16,1-4-112 0,2 0-32 0,2-2-16352 0</inkml:trace>
  <inkml:trace contextRef="#ctx0" brushRef="#br0" timeOffset="42466.44">12785 17797 8287 0,'-8'2'736'0,"2"0"-592"0,0 0-144 0,2-2 0 0,2 0 6336 0,1 0 1216 0,1 0 256 16,-3 1 64-16,1-1-5504 0,-1 0-1104 0,4-1-224 0,2-4-32 0,2 0-752 0,2 0-128 16,1-1-128-16,-1-1 144 0,0 0-144 0,1 1 128 15,-2 3-128-15,-2-4 128 0,-1 5 48 0,0-2 0 16,-2 1 0-16,-1-2 0 0,0 1 80 0,-1-2 0 0,0-1 16 0,-1-2 0 15,1-1 144-15,1-5 32 0,0 1 0 0,0-2 0 16,1-2 96-16,1-5 32 0,-1-1 0 0,1-2 0 16,2-5-64-16,1-1-16 0,1-3 0 0,2 2 0 15,2 3-288-15,-1 4-48 0,3 1-16 0,-1 7 0 0,-1 2-144 0,-1 3-176 32,0 3 48-32,0 0 0 0,-3 4 128 0,0 0 0 15,-1 0 0-15,0 2 0 0,-1-2-336 0,-2 4-48 16,-1-2 0-16,1 1 0 0,-1 0 192 0,0 0 48 15,-1-3 0-15,1 2 0 0,2 1 336 0,1-6 64 0,1 3 0 16,-1-2 16-16,4 0-16 0,2-1 0 0,1 2 0 0,1 3 0 16,3-1-256-16,-1 4-144 0,2 2 16 0,-1 5 0 31,-1 4-320-31,1 5-64 0,-1 3-16 0,0 5 0 0,-3 3 96 0,-1 2 32 0,-2 0 0 0,-2 3 0 16,-1 2 144-16,-1-5 48 0,-1-3 0 0,-1-2 0 0,-1 1 208 0,2-1-192 15,-1-1 192-15,2 0-192 0,1-4 352 0,1-1 80 16,1-2 16-1,2-1 0-15,3-2 16 0,2 1 16 0,2-1 0 0,1-6 0 0,2 2-128 0,0-4-32 16,-1 3 0-16,-1-6 0 0,2 1 0 0,-3 2-128 16,0-4 192-16,-1 0-64 0,-1 0-128 0,-3 0 0 0,-1-2 0 0,-1 0 128 15,0-1-128-15,-1 0 0 0,-1-1 0 0,0-2 0 16,0-2 160-16,-1-2 0 16,1 0 0-16,-1-3 0 15,1-1-32-15,0-4 0 0,-1-3 0 0,0 2 0 16,0-4-128-16,-1-1 0 0,2-5 0 0,-2 1 0 0,-1-1 0 0,1 1 0 15,-1-1 0-15,0 3 0 0,1 2-336 0,0 1-48 16,0 5-16-16,0-1 0 16,1 1-208-16,1 0-32 0,-2 2-16 0,1 1 0 15,2 2-304-15,-1 1-48 0</inkml:trace>
  <inkml:trace contextRef="#ctx0" brushRef="#br0" timeOffset="43166.5">14171 17516 21183 0,'-1'-6'1888'0,"-1"2"-1504"0,0 1-384 0,1 0 0 0,-1-1 3136 0,1 4 576 0,-1 0 96 0,-1-5 32 0,0 1-2272 0,-5-3-448 15,-1-1-96-15,1-2 0 0,-2 4-1024 0,1-3 0 16,1 5 0-16,-2-2-208 15,-1 4-192-15,-3 0-48 0,0 2 0 0,-2 0 0 0,0 0 64 0,-2 3 0 0,-1 4 0 0,1-1 0 16,0 3 256-16,-1 1 128 0,-1 2-128 0,-1 1 128 16,-2 3 304-16,2 0 144 15,2 0 16-15,1 0 16 0,5 0-32 0,0 0-16 0,5 3 0 0,2-4 0 0,1 1-16 16,3-3 0-16,2 0 0 0,2-1 0 0,1-3-416 0,3 1-144 31,1-4 0-31,1 1 0 16,2-1-672-16,1 0-128 0,2 1-16 0,0-4-16 15,1 4 272-15,1 1 64 0,2-2 16 0,0 1 0 0,1-1 368 0,0 0 80 16,0-2 16-16,-1-3 0 0,-1 1 336 0,-1-2 64 0,1 0 16 0,-3-2 0 16,1 1 384-16,0-6 64 0,-2 1 32 0,0-4 0 15,2-2 160-15,1-4 48 0,0 0 0 0,1-5 0 16,1-1-400-16,-2-1-80 0,1 1-16 0,-1-3 0 16,-2 2-192-16,0-4-32 0,-3 2-16 0,-2 1 0 0,0 3-208 15,-5 4 0-15,1-1 0 0,-4 5 0 0,0 5 0 0,-1 1 0 16,-2 4 0-16,0 0 0 0,-2 4 0 0,0 1 0 15,-1 4 0-15,-2 0 0 0,1 4 0 0,1 2-192 16,-1 1 192-16,3-3-208 0,1 2 208 0,2-2 0 16,1 0 0-16,4-2 0 0,2 2 0 0,2 0 0 0,2-1 144 15,3-3-144 1,0 0 160-16,3 2-160 0,3-2 160 0,2 2-160 0,1 0 0 0,2 3-128 0,-2-1-16 0,0 0 0 31,0 2-176-31,-2 2-48 0,0 1 0 0,-3-3 0 16,1 2-1664-1,-5 0-336-15,1 0-64 0,-3-2-13120 0</inkml:trace>
  <inkml:trace contextRef="#ctx0" brushRef="#br0" timeOffset="43748.86">14657 17427 43311 0,'0'0'1920'0,"-1"-2"384"16,-1 2-1840-16,1-2-464 0,1 2 0 0,0 0 0 0,0 0-1344 0,0-2-384 0,-1 2-64 0,1-4 0 0,-1 2-16 0,1 2 0 0,0 0 0 0,0 0 0 0,0 0 2416 0,0 0 480 16,0 0 112-16,0 0 16 0,0 0 400 0,0 0 96 15,0 0 16-15,0 0 0 0,16 18-1088 0,-8-5-224 16,2 0-32-16,1 3-16 0,1 3-368 0,1 2-192 15,2 2 32-15,-1 2 0 16,-2-3-80-16,0 1-16 0,-1 1 0 0,-2-1 0 16,-1-1 256-16,-2 0 0 0,-1-2 0 0,-2-1 0 0,1-3 128 0,0-4 0 15,-1-3 16-15,1-3 0 0,1-2 176 0,-1-2 16 0,1-2 16 0,1 0 0 16,0 0 48-16,3-5 16 16,-1 1 0-16,4-3 0 0,-1-2-208 0,2-1-32 15,2-2-16-15,-1-3 0 0,1 2-32 0,-2-3 0 16,1-1 0-16,-1 0 0 0,0 0 80 0,-1-2 16 15,1 1 0-15,-4-2 0 0,0-1-224 0,0-1 0 16,-1-2 0-16,-1-1 0 0,-1 1 160 0,0 1-16 0,-1 4 0 16,0-2 0-16,-1 5-144 0,0-1 128 0,1 3-128 0,0 0 128 15,2 2-128-15,-1 2 0 0,0 0-160 0,-1 1 160 32,1 3-608-32,-2-1-32 0,1 2 0 0,-3 1 0 15,1 0-448-15,-2 2-80 0</inkml:trace>
  <inkml:trace contextRef="#ctx0" brushRef="#br0" timeOffset="45100.44">16041 17370 38703 0,'-2'-6'3440'0,"1"2"-2752"0,0 2-560 0,1 2-128 0,0 0 0 0,-1 0 0 0,1 0 0 0,-2 0 0 0,1 0-320 0,0 4-160 0,1 7-32 0,0 5 0 0,2 0 288 0,2 6 48 16,2 0 16-16,0 3 0 0,2 1-64 0,-1-1-16 15,2-3 0-15,-2-3 0 0,1-3 240 0,-2 0 160 16,-1-4-32-16,-1-2 0 16,-2-4-128-16,1-2-272 0,-2-2 64 0,0-2-10336 0,-1-2-2064 0</inkml:trace>
  <inkml:trace contextRef="#ctx0" brushRef="#br0" timeOffset="47074.36">16238 17441 5519 0,'-1'-11'496'0,"0"2"-496"0,0 3 0 0,-1 0 0 0,2 3 2560 0,0 2 400 0,0-2 96 0,-1 0 16 0,0-3-1552 0,-2-1-304 0,2 0-64 0,0-2-16 15,0 3 304-15,1 2 64 0,-1-1 16 0,1 1 0 16,1-3 128-16,0 2 16 0,0 2 16 0,0-4 0 0,1 0-432 0,-1 1-96 16,-1 0 0-16,0 0-16 0,0-1-240 0,-1 1-64 15,-1 0 0-15,0 0 0 0,-2 2-256 0,-1-2-64 16,-2 2-16-16,0-1 0 0,-2 2-288 0,-2-1-48 15,0 1-16-15,-1 1 0 0,1 2-144 0,0 2 128 0,1 1-128 0,0 1 128 16,2 2-128-16,-1 0 160 0,2 0-160 0,-1 0 160 31,1 0-160-31,2 2 0 0,-1 2-160 0,0 1 160 0,-1 5-304 0,0-2 48 16,0 4 0-16,-1 1 0 16,-1 3-384-16,2-2-64 0,1 1 0 15,0 1-16-15,1-2 160 0,0 1 48 0,1 1 0 0,2-3 0 16,-1 3 512-16,2-5 0 0,2 2 0 0,2-4 0 0,0 1 208 0,2-4 112 15,4 2 0-15,1-6 16 0,2 0-80 0,3-2-32 16,1 0 0-16,0 0 0 0,3-2 16 0,-2-2 0 0,0-2 0 16,1 0 0-16,-1-3-240 0,0-2 128 0,-1 1-128 0,-1-3 0 15,-1 2 128-15,-2-3-128 0,1 2 0 0,-2-4 144 16,-1 2 32-16,-2-5 0 0,2 0 0 0,-2 0 0 16,-2 1 16-16,0-4 0 0,1-3 0 0,-1-1 0 0,1 2-64 15,-2-4 0-15,0-3 0 0,-1 3 0 0,0-3-128 0,0 3 0 16,0 2 0-16,-2 1 0 0,1 3-160 0,-1 6 160 15,-1 4 0-15,-1 0-144 0,2 3 144 0,-2 3-160 32,-2 0 160-32,2 3-160 0,-1 3 160 0,0-2 0 15,0 2 0-15,-1 0 0 0,1 4 0 0,0-4 0 0,1 3 0 16,0-2 0-16,0 0 0 0,1-4 0 0,0 2 0 0,2 0 0 16,1 0 128-16,-1-1 0 0,3-2 0 0,-1 2 0 15,3 0-128-15,-1 2 0 0,3 3 0 0,-1 0 0 16,1 4 0-16,0 3-128 0,-1 2 128 0,1 2-192 0,-1 7-96 0,0 2-32 15,-2 1 0-15,-1 0 0 16,0 5-576-16,-2-3-128 0,-1-1-32 16,-3-1 0-16,0-3 496 0,0-1 112 0,-2-4 0 0,0-3 16 0,-1 1 1440 0,1-2 272 15,-1 1 64-15,0-1 16 0,0-2-560 0,-2-2-112 16,2 1-32-16,-2-3 0 0,0 2-656 0,-3-4 0 0,1 1 0 0,-2 0 0 31,-1 0 0-31,-2-5 0 0,0 2 0 0,-3-2 0 0,0 0 160 0,-2-4 0 0,-6 2 0 0,-1-4 0 16,-2 0-160-16,-2-2 128 0,2 0-128 0,-1 0 128 31,-2-2-512-31,0-2-128 0,2 0 0 0,5 0-16 0,2 0-832 0,1-4-176 16,0-3-16-16,0 1-14928 0</inkml:trace>
  <inkml:trace contextRef="#ctx0" brushRef="#br0" timeOffset="49848.63">15448 17478 17503 0,'8'-3'1552'0,"-7"3"-1232"0,0 0-320 0,-2 0 0 0,0 3 5568 0,1-3 1072 0,0 2 208 0,1 2 32 15,1 0-5296-15,2 4-1072 0,2 0-192 0,3 3-64 16,1-1-256-16,0 2-304 0,0 2 64 0,-1 1 16 15,0 4 224-15,-1 0 0 0,-3 6 0 0,-3 1 0 16,0-2 0-16,-3 5 0 16,-1-3 0-16,-3 0 0 15,0-1-256-15,-1-3-176 0,-2-4-16 0,0 2-16 0,0-4-1920 0,0-1-384 0</inkml:trace>
  <inkml:trace contextRef="#ctx0" brushRef="#br0" timeOffset="50066.28">15651 17228 50687 0,'-1'3'4496'0,"-3"-3"-3600"15,-1 1-704-15,0-2-192 0,0-2 736 0,3 1 112 16,1 0 32-16,-2-4 0 31,-1-4-2864-31,3-2-560 0,6-7-112 0,4-3-32 0,6-6 2048 0</inkml:trace>
  <inkml:trace contextRef="#ctx0" brushRef="#br0" timeOffset="50498.42">17213 17768 49759 0,'-10'-2'4416'0,"1"1"-3520"0,3 1-720 0,4 0-176 0,0-3-144 0,-1 1-64 15,-6-2-16-15,-3-2 0 16,-2-4-1008-16,0 0-208 0,5-2-32 0,5-7-12144 16,5-5-2416-16</inkml:trace>
  <inkml:trace contextRef="#ctx0" brushRef="#br0" timeOffset="58865.95">24527 17326 10127 0,'1'0'896'0,"0"-3"-704"0,1 3-192 0,-1-1 0 0,-1 1 688 0,1 0 96 0,2-2 32 0,-1-2 0 0,2-1 1520 0,0-1 304 0,-1 0 64 0,0 1 16 16,-2-2 208-16,0 1 32 0,-1 0 16 0,0 1 0 15,-1 0-1008-15,0 3-208 0,-1-2-32 0,-1 2-16 16,-1 2-1008-16,-2 0-208 0,-2 0-48 0,1 2 0 16,-4-2-256-16,0 4-48 0,-4-2-16 0,-1-1 0 0,0 2-128 0,-3 1 0 15,-1-1 0-15,1 0 0 0,-1 1 0 0,1 0 0 16,1 0 0-16,0-1 0 0,2 4 0 0,0-1 0 16,3 3 0-16,-1 1 0 0,2 0 0 0,-1 2 0 15,2 2 0-15,0 3 0 0,1-1 0 0,2 4 0 0,0-2 0 16,1 5 0-16,1-4 0 0,-1 4 0 0,4 0-144 0,-1 1 144 15,0 0 0-15,3-1 0 16,0-1 0-16,1-2 0 0,1-3-144 16,3-1 144-16,1-2-208 0,1-2 80 0,1 0-112 0,1-5-16 0,2 0 0 0,1-2 0 15,1-1 80-15,2-2 16 16,1-2 0-16,-2 0 0 0,3-2 160 0,2-2 0 16,-1-2 0-16,0-3 0 0,3-1 0 0,0-2 176 15,2-2-48-15,0-2 0 0,-1-1 16 0,-1 0 0 16,-1 2 0-16,-2-4 0 0,-1 2-16 0,-4 0-128 15,-1-1 192-15,-1 2-64 0,-2 1 64 0,-3-3 0 16,-2 2 0-16,0 0 0 0,-3 1 64 0,-1 1 0 0,-2-2 16 0,-1 4 0 16,0 2-144-16,-3 1-128 0,0 2 192 0,1 1-192 15,-2 1 256-15,1 3-64 0,1 0-16 0,0 4 0 16,1 0-176-16,-2 3 0 0,2 1 0 0,1 0 0 16,-1 4 0-16,1-3 128 0,1 2-128 0,1 1 128 0,2 0-128 0,0 0 0 15,1 1 0-15,3-1 0 0,0-2 160 0,2 3 0 16,1 4 0-1,2-2 0-15,1 0-160 0,2 2 192 0,2 1-192 0,1 3 192 0,-1-3-192 0,2 0 0 16,1 2 0-16,-1-2 0 0,-2 1 0 0,0-1 0 0,-2-2 0 16,-2 3 0-1,0-5-192-15,-1 1-80 0,-2-3-16 0,-1 2 0 32,1-3-336-32,-4-2-64 0,2-1-16 0,-1 0-11856 0,-2-2-2384 0</inkml:trace>
  <inkml:trace contextRef="#ctx0" brushRef="#br0" timeOffset="59265.6">25128 17389 27647 0,'-4'-9'1216'15,"2"3"256"-15,-1 0-1168 0,2 2-304 0,0 0 0 0,0-1 0 0,1 2 192 0,-2-5-32 0,0 0 0 0,-1-6 0 0,-2-1 1648 0,1 2 336 0,-4-2 64 0,1 5 16 16,-2 0-720-16,-1 1-144 0,0 3-16 0,-2-1-16 0,0 4-560 0,-2 0-128 31,0 0 0-31,-1 1-16 0,-1 2-208 0,2 2-32 0,0 1-16 0,2 0 0 0,0 3-176 0,1 1-48 32,1 3 0-32,-1-1 0 0,3 4-144 0,-1-1 0 0,0 2-192 0,-1 3 192 15,2 0-240-15,-1 4 80 16,2-1 16-16,-1 2 0 0,1 3 144 0,2 0 0 0,0 1 0 0,1 2 0 15,1-3 0-15,1 1 0 0,2 0 0 0,3-1 0 16,1-4 0-16,2 1 0 0,1 0 0 0,2 1 0 0,2-5 0 0,1-1 0 16,2-1 0-16,2-3 0 0,1-2-144 0,2-4 0 15,1 0 0-15,-1-5 0 0,1-1-208 0,1-2-32 16,-1-1-16-16,0-2 0 16,0-5-320-1,-1 2-64-15,1-6-16 0,0-1 0 0,0 0-1728 0,-2-5-352 0</inkml:trace>
  <inkml:trace contextRef="#ctx0" brushRef="#br0" timeOffset="59520.32">25394 17041 11967 0,'-1'-10'528'0,"-1"4"112"0,-1 0-512 0,1 2-128 16,1 3 0-16,1 1 0 0,-1 0 1824 0,0-1 336 15,-2 1 64-15,1 0 16 0,-3 1 1264 0,1 2 256 0,-1 3 48 0,1 4 16 16,1 1-1520-16,-1 5-320 0,3 1-48 0,0 4-16 16,2 4-1040-16,0 1-224 0,3 5-32 0,1-1-16 15,1 2-256-15,3-1-48 0,-1 0-16 0,1-2 0 16,3 0-288-16,-2-1 0 0,0 1 0 0,0-2 0 16,-1-4-224-16,-3 1-96 0,0-2-32 0,0-2 0 15,-1-2-304-15,-1-2-64 0,-2 0-16 0,-1-6 0 16,-2-1-1888-16,-3-5-368 0</inkml:trace>
  <inkml:trace contextRef="#ctx0" brushRef="#br0" timeOffset="59749.5">25170 17285 40543 0,'-10'0'1792'0,"3"-2"384"0,-1 0-1744 0,5 2-432 0,0 0 0 0,3 0 0 16,0 0 304-16,0-2-32 0,-1-2 0 0,2 2 0 0,3-2 160 0,3-2 16 15,4 0 16-15,5-3 0 0,4 5-192 0,2-3-32 16,7 1-16-16,1-1 0 0,3 1-224 0,3 0 0 16,2 0 128-16,3 0-128 0,0-1 0 0,-2 1 0 15,1-1 0-15,-3 1 0 0,-1 0-176 0,-4 1-128 16,0 0-16-16,-3 2-16 16,-2 1-640-16,-1 0-128 0</inkml:trace>
  <inkml:trace contextRef="#ctx0" brushRef="#br0" timeOffset="59916.07">25871 17232 23039 0,'-5'18'1024'0,"0"-5"192"16,0 0-960-16,0-2-256 0,2-1 0 0,0-3 0 0,1 2 2032 0,-3 10 352 16,-1 9 80-16,-3 8 16 0,0 8-320 0,3 0-64 15,2-3-16-15,4-5 0 16,3-3-1264-16,-1-7-256 16,3-1-48-16,0-8-16 0,0 0-496 0,0-5 0 15,-1-4 0-15,0-2 0 0,-2-3 0 0,0-6-240 16,0 0 80-16,-1-8-11936 0,0-1-2400 15</inkml:trace>
  <inkml:trace contextRef="#ctx0" brushRef="#br0" timeOffset="60082.66">25960 16991 39615 0,'-6'6'3520'0,"-1"0"-2816"16,-2-2-560-16,3-2-144 0,2-2 1664 0,3 1 288 0,0-1 64 0,-2 3 16 31,-1-3-2352-31,-1 2-480 0,0 0-96 0,3 0 0 16,1 2-528-16,1-2-112 0,0 4 0 0,0 1-16320 0</inkml:trace>
  <inkml:trace contextRef="#ctx0" brushRef="#br0" timeOffset="60466.5">26186 17232 33167 0,'-4'8'1472'0,"-1"-4"304"0,0 2-1424 0,2-2-352 16,2 1 0-16,1-1 0 15,0-2-2144-15,-3 6-496 0,0 6-112 0,-3 6 0 16,-1 5 304-16,-1 3 64 0,-3 5 16 0,-1-3 0 0,-1 3 1360 16,-1-5 288-16,-1 1 48 0,-1-1 16 0,1-3 4704 0,3 1 944 0,-1-2 192 0,1-1 48 15,2-4-2016-15,2 0-400 0,0 0-64 0,3-3-32 0,2-4-1968 0,2 0-400 16,1 2-80-16,1-5-16 0,2-2-48 0,4-1-16 15,1 0 0-15,2-3 0 0,1-2-192 0,4-1-208 16,1-1 32-16,2-4 16 0,3 0-112 0,2-4-32 16,3-3 0-16,1-4 0 0,3-3-80 0,0 0 0 0,-2-4-16 15,-1-1 0-15,-2 1 128 0,-4 1 16 16,-1 0 16-16,-5 0 0 0,-3 3 240 0,-2-3 256 0,-3 3-48 0,-2 1-16 31,-2 4 352-31,-3-5 64 0,-2 3 16 0,-1 0 0 16,-1 0-48-16,-3-1-16 0,-2 1 0 0,-1 2 0 15,-1-2-16-15,-1 0 0 0,-1 4 0 0,1-4 0 0,-1 3-352 0,2 1-192 16,1 2 192-16,2 1-192 0,0 3-128 0,1 2-144 16,2 1-32-16,0 3 0 15,1 0-432-15,-1 5-96 0,3 1 0 0,-2 3-11920 16,2 0-2384-16</inkml:trace>
  <inkml:trace contextRef="#ctx0" brushRef="#br0" timeOffset="60849.87">26675 17364 41471 0,'-6'15'1840'0,"1"-4"368"0,0 1-1760 0,1-3-448 0,3-3 0 0,1 0 0 0,1 1 128 0,-2 3-128 0,-2 6 0 0,0 3 128 0,-1 6-128 0,-1-3 0 0,0 1 0 0,-1-5 0 15,1 1 0-15,-1-7 208 0,0-2-48 0,1-4-16 16,0 0 384-16,1-4 80 0,0-2 16 0,2-2 0 16,-1-4-160-16,2-2-16 0,0-5-16 0,0 0 0 15,1-6-224-15,0-3-32 0,2-4-16 0,2-5 0 0,1-4-160 16,0-1-192-16,3 3 32 0,3 1 16 0,2 6 144 0,0 4 0 16,5 4 0-16,0 5 0 15,2 3 0-15,2 1 0 0,2 2 0 0,1 2 0 0,2 4 0 0,1-2 192 16,3 1 0-16,3 2-16 0,0 2 144 0,2 1 48 0,2 0 0 0,1 1 0 15,-1 2-368-15,0 3 0 0,2 3 0 0,-2 2 128 16,1 2-128-16,-4 2 0 0,0 1 0 0,0 3 0 16,-2 4-256-16,0 5-32 0,1 1 0 0,-3 7 0 31,-2 4-464-15,-4-1-80-16,-3 1-32 0,-6 2-19088 0</inkml:trace>
</inkml:ink>
</file>

<file path=ppt/ink/ink15.xml><?xml version="1.0" encoding="utf-8"?>
<inkml:ink xmlns:inkml="http://www.w3.org/2003/InkML">
  <inkml:definitions>
    <inkml:context xml:id="ctx0">
      <inkml:inkSource xml:id="inkSrc0">
        <inkml:traceFormat>
          <inkml:channel name="X" type="integer" max="27388" units="cm"/>
          <inkml:channel name="Y" type="integer" max="18258" units="cm"/>
          <inkml:channel name="F" type="integer" max="65535" units="dev"/>
          <inkml:channel name="T" type="integer" max="2.14748E9" units="dev"/>
        </inkml:traceFormat>
        <inkml:channelProperties>
          <inkml:channelProperty channel="X" name="resolution" value="1000.29218" units="1/cm"/>
          <inkml:channelProperty channel="Y" name="resolution" value="1000.43835" units="1/cm"/>
          <inkml:channelProperty channel="F" name="resolution" value="0" units="1/dev"/>
          <inkml:channelProperty channel="T" name="resolution" value="1" units="1/dev"/>
        </inkml:channelProperties>
      </inkml:inkSource>
      <inkml:timestamp xml:id="ts0" timeString="2024-03-18T17:22:38.921"/>
    </inkml:context>
    <inkml:brush xml:id="br0">
      <inkml:brushProperty name="width" value="0.05292" units="cm"/>
      <inkml:brushProperty name="height" value="0.05292" units="cm"/>
      <inkml:brushProperty name="color" value="#FF0000"/>
    </inkml:brush>
  </inkml:definitions>
  <inkml:trace contextRef="#ctx0" brushRef="#br0">24428 3963 35935 0,'4'0'3200'0,"-1"0"-2560"0,0 0-512 0,-2 0-128 0,0 0 224 0,1 0 32 0,1 0 0 0,2-2 0 0,3 0-256 0,-1 0 0 16,-1 2 0-16,-1-4 0 31,-1 4-2800-31,-3-2-544 0,0 2-112 0,-2-3-32 16,-1 3 752-16,-3-1 160 0,-1 1 16 0,-3 1 16 0,0 2 3040 0,-3-3 592 0,-3 2 128 0,-2 2 32 15,-2-2 1456-15,-3 2 304 0,-4 0 48 0,-2-2 16 16,-3 0-1088-16,-3 0-224 0,0-2-32 0,-5 0-16 0,-1 0-752 0,-5 0-160 16,-1 0-32-16,-3 0 0 0,-2 2-336 0,-3 0-80 15,-3 3-16-15,-3-2 0 0,2 1-208 0,1 0-128 16,3-2 128-16,-3 1-128 0,-3-2 160 0,-5 4-32 16,-1-1-128-16,-3-1 192 0,1 0-192 0,0-1 0 0,-1-2 0 0,0-2 0 15,1 4 0-15,-3-2 128 0,0 0-128 0,-1 0 0 16,4 0 368-16,1-5-32 0,-1 2 0 0,-1 3 0 15,-3-4-64-15,1 4-16 0,0-3 0 0,1 0 0 16,2-2-96 0,2 0-32-16,5 2 0 0,-2 0 0 0,-1 0-128 0,1 1 0 15,1 0 0-15,2 0 0 0,-2-4 0 0,0 2 0 16,0 0 0-16,-2 2 0 0,-2 2 0 0,1 0 208 0,-2 0-48 0,-2-3-16 0,3 2 0 0,-1-4 0 31,2 4 0-31,-2-1 0 0,-2 2-144 0,1 0 0 16,1-3 0-16,3 2 128 0,3-4-128 0,-2 1 0 15,-1 3 0-15,-2-2 0 0,1 3 0 0,-2-2 160 0,0 1-160 0,2-2 160 16,3 3-160-16,-4-2 0 0,0 1 0 0,-4 2 0 16,2 4 0-16,0-5 0 0,3 0 0 0,0 0 0 15,5 0 0-15,-4 0 0 0,-4 1 192 0,-2 1-64 16,-1 1-128-16,-4-2 0 0,2-2 0 0,0 1 0 0,7 0 192 0,-6 4-64 16,-2-1 0-16,0 0 0 0,2-2-128 0,3 2 0 15,3-3 0-15,-1 0 128 16,1 0-128-16,0 2 0 0,2 2 0 0,1-4 0 0,-2 0 0 0,3-3 0 15,4 2 0-15,-1 1 0 0,-3-2 0 0,-1 2 0 0,0 2 0 16,0-4 0-16,2 2 0 0,2-4 0 0,0 1 0 0,-4 3 0 31,-2-2 128-31,0 2 64 0,-3 2 0 0,0-2 0 0,2-2-192 0,1 1 160 0,2-3-160 0,-2 4 160 16,-3-3-160-16,-1 3 0 0,0 3 0 16,-2-3 0-16,5-3 0 15,-2 0 0-15,-2 0 0 0,0 3 0 0,1 0 0 0,-2 3 0 16,2-3 0-16,-2-3 0 0,6 3 0 0,-3-2 0 15,1 2 0-15,0 2 0 0,-1 1 0 0,3-3 0 16,2 0 0-16,2-3 0 0,0 3 0 0,0-2 0 16,-4 2 0-16,-1-1 0 0,-1 1 0 0,-1-3 0 15,0-1 0-15,0-1 0 0,3 1 0 0,-3-1 0 0,-2 1 0 0,-2 1 0 16,1 2 0-16,-1-4 0 0,0 2 0 0,2-1 0 16,3 0 0-16,-1 4 0 0,1 0 0 0,0 1 0 15,2 2 0-15,2-3 0 0,1 0 0 0,0 0 0 16,-2 4 0-16,-1-2 0 0,1 2 0 0,0-2 0 0,1 2 0 0,0-4 0 15,3 0 0-15,1 0 0 0,0 0 0 0,-3 0 0 16,-1 2 0-16,0-2 0 16,0 0 0-16,0-2 0 0,-4-1 0 0,4 2 0 0,6-1 0 0,-1 2 0 15,-4 2 0-15,-1 2 0 0,-3-2 0 0,2 0 0 16,1 0 0-16,0-2 0 0,-1 3 0 0,-6 1 0 0,0 5 0 0,-2 0 0 31,2-3 0-31,0 1 0 0,4-3 0 0,-5 1 0 16,1 2 0-16,0 2 0 0,1-3 0 0,2 0 0 15,2-2 0-15,3-1 0 0,3-2 0 0,1 1-176 16,-1-2 176-16,3 3 0 0,-1-3 0 0,1 1 0 0,4-2 0 16,1-2 0-16,3 0 128 0,-4-4-128 0,2 3 0 0,-1 0 0 15,-1 1 0-15,1 2 0 0,-2 1 0 0,1-2 0 16,-2 0 0-16,-2 2 0 0,4-2 0 0,1 2 0 16,1-3 0-16,-2 3 0 0,0 0 0 0,1 3 0 15,0-3 0-15,2 0-128 0,2 0 128 0,0-4 0 16,2 2 128-16,5-2-128 0,4-1 0 0,-1 1 0 0,2 1 0 0,0-1 0 15,3 1 0-15,0 0 0 0,1 3 0 0,2-3 0 16,0 0 0-16,3 0 0 0,0 1 0 0,1-2 0 16,1 0 0-16,-1 2 0 0,0 1 0 0,1-2 0 0,0 1 0 0,-1 2 0 15,2 0 0-15,-2 2 0 0,0-2 0 0,1 0 0 16,0 3 0-16,1 0 0 16,0-2 0-16,2 2 0 15,4-1 0-15,1 2 0 0,-1-1 0 0,3-3 0 16,2 1 0-16,2 1-128 0,2-2 128 0,3 0 0 0,2 0 0 15,0 0 0-15,3 0 0 0,1-2 0 0,3 1 0 0,2-2 0 16,3-3 0-16,1 2 0 0,4-4 0 0,0 1 0 16,4 0 0-16,3-3 0 0,1 1 0 0,3 0-128 15,1 0 128-15,2-1 0 0,2 0 128 16,1-2-128-16,1-1 0 0,2 3 128 0,1-2-128 0,1-3 0 16,0 4 0-16,0-5 0 0,0 4 0 0,-2-3 0 0,-3 5 0 0,-1-2 0 15,2-1-160-15,-4 3 160 0,0 0 0 0,-4-2 0 16,0 3 0-16,-3 0 0 0,0 1 128 0,-3-1-128 15,-2 1 0-15,-1 3 0 0,-4-1 0 0,-1 3 0 16,-4-1 0-16,-1 4 0 0,-2 0 0 0,-3 0 0 16,-4 4-208-16,-1-1 64 0,-3 3 144 0,-2-2 0 0,-1 3 0 0,-4 2 0 31,-3-1 0-31,-3 2 0 0,-5 3 0 0,-2-2-128 16,-3 1 128-16,-2 3 0 0,-3-3 0 0,-3 4 0 15,0 0 0-15,-2 0 0 0,2 3 0 0,-1-3 0 0,-1 3 0 16,0-1 0-16,4-2 0 0,0 0 0 0,1 0 0 0,0 4 0 15,1-1 0-15,1 2 0 0,2-1 0 0,2-2 0 16,6 1 0-16,1-3 0 0,6 0 0 0,3-4 0 0,5-2 0 16,1 2 0-16,4-2 0 0,3-1 0 15,4 1 0-15,2-4 0 0,3 0 0 0,5 0 0 0,3 1 0 0,5-2 0 16,3 0 0-16,6 1 0 0,2-3 0 0,5 1 0 16,5 2 0-16,4 0-192 0,2 1 192 0,6 3-192 31,4 2-896-31,4 3-192 0</inkml:trace>
  <inkml:trace contextRef="#ctx0" brushRef="#br0" timeOffset="613.26">14066 3015 29487 0,'7'-10'2624'0,"-1"1"-2112"0,-2 5-512 0,-1 2 0 0,-2 2 1056 0,1-4 96 0,3-2 32 0,3 0 0 0,2-4 144 0,-2-1 16 16,0 3 16-16,-3 6 0 0,-3 2-624 0,0 5-128 15,0 1-32-15,-1 4 0 16,1 2-432-16,3 4-144 0,0 0 0 0,2 4 0 0,-1 1 0 0,1 2 0 15,3-1 0-15,0 4 0 0,0 1 0 0,1-1 0 16,-1 2 0 0,0 3 0-16,-2 1 0 0,0 1 128 0,-2-2-128 0,-2-3 160 0,-3 0-160 0,0-2 0 0,-1-1 144 0,-2-3-144 15,0-2 0-15,0-1 0 0,1 0 0 0,-1-1 0 32,1-5 0-32,1 0-256 0,1-1 64 0,1 0-11904 15,-1-2-2368-15</inkml:trace>
  <inkml:trace contextRef="#ctx0" brushRef="#br0" timeOffset="849.95">13733 3410 42383 0,'-6'-16'1872'0,"2"6"400"0,3 4-1824 0,2 3-448 0,3 1 0 0,2 1 0 16,4-1 176-16,5-2-176 0,7 0 192 0,13-5-192 15,7 0 128-15,6 2-128 0,3 1 0 0,-2 0 0 0,1 2 160 0,-1 2-32 16,-2 1 0-16,-1-2 0 16,-2-3-128-16,0 2 0 0,-2-4-192 0,-3-1 192 0,0 2-320 0,-5-3 64 15,1 0 16-15,-2-3 0 32,2-1-800-32,-1 0-176 0,0-1-16 0,-4 1-16208 0</inkml:trace>
  <inkml:trace contextRef="#ctx0" brushRef="#br0" timeOffset="1066.43">14870 3303 35007 0,'-2'6'3120'0,"2"0"-2496"15,0 2-496-15,2-2-128 0,0 0 704 0,0 3 112 16,3 7 16-16,2 6 16 0,2 10-704 0,1 5-144 0,0 4 0 0,-2-3 0 15,-1-1 0-15,-2-4 0 0,-2-1 0 0,-3-4-144 32,-3-3-224-32,-1-3-32 0,1-2-16 0,-5-4 0 0,1 1-1952 0,-2-6-400 15</inkml:trace>
  <inkml:trace contextRef="#ctx0" brushRef="#br0" timeOffset="1263.45">14844 3037 44223 0,'-4'-25'1968'0,"1"12"400"0,2 0-1904 0,1 3-464 0,3 5 0 0,-1 4 0 16,2-1 304-16,2-2-48 0,3-5 0 0,3-1 0 15,4 2-624-15,3 2-128 0,-1 4-16 0,-1 4-19040 16</inkml:trace>
  <inkml:trace contextRef="#ctx0" brushRef="#br0" timeOffset="1968.38">15144 3441 42383 0,'0'4'1872'0,"0"-2"400"0,0 2-1824 0,3 0-448 0,1 0 0 0,1-2 0 0,3 1-128 0,2 4-128 15,6 4-32-15,5 3 0 0,2 1-32 0,2 1 0 16,-3 0 0-16,-1 0 0 16,-3-3-336-16,-5 2-80 0,0-1-16 0,-2 1 0 15,-3 1-528-15,-1-1-128 0,-2-2 0 0,-2 0-16 16,0-1 592-16,-2-5 112 0,-1-1 16 0,0-1 16 0,0-1 688 0,-1-4 176 0,1-2 16 0,0-2 0 16,0-5 1408-16,1 2 304 0,-1-5 48 0,1-1 16 15,0-7-736-15,-1 2-144 16,3-4-16-16,-2-3-16 0,2-7-736 0,0-3-128 0,1 0-48 0,2-2 0 15,2 1-144-15,0 2 160 0,3 3-160 0,2 7 160 0,3 7-160 0,0 4-144 32,2 3 144-32,0 3-208 0,2 4 208 0,-2 3 0 0,2 3 0 0,2 4-144 0,0 0 336 0,-1 4 80 15,3 3 16-15,-2-2 0 0,0 7-288 0,-1-3 160 32,-1 0-160-32,-1 0 128 0,-3-1 0 0,0 1 0 0,0 0 0 0,-2-2 0 15,0 0 0-15,-1 2 0 0,-1-3 0 0,-1-1 0 16,0 1-128-16,-1-4 192 0,-2 1-192 0,-2-4 192 15,0 1-192-15,-2-1 0 0,0 0 0 0,-2-2 128 16,-1-2-128-16,0 2 0 0,-1-4 0 0,0 0 0 16,0-3 0-16,0 0 0 0,0-3 0 0,2-3 0 0,-2 1 0 0,1-4 0 15,-1-1 0-15,2-2 0 16,0-5 0-16,1-2 0 0,1-2 0 0,2 1 0 0,0-2 128 0,3-1-128 16,0 1 0-16,1 0 128 15,0 6-128-15,-1-2 0 0,3 3 0 0,-3 4 0 0,1 1 0 0,-2 6 0 16,-1-2 0-16,1 5 0 0,-3 1 0 0,1 0 160 0,-1-1-16 0,1 4 0 15,-1-2-144-15,2 0 0 0,-1 0 144 0,2 0-144 32,1-1 0-32,-1 2 0 0,3-3 0 0,0 4 0 0,1 0 0 0,0 0 0 0,3 4 0 0,0 2 0 15,1 0 0-15,-2 4 0 0,3 3 0 0,-1 0 0 0,0 6 0 16,0-3 0 0,0 5 0-16,-1-1 0 0,-2 2 0 0,-2-3 0 15,1 3 0-15,-4-2 0 0,0 1 0 0,-1-2 0 16,-1 2 160-16,0 2-160 0,1 0 0 0,-1 2 128 15,-1-4-128-15,0-1 0 0,0 2 272 0,0-3 16 16,0 0 0-16,-2 0 0 0,2-1-160 0,-1-1-128 16,0-4 192-16,-1 2-192 0,1-3 0 0,0 1 0 0,1-2 0 0,-2 0 0 15,1-5-192-15,1 0-160 0,1-2-32 0,0-4 0 32,2 0-656-32,-2-4-144 0,3-4-32 0,-1-6-17760 0</inkml:trace>
  <inkml:trace contextRef="#ctx0" brushRef="#br0" timeOffset="2364.15">16883 3423 37775 0,'-2'-3'3360'0,"1"2"-2688"0,2 1-544 0,1 0-128 0,0 0 928 0,2-2 160 0,2 2 16 0,3-4 16 15,4 1-992-15,5 0-128 0,1-1-144 0,2 1 144 16,3 0-240-16,1 0 80 0,1 0 16 0,0 0 0 15,0 1-16-15,-2 0 0 0,0-3 0 0,-2 2 0 0,-1-3 160 0,-1-2-192 16,-3 2 192-16,-2-6-192 0,0-1 192 0,-2 0 0 16,-1-2 0-16,-3-1 0 0,0 0 128 0,-3-3 0 15,0-1 0-15,-2-1 0 0,-1 1 32 0,-5 2 16 16,1-1 0-16,-4 0 0 0,-2 3-176 0,-3-2 0 0,-2 5 0 16,-6 3 0-16,-3 1 0 0,-6 7 0 0,-1 4-192 0,-6 7 192 31,-2 3-512-31,0 2 32 0,-1 5 0 0,0 5 0 0,3 4 480 0,1 1 0 0,6 1 176 0,5 0-48 15,7 0 448-15,4 1 80 0,2-3 32 0,4 3 0 16,3 2 80-16,1-3 0 16,1 0 16-16,1 1 0 0,3-3-224 0,1 3-48 15,2-1-16-15,3 1 0 0,2-5-304 0,3-1-64 0,4-1-128 0,4 0 192 0,6-2-192 0,10-1 0 32,11-1 0-32,13-4 0 15,10-1-640-15,18-5-160 0,17-6-32 0,24-2-19200 0</inkml:trace>
  <inkml:trace contextRef="#ctx0" brushRef="#br0" timeOffset="4180">5233 4381 24879 0,'1'-10'2208'0,"1"0"-1760"0,-1 5-448 0,0 4 0 0,-1 1 720 0,3-4 64 0,-2-1 16 0,1-2 0 0,1-4 800 0,0 6 176 0,0 5 16 0,-2 4 16 16,0 6-528-16,1 6-128 0,-2 5 0 0,1 1-16 15,0 1-720-15,0 8-144 16,2 6-16-16,-1 8-16 0,3 3-240 0,0 5 0 0,0 4 0 0,0 0 0 0,1 4 288 0,-1-1-32 16,0 2-16-16,-1 6 0 15,2 14-96-15,-2 7-16 0,-1 7 0 0,0 3 0 0,-2 5 0 0,-1 6-128 16,0 8 192-16,-2 2-64 0,-1-1-128 0,-1 5 0 16,-2 10 0-16,-1 4 0 15,-3 1 0-15,0 3 0 0,1 4 0 0,-2 0 0 16,0 2 256-16,0-6-16 0,2-3-16 0,-1 3 0 15,3 8 208-15,0-2 32 0,2-2 16 0,2 1 0 16,4 2 16-16,1 0 0 0,-1-7 0 0,1 3 0 16,7 1-176-16,-2 0-48 0,0-11 0 0,1 1 0 0,2 0-112 0,0 1-32 15,1 4 0-15,-1-4 0 0,0-2-128 16,0 4 0-16,0 1-160 0,-2 1 160 16,-1-8 0-16,-1 4 0 0,-2 2 0 0,-3-1 0 0,-1-4 0 0,-1-2 0 15,-2 0 0-15,2-2 0 0,-2 1 0 0,1 0 0 16,-2-3 0-16,0-5 0 15,0 3 272-15,-1-3 48 0,1-3 16 0,1-5 0 16,2-9 0-16,0 2 0 0,2-1 0 0,2-5 0 0,0-5-32 0,4 1-16 0,0 3 0 0,2-5 0 16,-2-7-144-16,0-1-16 0,1 3-128 0,-2-2 192 31,3-1-16-31,-2-5-16 0,1-10 0 0,-4 2 0 16,3-2-160-16,-2 0 0 0,0-7 144 0,-1-3-144 15,0-5 0-15,1-8 128 0,-1-3-128 0,1-5 0 0,-1-1 0 0,-1-4 0 16,2-1 0-16,-2-5 128 0,-1-6-128 0,1-5 0 15,-1-2 0-15,-2-3 0 0,0-4-176 0,-1-2 0 16,-2-5 0-16,0-2 0 16,-2-4-976-16,1-2-208 0,-2-6-48 0,1-2-19728 0</inkml:trace>
  <inkml:trace contextRef="#ctx0" brushRef="#br0" timeOffset="5280.04">887 9452 40543 0,'-4'0'3600'0,"1"0"-2880"0,2-1-576 0,1 1-144 0,1 0 0 0,-1-2 0 0,-1 0 0 0,1 0 0 0,-1-2 128 0,2 2-128 16,2 2 192-16,-3 0-64 0,0 0 128 0,21 0 32 0,-9 0 0 0,2 0 0 16,3 2-64-16,2-4-16 0,2-1 0 0,1 0 0 15,3-5-80-15,-1 0 0 0,2-7-128 0,0-3 192 16,0-3-192-16,3-2 0 0,0-6 0 0,2-2 0 15,1-3 176-15,0-3-16 0,-1 1 0 0,0 1 0 0,-1-3-160 16,-3 3 0-16,-3 3 0 16,-2 1 0-16,-2 0 0 0,-5 5 0 0,-3 2 0 0,-5 4-176 0,-3 4 176 0,-5-2 0 31,-4 5 128-31,-4-2-128 0,-6 4 160 0,-4-4-32 0,-6 5-128 0,-4 0 192 0,-4 4-192 0,-3 4 0 0,-1 2 128 16,-2 2-128-1,-2 8 0-15,1-1 0 0,1 7 0 0,1 3 0 16,3 0-192-16,1 3 192 0,2 3-192 0,4 1 192 15,2 2 0-15,2 5 0 0,2 7 0 0,2 4 0 16,3 0 0-16,2-2 0 0,4 2 0 0,2-6 0 16,3 0 0-16,2-1 0 0,4-2 0 0,2-3 0 0,1 3 0 15,5-1 0-15,2 7 0 0,2-3 0 0,-1-3 0 0,4 0 0 16,3 1 192-16,2 1-48 0,5-3-16 0,1-2 0 0,2-1 0 0,1-5 0 16,3-6-128-16,0-5 160 15,0-8-160-15,2-4 160 0,2-6-160 0,2-4 0 0,0-3 144 16,-1-8-144-1,3-5-576-15,-3-3-176 0,3-3-32 0,-5-1-12096 0,0-2-2416 16</inkml:trace>
  <inkml:trace contextRef="#ctx0" brushRef="#br0" timeOffset="5680.78">1746 9081 23951 0,'0'0'2128'0,"1"3"-1696"0,0 1-432 0,1-2 0 0,0 2 1200 0,1 2 144 0,2 4 48 0,1 8 0 0,2 6 624 0,1 7 128 0,1 0 32 0,-3 1 0 16,3-1-1248-16,-4-2-240 0,1 0-48 0,-4-2-16 0,1-1-464 0,0-4-160 15,-2 1 0-15,1-5 144 0,-1-2 176 0,-1-3 16 16,3-1 16-16,-1-6 0 0,-2 0 80 0,1-4 16 15,0-4 0-15,-2 0 0 0,0-2-64 0,-3-5 0 16,1 0 0-16,-3-4 0 0,0-3 16 0,-1 0 0 0,-3-2 0 0,-1-5 0 31,-1-3-96-31,-3 2-32 0,-1-7 0 0,-2-2 0 16,-1-5 224-16,-1-5 32 0,-1 1 16 0,0-3 0 0,3-2-208 0,2 3-32 0,3 1-16 0,1 4 0 31,3 5-288-31,3 1 128 0,3 6-128 0,1 4 0 16,1 0 0-16,1 1 0 0,1 1 0 0,1 1 0 0,2 4 0 15,-1 4 0-15,1 0 0 0,-1 2 0 0,3-1-240 0,0 3-48 16,2-2-16-16,-1 4 0 16,1-4-784-16,1 2-144 0,1-2-48 0,0 0-18704 0</inkml:trace>
  <inkml:trace contextRef="#ctx0" brushRef="#br0" timeOffset="6046.88">2069 8974 10127 0,'5'12'448'0,"-2"-6"96"0,1 1-544 0,-1-3 0 16,0 1 0-16,0 2 0 0,2-1 576 0,5 6 16 15,6 8 0-15,2 5 0 0,1-3 880 0,-2-2 192 16,-3-4 16-16,-3-4 16 0,-1-2 592 0,-4-1 112 16,-2-3 32-16,-2 0 0 15,-2 0 48-15,-1-2 16 0,-3 0 0 0,-1-2 0 16,-2 1-832-16,-1-3-144 0,0 0-48 0,-2-3 0 15,0-3-560-15,-1-3-112 0,-2-2-32 0,-1-7 0 16,-1-1-96-16,-1-7-32 0,-2-1 0 0,2-5 0 16,1 0-128-16,-1-9-16 0,-1-6-16 0,1-4 0 0,1-2-96 0,3-1-32 15,-1-3 0-15,5 2 0 0,0 5-352 0,3 4 128 16,4 4-128-16,1 7 0 0,3 7 0 0,-1 5 0 16,2 4 0-16,0 1 0 0,0 5 0 0,1 0 0 15,2 3 0-15,-2 4 0 0,2 0 0 0,0 0-192 0,1 2 64 0,0 2 0 31,1-1-512-31,1 2-80 0,0 1-32 0,2-2 0 16,2 2-256-16,2 0-48 0,2 0-16 0,1 0-12016 16,-2 2-2400-16</inkml:trace>
  <inkml:trace contextRef="#ctx0" brushRef="#br0" timeOffset="6264.55">2526 8333 6447 0,'-1'0'272'0,"1"0"80"0,-1 0-352 0,0 0 0 0,1 0 0 0,-2 0 0 0,2 0 160 0,-1-1-32 0,-1 1-128 0,-1-2 192 0,3-2-192 0,0 4 0 16,0 0 128-16</inkml:trace>
  <inkml:trace contextRef="#ctx0" brushRef="#br0" timeOffset="6696.99">2618 8243 5519 0,'3'4'240'0,"-1"-4"64"0,-2 0-304 0,0 1 0 0,0-1 0 0,0 1 0 16,1 0 2048-16,-1 2 336 0,-1 3 80 0,-1-2 16 0,1-1 1072 0,-1 0 224 0,1-1 32 0,-2-2 16 31,2 0-1200-31,-2-2-256 0,2-2-32 0,-1 2-16 16,0-4-1056-16,1-1-224 0,0 1-32 0,0 0-16 15,-1 2-416-15,2 2-64 0,-1 1-32 0,1-2 0 0,-1 3-288 0,0 0-48 16,0 0-16-16,-1 3 0 0,0 3 112 0,-2 1 16 16,0 6 0-16,-2 1 0 0,-1 6-256 0,1 2 0 15,-3 1 128-15,-1 5-128 0,-1 1 0 0,0 8 128 0,-2 4-128 0,1 7 0 16,2 5 128-16,0 4-128 0,4-3 0 0,1-1 144 16,4 2-144-16,2-11 0 0,3-5 0 0,2-5-176 15,3 0 176-15,2-6 0 0,0-2 0 0,3-4 0 16,-1-2 0-16,2-5 0 0,0-3 128 0,0-5-128 15,1-4 0-15,1-3 0 0,2-3 0 0,-2-7 0 0,3 1 176 16,-1-7-48 0,1 0 0-16,1-3 0 0,0-5-128 0,-1-1 0 0,0-1 0 0,-2-3 0 0,0-2 192 0,-5 2 16 31,-2-3 0-31,-2-3 0 0,-3 0-48 0,-3-2-16 16,-2 1 0-16,-5-3 0 0,-1-2 0 0,-3 1 0 0,-1 0 0 15,-3-1 0-15,-1 3 16 0,-3-1 0 0,-1 2 0 0,-2 5 0 16,3 1-160-16,-2 5 160 0,0 1-160 0,1 6 160 15,2 1 0-15,0 5 0 0,2 4 0 0,-1 3 0 16,4 5-160-16,-1 1 0 0,3 3 0 0,0 6 0 16,1-2-576-1,1 3-128-15,2 3-48 0,0 1-19568 0</inkml:trace>
  <inkml:trace contextRef="#ctx0" brushRef="#br0" timeOffset="7096.96">3251 8442 6447 0,'1'7'128'0,"-1"0"48"0,0-4 0 0,0 2 16 0,0 2-192 0,0-4 0 0,0 3 0 0,-1 4 0 0,0 9 2624 0,-2 3 512 0,2 7 80 0,0-7 32 0,1-2 544 0,0-4 112 15,1-1 32-15,-1-8 0 0,2 2-1632 0,0-7-336 16,-1 2-64-16,-1-4-16 0,2-4-992 0,-2 2-208 0,2-2-48 0,-2-5 0 16,0 2-192-16,-2-4-64 0,1 0 0 0,-3-4 0 15,-1-5 112-15,-1-1 16 0,1 2 0 0,-2-4 0 16,-2-6-160-16,-2-4-32 0,-1-3 0 0,-2-2 0 16,1-7 128-16,-1 0 0 0,0-1 16 0,3 3 0 15,1 7-80-15,3-1 0 0,0 2-16 0,3 3 0 0,0 0-112 0,4 3-32 16,0 1 0-16,0 4 0 0,1 4-32 0,1 2 0 15,-1 1 0-15,1 2 0 0,3 2-32 0,1 1-16 16,1 2 0-16,1-3 0 0,2 0-144 0,1 1 0 16,3-1 0-16,1-1 0 0,2 0-176 0,3 0-64 0,2 2-16 0,4 1 0 47,0 3-640-47,1-1-144 0,3 2-32 0,0 2-13072 0,2 2-2608 0</inkml:trace>
  <inkml:trace contextRef="#ctx0" brushRef="#br0" timeOffset="8196.26">1661 10814 16575 0,'-3'0'1472'0,"1"-3"-1168"0,1 3-304 15,1 0 0-15,0-1 960 0,-2 1 128 0,1 0 16 0,-3-2 16 0,2-1 1104 0,1 2 208 0,1-1 64 0,2 2 0 16,2 0-176-16,1 0-16 0,1 3-16 0,1 2 0 15,3 3-1072-15,3 1-192 0,-1 6-64 0,3 1 0 0,1 3-512 0,1 6-128 16,2 3 0-16,-2 4-16 0,-1-3-160 0,0 3-16 16,0 5-128-16,-1-2 192 0,0-1-192 0,-3-2 0 15,-2-3 0-15,0-1 0 0,-1-3 0 0,-2-5 0 16,-1-2 0-16,-1-2 0 0,1-3 0 0,-3-3 0 0,1-2 0 0,-3-4 0 16,-1 0 128-16,0-4 0 0,-1 0-128 0,-2-4 192 15,-2-2 0-15,-2-3-16 0,-2-3 0 0,-2-2 0 16,0-1 16-16,-3-2 16 0,-2-8 0 0,-2-7 0 15,-2-1-64-15,0-6-16 0,0 1 0 0,-1-6 0 16,-1-7 48-16,2 0 0 0,3 4 0 0,2 3 0 0,4 5-48 0,1 5 0 16,3-1 0-16,1 4 0 0,1 5 80 0,2 1 16 31,1 6 0-31,2-2 0 0,0 2-80 0,1 2-16 0,0-2 0 0,2-2 0 0,0 1 0 0,2-2 0 31,1 0 0-31,2-4 0 0,2 1-128 0,2 1 0 0,2-2 0 0,3 1 0 16,0 3-128-16,3-3 128 0,-1 1 0 0,0 2 0 15,1 1-224-15,0 2 32 0,1 6 0 0,-1 1 0 32,1 5-464-32,-1 4-96 0,-1 0-16 0,0 7 0 0,-2 5-160 0,1 3-32 0,1 6-16 15,0 8-17696-15</inkml:trace>
  <inkml:trace contextRef="#ctx0" brushRef="#br0" timeOffset="10546.48">2509 10413 13823 0,'-5'-3'1216'0,"1"-4"-960"0,2 4-256 0,1 0 0 0,-1 2 704 0,-1-5 80 0,-2-3 32 0,-4-7 0 0,-1-4 720 0,0-2 160 0,2 1 32 0,3 1 0 0,1 2 320 0,1 2 80 16,2 3 16-16,1-2 0 0,0 4-48 0,1 3-16 15,-1-2 0-15,0 1 0 0,0 5-896 0,-2 1-176 16,-2 3-48-16,-1 3 0 0,0 3-400 0,-2 4-96 16,-3 5-16-16,-2 5 0 0,-1 5-256 0,0 1-48 0,-3 6-16 15,-2 2 0-15,0 4-128 0,1 0-144 0,-1 3 144 0,2 3-208 16,1 3 208-16,2 0 0 0,4-1 0 0,3-5 0 15,3-3 0-15,3-5 0 0,4-4 0 0,2-3 0 16,3-4 0-16,1-3 0 0,2-3 0 0,-1-4 0 16,2-2-416-16,0-1 16 0,1-3 0 0,-1-2 0 15,2-4 128-15,-2-3 16 0,0-1 16 0,1-4 0 0,-1-2 96 0,0-4 16 16,0-3 0-16,-3-3 0 0,-1-2 0 0,0-4 0 31,-3-3 0-31,-1 1 0 0,-3 0-16 0,-2-1 0 16,-1 1 0-16,-5-1 0 0,0 2 144 0,-5 1-208 15,1 0 80-15,-3 1 128 0,1 3 0 0,-2-3 0 0,2 6 192 0,0 3-64 16,3 1 80-16,0 5 16 0,3 4 0 0,4 2 0 16,-1 1 32-16,3 6 0 0,4 1 0 0,1-1 0 15,3 6-256-15,4 1 128 0,1 2-128 0,4 2 0 16,3 2 0-16,1 1 0 0,0-1 0 0,0 0 0 16,3 3 0-16,-2-3 176 0,0 0-176 0,1-2 160 0,-2 1 112 0,1-3 32 15,-1 0 0-15,-1 1 0 0,-2 0-144 0,-2-3-32 16,0 2 0-16,-2-2 0 15,0 3-128-15,-3-1-176 0,-1 0 48 0,-3 2-12608 16,-1-2-2528-16</inkml:trace>
  <inkml:trace contextRef="#ctx0" brushRef="#br0" timeOffset="14947.31">2776 9752 10127 0,'-2'-3'896'0,"-1"2"-704"0,2-2-192 0,1 0 0 0,0 0 944 0,-3 0 144 0,1-7 48 0,-3-3 0 0,-1-3 720 0,0 1 160 0,-1-1 32 0,2 4 0 16,2 0-112-16,-1 2-16 0,2 1 0 0,-1 4 0 16,1-1-80-16,-1 0-32 0,2 3 0 0,0 0 0 31,-1 3-336-31,2 0-64 0,0 0 0 0,2 6-16 0,0 1-800 0,3 5-144 0,1 3-48 0,3 5 0 16,3 5-160-16,1 3-48 15,3 2 0-15,-1 1 0 16,-1 0 96-16,3-2 16 0,-1 2 0 0,-2 0 0 0,4 1-304 0,-2 3 0 15,2 3 0-15,0 0 0 0,-2-3 0 0,0-2 0 16,-1-6 0-16,-2-4 0 0,0 1 0 0,-2-2 0 16,-3 0 0-16,0 1 0 15,-1-1-336-15,-1 0-128 0,-1 0-32 0,-1-3 0 16,0-3-1392-16,-2 0-288 0</inkml:trace>
  <inkml:trace contextRef="#ctx0" brushRef="#br0" timeOffset="15213.75">2849 10162 16575 0,'-11'-2'736'0,"5"-1"160"0,1 2-720 0,0 1-176 0,2-2 0 0,1 0 0 16,-2 1 944-16,-2 0 144 0,-4-2 48 0,-2 0 0 31,-2-1 928-31,1-1 192 0,0 1 48 0,4-2 0 16,2 0-112-16,2-2-16 0,4 0 0 0,2-5 0 15,4 0-912-15,2-2-192 0,3-1-48 0,4 0 0 16,-2 0-784-16,4 0-240 0,5-3 0 0,4 1 128 0,2 2-128 0,2-1 0 16,2 5 0-16,1 2 0 15,-4 2-512-15,3 1 0 0,-1 4-16 0,-2 0 0 16,-3 3-1584-16,-4 3-320 0</inkml:trace>
  <inkml:trace contextRef="#ctx0" brushRef="#br0" timeOffset="15562.73">3305 9885 17503 0,'-5'6'1552'0,"3"-3"-1232"0,-1-1-320 0,2-2 0 16,0 0 1584-16,1 0 256 0,0 0 48 0,0-2 16 0,1-4 448 0,2-3 80 31,-1-2 32-31,3-6 0 0,2-1-672 0,1-6-128 16,2-2-16-16,0-5-16 0,1-2-992 0,1 3-208 15,-1-3-48-15,0-1 0 0,2-1-384 0,-5 3 0 16,1 4 0-16,-3-3 0 0,-1 5 0 0,-1 3 0 0,-3 5 128 0,-2 3-128 15,-3 5 144-15,-1 1 0 0,-2 5 0 0,-3-3 0 16,-2 5 32-16,-2 2 0 0,-1 2 0 0,2 5 0 16,-1 0-176-16,-2 5 0 0,-3 8 0 0,0 7 128 15,-1 8-128-15,1 6 0 0,3 3-160 0,5 1 160 16,2-3 0-16,6 1-144 0,4-2 144 0,5 0 0 16,3-5 0-16,1-4 0 0,3 1 0 0,2-4 0 0,2 3 0 0,3-4 0 15,1 3 0-15,1-5 0 0,2-4 0 0,2-3 176 16,0-6-16-16,2-3 0 15,3-5 160-15,3-5 16 0,3-2 16 0,1-8 0 0,3-2-352 0,2-8 0 0,0-2 0 0,1-6 0 32,0 2-256-32,7-8-128 0</inkml:trace>
  <inkml:trace contextRef="#ctx0" brushRef="#br0" timeOffset="20513.9">20926 14224 12895 0,'-4'-6'1152'0,"2"0"-928"0,1 0-224 0,0 3 0 0,1 2-1024 0,-2-1-240 0,-1-8-48 0,-4-3-16 0,0-1 816 0,-3-3 176 0,-1 4 16 0,-1 3 16 16,-1 1 1984-16,1 3 400 0,-2 0 80 0,1 5 16 15,-2-2 224-15,0 3 48 16,0 0 16-16,-1 0 0 0,0 0-864 0,-4 3-192 16,-1-3-16-16,-2 1-16 0,-2 1-496 0,-4-2-112 0,-3 0 0 0,-4 0-16 0,1 0 192 0,-5-2 32 15,-3 1 16-15,-7-2 0 16,-4-3-240-16,-5 2-48 0,-5-1-16 0,0 2 0 0,2 0-240 0,-4 0-32 16,-5 1-16-16,-1 0 0 15,1-2-240-15,-1 2-160 0,1-2 192 0,2 1-192 16,2 0 0-16,1 0 0 0,-2 0 0 0,0-1 0 15,2-1 0-15,3 1 0 0,5-2 0 0,2 0 0 16,2 0 0-16,2-1 0 0,2 4 0 0,1-1 0 16,0 2 0-16,-1-2 0 0,4 1 0 0,3 0 0 15,5-1 0-15,-3 1 0 0,1 0 0 0,1-2 0 0,2 4 0 0,2-2 0 16,5 1 0-16,1 0 0 0,1 2 0 0,5 0 0 16,4 0 0-16,2-2 0 15,1 4 192-15,2-2-32 0,2 4 0 0,3-4 0 0,1 3-160 0,2-2 0 16,2 1 144-16,1 1-144 15,2-3 0-15,1 1 0 0,1 1-160 0,2 2 160 16,2 0 0-16,1 1 0 0,1 1 192 0,1 0-48 0,1 4 48 0,0-2 16 0,1 4 0 0,1 3 0 31,1 3-208-31,0 2 0 0,-1 2 128 0,1 4-128 0,-2 3 0 0,0 4 0 16,-2 2 0-16,-3 3 0 16,0 0 0-16,-4 4 0 0,0 4 0 0,-2 2 0 0,0-1 0 0,-3 4 0 15,1 6 0-15,-2 0 0 0,-1 2 0 0,-1-1 0 16,1-3 0-16,-1-3 144 0,2-2 112 0,1-1 32 15,0-1 0-15,3-2 0 0,-1-4 144 0,2-1 16 16,4 1 16-16,0-3 0 0,2-3-272 0,1 1-64 0,0-2-128 0,0 1 192 16,0 1-192-16,0 1 0 15,-1 3 0-15,-3 0 0 0,0-1-176 0,-2-1-80 0,0-5 0 0,-2-5-16 16,0-3 16-16,0-4 16 0,-3-1 0 0,-1-4 0 16,-1 2 240-16,-2-4 0 0,1-2 0 0,-2-3 0 0,1-1 336 0,0-3-32 15,1-2-16-15,2-4 0 0,0 0-16 0,1-3 0 16,2 0 0-16,1-4 0 0,2 0 16 0,0-2 0 15,3 2 0-15,2-2 0 16,4-3-144-16,2 0-16 0,4-1-128 0,0 2 192 0,2-1-192 0,0 3-160 16,3-1 32-16,0 4 0 0,3-3 0 0,2 6 0 0,1-1 0 15,3 0 0 1,3 4-80-16,2 0-16 0,3 4 0 0,3 0 0 0,-2 4 80 0,5-4 16 0,4 2 0 0,4 0 0 31,3-2 128-31,2-1 0 0,3 3 128 0,1-3-128 16,3 1 0-16,0 1 0 0,-1-1 0 0,1-1 0 0,0 1 0 0,0 1 0 15,-1 3 0-15,-3 0 0 0,2 2 0 0,-1-1 0 16,-3-2 0-16,1 2 0 0,0 1 0 0,1 0 0 16,-1 2 0-16,-1 0-128 0,0 1 128 0,-2-3 0 15,-4-3 0-15,1-2 0 0,2-1 0 0,-2-4 0 16,-3 0 0-16,-3 0 0 0,-2 0 0 0,-6-4 0 16,-1-1 0-16,-6 0 0 0,-3-1 192 0,-4-3-16 15,-1-1-16-15,-6 0 0 0,-2-2 32 0,-2-3 0 0,-2 2 0 0,-1-3 0 16,-2 0 144-16,-3-3 48 15,0 0 0-15,-2-7 0 0,0 2 0 0,-3-5 16 0,0-2 0 0,-2-1 0 0,-1-2-144 0,-2-1-16 32,-1 0-16-32,-1-1 0 0,-2 2-224 0,1-1 144 0,-2 3-144 0,-2-3 128 0,1 5 48 0,0-3 0 15,0 0 0-15,1-3 0 0,-1-1 144 16,1 1 16-16,2 2 16 0,-2-7 0 0,1 0 112 0,1-4 32 31,0 1 0-31,-1-1 0 0,2 1-128 0,-1-2-32 0,-1-2 0 0,1 0 0 16,-1-2-64-16,2-1-16 0,-1 1 0 0,-1-5 0 15,0-2-16-15,-1 4-16 0,2 0 0 0,-1 2 0 16,2 3-224-16,-1 1 0 0,0 0 0 0,0 5 0 0,1 8 0 0,0-4 0 16,-3 4 0-16,2 2 0 15,-2 3-160-15,0 7-80 0,2 2-16 0,-1 5 0 16,3 2-576-16,2 4-128 0,-1 5-32 0,2 2 0 16,0 4-464-16,4 2-80 0,0 5-32 0,3 11-19568 15</inkml:trace>
  <inkml:trace contextRef="#ctx0" brushRef="#br0" timeOffset="21597.18">18839 17879 37775 0,'-8'-9'3360'0,"2"-1"-2688"0,0 1-544 0,2 2-128 0,2 1 224 0,1 0 16 0,-1-3 0 0,0-5 0 16,-2-8-3392-16,-1-6-688 0,0-3-128 0,2 2-16 31,0 7 2288-31,-1 2 464 0,2 5 80 0,1 2 32 0,1 2 2272 0,0 1 464 0,2 0 96 0,2 0 16 16,3-1 1072-16,2 0 208 0,5-4 64 0,0 1 0 15,6-2-1648-15,0 1-320 0,0 0-64 0,3-1-16 16,4 0-640-16,3 3-128 0,0-3-16 0,1 3-16 0,-2 2-224 0,1 1 0 0,1 3-144 0,-3 1 144 31,1 2-512-15,-3 4 0-16,0-3 0 0,-4 6 0 0,0 2 240 0,-3 6 32 0,-2 0 16 0,-4 6 0 0,-2 6 16 0,-4 0 0 15,-2 6 0-15,-5 4 0 0,-2 2 208 0,-6 1 192 16,-2 1-48-16,-5 1 0 0,-3 3 352 0,-3 0 64 16,-4-3 16-16,0 0 0 0,1-6-320 0,-1-1-64 15,3-5-16-15,-2-3 0 0,2-2 32 0,-2-5 16 0,1 2 0 0,-1-4 0 16,1 1-48-16,1-5-16 0,-1-2 0 0,2 0 0 16,0-2-160-16,3 0 160 0,1-2-160 0,2 1 160 15,1-2-160-15,3 1-192 0,2-1 32 0,3 3 16 16,2 0 144-16,3 1 0 0,4 3 0 0,2 1 0 0,3 3 0 0,6-2 0 15,4 4 0-15,6 3 128 0,3-3-128 0,4 3 0 16,2-3 0-16,3-3 0 0,4 2 0 0,-4 1 128 16,1-3-128-16,-1-1 0 0,-2-2 144 0,-2 0-144 15,-2 0 192-15,-4-2-192 16,-4-2 0-16,3 2 0 0,0 0-192 0,-2 1-12608 16,0 1-2496-1</inkml:trace>
  <inkml:trace contextRef="#ctx0" brushRef="#br0" timeOffset="22146.35">19962 17496 19343 0,'-11'0'1728'0,"1"-2"-1392"0,-2 1-336 0,5-1 0 0,2 1 4768 0,1 1 880 0,1 0 176 0,-6 0 48 0,-5 0-4528 0,-2 1-896 16,-2 4-176-16,-1-1-32 31,1 5-688-31,-1 2-144 0,-1 4-32 0,-1 5 0 15,-3 8-864-15,-4 3-176 0,-1 6-48 0,-1 1 0 16,0 4 800-16,1-1 144 0,2 2 48 0,1 0 0 0,3 0 2128 0,4-4 416 0,2 2 96 0,5 0 0 16,6-3-576-16,2-1-112 0,7 1-16 0,3-5-16 15,5 0-688-15,3-4-144 0,4-3-32 0,4-5 0 16,4-1-608-16,5-4-128 0,4-2-32 0,1-4 0 16,3-3-256-16,1-4-48 0,1-3-16 0,-1-3 0 15,0-6 176-15,-2-1 48 0,1 0 0 0,-3-5 0 0,-1-1 656 0,-2-2 144 16,-5-1 32-16,-1-4 0 0,-3-2 368 0,-2-4 80 15,-2 1 16-15,-3-4 0 0,-1-3-320 0,-1-2-48 16,-3 1-16-16,-2-2 0 0,-2-2 48 0,-3 1 0 0,-3-2 0 0,-4 0 0 16,-2-2-176-1,-3 1-48-15,-2-3 0 0,-2 4 0 0,-2 3-208 0,-1 4-160 0,-3 5 32 0,-2 1 0 16,-1 0-192-16,-4 5-48 0,1 4 0 0,-2 1 0 31,0 5 80-31,1 4 16 0,-1 2 0 0,-2 4 0 16,2 3-176-16,0 3-16 0,1 1-16 0,1 5 0 15,4-1-1504-15,1 4-320 0</inkml:trace>
  <inkml:trace contextRef="#ctx0" brushRef="#br0" timeOffset="22512.2">20485 17519 46991 0,'-4'6'2080'0,"-1"-2"432"0,1 2-2000 0,2-4-512 0,1 2 0 0,1 0 0 0,0 1-448 0,0 5-176 0,0 3-32 0,0 8-16 16,2 3-176-16,2 4-48 0,2 3 0 0,-2 0 0 0,1 1 656 0,-2 4 240 15,-1 1-176-15,-1 4 176 0,-2 3 0 0,-3 3 0 16,-2 8 0-16,-2-5 0 0,0 4 0 0,-3-6 0 16,-1-1 0-16,0-4 0 0,2-1-224 0,0-5 48 15,2-2 16-15,1-3 0 16,4-6-592-16,1-4-112 0,5-6-32 0,-1-5-16192 0</inkml:trace>
  <inkml:trace contextRef="#ctx0" brushRef="#br0" timeOffset="23080.33">20811 17598 42383 0,'4'-6'1872'0,"-2"-1"400"0,2 0-1824 0,0 1-448 0,2 3 0 0,0 0 0 15,4-3-544-15,5-4-208 0,10-5-32 0,8-5-16 16,8-5-176-16,1 3-48 0,-4 3 0 0,-2 5 0 0,-5 2 1808 0,-5 6 368 16,-5 4 64-16,-1 4 0 0,-4 2-448 0,-1 6-80 15,1 2-32-15,0 1 0 0,1 3-400 0,0-1-64 16,1 4-32-16,-1 1 0 0,2 2-160 0,-1 2 0 15,-1-1 0-15,-2 2 0 0,-1 1 144 0,-2 1 0 16,-1-1 0-16,-3 3 0 0,-2-5-144 0,-4 5 0 0,0-3 0 0,-5 0 0 31,-2 1 0-31,-2 1-176 0,-4 1 48 0,-4 3 0 16,-5-1-16-16,-2 1 0 0,-3 0 0 0,-1 2 0 16,0-6 144-16,-2 2 0 0,-1-3 0 0,1-1 0 15,-2-1 0-15,3-6 176 0,1-2-48 0,1-3 0 16,2-3 128-16,2-2 0 0,2-3 16 0,2-2 0 0,0-1-272 0,0-3 0 15,1 0 0-15,-1-4 0 0,0-2 0 0,-2-3 0 16,2-1 0-16,-2 0 0 0,3-2 128 0,0-4-128 16,3-3 144-16,-1-1-144 0,3 2 320 0,2-1-48 15,2 0 0-15,2 4 0 0,4-1 16 0,1 3 0 0,3 3 0 16,2 4 0-16,1 0 80 0,6 0 16 0,2 2 0 0,9 2 0 16,4 2-112-16,6 0-16 0,9 6 0 0,4-2 0 15,5 2-256-15,2 2 0 0,3-1 0 0,2 2 0 16,-3 1 240-16,2 3-16 0,0 3 0 0,-1 0 0 15,-3-1 144-15,-4-2 16 0,0 2 16 0,-5 1 0 0,-4 0 16 0,-3-1 0 32,-3-1 0-32,-3 1 0 0,-3-2-256 0,-4 0-160 15,-3-1 192-15,-3 0-192 16,-2 1-304-16,-3 3-160 0,-4-4-48 0,-4 4-22464 0</inkml:trace>
  <inkml:trace contextRef="#ctx0" brushRef="#br0" timeOffset="32213.26">21347 6037 13823 0,'12'-6'1216'0,"0"2"-960"0,-2 2-256 0,-1-2 0 0,-2 4 432 0,6-5 32 0,11-1 16 0,16-5 0 0,14-2 128 0,12-5 32 0,8-1 0 0,0-3 0 16,2 2-368-16,2-5-64 0,2 6-16 0,4-4 0 15,4 2-192-15,1-1 0 0,2-4 0 0,2 1 0 32,1-1 208-32,4-2 48 0,3 1 16 0,-2 3 0 0,-1-1 160 0,6 1 16 15,6-2 16-15,2-3 0 0,1 1 80 0,2 1 16 16,1 1 0-16,2 0 0 0,0 1 32 0,2-1 16 15,3 1 0-15,0 1 0 0,5-2-96 0,1 0-32 16,4-3 0-16,0 4 0 0,0 1-144 0,9-1-16 16,9 1-16-16,-4 0 0 0,-10 4-304 0,10-1 0 15,15 1-176-15,5-1 176 16,5 1-1600-16,-3-2-192 0,0 1-64 0,-6 4-8640 0</inkml:trace>
  <inkml:trace contextRef="#ctx0" brushRef="#br0" timeOffset="33680.37">25930 5045 7359 0,'-13'-7'656'0,"3"2"-528"0,0 1-128 0,3 0 0 0,0 4 1040 15,4-3 176-15,-1 3 48 0,-3-5 0 0,-6-1-1088 0,-3-2-176 0,-2-1 0 0,0 2-192 16,1-2 192-16,3 1 0 0,2 3 0 0,2 0-144 16,2 1-64-16,1 0-16 0,2 4 0 0,2-2 0 15,0 4 512-15,2-2 96 0,1 0 32 0,2 0 0 16,5 0 912-16,0-2 176 0,4 2 32 0,3 0 16 16,3-3-32-16,5 2-16 0,7-1 0 0,2-1 0 15,3 0-528-15,7 1-96 0,7 0-32 0,7-2 0 0,4 4-272 0,5 0-48 16,4-2-16-16,5-5 0 0,3 4-288 0,0-3-64 0,2-1-16 15,5 1 0-15,6 3 304 0,4-6 48 16,2-1 16-16,4 0 0 0,1 4 144 0,3-3 48 0,3 2 0 16,4-2 0-1,4-1 224-15,10 0 48 0,6-2 16 0,7 0 0 16,6 2-272-16,6-5-48 0,6 1-16 0,7-2 0 16,7 1-496-16,0-3-160 0,-1 2 0 0,3 0 0 15,4-4 0-15,4 1 0 0,4 1 0 0,2-2 0 16,8 1 0-16,6 1 0 0,4-4 0 0,5-1 0 0,4 2 160 0,2 2-32 15,0 0 0-15,-2 2 0 0,-1-1-128 0,8 1 128 16,2-1-128-16,3-1 128 16,1-3-1088-16,-4-4-208 0,-7-3-48 0</inkml:trace>
  <inkml:trace contextRef="#ctx0" brushRef="#br0" timeOffset="42250.45">21722 6132 7359 0,'-9'0'656'0,"0"-4"-528"0,4 4-128 0,1 0 0 16,2-2 176-16,-2 2 0 0,-5 0 0 0,-5-4 0 0,-4 1-176 0,-1 0 0 0,0-1 0 16,3 2 128-1,4-2-128-15,0 2 160 0,5 2-160 0,1-4 160 16,2 1 288-16,0 1 64 0,2 1 16 0,-1-3 0 16,2 2 624-16,-1-2 112 0,0 1 16 0,1 0 16 15,0-2 512-15,0 1 112 0,1 0 0 0,-1 1 16 16,1 0 416-16,-2-1 80 0,1 4 0 0,1-2 16 0,0-1-704 0,0 3-144 15,0 3-16-15,0-3-16 0,0 2-768 0,0 2-160 16,0-1-16-16,0 2-16 0,0 1-464 0,0-1-144 16,1-2 0-16,-1 4 0 0,0-5 224 0,0 2-64 15,0-1-16-15,0 1 0 0,0 1 48 0,0-4 16 16,0 2 0-16,-1-1 0 0,1-2 64 0,-1 0 16 0,0 0 0 0,-1-2 0 16,1 2 16-16,-1-3 0 0,2 3 0 0,0 0 0 15,0 0-64-15,0 0-16 0,0 0 0 0,0 0 0 0,0 0-64 16,0 0-16-1,0 0 0-15,0 0 0 0,0 0-144 0,0 0 0 16,0 0 0-16,0 0 0 0,0 0 0 0,0 0 0 0,0 0 0 0,0 0 0 0,0 0 0 0,0 0 0 16,0 0 0-16,0 0 0 0,0 0 0 0,0 0 0 31,0 0 0-31,0 0 0 0,0 0 0 0,0 0 0 16,0 0 0-16,0 0 0 0,0 0 0 0,0 0 0 0,0 21 0 15,-2-17 0-15,1 0 0 0,-1 2 0 0,-1 0 0 0,1 0 0 16,-1 3 176-16,0-2-48 0,-2 6-128 0,-2-1 192 15,0 2-64-15,-2 3-128 0,-2 3 176 0,-2 2-176 16,-1 3 0-16,-2 3 0 0,-1 1 0 0,-4 5 0 16,0 1 128-16,-2 3-128 0,0 4 0 0,1 2 0 15,-1 0 0-15,-1 7 0 0,-2 2 0 0,-2 8 0 0,0 2 320 0,-2 0 16 16,3-3 0-16,-1 7 0 0,-2 9-16 0,2-1 0 16,-1 0 0-16,2-7 0 0,2-6-96 0,2-1-32 15,-1-2 0-15,3-7 0 0,4-2-16 0,1-8-16 16,1 1 0-16,1-5 0 0,2-6 0 0,0-1 0 15,0-1 0-15,3-5 0 0,-3 0-160 0,1-3 0 0,1 0 144 0,-1-2-144 16,0 1 0-16,-1-1 144 0,-1 1-144 0,1-5 0 31,2 0 128-31,-2 2-128 0,-2 5 0 0,1-4 0 0,-1 2 0 0,0 2 128 0,2-4-128 0,0 0 0 16,2 0 128-16,-1-1-128 0,2-4 0 0,0-2 0 0,3-2 192 0,0-1-64 31,2-2 0-31,1-1-128 0,-1-1 192 0,3-1-192 16,-2 0 192-16,2-2-192 0,0 2 128 0,-2-2-128 15,2 2 0-15,-2-2 0 0,1 2 0 0,0-1 0 16,-1 0 0-16,-1 1 0 0,-1 2 0 0,2-3 0 0,-2 3 0 16,-1 0 0-16,1 1 0 0,-2 0 0 0,0 1 0 0,1 0 0 15,0 2 0-15,-1-2 0 0,1 2 0 0,0-1 0 16,1 1 0-16,1-4 0 0,0 4 0 0,0-4 0 16,0 0 0-16,2 0 0 0,-1-2 0 0,2 0 0 15,-2 1 192-15,1-4-64 0,1 1 0 0,-2 2-128 0,1-1 208 0,-1 0-64 16,1 1-16-16,-2 1 0 0,2-1-128 0,-2 2 0 15,0 3 0-15,-1-2 128 0,-1 2-128 0,1 0 0 16,0 1 0-16,0-3 0 0,0 1 0 0,2-2 0 16,-1 2 0-16,1-2 0 0,1-2 0 0,-1 1 0 0,2-2 0 15,0 0 0 1,1 1 0-16,0-1 0 0,-1 0 0 0,1-3 0 16,0 1 272-16,0-1-16 0,0 2-16 0,0-2 0 15,-1 0-240-15,-1 0 144 0,1 0-144 0,0 0 128 16,0 3-128-16,-1-3 160 0,0 4-160 0,-1-2 160 15,1-1-160-15,-2 3 0 0,1 1 0 0,-1-1 0 0,0-1 0 0,0 2 0 16,1 2 0-16,-1-3 0 0,0 3 0 0,1-1 0 16,-1-1 0-16,1 1-176 0,1-2 176 0,-1 2 0 15,1-5 0-15,-1 4 128 0,2-4-128 0,0 2 0 16,0-3 0-16,0 0 0 0,1 0 0 0,-2 0 0 16,1-3 0-16,0 2-128 0,0-1 128 0,-2-1 0 0,2 2 0 0,-3-3 0 15,2 2 0-15,-1-1 0 0,0 0 0 0,0 0 128 16,-1-1-128-16,2 2 0 0,-2 1 0 0,2-2 0 15,-2 1 0-15,0 0 0 16,1 0 0-16,-1-1 0 0,1 2 0 0,0 1 0 16,0 0 0-16,1 0 0 0,-1 0 0 0,1 0 0 15,1 0 0-15,1 0 0 0,0 1 0 0,-2-1 0 16,4-1 0-16,-2 1 0 0,1-3 0 0,0 0 0 16,1-3 0-16,0 0 0 0,0-3 0 0,-1 2 128 15,1-6-128-15,-1 1 128 0,1-2 16 0,-2-2 16 0,0 1 0 16,0-4 0-16,0-2-160 0,0 1 0 0,0-2 0 0,0-1 128 15,-1 2-128-15,1-1 0 0,0 2 0 0,0-1 0 16,0 1 0-16,1-1 0 0,1 2 0 0,0 3 0 16,-1-1 0-16,1 1 0 0,-1 4 0 0,0 0 0 15,0 2 0-15,-1 4 0 0,1 1 0 0,-1 3 0 0,0 0 0 0,0 2 0 16,0 2 0-16,-1 2 0 0,1 2 0 0,0 3 0 16,-1 1 0-16,1 2 0 0,1 2-192 0,-1 2 192 15,3 2-192-15,-1 3 192 0,2 2-144 0,-2-1 144 16,2-2 0-16,1 1 0 0,0-1 0 0,0-1 0 0,1 2 0 15,-1-1 0-15,1 2 0 0,0-1-128 0,-1-1 128 0,2 1 0 32,-1 1 0-32,0 2 0 0,-1 3 0 0,-1-3 0 15,-2 0 0-15,1 1 0 0,-1-5 0 0,-2-2 0 16,0-3 0-16,0-1 0 0,-1-5 0 0,0-3 0 0,1-1 0 0,-2 0 0 0,1-4 0 0,0-1 0 0,0 0 240 16,-2-1-48-1,1 1-16-15,-1-3 0 0,1 1 16 0,-3-2 0 16,1 0 0-16,0 2 0 0,-1 1-48 0,2-2 0 15,-2 1 0-15,1 0 0 0,0 0 128 0,1 2 32 16,0-4 0-16,1 2 0 0,2-1 32 0,1 2 16 0,0-3 0 16,3-2 0-16,1 0-192 0,2 0-32 0,2-4-128 0,4 1 192 15,4-6-192-15,1 2 0 0,4-3 128 0,4-7-128 16,4-1 0-16,6-5 0 0,7-5 0 0,2-1 0 16,2 0-352-16,0 1 32 0,0 2 16 0,-2-1 0 15,-3 3-944-15,-3 1-192 0,-3 3-32 0,-4-2-14320 16,-5 3-2848-16</inkml:trace>
  <inkml:trace contextRef="#ctx0" brushRef="#br0" timeOffset="44579.68">26821 5703 15663 0,'4'-4'1392'0,"-3"3"-1120"0,0-1-272 0,0-1 0 0,0 2 2160 0,1 1 368 0,0-3 80 0,1 0 16 0,0-2-224 0,4-3-32 15,0-2-16-15,2 2 0 16,-1-2-912-16,3 0-176 0,1-1-48 0,-1 1 0 0,1 0-752 16,0 0-144-16,2 2-48 0,0 0 0 0,0-1 32 0,1 0 0 0,-2 2 0 0,0-1 0 31,5 0-80-31,-1 0-16 0,1 0 0 0,2 0 0 0,-1 1-16 0,1 4-16 0,-1-3 0 0,0 2 0 16,-1 1-176-16,1 0 0 15,-2 0-192-15,-2 3 192 0,-1-2 0 0,-3 0 0 16,-3 4 0-16,-1-2 0 0,-4 5 160 0,0-2 0 15,-4 4 0-15,-1-1 0 0,-1 4-160 0,-2-2 0 16,-1 2 144-16,-4 2-144 0,-4 8 0 0,-7 5 0 16,-2 3 0-16,-6 2-128 0,-2 4-112 0,0-2-16 15,2-1 0-15,0-3 0 0,2-2 256 0,2-1-192 0,4-5 192 0,1 1-192 16,4-4 192-16,3 1 160 0,0-2-32 0,3 1 0 16,3 0 48-16,1-4 0 0,2 2 0 0,3-5 0 15,2 3-48-15,2-4-128 0,2 4 192 0,1-6-64 16,1 2-128-16,2-3 0 0,1 0 0 0,1 2 0 0,2 0 0 0,4 0-144 15,0 0 0-15,0 1 0 16,0 1-224-16,-3-4-32 0,-4 0-16 0,0-2 0 31,1 2-992-31,1 0-208 0,3 2-48 0,0 0 0 0,-1-1-912 16,-2-4-192-16</inkml:trace>
  <inkml:trace contextRef="#ctx0" brushRef="#br0" timeOffset="45130.11">27660 5506 32255 0,'2'-7'2864'0,"-1"2"-2288"0,0 4-576 0,0 1 0 0,1-3 784 0,-1 3 48 0,3-3 16 0,-1-4 0 0,5 1 480 0,-2 0 80 15,1 0 32-15,-1 2 0 0,-1 4-1072 0,-2 1-224 16,-2 4-144-16,-1 3 192 0,-4 2-192 0,-1 2 0 16,1 0 0-16,-5 4 0 15,-4 3-208-15,-3 3 80 16,-1 3 128-16,-3 0-208 0,1 1 208 0,-4-2 0 15,1 0 0-15,1-2 160 0,1-3-160 0,3-4 0 0,1-2 0 0,1-3 0 16,4-1 256-16,2-3 32 0,2 0 0 16,3-5 0-16,2 2-64 0,2-3-16 0,2-3 0 0,3 3 0 15,0-1-208-15,2-1 128 0,5-1-128 0,1-1 0 16,3 1 0-16,0-1-128 0,3 2-16 0,-1-2 0 0,1 1-48 16,1 3 0-16,2-2 0 15,0 4 0-15,0-2-16 0,2 4-16 0,-2 1 0 0,0 1 0 0,-2 4 224 0,-1 0-176 16,-2-1 176-16,-3 4-160 15,-3-3 160-15,-1 5 0 0,-2-3 0 0,-3 2 0 0,0 1 0 0,-3-2 0 16,-1 2 0-16,-2 1 0 16,-2-2 0-16,-2 1 128 0,0 1-128 0,-1 0 0 0,0-1 160 0,-2-2-32 0,-2 6-128 0,-1-3 192 31,0-4-192-31,-1 4 0 0,-3 3 0 0,-4-3 0 0,-2 3-208 0,-1-3 16 0,-1 2 0 0,-3-4 0 31,-1-2-1024-31,-1 1-192 0,2-4-32 0,0-5-14880 16</inkml:trace>
  <inkml:trace contextRef="#ctx0" brushRef="#br0" timeOffset="45372.17">27433 5620 29487 0,'4'-13'1296'0,"-1"0"288"0,1 5-1264 0,0 1-320 0,-1 4 0 0,1 0 0 0,1-1 560 0,1 1 48 0,5-6 16 0,4-1 0 0,3-2 624 0,1-1 128 0,2 4 32 0,-1 0 0 16,1 4-544-16,0 3-96 0,0 2-32 0,1 0 0 0,1 2-224 0,-1 2-64 31,1-1 0-31,2 1 0 0,0 1-320 0,0-4-128 0,1 2 0 0,0-1 0 0,-2-4 0 0,2-1 0 32,0 2 0-32,0-4 0 15,1 1-384-15,-1-3-112 0,0 1-16 0,-2 0-16 16,-1-1-1696-16,-2 1-336 0,-2 0-64 0,-2 0-12160 0</inkml:trace>
  <inkml:trace contextRef="#ctx0" brushRef="#br0" timeOffset="46046.78">28329 5405 6447 0,'3'-6'576'0,"-2"3"-576"16,0 2 0-16,1-1 0 15,-1 0 3520-15,-1 2 576 0,1 0 128 0,0-1 32 0,-1 1-1744 0,2-1-336 0,-1 1-80 0,-1 0-16 16,0 0-352-16,0 0-64 0,-16 18 0 0,6-10-16 15,-3 4-832-15,-3 1-176 0,-1 3-16 0,-3 2-16 16,-1 2-400-16,0-1-80 0,-1 3 0 0,2-4-128 16,0 5 0-16,3-4 0 0,3 0 0 0,5-3 0 15,2 0 0 1,5-4 0-16,3 1 0 0,4-4 0 0,4-2-128 0,3-2 128 0,4-4 0 0,4-1-144 0,5-1 144 0,1-5 176 31,3 0-48-31,2-4 0 0,1-2 32 0,-1 3 0 16,1-5 0-16,1-1 0 0,-1-1-160 0,-3 0 0 15,0 0 144-15,-3 0-144 0,-3 1 0 0,-4-1 0 0,-3 0 0 16,-6 4 128-16,-5 2-128 0,-4-3 0 0,-5 5 0 0,-4 0 0 16,-5 2-416-16,-4 0-48 15,-5 3-16-15,-4 2 0 0,-1-1-32 0,-3 4 0 0,0-1 0 0,-1 2 0 16,4 1 512-16,0 2 0 0,3-4 0 0,3 2 0 0,4-2 160 0,2 2 80 16,4-1 16-16,1-3 0 0,4 1 432 0,2 1 80 15,3-2 32-15,1 0 0 0,3-2-192 0,2 1-32 16,2 1-16-16,3-3 0 0,2 1-240 0,2 0-64 15,2-3 0-15,1 4 0 16,2-1-112-16,1-2-16 0,2 0-128 0,1 2 192 0,2-1-192 0,-2 2 0 16,2-1 0-16,-1 2 0 0,2-3 0 0,-2 3 0 0,2 0 0 0,0 3 0 31,-2-1 0-31,-1-1 0 0,0 2 0 0,-2 1 0 0,-2 2 0 0,0-4-160 0,0 4 160 0,-3-2-128 31,-2 0 128-31,-1-1 0 0,-1 2 0 0,-1-3 0 0,0 3 0 16,-2-2 0-16,0 0 0 0,-2 1 0 0,1-1 0 0,-3 1 0 15,-1 1 0-15,-1 1 128 0,-1 1-128 0,-2 2 176 16,0-3-176-16,-2 4 192 0,-3 3-192 0,-1 3 0 16,-3 0 144-16,-3 5-144 0,-3 1 0 0,-2 1 144 15,-2 2-144-15,-1 0 0 0,-2 1 160 0,-3 0-160 16,1 1 128-16,-2-3-128 0,0-1 128 0,0 1-128 0,0 0 128 0,0 1-128 16,1 1 0-16,2-1 0 15,-1-2 128-15,4 1-128 0,2-2 0 0,0 0 0 0,1 1 0 0,1-1 0 16,4-2 0-16,-1-4-272 0,5-2 64 0,1-4 16 15,4 0-352-15,0-1-64 0,2-5-16 0,1-1-11600 16,1 0-2336-16</inkml:trace>
  <inkml:trace contextRef="#ctx0" brushRef="#br0" timeOffset="46414.24">28777 6000 33167 0,'-6'2'1472'0,"1"1"304"0,1 0-1424 0,2 1-352 0,0-1 0 0,1 0 0 0,0 0 0 0,-3 3 0 0,-1 4 0 0,-1 3 128 0,-4 6 160 0,-1 2 32 15,0-1 16-15,-1 2 0 0,-1 0-336 0,1-3 0 16,1 1 0-16,2-2 0 0,0 1 0 0,3-6 0 0,3 2 0 0,1-5 0 31,2 0 224-31,4-1 128 0,1-3 32 0,2-2 0 0,3-2 192 0,3-2 32 0,3-2 16 0,2-2 0 16,5-2-304-16,0-3-64 0,1-1-16 0,-1-3 0 15,1 0-240-15,-2 1 0 0,0-3 128 0,-2 1-128 0,-2 2 304 16,-3-3 16-16,0 2 0 0,-4-1 0 0,-2 3 96 0,-4-2 32 31,-3 4 0-31,-2-1 0 0,-2 0-32 0,-2 1 0 16,-2 2 0-16,-4 1 0 0,-4-1-256 0,-4 1-160 15,-6 0 192-15,-2 2-192 16,-1 2-304-16,-4-4-160 0,-5 2-48 0,-4 0-18304 0</inkml:trace>
  <inkml:trace contextRef="#ctx0" brushRef="#br0" timeOffset="62513.39">29644 5882 6447 0,'-6'-2'576'0,"-1"1"-576"0,4 1 0 0,0-3 0 0,2 3 304 0,1 0-48 0,-1-2-16 0,0 0 0 0,-1 2 1552 0,0-3 304 0,-2 0 64 0,0 0 16 16,1-2-192-16,-1 1-48 0,0 0 0 0,1 2 0 16,0-1 240-16,1 2 64 0,-2-1 0 0,1 0 0 0,1 2-320 0,0-1-64 15,-1 0-16-15,1 1 0 0,-1 1-1072 0,2 0-192 16,0 1-64-16,1-2 0 0,0 2-96 0,1-1-32 16,1 2 0-16,1-1 0 0,1-2-384 0,-1 1 0 15,3 2 0-15,1-1 0 0,1 0 192 0,2 0-64 0,1-2 0 0,5 3 0 16,0-3 16-16,3 0 0 0,1-3 0 15,3 3 0-15,2 0-144 0,1-4 192 0,-1 4-192 0,1-2 192 16,0-1-192-16,1 2 0 0,-2 1 0 0,1-2 0 31,0 2 0-31,-2 0 0 0,2 2 0 0,-1-2 0 0,1 0 0 0,0 0 0 0,1 0-224 0,3 0 80 0,-1-2-208 0,1-1-32 16,3 2-16-16,-3-4 0 0,0 0 160 0,-3-1 48 31,0 1 0-31,-1-2 0 0,-1 0 192 0,-2 1 0 16,1 2 0-16,-2-2 0 0,-2 1 0 0,-1 2 0 15,-2 0 0-15,-1-1 0 0,-4 3 0 0,-1-1 0 0,-1-1 0 16,-1 2 0-16,-3-1 0 0,-1-1-224 0,0 2 64 0,-2 1 16 16,-1-3-64-16,-1 1-16 0,0 1 0 0,-1-2 0 15,-1 2 48-15,0-2 16 0,0 3 0 0,-2 0 0 16,2-2-352-16,1 2-80 16,0 0-16-16,0 0 0 0,0 0-128 0,0 0-32 0,-23-6 0 15,18 5 0-15,0-2 544 0,0-1 224 0,-1 2-192 0,1-2 192 0,-2-2 0 0,1 2 0 16,0-2 0-16,0 1 0 0,0 1 0 0,-1-2 0 15,1 0 0-15,0 2 0 0,0-2 0 0,1 3 0 16,0-4 144-16,0 4-144 0,0 0 0 0,1 1 0 0,-1 0-192 16,2 0 64 15,-1 2-1312-31,2 0-256 0,-2-3-48 0,0 2-16 0,3 1 848 0,0-2 160 0,-1 2 48 0,4-4 0 0,-1 4 976 0,1-2 208 0,3 2 32 0,-1-4 16 31,2 4-176-31,0 0-32 0,2-3-16 0,1 3 0 16,0 0-304-16,1 3 160 0,1-3-160 0,1 0 128 0,-3 1-128 0,1 2 0 15,1-3 0-15,1 2 0 0,-3-1 0 0,0 2 0 16,1-1 0-16,0 2 0 0,-1-2 0 0,-1 5 0 16,2-2 0-16,-2 1 0 0,-1 2 320 0,-1 1-32 15,-1 1 0-15,-1 0 0 0,-2 2 96 0,-2 1 0 0,-1-1 16 16,-1 2 0-16,-2-2 240 0,-1 2 64 0,-1 0 0 0,0-1 0 16,-2-1-304-16,1-1-48 0,-2 2-16 0,2-1 0 15,-3 0-336-15,0 1 144 0,-1-3-144 0,-3 2 0 16,1 0-320-16,-4 1-192 15,0 0-16-15,0 2-16 0</inkml:trace>
  <inkml:trace contextRef="#ctx0" brushRef="#br0" timeOffset="67880.7">31427 5367 19343 0,'4'-9'1728'0,"-2"3"-1392"16,-1 2-336-16,1 0 0 0,-2 2 1440 0,0-1 224 0,1-3 32 0,0-4 16 0,0 0 400 0,-1-2 64 0,0 2 32 0,-3 2 0 15,-1 3-608-15,-1 2-128 0,-1 6-32 0,0-3 0 16,-2 5-736-16,2 0-160 0,0 1-32 0,2 0 0 15,2-1-320-15,-1 0-192 16,2-2 192-16,0 4-192 0,2-5 176 0,0 2-176 16,2-2 160-16,0 2-160 0,2-3 256 0,1 1-64 15,2-1 0-15,1 1 0 0,3-2-16 0,3-2-16 0,2 1 0 0,3-2 0 16,0-1-32-16,3 2-128 0,6-2 192 0,0-2-64 16,3 1 0-16,2 0 0 0,-1 3 0 15,-2-2 0-15,0 1-128 0,-3 0-144 0,-2 0 144 0,-2 3-208 16,-3-2 208-16,-4 1 0 0,-1 1 0 0,-1 0 0 15,-3 0 0-15,1 0 0 0,-2 0 0 0,-1 0 0 16,0 0 0-16,-3 1 0 0,-1 1 0 0,1-2 0 16,-4 3 0-16,0 0 0 0,-2 4 0 0,0-1 0 0,-2 1 0 15,-1 4 0-15,-2-1 0 0,-1 3 0 0,-1 0 0 0,-3 3 0 16,0 3 0-16,1-1 0 0,-3 5 0 0,-1-1 0 16,0 0 0-16,0 3 0 0,-1 1 128 15,1 0-128-15,-2 1 0 0,2-1 0 0,-2 2 0 0,1 0 0 16,-1 0 0-16,1-4 0 15,-1 0 0-15,-1 1 0 0,3-3 0 0,-2-2 0 0,-1 1 0 0,1-1 0 0,-3 2 0 0,0-2 0 16,1 1 0-16,0-3 128 0,0 2-128 0,1-1 0 16,1-3 0-16,1 0 0 0,-1 3 0 0,-1-3 0 15,2 2 0-15,-2-2 0 0,1-1 0 0,1 1 0 32,0 0-560-32,1-3-16 0,2-4 0 0,3-1 0 15,1 1-960-15,2-6-208 0,3 0-48 0,3-3-14608 0</inkml:trace>
  <inkml:trace contextRef="#ctx0" brushRef="#br0" timeOffset="68397.03">32432 5326 29487 0,'-5'-9'1296'0,"3"5"288"0,1 1-1264 0,1-2-320 0,0 4 0 0,1-2 0 0,1 2 1392 0,1-2 208 0,2 0 64 0,2-3 0 0,2-3-320 0,1 1-64 0,0 2-16 0,-2 0 0 31,1 1-880-31,-4 4-192 0,-1-2-16 0,-3 6-16 16,-4 1-32-16,-3 4-128 0,-5 5 192 0,-4 0-64 0,-3 6-128 0,-5-1 128 15,-1 5-128-15,-5 0 128 0,1 2-128 0,-1-4 0 16,2 1 0-16,4-5 0 0,2-2 0 0,1 1 0 16,4-6 0-16,3-1 0 0,3 1 0 0,4-4 192 15,1 0-192-15,4-2 192 0,2 0-32 0,2-2 0 16,2 0 0-16,2 0 0 0,3 0-160 0,1-2 0 0,4 3 144 0,0-3-144 16,1 1 0-16,0 4 0 15,1-1 0-15,1-1 128 0,-2 6-128 0,-1-2 0 0,-2 3 0 0,1 1 0 16,-1 2 0-16,0-2 0 0,-1 0 0 0,-1 3 0 15,-1-2 0-15,-1-3 0 0,-1 2 0 0,-1-3 0 0,-1 1 0 0,-1 1 0 16,0-4 0-16,-2 4 0 0,1-4 0 0,-1 4 0 31,-1-1 0-31,-1 1 0 0,2 0 0 0,-2-1 0 16,0 4 0-16,-1-1 0 0,-2 4 0 0,-2 0 0 0,-2 0 0 0,-3 2 0 0,-1-2 0 0,-3 1 0 31,-2 2 0-31,-4-1-128 0,1 1-112 0,-2-6-16 0,0 2 0 0,2-2 0 16,0-4-64-16,1 1-32 0,1-3 0 0,1-4 0 31,3 2-976-31,-1-5-192 0,4-2-32 0,0-4-14672 0</inkml:trace>
  <inkml:trace contextRef="#ctx0" brushRef="#br0" timeOffset="68667.03">32416 5278 38703 0,'1'-3'1712'0,"1"-1"352"0,0 2-1648 0,1 2-416 0,0-3 0 0,0 3 0 0,1-1 640 0,0 1 32 0,5 0 16 0,3-2 0 0,5-2-240 0,2 2-64 0,2-2 0 0,0-2 0 0,2 2-256 0,-2-2-128 31,1 1 128-31,0 1-128 0,2 0-224 0,-1 1-128 16,2-2-32-16,0 4 0 15,1-2-400-15,0-1-96 0,0 4-16 0,-2-2 0 16,0 2-320-16,-1 0-80 0,1 0-16 0,-1 0 0 16,-2 2-512-16,-1-2-96 0,-1 0-32 0</inkml:trace>
  <inkml:trace contextRef="#ctx0" brushRef="#br0" timeOffset="69329.07">33064 5221 1839 0,'0'0'160'0,"0"0"-160"0,-1 0 0 0,1 0 0 16,-3-3 2880-16,0 3 560 0,-3-3 96 0,-3 0 32 15,-1-1 832-15,-1-2 160 0,0 4 48 0,1-4 0 0,1 4-1856 0,2-3-384 16,-1 4-64-16,2-1 0 0,1 2-1344 0,0 0-256 15,3 2-48-15,-2-2-16 0,2 4-416 0,-2 0-96 16,0 2 0-16,-1 2-128 16,-1 0 0-16,-3 4 0 0,1 3 0 0,-3 1 0 0,-2 3 0 0,-2 0 0 0,1 0 0 0,-2 3 0 15,1-3 0-15,0 1 0 16,2-2 0-16,2-2 0 0,4 0 0 0,1-3 0 0,1-1 0 0,4-2 0 31,1-1 0-31,2-2 0 0,2-1 0 0,2-2 0 16,3 1 0-16,0-5 160 0,3 1-160 0,1-2 128 0,1 1-128 15,1-3 0-15,-1 0 144 0,1-4-144 16,1 1 0-16,-1-2 0 0,1 0 0 0,-1-3 0 0,-2 1 0 0,-1 0-128 16,-2 0 128-16,-2-2 0 0,0 2 0 0,-4-2 0 15,-2 2 0-15,-3-3-128 0,0 4 128 0,-4-3 0 16,0 3 160-16,-3-1-160 0,0 0 240 0,-1 0-48 0,-1 1-16 16,0-1 0-16,-1 0-176 0,0 4 128 0,-1 0-128 0,0 4 128 15,1-2-128-15,0 1 0 0,1 2 0 0,2-1 128 16,0 2-128-16,3-3 0 0,2 3 0 0,1-1 0 15,2 1 0-15,0 0 0 0,3 1 0 0,0-1 128 16,2 0-128-16,2 3 0 0,1-3 144 0,2 0-144 16,1 0 0-16,2 0 0 0,0 0 0 0,2 0 128 0,2 0-128 0,2 0 0 31,3 2 0-31,2-2 128 0,0 1-128 0,1-1 128 16,1 3-128-16,0-3 128 0,1 1-128 0,-1 2 0 15,1-1 0-15,-1-2 0 0,-1 0 0 0,-1 1-240 0,-1 2 64 16,-4-3 16-16,-2 2 160 0,-5-2 0 0,-2 4 0 0,-4-2 0 15,-2-2 0-15,-1 4 0 0,-3-1 0 0,-2 2 0 16,1 1 0-16,-3 0 0 0,1 0 0 0,-1 3 0 16,0 1 0-16,-1-2 0 0,0 3 0 0,-1 2 0 0,0 2 0 15,1-2 0-15,-1 2 0 0,1 1 0 0,0 0 0 0,1-1 0 16,-1 1 0-16,0 0 0 0,0 3 0 0,-1 1 0 16,0-2 0-16,-1 2 0 0,-2 1 0 0,-2 5 0 15,-1 0 0-15,-3 5 0 0,-1-3 0 0,-2 3 0 16,-1 1 0-16,-4-1 0 0,1-1 176 0,-4 1-48 0,-1-3 0 15,-2 1 0-15,3-5-128 0,3 0 0 0,2 1 0 0,1-3-176 32,3 0 176-32,2-3 0 0,3-1 0 0,2 0 0 15,4-1-416-15,-1-4 0 0,4 2 0 0</inkml:trace>
  <inkml:trace contextRef="#ctx0" brushRef="#br0" timeOffset="69713.8">33238 6031 16575 0,'2'-3'736'0,"-1"3"160"0,0 0-720 0,0-1-176 0,1 1 0 0,-2 0 0 0,1 0 1840 0,-1 1 336 0,1 2 64 0,-1-1 0 0,0 2-528 0,0-4-112 0,0 0-32 0,-7 20 0 0,2-10-432 0,-4 1-96 15,-1 2-16-15,-2 2 0 0,-2 2-176 0,-1 2-32 16,2 6-16-16,-2-1 0 0,0-1-208 0,3 3-32 15,1-2-16-15,2 0 0 16,3-3-544-16,2-3 0 0,3-1 0 0,2-5 0 0,4-2 128 0,1-3-128 16,3-1 0-16,2-1 0 0,3-1 160 0,3-4-160 0,3 0 128 15,3-4-128 1,3-1 304-16,3-2-32 0,3 1 0 0,-1-4 0 16,-3-2-80-16,-1-1-32 0,-1 1 0 0,-2-2 0 15,-3-3 0-15,-3 1 0 0,-4-1 0 0,-4 2 0 16,-4 2 192-16,-5 0 32 0,-2 0 16 0,-4-1 0 0,-2 1-16 15,-4 2 0-15,-3-1 0 0,-2 2 0 0,-4-3-240 0,-1 5-144 16,-5 0 160-16,-1 0-160 0,-2 4 0 0,2 1 0 16,0 1 0-16,1 2 0 0,0 0 0 0,3 2 0 15,2 1 0-15,3-2 0 16,5 2-416-16,4-1-128 0,3-1-32 0</inkml:trace>
  <inkml:trace contextRef="#ctx0" brushRef="#br0" timeOffset="75382.55">26801 8294 12895 0,'4'-5'1152'0,"1"1"-928"0,-2 2-224 0,0 0 0 0,-1 2 0 0,1 0 0 0,2-3 0 0,3-4 0 0,4 1 0 0,0 0 0 0,-1-4 0 0,-1 4 0 16,-1-3 0-16,-2 3 176 0,-1-1-32 0,-2 1 0 0,0 1 1216 0,-2 1 240 16,-1 0 64-16,-1 2 0 0,0-1 944 0,-1 2 192 15,1 1 32-15,-2 0 16 0,0 4-720 0,-1-1-144 16,-1 4-16-16,0 2-16 0,-1 4-1104 0,-1 2-208 15,0 1-64-15,-3 2 0 16,2 5-384-16,-3-1-192 16,0 3 160-16,0 1-160 0,0-2 128 0,-1 5-128 0,1-1 0 0,-1 4 0 0,0-1 144 0,-1 4-144 0,-2 3 128 15,0 1-128 1,0 1 352-16,-1 2-16 0,-1-1 0 0,0-4 0 16,1-2-336-16,0-3 0 0,0-1 0 0,1-3 0 15,2-2 0-15,1 0 0 0,4-3 0 0,-1-2 0 31,3-5-400-31,0-3-160 0,3 0-16 0,1-3-16832 0</inkml:trace>
  <inkml:trace contextRef="#ctx0" brushRef="#br0" timeOffset="75898.08">27247 8285 23039 0,'-2'-12'2048'0,"-2"4"-1648"0,1 2-400 0,0 4 0 0,2-1 2656 0,0 3 448 16,-1 0 96-16,0 0 0 0,-3-1-2480 0,-3 2-496 16,0 2-96-16,-2 3-128 15,0 0 0-15,-2 3-320 0,-1 4 64 16,0 0 0-1,-1 3-176-15,-1 2-16 0,0 1-16 0,-1 3 0 0,2 2 464 0,-3 0 0 0,3 5 176 0,-1 2-48 16,0 1 864-16,-1 0 176 0,1 3 48 0,0 2 0 16,2-3-560-16,0-2-96 0,3 1-32 0,2-3 0 0,0 0-320 0,2-3-64 15,4-1-16-15,-1-1 0 0,4-3-128 0,1 1 0 16,1-4 0-16,2 0 0 0,1-3 0 0,2-1 0 16,1-2 0-16,0-1 0 31,3-3-960-31,-1-2-128 0,1-4-32 0,2 0 0 0,-2-3-64 0,0-3-16 0,1 0 0 0,-2-4 0 0,-1-1 944 0,0 0 256 15,-2-3 0-15,1 0-128 0,-2 0 864 0,0-1 176 0,0-2 48 0,-2-2 0 32,1 1-80-32,-2-1-16 0,0 2 0 0,-2-2 0 0,-2 4-224 0,-1 0-32 0,0-1-16 0,-4 3 0 15,0 0-272 1,-2 4-64-16,2 0-16 0,-2 4 0 16,-2-1-240-16,-2 6 0 0,-1-1 0 0,-2 2 0 0,-1 4 0 15,-1-1 0-15,-1 3 0 0,1 2 0 16,-1-1-416-16,2 4-128 0,1-3-32 0,2 2 0 15,1 1-1728-15,2-3-336 0,2 0-80 0,2 0-7008 16,1-1-1408-16</inkml:trace>
  <inkml:trace contextRef="#ctx0" brushRef="#br0" timeOffset="76163.19">27434 8913 37775 0,'-6'4'1664'0,"0"-2"368"0,1 2-1632 0,1 0-400 0,2-2 0 0,2 0 0 0,-2 0 272 0,0 2-16 0,-2 1-16 0,-1 1 0 16,-1 4-592-16,0-3-112 0,0 2-32 0,0-2 0 15,-1 2-3280-15,0-3-672 0,1 0-128 0,-2-2-32 0</inkml:trace>
  <inkml:trace contextRef="#ctx0" brushRef="#br0" timeOffset="76896.45">27789 8330 18431 0,'-1'-4'1632'0,"1"0"-1312"0,0 2-320 0,0 2 0 0,0 0 1728 0,0 0 288 0,-1-4 48 0,1 1 16 0,-2-3-208 0,2 3-32 0,-2-1-16 0,1 1 0 16,-2 6-1008-16,-1 1-208 0,1-2-32 0,-2 5-16 16,-1 0-560-16,-1 1 0 0,0 2 0 0,0 3-192 15,-2-4-80-15,-1 4-16 16,0 3 0-16,0-2 0 0,-1 0 288 0,-1 5 0 0,-2-3 0 0,1 3 0 0,-1 0 704 0,-1 1 80 31,0 1 32-31,2 1 0 0,-1-3-16 0,2 1 0 0,1-2 0 0,2-2 0 0,4-1-528 0,1-4-96 16,3-2-32-16,2-2 0 0,2-2-144 0,3 2 0 15,0-4 0-15,1-3 0 16,3 3 128-16,0-2 0 0,0 1 0 0,3 1 0 0,0-2-128 0,2 2 0 16,0-1 0-16,0-1 0 0,1 2 0 15,1-3-192-15,2 0 32 0,0 0 16 31,1 0-672-31,2-5-128 0,1 0-16 0,-1 0-16 0,0-1-1264 16,2-2-240-16</inkml:trace>
  <inkml:trace contextRef="#ctx0" brushRef="#br0" timeOffset="77147">28169 8320 43311 0,'-9'0'3840'0,"2"2"-3072"16,-1 4-608-16,2-2-160 15,2 2-496-15,3 0-128 0,-1 1-16 0,-3 2-16 0,-4 8 416 0,-3 5 96 16,-2 6 16-16,-2 1 0 16,-1 3-240-16,-1 1-32 0,0-1-16 0,-3 3 0 0,1-3 208 0,-2 5 32 15,-1-2 16-15,2 1 0 0,0-2 160 0,0 1 0 16,4-4 0-16,1 1 0 15,1-1-816-15,3-3-80 0,2 1 0 0,1-2-16 16,1-2-1952-16,1-3-384 0</inkml:trace>
  <inkml:trace contextRef="#ctx0" brushRef="#br0" timeOffset="77863.47">28526 8304 33167 0,'-9'-4'1472'0,"1"4"304"0,-1 0-1424 0,3 1-352 16,3 2 0-16,1-3 0 0,-2 2 160 0,-3 2-32 15,-4 2-128-15,-7 0 192 0,0 2 160 0,-4 0 32 16,1 2 0-16,-1-1 0 0,3 1-256 0,-1-3-128 15,1 2 128-15,3 1-128 0,1-2 192 0,3-2-48 16,1 4 0-16,2-3 0 0,3-1-144 0,2 1 0 16,2-1-192-16,2 0 192 15,1 1-736-15,3-5-32 0,2 2 0 0,3-2 0 16,1-2 176-16,1 0 16 0,1-2 16 0,2-2 0 0,1-1 736 0,1-2 144 0,0 1 16 0,1-4 16 16,-1 1 0-16,1-3 0 0,2-1 0 0,-2 2 0 15,-2-1-224-15,0-1-128 0,-1 4 128 0,-3-3-128 16,0 3 0-16,-4 1 0 0,1 2 0 0,-3 0 0 0,-2 2 240 0,-1 2-32 15,-4-2 0-15,1 4 0 0,-1 0 432 0,-3 0 96 16,1 0 16-16,-2 0 0 16,0 4-496-16,-1-2-112 0,0 2-16 0,1-3 0 15,0 1-128-15,1-2 0 0,0 0 0 0,0 0 0 16,1 0 576-16,-1 0 64 0,0 0 32 0,3-2 0 16,-1 2-208-16,2-1-32 0,0 1-16 0,1 0 0 15,1 0-160-15,-1 0-48 0,2 0 0 0,1 0 0 16,2 0-208-16,0 0 144 0,3 0-144 0,2 1 128 15,1 1-128-15,3 1 0 0,1-3 0 0,3 1 0 16,1 2 0-16,1-3 0 0,1 2-144 0,1-2 144 0,-1 0-208 16,3 1 64-16,-1 2 16 0,1-3 0 0,-1 2-64 0,-2 2 0 15,-2 0 0-15,-2-1 0 0,-1 2 192 0,-1-1-128 16,-3-1 128-16,2 0-128 0,-1 3 128 0,1-2 0 16,0 2 0-16,-2 1-128 0,-2-1 128 0,0 0 0 15,-3 4-144-15,-3-2 144 0,0 4-272 0,-4 0 16 16,-3 3 0-16,-3 3 0 0,-1-2 256 0,-3 7 0 0,-5-1 0 0,-1 3 0 15,-4 3 224-15,-2 1 48 0,-4 0 16 0,-3 5 0 16,0-2-32-16,-4 2-16 0,0-1 0 0,-2-1 0 16,0 1-48-16,-2-1-16 0,1 3 0 0,-1-1 0 0,2 1-176 15,0 0 0-15,2 3 0 0,2-3-176 32,3-3-480-32,2-1-112 0,2-5 0 0,6-2-16 15,1-1-1744-15,5-7-352 0,2-4-64 0,5-4-11344 0</inkml:trace>
  <inkml:trace contextRef="#ctx0" brushRef="#br0" timeOffset="78230.06">28950 8879 35935 0,'-13'1'3200'0,"1"1"-2560"0,1 1-512 0,3 0-128 0,3 1 928 0,1 0 160 0,-2 1 48 0,-4 5 0 0,-6 3-816 0,-8 10-144 16,-4 4-48-16,-2 5 0 15,2 0-560-15,2 2-112 0,1-2-32 0,4-1 0 16,5 1-816-16,4-6-160 0,4-2-48 0,4-1 0 16,7-5 688-16,3-2 128 0,3-2 16 0,3-3 16 0,3-1 1264 0,4-4 240 15,2-2 48-15,2-4 16 16,2-4 144-16,1-2 48 0,0-3 0 0,1-1 0 0,3-3-336 0,-1-6-64 15,3 1-16-15,1-5 0 0,-3 1-288 0,1-3-64 16,-3 1-16-16,-2-2 0 0,-4 0-48 0,-4 1-16 16,-2-1 0-16,-4 4 0 0,-5 1-32 0,-5 5 0 15,-3 2 0-15,-5 2 0 0,-5 3-128 0,-5 2 0 0,-5 0 0 16,-4 5 0-16,-3 0 0 0,-4 2-176 0,-3 2 48 0,-1 0-11792 16,0 2-2352-16</inkml:trace>
  <inkml:trace contextRef="#ctx0" brushRef="#br0" timeOffset="79167.67">29703 8667 23951 0,'-12'6'2128'0,"2"-2"-1696"0,5-4-432 0,3 0 0 0,0 0 1152 0,-1 0 128 16,-5 3 48-16,-4 0 0 0,-3 0 1040 0,-2 3 224 15,3-5 32-15,4 2 16 0,4-3-1408 0,5 0-272 0,3-4-64 0,4 4-16 16,4-3-304-16,3 1-48 0,4 2-16 0,3-1 0 16,2 2-192-16,3-1-32 0,2 2-16 0,0 1 0 15,2 1-64-15,-1-1-16 0,3 1 0 0,0 1 0 16,3-1-192-16,2 2 0 0,1-2 128 0,2 2-128 16,0-3 0-16,1 2 0 0,2 2-192 0,1-4 192 0,0 1-320 0,2 0 32 15,-3-2 16-15,1-2 0 16,2 0 0-16,-1-4 0 0,2 1 0 0,0-2 0 15,-4-1 272-15,-3-2 0 0,1 2 0 0,-4-4 0 0,-3 4 0 0,-3-3 0 16,-3 2 0-16,-5 1 0 0,-1-3 0 0,-3 3 128 0,-3 0-128 16,-3-1 144-16,-1 4-144 0,-2-3 0 0,-2 2 0 15,-3 0 0-15,-2 2 0 0,0-1-176 0,-4 2 48 0,0-4 0 16,-1 4 128-16,-2-2 0 16,-1 0 128-16,-2-2-128 15,-1 0 192-15,-2 0-16 0,-2 1-16 0,-1-2 0 16,-2 0-160-16,-4-3 160 0,0 2-160 0,-2-3 160 0,-1 0-160 0,-2-1 192 15,-4-2-192-15,-2 0 192 0,0-3-32 0,-2 0 0 16,2 1 0-16,0 1 0 0,4 2 64 0,2-1 16 16,2 1 0-16,2 5 0 0,3 0-240 0,3 1 0 15,2 4 0-15,2-2 0 0,2 4 0 0,3 0 0 16,2-2 0-16,2 2 0 0,0 0 128 0,4 0-128 0,0-3 0 0,2 2 0 16,1-5 144-16,2 2-144 0,2 2 128 0,2-2-128 15,1 1 0-15,3 0 0 0,3 0 0 0,0 3 0 16,3 3 0-16,1-2-320 0,3 4 48 0,1 2 16 15,0 2 16-15,-1 1 16 0,-1 2 0 0,0-2 0 0,-1 2 224 16,0 1 0-16,-3 0 0 0,-3 2 0 16,-2-2-128-16,-2-1 128 15,0 2-208-15,-5-2 80 0,1 2 128 0,-3 0 192 16,-1 2-32-16,-1-1-16 0,-2 1 160 0,-2 2 16 0,-1 0 16 0,-1 1 0 0,-2 3-48 0,-4 0-16 31,1 7 0-31,-3-5 0 0,-1 5-272 0,-1-3 0 0,-2 1 128 0,-2-1-128 16,0 0 0-16,-1 1 0 0,-2-1 0 0,-1 3 0 15,-1-1 0-15,1 3 0 0,-1-5 0 0,0-1 0 32,2-3-704-32,0-6-32 0</inkml:trace>
  <inkml:trace contextRef="#ctx0" brushRef="#br0" timeOffset="81696.05">31854 8151 10127 0,'5'0'896'0,"-2"-2"-704"0,1 0-192 0,-3 2 0 0,0 0 688 0,2-2 96 0,1 2 32 0,1-2 0 0,2-1 656 15,0 2 144-15,0-3 32 0,-3 3 0 0,0 1-640 0,-1-1-128 16,-3 2-32-16,-2 0 0 31,1 3-1056-31,-3-3-224 0,0 2-32 0,-1-1-16 0,0 2-416 0,5-4-96 0,0 0-16 0,0 0 0 0,-21 9 1968 0,18-6 384 16,2-3 64-16,0 0 32 0,-1 0 1344 0,2-3 272 15,0 3 48-15,2-5 16 16,-2 1-1136-16,1 0-240 0,0 2-32 0,0-2-16 0,-1-2-864 0,0 2-160 0,0 2-32 0,0-2-16 31,-2 4-336-31,-1-2-64 0,1 2-16 0,-2-3 0 16,-1 3-208-16,-1 0 0 0,-1 3 0 0,-3-1 0 15,0-2 0-15,-1 4 0 0,-2-2 0 0,1-2 0 16,0 0-128-16,-1 1 128 0,1-1 0 0,-2-1 0 0,2 1 0 0,-3 0 0 16,0 0 0-16,0 0 144 0,2 0 128 0,-1 0 32 15,1 0 0-15,-1 4 0 0,-1 0-48 0,2 4-16 16,-2-2 0-16,-1 6 0 0,0 2-240 0,1 3 0 0,-1 1 0 0,1 1-160 16,0-1 160-16,0 4 0 0,2-2 0 0,-1 0 0 15,2 1 0-15,-1-2 0 0,3-3 0 16,2 0-128-16,2 0 128 0,-1-1 0 0,2-4 0 0,2 1 0 15,0-2 0-15,2 1 0 0,1-5 0 0,1 1 0 16,2 0 0-16,-1-5 0 0,3 5 0 0,1-4 0 0,2 0 0 0,0 3 128 31,2-2-128-31,4-1 176 0,1 4-176 0,1-5 0 0,4 4 0 0,1-2 0 0,1 2 0 0,1-2-176 32,3 2 48-32,0 0 0 0,3 0 128 0,-3 1 0 15,1-1 0-15,-4 1 0 0,-2 2-192 0,-3-2 0 0,-3 2 0 16,-3 0 0-16,-1 0 192 0,-2 4 0 0,-2-1 0 0,1 4-128 15,-1 2 128-15,-1 0 0 0,0 4 0 0,1-1 0 16,-3 2-160-16,3-1 160 0,-4 0-192 0,0-3 192 16,-1-2-192-16,0 2 64 0,-1-1 128 0,-1-2-208 15,-1 3 64-15,-2-3 16 0,1-1 0 0,-2 2 0 16,-1-1 128-16,-2 1-128 0,-2-3 128 0,-1 1-128 0,-2 1-32 0,-2-4 0 16,-1 2 0-16,-1-2 0 0,0-2 160 0,-1 0 0 15,-2-1 0-15,1-1 0 0,-1-3 0 0,2 0 0 16,-2-1 0-16,2-2 0 0,1-2 0 0,1 0 0 15,3-2 0-15,-1-2 0 0,2-2 0 0,1-4 144 0,3-2-144 0,1-1 0 16,2-3 352-16,1 0-32 0,2-2-16 0,2-3 0 16,1 1-144-1,1-5-32-15,2 2 0 0,2-2 0 0,0-1-128 0,2-2 192 0,2-3-192 0,2-2 192 16,2-1 32-16,1-6 16 16,4-2 0-16,0-6 0 0,1 1 32 0,1-6 16 15,2 2 0-15,-2-3 0 0,-1 1 0 0,0-2 0 16,0 2 0-16,-4 2 0 0,-1 4-160 0,-5 13-128 15,-2 5 144-15,-1 1-144 0,-1-2 144 0,-1-1-144 16,0 5 128-16,-1-1-128 0,-1 5-144 0,0 2-112 16,-1 4-32-16,0-1 0 15,-1 5-560-15,1 0-112 0,-2 6-32 0,1 0-18208 0</inkml:trace>
  <inkml:trace contextRef="#ctx0" brushRef="#br0" timeOffset="82913.02">32210 8952 39615 0,'-6'-3'3520'0,"1"2"-2816"0,2 2-560 0,3-1-144 0,0 3 752 0,-1-3 112 0,0 0 32 0,-4 0 0 0,0 3 384 0,-1 0 96 16,1 0 16-16,1 1 0 0,1 1-1008 0,2 1-208 0,1 2-48 0,0-2 0 31,0 3-1056-31,0-2-224 0,0 2-32 0,0-3-19104 0</inkml:trace>
  <inkml:trace contextRef="#ctx0" brushRef="#br0" timeOffset="84746.02">32231 8086 17503 0,'-6'0'1552'0,"1"-3"-1232"0,1 3-320 0,3 0 0 0,1 0 816 0,0 0 96 0,-3 0 32 0,-2-1 0 0,-1 1 1648 0,0-2 336 16,0 1 64-16,-1 1 16 0,4 0-960 0,0 0-176 16,2 0-32-16,2 0-16 0,2 0-768 0,0 0-160 0,2 0-16 0,3 0-16 15,1 0-288-15,0 1-48 16,3-1-16-16,1 0 0 0,2-1-128 0,2 1-16 0,2 0-16 0,-1-3 0 0,2 3-352 15,-1-2 128 1,2 4-128-16,0-2 0 0,-3 0 0 0,1 3 0 0,-1-2 0 0,0 2 0 16,-3 4 0-16,-2-1 0 15,-3 2 0-15,-3-1 0 0,-2 3 0 0,-2-2 0 0,-2 2 0 0,-1 0 0 0,-4 0 0 16,-1 2 224 0,-1 1-48-16,-4-1-16 0,-2 2-160 0,-2 0 160 15,-2 0-160-15,0 1 160 0,-1 1-160 0,-2-2 0 16,2 3 0-16,-1-4 0 0,0 0 0 0,1 0 0 15,1-1 0-15,1-1 0 0,3 0 0 0,1-1 0 0,1-3-128 0,2 2 128 16,1-3 0-16,1 0 0 0,2-2 0 0,0 0 0 16,2 1-192-16,2-4 192 0,1 1-160 0,1 1 160 15,2-3-224-15,2 0 48 0,4 0 16 0,1-3 0 16,4 0 160-16,1 0-192 0,3-3 192 0,-2 2-192 16,2 0 192-16,0 0 0 0,4 0-144 0,-1-2 144 0,1 2 0 0,0 1 0 15,-2 2 0-15,-1 1 0 0,-2 1 0 0,-2 3 0 16,-2 1 0-16,-4 1 0 0,0 4 0 0,-4 0 0 15,-1 0 0-15,-2 2 0 0,1 1 0 0,-3-1 0 0,2 2 0 0,-3 0 0 16,0 0-160-16,0 1 160 0,-3 1-208 16,2-2 80-16,-1 3 128 0,-1-3 144 0,1 0-16 0,-1 2-128 31,1-3 0-31,-2 0 0 0,0 2 0 0,-2-2 0 16,0 3 0-16,-1 0 0 0,-3 0 0 0,-2-4 0 15,1 2 208-15,-1 1-64 0,-2-3-16 0,-2 2 0 16,1 0-128-16,-1 0 128 0,2-2-128 0,-3-2 128 0,4 3-128 0,-1-5 0 15,1 2 0-15,-1-2 0 0,2 0 0 0,1-2 0 16,-2-2 0-16,3 2 0 0,0-3 0 0,2 1 0 16,-1-4 0-16,-1 0 0 0,3 0 0 0,-2 0 0 0,-1-4 0 15,-1-1 0 1,1 0-384-16,-3 0-128 0,-1-1 0 0,0 0-16 16,-2 2-96-16,2 0-16 0,-1 1 0 0,1 3 0 15,3 0-928-15,1 1-192 0,3 5-32 0,0-2-14272 0</inkml:trace>
  <inkml:trace contextRef="#ctx0" brushRef="#br0" timeOffset="85012.87">32683 8902 43311 0,'-5'-1'3840'0,"2"1"-3072"0,0 1-608 0,3 2-160 0,1-3 0 0,1 0 0 0,-4 2 0 0,0 2 0 0,-1 2 0 0,0 1 192 15,-3 4-64-15,-1 1 0 16,0 0-608-16,-2 0-128 0,2 3-32 0,-2-1-11920 0,2 1-2400 15</inkml:trace>
  <inkml:trace contextRef="#ctx0" brushRef="#br0" timeOffset="85496.03">33153 8175 42383 0,'-11'-6'3776'0,"4"2"-3024"0,0 3-608 0,4 0-144 16,0 1-1008-16,2 0-224 0,0 0-48 0,-2 0-16 0,-2 1 1760 0,-3 3 368 16,-2-1 64-16,-5 6 0 0,-1 2-608 0,-3 8-128 15,0 5-32-15,-1 5 0 0,0 3-128 0,0 5 0 16,0-1 0-16,2 3 0 0,2 1 0 0,0 0 0 15,3-2 0-15,3 0 0 16,3-1 0-16,1-1 0 0,3-2 0 0,1-2 0 0,3 0 0 0,2-4 0 16,2-3 0-16,0-1 0 15,3-3 0-15,1-3 0 0,1-2 192 0,2-2-64 0,3 1-128 0,2-5 0 0,2-4 0 0,1 0 0 16,2-2-224-16,0-2-80 0,0-1-16 0,-2-2 0 31,-3 1-272-31,-2-4-64 16,-1-1-16-16,-4 2 0 0,-2-3 384 0,0-1 80 0,-3-3 16 0,-1 2 0 0,-2 0 352 0,-2-1 80 15,0-4 16-15,-2 1 0 0,-3 2 448 0,0-5 112 16,-2 3 16-16,0-2 0 0,-2 2-544 0,-1-1-96 16,1 3-32-16,-5 1 0 0,-5 0 32 0,-2 0 16 15,-2 6 0-15,-1 1 0 0,0 2-208 0,0 4 0 16,-1 2 0-16,2 0 0 0,1 2 0 0,1 0 0 0,1 2 128 16,3-1-128-16,2 1-128 0,2-3-80 0,3 2-16 0</inkml:trace>
  <inkml:trace contextRef="#ctx0" brushRef="#br0" timeOffset="86878.81">33539 8104 22111 0,'-9'-6'1968'0,"4"0"-1584"0,3 2-384 0,1 2 0 0,1-1-928 0,0 2-272 0,1-1-48 0,0-2-16 15,2 0 288-15,0-4 48 0,1-1 16 0,0 2 0 16,-2-3 144-16,1 4 16 0,-3 1 16 0,-2 1 0 0,-1 0 1632 0,-2 2 320 0,-1 0 64 0,-2 0 0 15,-2 4 1648-15,-1-2 320 0,-2 0 64 0,-1 2 16 16,-1 0-976-16,-1 1-192 0,-2 0-48 0,-1 1 0 16,0 2-1024-16,2 0-224 0,0 3-32 0,1-2-16 0,1 2-640 15,3 1-176-15,2-3 0 0,1 2 0 0,3 0 0 16,2-2 0-16,3 2 0 0,1-3 0 0,2 0-128 0,2-2 128 16,2 2-128-16,2-2 128 0,2 0-144 0,1 0 144 15,0 0-160-15,1-1 160 0,-1 0-240 0,2 0 48 16,0 1 16-16,0-1 0 15,-1-3-256-15,2 3-48 0,0-3-16 0,0 0 0 0,0-3 272 0,-2 3 48 16,-1-3 16-16,-1 0 0 0,-1 1 160 0,-2-2 0 0,-2 0 0 0,0 0 128 16,0-2 160-16,-1 0 32 15,-2 0 16-15,1-3 0 16,-1 2 352-16,1-3 64 0,-1 1 16 0,0-1 0 0,2 2-416 0,-1-2-80 0,0 0-16 0,0 0 0 0,-1 1-256 0,1-3 160 31,-2 2-160-31,0 2 128 0,2 0-128 0,-2-1 0 16,3 3 0-16,-2 3 0 0,1-1 0 0,-1 1-192 15,2 1 32-15,-1 2 16 0,2 2-176 0,2-2-48 16,-1 3 0-16,2-2 0 0,2 4 368 0,3-1 0 0,-1-2-144 16,3 2 144-16,0 2 0 0,2-2 0 0,2-2 0 0,-6 2 0 15,0-2 0-15,0 2 0 0,1-1 0 0,-1-2 0 16,-4 1 0-16,0-2 0 0,-2 4 0 0,-3-4 0 16,-2 4 0-16,-2-2 0 0,-1 2 0 0,-3 1 0 15,1 1 0-15,-4 1 0 0,3 2 0 0,-6 1 0 0,-3 2 400 16,-2 4-16-16,-1 3 0 0,-2 3 0 0,-2 1-144 0,-2 5-48 15,-3 2 0-15,2 3 0 0,-2 5-192 0,5-3 128 16,3-3-128-16,1 3 0 0,-2-1 0 0,-1 4 0 16,-1 0 0-16,0 0 0 15,0 1-464-15,2-2-144 0,-1 1-32 0,2-2 0 16,1 3 96 0,1-4 16-16,0 0 0 0,1-3 0 0,2-4 336 0,-2-2 192 0,3-4-192 0,1-1 192 31,4-4-1920-31,3-4-288 0</inkml:trace>
  <inkml:trace contextRef="#ctx0" brushRef="#br0" timeOffset="87263.07">33591 8822 1839 0,'-9'0'160'0,"3"-3"-160"0,1 3 0 0,4 0 0 0,1 3 5664 0,-1-3 1104 0,-1 3 208 0,-1 0 64 0,-3 4-4512 0,-4 6-896 31,-1 2-176-31,-2-2-48 0,0 6-928 0,-1-3-192 16,2 2-32-16,-1 0-16 0,3-1 80 0,0 0 32 0,2 1 0 0,0-2 0 0,5 0 96 0,-1-3 0 31,3 2 16-31,2-2 0 0,3-1-256 0,1-2-48 0,2 0-16 0,3-4 0 16,2-2 32-16,3-1 0 0,1-3 0 0,1-1 0 15,1-1-176-15,2-2 0 0,1 0 144 0,0-2-144 16,1-3 0-16,0-1 0 0,-2 1 0 0,-3-4 128 16,-2 1-128-16,-3-3 192 0,-2 1-64 0,-3 1 0 15,-5-2 480-15,-1 0 96 0,-2 1 32 0,-1-2 0 0,-3 2-176 0,-3 0-48 16,-1 2 0-16,-2-1 0 0,-2 3-160 0,-3 0-32 16,0 4-16-16,0 0 0 0,1 2-304 0,0 2 0 15,4-1 128-15,2 2-128 16,5 1-720-16,3-2-208 0</inkml:trace>
  <inkml:trace contextRef="#ctx0" brushRef="#br0" timeOffset="94667.39">24693 5639 6447 0,'-2'0'576'0,"1"0"-576"0,1 0 0 0,0 0 0 0</inkml:trace>
  <inkml:trace contextRef="#ctx0" brushRef="#br0" timeOffset="98175.12">21629 6277 35935 0,'-4'-9'3200'0,"4"2"-2560"0,4 2-512 0,0 1-128 0,3 0-1616 0,1-2-352 0,5-5-64 0,5-6-16 31,7-6-752-31,3-1-144 0,2-2-48 0,-3 2 0 0,-2 4 1328 0,-4 1 256 0,-5 0 48 0,-4 4 16 0,-5 2 1088 0,-7-2 256 16,-4 4 0-16,-6 0 0 0,-4 3 1536 0,-4 0 288 15,-6 1 48-15,-2 0 16 0,-4 1-720 0,-3-4-144 16,0 1-16-16,1-1-16 0,1 0 352 0,1-1 64 16,4 1 0-16,4 1 16 0,5-1 144 0,4 0 32 0,6 1 0 0,4 0 0 15,3 2-400-15,4 1-80 16,4 0-16-16,0-1 0 0,2 5-512 0,1 1-96 0,3 2-32 0,-2 1 0 31,1 1-464-31,-1 3 0 0,0-1 0 0,-2 4 0 16,-1 1 0-16,-2 2 0 0,-2 3 0 0,-1 2 0 15,-3 4 256-15,-3 4-64 0,-2 3 0 0,-5 6 0 0,-2 5 64 0,-5 7 0 16,-4 5 0-16,-6 7 0 0,-3 4-96 0,-3 3-16 16,-4 4 0-16,-3 2 0 0,1 4-144 0,-4 7 0 15,-3 7 0-15,0-1 0 0,0-5 0 0,1-10 0 16,4-4 0-16,-3 3 0 0,-4 4 0 0,0 0 128 0,-1-7-128 16,1 1 0-16,0 0 320 0,1-1 0 0,4 0-16 0,0-2 0 15,2 2 48-15,2-2 16 0,3-6 0 0,3-5 0 16,2 4-96-16,1 0-16 0,0 7 0 0,2-1 0 15,2-2-112-15,1-2-16 0,-1-8-128 0,3-3 192 16,2-3-192-16,3-5 0 16,3-2 0-16,3-6 0 0,1-7 0 0,1-2 0 15,1-3 0-15,0-4 0 0,0 0 0 0,-1-4 0 16,0-3 0-16,1-6 0 0,-2 2 144 0,1-6-144 16,-1 2 128-16,0-7-128 0,-1 2 352 0,0-5-16 15,2 0 0-15,1-3 0 0,0 2-48 0,1-3-16 0,1-2 0 16,1 0 0-16,1 2-32 0,2 1-16 0,0-5 0 0,2 2 0 15,2-1 0-15,-1 1 0 0,4-3 0 0,0-1 0 16,0 2 48-16,2-4 16 0,3-2 0 0,0-2 0 0,1 0-96 16,1 0-32-16,-1-2 0 0,-1 0 0 15,0 0-160-15,-2-2 160 0,-2 1-160 0,-1-6 160 0,-1-1-160 16,-3 0 0-16,0-2 0 0,-2 2 128 0,-2 0 16 0,0-3 0 16,-6-3 0-16,0 3 0 15,-1 1-144-15,0 8 0 0,-2 5 0 0,1 5 128 0,-1 6-128 0,-1 5 160 16,-2 7-160-16,1 7 160 15,-3 3-160-15,3 6 0 0,-1 6 0 0,1 1 0 0,2 4 0 0,2 6 0 0,1 9 0 0,6 0 0 16,5 3-144-16,5-5 144 0,6 2 0 0,3-9 0 16,2 0 0-1,3-3-128-15,3-3 128 0,-3-2 0 0,1-5 0 0,-2-2 0 16,-1-4 0-16,-5-1 0 0,0-7 0 0,-2 2 0 0,-2-6 0 0,0 0 0 0,-2-2 0 0,1-6 176 31,3 0-48-31,1-4-128 0,5-8 656 0,0 4 32 16,-2-1 0-16,9-6 0 0,12-6-192 0,19-12-48 15,12-2 0-15,14-8 0 0,14-3 32 0,13-2 0 16,10 0 0-16,5 4 0 16,0-1-864-16,-4 2-192 0,0 4-16 0,-4 7-25008 0</inkml:trace>
  <inkml:trace contextRef="#ctx0" brushRef="#br0" timeOffset="104063.4">5686 2848 11967 0,'0'-4'1072'0,"-2"2"-864"0,4 0-208 0,-4 2 0 0,0 0 544 0,-1 0 64 0,-1 0 16 0,-5-2 0 0,-2-1 592 0,-7 2 112 16,-3 1 16-16,-3 1 16 0,-5 4-112 0,-2-1-32 0,-2-3 0 0,-3 2 0 15,-2-1-576-15,-4-1-112 0,-4 2-16 0,-4-3-16 16,-5-3 208-16,-7 2 64 0,-5-4 0 0,-3-2 0 16,-3-3 400-16,-1-2 96 0,-2 2 16 0,-5-3 0 15,-6 1-144-15,-4 2-32 0,1 1 0 0,-4-1 0 0,-4 4-336 0,-9 0-64 16,-4 0 0-16,-8 3-16 0,-2 3-352 0,-10 3-64 15,-8 3-16-15,-1 3 0 0,0 1-96 0,-1 0-32 16,-3 2 0-16,5 2 0 0,3 3-128 0,3 0-272 16,7 4 64-16,-2 3-17600 0</inkml:trace>
  <inkml:trace contextRef="#ctx0" brushRef="#br0" timeOffset="125579.08">28948 15530 33167 0,'0'0'2944'0,"0"0"-2352"0,0 0-464 0,-2-3-128 0,2 3 1664 0,0-7 320 0,2 2 64 0,-1-4 16 0,0-8-1488 0,-1-9-320 0,3-7-48 0,-2-8-16 15,1-1 32-15,0-6 0 0,-1-3 0 0,-1-2 0 16,1 0-224-16,2 0 0 0,-2-2 0 0,1-2 0 16,2 1 368-16,0-4 80 0,1 6 0 0,-3-4 16 0,1 0 96 0,-2-3 16 15,0 0 0-15,-2-5 0 0,-2-4-160 0,0 1-32 16,-2-4 0-16,-3 1 0 0,0 2-384 0,-4 1 0 16,1-2 0-1,0 6 0-15,1 8-192 0,3 9-112 0,-1 7-16 16,3 9-16-16,3 4 48 0,0 6 16 0,2 0 0 0,-2 3 0 15,2 3 272-15,2 0 0 0,0 0 128 0,0 0-128 16,2-3 160-16,-1 3-160 0,0-2 160 0,0-1-160 16,1 1 0-16,-1-2 128 0,2 0-128 0,-1-1 0 0,0 5 0 15,-2 0 0-15,2 4 0 0,0 3 0 0,-3 4-128 0,1 3-32 16,-2 3 0-16,0 4 0 0,0 1-128 0,0 4-32 16,-1 0 0-16,0 5 0 0,0 2 128 0,1 4 32 15,0 4 0-15,1 1 0 0,0 2 160 0,1-2 0 16,1 1 0-16,-1-5 0 0,1 1 0 0,1-5 0 0,-2-2 0 15,1-3 0-15,-1 0 0 0,1-4 176 0,-3-2-48 0,0 0 0 16,-3-1 48-16,1-4 0 0,-3-1 0 0,0-1 0 16,-3-1 0-16,0-4 0 0,-2-1 0 0,-3-4 0 15,2-2 0-15,-2-4 0 0,-2 0 0 0,0-7 0 0,-1-1-176 16,0-5 192-16,0-3-192 0,-2 0 192 16,2-6-192-16,3 3 160 15,0-2-160-15,5 5 160 0,2 1-160 0,2 6 0 16,1 5 0-16,2 2 0 0,0 2 0 0,-2 2 0 15,2 5 0-15,-3 0 0 0,2 0 0 0,-2 5 0 16,1 0 0-16,-2 2 0 0,0 2 0 0,-3 2 0 0,1 0 0 16,-2 4 0-16,0 3 0 0,-2 3 0 0,0 4 0 15,-1 3 0-15,0 3 0 0,-2 1 128 16,0 5-128-16,2 0 128 0,0 2-128 0,0-2 0 0,3-3 0 0,2-4 0 16,2-1 0-16,3-4 0 0,3-4 0 0,2-2 0 0,3-1 0 0,2-6 0 15,5-3 0-15,2 0 0 0,3-3 0 0,3-2 0 16,5-3 0-16,1 2 0 0,4-4-128 0,2 2-64 15,-1 0-16-15,0 2 0 0,-1 0-16 0,1 0 0 16,2-3 0-16,1 3 0 16,0 0-224-16,-2-1-32 0,1 4-16 0,-5-1 0 15,0 4-288-15,-5-3-64 0,0 3-16 0,-2 0-17440 0</inkml:trace>
  <inkml:trace contextRef="#ctx0" brushRef="#br0" timeOffset="126146.22">28182 15749 32255 0,'-6'9'2864'0,"0"-3"-2288"0,1-2-576 0,2-2 0 0,2-1 2048 0,2-1 320 0,3 3 48 15,-1-1 16-15,2 2-1872 0,1 2-368 0,4 2-192 0,3 3 192 16,2 2 96-16,0 2 32 16,1 5 0-16,-1 2 0 0,-2 4 32 0,0 5 16 0,-2 4 0 0,-2 3 0 15,-2 5-96-15,-3 2-16 0,-2 2 0 0,-3 1 0 16,-2 3-256-16,-3-4 0 0,0 0 0 0,-1-5-144 16,-1-5-160-1,2-5-16-15,0-3-16 0,3-7 0 16,1-7-176-16,3-5-16 0,2-4-16 0,3-6-18160 15</inkml:trace>
  <inkml:trace contextRef="#ctx0" brushRef="#br0" timeOffset="126713.01">29126 15967 25791 0,'-9'-3'1152'0,"2"0"224"0,-1-1-1104 0,3-1-272 16,2 1 0-16,1 1 0 15,-1-1-528-15,-2-5-176 0,-3-4-16 0,-2-6-16 0,0-3 2160 0,2-3 432 0,-1-1 96 0,3 1 16 16,0 3 208-16,1 0 64 16,0 3 0-16,1 1 0 15,0 2-896-15,0 3-192 0,-1 3-16 0,-2 4-16 16,0 2-416-16,-2 1-96 0,1 3-16 0,-3 3 0 15,-1 1-288-15,-1 5-64 0,-3 4-16 0,-3 3 0 16,-1 6-224-16,-2 1 0 0,0 4 0 0,0 2 0 0,-1 0 0 16,4 2 0-16,1-2-192 0,3-3 192 0,4 1-128 0,3-1 128 15,1-4 0-15,4-1 0 0,3-1 0 16,1-2 0-16,3-1 0 0,1-1 0 0,2-2 0 0,2 0 0 16,1-4 0-16,1-1 0 0,1-3 0 0,0-3-160 0,3-3 160 0,-1 0-192 15,-2-3 192-15,2-1-160 0,1-5 160 0,-2 0-160 16,0-1 160-16,2-5 0 0,-2 1 128 0,1-4-128 15,1-1 176-15,-3-3-48 0,0 0 0 0,-2-3 0 16,0-1 96-16,-1-1 16 0,-3 1 0 0,-2 3 0 16,-2 1-48-16,-1 2-16 0,-1 6 0 0,0 1 0 0,-1 6 144 0,0 4 16 15,0 1 16-15,-2 4 0 0,2 2-48 0,-2 2-16 16,2 4 0-16,0 5 0 0,-1 1-288 0,2 3-144 31,0 3 16-31,1 3 0 0,1 1 0 0,1 2 0 16,0-3 0-16,2 3 0 0,2 4 128 0,-1-1 0 0,0 1 0 15,0 0 0-15,2-1 0 0,-2 4 0 0,-1-3 0 0,1 3 0 16,-1-1 0-16,-2 1 0 0,2 1 0 0,0-1 0 31,0-1-544-31,0-5-80 0,-1-3-16 0,0-3 0 0,2-7-208 0,-1-3-48 0,1-4-16 0,0-7-12048 16,2-2-2400-16</inkml:trace>
  <inkml:trace contextRef="#ctx0" brushRef="#br0" timeOffset="127329.37">29775 15717 40543 0,'-6'2'1792'0,"0"0"384"0,-1-2-1744 0,4 0-432 0,1-2 0 0,1 2 0 0,0-2 176 0,-2-1-48 0,-1 0-128 0,-4-3 192 0,-1-4-16 0,0 1-16 0,-1-1 0 0,0 0 0 15,-1 0 160-15,-2-1 16 16,0 4 16-16,-2 1 0 0,0-1 32 0,-1 5 0 0,0 4 0 0,-1 1 0 16,0 3-112-16,0 2-16 0,-4 4 0 0,-1 3 0 15,-2-2-96-15,2 6-32 0,0-1 0 0,1 2 0 16,2 0-128-16,1 1 0 0,2-1 0 0,2 1 0 0,3-4 0 0,2 0-176 15,4-4 176-15,2-2-128 0,3 0 128 0,1-5-128 16,3 2 128-16,1-2-128 0,2 3-48 0,2-5 0 16,0 5 0-16,3-3 0 0,1 1 176 0,3-1 0 15,3 0 128-15,2-2-128 0,1-2 0 0,2-1 0 16,2-2 0-16,-3-1 128 0,2-2 0 0,-3-2 0 0,0 0 0 0,-2-1 0 31,0-3-128-31,-4 2 0 0,-2 0-176 0,-3-3 176 16,-1 1 0-16,-3 0 0 0,-1-4 0 0,-1 0 0 15,0-2 256-15,-2-3-48 0,-2 1-16 0,-1-2 0 16,-1-2-64-16,-3-3 0 0,0 3-128 0,-1 0 192 0,1 2-192 0,1 5 144 16,-1 1-144-16,-1 8 128 0,1 1-128 0,2 5 192 15,-1 3-192-15,1 0 192 0,1 6-192 0,0 3 0 16,1 2 144-16,1 7-144 0,1-1 0 0,1 6-192 16,-1 1 32-16,3 5 0 0,-1-1 160 0,1 4-160 0,1 3 160 15,-1 3-160-15,1 1 160 0,-1-1 0 16,-1 1 0-16,2 1 0 0,-4-1 128 0,1 1 0 0,1 2 0 0,-2-2 0 15,1-1-128-15,-2-4 0 0,0 1-176 0,0-5 176 16,0 0-528 0,1-6-16-16,-2-2 0 0,0-6 0 0,1-3-368 0,-1-7-80 0,-1-6-16 0,1-7-17680 15</inkml:trace>
  <inkml:trace contextRef="#ctx0" brushRef="#br0" timeOffset="127946.11">30377 15623 26719 0,'1'0'2368'0,"-1"-1"-1888"0,0 1-480 0,0 0 0 0,0-3 1584 0,0 3 208 0,0-2 64 0,0 1 0 0,0-3-224 0,-1 1-32 0,0-3-16 0,-3 0 0 0,0 0-496 0,1-2-80 16,-2 2-32-16,0 0 0 0,-3-3-352 0,0 6-80 15,-1-3-16-15,-1 2 0 0,-2 4-96 0,-2 0-32 16,-1 4 0-16,1 2 0 0,-2 0-32 0,-2 1-16 16,-3 4 0-16,-1 1 0 0,-2 2-112 0,1 0-32 0,-2 3 0 0,2-1 0 15,0 0-208-15,1 1 0 0,1 1 0 0,1-2 0 16,3 0 128-16,2-3-128 0,4-1 176 0,4 0-176 16,2-2 0-1,2-2 0-15,5 0 0 0,1-2-144 0,3-2 144 0,4 2 0 16,4-2-144-16,2 1 144 0,1 1-176 0,4-1 48 15,3 4 0-15,2 1 0 0,2 0 128 0,1 2 0 16,0 3 0-16,0-2 0 0,-2 3-240 0,-2-1-16 16,-3 0 0-16,-2 1 0 0,-4-2 80 0,-3 2 16 0,1 2 0 15,-4 1 0-15,-1 1 160 0,-2 1 0 0,-1 1 0 16,0 0 0-16,-1 3 0 0,-1-3 0 0,0 1 0 0,-3-1 0 16,0 0 0-16,-2 0-160 0,0 1 160 0,-3-1-160 15,0 0-16-15,-2-2 0 0,-1 1 0 0,-2-1 0 16,-1 1 48-16,0-3 0 0,-1 2 0 0,-2-4 0 0,-1 3 0 15,-1-3 0-15,1-4 0 0,-2 1 0 0,2-4 128 0,-1-2 0 16,1-5 0-16,-1-2 0 0,3 0 208 0,0-6 32 16,0-3 0-16,1-4 0 0,3-2-48 0,0-5 0 15,2-7 0-15,2-5 0 0,2-3 240 0,3-3 32 16,3-1 16-16,3-1 0 0,3-4 32 0,2 0 0 16,3-3 0-16,1-5 0 15,2-1 0-15,-2-4 16 0,2-3 0 0,2 0 0 16,-1 0-64-16,-1 2-16 0,0-1 0 0,-4 5 0 15,0 0-160-15,1 4-32 0,1-1-16 0,0 0 0 16,3 3-240-16,-2 1 0 0,3 6 0 0,-2 0 0 16,1-1-720-16,-1-1-192 0,-2-1-48 0,-2-10-21904 15</inkml:trace>
  <inkml:trace contextRef="#ctx0" brushRef="#br0" timeOffset="130996.63">27589 16545 32255 0,'3'-3'2864'0,"2"-3"-2288"0,-1 3-576 0,-3 2 0 0,1 1-1440 0,0-3-400 0,3 0-80 0,1-3 0 16,3-1-1280-16,-2-1-240 0,-1 2-48 0,-1-1-16 0,-3 4 3072 0,-2 0 624 15,-2 2 112-15,0-2 16 0,-2 2 1776 0,-2 1 336 0,0 1 80 16,-3 2 16-16,-2 1-976 0,-3 2-192 0,-3 0-32 0,-4 3-16 16,-2-2-1056-16,-7 5-256 0,-5 1 0 0,-9-1 0 15,-9 4-160-15,-12 0-96 0,-8 3 0 0,-12-3-16 16,-9 2-240-16,-11 2-32 0,-10 1-16 0,-9 3 0 0,-4 1 800 16,-8 3 144-16,-4 0 48 0,-2-3 0 0,-2 1 1744 0,-5 3 336 15,-3 1 80-15,-5 3 16 0,-5 2-1120 0,3 0-208 16,5 2-64-16,0 0 0 0,0-1-960 0,2 1-256 15,1 2 0-15,0-1 0 0,3 3 0 0,3-3 0 16,5 0-192-16,10-1 192 16,10-6-512-16,7 2 16 0,4-4 0 0,9 0 0 0,8-2 496 0,7-2 0 15,7-3 0-15,9-2 0 16,7-8 192-16,10-2 48 0,9-1 0 0,8-3 0 16,10-3-48-16,9-3-16 0,9 0 0 0,4-2 0 15,7 1 112-15,6-4 32 0,5-1 0 0,6-2 0 0,7 2 0 0,9-4 0 16,9-2 0-16,10-1 0 0,8-3-320 0,9-5 0 15,9 2 0-15,7-4 0 0,1 1 0 0,8-3-192 16,7-1 192-16,2-1-192 0,-2 1 192 0,4-2 0 16,5-4 0-16,0 1 0 0,1 0 0 0,0-3 0 15,3 0 0-15,1-3 0 0,-1-1 176 0,-7 5-32 0,-1 0 0 0,6 1 0 16,5-1-144-16,2-1 128 0,2-1-128 0,-2 4 128 16,3 5-128-16,-1-2 0 0,0-1 0 0,-2 3-176 15,-3 2 0-15,-4 1 0 0,-4 1 0 0,-10 4 0 16,-10 2-16-16,-1 3-16 0,-5-3 0 0,-7 4 0 0,-7 2 64 0,-9 1 16 15,-6 2 0-15,-9 1 0 0,-4 1 128 0,-10 1 0 16,-4 0 0-16,-8 2 128 0,-3 2-128 0,-8 2 144 16,-4 2-144-16,-4-2 160 0,-4 5-352 0,-4-4-80 31,-3 5-16-31,-5 3 0 16,-6-1-448-16,-6 2-96 0,-6 4 0 0,-7 0-16 0,-5 0 352 0,-9 3 80 0,-11 3 16 15,-8-1 0-15,-4 5 240 0,-7-4 160 0,-4-2-192 0,-6 2 192 16,2 3 0-16,-7 0 0 0,-4 1 0 0,-8 2 0 15,-5 3 144-15,-8 1 144 0,-5 3 32 0,-7 2 0 16,-3-1-64-16,-4 2 0 0,0 3 0 0,0 0 0 0,5-3-256 16,2-1 160-16,6-1-160 0,4-1 128 0,5-2 464 0,8-1 96 15,5 1 16-15,4-3 0 0,5-1-352 0,3-1-64 16,6-5-16-16,5-1 0 16,6-4-592-16,6-4-112 0,5-2-16 0,9-5-17120 0</inkml:trace>
  <inkml:trace contextRef="#ctx0" brushRef="#br0" timeOffset="155905.44">7949 15609 12895 0,'2'0'1152'0,"0"0"-928"0,0 3-224 0,0-3 0 0,1 1-144 0,0 2-80 0,5-2-16 0,4 1 0 0,4 4-400 0,4-3-96 0,0 3-16 0,1-5 0 0,0 2 2096 0,-1-1 432 15,2-2 80-15,0-2 0 0,2-1 1024 0,0 0 208 32,5-4 48-32,-1-1 0 0,1 3-368 0,-1-4-64 0,3 3-16 0,4-3 0 15,2 2-1424-15,2 1-304 0,6 0-48 0,-2-1-16 16,0 4-640-16,1-1-256 0,-3-1 176 16,3 4-176-16,4-2 0 0,3 1 0 0,2 1 0 0,0 1 0 0,3 0 0 0,1 0-256 0,0 3 48 0,0-3 16 15,-3 0-160-15,2 3-32 16,1-3 0-16,-2 0 0 15,-2 0-256 1,-1 0-64-16,-1 0-16 0,-2 0-15648 0</inkml:trace>
  <inkml:trace contextRef="#ctx0" brushRef="#br0" timeOffset="158051.04">14780 15410 26719 0,'-1'-6'2368'0,"0"0"-1888"0,1 2-480 0,0 2 0 0,1 1 560 0,0-4 16 16,1-3 0-16,0-4 0 0,2-7 576 0,1 1 128 0,1 2 32 0,0 0 0 0,0 3-496 0,-1 3-112 16,0 2 0-16,-2 1-16 0,-1 4-176 0,-3 0-16 15,-4 6-16-15,-2 0 0 0,-6 6-208 0,-3 0-32 0,-4 2-16 0,-3 0 0 16,-6 3 80-16,-3-5 16 0,-2 4 0 0,-3-1 0 16,-2-2 0-16,-4 0 16 0,-2 1 0 0,-1 0 0 15,-1 0 48-15,-7 2 16 0,-3 0 0 0,-2 0 0 16,-1-1-240-16,-1-4-160 0,-1 3 192 0,0-6-192 15,3 0 0-15,-2-2 0 16,-2 1-192-16,3-2 48 0,3-2-368 0,0-3-80 0,4 0-16 0,-3-5-17552 0</inkml:trace>
  <inkml:trace contextRef="#ctx0" brushRef="#br0" timeOffset="159312.62">12618 15628 34095 0,'-4'-5'3024'0,"0"-1"-2416"0,3 2-480 0,0 3-128 0,2-2 0 0,-2 0 0 0,-2-4 0 0,-2-1 0 31,1 0-2144-31,-4 2-496 0,2 0-112 0,0 6 0 15,0 0 1280-15,-1 1 272 0,1 2 48 0,-1 0 16 16,1 2 368-16,-4 0 64 0,-3 2 0 0,0 1 16 0,-5-2 1632 0,-3 1 320 0,-1-1 64 0,-1-3 16 16,-2 1 1152-16,-1-1 224 0,-3-3 48 0,-1 0 16 15,-1-3-1376-15,-1-1-288 0,1 1-48 0,-2-3-16 16,0-1-480-16,1 1-80 0,0 0-32 0,-3 2 0 16,1 2 64-16,-6-2 16 0,-5 5 0 0,-3 2 0 0,-4 1-208 0,-3 2-32 15,-7 5-16-15,-3-1 0 0,2 0-96 0,-8 2-32 16,-6 0 0-16,-3 1 0 0,-3-3-160 0,1 0 160 15,1-2-160-15,3-3 160 0,3 0-160 0,3-1-144 16,0-2 144-16,5-2-208 16,4-2-560-1,1-4-96-15,2-2-32 0,-1 0-16608 0</inkml:trace>
  <inkml:trace contextRef="#ctx0" brushRef="#br0" timeOffset="161921.15">30407 13083 23039 0,'-9'-6'2048'0,"2"0"-1648"0,1-1-400 0,2 5 0 0,3 1 1792 0,1 1 288 0,0 0 48 0,-2-3 16 0,2 1-544 0,-2 1-96 0,1-2-32 0,1 1 0 16,2 0-752-16,3 2-144 0,1 0-48 0,2-2 0 31,2 2 80-31,-1 0 16 0,4 2 0 0,-2-2 0 15,0 2 16-15,1 3 0 0,0 1 0 0,-3 0 0 16,1 5-64-16,-2 4-16 0,-3 3 0 0,-3 2 0 0,-3 5-224 0,-3 5-32 16,-1 3-16-16,-5 2 0 0,-1 3-288 0,-4 3 0 15,-1 3 0-15,-2 1 0 0,-1 2 0 0,2-3 0 16,-2 1 0-16,2-3 0 0,1 1 0 0,0-6 0 16,2-1 0-16,2-5-144 0,2-2 144 0,3-7 0 15,0-2 0-15,3-2 0 0,-1-2 0 0,0-1 0 0,0 2 0 0,0-2 0 16,-1-1 0-16,1-2 0 0,0 1 0 0,0-1 0 15,2-3 0-15,1 0 0 0,-1-1 0 0,2 0 0 16,0-1 0-16,0-1 0 0,2-2 0 0,0-1 0 16,2 2 0-16,-1-1 0 15,3-2 0-15,0-2-128 0,1 2 128 0,2 0 0 16,0-2 0-16,2 0 0 0,1 0 0 0,2 0 0 16,1 0 0-16,0 0 128 0,1 0 0 0,2 0 16 15,3-2 0-15,0 2 0 0,1-2-16 0,0 0 0 16,1 2 0-16,-1-4 0 0,0 4-128 0,0-5-224 15,-1 4 48-15,-3-1 16 0,-1-1-144 0,-1 2-16 0,1-2-16 0,0 0 0 32,-1 3-240-32,-1-4-32 0,1 1-16 0,-2 3-18576 0</inkml:trace>
  <inkml:trace contextRef="#ctx0" brushRef="#br0" timeOffset="162350.74">30981 13763 21183 0,'-2'-2'1888'0,"2"0"-1504"0,0 0-384 0,2-1 0 0,0 2 1536 0,1 1 256 0,-1 0 32 0,3-2 16 0,4-1-144 0,2 0-32 0,4-1 0 0,2-2 0 15,0 0-160-15,0-3-32 16,2 1-16-16,0 0 0 0,-1 0-816 0,-1 0-144 15,1-5-48-15,-1 1 0 0,-1 1-192 0,-2 0-64 16,-3 1 0-16,-1 0 0 0,-3 0-192 0,-2 1 176 16,-4 2-176-16,-1-2 160 0,-3-1-160 0,-2 2 160 15,-4-2-160-15,0 1 160 0,-2 2-160 0,-2-3 0 16,-2-1 0-16,-2 1 0 0,-3 2-128 0,0 0 128 0,-2 2-160 0,-2 3 160 16,-1 4-256-16,1 3 32 15,0 2 16-15,2 4 0 0,2 3 208 0,0 3-176 0,3 2 176 0,1-1-160 16,4 4 160-16,2-1 0 0,1 5 0 0,3-3-128 0,1 3 128 15,0 0 0-15,1 3 0 0,1 1 0 0,-1-3 0 0,3 0 0 32,-1-2 0-32,1 1 0 0,2-3 0 0,2-2 0 15,1-1 0-15,1-1 0 0,1-2 0 0,1-2 0 0,2-3 160 0,1-1-160 0,2 0 0 16,0-4-208-16,2 0 16 16,1-2-11744-16,1 0-2336 15</inkml:trace>
  <inkml:trace contextRef="#ctx0" brushRef="#br0" timeOffset="163079.57">31243 13962 29487 0,'-5'0'1296'0,"2"0"288"0,2 1-1264 0,1-1-320 0,3 3 0 0,-1-3 0 0,0 0-1280 0,2 0-304 0,2 0-64 0,3-3-16 15,1 3 1664-15,1-1 0 0,-1-1 320 0,-3 1-32 0,1-2 1424 0,-3 1 272 32,0 0 64-32,-3 0 16 0,1-2 128 0,-1 4 32 15,-1-2 0-15,-1-1 0 0,2 2-1264 0,-1-3-256 16,0 2-64-16,0-1 0 0,3 0-224 0,-2-4-48 15,3 1-16-15,0-1 0 0,2-2-80 0,-1-1-16 0,2-2 0 0,1 0 0 16,0-5 48-16,-1 1 0 0,3-2 0 0,-1-4 0 16,1-1-304-16,2-5 128 0,-2-1-128 0,1 1 0 15,1-4 256-15,-1-3-48 0,-1 1-16 0,0-3 0 16,0 2-16-16,2-1-16 0,-2 3 0 0,0 0 0 0,-1 5-160 16,-1 2 0-16,-2 5 0 0,-1 4 0 15,-1 4 128-15,-1 5 0 0,-2 0 0 0,0 6 0 0,-1-2-128 0,0 4 0 16,0 1 0-16,1 2 0 15,-1-1-192-15,1 2-80 0,1 0-16 0,2 2 0 0,0-2 96 0,0 1 0 16,1 1 16-16,1 1 0 16,1-1 176-16,-1 1 0 0,0-1 0 0,1 4 0 15,-2-2 0-15,-1 5 0 0,0 3 0 0,-3 0 0 16,-2 6 0-16,-1 3 0 0,-3 4 0 0,-2 2 0 0,0-1 0 0,-3 3 0 0,1 2-144 0,0-3 144 16,1 0 0-16,2-3 0 15,3-2 0-15,-1-5 0 16,3 1 0-16,1-4 0 0,2 4 0 0,-1-5 0 0,1 1 0 0,0-6 0 15,0 2 0-15,-1-5 0 0,2 2 0 0,0-2 0 16,-1-1 0-16,2-2 0 0,0 0 0 0,0-1 0 16,3 0 0-16,-1-2 128 0,2-2 32 0,-1 1 0 15,2-6 0-15,1-1 0 0,1-2 192 0,1-2 32 0,1-2 16 0,1-6 0 16,-1-1-112-16,1-1-32 0,1-4 0 0,-1-6 0 16,0 0-96-16,0-5-32 0,0-4 0 0,-2-4 0 15,1 0-128-15,0-4 0 0,-1-5 0 0,1-1 0 16,-1-3 0-16,-1 0 0 0,-1 4 0 0,-1 0 0 15,-1 2-192-15,-1 3-32 0,-2 5 0 0,0 4 0 32,0 5-336-32,1 5-64 0,-2 5-16 0,-1 2 0 15,1 7-320-15,-1 2-80 0,1 3-16 0,1 2-18336 0</inkml:trace>
  <inkml:trace contextRef="#ctx0" brushRef="#br0" timeOffset="164303.04">32187 13694 20271 0,'-8'0'1792'0,"2"2"-1424"0,2-2-368 0,3 0 0 0,-1 0 784 0,1 0 96 0,-4 2 16 0,-5 0 0 15,-1-2-1472-15,-4 3-304 0,2-2-48 0,0 4-16 16,1-5 688-16,0 1 256 0,2 1-176 0,1-2 176 15,0 0 2224-15,3 0 528 0,3 2 128 0,0-2 0 16,3 0-384-16,1 2-64 0,3-2-32 0,1 0 0 0,1 0-1408 16,3 0-288-16,1 3-48 0,2-3-16 0,3 0-384 0,1 0-96 0,0 0-16 0,1 0 0 15,2-3-144-15,-1 1 0 16,2 0 0-16,0-4 128 0,0 3-128 0,-2-4 0 16,0 1 0-16,-5 0 0 0,0-3 0 0,-2 2 0 15,-3-2 0-15,0-1 0 0,-2 0 0 0,-2-1 0 16,-2 0 0-16,-2 3 0 0,0-2 0 0,-3 0 0 15,-1 1 0-15,-2-1 0 0,-1 2 0 0,0 0 0 16,0-2-224-16,-2 2 80 0,0 1 144 0,1 1-160 16,-2 3 160-16,-1-2-160 0,-1 3 160 0,0 4-160 15,-3 3 160-15,-1 2-160 0,-1 4 160 0,-3 0-192 16,0 7 192-16,1-2-192 0,0 0-16 0,0 3-16 16,1 2 0-16,1 2 0 0,1-1 224 0,2-3 0 0,3 0-160 0,3 0 160 15,2-1 0-15,2-1 0 0,4-1 0 0,0 2 0 16,2-4 0-16,1 2 0 0,2 0 0 0,2 1 0 15,0-3-128-15,2 2-16 0,3-1 0 0,0-3 0 32,3-2-240-32,1 0-32 0,2-1-16 0,3-2-10880 0,3-1-2176 0</inkml:trace>
  <inkml:trace contextRef="#ctx0" brushRef="#br0" timeOffset="164596.44">32804 13330 42383 0,'-6'7'1872'0,"1"-1"400"0,3 4-1824 0,-1-4-448 0,3 0 0 0,0 0 0 0,0 0 128 0,-1 8-128 0,-1 7 0 0,-2 7 144 0,-1 7-144 0,-2 6 0 0,-1-2 0 0,-2 2 0 16,-2-2 0-16,0-2 0 0,-2 0 0 0,0 1 0 0,1-3 0 0,0-6 0 15,1 2 0-15,1-2 0 16,1-5-320-16,0 2-64 0,3-6 0 0,-2 1-18112 16</inkml:trace>
  <inkml:trace contextRef="#ctx0" brushRef="#br0" timeOffset="164829.47">32440 13567 45151 0,'0'-3'2000'0,"3"-1"416"0,4 2-1936 0,1-1-480 0,2 2 0 0,0-1 0 15,4-1 0-15,8-2 0 0,13-1 0 0,14-3 0 0,12-4 0 0,5-2 0 0,-1 0 0 0,-5-1 0 32,-3 2 0-32,-4-2 0 0,-2 2 0 0,-5 0 0 15,-4-1-512-15,-3 2-80 0</inkml:trace>
  <inkml:trace contextRef="#ctx0" brushRef="#br0" timeOffset="165829.28">9031 15591 35007 0,'1'-4'3120'0,"0"2"-2496"0,0-2-496 0,0 1-128 0,2 2 1248 0,1-4 224 0,1-1 64 0,3-4 0 0,3-2-1408 0,2-2-288 0,-2 2-48 0,-2 2-16 32,-5 4-832-32,-1 0-160 0,-6 6-48 0,-3 2 0 15,-6 4 320-15,-5 4 64 0,-4 0 16 0,-7 2 0 0,-3 5 1216 0,-6-1 240 0,-1 2 48 0,-4-2 16 0,-4 4 336 0,-2-1 64 16,-1-3 16-16,-2 0 0 0,1-1-240 15,-2-3-64-15,3 0 0 0,-3-2 0 0,-1-4-128 0,-3-2-16 16,-1-4-16-16,1 3 0 0,-3-3-96 0,3-3-32 16,0-3 0-16,-1-4 0 0,5 0-480 0,-4-6 0 15</inkml:trace>
</inkml:ink>
</file>

<file path=ppt/ink/ink16.xml><?xml version="1.0" encoding="utf-8"?>
<inkml:ink xmlns:inkml="http://www.w3.org/2003/InkML">
  <inkml:definitions>
    <inkml:context xml:id="ctx0">
      <inkml:inkSource xml:id="inkSrc0">
        <inkml:traceFormat>
          <inkml:channel name="X" type="integer" max="27388" units="cm"/>
          <inkml:channel name="Y" type="integer" max="18258" units="cm"/>
          <inkml:channel name="F" type="integer" max="65535" units="dev"/>
          <inkml:channel name="T" type="integer" max="2.14748E9" units="dev"/>
        </inkml:traceFormat>
        <inkml:channelProperties>
          <inkml:channelProperty channel="X" name="resolution" value="1000.29218" units="1/cm"/>
          <inkml:channelProperty channel="Y" name="resolution" value="1000.43835" units="1/cm"/>
          <inkml:channelProperty channel="F" name="resolution" value="0" units="1/dev"/>
          <inkml:channelProperty channel="T" name="resolution" value="1" units="1/dev"/>
        </inkml:channelProperties>
      </inkml:inkSource>
      <inkml:timestamp xml:id="ts0" timeString="2024-03-18T17:27:17.665"/>
    </inkml:context>
    <inkml:brush xml:id="br0">
      <inkml:brushProperty name="width" value="0.05292" units="cm"/>
      <inkml:brushProperty name="height" value="0.05292" units="cm"/>
      <inkml:brushProperty name="color" value="#FF0000"/>
    </inkml:brush>
  </inkml:definitions>
  <inkml:trace contextRef="#ctx0" brushRef="#br0">17301 18544 5519 0,'0'-10'496'0,"0"3"-496"0,1-5 0 0,0 5 0 0</inkml:trace>
  <inkml:trace contextRef="#ctx0" brushRef="#br0" timeOffset="236.27">17430 18347 24879 0,'0'0'2208'0,"-1"-2"-1760"0,0 1-448 0,-2 1 0 15,1 0 2640-15,0 0 448 0,-1 0 96 0,-3-3 16 16,-3 1-1664-16,-6-3-320 0,-1 0-64 0,-3-2 0 16,-1 0-944-16,-1 1-208 0,1-3 0 0,0 2 0 15,2-4-336-15,0 3-80 0,2-2-16 16,1 4 0-16,1 1 288 0,-3 4 144 0,1 1-160 0,-1 0 160 0,-3 4 0 15,-3 2 0-15,-4 0 0 0,-4 3 0 16,-3 1 0-16,-4 2 0 0,-8 2-128 0,-7-2 128 0,-3 4 0 0,-7 0 0 16,-5-1 0-16,-3 1 160 0,-4-4 336 0,-5 2 64 15,-5 1 16-15,-6 1 0 0,1-4-288 0,-4-2-48 16,0 3-16-16,0-7 0 16,3 0-224-16,-2-5 0 0,1 2 0 0,-1-7-18544 15</inkml:trace>
  <inkml:trace contextRef="#ctx0" brushRef="#br0" timeOffset="1859.53">5134 5952 35935 0,'-1'-4'3200'0,"0"1"-2560"0,1 1-512 0,1 2-128 16,0 0-240-16,0-1-64 0,2-4-16 0,1-3 0 16,-1-2-1248-16,2-2-256 0,0-4-48 0,-1-1-16 15,-2-1 32-15,-2 1 0 0,-1-3 0 0,-3 0 0 0,-1 2-448 0,-1 2-96 0,-4 0-16 0,-2 1 0 16,-4 1 1136 0,-3 6 208-16,0-1 48 0,-2 4 16 0,-2-1 3456 0,-1 1 688 0,0 1 144 0,-1 2 32 0,-1-2-688 0,-1 0-144 15,-1 1-32-15,-3-2 0 0,0-2-640 16,-4 0-128-16,-2-2-16 0,-5 2-16 0,-2 1-320 0,-6 0-64 15,-4 1-16-15,-4 3 0 0,-4 0-736 0,-11 2-128 16,-10 2-48-16,-11-2 0 0,-7 4-336 0,-7-4 0 16,-2 4 0-16,-7-2 128 0,-3 1-128 0,-8 3 0 15,-5 0 0-15,-8 2 0 0,-9 4 0 0,-4 0 0 16,-5 4 0-16,-3 4 0 0,-1 5-240 0,-1 6 48 16,3 3 0-16,5 2 0 0</inkml:trace>
  <inkml:trace contextRef="#ctx0" brushRef="#br0" timeOffset="9155.62">32800 8992 21183 0,'16'-22'1888'0,"-4"5"-1504"0,-1 3-384 0,-2 4 0 0,-4 4 0 0,-2 0-240 0,4 2 48 0,0-7 0 0,7-5 384 0,2-4 64 0,0-2 32 0,-1 0 0 16,-6 6-544-16,-2 1-96 0,-6 5-32 0,-4 4 0 15,-2 3 912-15,-2 3 176 0,-2 5 48 0,-2 0 0 16,-1 6 208-16,0-1 64 0,-3 3 0 0,0 0 0 15,-1 3-400-15,1-1-80 0,0 1-16 0,3-1 0 16,1-1-208-16,-1-2-32 0,4-2-16 0,-2 2 0 16,0-2 656-16,0 2 128 0,-1 3 32 0,-4 1 0 0,-1 4-224 15,-4 1-32-15,-3 8-16 0,-6 3 0 0,0 6-496 0,-5 7-112 16,1-1-16-16,-2 6 0 0,1-2-192 0,-1 0 0 16,-1 4 128-16,2-1-128 0,3-3 0 0,1-5 0 15,4-1 0-15,0-1 0 0,3-3-416 0,0-1 32 16,1-2 0-16,2-2 0 15,0-2-80 1,2 0-16-16,-1-1 0 0,1-2 0 0,1 0 352 0,-3 0 128 0,1 1 0 0,-2-1-144 0,3 2 144 0,-2-3 0 16,1 1 0-16,1-2 0 0,-1 0 0 0,2 5 0 15,0-2-144-15,1-1 144 0,1 0 0 0,0-3 0 16,2-5 0-16,1-1 0 0,1-3 0 0,1-4 0 16,0-2 0-16,2-1 0 0,-2-3 0 0,0-5 0 0,0 1 144 15,-3-2-144-15,1 0 512 0,-3-3 16 0,-1-3 16 16,-2-1 0-16,-1-3-320 0,-1 2-64 0,1-6-16 15,-1-1 0-15,0-1-144 0,0-5 0 0,3-1 0 0,1-1 128 16,1-6 0-16,4 1-128 0,1-6 192 0,1 1-64 16,3-4 368-16,2 2 64 0,2 0 16 0,2 1 0 15,1 2-96-15,2 3-16 0,-1 3 0 0,2 3 0 16,2 1-112-16,-1 2-32 0,2 1 0 0,-2 3 0 16,1 0-16-16,1 4-16 0,-2-1 0 0,-3 3 0 15,1 4-96-15,-2 3-32 0,0-1 0 0,-1 4 0 16,0 4-160-16,0 2 128 0,0 4-128 0,0 3 128 0,1 5-128 15,1 5-224-15,1 5 48 0,0 6 16 0,2 4-96 16,-2 7-32-16,1 8 0 0,0 1 0 0,-2 6 160 0,1-2 128 16,-1-1-192-16,1-4 192 0,-2-9 0 0,0-3 0 15,-1-6 128-15,0-1-128 0,0-1 0 16,-2-3 0-16,-2 3-128 0,-1-5 128 0,0 1 0 0,1-5 0 16,1-4 160-16,0-5-32 0,4 1-128 0,1-4 128 15,3-2-128-15,1-2 128 0,1 0-128 0,4-5 0 16,5-2 0-16,7-2-128 15,4-4-384-15,7-3-80 0,12-4-16 0,10-4-17440 0</inkml:trace>
</inkml:ink>
</file>

<file path=ppt/ink/ink17.xml><?xml version="1.0" encoding="utf-8"?>
<inkml:ink xmlns:inkml="http://www.w3.org/2003/InkML">
  <inkml:definitions>
    <inkml:context xml:id="ctx0">
      <inkml:inkSource xml:id="inkSrc0">
        <inkml:traceFormat>
          <inkml:channel name="X" type="integer" max="27388" units="cm"/>
          <inkml:channel name="Y" type="integer" max="18258" units="cm"/>
          <inkml:channel name="F" type="integer" max="65535" units="dev"/>
          <inkml:channel name="T" type="integer" max="2.14748E9" units="dev"/>
        </inkml:traceFormat>
        <inkml:channelProperties>
          <inkml:channelProperty channel="X" name="resolution" value="1000.29218" units="1/cm"/>
          <inkml:channelProperty channel="Y" name="resolution" value="1000.43835" units="1/cm"/>
          <inkml:channelProperty channel="F" name="resolution" value="0" units="1/dev"/>
          <inkml:channelProperty channel="T" name="resolution" value="1" units="1/dev"/>
        </inkml:channelProperties>
      </inkml:inkSource>
      <inkml:timestamp xml:id="ts0" timeString="2024-03-18T17:28:16.701"/>
    </inkml:context>
    <inkml:brush xml:id="br0">
      <inkml:brushProperty name="width" value="0.05292" units="cm"/>
      <inkml:brushProperty name="height" value="0.05292" units="cm"/>
      <inkml:brushProperty name="color" value="#FF0000"/>
    </inkml:brush>
  </inkml:definitions>
  <inkml:trace contextRef="#ctx0" brushRef="#br0">25123 926 33167 0,'-4'3'2944'0,"-1"-3"-2352"0,3 2-464 0,-1 2-128 0,2-4 896 0,-1 3 176 0,-3 4 16 0,-4-1 16 0,-1 6-128 0,-2 1-16 16,-1 5-16-16,1 2 0 0,2 0-672 0,2 2-128 15,0 5-16-15,3-3-128 0,1 3 0 0,4-1 0 16,2 1 0-16,0 1 0 0,4 5 0 0,-1-1 0 16,2 2 0-16,-3 1 0 0,1 0 0 0,-2-1 0 15,-2 5 0-15,-2 1 0 0,0 1 0 0,-3 4 0 16,-1-1 0-16,-2 3 0 0,-2 1 0 0,-1-1 0 0,0 0 0 0,0-6 0 15,2-2 0-15,-1-1 0 0,3-4 0 0,0-3 0 16,2-2 128-16,0-1-128 0,4-2 0 0,-1-3 0 16,1-4 0-16,-1-1 160 0,1-5-160 0,-2-3 128 15,2-1 32-15,-2-6 0 16,1 0 0-16,-2-3 0 0,0 0 32 0,-1-5 0 0,-1-1 0 0,-1-2 0 16,0 0 0-16,-3-3 16 0,-1-2 0 0,-1 1 0 15,1 0-208-15,-2-5 0 0,-2-1 0 0,-2-2 0 16,0-1 0-16,0-1 0 0,2 0 0 0,1-1 0 0,1 1 0 15,1 0 0-15,4-3 0 0,1-1 0 16,3-1 0-16,2-2-128 0,0 3 128 0,1 1 0 0,0 2 0 16,1 1 0-16,-1-2 0 0,0 5 0 15,0 0 0-15,-1 6 0 0,-2 0 0 0,0 5 0 0,-1 4 0 0,-2 4 0 16,-2 2 0-16,0 8 0 0,-2 3-176 0,-3 3 176 16,0 8-160-16,-2 2 160 0,1 5-128 0,2 4 128 15,1-1 0-15,2 2-144 0,4-7 144 0,4 2 0 16,2-3 0-16,4 1 0 0,6-3 0 0,3-4 0 15,3 0 0-15,-1-3 0 0,-3-7 0 0,1-2 0 16,6 2 160-16,2-2-160 0,0-1 224 0,-1-3-48 16,-2 0-16-16,-1-1 0 0,-1 0 112 0,-2-4 32 0,-2 2 0 15,-1-1 0-15,-1-1 176 0,-3 2 32 16,2-3 16-16,-1 0 0 0,1-3-80 0,0 2-32 0,1-4 0 16,0 2 0-16,1-5-288 0,2 0-128 15,4-7 0-15,3-3 128 0,5-3-128 0,2 2 0 0,4-6 144 16,2 0-144-1,6-1 0-15,4-2 0 0,6-3 0 0,4-4-128 16,3 2-768-16,4-8-160 0</inkml:trace>
  <inkml:trace contextRef="#ctx0" brushRef="#br0" timeOffset="19667.08">28557 8424 37775 0,'1'3'1664'0,"2"0"368"0,0 0-1632 0,2 0-400 0,0-2 0 0,0 2 0 31,1-1-1280-31,7 2-320 0,5 2-80 0,8 4-16 0,8 2 1312 0,1-2 384 0</inkml:trace>
  <inkml:trace contextRef="#ctx0" brushRef="#br0" timeOffset="19840.56">29194 8525 11055 0,'10'7'480'0,"-3"0"112"0,3-1-464 0,-4-1-128 0,-1-4 0 0,0-1 0 0,1 0 0 0,4 2 0 16,5 0 0-16,3 0 0 0,4 1 688 0,-3-3 160 16,-1-3 48-16,-5 1 0 15,-3 0-688-15,-1 0-208 0,-3 2 128 0,-2-1-128 0,-1 1 0 0</inkml:trace>
  <inkml:trace contextRef="#ctx0" brushRef="#br0" timeOffset="23408.24">29186 778 33167 0,'-11'5'2944'0,"4"-4"-2352"0,3 1-464 0,3 1-128 0,2-3 320 0,-2 3 32 0,-3 0 16 0,-2 4 0 0,-1 3 528 0,0 5 128 0,2-1 0 0,4 4 16 16,1 2-544-16,3 4-112 0,-2 2-32 0,0 4 0 16,3 9-208-16,-5-1-144 0,-1 7 192 0,-3 2-192 15,-2 6 320-15,-3 4-64 0,0 0 0 0,-3-3 0 0,1-7-128 16,0 1-128-16,-2-1 192 0,2 0-192 0,0-2 128 0,1-1-128 15,-2-2 0-15,3-2 0 0,0-8 0 0,3-1 0 16,2-8 0-16,1-2 0 0,3-5 0 0,0-2 0 16,1-3 0-16,0-3 0 0,1-2 0 0,0-2 0 15,1-2 0-15,-1-2-144 0,-1 0 144 0,0-4 176 16,-1 2-48-16,-2-4 0 0,1-2 96 0,-3 0 16 16,-1-6 0-16,-3 2 0 0,-2-5 16 0,-2 0 0 15,-1 0 0-15,-4-4 0 0,0-1-256 0,-2-4 0 16,0 1 0-16,2-4 0 15,0-1 0-15,5 0 0 0,2-4 0 0,6 2 0 0,5 3 0 0,5 0 0 16,4 4-144-16,3 3 144 0,1 4-176 0,2 2 176 16,-1 1-192-16,-1 2 192 0,0 6 0 0,-2 1 0 15,-3 2 0-15,0 2 0 0,-2 4 0 0,-2 4 0 0,-3 4 192 0,-2 0-48 16,-2 5 128-16,-3 2 32 0,-1 5 0 0,-3 6 0 16,-3 0-96-16,2 1-16 15,0-1 0-15,1 4 0 0,2 5-192 0,1 3 0 0,4 1 0 0,4-1 0 16,4 1 0-16,5-4 0 0,2-2 0 0,7-3 0 15,4-3-208-15,7-3-96 0,2-5-16 0,5-5 0 32,6 0-336-32,7 0-80 0,9-3-16 0,7 0-17904 0</inkml:trace>
</inkml:ink>
</file>

<file path=ppt/ink/ink18.xml><?xml version="1.0" encoding="utf-8"?>
<inkml:ink xmlns:inkml="http://www.w3.org/2003/InkML">
  <inkml:definitions>
    <inkml:context xml:id="ctx0">
      <inkml:inkSource xml:id="inkSrc0">
        <inkml:traceFormat>
          <inkml:channel name="X" type="integer" max="27388" units="cm"/>
          <inkml:channel name="Y" type="integer" max="18258" units="cm"/>
          <inkml:channel name="F" type="integer" max="65535" units="dev"/>
          <inkml:channel name="T" type="integer" max="2.14748E9" units="dev"/>
        </inkml:traceFormat>
        <inkml:channelProperties>
          <inkml:channelProperty channel="X" name="resolution" value="1000.29218" units="1/cm"/>
          <inkml:channelProperty channel="Y" name="resolution" value="1000.43835" units="1/cm"/>
          <inkml:channelProperty channel="F" name="resolution" value="0" units="1/dev"/>
          <inkml:channelProperty channel="T" name="resolution" value="1" units="1/dev"/>
        </inkml:channelProperties>
      </inkml:inkSource>
      <inkml:timestamp xml:id="ts0" timeString="2024-03-18T17:30:29.931"/>
    </inkml:context>
    <inkml:brush xml:id="br0">
      <inkml:brushProperty name="width" value="0.05292" units="cm"/>
      <inkml:brushProperty name="height" value="0.05292" units="cm"/>
      <inkml:brushProperty name="color" value="#FF0000"/>
    </inkml:brush>
  </inkml:definitions>
  <inkml:trace contextRef="#ctx0" brushRef="#br0">20266 8898 39615 0,'-6'0'3520'0,"1"0"-2816"0,3 0-560 0,4 0-144 0,-2 0 304 0,1 0 16 0,-2-2 16 0,1 1 0 0,0-3-80 0,2-2-32 0,3 0 0 0,3-1 0 16,0-1-224-16,1 0 0 0,2 0-192 0,-4-2 192 31,1 4-480-31,-4-1 16 0,-3 4 0 0,-6 0 0 0,-3 1 304 0,-4 2 160 0,-4 2-160 0,-5 1 160 16,-5-2 224-16,-4 1 144 0,-2 1 16 0,-2 1 16 15,-1-4-80-15,-2 0-32 0,1 0 0 0,-2 0 0 16,-1-4 96-16,1 1 0 0,2 0 16 0,-1-2 0 16,1 1 48-16,2-2 16 0,0-2 0 0,1 0 0 0,1-2-160 15,-2 0-48-15,0-2 0 0,-2 2 0 16,-3-3-80-16,-3 5-32 0,-3-2 0 0,-4 4 0 0,-1-1-144 16,-4 4-144-16,1 0 144 0,-2 3-208 0,-1 3 208 0,-5-3 0 15,-4 3 0-15,-2 0 0 0,-2 1 0 0,2-4 0 16,3 0 0-16,0 0 0 0,3 2 0 0,-2-2 0 15,-4-2 0-15,-1-1 0 0,1-1 256 0,1 1-64 16,0-3-16-16,2 2 0 0,3-1-176 0,-2 1 0 16,-5 1 144-16,-4-4-144 0,-1 4 0 0,-1 0 0 15,2 3 0-15,-1 0 0 0,-1 1 0 0,-5 2 0 16,-4-3 0-16,3 2 0 0,6 0 0 0,3 0 0 16,8 1 0-16,0-2 0 0,0-1 0 0,0-1 0 15,2-4 0-15,7 0 0 0,3-2 240 0,4 1 16 16,0 0 16-16,-2 0 0 0,-3-3-272 0,0 3 0 0,7 2 0 15,1 1 0-15,-4-2 0 0,-4 1 0 0,-3 0 0 16,1 1 0-16,0 0 0 0,-1 3 0 0,0 0 0 0,-2 3-144 16,0-2-48-16,2 1-16 0,3 2 0 0,7-2 0 15,1 2 80-15,7 0 128 0,3-2-208 0,4 1 80 16,3-3 128-16,1 0 0 0,-1 0 0 0,1-3 0 16,2 3 0-16,-1-3 0 0,3 3 0 0,0-3 0 15,1 1 0-15,1 0 0 0,2 0 128 0,-2-1-128 16,1 0 0-16,-1-1 0 0,1 0 0 0,1 2 0 15,3-2 128-15,1-1-128 0,-1 4 128 0,0-1-128 16,0 0 0-16,0 2 0 0,0 0 0 0,1 2 0 16,0 0 0-16,0-1 0 0,3 4 0 0,1-4 0 15,2 2 0-15,0-1 0 0,3 2 0 0,-1-1 0 16,2-2 176-16,0 1-48 0,0-1 0 0,-1 1 0 0,1 1-128 16,-1-3 0-16,0 4 0 0,0-1 0 0,0-2 128 15,0 4 0-15,-1-1 0 0,0-1 0 0,1 3-128 0,-1 1 0 16,0-1 0-16,1 0 0 0,-1 1 0 0,-1 2 128 15,0-3-128-15,1 4 128 0,0 0 0 0,1-1 0 16,0 1 0-16,-1 2 0 0,-1 0-128 0,1 1 128 16,0-1-128-16,-1 2 128 0,0-2-128 0,1-2 0 15,0 2 144-15,-1 1-144 0,-1-4 0 0,-2 1 128 16,2 2-128-16,-3 1 0 0,-1-3 256 0,1 2 0 16,0 1-16-16,-1-3 0 0,-1 4 16 0,4-2 0 15,-1 0 0-15,1 3 0 0,0-2-48 0,3 2 0 0,2-2 0 0,1 0 0 0,0 2-208 0,1 1 128 16,1 3-128-1,-1-2 0-15,4 4 0 0,-2 1 0 0,1 3 0 16,2 1 0-16,0 5 0 0,1 4 0 0,-1 0 0 0,-1 2 0 16,-1 2 0-16,-1 5 0 0,0 3 0 0,-1 5 0 15,-1 4 0-15,2 1 0 0,2 1 0 0,0-2 0 16,2-6 0-16,2-5 0 0,4-3 0 0,0-3 0 16,3 0 192-16,1 2-48 0,1-3-16 0,2 6 0 15,2 6 0-15,-1 1-128 0,2 3 192 0,-1 0-64 16,-3-3-128-16,-4 2 128 0,-2 10-128 0,-3 7 128 15,-3 12-128-15,-4 4 0 0,-2-1 0 0,-5-3 0 16,-1 3 0-16,-5 2 0 0,-2 7 0 0,-2-7 0 16,-1-8 0-16,-1-12 0 0,1-6 0 0,0-7 0 15,1-1 0-15,3-3 0 0,3-6 0 0,4-3 0 0,3-6 320 0,3-3 64 16,3-4 32-16,2-4 0 0,2-1-32 16,2 0-16-16,1 0 0 0,1 2 0 0,2 0-240 0,-1 1-128 15,1 5 128-15,2 4-128 0,-2 2 0 0,-1 4 0 16,0 6 0-16,-1-2 0 0,-2 3 0 0,-4-1 0 15,-1 0 0-15,-3-5 0 0,0-4 0 0,-3 2 0 16,0 2 0-16,-1-4 0 0,-1-1 0 0,0-4 0 16,3-2 160-16,-2-3-160 0,3-6 0 0,0-2 0 15,1-1 0-15,-2-6 0 0,2 2 0 0,2-1 0 16,-2 0 0-16,0-1 0 0,0 0 0 0,0 0 0 16,-2 2 0-16,1-2 0 0,0 2 0 0,-2 2 0 15,1 2 0-15,-2 2 0 0,0 1 0 0,0 0 0 16,-3 1 0-16,2 1 0 0,0-4 0 0,0 2 0 0,-1-3 0 15,1 0 0-15,2-6 0 0,-2 0 0 0,2-5 0 16,0 0 0-16,1-2 0 0,1-2 0 0,0-2 0 0,1 0 0 16,0 2 0-16,0-1 0 0,1-3 0 0,-1 3 0 15,1-1 144-15,1 0-144 0,-1 1 128 0,0-3-128 16,0 1 240-16,0 1-48 0,2-2 0 0,-2 3 0 16,0 0-192-16,1 0 0 0,-1 1 128 0,0-1-128 15,-1 4 0-15,0-1 0 0,-1 2 0 0,0-1 0 16,-1 0 0-16,0 2 0 0,-2-6 0 0,2 3 0 15,-2-2 0-15,-1 0 0 0,3-2 0 0,-2 1 0 16,1-3 0-16,1 0 0 0,1 0 144 0,-1 0-144 16,1 0 464-16,0 0 16 0,1 1 0 0,0 2 0 15,0-3-352-15,0 0-128 0,0 0 0 0,0 0 0 16,0 0 0-16,0 0 0 0,24 2 0 0,-17-4 0 16,2 2 0-16,0 0 0 0,3-3 0 0,-1 3 0 0,1 0 0 15,0 3 0-15,3-1 0 0,3-1 0 0,-1 4 0 0,3-1 0 16,1 2 0-16,3 2 0 0,2 0 0 0,4-2 0 15,4 2 0-15,0 0 0 0,4-4 0 0,5-1 0 16,2-3 0-16,7-4 0 0,6-1 0 0,5-1 0 16,5-2 0-16,4 2 0 0,1 0 0 0,1 0 0 15,-2-2 0-15,0 6 0 0,2 2 0 0,3 2 0 16,0 3 0-16,-4 4 0 0,-5 0 0 0,0 1 0 16,2-1 0-16,-1 1 0 15,3 5-496-15,-1-2-32 0,1 3-16 0,0-3 0 16,-2-3 304-16,4-1 64 0,6-3 16 0,-2-2 0 0,2 2 160 0,2-4-160 15,2-2 160-15,3-3-160 0,4 0 160 0,5-1 0 0,4 2 0 0,-1-2 0 16,-2-1 0-16,-1 4 0 0,4-1 0 0,-3 2 0 16,-7 0-240-16,-1 0 48 0,-6 0 0 15,-2 0 0-15,0 3 192 0,-4 2 0 0,-7 1 0 16,-2-4 0-16,-4 0-128 0,-1-2 128 0,2 3 0 0,-2 0-144 16,-1-3 144-16,-2 4 0 0,-2-4 0 0,-2 0 0 15,0 0 0-15,0-4 0 0,6 1 0 0,3 0 0 16,-1-1 0-16,-2 2 0 0,-2-4 0 0,-4-3 0 15,-4 2 0-15,-3-6 0 0,1 3 0 0,-4 1 0 16,-2 0 0-16,-3 5 0 0,-5-1 0 0,-2 4 0 16,-1 1 0-16,-5 0-160 0,-2 0 160 0,-1 0-208 15,-1 0 208-15,-1 0 0 0,0 0 0 0,-2 0 0 16,1 0 0-16,-1 0 0 0,0 0 0 0,-1 4 0 16,0-4-160-16,-1 0 160 0,-3 2-160 0,-2-2 160 0,1 0-176 0,-1 0 176 15,-2 0-192-15,-1 0 192 0,-1-2 0 0,-1 2 0 16,-2-4 0-16,0 2 0 0,-4 0 0 0,0 0 144 15,-2-2-16-15,-1-2 0 0,0 0 112 0,-2 0 16 16,-1-3 0-16,1-1 0 0,-3 0 96 0,1-2 32 16,-1-1 0-16,-1 0 0 0,1 0 144 0,-1 1 48 15,-1 0 0-15,1-2 0 16,1-1-800-16,-1-3-160 0,1-5-16 0,-1-3-16 0,0-6 224 16,-2-1 64-16,1-3 0 0,-2 1 0 0,2-3 128 0,-2-1 0 15,1-1 128-15,-1-6-128 0,2 2 448 0,-1-3 32 16,1-2 0-16,-2-1 0 0,2 5-352 0,0-5-128 15,1-4 0-15,1-2 0 0,2-4 0 0,-1 0 0 16,-1-5 0-16,1-3 0 0,-1 0 0 0,0 3 0 0,2-2 0 0,-2 4 0 16,1 6 0-16,-1 0 0 0,0 3 0 0,-1-2 0 15,1 2 0-15,-1-1 0 0,0 0 0 0,1 1 0 16,0 4 0-16,0-2 0 0,1-4 0 0,0 2 0 16,2-6 0-16,-1 3 0 0,2-1 0 0,2-4 0 15,1 1 0-15,0-5 0 0,1-1 0 0,2 2 0 16,-1 7 0-16,1-4 0 0,0-1 0 0,2 1 0 15,-1 3 0-15,0-2 0 0,0 4 0 0,-1 0 0 16,0 7 0-16,-3-4 0 0,1 1 0 0,-1 2 0 16,0-3 0-16,-1 7 0 0,-1 3 0 0,-3-1 0 15,2 4 0-15,-3 0 0 0,2-1 0 0,-2 2 0 16,2 2 0-16,-1 0 0 0,2 6 0 0,-1-3 0 0,2-5 0 0,0 1 0 16,2 0 0-16,2 3 0 15,1 4 0-15,3-3 0 0,2 0 0 0,1 4 0 0,1-1 0 16,-1 4 0-16,0 1 0 0,-1 3 0 0,1-1 0 0,-3 1 0 15,2 4 0-15,-2-2 0 0,-1 1 0 0,-1 3 0 16,-2 2 0-16,0 4 0 0,-3 0 0 0,-1 2 0 16,-1 3 0-16,-2 1 0 0,0 0 0 0,-1 0 0 15,-2 2 0-15,0-1 0 0,-2 2 0 0,-1-4 0 16,1 1 0-16,-2 2 0 16,0 1-448-16,-1-3-96 0,0-1-16 0,-2 1 0 0,2 0 240 15,-1-4 32-15,-2 1 16 0,2 2 0 16,-2-2-512-16,0 0-112 0,-1-4 0 0,-4 3-23088 0</inkml:trace>
  <inkml:trace contextRef="#ctx0" brushRef="#br0" timeOffset="16164.51">22523 1465 17503 0,'0'-2'1552'0,"0"-2"-1232"0,0 4-320 0,1-2 0 0,0 2 576 0,0 0 48 0,2-4 16 0,-1-1 0 0,2-3 896 0,1 2 192 0,1-4 48 0,-1 2 0 0,-1 0-176 0,-2 2-48 0,-1 1 0 0,-2 1 0 16,-1 1-192-16,-3-1-32 0,-1 2-16 0,-2-1 0 15,1 2-336-15,-2-2-64 0,0 1-16 0,1 1 0 16,0-2-400-16,1 0-96 0,1 0-16 0,1-3 0 16,1 2-96-16,2-2-32 0,2 2 0 0,-2-2 0 15,2 0 32-15,2 0 0 0,-1 2 0 0,1-1 0 16,0 1 16-16,-1 4 0 0,-1-2 0 0,1 1 0 15,-1 2 64-15,0 1 16 0,0 1 0 0,-1 1 0 16,1-1-128-16,0 3-32 0,0 3 0 0,0 1 0 16,1-3-224-16,2 5 0 0,-1 0 0 0,2 1 0 15,1 2 0-15,2 1 0 0,0 3 0 0,2 3 0 0,1 0 0 16,1 1 0-16,-1 0 0 0,1 4 0 0,2 2 0 0,-1 3 128 16,0 3-128-16,-1-1 144 0,1 5 48 0,-4-2 16 15,0 1 0-15,-3-2 0 0,-1-1-80 0,-1-2-128 16,-3 3 176-16,-1-2-176 0,-2 1 144 0,0 2-144 15,-2 5 0-15,-2-1 144 0,1 0-144 0,0 1 128 16,0 1-128-16,-2-2 128 0,2-2-128 0,0-1 0 16,1-4 144-16,0 1-144 0,3-1 208 0,-1 1-16 15,3 0-16-15,0-1 0 0,3-4 96 0,-1-2 32 16,3 0 0-16,0-2 0 0,3-2-112 0,1-4 0 16,0-1-16-16,1-3 0 0,1-3-48 0,-1 0-128 15,1-2 192-15,0-4-64 0,-1 2-128 0,-1-3 128 16,1-2-128-16,-3 2 128 0,0-2-128 0,0-2 0 15,-2 2 0-15,0 0 0 0,0-2 0 0,-3 1 0 0,0-2 128 16,0 1-128-16,-2 1 0 0,0-2 0 0,-2 1 0 0,1-2 0 16,-1 2 160-16,-2 0-160 0,2 1 192 15,-1-3-192-15,-1 1 288 0,1 1-48 0,-1-2-16 0,0 0 0 16,1 3-96-16,-1-3-128 0,0 0 176 0,0 0-176 16,1-3 192-16,0 3-192 0,0-3 192 0,0 3-192 15,1-3 192-15,-1 1-64 0,2 0 0 0,-2-1-128 16,1 0 192-16,1 1-192 0,-1 1 192 0,1-2-192 15,0-1 160-15,1 2-160 0,-1-1 128 0,1 2-128 16,0-1 128-16,-1-2-128 0,1 2 0 0,0 0 128 16,0 0-128-16,0-2 0 0,1 4 0 0,-1-2 128 15,2-1-128-15,-1 3 0 0,2-1 0 0,-1 1 0 16,1 0 0-16,1 0 0 0,-1-3 0 0,2 3 0 0,0-2 0 0,0 1 0 16,1 1 0-16,2-3 0 0,-1 0 0 0,2-1 0 15,1 1 0-15,1-3 0 0,1 2 0 0,2-2 0 16,2 1 0-16,1 0 0 0,2 0 0 0,2 2 0 15,1-3 0-15,3 2 0 0,1 1 0 0,0 1 0 16,2 1 0-16,1-3 0 0,0 1 0 0,2 1 0 16,0 1 0-16,0-2 0 0,1 0 0 0,-2-2 0 15,-1 1 0-15,1 0 0 0,-3 1 0 0,1-4 0 16,-1 1 0-16,1 1 0 0,-1 2 0 0,2-4 0 16,1 4 0-16,-1-4 0 0,2 1-160 0,0 3 160 15,-1-2 0-15,-2 0-144 0,1 2 144 0,-3-1-128 16,-2 2 128-16,0-2-128 0,-2 2 128 0,-2 2 0 0,0-3 0 15,-2 2 0-15,-2 1 0 0,0 0 0 0,-1 0 0 16,0 1 0-16,0 2 0 0,0-1 0 0,-2 4 0 16,1-2 0-16,-2 2 0 0,-1-2 0 0,2 2 0 0,-2 3 0 15,1-3 0-15,-2-2 0 0,1 2 0 0,0-2 0 16,1-1 0-16,-3 0 0 0,1-3 0 0,0 0-128 16,0 0 128-16,0-3 0 0,0 0 0 0,1-1 0 15,0-1 0-15,-1 1 0 0,1-2 0 0,-2 2 0 16,1 1 0-16,-3-2 0 0,1 4 0 0,-2-2 0 15,-1 1 0-15,0 0 0 0,-2 4 0 0,1-2 0 16,0 2 0-16,-2-2 0 0,1 3 0 0,-1 0 0 16,1 0 0-16,-1-3 128 0,-1 3-128 0,2-3 0 15,-1 0 0-15,1 3 128 0,-1-3-128 0,1-3 0 16,0 3 0-16,1-3 0 0,0 3 0 0,0-3 128 16,-1 0-128-16,1 0 0 0,0-1 0 0,-2-2 0 0,1 2 192 0,-1 2-48 15,1-4 0-15,-2 2 0 0,0 0 80 0,0-1 16 0,-1 2 0 0,-1-3 0 0,1 2 80 16,-1-5 0-1,0 2 16-15,-2-2 0 0,1 3 192 0,-1-6 48 16,1-1 0-16,-2 0 0 0,0-6-432 0,1 0-144 16,-1-3 0-16,0-3 0 0,0-2 0 0,1-4 0 15,-1-1 0-15,-1-7 0 0,1-1 0 0,-1-3 0 16,2 2 0-16,-1-1 0 0,2 1 0 0,-2-3 0 16,-2-1 0-16,1 2 0 0,1 4 0 0,-1 2 0 15,0 5 0-15,0 4 0 0,0-1 0 0,1 3 0 16,1 4 0-16,-1 1 0 0,2 1 0 0,-2 2 0 15,1-1 0-15,1 3 0 0,1-2 0 0,-1 0 0 16,2 0 0-16,-1-1 0 0,1 3 0 0,0-2 0 16,0-1 0-16,1 0 0 15,1 0-464-15,-2 0-96 0,1 3-16 0,0-2 0 0,0 0 272 0,2 0 48 0,-2 2 16 0,-1-3 0 16,1 4 48-16,1 2 0 0,-1-2 0 0,0 2 0 16,0 2 32-16,-1 3 16 0,0-2 0 0,0 4 0 15,-1-1 16-15,0 4 0 0,0-2 0 0,-1 1 0 16,0 3 128-16,1-1-128 0,-2 1 128 0,2 1-128 15,-2 0 128-15,2-2 0 0,-1 2 0 0,0-1-128 16,1 1 128-16,0 0 0 0,0-3 0 0,0 3 0 16,-1-4 0-16,2 2 0 0,-1 2 0 0,1-4 0 15,-1 2 0-15,1 2 0 0,-1-4 0 0,1 2 0 16,-2 0 0-16,1 1 0 0,-1 0 0 0,-1 1 0 0,1 0 0 16,-3 0 0-16,1 1 0 0,-2 0 0 0,0 3 0 15,0-3 0-15,-2 2 0 0,-2-1 0 0,3 2 0 0,-4-4 0 16,0 2 128-16,-2 2-128 0,-2-1 192 0,0-2-48 15,-1 2 0-15,-2 0 0 0,-2-1-16 0,0 2 0 16,-1-1 0-16,0 0 0 0,3-3 16 0,-3 3 0 16,-2-2 0-16,-1-1 0 0,-2 3 32 0,-1-6 0 15,-2 2 0-15,-2 1 0 0,-1-3-32 0,-4 3 0 16,-3-2 0-16,-6 1 0 0,-2 1-144 0,-1 0 192 16,-2 1-192-16,1 1 192 0,1 2 224 0,-1 2 48 15,2 0 16-15,-1 3 0 0,-4-2-352 0,-2 2-128 16,-1 4 0-16,2-1 0 0,3-2 0 0,4 2 0 15,4-4 0-15,2-4 0 0,3-2 0 0,4-5 0 0,2-4 0 0,1-3 0 32,3-2-1216-32,2-11-176 0,2-5-32 0,5-13-23328 0</inkml:trace>
  <inkml:trace contextRef="#ctx0" brushRef="#br0" timeOffset="17937.77">23002 1393 12895 0,'0'0'1152'0,"2"-3"-928"0,-1 3-224 0,0-3 0 0,0 1 1200 0,1 1 192 0,0-3 32 0,2-2 16 0,2-5 752 0,0 1 160 0,1 0 16 0,0 0 16 15,-2 4-1520-15,-2 0-304 0,0 2-64 0,-2 4-16 16,-1 4-352-16,-1-2-128 0,-2 5 0 0,1 2 144 16,-2 5 656-16,2 1 128 0,-1 4 32 0,2 2 0 15,1 2 48-15,0 3 16 0,2 6 0 0,2 6 0 16,2 5-336-16,-1 2-64 0,1 2-16 0,-1 0 0 16,0 1 32-16,-1 0 0 0,-1-2 0 0,-3-4 0 15,-2-4-400-15,0 3-80 0,-3 6-16 0,-3 1 0 16,1 3-144-16,-3-1 0 0,1 0 0 0,0 1 0 15,0-4-256-15,0 0 64 0,3-3 0 0,1-3 16 0,1 1 176 0,3-1 0 16,1-3 0-16,1-3 0 0,4-4-336 0,0-1 16 16,3-3 0-16,-2-5 0 15,4-6-736-15,-3-2-144 0,2-3-16 0,0-4-14768 16</inkml:trace>
  <inkml:trace contextRef="#ctx0" brushRef="#br0" timeOffset="18366.66">23350 1194 18431 0,'0'3'1632'0,"1"1"-1312"0,0-2-320 0,1-1 0 0,-1 2 336 0,0-1 0 0,1 4 0 0,1 4 0 15,2 4 1552-15,1 4 304 0,0 5 64 0,-1 1 16 0,-1 1-592 0,0 1-112 0,-2 3-32 0,-1 1 0 31,-1 3-704-31,0 1-128 0,-1 5-48 0,1-1 0 0,1 6-256 16,1 1-48-16,0 1-16 0,2 2 0 0,-1 3-336 0,2-4 0 16,-1-3 0-16,0 3 128 0,0 1 16 15,-2 2 16-15,0 2 0 0,1 1 0 0,-1-2 160 0,0-4 48 16,0 0 0-16,-1-5 0 0,3-5-368 0,-1-3 0 16,1-1-192-16,0-5 64 15,2 0-1136-15,-1-5-208 0,2-1-64 0,-1-2 0 16,0-2-1456-16,0-3-288 0</inkml:trace>
  <inkml:trace contextRef="#ctx0" brushRef="#br0" timeOffset="18785.89">23773 1197 19343 0,'-4'-6'848'0,"2"2"192"0,0-2-832 0,1 3-208 0,1 1 0 0,0 1 0 15,1 1 0-15,-1 0 0 0,2-3 128 0,-2 3-128 0,-2 4 1968 0,1 4 336 16,-1 9 80-16,-3 2 16 0,-3 9-976 0,1 6-192 16,-3 7-32-16,0 4-16 0,-1 3-432 0,1 1-96 15,1 3-16-15,1 4 0 0,0-2 176 0,3 3 16 16,3 2 16-16,1-4 0 0,3-2-224 0,3-5-48 16,1 0-16-16,0-2 0 0,2-6-416 0,0 3-144 15,1-1 0-15,-1 1 144 0,0 2-144 0,0-2-272 16,-2-1 64-16,-1-1 16 15,-2 0-240-15,1-7-32 0,-1 1-16 0,-1-2 0 0,1 1-528 16,-1-6-96-16,1-4-32 0,-2-1 0 16,2-3-976-16,1-4-208 0</inkml:trace>
  <inkml:trace contextRef="#ctx0" brushRef="#br0" timeOffset="19218.25">24020 1249 11055 0,'-6'5'976'15,"1"-2"-784"-15,1 0-192 0,3-3 0 16,0 1-496 0,-2 2-144-16,0-1-16 0,-4 3-16 0,-1 1 2272 0,-1-1 464 0,2 1 96 0,2-2 16 0,1-1-1152 0,4-2-208 15,1 1-48-15,0-2-16 0,3 0-752 0,0 0 0 16,1 1 0-16,-2 4 0 0,4-1 480 0,-2 6 96 16,-2 5 32-16,2 5 0 0,0 4 1248 0,-2 7 240 15,0 4 48-15,-1 7 16 0,0 5-640 0,-1 4-128 16,1 7-32-16,-2 1 0 0,0 1-512 0,-2-4-96 15,1-1-32-15,0-2 0 0,0-6-592 0,-2 4-128 16,2-1 0-16,-2 1 0 16,1 0-1504-16,-2-4-288 0,2 1-64 0,-2-6-16 15,0 1 336-15,2-2 64 0,-1 0 0 0,1-3 16 0,1 7 1200 0,1-4 256 16,1-1 0-16,1 1 0 16,1-2-1648-16,1-7-336 0,-1-6-80 0,1-4-6768 0</inkml:trace>
  <inkml:trace contextRef="#ctx0" brushRef="#br0" timeOffset="19734.34">22835 1735 11055 0,'-12'0'976'0,"3"0"-784"0,2-4-192 0,2 4 0 0,3-2 1376 0,2-1 224 0,-2 2 64 0,-1-4 0 0,0 0-1168 0,-3-4-240 16,0 1-32-16,0-2-16 0,-1 0 768 0,2 1 160 15,0 2 16-15,2 1 16 0,-1 2-768 0,0-2-144 16,2 3-48-16,-1 0 0 0,3-1 784 0,0 4 160 16,2-3 16-16,0 3 16 0,3 3-64 0,1 1-16 15,3-1 0-15,1 1 0 0,3 5-240 0,2-1-48 16,4 2-16-16,2 3 0 0,6 3-224 0,3-3-64 0,3 2 0 0,4-3 0 15,4 2 48-15,5-5 0 0,3-3 0 0,4-6 0 16,4-3-176-16,3 0-48 0,-2-6 0 0,0-1 0 16,-3 0-208-16,10-6-128 0,7-1 160 0,2 0-160 15,1-2 0-15,-2 3-208 0,-1 0 16 0,-4 3 0 32,-4 5-224-32,-3 0-32 0,-2 6-16 0,-5 2 0 0,-5 2-304 15,-8 2-64-15,-7 6-16 0,-7 0-14704 0</inkml:trace>
  <inkml:trace contextRef="#ctx0" brushRef="#br0" timeOffset="20218.64">22589 1985 27647 0,'5'2'2448'0,"1"-1"-1952"0,1 2-496 0,-1-1 0 0,-1-2 512 0,2 4 16 0,6 0 0 0,6 2 0 15,10 2 944-15,3 5 192 0,4-3 48 0,-2 2 0 16,-1-2-1072-16,-1 0-192 0,0-1-64 0,1-2 0 15,-1-1-384-15,4-3 0 0,0 0 0 0,4-6 0 16,-1 0 0-16,3-4 0 0,5-2 0 0,0-3 0 16,1-2-160-16,1 2 160 0,3-4-208 0,3 1 80 15,5-4-192-15,3 2-16 0,5 0-16 0,1-1 0 16,-1 0-160-16,-2 2-16 0,-5-3-16 16,0 3 0-16,-2 1-544 0,-3 3-128 0,-2 4 0 0,-4 2-12352 15</inkml:trace>
  <inkml:trace contextRef="#ctx0" brushRef="#br0" timeOffset="20800.34">22639 2437 31327 0,'-4'0'2784'0,"3"0"-2224"0,3 3-560 0,2-6 0 0,1 3 128 0,1-1-128 0,3 1 0 0,6-3 0 0,8 3 1024 0,7-3 160 16,4 0 32-16,5 0 0 0,3-1-208 0,2 4-48 15,6 0 0-15,0 1 0 0,5 3-688 0,2 1-144 16,3 2-128-16,0-1 192 0,-3 1-64 0,-3-1-128 16,0-3 192-16,2 2-64 0,1-1 0 0,1-1 0 15,3 0 0-15,-2-3 0 0,-1 0-128 0,-3-3 0 0,-2-4 0 16,0 1 0-16,0-4-192 0,1-2 192 15,3-3-192-15,3 1 192 16,2-2-560-16,-2-2 16 0,-1-4 0 0,-2-3 0 16,-2 3-752-16,-3-1-160 0,0-3-16 0,3-2-13920 0</inkml:trace>
  <inkml:trace contextRef="#ctx0" brushRef="#br0" timeOffset="45772.09">25629 461 20271 0,'-20'3'1792'0,"3"-3"-1424"0,7 1-368 0,4 1 0 15,-1-2-320-15,-2 0-128 0,-10 4-16 0,-14 1-16 0,-13 2 1296 0,-7 3 256 0,-7 1 48 0,6 2 16 16,2 0 96-16,4 2 32 0,4 2 0 0,2 2 0 15,3 3 416-15,-1 3 96 0,1 0 16 0,0 3 0 16,2-2-688-16,1 3-128 0,2-3-16 0,0-2-16 16,5 1-624-16,0-3-128 0,5-2-32 0,3-4 0 15,2-1-160-15,3-3 0 0,1-1 0 0,4 1 0 16,1-2 0-16,3-1 0 0,0 1 0 0,4 1 0 16,-1-1-176-16,2 3 176 0,0-3-128 0,1-1 128 15,2 0-256-15,1-1 16 0,-1-4 16 0,1 0 0 0,1 0-48 16,-1-4-16-16,1 0 0 0,-2-3 0 0,0 0 288 15,-1-1 256-15,0-2-64 0,-1-4 0 0,-2-1 320 0,2 0 64 16,-1-4 16-16,-1-1 0 0,1-3-128 0,-1-1-16 16,2-4-16-16,-1-1 0 0,0-1-240 0,2-2-32 15,2-1-16-15,-1 3 0 0,0 1-144 0,2 3 192 16,0 0-192-16,1 0 192 0,1 1-192 0,0 1 0 16,2-1 0-16,-1 4 0 0,1 0 0 0,-2 3 0 15,-2 0 128-15,0 3-128 0,-3 3 0 0,-1 0 0 16,-2 4 0-16,-2 0 128 0,-1 4-128 0,-3 0 0 15,-1 4 0-15,-2-1 128 0,-2 4 0 0,1 3 0 16,-1 1 0-16,-1 5 0 0,1 0-128 0,-1 3 0 16,1 3-192-16,3 0 192 0,1 2-144 0,5-1 144 15,3-1 0-15,4 1 0 0,3-1 0 0,4-2 0 0,1 1 0 16,1-4 0-16,0-2 320 0,1-1-48 16,4 0 0-16,3-1 0 0,1-1-80 0,1-1 0 0,0-2-16 0,1 0 0 15,0-2-176-15,-1-1 160 0,0-2-160 0,-2 1 160 16,-1-1-160-16,0 2 0 0,-1-4 0 0,0 2 128 31,-1 2-448-31,0-2-112 0,2-1-16 0,0 4-18304 0</inkml:trace>
  <inkml:trace contextRef="#ctx0" brushRef="#br0" timeOffset="47498">22713 10431 8287 0,'-7'-7'736'0,"2"1"-592"0,0 0-144 0,1 4 0 0,0-2 1888 0,2 4 352 0,-1-4 64 0,-2 2 0 0,-2-5 672 0,-2-1 128 15,-1-2 32-15,0 2 0 16,3 2-576-16,1-2-128 0,1 1 0 0,1 4-16 16,2-3-960-16,1 2-192 0,-1-1-48 0,2 4 0 0,0-2-528 0,2 1-112 15,0 0-32-15,0 2 0 0,0 0-32 0,-1 0 0 16,0 2 0-16,2-1 0 0,-3-1-64 0,0 0 0 16,0 0-16-16,0 0 0 0,0 0-16 0,0 0 0 15,0 0 0-15,1 22 0 0,-4-18-128 0,0 2-32 16,-1-2 0-16,0-2 0 0,-1 2-16 0,0-2-16 15,0 2 0-15,2-1 0 0,-1-2 0 0,0 1 0 16,2-2 0-16,1 2 0 0,1 0-32 0,0 1-16 16,2-2 0-16,1 1 0 0,2 1-176 0,-1 0 160 15,4 4-160-15,1-4 160 0,-1 6-160 0,1-3 0 16,1 4 0-16,0 0 0 0,0 2 0 0,-2 1 0 16,1 3 0-16,-2 0 0 0,-1-1 0 0,1 1 0 0,-2 0 0 0,-2 2 0 15,1 6 0-15,-2 3 0 0,0-1 0 16,-2 2 0-16,0-2 0 0,-2 2 0 0,1-5 0 15,0-2 0-15,0-1 0 0,-1-5 0 0,2-2 0 0,-1-1 0 16,1-5 0-16,0-1 0 0,0-3 0 0,0 0 0 16,0 0 0-16,0-3 0 0,0 0 144 0,0 0-144 15,-1 0 0-15,1-3 144 0,-1 6-144 0,1-3 0 16,-1 0 128-16,1 0-128 0,0 0 0 0,0 0 0 16,0 0 0-16,0 0 0 0,0 0 0 0,0 0 0 15,0 0 0-15,0 0 0 0,-4 20 0 0,5-17 0 16,0 3 0-16,2 1 0 0,0-1 0 0,1-2 0 15,0 0 0-15,0-2 0 0,-1 0 0 0,2-2 0 0,0 0 0 16,0 0 0-16,0-4 0 0,1 2 0 0,0-4 0 0,1-2 0 16,1 0 0-16,1-1 0 0,0-1 0 15,1 0 0-15,1 0 0 0,0 1 0 0,1 0 0 0,1-1 0 16,1 1 192-16,0 2-192 0,0 1 0 0,-1 1 0 16,2 4-160-16,-1-2 160 0,-1 3 0 0,0 3 0 15,0 0 0-15,-2 0 0 0,2 0-128 0,-2 1 128 16,0 1 0-16,0-1 0 0,0-3 0 0,0-1 0 15,0 3 0-15,1-6 0 0,-1 2 0 0,0-2 0 16,-1 0 0-16,0-1 0 0,0-2 0 0,-2 0 0 16,2-1 0-16,-1-1 0 0,-2 0 0 0,1 0 0 15,-4-2 0-15,1 0 0 0,-1-1 0 0,-1 0 0 16,-1-1 0-16,-1 1 0 0,1-1 0 0,-2-3 0 16,-2 3 0-16,2 1 0 0,-1 2 0 0,-1-3 0 0,-1-2 0 15,-1 2 0-15,1-3 0 0,-2 1 0 0,0 2 0 0,0-3 0 16,0 4 0-16,-1-4 0 0,0 1 0 0,-2 2 0 15,3-3 0-15,-1 3 0 0,0-1 0 0,0 2 0 16,1-1 0-16,0-3 0 0,1 3 0 0,0-2 0 16,1 2 0-16,-1-2 0 0,3 2-176 0,-2-1 176 15,2 4-128-15,0-4 128 0,1 1-128 0,-1 2 128 16,1 1 0-16,-2 2-128 0,1 1 128 0,-1 1 0 16,0 1 0-16,-1 0-128 0,0 4 128 0,-1-2 0 15,1 2-256-15,-1 2 48 0,-1 0 0 0,0 0 0 16,0 1 0-16,-1 0 0 0,1-3 0 0,-1 3 0 15,0-2 208-15,0 1 0 0,-2-2 0 0,1 0-144 16,0 0 144-16,-1 0 176 0,0 0-48 0,0 0 0 16,-2 0-128-16,0-2 0 0,0 2 0 0,-2 0 0 0,-1 0 128 0,-1 2-128 15,-1-2 192-15,-1 3-64 0,0-2-128 16,-3 3 0-16,-1 1 0 0,-1 1 0 0,0 4 0 0,-2-3 0 16,-1 2 0-16,1 1 0 0,-1 0-224 0,2-2 80 15,1 1 16-15,1-3 0 16,3-2-560-16,3 0-96 0,3-4-32 15,5 0-20368-15</inkml:trace>
  <inkml:trace contextRef="#ctx0" brushRef="#br0" timeOffset="51669.56">17329 11186 13823 0,'-16'0'1216'0,"2"1"-960"0,0 2-256 0,2 1 0 0,6-4 2128 0,1 2 384 0,-1 2 80 0,-8-2 16 16,-4 4-2464-16,-3 1-480 0,2-4-112 0,6 1 0 0,4-4 912 0,4 0 192 0,4 0 48 0,3-3 0 16,5 2 0-16,0-1 16 0,0 1 0 0,2 1 0 15,0 0-304-15,-2 1-64 0,-1 1-16 0,1-1 0 16,-1 4 240-16,0 2 64 0,1 0 0 0,1 2 0 16,2 1-304-16,-1-2-48 0,4 2-16 0,0-2 0 15,4-2-272-15,1 0 0 0,6-1 0 0,0-1 0 16,4-3 0-16,1 1 160 0,2-4-160 0,2 1 128 15,1-3 448-15,-1-2 96 0,2-3 16 0,-2 0 0 0,-1-1-160 0,1 1-16 16,-4-1-16-16,-2-3 0 16,-3 3-1104-16,-3 1-224 0</inkml:trace>
  <inkml:trace contextRef="#ctx0" brushRef="#br0" timeOffset="52372.52">18331 11316 12895 0,'-2'-5'1152'0,"1"1"-928"0,0 2-224 0,0 2 0 0,-1 0 3456 0,2 2 656 0,0-2 128 0,2 3 32 0,-1 0-2800 0,1 1-544 0,6 2-112 0,0 1-32 32,6-1-1008-32,3 0-208 0,6-2-32 0,3-2-16 15,7-2-96-15,5 0 0 0,8-2-16 0,4 0 0 0,3-3 80 16,4 2 32-16</inkml:trace>
  <inkml:trace contextRef="#ctx0" brushRef="#br0" timeOffset="73997.8">30300 1413 22111 0,'3'-3'1968'0,"-1"-1"-1584"0,2 1-384 0,0 2 0 0,0-1 672 0,0-1 48 0,4-1 16 0,4-3 0 0,4-2 848 0,4-3 160 0,1 2 48 0,-2 0 0 15,-2 2-144-15,-3 0-32 0,-2 3 0 0,-3 2 0 16,-4 0-400-16,-2 2-64 0,0 1-32 0,-3 0 0 16,-1 0-464-16,-3 1-80 0,0 2-32 0,-2 0 0 15,0 0-128-15,0 0-32 0,-3 4 0 0,-1-4 0 16,1 3-192-16,-1 1-64 0,1-1 0 0,-1 3 0 15,0-3-128-15,1 0 0 0,2 0 0 0,1 1 0 16,1 0 0-16,1-1 0 0,1 1 0 0,2 2 0 16,2-3 0-16,-1 3 0 0,3-3 144 0,1 4-144 15,-1 0 256-15,1 0-32 0,2 2 0 0,-1-2 0 16,1 5-48-16,0-3-16 0,1 4 0 0,-2 0 0 16,1-3-16-16,-2 0 0 0,0 3 0 0,0 3 0 0,-1 2-16 15,0-1 0-15,0-1 0 0,-2 4 0 0,2-2-128 16,-2 1 0-16,0 0 0 0,1 0 0 0,1-2 0 0,-1-1 0 15,1-1 0-15,-1-2 0 0,2 3 0 0,-1-3 240 16,-1-1-48-16,-1 2 0 0,0 1-192 0,1-2 144 16,-2 1-144-16,-2 1 128 0,2 3-128 15,-2-1 0-15,1-1 0 0,-2 1 0 0,1 1 0 0,-1 1 0 16,2 0 128-16,0 0-128 0,1-2 176 0,1-1 0 16,2-1 0-16,0-2 0 0,0-1-176 0,0 1 0 15,1-2 144-15,0 1-144 0,0-3 0 0,-2 2 0 16,2-2 0-16,-2 0 0 0,0-2 0 0,-1 3 0 15,0-3 0-15,-2-1 0 0,0 1 0 0,-2 1 0 16,1-1 0-16,-1 0 0 0,-1-1 0 0,2-3 128 16,1 0-128-16,-2 2 0 0,2-5 256 0,0 2-32 0,2-1 0 15,-1-1 0-15,1-2-224 0,-1 1 0 0,1-1 0 16,1 1 0-16,-2-1 0 0,1 1 0 0,-1-2 128 0,-1 0-128 16,1 2 0-16,-2 0 0 0,0 1 0 0,-1 0 0 15,0 0 0-15,-2 3 0 0,0-2 0 0,-1 2 0 16,0 0 0-16,-1 0 0 0,2-2 0 0,2 2 0 15,-1-2 0-15,3 0 0 0,0-2 0 0,1 1 0 16,1 0 0-16,1-3 0 0,3 0 0 0,0 0 0 16,1 0 0-16,2 0 0 0,-1-2 0 0,1 1 0 15,0-2 144-15,1 3-16 0,0-2 0 0,-1 0 0 16,0 2-128-16,-1 0 0 0,0 0 0 0,1 2 0 16,-2 0 0-16,1-2 0 0,1 0 0 0,-1 3 0 15,1-2 0-15,-1 1 0 0,1-2 0 0,-1 0 0 16,2 3 0-16,2-3 0 0,0 1 0 0,2-1 0 0,4 2 0 0,0-2 0 15,3 0 0-15,-1 0 0 0,2 0 0 0,2 0 0 16,1 0 0-16,2 0 0 0,2 3 0 0,0-6 0 16,2 3 0-16,3-2 0 0,4 1 0 0,3-4 0 15,1 1 0-15,-1 0 0 0,1 2 0 0,0-1 0 16,1 2 0-16,-1-3 0 0,-3 4 0 0,-2-2 0 16,-4-2 0-16,-3 2 0 0,-1 2 0 0,-3-4 0 15,-2 4 0-15,0-2 0 0,-5 2 0 0,1 0 0 16,-1 2 0-16,-2-1 0 0,-1 2 0 0,0-1 0 15,0 2 0-15,1-2 0 0,1 3 0 0,2 0 0 16,-1-1 0-16,1 0 0 0,2 1 0 0,1-2 0 0,0 0 0 16,-1 1-176-16,-2-3 176 0,1 0 0 15,0 3 0-15,-2-4 0 0,1 3 0 0,-2-3 0 16,-1 3 0-16,-2-2 0 0,-1 2 0 0,-3-1 0 16,1 2 0-16,-3-2 0 0,-1 0 0 0,0 0 0 0,-2 2 128 0,2-1-128 15,-2 0 0-15,-2 1 0 0,2-2 0 0,-1 1 0 16,0 0 0-16,1-3 0 0,0 3 0 0,1-3 0 15,0 0 0-15,0-3 0 0,1 3 0 0,2-2 0 16,0 1 0-16,-1-2 0 0,2-1 0 0,1-1 0 16,-1 2 0-16,2-1 0 0,-1 2 0 0,0-2 0 15,0 0 0-15,-1 2 0 0,1-2 0 0,-2-1 0 16,-2 1 0-16,0 1 0 0,0-1 0 0,-2-2 0 16,-2 3 0-16,0-3 0 0,-1 0 0 0,-2 0 0 15,0-2 0-15,-2 2 0 0,-1-3 0 0,0 0 0 16,-1-1 256-16,-1-3 0 0,-1 1-16 0,1-4 0 0,-1 0-240 15,1 0 0-15,1-2 0 0,0 1 0 0,3-4 192 0,0 1-48 16,1-2-16-16,0 0 0 0,2-1 0 0,3-4 0 16,-1 1 0-16,1 0 0 0,-1 3-128 0,0-1 0 15,0-3 0-15,0-1 0 0,-2-1 0 0,1 0 0 16,-3-2 0-16,0 2 0 0,0 0 0 0,-3 0 0 16,2 1 0-16,0-1 0 0,0 1 0 0,1-3 0 15,0-1 0-15,1-2 0 0,1 2 0 0,1-2 0 16,2 1-176-16,-2 1 176 0,4 1 0 0,-2 0-160 15,1 5 160-15,0 0 0 0,0 2 0 0,-1 1 0 16,3 5 0-16,-4-2 0 0,3 3 0 0,-2 0-128 16,0 0 128-16,-1 3 0 0,0 0 0 0,0-1 0 15,-2 3 0-15,0 2 0 0,-1 0-256 0,-2 0 64 16,-1 4 16-16,-1 0 0 0,-1 1-32 0,-1 1-16 0,-1 0 0 0,0 2 0 16,-1 1 224-16,0 1-176 0,-2-3 176 0,1 3-160 15,-2 0 160-15,1 0 0 0,-1 3 0 0,-1-3 0 16,0 1 0-16,0 1 0 0,-1 1 0 0,0-3 0 15,0 4 0-15,0-3 0 0,-1 1 0 0,0 1 0 16,-2-2 0-16,0 1 0 0,-1 1 0 0,0-3 0 16,0 1 0-16,-1 2 0 0,-3-3 0 0,0 2 0 15,1-2 0-15,-2 1-128 0,0 2 128 0,0-3-128 16,-1 2 128-16,0 2 0 0,1 0 0 0,-1-2 0 16,1 2 0-16,-2-2 0 0,0 0 128 0,-3 0-128 15,-1 2 0-15,-3-2 0 0,-1 1 0 0,-4 0 0 0,3-1 0 0,-2 0 0 0,-3 1 0 0,-1-3 0 31,0 0 0-31,2 1 0 0,4 1 0 0,1-2 0 0,3 0 0 16,-2 0 0-16,-1 3 0 0,-2-3 0 0,1 4 0 0,-3-2 0 16,-2 2 0-16,-1-1 0 0,-1 4 0 0,0-4 0 15,-1 3 0-15,2-1 0 0,-1 0 0 0,2 0 0 16,4-1 0-16,-3-1 0 0,-2 0 0 0,-2 0 0 16,-3-3 0-16,0 3 0 0,-2-3 0 0,1 0 0 15,0 0 0-15,6-3 0 16,5 0-896-16,5-7-80 0,7 0-32 15,10-14-20208-15</inkml:trace>
  <inkml:trace contextRef="#ctx0" brushRef="#br0" timeOffset="80567.45">31051 1991 13823 0,'4'-4'1216'0,"-1"2"-960"0,0-1-256 0,-1 2 0 0,0 1-384 0,0-3-112 0,2 0-16 0,1-1-16 0,2-2 2032 0,1-3 416 16,-1 3 64-16,-2-1 32 0,-3 0 560 0,-2 5 112 15,-1-2 32-15,-2-1 0 0,-1 4-912 0,-2-1-176 16,-2 2-32-16,1-3-16 0,-1 2-496 0,1-2-80 15,0 2-32-15,0 1 0 0,2-2-272 0,0-1-48 16,3 2-16-16,1-2 0 0,1 1-448 0,1-2-192 16,3 1 128-16,1 0-128 0,2-3 240 0,2 0-48 15,1 2 0-15,-1-2 0 0,1 0-48 0,0-1-16 16,0 4 0-16,-2-1 0 0,-2-1 32 0,-3 4 0 16,0-2 0-16,-3 3 0 0,-3 0 160 0,0 0 16 0,-2 0 16 15,-3 3 0-15,1 1-176 0,0-2-48 0,-2 2 0 0,0-2 0 16,2 3 0-16,-1 0 0 0,2 1 0 0,1-2 0 15,0 2-128-15,3 0 0 0,1 2 0 0,2 0 0 16,0-1 0-16,2-1 0 0,0 4 0 0,1-4 0 16,1 3 0-16,0 0 0 0,0 1 0 0,-1 0 0 15,-2 0 0-15,0 1 0 0,-2 3 0 0,0-2 0 16,-1 2 0-16,-1 1 0 0,-2 1 0 0,-1 2 0 16,-1-2 0-16,0-1 0 0,0 1 0 0,-1-3 0 15,2 0 0-15,0-3 0 0,2 0 0 0,-1-1 0 16,3-1 0-16,0-3 0 0,1 0 0 0,2-1 0 15,1-2 128-15,-2-2 0 0,1 2 0 0,2-2 0 0,-2-2 0 16,2 0 0-16,1-1 0 0,-1 0 0 0,1-1-128 16,0-2 160-16,0 0-160 0,0-1 160 0,0-1-160 0,-1 0 0 15,3 0 0-15,-4 0 0 0,2-2 0 0,0 4 0 16,-1-2 0-16,0 4 0 0,-2 0 0 0,-1 2 0 16,1 2 0-16,-1 1 0 0,-1 4 0 0,1-1 0 15,0 2 0-15,1 0 0 0,1 1 0 0,1 0 0 16,2-1 0-16,0 0 0 0,3-1 0 0,0 0 0 15,1 0 0-15,1-2 0 0,0-3-160 0,0 3 160 16,1-2 0-16,-2-1-144 0,0 0-16 0,-1 0 0 16,-2 0 0-16,-1 0 0 0,-2 0 160 0,0 0 0 15,-2 3 0-15,-1-6-128 0,1 3 128 0,-1-1 0 16,0 1 0-16,0-3 0 0,2 3 0 0,-1-3 0 0,1-1 0 16,1 2 0-16,1-5 0 0,-2 4 0 0,2-2-176 0,0 1 176 15,-1 0-208-15,1-1 48 0,-2 0 16 0,2 3 0 16,-1-2 144-16,-1 2 0 0,0-2 0 0,-1 2 0 15,-1-2 0-15,0 1 0 0,-2 1 0 0,0 1 0 16,-1-2 176-16,0 2 16 0,-1-1 0 0,0 2 0 16,1-4-192-16,0 1 160 0,1 1-160 0,-2 1 160 15,2-6-160-15,0 2-144 0,0 1 144 0,1-5-208 0,1 0-112 0,1-1 0 16,1 0-16-16,0 1 0 16,4-4 160-16,0-2 48 0,0 2 0 0,2-2 0 15,0 1 128-15,-2 2 0 0,2 0 0 0,-3 2-128 16,-1 0 128-16,0 4 0 0,-3-3 0 0,1 3 0 15,-1 2 0-15,-2-2 0 0,0 2 160 0,-2 0-160 16,-1 2 144-16,0 0-144 0,-2 2 128 0,-1-2-128 0,-1 2 0 16,0 0 0-16,0 0 0 0,0-2 0 0,1 2 0 0,1-3 0 15,1 2 0-15,1-1 0 0,0 2-208 0,1-4 80 16,1 0 128-16,1 2-208 0,-2-2 208 0,2 2-192 16,0-2 192-16,0 1-192 0,-1 3 192 0,-1 0 0 15,-1 3 0-15,1-3 0 0,-3 4 0 0,0 2 0 16,-4-3 0-16,-1 4 0 0,0-1 320 0,-2 0-32 15,-2 0-16-15,1 0 0 0,-1 1-80 0,1-1-32 16,-2 0 0-16,1 0 0 0,1-1-160 0,0 0 0 16,2 1 0-16,1-2 0 15,0-2-704-15,2 2-112 0,0-4-16 0,2 0-17936 0</inkml:trace>
  <inkml:trace contextRef="#ctx0" brushRef="#br0" timeOffset="81643.09">31164 1595 16575 0,'-3'0'1472'0,"1"0"-1168"0,0 1-304 0,2-1 0 0,0 0 352 0,-1 0 16 16,0 0 0-16,-2 0 0 0,1 0 832 0,-1 0 160 0,1 3 48 0,0-3 0 15,2 2-832-15,-2-1-144 0,4 2-48 0,-1-1 0 16,1 2 288-16,1 0 48 0,-1 0 16 0,1 0 0 15,-1 0 16-15,1 0 0 0,-1 1 0 0,-1 0 0 16,-1 1-144-16,0 0-32 0,0 3 0 0,-2-2 0 16,-1 2-96-16,-2 1-32 0,-1 0 0 0,-1 2 0 15,-2-1 96-15,1 0 16 0,0 0 0 0,-1-1 0 16,2-2-96-16,1 0-16 0,0 0 0 0,1 0 0 16,2-4-176-16,1 2-32 0,1-1-16 0,1-1 0 15,1-2-224-15,1 0 0 0,1 0 0 0,-1-1 0 16,2 2 0-16,-2-3 144 0,2 0-144 0,0 0 192 15,0-3 0-15,-2 2 16 0,0 2 0 0,0-2 0 16,-2 1-64-16,0-2-16 0,-2 0 0 0,1 1 0 16,-1 0-128-16,-2-1 0 0,0 0 144 0,1 0-144 0,-2-2 0 15,1 2 0-15,-1-2 0 0,1 1 0 0,-1-3 0 0,2 3 0 16,-1-1 0-16,1-2 0 0,2 0 0 0,1-1 0 16,3 1 0-16,-1-3 128 0,3 2-128 0,1-3 0 15,2 2 0-15,0-2 0 0,1-2-240 0,1 3-64 16,0-1-16-16,0 0 0 0,0 0 320 0,-2-1 0 15,0 3 0-15,-2 0 0 0,-1 0 0 0,-1 2 0 16,-1 0 0-16,-2 0 0 0,1 0 0 0,-2 2 0 16,-2-2 0-16,2-1 0 0,0 4 144 0,-1-3-144 15,1 1 128-15,-1 1-128 0,0 0 0 0,-2 1 0 16,2-2 0-16,0 3 0 0,0 0 0 0,-1 2 0 16,2 0 0-16,0-3-176 0,2 3 32 0,-1 3 0 0,3-3 0 0,0 0 0 15,3 0 144-15,-1 2 0 0,2-2 0 0,2 0 0 16,-1 2 272-16,1 0-16 0,1-2 0 0,-1 0 0 15,0 0-48-15,0 3-16 0,0-3 0 0,-3 0 0 16,2 1-192-16,-3 1 128 0,-1-2-128 16,1 1 0-16,-2 2 0 0,1-3 0 0,-3 2 0 0,2 0 0 15,-2 0 0-15,1 1 0 0,0 0 0 0,1 0 0 16,0 0 0-16,1 0 0 0,1 1 0 0,1-1 0 16,1 0 0-16,-1-2 0 0,2 2 0 0,-2-1 0 15,2-1 0-15,-3 2 0 0,2-1 0 0,-2-1 0 16,-1 2 0-16,0-3 0 0,-2 2 0 0,0 0 0 15,-2 0 192-15,-1-1-16 0,-2 2 0 0,-1-1 0 16,-2 2 0-16,0 2 0 0,-2-2 0 0,1 1 0 0,-2 2-176 16,0-1 0-16,0 4 144 0,0-1-144 0,0 1 0 15,2 2 0-15,0-2 0 0,1 0 0 0,1 1 0 16,2-1 0-16,0 0 0 0,1-1 0 0,2 1 0 16,1-3 0-16,-1 2 0 0,1-3 0 0,1 0 0 0,1 0 0 15,-2 0 0-15,0-1 0 0,0 0 0 0,-2 1 0 16,0-2-160-16,-2 0 160 15,-1 2-752-15,-1-1-32 0,-1 0-16 0,-1 0-10848 16,1 1-2176-16</inkml:trace>
  <inkml:trace contextRef="#ctx0" brushRef="#br0" timeOffset="82419.61">31401 1826 25791 0,'-9'0'2304'0,"4"0"-1856"0,0 3-448 0,3-3 0 0,2 1 176 15,0-1-176-15,0 0 192 0,0 2-192 0,1-2 1088 0,0 2 128 0,1 0 0 0,3 1 16 0,1-3-352 0,1 0-80 0,3-3-16 0,0 1 0 0,2 0-320 0,2-4-64 16,2 3-16-16,0-4 0 0,1 1-112 0,0-2-16 16,0 1-16-16,-1 4 0 0,-3-4-240 0,0 4 128 15,-1 3-128-15,-2-3 0 0,-1 3 0 0,-3 3 128 16,0-2-128-16,-2 4 0 0,0-4 0 0,-2 4 0 15,1-1 0-15,-2 0 0 0,0-1 0 0,-1 2 0 16,0-1 0-16,0 0 0 0,0 1 0 0,-1-2-192 16,0 1 192-16,-1 0-160 0,2-2 160 0,-1 2 144 15,0-2-16-15,0 2-128 0,1 1 128 0,-2-4-128 16,1 4 0-16,0-1 0 0,1-3 128 0,-1 4-128 16,1-1 0-16,0-2 0 0,0 2 0 0,0 0 0 15,0 1 0-15,0-2 0 0,0 4 0 0,0-4 0 16,-2 3 0-16,0 3 0 0,-1-1 320 0,1 1 0 0,-2 3 0 0,1-3 0 15,-1 1 112-15,1 0 16 0,0 0 16 0,0-1 0 16,-1 1-208-16,2 0-64 0,1-2 0 0,0 1 0 16,-1-2-192-16,2-1 0 0,0-2 0 0,-1 1 0 15,2-4 208-15,-1 2 48 0,2-1 16 0,-1 2 0 16,-1-4-272-16,1 1 0 0,0 2 0 0,0-3 0 16,1 2 176-16,0-2-176 0,-1 0 160 0,2 1-160 15,-1-1 144-15,1 3-144 0,-1-3 128 0,1 0-128 16,0 0 0-16,0 0 0 0,-2 0 0 0,0 0 0 15,2 0 128-15,-2 0-128 0,-1 0 128 0,0 0-128 16,0 0 224-16,-1 0-32 0,0 0-16 0,-1 0 0 16,0 0 48-16,-1 0 16 0,1 2 0 0,-2-2 0 0,1 0-240 15,-2 0 0-15,0 0 0 0,0 0 0 0,-1 2 0 16,-1-2 0-16,0 0 0 0,-2 2 0 16,1-2 0-16,-2 0 0 0,-1 0 0 0,0 0 0 0,1 0 0 15,-2 0 0-15,0 0 0 0,0 0 0 0,1 3 0 0,1-3 192 16,0 0-48-16,2 0-16 0,2 0-128 0,1-3 160 15,3 3-160-15,1-4 160 0,-1 2-320 0,5-2-64 16,1-1-16-16,-1 0 0 16,2-1-608-16,0-3-128 0,1 3-32 0,-1-1-16928 0</inkml:trace>
  <inkml:trace contextRef="#ctx0" brushRef="#br0" timeOffset="83250.25">31010 1912 13823 0,'3'-3'1216'0,"-1"2"-960"0,1-2-256 0,-2 3 0 0,0 0 1216 0,0 0 192 0,1-2 32 0,1-2 16 0,2 1 656 0,0-2 128 16,0 0 16-16,-1 2 16 0,0-1-1024 0,-1 0-208 15,1 2-32-15,-2-3-16 0,2 4-608 0,0-4-112 16,0 1-16-16,-2 1-16 0,1 0 144 0,-2 2 48 15,0-1 0-15,0-2 0 0,-1 1 240 0,-1 3 48 16,0-3 16-16,0 3 0 0,-2-3-352 0,-1 2-64 16,-1 0 0-16,0 1-16 0,-1-2-144 0,-1 2-32 15,-2 0 0-15,-1 2 0 0,0-2 0 0,-1 1 0 16,-1 3 0-16,0-4 0 0,-1 3-128 0,0 0 160 16,-1-2-160-16,2 2 160 0,-1-1-160 0,2 2 0 15,1-2 0-15,-1-1 128 0,2 2-128 0,0 1 0 16,0-2 0-16,3 2 0 0,0-2 0 0,-1 2 0 15,4-2 0-15,-1 2 0 0,1-4 0 0,2 3 0 0,1-3 0 0,0 0 0 16,1 1-128-16,1-1-16 0,1 0 0 0,0 0 0 31,2 0-256-31,-5 0-48 0,0 0-16 0,0 0 0 0,22-6 272 0,-16 4 48 0,-1 2 16 16,1 0 0-16,-1-2 128 0,-1 2 0 0,0 0 0 0,-2 2 0 16,1-2 0-16,-2 4 0 0,-1-1 144 0,0 0-144 15,-1 4 624-15,1-1 16 0,-2 0 0 0,1 4 0 16,0 0-336-16,-1-2-64 0,0 3-16 0,1 1 0 15,-1-3-224-15,2 1 0 0,0-1 128 0,-2 1-128 16,2-4 0-16,0 2 0 0,2 0 128 0,-2-4-128 16,1 2 144-16,-1 0-16 0,0 0 0 0,-1 1 0 15,1-1-128-15,-3 0 160 0,1 1-160 0,-2 2 160 16,-1 0-160-16,-1 1 0 0,0 0 0 0,-2-3 0 16,1 2 0-16,-2-1 0 0,2 0 0 0,-1 0 0 0,3-1 0 15,0-4 0-15,2 1 128 0,-1-2-128 0,1 2 0 0,1-1 192 16,0-1-192-16,2 2 192 0,-2-4-192 0,2 1 0 15,0 1 144-15,2-2-144 0,-1 3 0 0,1-3 0 16,2 0 0-16,0 0 0 0,1 0 0 0,0 0 0 16,1 0 0-16,1 0 0 0,1 0 0 0,0 0 0 15,2-3 0-15,0 3 0 0,2-2 0 0,0 1 0 16,1-2 0-16,1 0 128 0,1 0-128 0,-2 2 144 16,1-4-144-16,-1 1 160 15,0 1-496-15,-1 0-112 0,-1-1 0 0,0 1-16 16,0 0-832-16,-1-1-176 0,-1-1-16 0,0 2-9248 15,-2-1-1840-15</inkml:trace>
  <inkml:trace contextRef="#ctx0" brushRef="#br0" timeOffset="83950.42">31089 2192 911 0,'-6'0'0'0,"2"0"0"0,3 0 0 0,0 0 0 0,2 0 6208 0,0 0 1168 0,1 0 240 0,-1 0 32 0,0 0-5728 0,2 2-1136 15,0-2-224-15,-3 0-48 0,0 0 416 0,0 0 96 16,0 0 0-16,0 0 16 0,0 0-208 0,2 21-64 16,-5-15 0-16,1 0 0 0,-1 1-336 0,-1 2-80 15,2 1-16-15,-2 2 0 0,1 1-336 0,0-2 144 16,1 0-144-16,0 3 0 0,2-5 320 0,-1 3-64 16,1-3 0-16,0 1 0 0,0 0 112 0,0-1 16 15,0 1 0-15,0-4 0 0,3 4-208 0,-2-4-48 16,1-2 0-16,1 1 0 0,1-2 0 0,-2 0 0 15,2 1 0-15,-1-3 0 0,2 1-128 0,-1 1 0 16,0-2 0-16,0 1 0 0,-2-2 0 0,0 3 0 16,1-3 0-16,-2 0 0 0,0 1-176 0,1 2 176 0,-2-3-128 15,0 2 128-15,0-2-192 0,0 0 32 0,-2 0 16 0,1 0 0 16,1 0 144-16,0 0 0 0,0 0 0 0,0 0 0 16,0 0 0-16,0 0 0 0,0 0 0 0,0 0 0 15,3-22 0-15,3 17 0 0,1 1 0 0,2-2 0 16,2 0 0-16,1 0 0 0,2-1 0 0,1 0 0 15,2 1 0-15,-1 0 0 0,0 2 0 0,-1-2 0 16,-1 3 0-16,-3 1 0 0,-1 2 128 0,-3 0-128 16,-1 2 240-16,-1-2-32 0,-1 3 0 0,-3-2 0 15,0 1-80-15,-1 1-128 0,-1-3 176 0,1 1-176 16,-1 2 0-16,0-3 0 0,1 0 0 0,0 0 0 16,0 0 0-16,0 0 0 0,0 0 0 0,0 0 0 0,0 0 0 15,0 0 0-15,0 0 0 0,0 0 0 16,7-23 0-16,-6 18 0 0,-1 1 0 0,2-3 0 0,-1-1 0 15,-2-1 0-15,1 2 128 0,-3-3-128 0,-1-1 224 0,1 1-16 16,-2 0 0-16,-1 1 0 0,-2-1-16 0,0 0 0 16,-1 2 0-16,-1 0 0 0,1 5-64 0,1-4 0 15,-2 2-128-15,1 4 192 16,1-3-496-16,0 2-96 0,1 2-32 0,2-4-18576 16</inkml:trace>
  <inkml:trace contextRef="#ctx0" brushRef="#br0" timeOffset="93674.07">23133 10706 33167 0,'-2'-2'2944'0,"-1"1"-2352"0,3 1-464 0,0 0-128 0,2 1 832 0,-2-1 160 0,2-1 32 0,1 1 0 15,0-5-2224-15,2 1-432 0,1 0-96 0,2 2 0 16,-1-2-16-16,1 4 0 0,-2-2 0 0,1 2 0 16,2 2 272-16,0-2 48 0,-1 2 16 0,3 2 0 0,1 0 1792 0,0 0 384 15,2 1 64-15,0-2 0 0,2 1 1232 0,1 0 240 0,0-3 64 16,1 0 0-16,0-1-1152 0,1-2-208 15,0 0-48-15,1-4-16 0,0 3-576 0,-1-4-112 16,2 1-32-16,-2 0 0 0,-1-3-224 0,-3 6 0 0,-1-1 0 16,0-2 0-16,-1 2 0 0,0 2 0 0,-2-1 0 0,-1 2 0 15,-1 1 0-15,0 0 0 0,-2 1-144 16,0 2 144-16,-1-2 0 0,-1 0-144 0,-1 0 144 0,-2 2 0 16,0-3 0-16,0 1 0 0,-2-1 0 0,-2 0 0 15,1 0 400-15,-1 0 64 0,-2-1 16 0,0-2 0 16,-1 2 144-16,0-1 16 0,-1-2 16 0,1 1 0 15,-1-3-176-15,2 0-32 0,-1 2-16 0,2-4 0 16,-1 0-240-16,0-3-32 0,3 0-16 0,-1 0 0 16,0-3-144-16,1-2 0 0,0 0 0 0,0 1 0 15,-1-3 0-15,0 2 0 0,0-3 0 0,-1 3 0 0,-1 0 0 16,1 2-176-16,0 2 176 0,-2-3-192 0,1 3 192 0,0-2 0 16,-1 4 0-16,-2-2 0 0,2 2 0 0,1 4 176 15,-3-3-48-15,4 3 0 0,-1 2 0 0,0-2 0 0,2 2 0 0,2-2 0 0,1 0-128 0,3-3 0 31,1 2 0-31,1-3 0 0,2 1 0 0,1 0 0 16,2-3 0-16,-1 2 0 0,0 3-176 0,0-2 48 16,-1 6 0-16,-3-1 0 0,-1 4 128 0,-2 0-192 15,0 1 192-15,-3 3-192 0,-1 1-48 0,-3 1-16 16,0 0 0-16,-3 2 0 0,-1 0 80 0,0-1 16 16,-2-1 0-16,-1 0 0 0,0-2 160 0,-2-2 0 15,1 2 0-15,-2-4 0 0,-2 0 384 0,-1 0 0 16,-3-3 0-16,0 2 0 0,-1 1-112 0,-3 0-16 15,-1 1 0-15,-4 2 0 0,-2 0-256 0,-2 1 0 0,0 2 0 16,-2-1 0 0,0-1-416-16,1 2-96 0,2 0 0 0,1 1-16 15,4-1-1200-15,4 4-256 0</inkml:trace>
  <inkml:trace contextRef="#ctx0" brushRef="#br0" timeOffset="104317.65">1904 13241 43311 0,'-22'-10'3840'16,"6"4"-3072"-16,9 4-608 0,5 2-160 0,4 0-176 0,-5-3-64 0,-4 0-16 0,-4-7 0 15,3-3-736-15,7-2-160 0,8 2-16 0,8-3-16 16,6 3-1088-16,4-3-224 0,2 0-32 0,0 1-16 0,-1 3 2368 0,-1 1 480 0,0 2 80 0,-2 3 32 16,2 2 1264-16,0 2 256 0,2 2 48 0,3 2 16 15,2 0-1072-15,4 0-224 0,1 1-32 0,5 0-16 16,3-3-144-16,9 0-16 0,7 0-16 0,4-2 0 16,-2-2 48-16,-1 0 16 0,2 2 0 0,0-2 0 15,-1 1-304-15,0 1-64 0,2 2-16 0,1 2 0 16,4 1-160-16,1 3 192 0,1 1-192 0,-1-1 192 15,-1 0-192-15,-1 4-144 0,-2-3 144 0,-5 3-208 16,-4 1 208-16,-4-1-176 0,-2 3 176 0,-2-1-160 16,-4 2 160-16,-3-2 0 0,0 4 0 0,-1 2 0 0,2 1 0 0,0 1 0 15,3 1 0-15,4-1 128 0,4-2-128 16,-1 1 192-16,-3-3-64 0,1 4 0 16,2 2-128-16,-4 3 0 0,-3-3 0 0,-6 0 0 0,-6-3 0 0,-3 3 0 15,0 0 0-15,-2 0 0 0,-3-2 0 0,-4 1 0 16,-2 1 0-16,-5-3 0 0,-1 1 0 0,-4 1 0 15,-3-1 0-15,-3 2 0 0,-3-2 0 0,2-2 0 16,-2 1 128-16,2-4-128 0,1 1 144 0,0-4-144 16,0-1 192-16,0 0-192 0,2-1 0 0,0-2 0 15,0 0 0-15,-1-2 0 0,2 1 0 0,-1-4 0 16,2 0 0-16,-1 1 0 0,1-2 0 0,1-2 0 16,-2 0 0-16,0 0 0 0,-1 0 304 0,0-2-48 15,-1-2-16-15,-1-1 0 0,-2 1 160 0,0-2 48 0,-1 0 0 16,-2-2 0-16,0-3 64 0,0 0 32 0,-1-1 0 15,0-3 0-15,0 1-112 0,-1-2-32 0,2 0 0 0,0-2 0 16,3 2-208-16,-2 1-32 0,2 1-16 16,-1-1 0-16,0 2-144 0,0 2 0 0,-1 1 0 0,-1 0 0 15,0 0 0-15,-1 0 0 0,-2 1 0 0,1-1 0 16,-1-2 0-16,1 2 0 0,-1-2 0 0,1 2 0 16,-1-1 0-16,1 0 0 0,1 0 0 0,-2 1 0 15,1 2 0-15,-1 0 0 0,1 1 0 0,-1 4 0 16,2 3 0-16,1 0 0 0,-1 1 128 0,1 1-128 15,0 5-176-15,0-1-64 0,2 0-16 0,2 4 0 16,1 2-336 0,0-2-80-16,4 2-16 0,-3 2 0 0,1 1 368 0,1-3 80 0,0 4 16 0,1 0 0 0,0-1 224 0,-1 1 0 15,1 4 0-15,-2 1 0 0,-1 1 0 16,-1-2 0-16,-1 2 0 0,-3-1 0 0,1 2 0 0,-4-4 0 16,0 1 0-16,-2-1 0 0,-2-3 0 0,-3 1 0 15,2-3 0-15,-5-2 0 0,-4 1 0 0,-6-1 0 16,-2-1 0-16,-8 0 0 0,-8-1 256 0,-7-3-16 15,-5 2 0-15,1-5 0 0,2 1 176 0,-4-2 32 16,-5 0 16-16,-4-6 0 0,-2-3-144 0,-2 0-48 16,0 0 0-16,-2 0 0 0,-1 2-272 0,1 2 0 15,3-2-128-15,-8 0-22464 16</inkml:trace>
  <inkml:trace contextRef="#ctx0" brushRef="#br0" timeOffset="112150.04">7282 14193 11055 0,'0'-3'976'0,"0"-2"-784"0,1 4-192 0,-1-2 0 0,2 2 0 0,-1 1-192 0,0-5 48 0,0 1 0 0,2-2 672 0,-2-1 144 15,0 0 32-15,-1 5 0 0,0-1 400 0,-2 2 96 16,-1 1 16-16,0 1 0 0,-1 2-64 0,-2-1 0 16,1 2 0-16,0-1 0 0,0-2-112 0,1-1-16 15,2 0-16-15,0-1 0 0,1-2-496 0,1-1-80 16,1 2-32-16,2-2 0 0,1-2 48 0,-1 0 16 15,1-3 0-15,0 2 0 0,1-2-336 0,-2-1-128 16,0 2 0-16,1 0 144 0,-2 0-144 0,-1 0 0 0,-1 3 0 0,0 1 0 16,0 2 0-16,-1 1 0 0,-1 1 0 0,0 0 0 15,0 0 0-15,1 1 240 0,-2 1-64 0,2 1-16 16,0 1 288-16,1-4 48 0,0 0 16 0,0 0 0 16,0 0-64-16,0 0-16 0,0 0 0 0,3 18 0 15,0-14 32-15,-2-2 16 0,2 5 0 0,-2-1 0 16,1-1-80-16,-1 3-16 0,2 1 0 0,-2 2 0 15,0 0-384-15,1 2 128 0,-2 0-128 0,0 3 0 16,1 0 0-16,0 3 128 0,-1-1-128 0,1 2 0 16,1 1 160-16,-1-2-160 0,0 1 192 0,2 2-192 15,-1 0 192-15,0 4-64 0,0 1 0 0,-1 3-128 16,1 1 144-16,0 0-144 0,0 1 0 0,1 3 144 16,0-1-144-16,1 5 0 0,1-5 0 0,1 3 0 15,-1 2 0-15,3-1 128 0,-1-2-128 0,2 1 0 0,2 0 0 16,0 1 0-16,1 3 128 0,2-3-128 0,-2 1 160 0,2-2 0 15,-3 1 0-15,0 1 0 0,-4-5-160 0,-2 1 192 16,-1-4-192-16,-4 1 192 0,-1 0-192 0,-2-4 0 16,-2 1 0-16,-2 3 0 0,-3 1 0 0,-1 2 0 15,-1-2 128-15,-2 1-128 0,0 0 288 0,1-1-32 16,-1-2 0-16,1 1 0 0,-1-1-16 0,0 1-16 16,3 2 0-16,1-1 0 0,2-1 48 0,0 1 16 15,2-1 0-15,2-3 0 0,2-1 0 0,1-2 0 16,2 1 0-16,1-1 0 0,2-3-288 0,0-1 160 15,0 0-160-15,-2-3 128 0,2-1-128 0,-2-4 0 16,-1 2-192-16,1 0 192 0,-2-1-208 0,-2 1 80 0,1 2 128 16,-1-2-208-16,-1-1 208 0,1 1 0 0,-2 0-160 15,-1 1 160-15,0 2 0 0,0 2 0 0,0-2 0 16,2 1 0-16,-1-4 0 0,1-1 0 0,1 1 0 16,1-3 0-16,0 2 0 0,1-5 0 0,1 2 0 0,1-4 0 15,1 0-288-15,0 1-32 0,1-2-16 0,1 0 0 31,1-4-896-31,2 2-176 0,0-1-48 0,1-1 0 0,0 0-928 16,1-3-192-16,-2 0-48 0,1-2-10176 0</inkml:trace>
  <inkml:trace contextRef="#ctx0" brushRef="#br0" timeOffset="113100.47">8929 14013 6447 0,'-2'-4'576'0,"-2"-1"-576"0,3 2 0 0,-1 0 0 0,2 2 432 0,-1-2-32 15,-1 0 0-15,-3-7 0 0,-1-1-400 0,-2 0 0 16,0-1 0-16,0 3 0 0,-1 1 1152 0,1 3 192 15,-1 1 32-15,1 2 16 0,-2 1 336 0,0 1 80 16,0 1 16-16,1 1 0 0,2-2-96 0,-1 3-32 16,3 1 0-16,0-2 0 0,3 2-384 0,1 2-80 15,2 0-16-15,0 2 0 0,3 4-512 0,-2-2-96 16,3 5-32-16,-1 1 0 0,2 6 144 0,-1 3 32 16,1 1 0-16,-1 5 0 0,0 1-352 0,0-1-64 0,0 3-16 0,0 1 0 15,-1 3-192-15,-2 1-128 0,1-1 128 0,-2 6-128 16,0 3 0-16,-1 4 144 0,0 4-144 0,0 4 0 15,1 0 144-15,-2 2-144 0,1 2 0 0,-1 4 144 16,0 4 48-16,0 0 16 0,1-6 0 0,1 2 0 16,-1 2 496-16,1-2 112 0,-1-4 16 0,0-2 0 15,0-4-416-15,1 2-80 0,-1 2-16 0,1-4 0 16,1-4-176-16,-1-2-144 0,-1-1 192 0,0-2-192 16,0 3 128-16,-1-1-128 0,-2-5 0 0,1 1 0 15,-2 2 144-15,-1-4-144 0,-1 0 0 0,0 1 144 16,0-1-144-16,-2 1 192 0,2-1-192 0,-1-1 192 0,2 0-32 0,-2 0 0 15,4 1 0-15,-2-3 0 0,2-1 64 0,1-3 16 16,1 0 0-16,1-5 0 0,1-1-96 0,0-3-16 16,2-2 0-16,-1-3 0 0,2-1-128 0,1-4 192 15,-2 1-192-15,1-5 192 0,2-2-192 0,-2-3 0 16,1-2 0-16,-3-3-176 0,2-2-160 0,-3-2-48 16,1-2 0-16,-4-2 0 15,1-2-720-15,-1-2-160 0</inkml:trace>
  <inkml:trace contextRef="#ctx0" brushRef="#br0" timeOffset="113900.54">10893 13934 4607 0,'0'12'400'0,"-1"-2"-400"0,1 0 0 0,-2-1 0 0,2-6 4000 0,0 1 720 0,0 2 144 0,2 4 16 16,-2 7-3968-16,0 7-784 0,0 3-128 0,0 2 0 16,0 0 0-16,-2 2 192 0,0 4 0 0,-1 1 0 15,2 4-192-15,-1 7 128 0,-1 7-128 0,3 4 0 16,1 5 0-16,3 6-320 0,1 4 64 0,0 2 0 16,-1-4 1472-16,-1 1 288 0,1-3 64 0,-1 0 16 15,-1-6 464-15,1-6 80 0,-2-2 32 0,-1-2 0 16,0-1-1200-16,-3-3-224 0,1-1-48 0,-2 2-16 0,0-4-352 15,-2 3-64-15,-1 2 0 0,-1 2-16 0,-1-2-112 0,-3 3-128 16,1-1 176-16,-1 2-176 0,0 4 304 0,-1 2-48 16,2-5-16-16,1 4 0 0,3 0 32 0,-2 1 16 15,2-2 0-15,0-4 0 0,4-7 0 0,0-2 0 16,3-2 0-16,2-3 0 0,0-3 16 0,3-3 0 16,1-3 0-16,0-6 0 0,0-4-304 0,1-1 0 15,-1-5 0-15,-1-2-144 0,0-3-192 0,-2-1-48 16,1-4 0-16,-1-5 0 15,0 1-816-15,0-4-160 0,-1 1-48 0,0-7-15584 0</inkml:trace>
  <inkml:trace contextRef="#ctx0" brushRef="#br0" timeOffset="114593.61">12479 13899 23039 0,'2'13'2048'0,"0"-4"-1648"0,-1 0-400 0,0-4 0 15,1 1-752-15,0 5-224 0,1 7-48 0,2 13-16 16,0 9-160-16,-2 5-16 0,0 2-16 0,-2-3 0 0,-1 3 688 0,-3-2 144 0,1 2 16 0,-3 1 16 16,0 0 752-16,0 4 160 0,0 6 32 0,0 3 0 15,2 7 1216-15,-1 3 240 0,1 4 48 0,1 0 16 16,1 5-80-16,-2 5-16 0,2 10 0 0,-2 0 0 15,0 3-352-15,-3 0-80 0,-1-1-16 0,-1-4 0 0,-2-1-528 16,-1-7-128-16,2 0 0 0,0-3-16 0,2-5-368 0,2-2-80 16,1-2-16-16,3-6 0 0,0-2-288 15,1-7-128-15,0-1 128 0,2-4-128 0,1-3 0 0,3-8-144 0,1-4 0 0,0-7 0 32,1-9-768-32,1-7-160 15,2-5-16-15,3-10-15744 0</inkml:trace>
  <inkml:trace contextRef="#ctx0" brushRef="#br0" timeOffset="115218.66">14202 14114 33167 0,'0'9'2944'0,"1"1"-2352"0,0-3-464 0,1-1-128 0,0 1 0 0,0 3 0 0,2 11 0 15,2 8 0-15,2 11 0 0,-2 2 0 0,0 2-144 0,-1 1 144 0,-2 1 240 0,-1 2 112 16,0 0 32-16,0 8 0 0,-2 2-384 0,1 11 0 0,-1 9 0 15,1 7 0-15,0 7 400 0,2 9 176 0,1 7 16 0,-2 6 16 16,1 3 176-16,-1 7 48 0,-1 8 0 0,-2 0 0 16,-3 2-240-16,-3-5-32 0,-1-6-16 0,-1-3 0 15,-3-5-256-15,0-2-48 0,-1-6-16 0,-2-5 0 16,2-7-224-16,0-12-288 0,-2-9 64 0,2-12 16 31,2-12-688-31,0-10-144 0</inkml:trace>
  <inkml:trace contextRef="#ctx0" brushRef="#br0" timeOffset="137917.25">15882 7084 13823 0,'3'-1'1216'0,"-2"2"-960"0,0-1-256 0,-1 0 0 0,0 0 688 0,0 0 80 0,3 0 32 0,-2-1 0 0,1 1 352 0,0-2 64 15,0-2 0-15,-1-2 16 0,2 2 560 0,-2-2 96 16,2-3 32-16,-1 0 0 0,2 0-256 0,-1-1-32 16,2 0-16-16,0-3 0 0,1 1-848 0,1-2-160 15,0 2-32-15,1-3-16 0,-1 2-560 0,0-2 0 16,-2 1 0-16,0-1 0 0,-1 3 0 0,-4 1 0 16,0 0 0-16,-1 3 0 0,-3 0 336 0,-1 1 64 15,-1 4 16-15,-3-1 0 0,1 2 288 0,-2 2 48 0,-1 0 16 0,-2 2 0 16,2 4-320-16,0 0-48 15,0 1-16-15,0 3 0 0,1 2-384 0,1-1 0 0,3 1 0 0,1 3 0 16,1-1-144-16,1 2 144 0,0 1 0 0,1 3 0 16,0 0 0-16,0 3-128 0,-1 3 128 0,1 4 0 15,-1 3 0-15,-1-1 0 0,0 6 0 0,-2-3 0 16,-2 6 0-16,2-4 0 0,-1-1 0 0,0-1 0 16,1-4 0-16,1 1 0 0,0-1 0 0,2-5 0 15,1-2 0-15,1-1 0 0,1-1 0 0,1-2 0 16,2 1 0-16,-1-4 128 0,1 0-128 0,-2 0 0 15,2-5 0-15,-2 1-240 0,0-4 48 0,-1-3 16 16,0-2-1136-16,-1-1-224 16,0-2-64-16,-3 1-14848 0</inkml:trace>
  <inkml:trace contextRef="#ctx0" brushRef="#br0" timeOffset="138183.9">15325 7448 33167 0,'-2'-4'2944'0,"2"0"-2352"0,3 2-464 0,2 1-128 0,0-1 1792 0,3-1 320 0,6-1 80 0,7-6 16 0,10-1-1680 0,11-3-336 16,10 0-64-16,1 2 0 0,-1 4-128 0,-1 2 0 15,-2-1 0-15,-2 4 0 0,-2-1 0 0,-5-1 0 16,0 4 0-16,-4-2 0 0,-3 3 0 0,-3 0 0 15,-4 3 0-15,-1-3 0 16,-4 4-464-16,-3-2-16 0,0-1 0 0,-4 2 0 16,0-3-1200-16,0 0-240 0,-2-3-64 0,2 2 0 15,-2 1-784-15,0-2-176 0,1-2-16 0,-1 1-8528 0</inkml:trace>
  <inkml:trace contextRef="#ctx0" brushRef="#br0" timeOffset="138383.91">16409 7377 28559 0,'1'4'2544'0,"-1"2"-2032"0,0 0-512 0,2-2 0 16,-2 1 1920-16,0-1 304 0,0 2 48 0,0 4 16 0,-2 3-944 0,1 9-176 16,-1 2-32-16,-1 2-16 0,1-1-672 0,-1-3-144 15,2-2-32-15,-2-1 0 0,3-3-272 0,0-4-256 16,0 0 64-16,2-2-12096 15,-1-4-2400-15</inkml:trace>
  <inkml:trace contextRef="#ctx0" brushRef="#br0" timeOffset="138617.25">16329 7115 45151 0,'-4'-6'4016'0,"0"2"-3216"0,4 4-640 0,1 2-160 15,2-2 352-15,1 0 32 0,1 0 16 0,0-2 0 32,3 2-1264-32,2 0-256 0,2 0-48 0,1 4-16 15,-1 0-896-15,-1 4-176 0,-1 2-48 0,-2 0 0 0</inkml:trace>
  <inkml:trace contextRef="#ctx0" brushRef="#br0" timeOffset="139000.81">16925 6862 41471 0,'-10'0'1840'0,"2"0"368"0,2 0-1760 0,2 1-448 15,3-1 0-15,0 0 0 0,1 2 0 0,-1 1 0 16,-2 1 0-16,0 2 0 0,0 1 0 0,2 4 0 15,1 3 0-15,1 1 0 0,2 1 0 0,0 1 0 0,2 7 0 0,0-1 128 16,3 8-128-16,-3 1 0 16,-1 7 0-16,0 0 128 0,-1-1-128 0,-2 1 0 0,-1-2 0 0,-1-5 0 15,-2-4 0-15,-2 2 0 0,-1 1 0 0,-3 1 0 16,0 2 0-16,0-6 0 0,1-2 0 0,0 2 0 16,2-2 0-16,1-1 0 0,3-6 0 0,4-3 0 15,1-4 0-15,4-4-176 0,1-2 48 0,2-4-12144 16,2-4-2416-16</inkml:trace>
  <inkml:trace contextRef="#ctx0" brushRef="#br0" timeOffset="139435.91">17297 7074 30399 0,'4'-3'2704'0,"-2"0"-2160"0,1 2-544 0,-2 1 0 0,1 1 1968 0,-1-1 272 0,2 3 64 0,1-3 16 16,-1 2-1488-16,4 2-320 0,0 2-48 0,-2 1-16 16,0 5-160-16,-1 1-32 0,-2 6-16 0,-2 1 0 15,1 7-240-15,-3 1 128 0,-3 4-128 0,0 0 0 16,-1 3 176-16,-3 0-176 0,2-4 192 0,-3 3-192 15,0 2 128-15,-1-5-128 0,1-1 0 0,1-3 0 16,1 1 0-16,1-5 0 0,1-4 0 0,2-2 0 16,2-3 0-16,1-4 0 0,1-4 0 0,1 1-12432 15,0-5-2400-15</inkml:trace>
  <inkml:trace contextRef="#ctx0" brushRef="#br0" timeOffset="139635.66">17088 7380 41471 0,'-4'-6'3680'0,"2"-1"-2944"15,0 5-592-15,4-2-144 0,1 2 1344 0,2 2 256 16,3 0 32-16,2-3 16 16,5 0-1936-16,6-1-384 0,5 0-80 0,-1-1-16 15,3 4 160-15,-1-1 32 0,0-2 0 0,0 1 0 16,2 1-736-16,-1 1-144 0,2-2-16 0,-3 1-15968 0</inkml:trace>
  <inkml:trace contextRef="#ctx0" brushRef="#br0" timeOffset="139999.97">17566 7426 34095 0,'-4'0'3024'0,"0"0"-2416"0,3-2-480 0,2 2-128 16,1 0 640-16,1-2 128 0,0 2 0 0,1-4 16 15,4 2-784-15,1-2-384 0,5 0 48 0,2-1 0 16,3 2-32-16,2-4 0 0,1 4 0 0,-1-3 0 16,2-3 176-16,-1 3 48 0,-1 0 0 0,-2-1 0 15,0 0 144-15,-3 1 192 0,-2 0-32 0,-2 2-16 16,-3-2 448-16,-2-1 96 0,-1 1 16 0,-2 0 0 16,0 0-192-16,-4-1-48 0,0 0 0 0,-3-1 0 0,1-1-464 15,-5 2-320-15,0 0 64 0,-3-1 0 16,-2 2-640-16,-2 1-112 15,1 5-16-15,-1 0-16 0,-1 3 656 0,-1 4 144 0,0 2 32 0,0 5 0 0,0 3 1104 0,0-1 208 16,0 3 48-16,0 1 16 0,1-2-128 0,1 1-16 16,1 3-16-16,1 0 0 0,4-2-560 0,0 1-128 15,3-4 0-15,2 4-16 0,3-1-48 0,0 1 0 16,3 2 0-16,1-6 0 0,4 0-128 0,0-1-128 16,3 0 192-16,2-3-192 0,0-3 0 0,2-3 0 15,2 2 0-15,3-7-192 16,1 2-320-16,2-7-48 0,1 2-16 15,0-5-17968-15</inkml:trace>
  <inkml:trace contextRef="#ctx0" brushRef="#br0" timeOffset="140390.6">17977 7444 26719 0,'-2'6'1184'0,"0"-3"240"0,4 1-1136 0,-1-2-288 0,0 2 0 0,0-4 0 0,2 2 0 0,-1 2 0 0,2 3 128 0,1 2-128 0,0 3 128 0,-2 1-128 0,1-2 144 0,-1 1-144 15,-1 1 0-15,-1-1 128 0,-1-2-128 0,0 0 0 16,0 1 1312-16,0-1 224 0,-1-4 32 0,1 0 16 16,0-2-48-16,0-2-16 0,1 0 0 0,1-2 0 0,-1-2-640 0,3 0-128 15,-2-2-32-15,2-1 0 0,-1 0-192 0,2-3-32 16,0-2-16-16,-1 0 0 0,1-1-160 15,-1-2-48-15,-1 0 0 0,2-3 0 0,-1-3 16 0,0-1 0 16,1-1 0-16,0-2 0 0,1-1 32 0,1-2 16 16,1 0 0-16,2-2 0 0,-1-1-144 15,1 1-16-15,3 0-16 0,-2 3 0 0,0-1-160 0,1 4 160 16,2 1-160-16,1 4 160 0,-2 4 160 0,2 0 16 16,3 2 16-16,0 4 0 0,-2-2-80 0,3 6-16 15,1-1 0-15,2 4 0 0,0 0-256 0,3 4 0 16,-3-1 0-16,2 6 0 15,1 0-784-15,3 2-272 0,0 4-48 0,-1-2-12752 16,-1 3-2544-16</inkml:trace>
  <inkml:trace contextRef="#ctx0" brushRef="#br0" timeOffset="141886.6">15840 7873 19343 0,'-2'0'1728'0,"-1"-2"-1392"0,2 2-336 0,0 0 0 0,1 0 2336 0,-1 0 400 0,-1 0 80 0,0 0 0 0,-2 0-736 0,2-3-160 0,-1 2-16 0,2-1-16 16,2-1-1152-16,3 2-224 0,2-5-64 0,2 2 0 16,1-2-448-16,1 0-208 0,4-1 16 0,-2 1 0 15,1 0-176-15,-2 0-16 0,-1 0-16 0,-2 3 0 0,0 3 240 16,-3 3 160-16,-2 3-192 0,-1 0 192 15,-4 3 704-15,1 2 256 0,-4 5 64 0,0 2 0 16,-1 1-336-16,0 3-64 0,0 3-16 0,2 1 0 0,2 1-416 0,2-1-192 16,2 3 160-16,2-1-160 0,3 4 144 15,3 0-144-15,1 2 128 0,2-2-128 0,0 0 128 0,1 1-128 16,-2 0 128-16,-1-4-128 0,0 5 0 0,-1-2 0 16,-2-1 0-16,-1 1 0 0,-2-4 0 0,0-2-224 15,-1 1 32-15,-1-3 0 16,0-3-544-16,-1-2-96 0,1-8-32 0,1-3 0 15,-1-1-608-15,1-7-112 0</inkml:trace>
  <inkml:trace contextRef="#ctx0" brushRef="#br0" timeOffset="142382.87">16407 7997 35535 0,'-4'0'768'0,"-1"1"176"0,0 2 16 0,1-1 64 0,2-1-832 0,1 2-192 0,-1 1 0 0,0 0 0 16,-3 4 0-16,0 4 0 0,-2 3-144 0,-1 1 144 31,1 1-944-31,0 1-80 0,0-5-32 0,1 2 0 0,-2-1-96 15,1-2-32-15,-2 2 0 0,-2-2 0 0,1-1 832 0,-3 0 160 0,-1 1 48 0,-2-1 0 0,-1 4 1136 0,1-6 224 16,-2 4 64-16,4-5 0 16,1-3 320-16,2 0 80 0,2-1 16 0,1-1 0 0,2-2-672 15,-1 1-144-15,2-2-32 0,2 0 0 0,-1 0-848 0,0-3 0 16,1 3 0-16,-2-3-192 16,1-1-528-16,-1 2-112 0,1-2-32 0,-1 4 0 15,0-4 144-15,0 4 16 0,2 0 16 16,-2 0 0-16,1 0 688 0,3 2 0 0,1-2 176 0,0 0-48 0,2 2 960 0,2-2 176 15,3 1 32-15,2 2 16 0,5 1-720 0,2-2-144 16,4 1-16-16,2-3-16 0,4 3-112 0,1 0-32 16,1 0 0-16,0 0 0 0,-1 1-144 0,0 2-128 15,3 0 144-15,-2 0-144 0,-2 4 0 0,-4-4 0 16,-1 2 0-16,0 0 0 0,0 5 0 0,-3-3 0 16,-1-1 0-16,-1 4 0 0,-1-3-192 0,-3 0-64 15,-1 1-32-15,1-4 0 0,-2 2-16 0,1-2 0 0,-1 2 0 16,-1 0 0-1,3-2-1104-15,-1-3-240 0</inkml:trace>
  <inkml:trace contextRef="#ctx0" brushRef="#br0" timeOffset="142766.93">16827 8283 41471 0,'4'-7'1840'0,"-2"2"368"0,3 3-1760 0,0-2-448 0,0 2 0 0,0-2 0 0,1 2 128 0,4-2-128 0,5-6 128 0,3-1-128 0,5-3 0 0,0-2 0 15,-1-2 0-15,-2 2-176 16,-2-1-496-16,-4 3-96 0,-1 0-32 16,-5 2 0-16,0-1-448 0,-3 1-96 0,-4 0 0 0,-2 2-16 0,-2 1 976 0,-3 4 192 15,-1-1 32-15,-3 6 16 0,-3 0 816 0,-1 4 160 16,-4-1 48-16,-2 6 0 0,-2 3 128 0,-4 4 16 15,-2 0 16-15,-2 3 0 0,2-2-528 0,-1 2-128 16,5-1 0-16,1-3-16 0,5-1-368 0,5-2 144 16,6-2-144-16,2 0 0 0,5 2 144 0,1 1-144 15,4-1 0-15,1 2 144 0,2 1-144 0,0-3 0 16,1 2 0-16,1 0 128 0,1 2 32 0,-1-2 0 16,1 2 0-16,1 1 0 0,3 1-32 0,0 0-128 0,2 3 192 15,0-3-64-15,-3-1-128 0,5-1 0 0,3 4 0 0,2-5 0 31,-2 1-416-31,0-6-112 0,0 0-32 0,-2-2-11792 0,0-4-2352 0</inkml:trace>
  <inkml:trace contextRef="#ctx0" brushRef="#br0" timeOffset="143182.54">17306 8305 25791 0,'-4'5'2304'0,"0"1"-1856"0,3-2-448 0,1-2 0 0,1-1 960 0,0 4 80 16,-1 0 32-16,0 6 0 0,2 5-1072 0,0 1-176 15,2-1-48-15,1-2-16 0,2 0 240 0,-1-4 240 16,3 1-48-16,-2-1-16 0,2-3 352 0,-2 2 80 16,0-3 16-16,-2-2 0 0,0-2 448 0,-2 2 80 15,0-1 32-15,-1-3 0 0,-1 0 160 0,-1 0 48 16,0 0 0-16,-1-3 0 0,0 3-624 0,-2-4-128 15,1-1-32-15,0 1 0 0,2 4-80 0,0 0-16 16,-13-22 0-16,9 13 0 0,0-1-352 0,-1-3-160 16,1 1 128-16,0 0-128 0,-1-4 0 0,2 1 0 15,-1-1 128-15,1-2-128 0,2 3 0 0,0-4 128 16,0 0-128-16,1-2 128 0,0 1 176 0,0 2 16 16,0-1 16-16,0 6 0 0,-2 4-112 0,1 2-32 0,2-2 0 15,2 1 0-15,-1-4-192 0,2 2 144 0,1-2-144 0,1-3 128 16,2 1-128-16,0 2 192 0,1 2-192 0,1-1 192 15,-2 4-192-15,2-2 0 0,3 2 0 0,0 0 0 32,2 4-544-32,-1 0-32 0,1 1-16 0,-3 2 0 15,-1 2-400-15,-1-2-80 0,0 3-16 0,-1 0-18144 0</inkml:trace>
  <inkml:trace contextRef="#ctx0" brushRef="#br0" timeOffset="143783.18">17826 8155 42383 0,'-5'-2'1872'0,"1"0"400"0,2 2-1824 0,1 0-448 0,1 2 0 0,0 0 0 0,0 1 0 15,-1-2 0-15,1 5 0 0,0 3 0 0,-2 1 0 0,2 2 0 0,0 0 0 0,0 4 0 16,2 1 0-16,-4-1 0 0,1 2 0 0,-1 1 0 16,-1-2 0-16,-1 2 0 0,-1-1 0 0,1-2 0 15,-3 3 0-15,0-6 0 0,2 2 0 0,-1-1 0 16,0-3 0-16,1-1 0 0,1-3 0 0,1-2 0 16,2-1 240-16,0-4-48 0,3-3-16 0,1 2 0 15,2-5 192-15,1-3 32 0,1-1 16 0,2-2 0 16,1-4-128-16,1-3-32 0,-1 1 0 0,1-2 0 15,0-5-112-15,2-1-16 0,-2 0-128 0,-1-2 192 16,0 3-192-16,-2-2 0 0,0 4 0 0,-1 2 0 0,0 3 0 16,1 1 0-16,-2 3 0 0,2 2 0 15,-1 2 0-15,-1 4 0 0,-1 0 0 0,1 3 0 0,3 2 192 0,0 1-16 16,-1 4 0-16,2-2 0 0,2 2-176 0,0 2 0 16,-1 0 0-16,-1 4 0 0,1-1-144 0,0 4 144 15,-2 0-192-15,-1 3 192 0,-2 0-128 0,-1 2 128 16,0 2 0-16,-1 1 0 0,-2 2-208 0,1-4 64 15,-2 2 16-15,2-2 0 16,-2 1-288-16,0-2-48 16,0 1-16-16,2-3-12704 0,1 0-2528 0</inkml:trace>
  <inkml:trace contextRef="#ctx0" brushRef="#br0" timeOffset="144183.34">18441 8357 35935 0,'1'-3'3200'0,"1"1"-2560"0,0 1-512 0,0-2-128 16,2 3 928-16,1-4 160 0,2-1 48 0,4-2 0 31,4-3-1136-31,4-2-464 0,-1-3 16 0,0 1 16 0,-2-1 432 0,-3 2 304 0,-2 1-48 0,-1-1-16 16,-2 1-240-16,-3-1 0 0,-2 1-192 0,1 1 192 15,-1-1-256-15,-2-1 64 0,0 1 16 0,-1-4 0 31,0 1-224-31,-1-2-48 0,-3 1-16 0,0 3 0 16,-1 1 0-16,-1 6 0 0,-1-1 0 0,-2 4 0 0,0 3 992 0,-3 0 208 0,-4 6 32 0,-3 1 16 16,0 3 48-16,-5 5 16 0,-2 1 0 0,-2 0 0 0,1 3-528 0,-2-1-96 15,2 2-32-15,2-1 0 0,5-1-192 16,6-2 0-16,4 0 0 0,4-2 0 16,3 1 0-16,4-2 144 0,3 2-144 0,2-2 128 0,2 0 80 0,0 0 16 15,2-1 0-15,0 0 0 0,-1 1 224 0,1-1 32 16,1 2 16-16,1-2 0 0,0 2-272 0,2-2-48 15,3 3-16-15,1-3 0 0,1-2-160 0,2 0 0 16,3-1-160-16,4-3 160 16,5 0-624-16,1-5-16 0,3 2-16 0,0-6 0 15,0-1-496-15,-2 1-80 0,0-3-32 0,-2-1-16288 0</inkml:trace>
  <inkml:trace contextRef="#ctx0" brushRef="#br0" timeOffset="144634.94">19059 7586 38703 0,'-4'-2'3440'0,"2"1"-2752"0,1 1-560 0,1 0-128 0,1 0 528 16,0 0 80-16,-1 0 16 0,-1 0 0 15,0 1-1296-15,1 1-256 0,-2 1-48 0,2-3-16 0,0 0 800 0,0 28 192 16,0-12 0-16,-1 7 0 0,1 3 528 0,-2 4 160 16,0 9 16-16,0-1 16 0,1 2-160 0,-2-2-48 15,3 0 0-15,-1 1 0 0,2-1 16 0,0 5 0 16,2 2 0-16,-1 2 0 0,2-1-112 0,-1-3-32 16,0-1 0-16,2-5 0 0,0-2 0 0,0-7 0 15,-1 1 0-15,1-5 0 0,-2 0-192 0,1 0-32 16,0-1-16-16,0-1 0 0,-2-1-336 0,2-4-64 15,-1 1 0-15,1-2-20368 0</inkml:trace>
  <inkml:trace contextRef="#ctx0" brushRef="#br0" timeOffset="146450.2">14810 7396 2751 0,'-2'-3'256'0,"-1"3"-256"0,3-2 0 0,0 1 0 0,0 1 1136 0,-1 0 176 0,0 0 32 0,-2-3 16 15,1 1-304-15,-1 1-64 0,1-2-16 0,-1 2 0 16,1 1 864-16,-1-1 160 0,2 2 48 0,0 0 0 16,0-1-480-16,-1 3-96 0,2-3 0 0,0 0-16 15,2 0-960-15,-1 0-192 0,-1 0-48 0,0 0 0 16,0 0-256-16,20-5-304 0,-12 3 64 0,2 0 16 15,0 1 480-15,1-2 112 0,4 3 16 0,0-2 0 16,1 0 512-16,1 2 96 0,4 0 32 0,2 0 0 16,-1 0-400-16,0 2-80 0,0 0-16 0,1 1 0 15,-2 0-272-15,-4-1-64 0,-1 3-16 0,-5-2 0 16,-2 0 80-16,-4 0 32 0,-4 0 0 0,-1-3 0 16,-2 4-48-16,-5-4-16 0,-1 2 0 0,-3-2 0 15,-3 1-64-15,-2-1-16 0,1 0 0 0,-2 0 0 0,-2 3 32 16,1-3 0-16,-1-3 0 0,2 3 0 0,0-1 224 15,-1 1 48-15,2 0 16 0,-1-2 0 0,0 2-144 0,-1 0-16 16,1 0-16-16,0 0 0 0,-1 2-288 0,1-2 0 16,2 4 0-16,0-4 0 15,2 2-496-15,0 0-144 0,3 0-48 0,-1-1 0 16,1 2-1040-16,-1-1-192 0,0 4-64 0,1-2-11456 16</inkml:trace>
  <inkml:trace contextRef="#ctx0" brushRef="#br0" timeOffset="147484.94">15180 8123 16575 0,'5'-5'1472'0,"-1"4"-1168"0,-2-2-304 0,1 3 0 0,-2 0 1104 0,2 0 176 0,2 0 16 0,4-2 16 0,3-2-1072 0,2 0-240 15,-2 1 0-15,0 0 0 0,-3 3 0 0,-2-2-208 16,-1 1 80-16,-4-2 128 0,1 3-176 0,-5 0 176 16,0-2-128-16,-3 2 128 0,0 0 768 0,-4 0 224 15,0 2 48-15,-3-2 16 0,1 0 1008 0,-2 0 208 16,-3 3 32-16,-2-3 16 0,1 0-912 0,-2 0-176 0,2 0-32 0,1 0-16 16,1-3-816-16,2 3-176 0,0-2-16 15,0 0-16-15,-1 2-160 0,-1-2 0 0,3-1-192 0,1 2 192 31,0 1-624-31,1 0 0 0,-1 0 0 0,1 1 0 0,1 2 224 0,0-1 32 0,2 0 16 0,0 0 0 16,2 1 352-16,0-3 0 0,1 3 0 0,3-3 0 16,-1 0 0-16,2 0 0 0,3 0 128 0,1 0-128 15,1 3 304-15,1-3-32 0,1 0 0 0,3 0 0 16,2 0-272-16,1 0 0 0,2 0 0 0,1 0 0 16,-1 0 0-16,1 0-352 0,3 0 48 0,1 0 16 15,2 0-448-15,-1-3-96 0,-1 3 0 16,0 0-16-16,-3-2 480 0,-1 1 112 0,-1 1 0 0,-2 0 16 0,-3 0 528 15,-2 0 96-15,0 1 32 0,-3 1 0 0,-2-2 448 0,-1 3 96 16,-2-2 0-16,-2 1 16 0,0-2-576 0,-2 3-112 16,-1-3-32-16,-2 0 0 0,-1 0-64 0,-2-3 0 15,2 3-16-15,-2-3 0 0,-2 3-176 0,-2-3 0 0,-2 1 144 0,-3 1-144 16,-1-2 224-16,-2 3-32 16,1 0 0-16,0 0 0 0,-1 0 32 0,-3 3 0 15,-2-3 0-15,1 1 0 0,1 1 96 0,-1 1 32 16,0 0 0-16,0 0 0 0,3 1-16 0,2-1 0 15,2 0 0-15,3 3 0 0,3-2-336 0,2-2 144 16,1 2-144-16,3-2 0 0,4 0 0 0,0 0-144 16,3-2-16-16,0 0 0 0,4 0-32 0,0 0 0 15,2-2 0-15,3 0 0 0,2 1 192 0,1 0 128 16,3-3-128-16,2 2 176 0,4-2-48 0,1 2-128 16,2-2 192-16,1-2-64 0,-1 2-128 0,0 1-144 0,-3 0 144 15,0 0-208-15,2 1-96 0,1 1-16 0,-3-2 0 0,-1 3 0 16,-4 0 128-16,-3 0 32 0,-1-2 0 0,-4 2 0 15,0 2 160-15,-2-2 0 0,-2 0 0 0,-2 0 0 16,-1 0 192-16,-1 0 64 0,0-2 0 0,-2 0 16 16,-2 2 160-16,-1 0 16 0,-1-2 16 0,-2 2 0 15,0 0-272-15,-5-3-48 0,0 3-16 0,-2 0 0 16,-1 3-128-16,0-3 128 0,-1 2-128 0,-2 2 128 16,3-1-128-16,0 0-224 0,2 0 48 0,-1 0-12064 15,1 4-2416-15</inkml:trace>
  <inkml:trace contextRef="#ctx0" brushRef="#br0" timeOffset="148202.54">15116 7453 11967 0,'-2'-5'1072'0,"2"4"-864"0,0 1-208 0,0 0 0 0,0 0 640 0,-1 0 64 0,0-3 32 0,0-1 0 0,-3 2 672 0,0-2 144 15,-1 1 32-15,-1 0 0 0,0-1 272 0,-1 2 64 16,-2-2 16-16,0 2 0 0,-2-2-416 0,-1 2-96 16,-3-1-16-16,-2 3 0 0,-1-1-512 0,-2 1-128 15,-3 0 0-15,-2 1-16 0,2 0-752 0,-1 1 0 16,1 0 0-16,0-2 0 16,2 4-400-16,2-4-32 15,4 2 0-15,1-2 0 0,2 1 432 0,1 2 0 0,2-3 0 0,0 2 0 0,1 0 576 0,0 0 64 16,1 2 0-16,-2-2 0 0,2 1-192 0,-1 0-48 15,2 1 0-15,0-1 0 0,1 0-400 0,1 0 128 16,1 1-128-16,0-2 0 0,3 2 0 0,1-3-176 16,2 1 16-16,2 1 0 15,2-2-480-15,6-1-112 0,2 0-16 0,3-1 0 16,4-2 96-16,4 0 16 0,5-1 0 0,1-2 0 0,2 0 448 0,0-1 208 0,-1 4-192 16,-5-2 192-16,-2 4-176 0,-3-4 176 15,0 3-128-15,-5 0 128 0,-2-2 320 0,-5 4 128 0,-2 0 48 16,-5-2 0-16,-3 2 272 0,-2 0 64 0,-4 2 16 0,-3-2 0 15,-3 1-288-15,-5 2-64 0,-2-1-16 0,-5 2 0 16,-1 0-240-16,-6 1-48 0,-1 2-16 0,-4-1 0 16,1 1-176-16,-1 0 160 0,4 2-160 0,3-3 160 15,3 0-160-15,0-2-224 0,2-1 48 0,1 2 16 32,4-3-1360-32,4 0-272 0</inkml:trace>
  <inkml:trace contextRef="#ctx0" brushRef="#br0" timeOffset="148917.22">15180 7457 16575 0,'10'-4'1472'0,"-3"-1"-1168"0,-2 4-304 0,-2 1 0 0,-2 0 1168 0,3-3 176 0,3 1 48 0,4-2 0 0,4 0-992 0,-1-2-192 0,-2 2-32 0,-5 2-16 16,-2 2-160-16,-2-3 0 0,-4 2-192 0,-2 1 192 15,-1 1 0-15,-2 2 256 0,0-3 0 0,-1 0-16 16,-1 0 464-16,2 0 112 0,-1 0 16 0,0 0 0 15,1 0-112-15,1-3-16 0,0 2 0 0,0-1 0 16,3-2-272-16,-1 0-64 0,2 2-16 0,0-4 0 16,0-1 352-16,1 1 80 0,1-2 16 0,-1 0 0 15,0 2-16-15,0-3 0 0,1 3 0 0,-2 1 0 0,1-1-464 0,-1 4-112 16,-2-2-16-16,1-1 0 0,-1 4-192 0,0-4-128 16,0 3 128-16,-2-1-208 0,1-3-144 0,-1 1-32 15,1-3 0-15,-3 2 0 0,1 0 528 0,-1-3 112 16,-2 2 0-16,2-3 16 0,-2 1 432 0,0-1 64 15,-1-2 32-15,-1 2 0 0,1 0-240 0,-1 2-48 16,0-5-16-16,0 3 0 0,1 2-240 0,0 0-32 16,0-2-16-16,0 2 0 0,3 1-208 0,-2 1 0 15,3 3 0-15,-1-1 0 0,1-1 0 0,-2 4 0 16,0-2 0-16,0 3 0 0,-1 0 0 0,2 0 0 16,1 0 0-16,1 0 0 0,-1 0 0 0,2 0 0 15,2 0 0-15,0 0 0 16,1 0-384-16,2 0-128 0,2 3-32 0,1-3 0 15,3 3-480-15,0 0-80 0,3 2-32 0,0 1 0 16,3 3-304-16,-2-1-64 0,0 2-16 0,0 3 0 16,0 0-272-16,-2 2-64 0,1-1-16 0,-3 2-9136 0</inkml:trace>
  <inkml:trace contextRef="#ctx0" brushRef="#br0" timeOffset="149133.87">15025 7442 911 0,'0'2'0'0,"0"1"0"0,2-6 0 0,-2 6 0 15,1-2 1552-15,1 4 240 0,2 5 32 0,0 0 16 0,1-2 832 0,0 3 160 0,-2 0 48 0,0 2 0 31,-2-6-448-31,-1 3-96 0,0-1-16 0,-1 1 0 16,0-4-912-16,-1 3-192 0,1-3-48 0,0 1 0 16,0-1-560-16,1-2-112 0,0 1-32 0,1 1 0 15,0-5-464-15,0 2 0 0,1 1 0 0,0-4 0 16,0 0-352-16,1 0-64 16,-1 0-16-16,1 0 0 0,1-3 192 0,-2 3 48 0,1 0 0 0,-1 0 0 0,1-1 192 0,0 1 0 15,0 0 0-15,0 0 0 0,2 1-304 0,-2-1-64 16,1 3-16-16,-1-1-12480 15</inkml:trace>
  <inkml:trace contextRef="#ctx0" brushRef="#br0" timeOffset="149801.21">15357 8074 16575 0,'-3'-2'1472'0,"1"0"-1168"0,1-1-304 0,1 2 0 0,0 1 352 0,-2 0 16 0,1-2 0 0,-3-5 0 0,1 4-16 0,-1-6 0 16,0-1 0-16,1 0 0 0,0-2 768 0,1 0 160 15,0-1 16-15,1 1 16 0,0 1-96 0,-2-2 0 16,0 1-16-16,-1 0 0 0,-1 2-176 0,-1-3-16 16,-2 3-16-16,0-2 0 0,-1 2-624 0,-1 2-128 15,0-2-32-15,-1 0 0 0,-1 1-448 0,-1-1-80 16,0 0-32-16,-1-2 0 0,1 2 352 0,-1 1 0 16,0 1-144-16,1 0 144 0,-1 5 0 0,2 0 0 15,1 1 0-15,-2 2 0 0,2 2 0 0,1 1 0 16,2 0 0-16,0 1 0 0,3-1 0 0,2 0 0 0,0 1-128 15,2 1 128-15,1-1-192 0,0 2 0 0,4-4 16 16,-1 3 0 0,4 1-448-16,2 1-80 0,3-1-32 0,1 0 0 0,3 3 432 0,2-3 96 0,1 1 16 0,1 2 0 15,1-3-160-15,1 4-32 0,-1-3 0 0,-1 2 0 32,-1 0-320-32,-3 1-64 0,-3-1 0 0,-1 4-16 0,-4-3 480 0,0 2 112 0,-2 2 0 0,-2-2 16 15,-1 3 464-15,-2-3 96 0,-1 4 0 0,-2 3 16 16,-2-3 128-16,-1 0 32 0,-2 0 0 0,0-1 0 15,-2-1 80-15,-1-1 0 0,0 0 16 0,-1-2 0 16,1-1-320-16,-1-1-64 0,0 0-16 0,0 1 0 16,0-4-256-16,-1 2 0 0,0 1-128 0,1 0-8432 15,0 0-1680-15</inkml:trace>
  <inkml:trace contextRef="#ctx0" brushRef="#br0" timeOffset="157471.84">942 11959 18431 0,'-2'-1'1632'0,"1"-2"-1312"0,2 1-320 0,0 1 0 0,0-2 128 0,2 1-128 0,-1-3 160 0,2-2-160 0,2-5 624 0,0 0 16 0,3-1 16 0,-3 3 0 15,2 1 560-15,-4 2 128 16,1 1 0-16,-2 1 16 0,-1 4 288 0,0 1 48 0,-1 4 16 16,0 2 0-16,-1 3-400 0,0 2-80 0,0 4-16 0,0-1 0 15,1 6-768-15,1-4-144 0,-1 3-48 0,0-1 0 16,3 6-32-16,-1 3-16 0,1-1 0 0,1 2 0 15,1 1 48-15,-1 2 0 0,1 1 0 0,2 3 0 16,0-1-32-16,1 1 0 0,2-3 0 0,0-4 0 16,-1-2-224-16,1 2 0 0,3-2 0 0,-2-2 0 15,2-1 0-15,0-7 0 0,-1 0 0 0,2-1 0 16,-1-2 0-16,-1 0 128 0,1 0-128 0,-3-2 0 16,0 0-688-16,-1 1-176 15,-1-6-32-15,-3 1-16000 0</inkml:trace>
  <inkml:trace contextRef="#ctx0" brushRef="#br0" timeOffset="157953.01">1457 12012 32255 0,'-9'4'1424'0,"2"1"304"0,0 1-1392 0,4-2-336 16,0-1 0-16,3 0 0 0,-1 1-160 0,-1-2-96 0,-2 8-32 0,-2 0 0 16,-1 2 0-16,1-2 0 0,1 2 0 0,2-3 0 31,-1-1-224-31,-2 1-32 0,1 3-16 0,-3 1 0 15,1 2 112-15,-3 2 32 0,-2 4 0 0,-2 2 0 0,-1 1 416 0,-2 0 0 0,0 1 0 0,-1-6-128 16,2 0 128-16,3-3 0 0,-1-4 0 0,2 1 0 16,-1-5 304-16,2 0 32 0,1 0 16 0,0-1 0 15,2 0 112-15,-2 2 32 0,1-3 0 0,0 0 0 16,2 0-496-16,1 0 0 0,1-2 0 0,2-4 0 16,2 1-240-16,1-1-32 0,1 0-16 0,3-1 0 0,1 1 288 0,3-2 0 15,0 2 0-15,0 0 0 0,2 0 384 0,2 2-32 16,3 2 0-16,1-2 0 0,1 0 16 0,-1 0 0 15,1 0 0-15,0 0 0 0,0 0-240 0,0-2-128 16,1 3 160-16,-2-3-160 0,1 1 0 0,-1 1 128 16,-2 1-128-16,-3 2 0 15,-1 0-304-15,-2 1-96 0,0 0-32 0,-2-2 0 16,-1 2-1808-16,0 0-384 0,-3-2-64 0,2-2-8000 16</inkml:trace>
  <inkml:trace contextRef="#ctx0" brushRef="#br0" timeOffset="158382.6">1514 12394 38703 0,'1'-6'1712'0,"1"0"352"0,3 0-1648 0,3 0-416 0,0-1 0 0,1 1 0 0,5-1-2112 0,7-9-496 0,11-7-96 0,10-6-32 0,3-5 368 0,-4 3 80 0,-5 5 16 0,-5 3 0 15,-6 1 1904-15,-8 2 368 0,-3 4 0 0,-6 1 224 32,-3 1-2288-32,-2 4-464 0,-4-2-96 0,-3 2 16 0,0 2 3760 0,-2-2 736 0,-1 1 160 0,-3-1 16 15,-1 0 608-15,-3 0 112 0,-1 2 32 0,0-2 0 16,0 4-1792-16,1 2-336 0,-1 1-80 0,-1 3-16 15,0 3-1040-15,-1 4-224 0,3 2-32 0,0 3-16 16,0 4-592-16,-2 4-112 16,-1 5-32-16,0 3 0 0,-2 5 528 0,1 1 96 0,0 3 32 0,0-1 0 15,2-1 800-15,3-4 352 0,2-3-32 0,5-2 0 0,2-1 1600 0,6-3 304 16,1 0 64-16,5-2 16 0,2-1-144 0,2 2-32 16,5-2 0-16,4 0 0 0,5 0-1264 0,3-3-256 15,2-4-48-15,1-2-16 0,4-3-544 0,1-1-144 16,1-3-16-16,-1-3 0 15,-2-4-1872-15,-2-2-368 0</inkml:trace>
  <inkml:trace contextRef="#ctx0" brushRef="#br0" timeOffset="158767.18">2175 12266 35935 0,'-6'8'1600'0,"1"-2"320"0,0 1-1536 0,1-1-384 0,3 0 0 0,1-2 0 15,0-1-176-15,-1 6-96 0,-2 3-32 0,1 5 0 32,-1-1-1472-32,2-3-288 0,0-2-64 0,0-1-16 15,-1-4 480-15,1-2 112 0,-1-1 16 0,-1-3 0 0,2 0 768 16,-1-5 176-16,0 1 16 0,0 0 16 0,-2-2 2672 0,2-3 512 0,-1 2 128 0,1-3 0 15,-1-2-288-15,2-7-64 0,0 3-16 0,-2-5 0 0,2-2-1248 0,-1-2-256 16,0-4-48-16,0 1-16 0,-1 0-416 0,1-1-80 16,-1-2 0-16,1 5-16 0,-2 4-80 0,3-3-16 15,-1-1 0-15,2 2 0 0,3-1-208 0,1-1 176 16,3 1-176-16,1 2 160 0,2-2-160 0,-2 3 0 16,2-1 0-16,-1 1 0 0,0 1 0 0,-2 1-192 15,0 4 64-15,0-2 128 16,-1 5-544-16,-1 0 16 0,0 4 0 15,-2 3 0-15,1 0-1584 0,-1 4-320 0,-1 2-64 0,1 4-13152 0</inkml:trace>
  <inkml:trace contextRef="#ctx0" brushRef="#br0" timeOffset="159170.37">2322 11929 35007 0,'0'4'1552'0,"0"-2"320"0,1 2-1488 0,1 2-384 0,1 1 0 0,1-4 0 31,0 3-1200-31,3 1-304 0,4 6-64 0,4 8-16 16,5 1 752-16,0 1 128 0,0-1 48 0,-3-2 0 15,-2-2-1120-15,-3-2-208 0,-2-1-64 0,-4-5 0 16,-2-1 928-16,-2-2 176 0,-2 2 48 0,-1-5 0 0,0-2 2240 0,-3 2 464 0,2-4 96 0,-3 0 16 16,2-4 896-16,0 2 192 0,1-7 48 0,1 2 0 15,0-6-1120-15,1 1-208 0,-1-2-64 0,1-2 0 16,0-5-1088-16,-3-1-240 0,2-3-32 0,-2-1-16 15,1-2-288-15,0 2 0 0,-2-1 128 0,0 1-128 0,2 0 0 0,-2 1 160 16,1 4-160-16,2 1 128 0,1 4-128 16,0 1 0-16,1 4 0 0,2-1 0 0,1 3 0 15,-1 2 192-15,2 2-192 0,0 1 192 0,0 1-64 16,1 3-128-16,2 3 192 0,-1 3-64 0,3 1-128 0,0 5 0 16,2 0 0-16,1 4 0 0,-1 1 0 0,2 2 0 15,0 2 0-15,1 1 0 0,-1-3 0 0,1 1 0 16,1 4 0-16,-1-1 0 0,1-1-128 0,-1 0 128 15,-3-2 0-15,2-2 0 0,-2 1-336 0,2-1 0 16,-3-1 0-16,-3-4 0 16,1-2-992-16,-3-1-192 0,0-2-32 0,-2-3-9648 15,1-2-1920-15</inkml:trace>
  <inkml:trace contextRef="#ctx0" brushRef="#br0" timeOffset="159566.49">2874 11913 43311 0,'-4'-11'1920'0,"2"5"384"0,-1 2-1840 0,3 0-464 0,3 2 0 0,-1 1 0 0,3-2-464 0,1-3-192 0,4-3-48 0,5-2 0 15,2-1 224-15,1-4 32 0,-1 4 16 0,-1-5 0 0,-1 3 176 0,-2-2 16 0,0-1 16 0,-5 1 0 16,0 4-192-16,-3-3-32 0,0 2-16 15,-3 0 0-15,1 1 464 0,-3-1 192 0,0 4-16 0,-2-1 0 16,0 0 176-16,-1-3 32 0,0 4 16 0,-1 0 0 16,-2-3 64-16,0 2 16 0,1 0 0 0,-1 1 0 0,-1 3-272 0,1 0-48 15,1 2-16-15,-1 0 0 0,0 4-144 0,-2 2 0 16,2 2-192-16,-1 4 192 16,1 2-896-16,-2 5-64 0,3 1-16 0,-1 2 0 15,0 2-288-15,0 2-48 16,0 3-16-16,1 0 0 0,0 1 896 0,1 0 176 0,1-3 48 0,1-1 0 0,1 1 704 0,0-4 144 15,1 1 16-15,0-2 16 0,1-5 208 0,0 3 32 16,3 0 16-16,1-1 0 0,2 1-800 0,0-3-128 16,3-1 0-16,2-2 0 15,-1-1-1792-15,2-2-256 0,1-1-32 0,2 0-12368 0</inkml:trace>
  <inkml:trace contextRef="#ctx0" brushRef="#br0" timeOffset="160027.25">3187 10873 30399 0,'-9'-5'1344'0,"3"4"288"0,1-1-1312 0,2 2-320 0,2 0 0 0,1 0 0 0,0 0 416 0,0 2 16 0,-1-2 0 0,1 1 0 0,1 2 896 0,2 0 176 16,-1 2 32-16,4 0 16 0,2 4-496 0,2 0-96 15,1 4-32-15,2 2 0 0,2 5-672 0,1 5-128 16,1 3-128-16,0 7 192 0,1 4-192 0,-2 8 0 16,0 6 0-16,-3 1 0 0,-3 0-128 0,-4-3-64 15,-4-1-16-15,-1 0 0 16,-1-6-544-16,-1 1-96 0,1-4-32 0,0-7 0 0,1-2 432 0,2-3 96 0,1-3 16 0,1-4 0 15,2-1 336-15,2-1-176 0,1-4 176 0,1-1-10736 16,2-5-2064-16</inkml:trace>
  <inkml:trace contextRef="#ctx0" brushRef="#br0" timeOffset="160467.18">3817 11169 10127 0,'-8'-4'896'0,"0"0"-704"0,1 2-192 0,1 1 0 0,2 2 6464 0,3-1 1248 16,-2 0 256-16,-3 0 48 0,-3 2-6288 0,-4-2-1280 16,-1 4-240-16,-1 0-48 0,0 2-320 0,2 3-64 15,-2 1-16-15,1-1 0 16,0 4-1216-16,-1 2-240 0,0 1-48 0,0-3-16 15,1 2 672-15,1-3 128 0,0-2 16 0,2 0 16 16,1-1 1328-16,3-3 272 0,0 0 48 0,2-2 16 0,2 0 224 0,2-2 64 16,2-1 0-16,2-1 0 0,0 0-256 0,5 0-64 15,0-1 0-15,4-1 0 0,1 2-512 0,2-3-192 16,1 3 144-16,1 3-144 0,3-1 0 0,1 2-224 16,0 0 32-16,0 1 0 0,-1-2 48 0,0 3 16 15,1 1 0-15,-3-1 0 0,0 4 128 0,-2 0 0 16,-4-2 0-16,-1 5 0 0,-1 0 0 0,-2 2 128 0,-2 1-128 15,-1 1 128-15,0 1 112 0,-3-1 16 0,1 4 16 0,-1 1 0 16,-1 1 176-16,-1-1 48 0,0 0 0 0,2-2 0 16,-2 1-240-16,0-1-32 0,0-2-16 0,-2 1 0 15,1-6-208-15,-1 2 128 0,-2-2-128 0,1-3 0 32,-2-1-432-32,-1 4-176 0,0-5-32 0,-1 0-16912 0</inkml:trace>
  <inkml:trace contextRef="#ctx0" brushRef="#br0" timeOffset="161250.31">2436 12553 27647 0,'0'-4'2448'0,"1"-1"-1952"0,2 1-496 0,-1 4 0 0,1-2-1360 0,-1 0-368 0,2-4-80 0,2 0-16 16,1-6 336-16,1 2 64 0,-2 0 16 0,-1 1 0 15,-1 3-112-15,-4 0-16 0,-2 2 0 0,0 0 0 0,-2 2 2272 0,-1 0 448 16,0 0 96-16,-1 2 0 0,0 0 1584 0,0-2 304 15,0 2 64-15,1-3 16 0,0 2-1232 0,1-1-240 16,0 0-48-16,1-4-16 0,0 0-1104 0,-1 0-224 16,1-4-32-16,-2 1-16 0,0-1-208 0,-3 1-128 15,2 0 160-15,-2 0-160 0,-1 2 304 0,0 3-48 16,1 2 0-16,-1-1 0 0,0 6 240 0,-1 0 32 16,1 4 16-16,-1 2 0 0,0 3-160 0,0 1-48 15,0 3 0-15,1 3 0 0,2-1-336 0,2-2 0 16,1 3 0-16,3-5 0 0,2 2 496 0,3-2 16 0,2 3 16 15,2-4 0-15,3 4-256 0,0 0-48 0,2 2-16 0,0 4 0 0,0 1-16 0,1 1-16 16,-2 3 0-16,1 1 0 16,-1-1-176-16,0 1 0 0,2-1 0 0,0 2 0 15,0 1 0-15,0-3 0 0,1 1 0 0,-3-3 0 16,2-2 0-16,-2 1 0 0,1-1-192 0,-1-3 192 31,-2-2-832-31,-1-4-32 0,-1-2-16 0,-2-3 0 0,-1-7-928 16,-2 0-192-16,-1-2-48 0,-2-1-12944 0</inkml:trace>
  <inkml:trace contextRef="#ctx0" brushRef="#br0" timeOffset="161499.87">2204 12910 43311 0,'-7'-4'1920'0,"4"-2"384"0,-1 2-1840 0,3 2-464 0,2 2 0 0,3-3 0 0,1 2-240 0,2-5-144 0,5-3-16 0,7-1-16 15,4-4-528-15,6 0-96 0,2 2-32 0,0-2 0 0,1 5 544 0,-1-1 96 16,-2 2 32-16,0 0 0 16,-2 0-1440-16,-2 2-272 0,-2-1-64 0,-2 4-16 15,0-1 848-15,-2-2 192 0,-1 0 16 0,0-1 16 16,-1-1 400-16,-1 2 80 0,-1-1 0 0,-1 1-6272 15,-1 1-1248-15</inkml:trace>
  <inkml:trace contextRef="#ctx0" brushRef="#br0" timeOffset="161799.6">2864 12736 27647 0,'1'0'2448'0,"0"0"-1952"0,1 1-496 0,0 1 0 0,1 1 3056 0,0-3 512 15,1 3 96-15,3 1 32 0,4 5-2960 0,4 1-592 16,3 2-144-16,-1 0 0 0,0 1 0 0,-1 0-256 15,-1 2 64-15,-1 1 16 16,-3-2-1488-16,-2 1-288 0,-3-2-64 0,-4 0-16 16,1-1 16-16,-3-3 0 0,-2-2 0 0,1-1-10640 0</inkml:trace>
  <inkml:trace contextRef="#ctx0" brushRef="#br0" timeOffset="162000.31">2840 12321 50687 0,'-11'-11'2240'0,"4"6"464"0,1 0-2160 0,2 2-544 0,3 3 0 0,1 0 0 32,1-3-1440-32,-1 2-400 0,1-2-80 0,2 1 0 15,0 1-240-15,1-3-32 0,1 5-16 0,1 2 0 0,0 0 1776 0,-1 0 432 0,0 1 0 0</inkml:trace>
  <inkml:trace contextRef="#ctx0" brushRef="#br0" timeOffset="162317.34">3088 12123 47919 0,'-13'-3'2112'0,"6"3"448"0,2 0-2048 0,2 2-512 15,3-2 0-15,2 0 0 0,-1 1-448 0,1 4-208 0,5-1-48 0,0 5 0 32,4 4-64-32,2 3 0 0,0 5-16 0,-1 3 0 15,1 3 192-15,-2 2 32 0,0 0 16 0,-2 5 0 16,-2 2 80-16,-1 1 16 0,-2 3 0 0,-3 2 0 0,2-1 128 0,-2 0 16 15,-1 1 16-15,1-4 0 0,2 0 288 0,-1-4-160 0,2-5 160 0,2-5-128 16,2-4-160-16,0-4-32 0,3-1 0 16,-1-1 0-1,1-2-1296-15,0-3-272 0,2-2-48 0,-1-1-12368 0</inkml:trace>
  <inkml:trace contextRef="#ctx0" brushRef="#br0" timeOffset="162633.28">3496 12091 6447 0,'-2'-3'576'0,"0"-1"-576"0,0 4 0 0,0-3 0 0,2 3 8240 0,0 3 1536 15,2-3 304-15,-2 1 64 0,0 2-8352 0,0 3-1664 16,1 1-320-16,0 4-80 0,0 3 272 0,4 1-192 16,-1 5 192-16,0-1-160 0,2 6 160 0,0-4-128 15,3 5 128-15,1-1-128 0,2-3 128 0,0 2-128 16,2 0 128-16,1 1-128 0,-2-5 128 0,0 2 0 16,-2-1 0-16,1 1-128 15,-1 1-288-15,-2-5-48 0,-2 2-16 0,2 2 0 16,-4-3-816-16,0-3-176 0,0-1-16 0,-3-4-16 15,0-3-1136-15,-1-1-240 0</inkml:trace>
  <inkml:trace contextRef="#ctx0" brushRef="#br0" timeOffset="162801.41">3351 12546 13823 0,'-2'-10'1216'0,"-1"1"-960"0,1 2-256 0,2 1 0 15,1 0 7280-15,3 2 1408 0,2-2 272 0,2-5 64 32,7-5-8048-32,6-6-1616 0,8-4-320 0,2 1-64 15,3-1 448-15,0 4 96 0,0 1 16 0,-3 3-11888 0,-2 4-2384 0</inkml:trace>
  <inkml:trace contextRef="#ctx0" brushRef="#br0" timeOffset="163276.24">3966 12404 43311 0,'-4'-4'3840'0,"0"2"-3072"15,3 2-608-15,1 0-160 0,0 0 432 0,1 0 48 16,0-3 16-16,1 0 0 16,1-1-1328-16,4-2-256 0,0 0-48 0,3 0-16 15,3-4 576-15,2 0 96 0,4-5 32 0,-2 3 0 16,3-2-416-16,-3-2-80 0,1 0-16 0,-5 1 0 0,-2 1 624 0,-2-1 112 16,-3 3 32-16,-1 2 0 0,-4 0 192 0,-2 2 0 0,0 0 0 15,-3 0 0-15,0-1 0 0,-3 2 0 0,-2-2 144 0,-1 1-144 16,1 2 0-16,-3 3-320 0,0-4 64 0,1 5 0 31,0-1-224-31,0 3-32 0,0 5-16 0,-1 2 0 16,4-1-192-16,-2 4-48 0,0 2 0 0,0 2 0 0,0 4 288 15,-1 1 48-15,1 3 16 0,-1-2 0 0,2 1 800 0,1-1 144 0,-1 2 48 0,2-4 0 16,2 5 1216-16,1-5 256 0,0 4 64 0,3 1 0 16,2-1-1136-16,1-2-208 0,1 1-64 0,3-1 0 0,2 1-384 15,2-5-64-15,1 0-32 0,2-3 0 0,2-2-224 0,0-3 0 16,1 1 0-16,3-6 0 0,-1 0 0 15,2-3-288-15,2-3 32 0,1-5-11888 16,0 0-2384-16</inkml:trace>
  <inkml:trace contextRef="#ctx0" brushRef="#br0" timeOffset="163652.25">4391 12344 28559 0,'-2'7'2544'0,"-1"-2"-2032"0,2 1-512 0,1-2 0 0,1-3 1584 0,0 4 208 0,1 2 64 0,-1 6 0 16,0 3-1152-16,3 2-208 0,1-2-48 0,0-1-16 16,1-7-16-16,0-2 0 0,-1-1 0 0,0-5 0 15,0 1-416-15,-1-2 128 0,-2-2-128 0,-2 0 0 16,0-4 256-16,-2-1-16 0,-2 0-16 0,0 0 0 15,-1-2 400-15,0 0 80 0,-1-2 0 0,-1-4 16 16,0-3-80-16,2-2-32 0,1-3 0 0,-3 0 0 16,4-2-64-16,-1-5-16 0,3 2 0 0,-2-2 0 15,2 2-400-15,1-5-128 0,0 5 0 0,0 0 0 16,0 2 0-16,-1 4 0 0,1-2 0 0,0 3 0 16,-2 1 0-16,2 3 0 0,-1 3-128 0,1 3 128 15,0 2 0-15,0 3 240 0,1 1-48 0,2-1-16 16,2 1-176-16,0 3 0 0,2 0 0 0,1-1 128 15,3-1-704-15,1 4-160 0,3-1-32 0,1-2 0 16,1 4-752-16,1 0-144 0</inkml:trace>
  <inkml:trace contextRef="#ctx0" brushRef="#br0" timeOffset="164083.94">5101 11639 15375 0,'21'-13'320'0,"-8"7"80"0,-1 0 16 0,-5 2 32 16,-3 2-448-16,-2 1 0 0,1-2 0 0,2-1 0 0,1-1 1472 0,2 2 192 16,0-3 32-16,-2-2 16 0,-4 6 0 0,0-2 0 0,-4 1 0 0,-2 1 0 15,-1 1-416-15,-2 1-80 16,1 1 0-16,-2 4-16 0,-2-1-624 0,-3-1-112 0,0 6-16 0,-2 1-16 16,-2 2 352-16,-2 1 80 0,-2 3 16 15,-1 2 0-15,-2 2-208 0,-1-1-32 0,2-1-16 0,-1 2 0 16,1-2-32-16,1-1 0 0,1-1 0 0,2-4 0 15,3 0-208-15,4 1-64 0,2-6 0 0,2 2 0 16,6-3-320-16,2-2 0 0,2-2-160 0,5 2 160 16,0-2 0-16,4-2-128 0,0 4 128 0,3-4 0 15,1 3 0-15,1 0-128 0,1 3 128 0,0 1 0 16,3 2 0-16,-1 1 0 0,1 3 128 0,-1-1-128 16,0 2 128-16,-2-2-128 0,0 3 0 0,-2-1 144 15,-1 0-16-15,-2 0 0 0,1 4 0 0,-1-1 0 16,-1 1 96-16,0 1 16 0,2-3 0 0,-2 2 0 0,1 2-64 0,1-1-16 15,-1-2 0-15,-2 0 0 0,0-1-160 0,-3-2 0 16,1 1 0-16,-4-3 0 0,0-2 0 0,-1 2 0 16,-3-2 0-16,-2 0 0 0,0-1 160 0,-3 1-160 15,0-3 192-15,-4 2-192 0,-1 3 0 16,-3-2-192-16,-2 2 0 0,-5 1-19408 16</inkml:trace>
  <inkml:trace contextRef="#ctx0" brushRef="#br0" timeOffset="177634.14">16036 14038 32255 0,'-2'-3'2864'0,"0"1"-2288"0,1 0-576 0,-1 0 0 0,2-2 704 0,2 4 48 0,-1-2 0 0,1-1 0 15,1 0-2416-15,1-1-464 0,-1 0-112 0,0 4 0 16,-3 1 896-16,-2 2 192 0,-1 3 48 0,-3 4 0 0,-3 0 816 0,-1 2 288 0,-2 4-192 0,-2 3 192 15,2-1 1376-15,-1 2 368 0,2 5 80 0,3 0 16 16,3 1 160-16,2 0 48 0,3 2 0 0,3 3 0 16,3 1-1120-16,0 5-224 0,3 2-32 0,-2 1-16 0,2 1-512 15,-2 4-144-15,3 3 0 0,-5 1 0 0,0 0 0 16,-4 1 0-16,-2 6 0 0,-3-2 0 0,-1-3 0 0,-3 3 0 16,-5 8 0-16,-3 6 0 0,-2 7 0 0,-2 1 176 15,-4 6-176-15,2-3 192 0,1-5 208 0,0 7 48 16,4 1 16-16,3-5 0 0,5-4-16 0,6-5-16 15,4-10 0-15,4-2 0 0,4-6 176 0,2-1 32 0,4-5 16 0,1 0 0 16,1-2-304-16,0-2-64 16,2 1-16-16,-3 0 0 15,0-3-560-15,-1 3-112 0,-2 6-32 0,-1 1 0 16,-4 1-144-16,-3 0-48 0,-2-2 0 0,-6 1 0 0,-1 0 304 0,-4-1 64 16,-3-2 16-16,-3-4 0 0,0-4 240 0,-2-2 128 15,2-3 0-15,0-8-128 0,2-1 160 0,2-7-160 16,3-4 128-16,4-4-128 15,4-6-880-15,4-6-256 0,4-6-48 0,4-8-16208 0</inkml:trace>
  <inkml:trace contextRef="#ctx0" brushRef="#br0" timeOffset="178132.97">17727 14260 4607 0,'-15'-22'192'0,"2"8"64"0,-1 3-256 0,2 4 0 0,3 4 0 0,2 2 0 0,-4 1 224 0,-9-5 0 0,-10 1 0 0,-7 1 0 0,2-1 3424 0,6 2 672 15,5-1 144-15,11-1 16 0,5 2 320 0,6-2 48 16,4 1 16-16,4-6 0 0,4 1-3328 0,3 0-640 16,0-2-144-16,2 0-32 0,0 1-560 0,1 3-160 15,-4 2 0-15,0 4 0 0,-4 2 0 0,-3 9 0 16,-2 2-160-16,-5 12 160 0,-1 6-336 0,-6 14 32 15,-3 5 16-15,-3 7 0 0,-1 0 288 0,-5 16 0 0,-4 14 0 16,0 7 0-16,0 0 192 0,4-2 0 0,4-3 0 0,5 5 0 16,3 4 192-16,5-5 16 0,4-3 16 15,3-5 0-15,3-6 288 0,5 2 48 0,4 0 16 16,0-5 0-16,3-7-288 0,-3-1-48 0,0 0-16 0,-1-1 0 31,-2 3-800-31,-1 0-176 0,-2-1-16 0,-5-4-16 16,-2 0-416-16,-3-8-80 0,-5-2 0 0,-4-3-16 0,-4 4-80 15,-1-5-16-15,-2-3 0 0,1-7-15760 0</inkml:trace>
  <inkml:trace contextRef="#ctx0" brushRef="#br0" timeOffset="183450.41">1028 14835 28559 0,'-3'-2'2544'0,"1"1"-2032"0,0 1-512 0,1 0 0 0,0 1 288 0,0-1-32 0,-2 2-16 0,-3-2 0 0,0 0-1648 0,-3 3-320 0,1-3-64 0,-1 0 0 0,0 1 1520 0,-2-1 272 16,1 2 128-16,-3-2-128 0,0 0 720 0,-2 3 48 15,-1-2 0-15,0 2 0 0,0 0 640 0,0 2 128 16,-1 0 16-16,-3 4 16 0,-1 0-624 0,-3 0-128 16,0 4-32-16,0 0 0 0,1 2-256 0,-2 1-48 15,-3 0-16-15,-2 0 0 0,-3 3-144 0,3 0-16 16,3-2-16-16,1 4 0 0,1-1-288 0,3 1 0 16,3-4 0-16,3 2-144 0,4-1 672 0,2 1 144 15,2-1 32-15,5-2 0 0,1 0-464 0,4 0-96 16,1-1-16-16,4-4 0 15,0 4-544-15,2-5-112 0,1 0-32 0,1 1 0 16,2 0-64-16,2 0-16 0,1-1 0 0,1-2 0 0,1 3 768 0,3-5 128 0,0 4 48 0,4-4 0 16,1 4 192-16,-2-4 32 0,2 2 16 0,-2 0 0 15,-3-2-256-15,0 1-48 0,-1-1-16 0,2 0 0 16,1 1-224-16,1 2 0 0,-3-1 0 0,-3 3 0 16,-4-1 0-16,0-1 0 0,-2 4 0 0,-2 0 0 15,0 3 0-15,-4-1 0 0,0 4 0 0,-2-3 0 16,0 2 208-16,-1 0 0 0,1 0 0 0,2 1 0 15,0-4 32-15,2 1 0 0,0 0 0 0,1-3 0 16,1 2-112-16,-1-5-128 0,0 3 176 0,-1-4-176 16,-2 0 0-16,0-1 0 0,-2 0 0 0,-2 2 0 15,-2-1 0-15,-2-2 0 0,-3 3-144 0,-4 1 144 16,1 0-144-16,-5 0 144 0,-1-1-160 0,-4 0 160 0,0-1 0 0,-2 1 0 16,-2-4 128-16,-2 0-128 0,-1-2 256 0,1-2-64 15,0-2-16-15,3-2 0 0,3-4-176 0,2-4 160 0,6-3-160 0,2 0 160 0,3-2 16 0,2-1 0 31,3 0 0-31,-2-3 0 0,2 0-176 0,0 0 0 16,0-3 0-16,-1-1 128 0,1 1-128 0,-2 1 0 16,-2-4 0-16,0 6 0 0,2-1 128 0,-2 1-128 15,0-3 0-15,1 0 128 0,0-3 128 0,2 3 0 16,2-3 16-16,3 0 0 0,2-1 160 0,3-2 16 16,3-1 16-16,5-3 0 0,3 0-16 0,5-1 0 15,3-3 0-15,2-1 0 0,-2-1-448 0,0 0 0 16,-2 3 0-16,-4 1 0 0,-1 2 0 0,-1 0-160 0,-3 0 0 15,-5 1 0-15,-2 2-48 0,-2 3-16 0,-3 2 0 0,-3 1 0 16,-2 2 80-16,-1-1 16 0,0 0 0 0,-3 0 0 16,-1-2-80-16,0 2-16 0,-2-2 0 0,0 5 0 31,0-1-352-31,1 1-80 0,0 1-16 0</inkml:trace>
  <inkml:trace contextRef="#ctx0" brushRef="#br0" timeOffset="184749.6">1471 14589 6447 0,'-2'-13'576'0,"0"3"-576"0,-1 1 0 0,3 3 0 0,0 2 3680 0,0 2 624 0,0-2 128 0,0-2 32 15,-1-3-3760-15,0-1-704 0,-1 3-256 0,0 1 16 16,-2-1 1504-16,-1 7 288 0,0 0 64 0,-1 7 16 16,0 3 464-16,0 2 80 0,3 4 32 0,2 3 0 15,2 0-720-15,7 6-144 0,2 1-16 0,4 2-16 16,5 3-864-16,1-1-192 0,2 3-16 0,0 0-16 15,-1-5-224-15,-1 3 0 0,-1 1 0 0,-3 3 0 16,-3-1 0-16,-2 2 144 0,-1-1-144 0,-3 3 128 16,-1 5-128-16,-4 1 0 0,-1 4 0 0,-2-4 0 15,1 3 0-15,-1 0 192 0,0-1 0 0,1-3 0 16,1-4-192-16,3-2 192 0,3-2-192 0,3-7 192 16,1-2-64-16,4-6 0 0,1-2 0 0,0-3 0 0,1-5-400 15,-2-3-96-15,-2-2-16 0,-2-3 0 16,-1-2-1952-16,-4-2-400 15</inkml:trace>
  <inkml:trace contextRef="#ctx0" brushRef="#br0" timeOffset="185254.42">2054 14746 36863 0,'-8'3'3264'0,"0"0"-2608"0,2 1-528 0,2-1-128 16,1 3 320-16,-3-2 48 0,-4 2 0 0,-6 6 0 31,-2 2-1344-31,-1 2-272 0,4-1-48 0,3-2-16 0,6 0 960 0,0-1 192 0,3-2 160 0,2 2-208 15,1-2 208-15,0 1-144 0,1 0 144 0,-2 4-128 16,-2-1 128-16,-1 1 0 0,-1-2 0 0,-4 3 0 16,-3 5 0-16,-6 4 0 0,0 3 0 0,-5-2 0 15,-1 3 400-15,0-4 64 0,-1 1 16 0,2-4 0 0,1-1 576 0,3-5 112 0,4-2 32 0,5-5 0 32,3-2-560-32,3-2-96 0,3-4-32 0,1-1 0 15,3 0-272-15,-1 0-64 0,3 2-16 0,1-2 0 16,2 0-160-16,-1 3-192 0,2 0 32 0,1-3 16 0,-1 4 16 0,3-1 0 15,-3-2 0-15,3 4 0 0,-3-1 128 0,1-1 224 16,0 3-48-16,-1 1-16 0,1 1-16 0,-2 2 0 16,2-2 0-16,-1 3 0 0,1-4 80 0,-1 2 16 15,0-3 0-15,1-2 0 0,1-1-96 0,1 0-16 16,1-3 0-16,2 2 0 0,1-4-128 0,1 2 0 16,2 0 0-16,1-3 0 0,0 2 0 0,1 1-192 15,0 1 64-15,-2 2 128 16,0-1-608-16,-3 2 0 0,1-1 0 15,-3 0 0-15,0 3-1456 0,-2-4-304 0</inkml:trace>
  <inkml:trace contextRef="#ctx0" brushRef="#br0" timeOffset="185673.01">2281 15195 43311 0,'-7'-6'3840'0,"1"0"-3072"0,0 3-608 0,3 0-160 0,3 0 480 16,3 2 64-16,0-5 16 0,1 0 0 0,3-7-1968 0,5-3-400 0,1-6-80 0,2 0-16 15,1-1 736 1,-1 5 144-16,-3-2 16 0,-2 3 16 0,-1 3-128 0,-3-1-32 0,-2 2 0 0,-1 0 0 16,0 3 2048-16,-2 0 384 0,0 4 96 0,-1-2 16 15,2-2-176-15,-2-3-16 0,0 1-16 0,-2 0 0 0,1 2-800 0,-3 0-144 16,2 0-48-16,-4-1 0 0,1 3-192 0,-4 0 144 15,1 0-144-15,-4 3 128 0,0 2-128 0,0 1-176 16,-2 0 48-16,1 2 0 0,0 4-112 0,0 2-16 16,1 2 0-16,0 2 0 0,0 3 256 0,1 5-192 15,-2 2 192-15,3 2-192 0,2 7 192 0,1-3 0 16,4-2 0-16,0 5 0 0,3-1 304 0,3 3 96 16,2-2 32-16,2-1 0 0,2-2-256 0,2 3-48 15,0-5-128-15,0 0 192 0,2-1-192 0,-2-3 176 16,1 0-176-16,0-3 160 0,0-1-160 0,0-2 0 15,0 1 0-15,1-3 128 0,-2 2-128 0,1-2 160 16,0-2-160-16,1-1 160 0,2-3-432 0,0-5-96 0,1 1-16 16,2-5-11776-1,1-3-2368-15</inkml:trace>
  <inkml:trace contextRef="#ctx0" brushRef="#br0" timeOffset="185982.7">2660 15201 18431 0,'-3'6'1632'0,"1"1"-1312"0,1-4-320 0,2-3 0 16,-1 3 1280-16,-1-3 176 0,-1 5 32 0,0 1 16 16,-1 3 752-16,1-3 160 0,1-4 16 0,0-2 16 15,-1-2-496-15,1-2-96 0,0-2-32 0,-2-3 0 16,0 2-864-16,-1-6-192 0,-2-1-16 0,0 0-16 0,-1-4-112 15,0-2-32-15,0 1 0 0,-1-6 0 0,2 1-256 0,-2-6-48 16,4-3-16-16,-1-3 0 0,1 4-96 0,3-5-32 16,-1 2 0-16,4 0 0 0,3 3-144 0,2 1 0 15,2 3 0-15,1 2 128 0,1-1-128 0,2 3 0 16,3 2 0-16,0 1 128 0,1 4-128 0,-1-1-192 16,2 1 32-16,-2 2 16 15,0 1-448-15,-1 3-96 0,-4 0-16 0,-1 3-12272 16,-2-1-2448-16</inkml:trace>
  <inkml:trace contextRef="#ctx0" brushRef="#br0" timeOffset="186387.17">2933 14645 37775 0,'1'6'1664'0,"-1"-2"368"0,2 2-1632 0,0 0-400 0,2 0 0 0,-1 0 0 16,2 2-640-16,3 7-192 0,4 7-64 0,4 6 0 31,4 7-640-31,-1 0-144 0,-3-6-32 0,-3 0 0 16,-2-2-128-16,-2-5-16 0,-4 1-16 0,-1-4 0 0,-2 0 2416 0,-1-3 480 0,1-4 112 0,-2-2 16 15,0-1 1840-15,1-3 368 0,-1-2 80 0,1-4 16 16,0 0-1936-16,1-4-384 0,1-2-80 0,0-3-16 16,2-1-544-16,0-2-112 0,-2-2-32 0,2-4 0 15,0-4-224-15,-1-6-128 0,0 2 128 0,-2-6-128 16,-2 1 0-16,-1-3 0 0,0-2-160 0,-4 1 160 0,1 1-256 15,-1 1 64-15,0 5 16 0,1 4 0 0,1 5 176 0,2 3 0 16,-1 0 0-16,2 3 128 0,2 1 144 0,0-1 48 16,3 4 0-16,2-4 0 0,3 1-64 0,3-1-16 15,3 2 0-15,2 0 0 0,3 1-240 0,0 3 0 16,2 1 0-16,-1 3 0 0,3-1 0 0,-3 4-192 16,1 4 48-16,-4-1 0 0,-2 3-192 0,-1 1-48 15,0 6 0-15,0-1 0 0,-2 4 16 0,0 0 0 16,-5-1 0-16,1 1 0 15,0 3-240-15,0 0-48 0,-1 1-16 0,-1 1-17088 0</inkml:trace>
  <inkml:trace contextRef="#ctx0" brushRef="#br0" timeOffset="186761.78">3753 14649 40543 0,'0'0'3600'0,"0"-3"-2880"0,1 3-576 0,0-1-144 16,3 1 640-16,0-3 80 0,3-3 32 0,3-1 0 15,6-4-880-15,3-3-192 0,3-5-16 0,0 0-16 16,-3 0 160-16,-2 1 48 0,-1-1 0 0,-3 2 0 31,-4-2-432-31,-4 3-96 0,-2 1-16 0,-6-1 0 0,0 0 496 0,-6 0 192 0,-2 0-128 0,-1 1 128 16,-5 2 304-16,-1 0 144 0,-2 1 16 0,-3 2 16 16,2 4-176-16,-2 0-48 0,1 2 0 0,2 3 0 15,2 3-256-15,3 4 0 0,3-2 0 0,3 5 0 0,4-2 0 0,1 4 0 0,2-1 0 0,2 6 0 31,0-1-144-31,2 5 16 0,0 2 0 0,0 0 0 16,0-1 128-16,3 5 0 0,2 5 0 0,0-2 0 0,2-1 128 0,1 1 64 16,2-2 16-16,4 0 0 0,0-2 0 0,-1-3 0 15,2-2 0-15,-1-2 0 0,2-2-64 0,-1-3-16 16,0-3 0-16,1-2 0 0,-2-2-128 0,0-1 0 16,0-2 0-16,0-1 0 0,1 0-128 0,0-2-64 15,1 0-16-15,-1-2 0 16,-1 0-752-16,0-2-128 0,-1 0-48 0,-1-2 0 15,-1 0-1552-15,0-3-304 0,-2 0-64 0,-1-4-10736 16</inkml:trace>
  <inkml:trace contextRef="#ctx0" brushRef="#br0" timeOffset="187116.03">3711 13602 43311 0,'-9'-3'3840'0,"2"-1"-3072"0,3 5-608 0,3 2-160 0,1-2 512 0,-1 1 80 0,-3-2 16 0,-1 3 0 16,-1 3-832-16,3 0-160 0,5 4-48 0,4 4 0 15,4 4 240-15,2 3 32 0,4 8 16 0,3 0 0 16,0 4 0-16,1 0 0 0,0 2 0 0,0 0 0 0,1 6 144 0,-1 3 0 15,1 1 0-15,0 5-128 0,2 0 128 0,1 1 0 16,-1 0 0-16,-2-4 128 0,0-1 112 16,-2-3 16-16,0-2 16 0,0-3 0 0,1-1-272 0,0-1 160 15,1 1-160-15,0-2 128 0,1-7-128 0,0 1 0 16,0-1 0-16,1-6 0 16,0-3-624-16,-2-3 0 0,-1-2 0 0,0-2 0 15,0-3-1504-15,-2 0-304 0,-1-2-64 0,-2-1-13568 16</inkml:trace>
  <inkml:trace contextRef="#ctx0" brushRef="#br0" timeOffset="187633.76">4695 14159 38703 0,'-7'-4'3440'0,"2"0"-2752"0,0 2-560 0,1-2-128 16,3 2 704-16,1 2 96 0,-1-4 32 0,-2 2 0 31,-3-5-2112-31,-1 1-400 0,-2 0-96 0,-3 2-16 16,-1 2 464-16,0 4 96 0,-2 1 16 0,-1 4 0 0,0 6 624 15,-2-1 128-15,1 2 16 0,-2 3 16 0,3 0 2128 0,2-1 416 0,-3 2 96 0,3-1 16 16,1 0-960-16,1-3-192 0,1-2-48 0,1 1 0 15,0-1-624-15,1-1-128 0,3 0-16 0,0-1-16 16,3-3-240-16,2-2 0 0,2 2 0 0,1-4 0 0,0 0 0 0,3-3-160 16,0 0 32-16,1 0 0 0,0-3-112 0,2 3-16 15,1-2 0-15,0 2 0 0,4-1 256 0,0 1 0 16,2 0 0-16,4 1-144 0,-1-1 304 0,2 0 64 16,4 0 16-16,-1 0 0 0,1 0-240 0,0 2 144 15,1 1-144-15,-1-3 128 0,-1 4-128 0,-2-1 0 16,-2 3 0-16,-2-2 0 0,0 2 0 0,-2 0 0 15,1 3 0-15,-1-1 0 0,0 3 0 0,-3-1 192 16,1 2-64-16,-4 0 0 0,-1 2 112 0,-2 1 16 16,-1 5 0-16,-4-1 0 0,2 2-112 0,-5 2-16 15,1-5 0-15,-1 4 0 0,-2 1 0 0,-2 0 0 16,0 1 0-16,-3-5 0 0,0 4 32 0,-1-4 0 16,1 3 0-16,-4-4 0 0,0 2 16 0,-3-4 0 15,-2 2 0-15,0 1 0 0,-1-3-176 0,-2 0 0 0,0-1 144 16,0-4-144-16,1-2 0 0,-2-6-208 0,1 0 16 0,-7-9-19680 15</inkml:trace>
</inkml:ink>
</file>

<file path=ppt/ink/ink19.xml><?xml version="1.0" encoding="utf-8"?>
<inkml:ink xmlns:inkml="http://www.w3.org/2003/InkML">
  <inkml:definitions>
    <inkml:context xml:id="ctx0">
      <inkml:inkSource xml:id="inkSrc0">
        <inkml:traceFormat>
          <inkml:channel name="X" type="integer" max="27388" units="cm"/>
          <inkml:channel name="Y" type="integer" max="18258" units="cm"/>
          <inkml:channel name="F" type="integer" max="65535" units="dev"/>
          <inkml:channel name="T" type="integer" max="2.14748E9" units="dev"/>
        </inkml:traceFormat>
        <inkml:channelProperties>
          <inkml:channelProperty channel="X" name="resolution" value="1000.29218" units="1/cm"/>
          <inkml:channelProperty channel="Y" name="resolution" value="1000.43835" units="1/cm"/>
          <inkml:channelProperty channel="F" name="resolution" value="0" units="1/dev"/>
          <inkml:channelProperty channel="T" name="resolution" value="1" units="1/dev"/>
        </inkml:channelProperties>
      </inkml:inkSource>
      <inkml:timestamp xml:id="ts0" timeString="2024-03-18T17:34:09.589"/>
    </inkml:context>
    <inkml:brush xml:id="br0">
      <inkml:brushProperty name="width" value="0.05292" units="cm"/>
      <inkml:brushProperty name="height" value="0.05292" units="cm"/>
      <inkml:brushProperty name="color" value="#FF0000"/>
    </inkml:brush>
  </inkml:definitions>
  <inkml:trace contextRef="#ctx0" brushRef="#br0">25123 4062 35007 0,'-6'-4'3120'0,"2"1"-2496"0,2 0-496 0,2 3-128 0,0 0 448 0,0 0 64 0,-2 0 0 0,0-4 16 0,1 4 384 0,-1 0 80 0,4 4 16 0,0 0 0 16,2 5-624-16,1 3-112 0,1 0-16 0,0 4-16 15,-1 4 80-15,0 5 32 0,-2 1 0 0,-2 7 0 16,-2 2-32-16,-4 4 0 0,-3 5 0 0,-2 3 0 16,-1-3-80-16,-4 7-32 0,-2 0 0 0,-2-1 0 15,1 1-208-15,-4 0 0 0,-2 2 0 0,-2-1 0 16,3-5 0-16,-2-3 0 0,0 0 0 0,3-4 0 16,1-1 0-16,2-5 0 0,3-1 0 0,4-5 0 15,2-3 0-15,1-3 128 0,4-2-128 0,1-2 0 0,0 1 144 16,1-7-16-16,0 1 0 0,0-4 0 0,2-2 0 0,-2-1 0 15,3-2 0-15,-1-2 0 0,2-2 80 16,1 1 16-16,0 2 0 0,2-3 0 0,0 2-64 0,1-2-16 16,1 1 0-16,2 2 0 0,4-3-144 0,1 0 0 15,4-3 0-15,3 2 0 0,4-4 128 0,3 4-128 16,4-5 192-16,1 1-64 0,1 1-128 0,3-3 0 16,0 1 0-16,1-3 0 0,0 3 0 0,0-2 0 15,-2 2 0-15,-4 0 0 0,-3 0 0 0,-2 3 0 16,-3 0 0-16,-5-1 0 15,-1 1-672-15,-3 1-64 0,-3 1-16 0,-2-2 0 16,-1 1-640-16,-1 0-128 0,-1-2-16 0,0 0-16704 0</inkml:trace>
  <inkml:trace contextRef="#ctx0" brushRef="#br0" timeOffset="374.9">25489 5054 12895 0,'-2'-6'576'0,"-1"2"112"0,1-1-560 0,0 4-128 0,2-2 0 0,0 3 0 16,0-2 1408-16,2 1 240 0,-1-6 48 0,0 1 16 15,3 0 416-15,1-3 96 16,3 2 16-16,2-3 0 0,4 1-784 0,3-1-160 0,2 1-16 0,2 0-16 16,2-1-224-16,3 1-32 0,0-1-16 0,1 1 0 0,1 0-240 15,-2 2-48-15,-3-3-16 0,-2 3 0 0,-2 1 16 16,-5-2 16-16,0 0 0 0,-4 2 0 0,-3-3-272 0,0 1-64 16,-2 0-16-16,-3-2 0 0,-1-1-176 15,-2 0-16-15,0-1-16 0,-2-1 0 0,-2 1-160 0,0-4 160 16,-1 0-160-16,0 1 160 0,-3 1-160 15,2 2 0-15,-3 6 0 0,-1 2 0 0,-1 4 0 0,-5 6-192 16,-1 4 32-16,-6 9 16 0,0 3 144 0,-5 4 0 16,-3 5-144-16,-2 4 144 0,-1-1 0 0,-2 2 0 15,0-1 0-15,2 2 0 0,0-3 0 0,1 5 0 16,0-3 0-16,5 1 128 0,2-5 80 0,3 0 16 16,6-1 0-16,3 0 0 0,5-5-224 0,5 0 128 15,2-2-128-15,7-4 0 0,5-1 0 0,6-1 0 16,6-3-176-16,2-1 176 15,4-6-544-15,4-1 16 0,5-4 0 0,5-1 0 16,0 0-1120-16,-1-3-208 0,3-2-64 0,-4 0-14256 0</inkml:trace>
  <inkml:trace contextRef="#ctx0" brushRef="#br0" timeOffset="1035.33">25994 5285 11967 0,'-3'3'1072'0,"1"-3"-864"0,2 0-208 0,0 1 0 0,1-1 1984 0,-1-1 336 0,1-2 80 0,2-1 16 16,0-2 1184-16,1-3 240 0,3 0 64 0,1-7 0 0,2-3-1872 0,0-1-368 16,2-1-80-16,0-2-16 0,3-2-848 0,2-7-160 15,1 1-48-15,-1-7 0 0,2-1-80 0,-1-4-32 16,1-4 0-16,1-5 0 0,-1-10-80 0,1-1 0 0,-1-1-16 16,-1-2 0-16,-2 2-80 0,-1 1-16 0,0 2 0 0,-1-1 0 31,-2 4-16-31,-1 3-16 0,-1 3 0 0,-1 6 0 0,-1 6-176 0,-2 7 192 0,1 10-192 0,-2 4 192 15,-2 4-192-15,-2 8 0 0,2 4 0 0,-2 3 0 16,0 3 0-16,1 3 0 0,-1 6 0 0,0 2 0 16,0 1 0-16,2 5-224 0,1 5 48 0,1 6 16 15,1 4-96-15,1 3-32 0,2 3 0 0,1 0 0 16,2 1 80-16,2-1 16 0,0 0 0 0,3-1 0 16,0 2 192-16,0 3-192 0,3 2 192 0,-1 0-192 0,-1-2-64 15,-1-2-16-15,1 1 0 0,-5-3 0 16,1 1-16-16,-3-4 0 0,-1 0 0 0,-3-6 0 0,1-1 64 15,-2-8 16-15,-1 1 0 0,1-5 0 0,-2-2 208 0,1-3 0 16,0 2 0-16,1-6 0 0,-1-3 0 0,0-1 0 16,2-5 0-16,1-1 0 0,1-1 160 0,0-3 32 15,1-5 0-15,1 1 0 16,2-3-192-16,0-2 0 0,2-3 0 0,0-2 0 0,1-3 0 0,0 1 0 16,0-5-176-16,-1 0 176 0,0-2 0 0,0-1-128 15,-1-1 128-15,0-4 0 0,-2 1 0 0,-1-1 0 16,2 0 0-16,-2 1 0 0,1 0 0 0,-1 0 0 15,3 1 0-15,-2 2 0 0,2 3 0 0,0 5 0 16,-1 3 0-16,0 4 0 0,0 2-192 0,1-1 64 16,-2 6 0-16,1 1 0 15,-2 0-832-15,0 1-176 0</inkml:trace>
  <inkml:trace contextRef="#ctx0" brushRef="#br0" timeOffset="1507.12">27183 4889 23039 0,'-4'2'2048'0,"3"0"-1648"0,1 1-400 0,1-3 0 0,1 0 976 0,-1 0 112 0,1 0 32 0,2 0 0 0,1 0 1248 0,2-3 256 16,5-1 64-16,0-2 0 0,3 0-1280 0,2-4-256 15,2 0-64-15,0-1 0 0,1 1-720 0,2-3-160 16,2 0-16-16,1 1-16 0,-1-4-176 0,1 3 0 16,-3 1 0-16,-2 0 0 0,-5 2 0 0,-1 1 0 15,-2 2 0-15,-3-2 0 0,-1 2 0 0,-3 0 0 0,-2 1 0 0,-2 0 0 16,-4 0 0-16,0 2 128 0,-3-1-128 0,-3 4 192 15,-1-1-64-15,-4 4 0 0,-2 2 0 0,-2-1 0 16,-2 6-128-16,-3 1 0 0,-1 2 0 16,-1 4 0-16,-1 3 0 0,-1 6 0 0,1-2 0 15,0 2 0-15,4 0 0 0,2-3 0 16,3-4 0-16,3 2 0 0,2-1 0 0,2-1 0 0,1 0 0 0,3-1 0 16,2-1 160-16,4 0 0 0,3 3 0 0,3-6 0 15,2 2-32-15,3-1 0 0,3-2 0 0,4 2 0 31,2-3-128-31,2-1 0 0,1-3 0 0,2 2 0 0,3-3-336 0,2-4-48 0,1 2-16 0,2-3-12112 32,5-2-2416-32</inkml:trace>
  <inkml:trace contextRef="#ctx0" brushRef="#br0" timeOffset="1806.44">28059 4168 35935 0,'-5'2'1600'0,"1"0"320"0,1 4-1536 0,2-3-384 0,1 0 0 0,-1 1 0 0,1 2 672 0,-1 3 64 0,-2 7 16 0,1 8 0 0,-2 7 176 0,-1 6 32 0,1 1 16 0,2 3 0 15,-2 0-640-15,2 1-128 0,1 2-16 0,1-1-16 16,1 3-48-16,0 0 0 0,3-2 0 0,-1-2 0 16,1-1-128-16,-1-4-176 0,0-2 48 0,-1-3 0 15,0-3-112-15,-1-1-16 0,1-3 0 0,0-2 0 16,0 0-656 0,1-2-144-16,-1-3-32 0,2-4-10656 0,-3-2-2144 0</inkml:trace>
  <inkml:trace contextRef="#ctx0" brushRef="#br0" timeOffset="1994.53">27673 4653 33167 0,'-20'-6'1472'0,"8"5"304"0,1-2-1424 0,4 3-352 0,6 0 0 0,2-2 0 0,2 2 832 0,-1-1 80 16,2 1 32-16,3-5 0 0,7 0 288 0,5-2 64 15,5 3 16-15,6 0 0 0,3-2-976 0,6 2-192 16,3 1-144-16,3 0 192 0,6 0-192 0,4 0 0 15,5-1-192-15,3 1 192 16,4 1-1248-16,-4 1-128 0,-5-3-32 0,-7 1-15536 0</inkml:trace>
  <inkml:trace contextRef="#ctx0" brushRef="#br0" timeOffset="2639.37">29660 4010 22111 0,'2'-2'1968'0,"1"-2"-1584"0,-2 4-384 0,2 0 0 0,-2 0 1184 0,0-3 160 0,0 1 16 0,2 1 16 0,0-5 1632 0,2-1 336 16,-1 1 64-16,-3 2 16 15,2 0-2144-15,-3 2-416 0,0 4-96 0,-1 0 0 0,-2 7-288 0,1 2-48 16,-1 7-16-16,-1 7 0 0,1 6-64 0,-1 7-16 16,0 7 0-16,2 8 0 0,1 4 144 0,1 0 32 15,0 3 0-15,1 0 0 0,1-3 64 0,1 0 0 16,-1-1 16-16,3-1 0 0,-1-2-176 0,1-5-32 15,-1-3-16-15,1-4 0 0,-1-7-240 0,0-2-128 16,0-1 128-16,0-6-128 0,-1-5 0 0,1-2-240 16,1-5 48-16,1-6-14608 15,2-3-2928-15</inkml:trace>
  <inkml:trace contextRef="#ctx0" brushRef="#br0" timeOffset="6473.98">29406 17060 15663 0,'2'0'1392'0,"-4"-3"-1120"0,1 0-272 0,0 0 0 0,0 1 5312 16,1 1 992-16,0-2 208 0,-2-1 32 0,2-4-4864 0,-1-5-976 0,0-3-192 0,1-1-32 0,1-4-64 0,2-1-16 16,-1-4 0-16,2-1 0 0,0-3-80 0,-1-5-32 15,2-3 0-15,0-3 0 0,-1-2 96 0,0-4 32 16,-1-1 0-16,-1-3 0 16,-2 0-176-16,-2 2-48 0,0 0 0 0,-2 1 0 0,-1 2 48 0,-2 7 0 15,-2 2 0-15,0 2 0 0,1 6-240 0,0-2 0 16,2 2 0-16,0 3 0 0,0-1 304 0,0 1 16 15,1 1 0-15,0 3 0 0,1 0-96 0,0 3-16 16,3 3 0-16,0 0 0 0,1 0-208 0,0 1 0 16,1 3 0-16,0 2 0 0,2 2 0 0,-2 0 0 15,2 2 0-15,-2 2 0 0,0 0 0 0,0-1 0 0,-1 4 0 0,0-1 0 16,-1 2 0-16,0 0 0 0,-2 0 0 0,0 0 0 16,-1 0 0-16,-1 0-128 0,0 2 128 0,0-4 0 15,-1 4 0-15,1-2 0 0,0 0 0 0,0-2 0 16,1 2 0-16,-1-3 192 0,3 2-48 0,-2 1-16 15,2-3 112-15,0 3 16 0,0 0 0 0,1 0 0 16,-2 0-256-16,1 0 144 16,-2 3-144-16,0-2 128 0,-1 4-128 0,1-1 0 0,-3-1 0 0,0 4 0 15,-1-1 0-15,-1 2 0 16,-1 0 0-16,-3 2 0 0,1 2 0 0,-2 1 0 0,0 3 0 0,-3 0 0 0,1 2 0 0,0 3 0 16,1-1 0-16,1-4 0 0,1 3 0 0,2-6 0 15,1 2 0-15,3-5 0 0,1-1 0 0,1-3 0 16,2 0 0-16,1-2 0 15,1-2 0-15,-1-2 0 0,2 0 0 0,3-2 0 0,-2-2 0 0,3-5 128 16,-1 3 0-16,2-6 0 0,2-1 0 0,0 0-128 16,2-6 192-16,1-3-64 0,1-3 112 0,0 2 16 15,2-2 0-15,2-1 0 0,0 3-256 0,0 0 144 16,0 4-144-16,0-1 128 0,-1 2-128 0,-1 5 0 16,-1 3 0-16,-1 0 0 0,-1 1 0 0,0 3 0 15,-3 3 0-15,2 0 0 0,-1 1 0 0,-1 2 0 16,2-2 0-16,-2 4 0 0,-1 0 0 0,2-2 128 15,-1 3-128-15,0 0 192 0,1 3-48 0,-2-2 0 0,1 2 0 0,1 3 0 16,-1-3 48-16,1 4 0 0,-1 0 0 0,2-1 0 16,1 2-32-16,-2 0 0 0,2-1 0 15,1 0 0-15,-1 0 96 0,0 1 0 0,-1-4 16 0,1 3 0 16,0-1-272-16,-2-1 160 16,2 2-160-16,-1-2 128 0,-1 0-128 0,0 2 0 0,-2-4 0 0,2 3-176 31,-2 1-976-31,0-3-208 0,0 4-48 0,1-1-21520 0</inkml:trace>
  <inkml:trace contextRef="#ctx0" brushRef="#br0" timeOffset="17887.41">14156 9287 22111 0,'-1'-4'1968'0,"0"4"-1584"0,-1-3-384 0,2 3 0 0,0 3 640 0,-1-6 64 0,0 0 0 0,-2-2 0 0,-2 1-704 0,-1-2 0 0,-2 0 0 0,-2 0 0 16,0-2 0-16,-5 2 0 0,-1-3 0 0,-3 3 0 15,-2 0 0-15,-2 2 0 0,-1 2 0 0,-2 1 0 16,-3 2-240-16,-6 5 80 0,-2 3 16 0,-4 0 0 16,-3 4 432-16,-1-4 96 0,2 0 0 0,-3-1 16 15,-2 0-176-15,0-1-32 0,-1-1-16 0,0-5 0 16,0 2 176-16,-3-1 32 0,-2 2 16 0,-1-2 0 15,-1 2 240-15,-1-2 32 0,3-2 16 0,-1-2 0 16,3 2-368-16,1 0-64 0,0-3 0 0,0 2-16 16,2 1-240-16,0-5 0 0,2 2 0 0,3-1 0 0,1-2 640 15,1 2 48-15,2 1 0 0,2 0 0 0,1 3-480 0,1-3-80 16,2 3-128-16,2 0 176 0,3 3-176 0,0-3 0 16,3 0 0-16,3 0-176 0,2 0 176 0,1 0 0 15,1 1-144-15,3-2 144 0,5 1 0 0,2-3 0 16,4 1 0-16,3-2 0 0,3 0 0 0,4-4 128 15,3 0 0-15,3 0 0 0,4-2 176 0,2-3 16 16,4 4 16-16,1-1 0 0,4 1-336 0,1-1 144 16,2 1-144-16,2 2 0 0,1-2 144 0,1-1-144 15,3-2 0-15,0 0 144 0,2-2 32 0,-1-1 0 16,0 2 0-16,-2-3 0 0,-3 3 32 0,-1 1 16 0,-2 2 0 16,-1-5 0-16,-1 2-96 0,-1-2-128 0,-2 1 176 15,-6 2-176-15,0-1 0 0,-5 3 0 0,-2 4 0 16,-3 4 0-16,-3-2 0 0,-4 4 0 0,-2 0 0 15,-4 1 0-15,-4 4-176 0,-3 3-80 16,-4 0-32-16,-4 5 0 0,-4-1-16 0,-2-1 0 0,3 2 0 0,-4-1 0 16,-3 3 304-16,-2-4 0 0,1 4-128 0,-1-3 128 15,1 1 0-15,0-1 0 0,3 1 0 0,2-3 0 16,3 0 0-16,4-1 128 0,2 0-128 0,4 0 0 16,0 1 208-16,2 3 0 0,0 0 0 0,3 5 0 15,-1 1-208-15,3 1 128 0,1 1-128 0,2 1 0 16,1 3 0-16,1-3 0 0,1 2 0 0,1 1 0 15,1-1 0-15,2 1 0 0,2-1 0 0,3 0 0 16,2-1-496-16,5 1-80 0,5 2-32 0,4-3-9616 16,0-2-1920-16</inkml:trace>
</inkml:ink>
</file>

<file path=ppt/ink/ink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2-03T16:14:56.757"/>
    </inkml:context>
    <inkml:brush xml:id="br0">
      <inkml:brushProperty name="width" value="0.05292" units="cm"/>
      <inkml:brushProperty name="height" value="0.05292" units="cm"/>
      <inkml:brushProperty name="color" value="#92D050"/>
    </inkml:brush>
  </inkml:definitions>
  <inkml:trace contextRef="#ctx0" brushRef="#br0">15861 8807 957 0,'0'0'42'0,"0"0"10"0,0 0-42 0,0 0-10 0,-7 9 0 0,7-9 0 16,0 0 32-16,-7 7 4 0,-4-4 0 0,1-3 1 15,-1 9 35-15,0-9 6 0,8 3 2 0,3-3 0 16,-7 0 28-16,7 0 5 0,0 0 2 0,0 0 0 16,0 0-19-16,0 0-4 0,0 0-1 0,0 0 0 15,0 0-36-15,0 0-7 0,0 0-2 0,0 0 0 16,0 0-12-16,0 0-2 0,0 0-1 0,0 0 0 16,0 0-11-16,0 0-3 0,0 0 0 0,0 0 0 15,-7 6-7-15,0-2-2 0,3 5 0 0,-3-3 0 16,0-3-8-16,0 1 0 0,4 2 0 0,3-6 0 15,0 0 0-15,0 0 0 0,0 0 0 0,0 0 0 16,0 0 0-16,0 0 10 0,0 0 1 0,0 0 0 0,0 0-11 16,0 0 0-16,0 0-10 0,0 0 10 15,0 0 0-15,0 0 0 0,0 0 0 0,0 0 0 0,0 0 8 0,0 0-8 16,3 3 0-16,-3-3 0 16,0 0-21-16,0 0-8 0,0 0-2 0,0 9 0 15,0-9-35-15,0 0-7 0,0 0-2 0,0 0 0 16,0 0-15-16,0 0-3 0,0 0-1 0,0 0 0 15,0 0 6-15,11 7 2 0,-11-7 0 0,0 0 0 0</inkml:trace>
  <inkml:trace contextRef="#ctx0" brushRef="#br0" timeOffset="1261.53">15928 8838 1263 0,'0'0'56'0,"0"0"12"0,0 0-55 0,0 0-13 15,0 0 0-15,0 0 0 0,0 0 54 0,0 0 8 16,0 0 2-16,7 6 0 0,-7-6-21 0,7 4-4 16,-3 2-1-16,-1-3 0 0,-3-3-24 0,7 9-5 15,-3-5-1-15,-1 5 0 0,-3-9 1 0,0 0 0 16,-3 6 0-16,3 4 0 0,-4-4 0 0,1 3 0 0,-4-2 0 0,3-4 0 16,4-3 9-16,0 0 2 0,0 0 0 0,0 12 0 15,-3-5-20-15,3-7 0 0,0 0-8 0,0 0 8 16,7 3-12-16,0 3 12 0,0 0-13 0,0-6 5 31,3 7-40-31,-3-7-7 0,4 3-1 0,-4-3-429 0,0 0-86 0</inkml:trace>
  <inkml:trace contextRef="#ctx0" brushRef="#br0" timeOffset="1667.39">16207 8870 1267 0,'0'0'112'0,"0"0"-89"16,0 0-23-16,0 0 0 0,0 0 134 0,0 0 22 15,0 0 5-15,0 0 1 0,0 0-115 0,0 0-23 16,0 0-5-16,0 0-1 0,0 0 2 0,3 9 1 0,1-3 0 16,-4-6 0-16,7 3-9 0,0 7-1 15,3-7-1-15,1-3 0 0,-4 9-10 0,4-9-11 16,-4 10 3-16,3-10 0 15,-3 9-20-15,0-6-4 0,-7-3-1 0,4 10 0 16,-1 2-17-16,1-2-3 0,-4-10-1 16,3 9 0-16,-3 4-25 0,4-4-5 0,-4 0 0 0,4 4-364 0,-8-4-73 15</inkml:trace>
  <inkml:trace contextRef="#ctx0" brushRef="#br0" timeOffset="1931.33">16496 8885 1609 0,'0'0'71'0,"0"0"15"0,-4 3-69 0,4-3-17 15,-3 13 0-15,-1-4 0 0,4 1 25 0,0-1 2 16,0-6 0-16,0-3 0 0,-3 10-42 0,3 2-8 16,3-5-1-16,-3-7-1 15,4 9-39-15,-4-6-7 0,0-3-1 0,0 0-574 0</inkml:trace>
  <inkml:trace contextRef="#ctx0" brushRef="#br0" timeOffset="2141.73">16739 8982 1929 0,'0'0'85'0,"0"0"19"0,0 0-84 0,0 0-20 0,0 0 0 0,0 0 0 16,0 0-99-16,0 0-24 0,0 0-5 0</inkml:trace>
  <inkml:trace contextRef="#ctx0" brushRef="#br0" timeOffset="2333.06">17078 8995 1864 0,'0'0'83'0,"-4"6"17"0,1-3-80 0,-1 7-20 16,1-7 0-16,-1 6 0 0,4 1-12 0,4-1-7 16,-4-6-1-16,7 7-520 15,-4-1-105-15</inkml:trace>
  <inkml:trace contextRef="#ctx0" brushRef="#br0" timeOffset="2517.92">17385 9048 230 0,'0'0'20'0,"0"0"-20"0,0 0 0 0,0 0 0 16,0 0 446-16,0 0 85 0,0 0 17 0,0 0 3 15,0 0-617-15,10 10-123 0,8-1-25 16,-18-9-5-16</inkml:trace>
  <inkml:trace contextRef="#ctx0" brushRef="#br0" timeOffset="3210.8">15342 8562 1324 0,'0'0'118'0,"0"0"-94"0,0 0-24 0,0 0 0 16,0 0 125-16,0 0 21 0,0 0 4 0,11 0 1 15,-4 0-131-15,7 0-20 0,-3 0-17 0,-1 0 3 32,1 0-30-32,3 0-5 0,-3 0-2 0,-1 0 0 15,1 0-37-15,-1 0-8 0,1 0-2 0,3 0-329 0,-3 0-65 0</inkml:trace>
  <inkml:trace contextRef="#ctx0" brushRef="#br0" timeOffset="3569.85">15423 8330 1926 0,'0'0'85'0,"0"0"18"0,0 0-83 0,8-3-20 16,-8 3 0-16,7-6 0 0,0 6 0 0,3 0 0 0,4-3 0 15,-3 3-8 1,7 3-52-16,-4-3-9 0,0 0-3 0,0 0 0 16,0 6-9-16,0-3-3 0,0-3 0 0,0 6-566 0</inkml:trace>
  <inkml:trace contextRef="#ctx0" brushRef="#br0" timeOffset="3828.76">15307 8205 1854 0,'0'0'40'0,"0"0"9"0,-3-3 2 0,3-7 1 0,0 10-41 0,3-3-11 16,-3 3 0-16,4-6 0 16,6 6-60-16,4-3-13 0,0-4-3 0,4 7-428 15,0-3-84-15</inkml:trace>
  <inkml:trace contextRef="#ctx0" brushRef="#br0" timeOffset="4052.41">15363 8054 1152 0,'0'0'102'0,"0"0"-82"0,0 0-20 0,0 0 0 16,0 0 152-16,0 0 25 0,8-3 6 0,6-3 1 15,0 6-204 1,3 0-40-16,1-3-8 0,0 3-427 0,3-7-85 0</inkml:trace>
  <inkml:trace contextRef="#ctx0" brushRef="#br0" timeOffset="4284.75">15381 7876 1609 0,'0'0'71'0,"0"0"15"0,0 0-69 0,7 0-17 16,0-10 0-16,0 10 0 16,4 0-154-16,-4-3-34 0,14-3-8 0,-3 3 0 0</inkml:trace>
  <inkml:trace contextRef="#ctx0" brushRef="#br0" timeOffset="4534.53">15423 7709 2041 0,'0'0'90'0,"0"0"19"0,0 0-87 0,0 0-22 0,4-6 0 0,0 0 0 0,-4 6 8 0,7 0-8 16,0-10 8-16,3 10-8 16,1-3-133-16,-4 3-31 0,10-9-7 15,-2-1-1-15</inkml:trace>
  <inkml:trace contextRef="#ctx0" brushRef="#br0" timeOffset="4750.03">15420 7625 1760 0,'0'0'78'0,"0"0"16"0,0 0-75 0,0 0-19 0,0 0 0 0,0 0 0 15,0 0 21-15,11-3 1 16,3-1 0-16,0-2 0 15,0 6-70-15,3 0-15 0,1-3-2 0,0 3-1 16,-1-6-115-16,1 6-23 0,0 0-5 0</inkml:trace>
</inkml:ink>
</file>

<file path=ppt/ink/ink20.xml><?xml version="1.0" encoding="utf-8"?>
<inkml:ink xmlns:inkml="http://www.w3.org/2003/InkML">
  <inkml:definitions>
    <inkml:context xml:id="ctx0">
      <inkml:inkSource xml:id="inkSrc0">
        <inkml:traceFormat>
          <inkml:channel name="X" type="integer" max="27388" units="cm"/>
          <inkml:channel name="Y" type="integer" max="18258" units="cm"/>
          <inkml:channel name="F" type="integer" max="65535" units="dev"/>
          <inkml:channel name="T" type="integer" max="2.14748E9" units="dev"/>
        </inkml:traceFormat>
        <inkml:channelProperties>
          <inkml:channelProperty channel="X" name="resolution" value="1000.29218" units="1/cm"/>
          <inkml:channelProperty channel="Y" name="resolution" value="1000.43835" units="1/cm"/>
          <inkml:channelProperty channel="F" name="resolution" value="0" units="1/dev"/>
          <inkml:channelProperty channel="T" name="resolution" value="1" units="1/dev"/>
        </inkml:channelProperties>
      </inkml:inkSource>
      <inkml:timestamp xml:id="ts0" timeString="2024-03-18T17:35:18.195"/>
    </inkml:context>
    <inkml:brush xml:id="br0">
      <inkml:brushProperty name="width" value="0.05292" units="cm"/>
      <inkml:brushProperty name="height" value="0.05292" units="cm"/>
      <inkml:brushProperty name="color" value="#FF0000"/>
    </inkml:brush>
  </inkml:definitions>
  <inkml:trace contextRef="#ctx0" brushRef="#br0">2139 7254 26719 0,'13'-11'2368'0,"-4"3"-1888"0,-2 2-480 0,-2 4 0 0,0 2 0 0,2-4-160 0,7-5 0 0,8-4 0 31,5-7-832-31,1-1-160 0,0 1-48 0,-5-2 0 0,-2 3 1200 0,-7 1 432 0,-4 2-16 0,-4 3 0 16,-2 0 1648-16,-3 0 336 0,-1 1 64 0,-3 2 16 15,1 1-288-15,-3 2-48 0,0 2-16 0,-2 1 0 16,-1 4-1360-16,0 0-288 0,-1 0-48 0,-1 3-16 16,-4 0-416-16,-2 0 0 0,-5 4-144 0,-3-3 144 15,-4 2-176-15,-4-1 176 0,-4-1-160 0,-4-4 160 16,-5 0 0-16,-3-4-144 0,-3-2 144 0,3 1 0 0,1-1 176 0,-4 1 112 16,-1-1 32-16,-1 3 0 0,-1-1-48 0,2 2 0 15,3 2 0-15,5 2 0 0,3-2-112 0,5 2-32 16,9 0 0-16,5 2 0 0,5 0 0 0,3 1 0 15,4 1 0-15,3 0 0 0,2 0-128 0,-2 4 0 16,4-3 0-16,0 6 0 0,1 2 0 0,1-2-272 16,2 3 64-16,0 0 16 0,0-1 192 0,1 1 0 15,1 0 0-15,1 3 0 0,0-3 0 0,-1 3 0 16,1-1 0-16,0 1 160 0,-1 0-160 0,-1 0 0 16,0 3 0-16,1 0 0 0,-2 1 0 0,-2 3 0 15,1 7 0-15,-4 5 0 0,0 4 160 0,-3 14 96 0,-3 8 32 16,-1 12 0-16,-2 9-64 0,1 1-16 0,-2 3 0 0,2-2 0 15,3-8-208-15,2 3 0 0,2 3 0 0,3-2 0 16,0-4-192-16,4-3 192 0,4-2-192 0,-1 0 192 16,1-7-160-16,-1-4 160 0,-1-2-128 0,-2-2 128 15,1 2 0-15,-2-1 0 0,-1-4 192 0,0-4-64 16,0-5-128-16,-1-4 0 0,1-3 128 0,-4-3-128 16,-1-5 256-16,-1-1 0 0,-3 1-16 0,-2-1 0 15,-3 1-32-15,-2-1 0 0,-1 4 0 0,-2-3 0 16,1 0-208-16,1 0 144 0,-1-1-144 0,2 0 128 15,4-3 80-15,2 1 16 0,0-1 0 0,4-4 0 16,2-2 0-16,2-5 0 0,4-1 0 0,3-6 0 0,2 0-48 16,3-1-16-16,3-3 0 0,3-2 0 0,6-2-16 15,6-2 0-15,7 0 0 0,7-5 0 0,9 1 80 0,8-4 16 16,9 0 0-16,6-1 0 0,2-4 64 0,1 3 16 16,2-2 0-16,0 0 0 0,-1 2-320 0,-5 1 160 15,-3 2-160-15,-7 0 128 0,-3-1-128 0,-7-1 0 16,-3 2 0-16,-4 0 0 15,-1 1-480-15,-7 0-128 0,-3 2-32 0,-6-2-14240 16,-3 2-2848-16</inkml:trace>
</inkml:ink>
</file>

<file path=ppt/ink/ink21.xml><?xml version="1.0" encoding="utf-8"?>
<inkml:ink xmlns:inkml="http://www.w3.org/2003/InkML">
  <inkml:definitions>
    <inkml:context xml:id="ctx0">
      <inkml:inkSource xml:id="inkSrc0">
        <inkml:traceFormat>
          <inkml:channel name="X" type="integer" max="27388" units="cm"/>
          <inkml:channel name="Y" type="integer" max="18258" units="cm"/>
          <inkml:channel name="F" type="integer" max="65535" units="dev"/>
          <inkml:channel name="T" type="integer" max="2.14748E9" units="dev"/>
        </inkml:traceFormat>
        <inkml:channelProperties>
          <inkml:channelProperty channel="X" name="resolution" value="1000.29218" units="1/cm"/>
          <inkml:channelProperty channel="Y" name="resolution" value="1000.43835" units="1/cm"/>
          <inkml:channelProperty channel="F" name="resolution" value="0" units="1/dev"/>
          <inkml:channelProperty channel="T" name="resolution" value="1" units="1/dev"/>
        </inkml:channelProperties>
      </inkml:inkSource>
      <inkml:timestamp xml:id="ts0" timeString="2024-03-18T17:36:23.048"/>
    </inkml:context>
    <inkml:brush xml:id="br0">
      <inkml:brushProperty name="width" value="0.05292" units="cm"/>
      <inkml:brushProperty name="height" value="0.05292" units="cm"/>
      <inkml:brushProperty name="color" value="#FF0000"/>
    </inkml:brush>
  </inkml:definitions>
  <inkml:trace contextRef="#ctx0" brushRef="#br0">3307 17276 6447 0,'8'7'576'0,"-3"-3"-576"0,-1 0 0 0,-3 0 0 0,-1 0 3008 0,0-2 512 0,-1 2 80 0,0 1 32 0,-1 5-2544 0,-1-1-512 15,-2 4-112-15,0-4-16 0,-3-2 960 0,2-1 176 16,-1-3 32-16,-2 0 16 0,0-3-624 0,-3 0-128 15,1 0-32-15,-4-3 0 0,-1 0-848 0,-3-1 0 16,0 2 0-16,-6-4-192 0,-1 2-64 0,-6 0-32 16,-3-2 0-16,-4 0 0 0,-6 0 288 0,-8-4 0 15,-6 4 176-15,-8-3-176 0,-5 3 304 0,-5 2-48 16,-3 0-16-16,1-2 0 0,1-2-240 0,3 4 176 16,2 0-176-16,5 2 160 0,5 4 32 0,7-2 16 15,6 1 0-15,5 2 0 0,3-3 928 0,2 0 176 16,2 0 32-16,-2 4 16 0,3-2-752 0,-1 2-160 15,3 2-16-15,1 0-16 0,-1-2-416 0,2 0-256 0,2-2 48 0,1 1 0 16,1 0 208-16,4-3 0 16,-1 3-160-16,2-2 160 0,2 1 0 0,0 1 0 0,2-2 192 0,0 4-64 15,1 2 160-15,3 0 32 0,0-1 0 0,4 3 0 16,2-2-128-16,1 3-32 0,4-2 0 0,4 5 0 16,0-3-160-16,2 0 0 0,3 2 0 0,1 0 128 15,1 1 128-15,0 3 0 0,2-3 16 0,-2 3 0 16,0 2-272-16,-1-2 0 0,0 4 0 0,-3 1 0 15,2 1 0-15,-1 0 0 0,-1 0 0 0,-2 1 0 16,1-3 0-16,-2 1 0 0,1 1 0 0,-1 0 0 16,0 0 0-16,1 1 0 0,0-1 0 0,0 0 0 15,1 3 0-15,0 3 0 0,3 1 0 0,1 0 0 0,0-1 0 16,1 1 0-16,0 2 0 0,1 0 0 0,0-5 144 0,-1-1 128 16,0 0 32-16,-2-6 0 0,1 4-304 0,-4-4 0 15,0 0 0 1,-2-1 0-16,-2-3 0 0,0 1 0 0,-4-5 0 0,0 1 0 0,0 0 160 0,-1-5-32 15,1 2 0-15,-1-2 0 0,1 0 0 0,1-2 0 16,1-2 0-16,1-1 0 0,0 0 208 0,3 1 48 16,1-3 0-16,-1 0 0 0,2 1-256 0,-1 1-128 15,0-2 128-15,1 3-128 0,-1-2 0 0,2 1 0 16,-2-2 0-16,0 0-128 0,0 0 0 0,0 0 0 16,0 0 0-16,0 0 0 15,17 16 128-15,-13-16 0 0,1 3 128 0,1-3-128 0,2 0 224 0,4 0-32 0,5 0 0 16,4 0 0-16,5 0 128 0,4 1 32 0,3 2 0 0,5-3 0 15,7 2-160-15,5-2-16 0,5 0-16 0,1 4 0 16,-1-2-160-16,6 2-176 0,4 3 48 0,0 0 0 16,-4-1 0-16,3-4 0 0,0-2 0 0,-1-3 0 15,-6 0 128-15,5-1 0 0,4 2 0 0,0-2 0 16,-6 2 0-16,2-2-192 0,1 0 192 0,3 2-192 16,-1 2 192-16,6 2 128 0,2 2-128 0,-4 2 176 15,-3 0-176-15,-3-2 128 0,-4-1-128 0,3 0 128 16,3 1-128-16,-1 2 128 0,-5 3-128 0,-5-3 128 0,-4 0-128 0,-6-2 0 15,-5-3-192-15,-6 2 192 0,-3-3 0 0,-6 2 0 16,-3-2 0-16,-6-2 0 16,-2 2 0-16,-5-3 0 0,-2 2 192 0,-3 1-64 0,-1-4 80 0,0 2 16 15,-2-4 0-15,0-1 0 0,-2-3 32 0,2 1 0 16,0-4 0-16,-1-3 0 0,2-1-112 0,1 1-16 16,-1-2 0-16,3-3 0 0,-2 2 0 0,2-4 0 15,-1 2 0-15,0-1 0 0,1 0-128 0,-2-3 0 16,3-1 0-16,-1 0 0 0,-1-2 128 0,0-1 0 15,1 1 0-15,-3-6 0 0,1 0 32 0,-2 0 0 16,0 4 0-16,-2-5 0 0,-1 3-160 0,0 1 160 16,-3-4-160-16,-1 3 160 0,1-3-16 0,-1-2 0 15,-1-1 0-15,1 2 0 0,0-1-144 0,-1-1 0 16,-1-3 0-16,1-1 0 0,0 7 0 0,-2 2 0 0,1 4 0 0,-4 6 0 16,1 1 0-16,-2 3 0 0,1 4 0 0,-1 2 0 31,0 0-368-31,1-2 0 0,0 4 0 0,1 0 0 0,2 4 48 0,-1-3 0 0,0 1 0 0,1 3 0 15,1-3 160-15,1 2 160 0,0 1-208 0,0 0 80 16,0 2 128-16,1-2 0 0,-1 2 128 0,1 2-128 16,-2-1 0-16,1 2 0 0,-1 2 0 0,0 2-128 15,-2 3-32-15,-1 0 0 0,-2 4 0 0,-2 2 0 32,-2 4-208-32,-6 4-32 0,-1 2-16 0,-3 2 0 0,0-2-128 0,-6 0-32 0,-4 1 0 0,-5-4-12160 31,-4 0-2448-31</inkml:trace>
  <inkml:trace contextRef="#ctx0" brushRef="#br0" timeOffset="14865.12">19622 10276 29487 0,'16'-16'2624'0,"-3"4"-2112"0,-3 2-512 0,-4 5 0 0,2 1 768 0,4-2 64 0,12-10 0 0,10-7 0 16,10-5-2496-16,1 0-480 0,-3 3-96 0,-7 5-32 0,-10 5 1904 0,-13-1 368 15</inkml:trace>
  <inkml:trace contextRef="#ctx0" brushRef="#br0" timeOffset="15226.31">19382 9987 43311 0,'-37'-12'1920'0,"7"6"384"0,0 0-1840 0,8 0-464 15,7 2 0-15,3 2 0 16,-7-2-640-16,-13-2-208 0,-19-5-48 0,-14-3-16 0,-9 4 544 0,-4 0 112 16,1 4 32-16,-1 4 0 15,-1-2-928-15,0 4-176 0,1 0-32 0,3 0-16 16,2 4-416-16,3-4-64 0,7 0-32 0,6 0 0 0,8-4 1328 0,4-1 272 0,7 0 48 15,5 0 16-15,6 1 1376 0,7 1 288 0,6 0 48 0,8 0 16 16,6 0-80-16,9 1-16 0,9 4 0 16,11-2 0-16,9 6-512 0,13 3-96 0,10 1-32 0,9 0 0 15,1 2-512-15,18 4-96 0,15 3-32 0,9 3 0 32,3-2-464-32,9 1-112 0,10 1 0 0,3-3-16 15,6-3-928-15,3 0-176 0,4-4-32 0,-7-2-16 0,-9 0 688 0,19-4 144 16,15 0 16-16,13-2 16 0,9-2 1360 0,7 1 272 0,9-3 48 0,7 4 16 15,7-3 368-15,2 4 80 0,0 1 16 0,9 1 0 16,6 3-768-16,6 3-128 0,3 5-48 0,4 1 0 0,0 5-464 0,0 0 0 16,-3 1 0-16,-2-1 0 0,-2 2-144 0,-2 3-80 15,-6-1-16-15,-7 1 0 16,-7-1-1168-16,-7-2-256 16,-16 1-32-16,2-3-16 0,-5-1 48 0,-7 0 16 0,-10-4 0 0,-5 0-7200 15,-3-1-1456-15</inkml:trace>
</inkml:ink>
</file>

<file path=ppt/ink/ink22.xml><?xml version="1.0" encoding="utf-8"?>
<inkml:ink xmlns:inkml="http://www.w3.org/2003/InkML">
  <inkml:definitions>
    <inkml:context xml:id="ctx0">
      <inkml:inkSource xml:id="inkSrc0">
        <inkml:traceFormat>
          <inkml:channel name="X" type="integer" max="27388" units="cm"/>
          <inkml:channel name="Y" type="integer" max="18258" units="cm"/>
          <inkml:channel name="F" type="integer" max="65535" units="dev"/>
          <inkml:channel name="T" type="integer" max="2.14748E9" units="dev"/>
        </inkml:traceFormat>
        <inkml:channelProperties>
          <inkml:channelProperty channel="X" name="resolution" value="1000.29218" units="1/cm"/>
          <inkml:channelProperty channel="Y" name="resolution" value="1000.43835" units="1/cm"/>
          <inkml:channelProperty channel="F" name="resolution" value="0" units="1/dev"/>
          <inkml:channelProperty channel="T" name="resolution" value="1" units="1/dev"/>
        </inkml:channelProperties>
      </inkml:inkSource>
      <inkml:timestamp xml:id="ts0" timeString="2024-03-18T17:36:56.481"/>
    </inkml:context>
    <inkml:brush xml:id="br0">
      <inkml:brushProperty name="width" value="0.05292" units="cm"/>
      <inkml:brushProperty name="height" value="0.05292" units="cm"/>
      <inkml:brushProperty name="color" value="#FF0000"/>
    </inkml:brush>
  </inkml:definitions>
  <inkml:trace contextRef="#ctx0" brushRef="#br0">3567 11509 9215 0,'-12'-13'816'0,"2"4"-656"0,0-3-160 0,0 5 0 0,3 3 5840 0,-2 2 1136 0,-1-2 240 0,-9-2 32 15,-11-6-5168-15,-12-3-1040 0,-10-3-208 0,-7 6-32 16,-7 0-624-16,-3-1-176 0,-3 3 0 0,-3-2 0 31,1 2-272-31,-4-2-128 0,-2-1-32 0,-2 4 0 0,-1-6 304 0,0 1 128 0,-1 2-128 16,2-1 128-16,4 3 352 0,2 1 160 0,0-3 16 0,3 5 16 15,5 1 96-15,0 0 0 0,0 2 16 0,1 2 0 16,4-1-432-16,3 2-96 0,2-3 0 0,7-1-128 16,6 4 0-16,6 1 0 0,3 0 0 0,5 1 0 15,3 2 144-15,2 3-144 0,3 0 0 0,4 4 144 16,1 0-144-16,4 0 0 0,2 4 0 0,3-1 0 16,1 0-176-16,2 2-16 0,2 4 0 0,0-3 0 15,2 4 16-15,1-2 0 0,-2 7 0 0,1-2 0 16,-1 5 176-16,0 0-208 0,-1 2 80 0,-3 7 128 15,-2 7-144-15,-3 3 144 0,-3 4 0 0,-1 2 0 0,-2-4 0 0,1 1 0 16,0-3 160-16,-1-2-32 0,2-1 80 0,0 1 32 16,1-1 0-16,1 3 0 0,1 3-48 0,1-2 0 15,1 3 0-15,2-7 0 0,4-1-48 0,1-4-16 16,2-1 0-16,-1-1 0 0,2 2-128 0,0 1 192 16,-2 2-192-16,0 2 192 0,-1 1-192 0,-2 2 0 15,-2 3 0-15,0-2 0 16,-2-1 0-16,0-2 0 0,0-1 128 0,0 1-128 0,2-1 128 0,-4 6-128 15,1 0 192-15,0 1-64 0,3-6-128 0,-1-11 160 0,1-3-160 16,2-9 160-16,1 1 224 0,2-7 64 0,1 0 0 0,1-6 0 16,1-2-48-16,1-1 0 0,2-4 0 0,2 0 0 15,1 0 48-15,4-3 16 0,2-2 0 0,6 1 0 16,4-4-16-16,5 1 0 0,8-3 0 0,5-2 0 16,5 3-64-16,8-4-32 0,9-2 0 0,11 2 0 15,9 0-352-15,10 4 0 0,13-1 0 0,8 1 0 16,2-4 0-16,11 4 0 0,11 0 0 0,8 0 0 15,3-7 0-15,2 1 0 0,1 2 0 0,-2 0 0 16,-1-1 0-16,-7 0-240 0,-5 2 64 0,-5-1-14720 16,-3 4-2944-16</inkml:trace>
  <inkml:trace contextRef="#ctx0" brushRef="#br0" timeOffset="22482.97">20947 12088 43311 0,'-2'-3'3840'0,"-1"2"-3072"0,2 1-608 0,0 0-160 0,0 1-912 0,-2 2-224 0,-1 0-32 0,-6 0-16 0,-3 0 848 0,-7 0 160 16,-7 3 48-16,-8 0 0 15,-6-1-704-15,-7 1-128 0,-7 3-16 0,-10-3-16 16,-9 2 272-16,-10-3 48 0,-8-2 16 0,-4 4 0 0,-4-1 1760 16,-3 0 368-16,-2 0 64 0,4 0 0 0,2 0-416 0,4-1-96 15,6 4 0-15,3-3-16 0,6-2-304 0,3 1-48 16,3-4-16-16,2 2 0 0,3-2-416 0,-3 0-96 15,-1 0 0-15,-1-1-128 0,-1-1 0 0,-2 0 0 16,-1 0-160-16,1 1 160 0,5-3-416 0,-4 2 32 16,3 1 16-16,3 0 0 0,2 1 192 0,3 2 48 15,4-2 0-15,2 0 0 0,3 3 128 0,2-1 144 0,5 0-16 16,2-3-128-16,5 4 208 0,6-4-64 0,6 0-16 16,7-4 0-16,6 1 16 0,2 0 0 15,4-1 0-15,2 2 0 0,3-5 32 0,0 1 0 0,1 3 0 0,0-4 0 16,1 1-176-16,0-3 0 0,1 2 0 0,0 1 0 15,1-4 0-15,0-1 0 0,4 0 0 0,0-4-176 16,2 1 176-16,2-1 0 0,1-3 0 0,3-2 0 16,0 2 0-16,2-5 224 0,2 4-48 0,2-2-16 15,1 1-32-15,2-1 0 0,1 2 0 0,3 2 0 16,2 1-128-16,1 1 0 0,1-1 144 0,-1 3-144 16,1 0 0-16,-3 4 128 0,-2 3-128 0,-3-1 0 0,-3 2 0 15,-5 3 0-15,-1 0 0 0,-5 2 0 0,-2 0 0 16,-1 2 0-16,-4 0 0 0,1 1 0 0,-4 2-256 0,-1 2-32 15,-3-1 0-15,-2 0 0 0,-4 1 288 0,-1 2-128 16,-3 1 128-16,-5-1 0 0,-1 4 0 0,-3-1 0 16,-3 5 0-16,-4 1 0 15,0 1-128-15,-4 3 128 0,1-2 0 0,-2 2 0 0,1-1 0 0,2 1-128 16,3-2 128-16,6-4 0 0,3 0 0 0,9-1 0 16,5-1 0-16,6-2 0 0,4 0 416 0,4 1-16 15,7 0 0-15,4 2 0 0,3 4-144 0,7 0-16 16,4 1-16-16,3 4 0 0,4-1-224 0,1 4 0 15,1 2 0-15,-2-3 0 16,1 5-384-16,-2-3-80 0,-2 4-16 0,-1 4-12960 0,-2 8-2608 16</inkml:trace>
  <inkml:trace contextRef="#ctx0" brushRef="#br0" timeOffset="38979.36">981 15293 26719 0,'-14'-6'2368'0,"3"1"-1888"0,3 3-480 0,5 0 0 0,0 1 0 0,-3-2 0 0,-8-3 0 0,-8-4 0 0,-5 0 0 0,-1-2-336 0,3-3 48 0,5 5 16 15,3 0 528-15,4 0 128 0,3 4 0 0,4-2 16 16,3 1 1264-16,3 1 256 0,3 3 64 0,5 0 0 16,2 2-992-16,4 1-192 0,5 0-32 0,3 1-16 15,7 2-400-15,5-3-80 0,7 2-16 0,6-4 0 16,4-1 16-16,1-1 0 0,3 1 0 0,2-4 0 16,3-2-112-16,3 0-32 0,3-3 0 0,4-2 0 0,-1 2-128 15,-4-1 160-15,-5 3-160 0,-2-1 160 0,1 4-160 0,-2-3 192 16,-1 1-192-16,-3 2 192 0,-5 2-192 15,-2 1 160-15,-1 0-160 0,-5-2 160 16,-3 0 0-16,2 0 0 0,0 0 0 0,-2-1 0 0,-1 1 48 0,-2 0 16 16,-5 2 0-16,-4 1 0 0,-4 0-96 0,-2 0 0 15,-2 0-128-15,-3-1 192 0,-1-2 32 0,-2 2 0 16,2-2 0-16,-6 0 0 0,0 0 0 0,0 0 0 16,-1 2 0-16,-1-5 0 0,0 3-80 0,1-1-16 15,-1 1 0-15,-1-3 0 0,-1 3-128 0,0-2 0 16,-2 6 0-16,-1-4 0 0,-1-1 0 0,-3 1 0 15,-2 0 0-15,-3 0 0 0,-1 2 0 0,-3-4 128 0,-5 1-128 16,-4 0 128-16,-1 1 16 0,-6 0 0 16,0-1 0-16,-5 1 0 0,2 3 48 0,-4 0 0 0,0 2 0 0,3 1 0 15,1-3-192-15,6 3 128 0,4 0-128 0,2 0 128 16,4 0-128-16,2 0 0 0,4 0 0 0,2-3 0 16,3 0 0-16,2-1 0 0,4-2 0 0,3 0 0 15,2 0-384-15,3-4 64 0,3 1 0 16,4 2 0-16,2-2 0 0,5-1 0 0,4 2 0 0,3 0 0 15,-3 2 176-15,4-3 144 0,4 6-192 0,-1-3 192 16,0 2 0-16,-2 4 0 0,-2 0 0 0,-3 4 0 16,-2-2 0-16,-6 4 0 0,-3 0 0 0,-3 4 0 15,-3-2 0-15,-4 2 0 0,0 1 128 0,-2 1-128 16,-2 2 368-16,-1-2-32 0,-1 4 0 0,-1-1 0 16,0 1-32-16,-2 0-16 0,0 3 0 0,-3-2 0 0,1 4-32 0,-3-1 0 15,1-2 0-15,-3 5 0 0,-1 3-80 0,-3 1-32 16,-1-2 0-16,-2 3 0 0,-4 4-144 0,-1 3 128 15,-2-1-128-15,-2 1 128 0,0 3-304 0,0-2-64 16,0 1-16-16,4 8-20496 16</inkml:trace>
  <inkml:trace contextRef="#ctx0" brushRef="#br0" timeOffset="40429.55">4763 15901 35935 0,'-11'-13'3200'0,"-1"0"-2560"0,-2 1-512 0,0 4-128 0,3 6 1648 0,0-2 304 0,-5 2 64 0,-15-7 16 15,-17-4-6000-15,-18-2-1216 0,-8-3-224 0,-2 2-48 0,-2 1 4304 0,-3-1 880 16,3 4 272-16,5-2-160 16,4 2-3632-16,4 2-736 0,3 2-144 15,3-1 16-15,2 1 10736 0,2 2 2160 0,8 0 416 0,1 2 112 0,3-2-5920 0,2 1-1184 16,3 0-256-16,2-1 0 0,0 1-1056 0,7 1-208 15,6-2-144-15,5 0 224 0,4 2-368 0,8-2-80 16,6 4-16-16,6 0 32 16,7 2-176-16,9 0-16 0,11 4-16 0,14 2 32 15,13 4-64-15,10 3 0 0,10 3-16 0,11 2 16 0,10-2 224 16,5-1 32-16,7 1 16 0,0-2 32 0,3 1 144 0,-4-3 0 16,1 2 0-16,-12-6 0 0,-8-4 384 0,-10-4 64 15,-5 0 0-15,-13-2 48 0,-9 0 80 0,-13-3 0 0,-9-1 16 0,-11 0 48 16,-6-1 128-16,-4-2 16 0,-7 2 16 0,-4 0 32 15,-2 1-144-15,-5-4-32 0,-3 4 0 0,-8-4 48 16,-3 2-240-16,-7-2-32 0,-8 0-16 0,-10-1 0 16,-6 3-416-16,-15 2 0 0,-11 0-192 0,-11 2 192 15,-6 2-256-15,-8 2 80 0,-7 6 16 0,-4 0 0 16,-4 0 160-16,-4 7-128 0,-3 0 128 0,-2 3-128 16,2 3-208-16,6-1-48 0,10 2 0 0,4 2-20704 15</inkml:trace>
</inkml:ink>
</file>

<file path=ppt/ink/ink23.xml><?xml version="1.0" encoding="utf-8"?>
<inkml:ink xmlns:inkml="http://www.w3.org/2003/InkML">
  <inkml:definitions>
    <inkml:context xml:id="ctx0">
      <inkml:inkSource xml:id="inkSrc0">
        <inkml:traceFormat>
          <inkml:channel name="X" type="integer" max="27388" units="cm"/>
          <inkml:channel name="Y" type="integer" max="18258" units="cm"/>
          <inkml:channel name="F" type="integer" max="65535" units="dev"/>
          <inkml:channel name="T" type="integer" max="2.14748E9" units="dev"/>
        </inkml:traceFormat>
        <inkml:channelProperties>
          <inkml:channelProperty channel="X" name="resolution" value="1000.29218" units="1/cm"/>
          <inkml:channelProperty channel="Y" name="resolution" value="1000.43835" units="1/cm"/>
          <inkml:channelProperty channel="F" name="resolution" value="0" units="1/dev"/>
          <inkml:channelProperty channel="T" name="resolution" value="1" units="1/dev"/>
        </inkml:channelProperties>
      </inkml:inkSource>
      <inkml:timestamp xml:id="ts0" timeString="2024-03-18T17:37:40.997"/>
    </inkml:context>
    <inkml:brush xml:id="br0">
      <inkml:brushProperty name="width" value="0.05292" units="cm"/>
      <inkml:brushProperty name="height" value="0.05292" units="cm"/>
      <inkml:brushProperty name="color" value="#FF0000"/>
    </inkml:brush>
  </inkml:definitions>
  <inkml:trace contextRef="#ctx0" brushRef="#br0">29122 4912 23039 0,'0'0'2048'0,"1"0"-1648"0,-1 0-400 0,1 0 0 0,1 0 352 16,-2-3-16-16,0 2 0 0,1-2 0 0,-2 0 1200 0,-2-2 224 15,0 1 48-15,-4-3 16 0,-1 0-512 0,-5 1-96 0,-3 1-32 0,-5 2 0 16,-2-1-352-16,-9 1-80 0,-7 3-16 0,-10 3 0 16,-12 1-208-16,-13 2-32 0,-10-3-16 0,-13 2 0 15,-6 2-256-15,-11-2-48 0,-6 0-16 0,-3-4 0 16,4-1-32-16,-8 0 0 0,-2 2 0 0,-4-2 0 15,0 0 64-15,-5 0 0 0,-1 3 0 0,0-3 0 16,6 0-48-16,-1 1 0 0,1-1 0 0,2 2 0 16,-2 1-144-16,3 1 0 0,2-4 144 0,3 1-144 0,5 1 0 15,2 1 0-15,8-3 0 0,2-3 0 0,-1 6 0 0,-1 0 0 16,-2 4 0-16,7-1 0 0,6 0 0 0,3 0 0 16,2 4 0-16,9 0 0 0,7-1 272 0,7-3-16 15,9-2 0-15,7 2 0 16,5 0-96-16,6 0-32 0,5 0 0 0,5-2 0 0,7 2-128 0,2-6 128 15,5 3-128-15,5-3 128 0,4 0-128 0,4 0 192 16,2-3-192-16,1 3 192 0,4-4-192 0,0 4 160 16,1-2-160-16,2-2 160 0,1 2-160 0,0-1 0 15,1 2 0-15,0-1 0 0,2 0 0 0,-3 1 0 16,1 1 0-16,-1 0 0 0,-1-1 0 0,-2 1 0 16,0 1 0-16,-2 0 0 0,0 1 0 0,-3 0 0 15,0-1 0-15,-1 2 0 0,-1-1 0 0,-1 0 0 0,-3 0 0 16,0 0 0-16,-1 0 0 0,-2 0 0 0,0-2 0 15,-1 0 0-15,-1 0 0 0,-1 3 0 0,-1-3 0 0,-2 0 0 16,2 0 0-16,-3 0 0 0,-1-3 0 0,-1 1 0 16,-1 0 0-16,-2 0 0 0,1-2 0 0,0 2 0 31,1-1-704-31,0 2 0 0,-1 1-16 0,0 1-18096 0</inkml:trace>
  <inkml:trace contextRef="#ctx0" brushRef="#br0" timeOffset="796.68">21977 5604 17503 0,'13'-10'1552'0,"-4"2"-1232"0,-1 1-320 0,-3 4 0 0,-1-1 960 0,2-2 144 0,6-7 32 0,9-8 0 16,5-5 336-16,1-8 80 0,1-2 16 0,-5 1 0 15,-2 4-640-15,-2-1-128 0,-3 5-32 0,-3 1 0 16,1 4-320-16,-4 0-80 0,0 2-16 0,-2 5 0 15,1-1 96-15,-3 6 0 0,-1 1 16 0,-1 2 0 0,-4 2 304 16,0 1 48-16,-3 4 16 0,0-2 0 0,0 2 0 0,-3 0 0 16,-1 2 0-16,-2 1 0 0,0 3-320 0,-2-1-48 15,-1 3-16-15,-1-1 0 0,1 1-240 0,0 2-48 16,0 0-16-16,1-1 0 0,0-2-144 0,1 2 0 16,2-3 144-16,-1 0-144 0,3 2 144 0,-2 0-144 15,1 0 192-15,0 0-192 0,-2 5 208 0,-1-1-64 16,-1 4-16-16,-1 1 0 0,-5 6-128 0,-2 5 160 15,-5 7-160-15,-5 8 160 0,-6 8-160 0,-6 12 192 16,-7 10-192-16,-4 8 192 0,-2 2-192 0,-3 3 0 16,0 1 144-16,-3 0-144 0,-1 3 256 0,-4 0 0 15,0-2-16-15,-6 4 0 0,-3 7 128 0,-6 1 16 0,-2 4 16 0,-6-3 0 16,-1-2 288-16,-3 7 48 0,-4 3 16 0,2-2 0 16,10-12-144-16,-5 5-32 0,-2 8 0 15,8-7 0-15,10-3-208 0,7-13-48 0,8-12-16 0,4 0 0 16,4 0-304-16,7-9 160 0,5-4-160 0,7-7 128 15,7-6-128-15,6-9 0 0,5-3 0 0,5-9 0 16,3-2 0-16,4-5 0 0,1-3 0 0,1-4 0 16,4-2 0-16,0-2 0 0,2-3-128 0,2-2 128 15,2 0-288-15,1-2 16 0,3-2 0 0,2-2 0 16,1 1-368-16,-1-2-80 16,-1 0-16-16,0-2 0 0,-1-2-448 0,-3 0-96 0,0-1 0 0,-6 2-16 15,-3-2-688-15,-4 1-128 0</inkml:trace>
  <inkml:trace contextRef="#ctx0" brushRef="#br0" timeOffset="1880.27">19298 8449 9215 0,'-3'-2'816'0,"1"1"-656"0,0 2-160 0,5 1 0 0,-2-2 0 0,0 3 0 0,1-2-192 0,-1 2 192 16,1-1-1248-16,3 2-128 0,1-2-32 0,1-2 0 0,0 0 1408 0,0-5 464 15,2 2 0-15,-1-1 0 0,0-2 1552 0,0-3 304 16,-1 2 64-16,0-2 16 0,1-1-512 0,-2-2-96 16,0 3-32-16,0 2 0 0,1-2-336 0,-1 3-64 15,0 2-16-15,-2 0 0 0,-1 4-816 0,0 0-160 16,-1 2-48-16,-2 3 0 0,0 5-192 0,0-2-128 16,-2 2 128-16,-1 0-128 0,1 0 0 0,1-1-240 15,-2-3 48-15,2-3 0 0,0 0 512 0,-2 1 96 16,2-4 32-16,0 2 0 0,1-4 992 0,-1 2 208 15,-1 0 32-15,1-4 16 0,0 1-672 0,0 1-128 16,1 2-16-16,0 0-16 0,0 0-544 0,0 0-96 16,0 0-32-16,0 0 0 15,0 0-192-15,0 0 0 16,-24-1 0-16,18 4-160 0,0 4 160 0,-3-1 0 0,0 4 0 16,0 2 0-16,-3 0 0 0,3 1 0 15,-1 0 0-15,-3 2 0 0,2-1 0 0,-2 1 0 0,-1-2 0 0,-2 0 0 16,0-3 0-16,-2-1 256 0,-1 4-64 0,-4-1-16 15,1 1 128-15,-3 3 16 0,-3 2 16 0,-3 1 0 16,-2 4-160-16,-4 4-48 0,-3 2 0 0,-7 5 0 16,-6 2-128-16,-9 8 0 0,-7 1-160 0,-8 2 160 15,-2 0 0-15,-19 7 0 0,-15 4 0 0,-16 5 160 16,-8 3-160-16,-15 2 0 0,-13 5 0 0,-15 0 0 16,-5 3 0-16,-25 4 0 0,-17 10 0 0,-16-3 0 15,6-3 240-15,-41 13 16 0,-33 11 0 0,-4 4 0 16,5 4 0-16,7-1 16 0,19-10 0 0,-16 10 0 0,-10 3 176 15,0 3 48-15,15 1 0 0,-7 2 0 0,-3 4-224 0,4-6-32 16,14-5-16-16,0 3 0 0,1 2-224 0,2-4 0 16,9-8 0-16,0-1 0 0,6 3-384 0,9-10 0 15,15-7-16-15,4-4 0 16,5-2-112-16,3-1 0 0,3 0-16 16,9-11-11760-16,7-4-2336 0</inkml:trace>
</inkml:ink>
</file>

<file path=ppt/ink/ink24.xml><?xml version="1.0" encoding="utf-8"?>
<inkml:ink xmlns:inkml="http://www.w3.org/2003/InkML">
  <inkml:definitions>
    <inkml:context xml:id="ctx0">
      <inkml:inkSource xml:id="inkSrc0">
        <inkml:traceFormat>
          <inkml:channel name="X" type="integer" max="27388" units="cm"/>
          <inkml:channel name="Y" type="integer" max="18258" units="cm"/>
          <inkml:channel name="F" type="integer" max="65535" units="dev"/>
          <inkml:channel name="T" type="integer" max="2.14748E9" units="dev"/>
        </inkml:traceFormat>
        <inkml:channelProperties>
          <inkml:channelProperty channel="X" name="resolution" value="1000.29218" units="1/cm"/>
          <inkml:channelProperty channel="Y" name="resolution" value="1000.43835" units="1/cm"/>
          <inkml:channelProperty channel="F" name="resolution" value="0" units="1/dev"/>
          <inkml:channelProperty channel="T" name="resolution" value="1" units="1/dev"/>
        </inkml:channelProperties>
      </inkml:inkSource>
      <inkml:timestamp xml:id="ts0" timeString="2024-03-18T17:37:58.960"/>
    </inkml:context>
    <inkml:brush xml:id="br0">
      <inkml:brushProperty name="width" value="0.05292" units="cm"/>
      <inkml:brushProperty name="height" value="0.05292" units="cm"/>
      <inkml:brushProperty name="color" value="#FF0000"/>
    </inkml:brush>
  </inkml:definitions>
  <inkml:trace contextRef="#ctx0" brushRef="#br0">3994 4071 40543 0,'-15'6'3600'0,"0"0"-2880"0,4-2-576 0,1-1-144 0,2 0 0 0,-7-1 128 0,-12 5-128 0,-20 3 128 0,-24 3 144 0,-22 2 32 0,-15-1 0 0,-15-5 0 0,-13-4 64 0,-4-1 16 15,13-4 0-15,-13-4 0 0,-14-4 16 0,-11 0 16 16,0 0 0-16,1-2 0 0,6 1 48 0,2 3 16 15,1 2 0-15,6 2 0 0,12 2-480 0,1 2 0 16,-3 4-208-16</inkml:trace>
  <inkml:trace contextRef="#ctx0" brushRef="#br0" timeOffset="24063.66">11141 8623 26719 0,'4'-7'2368'0,"0"4"-1888"0,-2 0-480 0,2 3 0 0,0-2 416 0,2 1-16 0,4-6 0 0,6-1 0 16,4-2-3104-16,3-3-624 0,1 0-128 0,-3 0-32 15,-5 2 1680-15,-3 1 336 0,-4 3 64 0,-3 1 0 0,-3 1 1408 0,-2 4 0 16,-1-3 192-16,-1 5 0 0,-1 2 2080 0,2 0 416 16,0 4 96-16,2-1 16 0,0 2-880 0,2 2-192 15,2 0-16-15,1-2-16 0,1 0-1440 0,0-2-256 16,1 1 0-16,0-1-176 15,-2-2-272-15,-2-1-48 0,0 2-16 0,-2-1 0 0,-2-2 512 0,-2 2 0 0,-2-1 208 0,-3 0-64 16,-3 1 1088-16,-1 0 224 0,-3 2 32 0,-3 0 16 16,-3 0-16-16,-2 0 0 0,-4 1 0 0,-2-1 0 15,-3 0-720-15,0 1-128 0,-1 2-48 16,0 0 0-16,0-3-384 0,0 1-80 0,1-1 0 0,1 1-128 16,-1-1 0-16,-1 0 0 0,-1 0 0 0,0-2 0 15,2 0 0-15,0-2 0 0,2-2 0 0,1-2 0 16,-1 0-192-16,2-3 192 0,1 2-208 0,-1-5 80 15,-2 2 128-15,1-3 0 0,-1 2 0 0,0 1 0 16,1 0 224-16,-1 1-32 0,-4-1 0 0,0-1 0 0,2 2 32 0,-1-1 0 16,-1-2 0-16,0 0 0 0,1 0-80 0,1-2-16 15,3 0 0-15,2 1 0 0,2-1-128 0,2-1 0 16,0 1 144-16,1 0-144 0,1 0 0 0,-1 0 0 16,3-1 0-16,-3-2 0 0,1 3 0 0,-2-5 0 15,-2 5 0-15,2-3 0 0,0 4 0 0,0-1 0 16,-2 0 0-16,-1-1 0 0,1 4 0 0,-1-6 0 15,3 7 0-15,3-4 128 0,3 1-128 0,1 2 0 16,6 1 0-16,0 1 0 0,3 4 0 0,3-2 0 16,1 1 0-16,1 2 128 0,0 0-128 0,0 2 0 15,0 1 0-15,0 0 0 0,0 6-336 0,0-3 16 0,0 5 0 16,0 2 0 0,-2-1-192-16,2 3-48 0,0 2 0 0,-1 1 0 0,1-1 224 0,0 1 32 0,1 5 16 0,1-2 0 15,1-2 288-15,2 0 0 0,3-5 0 0,1 0 0 16,4-1 288-16,2-3 112 0,1 0 32 0,2-2 0 15,3 0 64-15,3 0 16 0,1 0 0 0,2 0 0 16,2 1-336-16,1-2-176 0,1 0 192 0,0 1-192 16,0 2 0-16,-1-2 0 0,-2 3 0 0,-2-1 0 15,-1 2 0-15,-1-2-144 0,0 0 16 0,-1-2 0 16,2 0 128-16,-1-2 0 0,0 0 0 0,5-3 0 16,4 0 0-16,2 0 0 0,4-3 0 0,2-3 128 15,2 0-128-15,2-3 0 0,1-1 0 0,-2-5-128 16,-2 0 128-16,0-4 0 0,-1-1 0 0,-4-1 0 0,-1-1 192 15,-3 1-48-15,0 1 0 0,-2-6 0 0,-2 2-144 0,1-1 0 16,-2 2 0-16,-3-1 0 0,-1 3 0 0,-5 2 0 16,0-1 0-16,-3 4 0 0,-2-3 0 0,-2 3 0 15,0 1 0-15,-2 2 0 16,-1 1 0-16,0 0 0 0,0 2 0 0,3-1 0 16,1 0-960-16,1 2-192 0,-2 2-16 0,2 2-15568 0</inkml:trace>
  <inkml:trace contextRef="#ctx0" brushRef="#br0" timeOffset="26391.56">13415 10081 10127 0,'-1'-4'896'0,"0"1"-704"0,0 3-192 0,1 0 0 0,0 0 832 16,-2 0 128-16,2 0 16 0,-1-2 16 0,0 1-992 0,-2 1-192 0,3-3-32 0,0 3-16 15,0 0-80-15,0 0 0 0,0 0-16 0,0 0 0 16,0 0 1120-16,-2-20 240 0,0 15 32 0,-1 1 16 16,-1-1 16-16,-1-2 0 0,0 4 0 0,-2-4 0 15,-2 1-848-15,-2 3-240 0,-2-1 0 0,-2 1 128 31,-1 6-832-31,-5-3-176 0,-2 4-16 0,-1-1-16 0,-4 3 480 0,0 1 112 0,-2-1 0 0,-1 0 16 16,4 0 304-16,-1 0 0 0,-2 1 176 0,-1-1-176 16,0 0 608-16,3 1 16 0,4-3 0 0,0 1 0 0,-1-1 16 15,0-1 0-15,3 0 0 0,0-1 0 0,-1 2-384 0,1-3-64 16,1 2 0-16,-2-1-16 0,-2 2-176 0,0 2 0 16,-2-3 0-16,-1 3 0 0,-1 1 0 0,-1-1-192 15,1 4 32-15,-2 0 16 16,-1 1-240-16,0-1-64 15,-2 0 0-15,1-1 0 0,-2 1-464 0,1 0-112 0,-1 2 0 0,-1 0-16 0,1 1 640 0,2-1 128 16,1-2 16-16,2 0 16 0,2-2 48 0,-1 0 16 16,1 1 0-16,-3 0-5840 0</inkml:trace>
  <inkml:trace contextRef="#ctx0" brushRef="#br0" timeOffset="27835.86">12933 10021 26719 0,'-4'-13'2368'0,"2"3"-1888"0,2 4-480 0,0 1 0 0,1 3 464 0,-1-4 0 0,0-4 0 0,1-6 0 16,1-9-464-16,-1-1-320 0,0 3 64 0,-1 1 0 0,-1 4 256 0,-4 4 0 15,-1 1 0-15,-4 3 0 0,-3 2 0 0,-3 1 144 16,-2 6-16-16,-6 1 0 0,-2 3-128 0,-6 4 0 16,-5 2 0-16,-2 1 0 0,0 2-144 0,-4 0 144 15,-3 2 0-15,-2-2 0 0,3 2-208 0,-2 1 64 16,0 1 16-16,-2 2 0 0,-2 2 128 0,-1 1 0 16,2 2 0-16,-2-1 0 0,-1 3 176 0,-4-3 64 15,1 1 16-15,-2 2 0 0,0 0 128 0,1 1 48 16,-1 0 0-16,2 5 0 0,3 0 16 0,0 1 0 15,3-1 0-15,2 1 0 0,0-1-448 0,1 7 0 16,2 0 0-16,1 3 0 0,1 6-160 0,-4 10-64 0,-2 6-16 16,-1 8 0-1,1 2-144-15,0-1-48 0,0 6 0 0,-2 3 0 16,1 3-16-16,5-1 0 0,4-7 0 0,3-4 0 16,4-6-256-16,3-2-64 0,5-5-16 0,2 2 0 15,1 2 240-15,2-2 48 0,3-1 16 0,0-1 0 0,4-5 928 0,2 0 176 0,4 0 32 0,2 6 16 16,3 3 448-16,2 0 96 0,2 4 0 0,2 0 16 15,0-2-336-15,2 2-80 0,-1 2-16 0,0 7 0 16,-1 3-544-16,2 4-128 0,0-2 0 0,1-8-128 16,1-4-176-16,1 7-144 0,7 0-16 0,4 0-16 15,2-7-256 1,3-8-48-16,4-7-16 0,0-3 0 0,-1 2 672 0,4-2 0 0,0 3 0 0,1-1 0 0,0-2 288 0,1-4-16 16,0-9 0-16,3-1 0 0,5-2-272 0,2-5 0 15,5 1 128-15,0-7-128 0,-6-1 240 0,8-4-16 16,5 0 0-16,6 1 0 0,1-2 288 0,2 1 64 31,2-3 16-31,-1 2 0 0,1 1-272 0,-1 1-48 0,-2 5-16 0,-1-3 0 0,0 4-256 0,-4 0 0 16,-1 1 128-16,-4-2-128 0,0-3 0 0,-1-5 0 15,1-2 0-15,1-5 0 0,-4-4 448 0,4 0 0 16,1 1-16-16,5-4 0 0,1 6 464 0,1-5 80 16,0-2 32-16,0-4 0 0,1 2-416 0,2-3-80 15,1 2 0-15,0 1-16 0,-1 0-368 0,-1-3-128 16,1 1 0-16,-2-5 0 0,-1 0 0 0,-1-3 0 15,2 4 0-15,1-2 0 0,-3 0 0 0,0-3 0 0,-3 1 0 16,-1-3 0-16,0 0 0 0,-2-3 128 0,1 0-128 16,-1-3 0-16,-1-2 0 0,-3-2 0 0,-1 1 0 15,-3-6 0-15,-1 3 0 0,-1-4 0 0,-2 1 0 0,-1-5 0 16,-1 3 0-16,-2-5 0 0,1-3 0 0,-2 1 144 16,2 1-16-16,-3-5-128 0,0 0 192 0,-2-3-64 15,-2-3-128-15,-1 0 0 0,-2-2 0 0,-2 1 0 16,-2 2 0-16,0 1 0 0,-1-2 160 0,-2-3-160 15,2 2 0-15,-1-5 0 16,-2 1-160-16,-2-1 160 0,-2 2 0 0,-2-6 0 0,0-6 0 0,-3-4 192 0,-3 8 64 16,-4-4 0-16,-4 0 16 0,-1-2 0 0,-1 2-16 0,-2-3 0 15,-4-4 0 1,-2 1 0-16,1 0-256 0,-2-2-192 0,1 3 16 0,-1-2 16 0,2-2 160 0,-1-1-208 16,0 0 80-16,-1 0 128 0,0 1 0 0,-2 2 0 15,1 3 0-15,-3-2 0 0,-3-3-176 0,-3 2 48 16,-1 3 0-16,-5 0 0 0,-1 2 128 0,-2-2 0 15,-3 0 0-15,-5 2 0 0,-2 0 0 0,-5 0 0 16,-6 4-144-16,-4 2 144 0,0 4-176 0,-9-1 48 16,-6 0 0-16,-7 4 0 0,-3 5-16 0,-4 0 0 15,-2-1 0-15,-5 4 0 0,-5 2 144 0,-5 3 0 16,-2-1 0-16,-3 3 0 0,5 6 0 0,-10 2-320 16,-7-2 64-16,-3 5 16 15,11 5-1232-15,-15 5-240 0,-8 6-48 0,-9 6-14640 0</inkml:trace>
  <inkml:trace contextRef="#ctx0" brushRef="#br0" timeOffset="30828.25">5770 10719 26719 0,'-13'-16'2368'0,"2"3"-1888"0,5 7-480 0,1 2 0 0,0 2 0 0,-5-4 0 0,-8-7 0 0,-12-5 0 0,-10-5-848 15,-8 4-112-15,-2 3-32 0,-4 3 0 16,4 5-128-16,-3 4-32 0,-3 0 0 0,-5 4 0 16,-3 0 288-16,-3 4 48 0,-2-2 16 0,-2-2 0 0,6 4 528 0,-4-4 96 0,-5 4 32 0,-4-2 0 15,-2 4 272-15,3-2 48 0,-1 2 16 0,3 3 0 0,5-2 448 16,3 2 80-16,2 1 32 0,4 2 0 0,0 4 224 0,5 4 48 16,2 5 16-16,4 1 0 0,2 5 0 0,1 0 0 15,1 3 0-15,-2 5 0 0,-2 3-704 0,1 5-144 16,2-4-16-16,-3 8-16 0,-1 3-160 0,0 5-256 15,2 5 64-15,2-3 16 16,3-1-592-16,3-3-112 0,0-4-16 0,-2 4-16 16,-5 1 128-1,1 1 16-15,2 0 16 0,4-2 0 0,6-6 480 0,4-3 80 0,3 2 32 0,5-6 0 0,1 5 160 0,3 0 0 16,2 5 0-16,1 3 0 0,2 4 0 0,2 2 0 16,2 2 0-16,-1 2 0 0,0-4 0 0,-2 8 0 15,1 13 160-15,-3 5-160 0,1 0 256 0,-2 0-64 16,-2 2 0-16,-1-3 0 0,1 1-192 0,-2-1 0 15,1-1 128-15,2-9-128 0,2-12 0 0,3-3 0 16,1-2 0-16,2-4 0 0,4-1-352 0,3-6 32 0,3-2 16 16,1-1 0-16,3-6 160 0,0 4 144 0,4-3-208 0,1 2 80 15,3 2 512-15,2 2 128 0,4 6 0 0,2 2 16 16,1 5 528-16,0 0 96 0,2 2 32 0,-2 0 0 16,0 2-112-16,2 8-32 0,2 4 0 0,-1-2 0 15,-2-12-720-15,3 0-128 0,4-2-48 0,2-4 0 16,4-10-144-16,3-6 0 0,7-7 0 0,3-5 0 15,6-1 0-15,4-8 0 0,4 0 176 0,4-5-176 16,4-5 336-16,6-2-16 0,10-4-16 0,6-4 0 16,3 0-304-16,6-3 0 0,4 2 0 0,3 1 0 15,2 0-512-15,-2 0-144 0,-3 0-48 16,-1 0 0-16,3 4 384 0,-4-7 64 0,-3 2 0 0,-3-5 16 0,-2 0 48 0,1-4 16 16,0-5 0-16,-4-3 0 0,-3 0 0 0,4-6 0 15,3-5 0-15,1-2 0 0,-4 1 480 0,4-4 80 16,5-7 32-16,2-3 0 0,2-7 416 0,-2-2 96 15,-3-2 16-15,0-7 0 0,-2-2-416 0,-11 5-80 16,-5 4 0-16,1-5-16 0,1-6-224 0,-4-1-32 16,-2 2-16-16,-7-6 0 0,-5-2 352 0,-7-2 80 15,-4-3 16-15,-6 1 0 0,-7 1 208 0,-4-3 32 16,-3-3 16-16,-5-3 0 0,-2-4-336 0,-4-2-64 16,-3 0-16-16,-4-2 0 0,-2-5-272 0,-3-3-176 0,-3-3 192 15,-2-6-192-15,-3-1 0 0,-1-7 0 0,-1 2-192 0,-2-5 48 16,0-2-192-16,-4 6-48 0,-5 3 0 0,-5 7 0 31,-2 5-96-31,-5 2-32 0,-3 7 0 0,-7 2 0 0,-6 1 512 0,-6-1 160 0,-5 0 0 0,-5-1 0 16,1 11 32-16,-10-5 0 15,-9-3 0-15,-8 5 0 0,-2 4-192 0,-1 4 0 0,3 7 0 0,-12 2 128 16,-10 1-128-16,-8-2-192 0,-7 6 32 0,-1 0 16 31,0 4-544-31,-3 5-96 0,-2 4-32 0,-8 2 0 0,-7 4-944 0,-8 5-192 16,-6 6-32-16,-5 3-11456 0</inkml:trace>
</inkml:ink>
</file>

<file path=ppt/ink/ink25.xml><?xml version="1.0" encoding="utf-8"?>
<inkml:ink xmlns:inkml="http://www.w3.org/2003/InkML">
  <inkml:definitions>
    <inkml:context xml:id="ctx0">
      <inkml:inkSource xml:id="inkSrc0">
        <inkml:traceFormat>
          <inkml:channel name="X" type="integer" max="27388" units="cm"/>
          <inkml:channel name="Y" type="integer" max="18258" units="cm"/>
          <inkml:channel name="F" type="integer" max="65535" units="dev"/>
          <inkml:channel name="T" type="integer" max="2.14748E9" units="dev"/>
        </inkml:traceFormat>
        <inkml:channelProperties>
          <inkml:channelProperty channel="X" name="resolution" value="1000.29218" units="1/cm"/>
          <inkml:channelProperty channel="Y" name="resolution" value="1000.43835" units="1/cm"/>
          <inkml:channelProperty channel="F" name="resolution" value="0" units="1/dev"/>
          <inkml:channelProperty channel="T" name="resolution" value="1" units="1/dev"/>
        </inkml:channelProperties>
      </inkml:inkSource>
      <inkml:timestamp xml:id="ts0" timeString="2024-03-18T17:40:25.734"/>
    </inkml:context>
    <inkml:brush xml:id="br0">
      <inkml:brushProperty name="width" value="0.05292" units="cm"/>
      <inkml:brushProperty name="height" value="0.05292" units="cm"/>
      <inkml:brushProperty name="color" value="#FF0000"/>
    </inkml:brush>
  </inkml:definitions>
  <inkml:trace contextRef="#ctx0" brushRef="#br0">30451 2192 32255 0,'-1'-12'2864'0,"-1"3"-2288"0,-1 2-576 0,1 2 0 0,-1 4 0 0,2-2 0 0,0 1 0 0,-2-2 0 0,0 0 560 0,-4-2 0 15,1-3 0-15,-1 3 0 0,-2 3 208 0,2 0 64 16,0 3 0-16,0 3 0 0,1-1-672 0,-2 4-160 16,0 4 0-16,-1 3 0 0,-1 3 320 0,-2 6 16 15,-2 3 16-15,-2 7 0 0,-1 6-32 0,-4 3 0 16,0 0 0-16,-4 3 0 0,-1 9-64 0,-2 4-32 15,-4 6 0-15,-2 5 0 0,-2 2-224 0,3-1 0 0,-2-9 128 16,2 0-128-16,1-3 0 0,0 0 0 0,1-3 128 0,1-1-128 16,3 0 0-16,1-4 0 0,2-2 0 0,1-7 0 15,3-1 0-15,2-7 0 0,0-1 0 0,2-5 0 16,0 1 0-16,0-5 0 0,0 0 0 0,0-2 0 16,1 1 0-16,-2-5 0 0,-1 0 176 0,0-2-176 15,-2-3 128-15,2-1-128 0,1-6 0 0,0-2 0 16,4-2 0-16,-4-2 0 0,3-2 0 0,0-2 0 15,0-3 224-15,2-1-64 0,1-2-16 0,0-4 0 16,0-4 48-16,0-2 16 0,-1-3 0 0,1-1 0 16,0-2-80-16,0-1-128 0,0 1 176 0,-1-3-176 15,2-1 224-15,0 1-64 0,0-1-16 0,2 1 0 16,1 0 48-16,0 2 16 0,2 3 0 16,-2 4 0-16,3 2-208 0,-1 6 176 0,0 0-176 0,0 3 160 0,1 3-160 0,0 2 0 15,1 6 0-15,1-2 0 0,1 4 0 0,1 1 0 16,1 0 0-16,1 5 0 0,1 3-208 0,1 3 80 15,2 0 128-15,0 6-208 0,2 5 208 0,-1 3 0 16,2 7 0-16,-1 1 0 0,1 5 0 0,0 2 0 16,1-1 0-16,-2-1 0 0,1 0 0 0,-2-3 0 15,2-1 0-15,1-5 0 0,0-3 144 0,3-5 32 16,2-1 0-16,1-4 0 0,3-4 80 0,1-4 0 16,4 2 16-16,2-5 0 0,4-1 48 0,2-7 0 0,4 0 0 15,2-7 0-15,2-3 80 0,3-1 32 0,2-5 0 0,-2-4 0 16,-1-1-80-16,-1-2-16 0,1-6 0 0,4-1 0 15,1-5-336-15,3 0-128 0,1-1 0 0,0 6 0 32,-1-1-624-32,0 5-112 0,-3 0-32 0,0-3-19888 0</inkml:trace>
  <inkml:trace contextRef="#ctx0" brushRef="#br0" timeOffset="60670.6">8940 4810 35007 0,'-3'-6'3120'0,"-1"6"-2496"0,0 0-496 0,0 0-128 0,3 4-432 0,0-2-96 0,-2 2-32 0,-1 2 0 16,-4 3-624-16,-4 4-128 0,-6 3-32 0,-6 5 0 0,-5 5 800 0,-7 0 160 16,-9 9 16-16,-10 6 16 0,-3 2 560 0,-7 2 112 15,-8 5 32-15,-8 5 0 0,0 2 192 0,-1-4 32 16,3-3 16-16,5-5 0 0,4-3-48 0,9-5-16 0,5-2 0 0,2-3 0 15,-1 1-192-15,6-3-32 0,3-3-16 0,6-3 0 16,7-6-288-16,6-2 0 0,3-3 0 0,7-3 0 31,2-2-256-31,6-4-176 0,3-4-16 0,5 0-16 16,4-4-1072-16,5-2-224 0,6-4-32 0,6-1-16 16,6 0 688-16,7-6 144 0,7 0 16 0,11 0-9264 0</inkml:trace>
  <inkml:trace contextRef="#ctx0" brushRef="#br0" timeOffset="64021.7">26821 5981 35935 0,'4'-5'3200'0,"3"-1"-2560"16,2 4-512-16,-1-1-128 0,2 2-352 0,5 1-96 0,11-3 0 0,16-3-16 0,19 3 464 0,18 3 0 0,13 0 0 0,11 3 0 15,10 0 0-15,10 3 208 16,13 0-64-16,11 0-16 0,12-4-128 0,13-2-192 16,9 0 32-16,12-2 16 15,11 2-544-15,10-5-96 0,8 2-32 0,11-4-8864 0,13 1-1776 16</inkml:trace>
  <inkml:trace contextRef="#ctx0" brushRef="#br0" timeOffset="140056.26">21389 5771 12895 0,'-2'-6'1152'0,"1"3"-928"0,0 1-224 0,0 1 0 0,-1 1 1776 0,1 1 304 0,-1 1 64 0,-2-2 16 0,-1 3-816 0,-4 1-144 15,-3 2-48-15,-4 0 0 0,-3 0-512 0,-2 0-128 16,-3 0 0-16,-5-2-16 0,-3-1 128 0,-6-2 16 16,-8 1 16-16,-5-2 0 0,-4 2 512 0,-8-1 112 15,-7 3 0-15,-4-3 16 0,-5 1 80 0,-3 1 16 16,1-3 0-16,-2 1 0 16,-1 1-496-16,-1 1-112 0,2-2-16 0,-1 2 0 15,4-3-480-15,-1 2-96 0,-2 2-32 0,-2 6-18720 0</inkml:trace>
  <inkml:trace contextRef="#ctx0" brushRef="#br0" timeOffset="152244.87">22435 5937 14735 0,'-5'-4'1312'0,"2"0"-1056"0,3 4-256 0,2-2 0 0,-1 2 1168 0,1-4 176 16,1 0 48-16,2-4 0 0,2-2-624 0,5-2-128 31,6-3-32-31,3 4 0 0,2-4 560 0,3 2 112 0,3 3 32 0,0 1 0 0,4-1 208 0,-1 3 32 16,0 3 16-16,-1 2 0 16,-2 2-272-16,1 0-48 0,-1 4-16 0,-2-2 0 15,1 2-560-15,2-1-112 0,0 0-32 0,0 1 0 16,3-1-208-16,0 0-64 0,2 0 0 0,0-2 0 15,3-1-96-15,1 0-32 0,4-1 0 0,-1-2 0 16,1-4-128-16,-1 1 0 0,1-3 0 0,-1-1 0 31,-1 0-832-31,-1-1-32 0,0-3-16 0,0 2-15952 0</inkml:trace>
</inkml:ink>
</file>

<file path=ppt/ink/ink26.xml><?xml version="1.0" encoding="utf-8"?>
<inkml:ink xmlns:inkml="http://www.w3.org/2003/InkML">
  <inkml:definitions>
    <inkml:context xml:id="ctx0">
      <inkml:inkSource xml:id="inkSrc0">
        <inkml:traceFormat>
          <inkml:channel name="X" type="integer" max="27388" units="cm"/>
          <inkml:channel name="Y" type="integer" max="18258" units="cm"/>
          <inkml:channel name="F" type="integer" max="65535" units="dev"/>
          <inkml:channel name="T" type="integer" max="2.14748E9" units="dev"/>
        </inkml:traceFormat>
        <inkml:channelProperties>
          <inkml:channelProperty channel="X" name="resolution" value="1000.29218" units="1/cm"/>
          <inkml:channelProperty channel="Y" name="resolution" value="1000.43835" units="1/cm"/>
          <inkml:channelProperty channel="F" name="resolution" value="0" units="1/dev"/>
          <inkml:channelProperty channel="T" name="resolution" value="1" units="1/dev"/>
        </inkml:channelProperties>
      </inkml:inkSource>
      <inkml:timestamp xml:id="ts0" timeString="2024-03-18T17:43:13.256"/>
    </inkml:context>
    <inkml:brush xml:id="br0">
      <inkml:brushProperty name="width" value="0.05292" units="cm"/>
      <inkml:brushProperty name="height" value="0.05292" units="cm"/>
      <inkml:brushProperty name="color" value="#FF0000"/>
    </inkml:brush>
  </inkml:definitions>
  <inkml:trace contextRef="#ctx0" brushRef="#br0">3054 2003 32255 0,'-2'-9'2864'0,"1"3"-2288"0,1 3-576 0,1 0 0 0,1 2 0 0,0-2 0 15,-2-4 0-15,2-4 0 0,-1-3-192 0,0-1-80 16,1-1-32-16,-4 3 0 0,-1 4 304 0,-3-1 0 0,-3 6 0 0,-3 2 0 15,-3 0 464-15,-6 2 48 16,-5 2 16-16,-5 0 0 0,-1 0 160 0,-5 3 16 0,-4-2 16 0,-4 4 0 16,-1 0-80-16,-5-1 0 0,-8 3-16 0,-4-5 0 15,-3-1-112-15,-4 2 0 0,-3-1-16 0,-12 2 0 16,-11 0-224-16,-7 0-32 0,16-2-16 16,-9-1 0-16,-10 3-96 0,-6 0-128 0,2-5 176 0,6 2-176 15,8-6 320-15,6 3-64 0,6 3 0 0,6-3 0 16,8 1-64-16,7 1 0 0,5-2-16 0,1 3 0 15,2 1 32-15,3 4 16 16,2 0 0-16,5 2 0 0,3 1-224 0,2 0 0 0,7-3 0 0,2 1 0 16,-1 1 0-16,1 0 0 0,2 0 0 0,3 0 0 15,5 1 0-15,1 0 0 0,2 1 0 0,3-1 0 0,4 3 0 16,2-2 0-16,3 1 0 0,2-1 0 0,3 4 0 0,1 0 0 16,3 3 0-16,0 4 0 0,2 5 0 0,3 4 144 15,4 5-144-15,0 1 128 0,1-3 64 0,-1 3 0 16,4 10 0-16,2 12 0 0,0 5-192 0,-1 9 0 15,-1 10 0-15,-2-1 0 0,-2-1 0 0,0 3 0 16,-1 1 128-16,0 6-128 0,1 9 0 0,1-6 0 16,0-14 0-16,2 15 0 0,2 11 0 0,3 4 0 15,2 2 0-15,2-2 0 0,2 7 0 0,1 2 0 16,-2-4 0-16,2 11 0 0,3 14 0 0,-4 0 0 16,-5-16 0-16,-3 11 0 0,-3 16 0 0,-8 4 0 15,-5 7 0-15,-9-2 0 0,-7 4 0 0,-9 6 0 16,-5 12 0-16,-4-3 0 0,-2-8 0 15,1-2 0-15,1-6 0 0,0-15 0 0,1-7 0 0,-1-3 0 0,-1-3 0 0,1 0 0 16,1 1 368-16,4-12-16 0,4-11 0 0,-1 9 0 16,4 14-224-16,1-8-128 0,0-6 160 0,4 7-160 15,4 6 0-15,4 0 0 0,3-6 0 0,3-1 0 16,3-3 0-16,3-2 0 0,4 2 0 0,3-6 0 16,4 0 0-16,0-6 128 0,0-9-128 0,3 5 0 15,2 5 0-15,-1-2 0 0,0-9 0 0,-2-3 0 16,-1 2 0-16,1-1 0 0,-2 0 0 0,-3-11 0 15,0-6 0-15,-3 2 0 0,-2 5 0 0,-3-5 0 16,-1-1 0-16,-3-4 0 0,0-6 0 0,-1 3 0 0,-2 3 0 16,0-3 0-16,0-3 0 0,1-3 0 0,1-3 0 0,3-1 0 15,3-2 0-15,1 2 0 0,3 1 128 0,1-4-128 16,0-9 0-16,2-4 0 0,3 1 416 0,0 0-16 16,4 3 0-16,-2-1 0 0,-1 3-144 0,1-4-48 15,0-3 0-15,1-1 0 0,-1 2-64 0,-2 3-16 16,-2 4 0-16,-4 1 0 0,-3 4-128 0,0 0 0 15,-4-6 0-15,-3 2 0 0,-3-5 0 0,-5-1 0 16,-1 1 0-16,0-9 0 0,0-9 0 0,-2-8 0 16,0-3-192-16,0-5 192 0,-2 0 0 0,1-6 0 15,-1 0 0-15,4-1 192 0,0-2-192 0,1-2 128 16,1 0-128-16,0-1 128 0,-2 2 368 0,0-2 64 0,1 2 16 16,-2-2 0-16,0 0 0 0,0 3 16 0,0-5 0 0,-1 3 0 15,0 0-256-15,-2-1-48 0,2 0-16 0,0-1 0 16,1-5-272-16,0 2 160 0,2-5-160 0,-2-1 128 15,1-1 32-15,3-3 0 0,4-1 0 0,0-2 0 16,5-2 160-16,3-1 16 0,6-2 16 0,7-2 0 16,6-1-128-16,7-3-32 0,6-1 0 0,10 2 0 31,7 2-512-31,8 2-128 0,10-2 0 0,5 5-16 16,6 0-800-16,5 4-144 0,-1-3-48 0,9 5-21664 0</inkml:trace>
  <inkml:trace contextRef="#ctx0" brushRef="#br0" timeOffset="33821.49">14720 6319 43311 0,'-22'-3'3840'0,"4"3"-3072"0,8 3-608 0,7-1-160 0,0-2-1280 0,-3 4-304 0,-10-2-48 0,-9 2-16 16,-4 2 880-16,-1-2 192 0,5 5 16 0,5-6 16 16,4 4-640-16,5-4-128 0,3 2-32 0,1-5 0 15,2 4-304-15,3-4-64 0,-1 0-16 0,3 0 0 0,0 0 1568 0,4 0 304 16,1 0 64-16,4-2 16 0,4 0 1456 0,8 2 304 0,8-2 48 16,5-2 16-16,9 2-704 0,5-5-128 15,5 1-16-15,5-1-16 0,0 1-672 0,6-1-128 16,8 1-16-16,0 0-16 0,0 0-352 0,-3 2 0 0,-5-2 0 0,0 1-128 31,2 4-288-31,-3-3-48 0,-2 2-16 0,-4-1 0 16,-2 2-32-16,-4-4 0 0,-3 4 0 0,-2-4 0 0,-2 4 320 0,0-2 192 0,-1-1-208 0,-1 4 80 15,1 0 368-15,2-2 80 0,3-1 0 0,0 2 16 16,2-2 512-16,0 0 112 0,1-3 0 16,-3 2 16-16,-1 2-464 0,0-1-112 0,1 2-16 0,-1-4 0 0,-4 0-384 15,-5 0 0-15,-4 1 128 0,-4-2-128 16,-5 0 0-16,-7 0 0 0,-1 2 0 0,-5 0-176 15,-1-2 176-15,-2 0 0 0,-3 0 0 0,-1 0-128 16,-1 2 128-16,-1-2 0 0,0-3 160 0,-1 2-160 16,1 1 208-16,-2-3-48 0,1-1-16 0,0 0 0 15,0 1-144-15,-1 0 0 0,3-1 0 0,0 1 128 16,-1-1-128-16,2 0 0 0,0-2 0 0,-1 0 0 0,0 2-352 0,-3-3 0 16,-1 3 0-16,-4 2 0 15,-3 0 48-15,-2 0 16 0,-3 1 0 0,-3 1 0 0,-1-1 288 0,-4-2 0 16,-5 3-128-16,-2-4 128 0,-2 0 0 0,-2 2 256 15,1-2-64-15,-1 0 0 0,-1 1 0 0,0 0-16 16,0 2 0-16,1-2 0 0,1 3 0 0,4 0 0 16,4 2 0-16,4 3 0 0,6-1-176 0,5-1 0 15,2 2 0-15,5-2-176 0,1 3 176 0,4-3 0 16,4 0 0-16,2 1 0 0,3 1 0 0,4 1-240 16,3-3 64-16,2 3 16 0,5-1-16 0,0 5 0 15,3-3 0-15,0 4 0 0,2-2 176 0,-2 4 0 0,0-4 0 0,-3 2 0 16,-2 0 0-16,-2 0 0 0,-3-1 0 0,-3 2 128 0,0-2-128 0,-2 2 192 15,-3 0-64-15,-1 0 0 0,-1 4 64 16,-3-1 0-16,1 1 16 16,-3-2 0-16,2 6-16 0,-1-2-16 0,-1 1 0 0,2-1 0 15,-1 2-176-15,2 4 192 0,-1 1-192 0,2 1 192 0,0 1-192 16,0 1 0-16,1 1 0 0,-2 5 128 0,-2-2-128 0,-2-2 0 16,-2 2 0-16,-5 0 0 15,-1 3 0-15,-5-2 192 0,-7-1-192 16,-4 2 192-16,-4 1-368 0,-7 2-64 0,-6 3-16 0,-8 1-11856 15,-4-2-2384-15</inkml:trace>
</inkml:ink>
</file>

<file path=ppt/ink/ink27.xml><?xml version="1.0" encoding="utf-8"?>
<inkml:ink xmlns:inkml="http://www.w3.org/2003/InkML">
  <inkml:definitions>
    <inkml:context xml:id="ctx0">
      <inkml:inkSource xml:id="inkSrc0">
        <inkml:traceFormat>
          <inkml:channel name="X" type="integer" max="27388" units="cm"/>
          <inkml:channel name="Y" type="integer" max="18258" units="cm"/>
          <inkml:channel name="F" type="integer" max="65535" units="dev"/>
          <inkml:channel name="T" type="integer" max="2.14748E9" units="dev"/>
        </inkml:traceFormat>
        <inkml:channelProperties>
          <inkml:channelProperty channel="X" name="resolution" value="1000.29218" units="1/cm"/>
          <inkml:channelProperty channel="Y" name="resolution" value="1000.43835" units="1/cm"/>
          <inkml:channelProperty channel="F" name="resolution" value="0" units="1/dev"/>
          <inkml:channelProperty channel="T" name="resolution" value="1" units="1/dev"/>
        </inkml:channelProperties>
      </inkml:inkSource>
      <inkml:timestamp xml:id="ts0" timeString="2024-03-18T17:43:55.845"/>
    </inkml:context>
    <inkml:brush xml:id="br0">
      <inkml:brushProperty name="width" value="0.05292" units="cm"/>
      <inkml:brushProperty name="height" value="0.05292" units="cm"/>
      <inkml:brushProperty name="color" value="#FF0000"/>
    </inkml:brush>
  </inkml:definitions>
  <inkml:trace contextRef="#ctx0" brushRef="#br0">2447 5608 31327 0,'-4'-1'2784'0,"2"-2"-2224"0,2 1-560 0,0 2 0 0,2 0 288 0,0-2-48 0,-1 0-16 0,1-2 0 0,3-1-784 0,2 0-144 0,2-1-48 0,3 0 0 16,-1 0 304-16,1 0 64 0,2 2 16 0,-2-1 0 15,0 1 1184-15,1 2 224 0,-2 0 48 0,1 0 16 16,-1 2 304-16,3 0 64 0,0-2 16 0,3 2 0 16,0-2-640-16,4 2-128 0,5-2-16 0,4-2-16 0,4 0-320 0,5-2-64 15,5 4-16 1,6-2 0-16,2 2-160 0,5-2-128 0,-1-2 192 0,6 0-192 0,4-1 128 0,3 1-128 16,5-3 0-16,2 5 0 0,0 1 0 0,-1-1 0 15,-4-1 0-15,-1-1 0 0,-9 1 0 0,5 0 0 16,3 2 0-16,3-1 0 0,1-1 240 0,2-1-64 15,1 0-16-15,2-2 0 0,1 2 96 0,1 2 32 16,4 2 0-16,-2 2 0 0,-4-4-160 0,-3 2-128 16,3 2 192-16,0 0-192 0,1 3 0 0,-4 0 0 15,-4-3 0-15,-4-3 0 0,-7 2 128 0,0-1-128 16,-3 0 0-16,-4 1 0 0,-4 2 0 0,-4-1 0 16,-7 0 0-16,-3 0 0 0,-7-1 0 0,-2 0 0 0,-5-2 0 15,-2 2-144-15,-3 1-32 0,-1 0 0 0,-1 0 0 16,0 0 0-16,-2 1-128 0,2 2-16 0,0 1-16 15,0-1 0 17,3 2-816-32,-1-1-144 0,0 0-48 0,1 4-15680 0</inkml:trace>
  <inkml:trace contextRef="#ctx0" brushRef="#br0" timeOffset="5164.83">8227 6969 40543 0,'0'-10'3600'0,"0"4"-2880"0,0 4-576 0,0-1-144 0,0 3 656 0,1-1 112 0,0-4 0 0,2-2 16 15,0-3-1008 1,2-3-208-16,2 1-32 0,-4 2-16 0,0-1 96 0,-2 0 32 0,-3 0 0 0,-2-3 0 15,-2-1 352-15,-3-4 0 0,-2-4 0 0,-2-8 0 0,0-1 144 0,0-2 112 16,0-5 0-16,2-2 16 0,1-3 96 0,2-6 16 16,2 5 0-16,1-5 0 0,2-2-64 0,-1-3-16 15,3-2 0-15,-1 5 0 0,0 5-80 0,-2-3-16 16,-1 2 0-16,-1 1 0 0,0 5-16 0,-1 1 0 16,-1 3 0-16,-1 1 0 0,0 5 128 0,-1 1 0 15,0 0 16-15,1 1 0 0,2 3-336 0,-1 1 0 16,1-2 0-16,1 2 0 0,-1 1 160 0,3 0-32 15,0 2-128-15,-1 0 192 0,1 0-192 0,2 1 0 16,-1 6 128-16,1 2-128 0,1 4 0 0,-2 1 0 0,1 1 0 16,-1 2 0-16,1 2 0 0,-2 3 0 0,0-2 0 15,0 3 0-15,0 3 0 0,-1 0 0 16,-2 0 0-16,1 4 0 0,-1-1-192 0,-1 4 192 16,0 3-192-16,-2 2 192 0,-1 1-320 0,-2 3 64 0,1 0 0 15,1 3 0-15,-2-2 112 0,2 1 144 0,0 1-208 0,0 1 80 16,0-4 128-16,1 2 144 0,0 2-16 0,-1-1-128 15,0 0 0-15,-1 3 0 0,-2-3-160 0,0 0 160 16,0 1 0-16,-1-5 0 0,2-2 0 0,1 0 0 16,1-3 0-16,0-3 0 0,3-1 128 0,1 0-128 15,2-5 0-15,1 0 0 0,2-2 0 0,2-2 0 16,0-4 0-16,1-1 240 0,3 0-48 0,-2-6 0 0,3 1 64 16,0-6 0-16,1 0 0 0,2-5 0 15,0-2-256-15,2-2 0 0,-1-3 0 0,0-1 0 0,0 3 0 0,-1 1 0 16,-1 3 128-16,1 0-128 0,-2 3 128 0,-1 1-128 15,-2 2 176-15,1 2-176 0,-1 3 0 0,-1 0 0 16,2 0 0-16,-2 1 0 16,2 0 160-16,2-2-160 0,3 2 128 0,1 1-128 0,2 2 128 0,2 0-128 15,3 1 128-15,0 3-128 0,-1 0 0 0,3-1 0 16,0 4 0-16,0 2 0 0,0 0 0 0,-1 1 0 16,2 0 0-16,-4 3 0 0,0 1 0 0,-2 0 0 15,0 2 0-15,-5-2 0 0,-1 4 0 0,-1-1 0 16,-2 0 0-16,0 0 0 0,0 5 240 0,-1-3-48 15,0 2 0-15,0 1 0 0,1-2-64 0,2 0-128 16,1 0 176-16,3 2-176 0,5 1 0 0,6 0 0 0,6 3 0 16,8-1 0-1,6 4-368-15,7-2-128 0,6 3-16 0,3-1-16 16,4 3-688-16,-1-1-144 0,3 2-32 0,0 1-18080 0</inkml:trace>
  <inkml:trace contextRef="#ctx0" brushRef="#br0" timeOffset="6264.01">11559 6888 11055 0,'4'-7'976'0,"-3"1"-784"0,0 3-192 0,1 0 0 0,-2 2 4416 0,0 1 848 0,0 0 176 0,1 0 16 0,1-3-3856 0,1 0-768 0,2-2-144 0,0 1-48 31,1-2-1056-31,0 0-224 0,0-2-32 0,-1 0-16 16,0-5 1328-16,-1 0 256 0,0-3 48 0,-2-5 16 0,-2-2 352 0,-1-1 80 0,0-5 16 0,-2-1 0 15,-2 0-608-15,-2-6-112 0,-1-5-32 0,-2-6 0 16,-1 0-224-16,1-8-48 0,-2-4-16 0,0-5 0 15,1 4-128-15,-3-6-32 0,-5-6 0 0,1 3 0 16,1 7-208-16,1 5 128 0,3 4-128 0,2 6 0 16,1 8 0-16,3 7 0 0,2 4 0 0,1 3 0 15,-1 3 0-15,0 3 0 0,1 1 0 0,0 2 0 16,0 2 0-16,-2 2 0 0,1-1 0 0,-2 1 0 16,1 2 0-16,-1 1 0 0,-1 2 0 0,0 1 0 15,-2 1 0-15,0 0 0 0,-1 3 0 0,-1-1 0 16,0 2 0-16,0 2 0 0,-2 2 0 0,1 0 0 0,-2 3 0 15,1 1 0-15,2 1 0 0,0 3 0 0,-3 4 0 0,-1 4 0 32,0 4 0-32,-2 4 0 0,2 6 0 0,-1 1 0 0,0 3 0 0,-1 5 0 0,1-1 192 0,0-2-48 15,2-5-16-15,3-5 0 0,2-5-128 0,2-1 0 16,2-1 0-16,2-4 0 0,1 0 0 0,1-6 0 16,1-1 0-16,2-3 0 0,1-6 128 0,1 2 0 15,2-4 0-15,1-4 0 0,6-2 192 0,2-4 16 16,4-5 16-16,0-5 0 0,2-1-48 0,1-5-16 15,0-2 0 1,1-7 0-16,1-3-288 0,-4-3 0 0,1-3 0 0,-4 5 0 0,-2 2 0 0,-1 5 0 16,-1 5 0-16,-1 3 0 0,-3 3 256 0,1 5 0 15,-2 3 0-15,0 2 0 0,-2 3 288 0,0-1 48 16,1 3 16-16,-1 3 0 0,3-1-176 0,1-1-48 0,2 4 0 16,1-3 0-16,3 2-160 0,1 2-32 0,5 2-16 0,3 2 0 31,1 2-176-31,2 6 0 0,0-1 0 0,3 4 0 0,3 5 0 0,4 1 0 0,5 5-128 0,8 1 128 15,5 3-336-15,8 2 0 0,7 1 0 0,4 2 0 32,0 0-416-32,-1-6-80 0,-6-1 0 0,-5-5-13664 0,-7-2-2720 0</inkml:trace>
  <inkml:trace contextRef="#ctx0" brushRef="#br0" timeOffset="16314.63">603 8825 16575 0,'-14'-19'1472'0,"2"1"-1168"0,1 5-304 0,4 3 0 0,3 4 3632 0,2 3 656 0,-2-4 144 0,-2-2 32 0,-4-7-2160 0,-1 0-448 15,2-3-64-15,2 7-32 0,2 2-1008 0,5 6-208 0,2 2-32 16,3 2-16-16,3 2-368 0,4 6-128 0,5 4 0 0,3 2 0 16,2 4 0-16,1 7 0 0,0 4 0 0,-1-1 0 15,-2 3 0-15,-1 1 0 0,-2-1 0 0,-2 1 0 16,-3 4 0-16,-1-1 0 0,-2-2 0 15,-3 3 0-15,-2 5 0 0,-3-4 0 0,-2 1 0 0,-2-2 0 16,0 1 0-16,-2-6 0 0,1-3 192 0,0-4-48 16,1-3 256-16,0-5 48 0,2 0 16 0,1-4 0 15,1 1-112-15,0-6-32 0,3-1 0 0,0-2 0 16,1-1-160-16,1-3-32 0,3-4-128 0,1-2 192 16,-1-4 48-16,3-3 0 0,-3-3 0 0,4-2 0 15,2-4 64-15,1-1 16 0,2-1 0 0,3-2 0 16,4-2-192-16,1-1-128 0,2-5 144 0,2 2-144 0,-1 0 320 0,3-5-16 15,2-1-16-15,2-4 0 0,-1 1-32 0,-2 2-16 16,1 0 0-16,-1 3 0 0,2-1-240 0,0 1 144 16,0 1-144-16,2 1 128 0,3-5-128 0,1 0 0 15,1 1 0-15,5-5 0 0,6-1 0 0,4-3 0 16,-4 2 0-16,5 2 0 0,6-1-288 0,0-1 64 16,0 1 16-16,-5 3 0 15,-2 0-752-15,-7 6-160 0,-3 3-32 0,0-2-18960 0</inkml:trace>
  <inkml:trace contextRef="#ctx0" brushRef="#br0" timeOffset="28560.66">1912 11725 7359 0,'-24'-5'656'0,"6"0"-528"0,0 2-128 0,6-1 0 0,6 1 2784 0,1 1 528 0,-1 1 96 0,-7-4 32 16,-8 0-6592-16,-5-4-1328 0,-2-1-256 0,-2 2-48 0,3 0 3744 0,1 0 736 0,0 1 160 0,1 1 144 15,1 2 1296-15,-1-2 384 0,1 3 80 0,1-2 16 16,2 1 1456-16,1 1 288 0,0 2 64 0,1-1 16 15,0 1-656-15,0 1-128 0,3 0-16 0,-1 0-16 16,1 0-1696-16,0 0-320 0,1 0-80 0,0 1-16 16,2-2-512-16,0 1-160 0,2-3 0 0,0 3 0 15,0-4 192-15,-2 2-192 0,2-1 192 0,0 2-192 0,1-1 880 0,0-1 64 32,3 2 16-32,2-1 0 0,3 2-192 0,2-3-48 0,1 2 0 0,5 1 0 0,3-4-256 0,2 4-48 15,5-2-16-15,6-1 0 0,7 2-144 0,4 1-48 16,0 0 0-16,7 0 0 0,7 0-208 0,5-3 128 15,2 3-128-15,1-3 0 0,0 0 0 0,0 1 0 16,-1-2 0-16,-2 0 0 0,-1 2 0 0,-1-2-128 16,0 2 128-16,-1 0 0 0,1 0 0 0,-2-2 0 15,-2 4 176-15,2-2-176 0,4-1 320 0,1 2-64 0,3-1 0 16,-2 2 0-16,-4 0-64 16,-1-2 0-16,1 1-16 0,-2 0 0 0,-4-5-176 0,1 2 0 0,2-2 0 0,-1-3 0 15,-2 2 0-15,-1 1 0 0,-3-1 0 0,-3 5 0 16,-5-2 0-16,-5 0 0 0,-3 3 0 0,-3 1 128 15,-1-1-128-15,-3 1 0 0,0 0 144 0,1 1-144 16,-2-1 192-16,0 0-48 0,0 0 0 0,-3 0 0 16,0 0-144-16,-2 1 192 0,0-1-192 0,-2 2 192 15,-1-2-48-15,-1 0 0 0,-4 0 0 0,0 0 0 16,-2-2-144-16,-1 1-176 0,0 0 48 0,-4-3 0 16,-1-1 128-16,-2 2 0 0,-3-4 0 0,-2 1-128 15,-3 0 128-15,-2 0 144 0,-3 0-16 0,0-2-128 0,-1 2 128 0,1 0-128 16,2-3 0-16,2 2 0 0,2 1 288 15,3-3 0-15,1 2 0 0,1 0 0 0,2 1-112 0,-1 0-32 32,2 0 0-32,-1 0 0 0,-1 0-144 0,1 2 0 0,1-2 0 0,0-1 0 0,-2 4 0 0,1-3 0 15,-1-1 0-15,0 4 0 0,-1-4 0 0,-1 5 0 16,1-2 0-16,0-1 0 0,0 2 0 0,-1-1 0 16,0 1 0-16,0 0 0 0,2-1 0 0,0 2 0 15,2-5 0-15,2 4 0 0,2-4 0 0,2 1 192 16,1 3-64-16,2-4 0 15,3 2-128-15,1 1 0 0,4-1 0 0,0 1 0 0,3 1 0 0,1 2-176 16,1 1 48-16,1 1 0 0,-1 4-32 0,-1-1 0 0,0 2 0 16,0 0 0-16,-3 2-32 0,1 0 0 0,-4 0 0 15,1 1 0-15,-1-3 192 0,0 0 0 16,-2 0 0-16,-1-2-128 0,0 2 128 0,-1 0 0 0,2-2 0 0,-1 1 128 16,1 2 160-16,1-1 32 0,0 4 16 15,2 3 0-15,-1 2-336 0,1-2 0 0,-2 6 0 0,1-1 0 16,-2 8 0-16,-2-1 0 0,-1 3 0 0,-3 1 0 15,-2-3 0-15,-3 0 0 0,1-1 0 0,-5-1 0 16,-2 2 0-16,-1-1 0 0,-2 0 0 0,-3 1 128 16,-2-2-128-16,0 0 192 0,-3 1-64 0,-2-3 0 15,4-1-128-15,-2-1 0 0,-2-2 128 0,4 1-128 16,0-3-176-16,3 0-96 16,5-6-32-16,3-4 0 0,3-4-736 0,4-4-160 15,4-8-16-15,-1-6-18432 0</inkml:trace>
  <inkml:trace contextRef="#ctx0" brushRef="#br0" timeOffset="32558.73">3216 11346 4607 0,'5'-4'400'16,"-4"0"-400"-16,1 2 0 0,-2 2 0 0,0 0 3728 0,0 0 672 0,0 0 128 0,-3 2 16 15,1-2-4112-15,-4 4-832 0,-3-2-176 0,-3 5-16 16,-2 2-384-16,-1-2-80 0,1-1-16 0,-2 0 0 0,3-1 1072 0,-1 0 144 0,2-1 64 0,2-2 16 16,3 2 2080-16,3-4 432 0,1 0 80 0,3 0 0 15,2 2-736-15,0-2-160 0,2 0-16 0,1-2-16 16,0 2-896-16,0 0-176 0,0-3-48 0,-5 3 0 15,0 0 64-15,0 0 0 0,0 0 0 0,0 0 0 16,0 0-128-16,0 0-32 0,-24-3 0 0,13 0 0 16,-1 3-288-16,-1-1-64 0,0-2-16 0,0 0 0 0,3-1 16 15,0-2 16-15,3-3 0 16,2-1 0-16,0-2-16 0,3-2-16 0,-2 2 0 0,1-3 0 0,1-1-304 0,0 0 128 16,-2 4-128-16,-2-2 0 0,-1 2 0 0,-2-1 0 15,-3 3 0-15,-1-2 0 0,-1 2 192 0,-1 1-64 16,-2 0 0-16,-1-1-128 0,-1 1 336 0,-1 0-32 15,2 3-16-15,0 1 0 0,2-1-144 0,1 4-16 16,-1-2-128-16,2-1 192 0,0 4-192 0,2-3 0 16,2 1 128-16,1 3-128 0,2-3 0 0,2 0 0 15,0 0 0-15,3 0 0 0,1 1 0 0,1-2 0 16,1 1 0-16,3 2 0 0,-1-1 0 0,2 2 0 0,-2 0 0 0,2 2 0 16,1 2 0-16,2 2 0 0,-2 3-128 0,1 1 128 15,2 2 0-15,1 4-160 0,1 3 160 0,3 0-128 16,1 0 128-16,2 3 0 0,3 3 0 15,3-2 0-15,3 2 0 0,1-5 0 0,5 1 0 0,2 1-128 16,2-3 128-16,0 1 0 0,1-4 0 0,-3 0 0 16,0-1 0-16,-5-6-192 0,0 0 192 0,-3 1-192 15,-1-4 192-15,-4 0 0 0,0 1 0 0,-2-1 0 16,0 0 0-16,-4-1 0 0,-4 0 0 0,-1 1 0 16,-2-2 0-16,0 2 0 0,-3 0 0 0,-3 0 0 15,-1 0 0-15,-2 1 0 0,-1 0 0 0,-2 2 128 16,-2-3 160-16,1 1 32 0,-1 2 16 0,-2 1 0 0,2 0-16 0,0 2-16 15,0 0 0-15,-2 1 0 0,2 0 128 0,-1 2 16 16,-1 1 16-16,0-2 0 0,-2 3-272 0,-3-1-64 16,0 0-128-16,-3 3 192 0,-3-3 112 0,-1 3 16 15,-2 0 0-15,0-3 0 0,-2 1-160 0,1-1-32 16,-2-2 0-16,0 0 0 0,4-3-128 0,-3 0 0 16,-2 0-160-16,-3-1-15136 15,1 0-3008-15</inkml:trace>
  <inkml:trace contextRef="#ctx0" brushRef="#br0" timeOffset="79632.78">3036 12455 13823 0,'-2'6'1216'0,"2"0"-960"0,2-3-256 0,-1-3 0 0,1 0-608 0,1-3-160 0,2 6-48 0,1-6 0 0,3 1 624 0,1-6 192 16,-2-2 0-16,-3-2 0 0,0-4 128 0,-4-1 128 15,-2 1 16-15,-3 0 16 0,-1-1 1200 0,-3 3 240 0,-2 2 64 0,-2 4 0 16,-2 0 1152-16,-2 6 224 0,-1 2 48 0,-3 0 16 15,-2 2-1728-15,-3 2-352 0,-2 2-64 0,-3-2 0 16,0 2-1088-16,-3 0 0 0,-5 1-208 16,-7 2 16-16,-3 0-48 0,-7 1-16 0,-3 0 0 15,-4-4 0-15,3 1 256 0,-8 2 128 0,-4 1 0 0,-7 5-128 16,-6-2 480-16,0 4-16 0,-1-3 0 0,5 2 0 16,1-1 48-16,-4 3 0 0,-1 0 0 0,2-2 0 15,6 0 48-15,2-1 16 0,4-2 0 0,6-1 0 16,3-2-240-16,4-4-32 0,4 0-16 0,0 0 0 15,4-1-288-15,3 0 0 0,1 1 128 0,3-2-128 16,5 2 0-16,3-3 160 0,-1-3-160 0,4 3 128 16,3 1-608-16,2 2-128 0,2-2-32 0,3 2 0 15,1-1-128-15,1 0-48 0,1 0 0 0,3-1 0 16,3 0 416-16,5 0 80 0,2 0 0 0,2 2 16 0,3 2 784 0,2 0 160 16,2 2 16-16,3 3 16 0,3-3-464 0,1 2-80 15,0 0-128-15,1-2 176 0,2 3-176 0,2 1 0 16,0 4 0-16,1 3-176 0,-1 1 176 0,-1 3 0 15,0 3 0-15,2 11 128 0,6 15 32 0,-1 13 16 16,1 14 0-16,-2 13 0 0,-1 8-176 0,-3 11 128 16,1 15-128-16,-2 7 128 0,-1 2-128 0,-2 4-192 15,-2 5 32-15,-1-10 16 16,0-19-688-16,-2-3-144 0,-1-3-32 0,-3-4 0 16,-2-10 352-16,-3-1 64 0,-4 1 16 0,-5 1 0 0,-4 5 1408 0,-4-2 304 0,-1-1 48 0,-4 4 16 15,-1 1 112-15,2-3 32 16,1-7 0-16,-1 7 0 0,-2 10-704 0,6-5-144 0,5-3-32 0,6-2 0 15,5-5-240-15,9-2-48 0,8 7-16 0,7-8 0 16,7-5-160-16,6 0 128 0,11-1-128 0,10-5 128 31,11-2-576-31,10-5-112 0,12-3-16 0,5-23-16 0</inkml:trace>
  <inkml:trace contextRef="#ctx0" brushRef="#br0" timeOffset="103698.29">21643 11098 32255 0,'0'0'2864'0,"-1"3"-2288"0,1-2-576 0,0 3 0 0,0-2 672 0,0 2 32 0,-1 2 0 0,1 5 0 0,-1 3-704 0,-2 1-272 16,1 1 16-16,-3 4 0 0,2-2 256 0,-3 1 256 15,1 0-64-15,-1 2 0 0,0 2-64 0,-2 3-128 16,1 0 176-16,-2 5-176 0,1 4 320 0,-2-1-64 16,2 0 0-16,-4 5 0 0,0 5 256 0,-6 7 32 15,1 3 16-15,-4 2 0 0,0-2-416 0,0 0-144 0,1-7 0 16,3-3 144-16,1-3-416 0,2-5-96 0,4-4-16 0,3-5 0 31,1-2-1184-31,2-8-240 0,3-1-48 0,3-5-12560 0</inkml:trace>
  <inkml:trace contextRef="#ctx0" brushRef="#br0" timeOffset="104216.61">21980 11714 43311 0,'-5'-6'3840'0,"-1"0"-3072"0,2 3-608 0,1 1-160 16,2 1-704-16,-1-2-192 0,-5-3-16 0,-2-4-16 16,-5-2-384-16,-1 2-80 0,0 0-16 0,-1 4 0 15,0 3 640-15,0 6 112 0,-1 3 16 0,-3 1 16 16,0 8 160-16,-1 1 16 0,-1 6 16 0,-2 1 0 0,2 1 432 0,-1 0 0 16,0 1 0-16,2-1 0 0,2 1 256 0,1-1 48 15,3-2 0-15,3-1 0 0,2 1 160 0,4-6 48 16,5 3 0-16,2-6 0 0,3 0-48 0,6-3 0 15,2-2 0-15,5-5 0 0,7-2-240 0,4-5-48 0,7-2-16 0,3-6 0 16,4-2-160-16,2-2-256 0,3-5 64 0,-3-1 16 16,1 0-144-16,-5-1-16 0,-3 1-16 0,-4 1 0 31,-5 4-560-31,-6-2-112 0,-4 1-32 0,-7-1 0 0,-3 3 752 0,-5 2 160 0,-3 2 144 0,-3 0-208 16,-2 3 1184-16,-2 2 240 0,-2 3 64 0,-2 1 0 15,-1 3-80-15,-3 0-16 0,1 4 0 0,-2 2 0 16,-1 3-704-16,0 1-144 0,1 0-16 0,1 0-16 15,2 4-96-15,1-1-16 0,1-1 0 0,2 2 0 16,1 2 128-16,1-1 0 0,4 2 16 0,0 0 0 16,3 1-336-16,0 0 128 0,3 1-128 0,2-1 0 0,1 2 192 0,1-4-48 15,3 0 0-15,3-1 0 0,1 1-16 16,2-1 0-16,4 1 0 0,1-4 0 0,3 0-128 16,-2-1-176-1,3-4 48-15,0-1 0 0,-2 3-256 0,0-5-32 0,1-1-16 0,-3 0 0 16,0 1-1424-16,-2-2-272 0</inkml:trace>
  <inkml:trace contextRef="#ctx0" brushRef="#br0" timeOffset="104467.4">22429 11649 39615 0,'-4'-3'3520'0,"0"2"-2816"0,0 1-560 0,3 0-144 0,0 1 832 0,2 2 144 0,0-1 32 16,2 2 0-1,1 4-1152-15,2 2-240 0,4 6-32 0,1 3-16 0,2 4 176 0,2 5 48 0,1-2 0 0,-1 2 0 16,2 0 208-16,0 1 0 0,-1 2 0 0,1-3 0 16,-1 2-128-16,0-3 128 0,0-1-208 0,-2-4 80 15,-1-1-16-15,0-3 0 0,0-3 0 0,1-6 0 31,0-2-1520-31,-1-5-320 0</inkml:trace>
  <inkml:trace contextRef="#ctx0" brushRef="#br0" timeOffset="104718.88">23030 11547 43311 0,'-10'0'3840'0,"2"3"-3072"15,2-2-608-15,4 3-160 0,2 1 320 0,-3 1 16 16,-3 4 16-16,-6 8 0 31,-3 6-1088-31,-3 9-224 0,-1 5-32 0,-4 7-16 0,0-1 624 0,-3 6 128 0,-5 7 32 0,-2 0 0 16,-2 3 224-16,-2-2 0 0,1 2 0 0,0-7 0 16,2-1 0-16,4-3 0 15,3-7 0-15,4 2 0 0,6-9 0 0,3-1 160 0,6-6-160 16,2-5 128-1,4-5-576-15,4-2-112 0</inkml:trace>
  <inkml:trace contextRef="#ctx0" brushRef="#br0" timeOffset="105111.17">23053 11937 50687 0,'-5'-2'2240'0,"0"0"464"0,1-2-2160 0,3 4-544 0,2-2 0 0,2 2 0 15,1 0-1344-15,1-4-368 0,4 0-80 0,6-1 0 16,5-1 1040-16,5 0 224 0,2-1 32 0,1 0 16 0,3-1 128 0,2 0 32 16,-4 0 0-16,-2-2 0 0,-1 0-64 0,-3 0 0 15,-5 1 0-15,-2 0 0 0,-5-1 144 0,-3 1 32 16,-5-1 0-16,-1 1 0 0,-5 2 400 0,0-2 96 15,-4 1 16-15,-1 0 0 0,-2 0 64 0,-3 0 16 16,0 2 0-16,-2 2 0 0,-1-2-160 0,0 4-32 16,1-1 0-16,0 3 0 0,3 3-192 0,2 0 0 15,3 2 0-15,0-1 0 0,2 3 0 0,2 5-336 0,1-1 48 16,0 4 16-16,-2-2-96 0,2 4-16 0,-2 0 0 0,0 2 0 16,1 4 384-16,-4 1 0 0,3 1 0 0,-3-1 0 15,1 3 224-15,2-1 112 0,1 0 32 0,1 1 0 16,5-4-48-16,3 1 0 0,4-2 0 0,4-2 0 15,4-4-320-15,6-1 0 0,2-5 0 0,3-4-18880 16</inkml:trace>
  <inkml:trace contextRef="#ctx0" brushRef="#br0" timeOffset="105566.45">23653 11927 36863 0,'-3'6'3264'0,"2"-4"-2608"0,0 2-528 0,1 0-128 0,2 2 960 0,1-3 144 0,0 3 48 0,2 4 0 15,4 3-2944-15,1 6-592 0,2 3-112 0,1 0-32 16,-1-1 1184-16,-2-5 256 0,-3-2 32 0,0-2 16 0,-3 1 1040 0,0-7 304 15,0 0 16-15,-2-2 0 0,1 1 1600 0,-1-5 336 16,2 0 64-16,1-3 16 0,0 0-800 0,1-4-176 0,3 1-16 0,-2-4-16 16,2-2-560-16,0-3-96 0,-1-1-32 0,1-6 0 15,-1-1-352-15,0-2-80 16,-2-4-16-16,-1-2 0 0,0 0-192 0,-3-1 0 0,0 1 0 0,-2 2 0 16,-3 0 0-16,-1 2 0 15,0 1 0-15,-1 1 0 0,-2 2 240 0,1 0-48 0,1 2-16 0,2 3 0 16,-1 1 96-16,3 2 32 0,-1-1 0 0,4 0 0 15,-1 3-96-15,3 1-16 0,1-2 0 0,1 2 0 16,2-1-192-16,0 4 0 0,2 2 0 0,0 5-160 16,-1-2 32-16,3 2 0 0,0 2 0 0,3 0 0 15,0 2-208-15,1-2-48 0,1 1 0 0,-1 2 0 16,1-3-128-16,-1 2-16 16,1-2-16-16,-1 0-12736 0,0 0-2544 0</inkml:trace>
  <inkml:trace contextRef="#ctx0" brushRef="#br0" timeOffset="106116">24921 10895 21183 0,'2'-4'1888'0,"-2"0"-1504"0,0 1-384 0,1 2 0 0,-1 1 1376 0,1 0 208 0,-1-2 32 0,1-2 16 0,-1 1-1632 0,0 2 0 16,-2 1-320-16,-3 0 32 15,-1 4 288-15,-4 2 0 0,-1 0 0 0,-2 2 0 0,-1 3 240 0,-5 2 0 16,0 4 0-16,-2 1 0 0,0 4 976 0,-2 3 192 15,-2 4 32-15,-1 3 16 0,2 5 336 0,-4 2 80 16,1 5 16-16,0 3 0 0,-2-2-992 0,1 5-192 16,1-3-32-16,2-1-16 0,2 1-352 0,2-3-80 15,4-1-16-15,5-1 0 0,2-1-208 0,5-2 0 0,4-2 0 16,2-3 0-16,5 1 208 0,2-3-48 0,3-1-16 0,3 1 0 16,0 3-16-16,3-4 0 0,-1-3 0 0,1 4 0 15,3 0-128-15,-1-3-176 0,3 2 48 0,-3-5 0 31,1-4-640-31,-3-1-128 0,1-5-32 0,-3 0 0 16,-1-3-2144-16,0-4-448 0,0 0-64 0,-2-4-5936 0,2 0-1168 0</inkml:trace>
  <inkml:trace contextRef="#ctx0" brushRef="#br0" timeOffset="106414.24">25355 11490 28559 0,'-4'-3'2544'0,"-3"-2"-2032"0,1 3-512 0,2 0 0 0,2 2 3568 0,1 0 608 16,-2 0 128-16,0 0 32 0,-5 0-3376 0,-3 2-656 15,-3 2-144-15,-2 5-32 0,0 2-400 0,-1 4-96 16,-2 3-16-16,1 5 0 0,-3 0 208 0,-1 4 48 15,-3 5 0-15,-1-1 0 0,-1 4 128 0,-3-3 0 16,0 0 0-16,1-1 0 0,0-2 0 0,3-5 0 16,0 0 0-16,3-3 0 0,2-3-160 0,2 0 0 15,3-3 0-15,4-6 0 16,2 0-976-16,4-8-192 0,1-1-32 0,4-3-16032 0</inkml:trace>
  <inkml:trace contextRef="#ctx0" brushRef="#br0" timeOffset="106625.24">24745 11480 50687 0,'2'2'2240'0,"1"0"464"0,-1 1-2160 0,3 0-544 0,1 1 0 0,0 0 0 16,3 2-512-16,6 5-224 0,8 5-32 16,11 6-16-16,8 7 528 0,2 0 96 0,5 2 32 0,-4 2 0 15,1 0-112-15,-1-1-16 0,-2-1 0 0,-1-3 0 16,-1-2-256-16,-2-3-48 0,0-4-16 0,-2-1 0 15,2-1-320-15,-2-2-80 0,-2-3-16 0,-2-4 0 16</inkml:trace>
  <inkml:trace contextRef="#ctx0" brushRef="#br0" timeOffset="106963.78">25607 10840 44223 0,'-4'-4'1968'0,"3"2"400"0,-1 2-1904 0,2 0-464 0,2 2 0 0,0-2 0 15,2 4 192-15,1 1-64 0,3 1-128 0,6 5 192 16,3 4-192-16,6 5-256 0,2 4 48 0,4 2 16 15,2 5 192-15,5 1 0 0,3 8 0 0,3 5 160 16,5 0-160-16,0 5 0 0,0-2 0 0,-5 1-176 16,-7-8 176-16,-5 1 0 0,-3 3 0 0,-7 2 0 15,-6-5 0-15,-2 1 0 0,-6 2 0 0,-3-2 0 0,-1 1 192 16,-4 1-48-16,-1 0 0 0,-3-1 0 0,-4-3-144 0,-4-4 0 16,-2 3 0-16,-5-1 0 15,-5-1 0-15,-5 1 0 0,-4-2 0 0,-5-4 0 0,-2-2-256 0,-7-5-96 16,-5-2-16-16,-9-2-19088 15</inkml:trace>
  <inkml:trace contextRef="#ctx0" brushRef="#br0" timeOffset="117868.95">18711 11332 43311 0,'-6'0'3840'0,"1"1"-3072"0,2 2-608 0,1-1-160 0,2 2-256 0,-2-2-64 0,-2 5-32 0,-3 0 0 0,-1 8 352 0,0-2-176 16,0 6 176-16,2 0-128 0,0-2-128 0,-1 4-32 16,-1-1 0-16,-2 1 0 15,-2 3-416-15,-7 2-96 0,-5 4-16 0,-7 1 0 16,-3 0 272-16,-8 3 48 0,-5 5 16 0,-3-3 0 0,-4 1 192 0,-1-5 32 15,0-1 16-15,1-3 0 16,6-3-528-16,2-5-96 0,4-4-32 0,2-1-9008 0,6-5-1808 16</inkml:trace>
  <inkml:trace contextRef="#ctx0" brushRef="#br0" timeOffset="118104.39">17699 11493 25791 0,'-4'-15'2304'0,"0"5"-1856"0,1 4-448 0,0 0 0 16,3 6 2944-16,0-3 512 0,1 3 80 0,2-1 32 0,1-2-2224 0,4 3-432 16,5 3-80-16,6 1-32 0,9 4-336 0,4 8-64 15,6 2-16-15,8 5 0 0,9 7-128 0,6 5-16 16,2-1-16-16,1 3 0 0,1 2-224 0,-1-1 0 16,-2-1 0-16,-2-5 0 15,-5-3 0-15,2 2 0 0,0 1 0 0,-5-3 0 0,-7 0 0 0,-4 2 0 16,-3 0 0-16,-4 1 0 0,-3 2-352 0,-5 1-16 15,-3 3 0-15,-2 1-12320 16,-3 4-2480-16</inkml:trace>
  <inkml:trace contextRef="#ctx0" brushRef="#br0" timeOffset="124399.15">20297 11506 2751 0,'-13'-3'256'0,"3"0"-256"0,1 2 0 0,1 0 0 0,4 1 1040 0,1 0 176 0,-2 0 16 0,-4 0 16 0,-4-2-992 0,-5 2-256 15,0 0 0-15,2 0 0 0,1 0 0 0,4-2 0 16,2 2 128-16,2 2-128 0,2-2 496 0,1 0 48 16,3 0 16-16,-1 2 0 0,2-1 1408 0,3 0 272 15,1 2 64-15,-1-3 16 16,4 1 112-16,0-2 32 0,-7 1 0 0,21-3 0 0,-6 1-576 0,3-3-112 16,3-1-32-16,3-3 0 0,1 0-592 0,2-1-128 15,2 0-32-15,2-2 0 0,2 2-352 0,-1-2-80 16,0 2-16-16,-1 4 0 0,-3-3-272 0,-1 3-48 15,-1 1-16-15,-1 3 0 0,-3-2-208 0,-1 4 144 16,0 0-144-16,-1 0 128 0,-2 1-128 0,0 4-192 16,-3-1 32-16,-2 2 16 15,0 0-1104-15,-4 1-224 0,-1 3-32 0,0-1-9104 0,-1 0-1808 16</inkml:trace>
  <inkml:trace contextRef="#ctx0" brushRef="#br0" timeOffset="124917.15">20085 11797 24879 0,'-8'4'2208'0,"1"1"-1760"0,4-4-448 0,2 1 0 16,2-2 768-16,-4 0 64 0,-2 4 0 0,-2-1 16 0,-2 3 64 0,2-3 16 0,2 0 0 0,4-3 0 16,3 0-128-16,3-3-32 0,2 1 0 0,5-2 0 15,4-2 464-15,5 2 96 0,5-2 16 0,5 0 0 16,3 2-512-16,2-1-112 0,5 2-16 0,0-1 0 15,3 1-368-15,-1 0-80 0,3 3 0 0,-1-3-16 16,-3 3-240-16,0-1 0 0,0 5 0 0,-4-4 0 16,-1 1 0-16,-6 1 0 0,-2 2 0 0,-6-1 0 15,-2 0-144-15,-5 0-80 0,-2 0-16 0,-4 2-18320 16</inkml:trace>
  <inkml:trace contextRef="#ctx0" brushRef="#br0" timeOffset="129080.9">19404 11405 16575 0,'-1'0'1472'0,"1"-3"-1168"0,0 3-304 0,0 0 0 0,0 0 1152 0,0-1 192 0,0 1 16 0,0 0 16 0,0-2-64 0,-2 2-16 0,2 0 0 0,0 0 0 15,0 0-240-15,0 0-48 0,-6 18-16 0,5-8 0 16,1 0-288-16,0 2-64 0,3 3-16 0,-1-1 0 16,3 4 272-16,1-1 48 0,0 5 16 0,3 0 0 15,-2 3-432-15,2 0-80 0,0 4 0 0,-3 2-16 16,-1-1-432-16,-1 1 0 0,-3 0-192 0,-1-3 192 16,-1 1-896-1,-1-6-64-15,0 2-16 0,-2-3 0 0,0-1-448 0,-1 1-96 0,2 2-16 0,-1-2-7360 31,-1-1-1472-31</inkml:trace>
  <inkml:trace contextRef="#ctx0" brushRef="#br0" timeOffset="129358.04">18980 11913 39615 0,'-8'-2'1760'0,"6"-2"352"16,2 2-1680-16,2-2-432 0,3 1 0 0,2 0 0 0,1 0 304 0,6-1-32 0,11-5 0 0,10-4 0 16,12-3 112-16,7 0 32 0,1 1 0 0,2-3 0 15,2 2-128-15,2-3-32 0,0 2 0 0,-2 2 0 16,2 1-256-16,-6 2 0 0,-3-3 128 0,-5 5-128 15,-6 0 0-15,0 0-304 0,0-1 64 0,-3 1-18704 16</inkml:trace>
  <inkml:trace contextRef="#ctx0" brushRef="#br0" timeOffset="135094.25">27183 12357 911 0,'-11'-6'0'0,"4"2"0"0,0 1 0 0,4 0 0 0,0 3 688 0,2 0 48 0,-2 0 16 15,1-2 0-15,-2 2-336 0,-2-2-64 0,1 2-16 0,0 2 0 16,4 0-336-16,-3 1 0 0,1-2 0 0,-2-1 0 15</inkml:trace>
  <inkml:trace contextRef="#ctx0" brushRef="#br0" timeOffset="137297.96">27079 12337 6447 0,'-15'-8'576'0,"13"6"-576"0,1 2 0 0,2 0 0 0,-2 0 784 15,-2 0 48-15,1 0 16 0,-3 2 0 16,-1 0-1536-16,1 1-304 0,2 0-64 0,2-3-16 16,5 2 816-16,1-2 256 0,2 0 0 0,2-2-160 0,-1 0 160 0,1 1-192 15,0-2 192-15,-3 1-144 0,-1 0 2080 0,-3 0 432 16,1 2 64-16,-3-2 32 0,0 2-848 0,-3 0-160 15,0 0-48-15,-1 2 0 0,-2-2 0 0,-1 2-16 16,7-2 0-16,0 0 0 0,-21 4-560 0,15-1-96 16,-1-3-32-16,2 3 0 0,0-3-112 0,2 0-16 15,2 2-16-15,1-2 0 0,3 0 96 0,-1 0 32 16,3 0 0-16,0 0 0 0,3 0-240 0,0-2-32 16,1 2-16-16,-1 0 48 0,4 0 48 0,-3-2 16 15,4 1 0-15,-2 1 0 0,3 0 0 0,-1-3 0 0,2 3 0 16,1 0 0-16,1 3 32 0,3-2 16 0,2 1 0 0,2 0 0 15,1 0-160-15,1 1-16 0,2-3-16 0,3 1 0 16,1-2-16-16,3 2 0 0,1 1 0 0,0 1 0 16,-1-2-176-16,2 1-48 0,2 1 0 0,-2-2 32 15,1 2-160-15,-2-1 0 0,0-1 0 0,-4 2-176 16,-2-3 176-16,-2 0 0 0,1 0 0 0,-1 1 0 16,-1 2 0-16,2-1 128 0,-2-1-128 0,0 4 128 15,-1-1-128-15,-1-2 192 0,2 5-64 0,0-4 0 16,-1 3-128-16,1 1 0 0,2-1 0 0,-1 1 0 15,1-1 144-15,-1 1-144 0,1-4 192 0,0 2-192 16,1-1 128-16,1 0-128 0,0 2 0 0,1-4 0 0,-1 2 144 16,-1 0-144-16,-2 1 0 0,0 1 144 0,1-1-144 0,-3 1 0 15,0 3 144-15,-4-1-144 0,0 0 192 0,-2 0-48 16,0 2 0-16,-3 3 0 0,-1-3-16 0,0 2-128 16,-1-2 192-16,-1 2-64 0,-1 1-128 0,2 3 0 15,-1-4 144-15,1 4-144 0,0-2 0 0,1 0 128 16,0-1-128-16,0-1 0 0,1-1 160 0,0 0-32 15,2 1-128-15,1-1 192 0,-3-4-16 0,0 2-16 16,2-2 0-16,-1 2 0 0,1 0-16 0,1-2 0 16,-2 2 0-16,0 0 0 0,0-1-144 0,-2 1 0 15,0 0 144-15,0 1-144 0,-1 1 0 0,0-1 144 0,0 0-144 16,-1-1 0-16,-2 1 256 0,1 0-64 0,1-2-16 0,0 5 0 16,1-3-176-16,-2 2 160 0,1 2-160 0,-1 0 160 15,1 0-160-15,-2-2 0 0,1 2 0 0,-1 1 0 16,2-3 0-16,-2 4 0 0,0-3 0 0,1-1 0 15,-1 0 0-15,0 2 0 0,1-2 128 0,-1-2-128 16,-1-1 0-16,0 1 0 0,1-4 0 0,-1 1 128 16,1 2 48-16,0-2 0 0,1 2 0 0,-1 0 0 15,1-3-176-15,-1 4 128 0,1 0-128 0,1-2 128 16,-2 4-128-16,1 0 0 0,-1 0 0 0,-1 1 0 16,0-1 0-16,-1-2 0 0,-1 2 0 0,0 2 0 15,-2 1 0-15,-1 1 0 0,-1 0 0 0,-1 0 0 0,0-1 0 16,-2 1 0-16,1 2 0 0,-2-2 0 0,0 1 144 0,-1-5-144 15,1 4 160-15,1-2-160 0,-1-2 224 0,0 3-48 16,3-5-16-16,-1 2 0 0,2-5-16 0,0 2 0 16,1 0 0-16,2-2 0 0,-1 2-144 0,1-3 192 15,-1 4-192-15,1-4 192 0,-1 4-192 0,-1-1 0 16,0 1 0-16,1 2 0 0,-4-2 0 0,1 2 0 16,0 1 0-16,-2-2 0 0,1 4 0 0,-1-3 0 15,-1 0 0-15,2 1 0 0,-2 0 0 0,2 0 0 16,-2-4 0-16,0 4 0 0,0-3 0 0,0 2 0 15,1-3 0-15,-2 1 128 0,1 0-128 0,-1-1 0 16,0 1 0-16,0 1 0 0,1-3 0 0,-2 2 0 16,1 1 0-16,0-1 0 0,0 0 0 0,-1 0 0 15,1-1 0-15,-2 3 0 0,2-3 0 0,-1 4 0 0,0-3 0 16,0 2 0-16,1 0 0 0,-1-2 0 0,1 3 0 0,0-1 0 16,0 2 144-16,0 1-144 0,0-2 160 0,0 0-160 15,-2 0 128-15,1 2-128 0,0 1 0 0,0-1 0 16,-2 1 0-16,1 0 0 0,-1 0-128 0,1-1 128 15,-2 1 0-15,1-2-128 0,0 0 128 0,0 0 0 16,1 1 0-16,-1-3 0 0,1 2 0 0,-1-2 0 16,2 1 0-16,0-3 0 0,0-1 0 0,1 0 144 15,-2 1 32-15,2-3 0 0,-1 2 0 0,0 0 0 16,0 1-176-16,0-1 0 0,-1 0 0 0,0 1-176 16,1 0 176-16,-3 0 0 0,1 2 0 0,0 1 0 0,-1-1 0 0,0 0 0 15,2 1 0-15,-2 0 0 0,0 1 0 0,1 1 0 16,0-3 0-16,1 4 0 0,-1-2 0 0,1 1 0 15,-1-1 0-15,1 2 0 0,-2-2 0 0,2 1 0 16,-2 2 0-16,1 1 0 0,0-5 0 0,-1 2 0 16,0 1 0-16,-1 0 0 0,0 0 0 0,-1 0 0 15,1-1 0-15,-1-1 0 0,0 1 0 0,0-2 0 16,1 0 0-16,0 0 0 0,0-1 0 0,0 0 0 16,-1 1 0-16,1 0 0 0,0-4 0 0,0 4 0 15,0-3 0-15,-1 2 0 0,0 2 0 0,-1-2 0 16,1 3 0-16,-1-1 0 0,-1 0 0 0,1 0 0 15,-2 1 0-15,1 1 0 0,0-1 0 0,0 1 0 0,-1 0 0 16,0 0 0-16,2 0 0 0,-3-1 0 0,3 1 0 0,-1 0 0 16,2-4 0-16,1 1 0 0,0-2 0 0,0 1 0 15,1 1 0-15,1-5 128 0,-1 5-128 0,0 0 0 16,1 0 0-16,-1-1 0 0,0-2 0 0,-1 2 0 16,0 4 0-16,-1-3 0 0,0-1 0 0,-1 4 0 15,-2-4 0-15,-1 2 0 0,0 1 0 0,-1-3 0 16,0 2 0-16,-2-2 0 0,0 1 0 0,0-1 0 15,0 2 0-15,1-2 0 0,0-2 0 0,1-2 0 16,1 2 0-16,-1 0 0 0,3-1 0 0,-2-3-128 16,2 2 128-16,1-2 0 0,1 0 0 0,-2 0 0 0,3-2 0 15,0 1 0-15,-1-2 0 0,1 1 0 0,-1 2 0 0,0-2 0 16,0 2 0-16,-2 0 0 0,0 1 0 16,-2 1 0-16,-1-2 0 0,-1 4 0 0,0-2-128 0,0 3 0 15,-2-4 0-15,-1 3 0 0,2-1 128 0,-2 0-192 16,1-2 192-16,1-1-192 0,0-2 192 0,2 1 0 15,0 1 0-15,1-2 0 16,1 2 0-16,1-2 0 0,-1-1 0 0,0 2 0 0,1 1 0 0,-1-1 0 16,1 2 0-16,-1-3 0 0,1 3 0 0,0-2 0 15,-1 1 0-15,0-1 0 0,1 1 0 0,-1 0 0 16,-1 2 0-16,-2 0 0 0,1-2 0 0,-3 1 0 16,-1 2 0-16,0-1 0 0,-1 1 0 0,0-1 0 0,0 2 0 0,0-3 0 15,1 2 0-15,2-3 0 0,-1-2 0 16,1 2 0-16,0 0 0 0,2-2 0 0,1 2 0 0,0-2 0 15,2 1 0-15,0-1 0 0,2-1 0 0,-1 0 0 16,2 1 0-16,-2-2 0 0,1 2 0 0,0-2 0 16,0 2 0-16,-2-2-128 0,1 5 128 0,-3-4-128 15,0 1 128-15,-2 2-192 0,-2 0 192 0,-2 3-192 16,0-3-16-16,-2 2-16 0,-2 0 0 0,-2 2 0 16,-1-2 224-16,1 0-192 0,0-2 192 0,1 1-192 15,0-1 192-15,2-3 0 0,1 0-160 0,0-3 160 16,4 0 0-16,-1 0 0 0,4-3 0 0,-1 1 0 15,3-2 0-15,0 1 0 0,3 0 0 0,0-1 0 16,2 1 0-16,-1 0 0 0,1 0 176 0,2-2-176 0,-1 1 240 0,1 0-48 16,-1 0-16-16,0-1 0 0,-2 2-48 0,0-1-128 15,-2 2 192-15,1-2-64 0,-1 0-272 16,-1 2-64-16,0-2-16 0,-1 2 0 0,2 2 32 0,-2-4 16 16,2 1 0-16,0 0 0 0,1 0 176 0,1-1 0 15,2-2-144-15,0 0 144 0,3 0 0 0,1-3 0 16,2 2 160-16,2-6-160 0,1 4 256 0,3-4-64 15,-1 1-16-15,3-2 0 0,2 2-176 0,-1-4 160 16,1 3-160-16,0 1 160 0,2-3-160 0,-1 4 0 16,-2 0 144-16,-1 4-144 0,-1-3 128 0,-1 3-128 0,-2 1 128 0,-2 0-128 15,0 4 0-15,-4-1-288 0,0 3 48 0,-2 1 16 16,-1 3-112-16,-2 0-32 0,-2-2 0 0,0 2 0 16,-1 2 208-16,1-3 160 0,0 0-208 0,1 1 80 15,1-1 128-15,2-2 0 0,1-1 0 0,1 2 0 16,0-2 0-16,0 0 0 0,1 0 0 0,0 0 0 15,-1-2 128-15,1 2 0 16,-1 2 0-16,0-2 0 0,0 3-128 0,0-3 144 0,0 0-144 0,0 0 160 16,-8 22-160-16,4-12 0 0,-2 2 144 0,0 1-144 15,-3 3 0-15,0 0 0 0,-2 2 0 0,-2 5 0 16,-2 1-192-16,-4 5 0 0,1-1 0 0,-1 1 0 16,1-1 192-16,2-4-208 0,2-2 80 0,4-6 128 0,3-4 0 15,3-2 0-15,4-1 192 0,1-7-64 0,3 2 224 16,1 0 32-16,3-2 16 0,1 2 0 0,3-2-208 0,2 2-64 15,1 2 0-15,0-2 0 0,1 2 0 0,1 0-128 16,2 3 192-16,-1-2-64 0,2 5-128 0,0-5 0 16,0 3 0-16,-2-1 128 0,-2-3-128 0,2 0 0 15,-2-2 0-15,0-1-176 16,-1 0-400-16,-2-1-96 16,1-2-16-16,-2-2 0 15,0-2-416-15,1-2-96 0</inkml:trace>
</inkml:ink>
</file>

<file path=ppt/ink/ink28.xml><?xml version="1.0" encoding="utf-8"?>
<inkml:ink xmlns:inkml="http://www.w3.org/2003/InkML">
  <inkml:definitions>
    <inkml:context xml:id="ctx0">
      <inkml:inkSource xml:id="inkSrc0">
        <inkml:traceFormat>
          <inkml:channel name="X" type="integer" max="27388" units="cm"/>
          <inkml:channel name="Y" type="integer" max="18258" units="cm"/>
          <inkml:channel name="F" type="integer" max="65535" units="dev"/>
          <inkml:channel name="T" type="integer" max="2.14748E9" units="dev"/>
        </inkml:traceFormat>
        <inkml:channelProperties>
          <inkml:channelProperty channel="X" name="resolution" value="1000.29218" units="1/cm"/>
          <inkml:channelProperty channel="Y" name="resolution" value="1000.43835" units="1/cm"/>
          <inkml:channelProperty channel="F" name="resolution" value="0" units="1/dev"/>
          <inkml:channelProperty channel="T" name="resolution" value="1" units="1/dev"/>
        </inkml:channelProperties>
      </inkml:inkSource>
      <inkml:timestamp xml:id="ts0" timeString="2024-03-18T17:47:20.986"/>
    </inkml:context>
    <inkml:brush xml:id="br0">
      <inkml:brushProperty name="width" value="0.05292" units="cm"/>
      <inkml:brushProperty name="height" value="0.05292" units="cm"/>
      <inkml:brushProperty name="color" value="#FF0000"/>
    </inkml:brush>
  </inkml:definitions>
  <inkml:trace contextRef="#ctx0" brushRef="#br0">19659 9977 38703 0,'0'-10'3440'0,"-2"1"-2752"0,2 4-560 0,0 0-128 0,2 2 480 0,-2-4 64 0,2-3 16 0,1-8 0 32,2-4-1408-32,1-1-288 0,0 7-48 0,-1 1-16 0,-1 8 720 0,-2 1 144 0,-3 6 16 0,-5 4 16 0,-2 4 304 0,-4 3 0 15,-4 4 0-15,-5 5 0 0,-3 3 0 0,-5 5-192 16,-7 6 16-16,-4 6 0 0,3-2 176 0,-7 4 0 15,-5 8 0-15,-1-2 0 0,1 5 0 0,2-6 0 16,4-6 0-16,1-3 0 0,3-3 128 0,0 0 16 16,2-3 0-16,0 4 0 0,-1 3 256 0,-3 3 48 15,-2 5 16-15,-1 4 0 0,0 2-320 0,2-1-144 0,2-1 128 16,4-6-128-16,3-3 208 0,2-4-32 0,5 0-16 0,0-3 0 16,1 0 144-16,2 0 16 0,2 0 16 0,0-7 0 15,2-3-112-15,2-5-32 0,1-2 0 0,1-3 0 16,1-4 208-16,2 0 48 0,-2-5 0 0,2-1 0 15,2 0-128-15,0-5-32 0,3 0 0 0,1-5 0 32,1-2-48-32,2-5-16 0,2-5 0 0,2-1 0 0,2-2 128 0,2-5 32 0,1 1 0 0,3-5 0 15,2-3-128-15,0 0-32 0,2-3 0 0,-1 1 0 16,-1 5-224-16,-3 1 0 0,1 2 128 0,-2 1-128 16,0 4 192-16,-2 1 0 0,-2 2 0 0,0 2 0 15,-2 0-192-15,0 0 0 0,0-1 0 0,-2 3 0 16,1 0 256-16,-1-2 0 0,0 4 0 0,-1-5 0 15,2 5-128-15,-1-4 0 16,1 1-128-16,0 2 192 0,0 0 0 0,0 2 0 16,1 1 0-16,-1 3 0 0,0 4-192 0,-2 3 144 15,0 3-144-15,-2 7 128 0,-1 6-128 0,-3 6-256 16,0 9 64-16,-3 7 16 0,-4 7 48 0,-1 6 0 16,-2 3 0-16,0 3 0 0,1 0-80 0,1 0-16 15,1-1 0-15,2-2 0 0,6-10 224 0,3-3-192 16,4-9 192-16,4-5-192 0,2-4 192 0,3-5 240 15,4-2-48-15,5-6-16 0,4-3 272 0,8-2 64 16,3-5 16-16,11-2 0 0,8-4 80 0,9-2 16 0,7-3 0 16,4-5 0-16,2-1-624 0,4-8-160 0,3-6-16 0,2-7-22336 15</inkml:trace>
</inkml:ink>
</file>

<file path=ppt/ink/ink2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4-03-18T15:22:29.192"/>
    </inkml:context>
    <inkml:brush xml:id="br0">
      <inkml:brushProperty name="width" value="0.05292" units="cm"/>
      <inkml:brushProperty name="height" value="0.05292" units="cm"/>
      <inkml:brushProperty name="color" value="#FF0000"/>
    </inkml:brush>
  </inkml:definitions>
  <inkml:trace contextRef="#ctx0" brushRef="#br0">11688 8004 1195 0,'10'-22'52'0,"-3"13"12"0,-3-4-51 0,-1 4-13 0,1-1 0 0,-1-2 0 16,1-1 98-16,-1 4 17 0,-3-4 3 0,0 4 1 16,0 0-33-16,0-4-6 0,-3 4-2 0,-1-1 0 15,1 1-18-15,-4 6-4 0,3-7-1 0,-3 1 0 16,0-1-23-16,-4 7-4 0,4-6 0 0,0 6-1 16,-7-7-5-16,4 1-1 0,3-1 0 0,-7 1 0 0,-4 0-4 0,0 6-1 15,1-7 0-15,-1 1 0 0,4 6-16 0,-11-4 8 16,0 1-8-16,-3 0 0 0,7 6 0 0,-7 0 0 15,0 6 0-15,-1-3 0 0,5-3 0 0,-5 3 0 16,5 4 0-16,-1-4-9 0,-3 3 9 0,3-3 0 16,0 7 0-16,4-7 0 0,-3-3 0 0,6 6 0 15,7-3 10-15,1 6-10 0,-1-2 16 0,1-1-4 16,-1 0 0-16,8-3 0 0,3-3-3 0,0 10-1 16,0 2 0-16,3-2 0 0,1 9-8 0,3-7 0 15,-7 10-10-15,3-3 10 0,1-7 0 0,3 10 0 16,-4 0 0-16,-3 3 10 0,0 1 3 0,4-5 1 15,3 8 0-15,-4-4 0 0,-3 6 14 0,0 1 4 16,4-1 0-16,-1 0 0 0,1 1 4 0,-4 8 2 0,0-5 0 16,7 6 0-16,0-1-5 0,-3 1-1 0,-1 3 0 15,1 0 0-15,3 0-5 0,-4-3-2 0,1 3 0 0,-1 3 0 16,-3-4-10-16,4 8-3 0,-4-4 0 0,3 6 0 16,-6 0 0-16,3 1-1 0,3-1 0 0,1 3 0 15,-4-2-11-15,0-1 8 0,3 0-8 0,-3 4 8 16,4-4-8-16,-1 7 8 0,1-4-8 0,0 7 8 15,3-4 4-15,-4-2 0 0,-3 6 0 0,0-1 0 16,7 4-12-16,-7 6 0 0,4 0 0 0,-4-6 0 16,-4 13 0-16,4-10 0 0,4 3 0 0,-8 3 0 15,4 6 0-15,-3-5 0 0,-1 5 0 0,4-2 0 16,-3 2 0-16,-1-6 0 0,1 10 0 0,3 0 0 16,0-1 0-16,-4-2 0 0,0-4 0 0,1 7 0 15,3-3 0-15,0 2 0 0,-7 10 0 0,7-6 0 16,-4-3 0-16,1-1 0 0,-1 7-12 0,-3-3 12 0,0 6 0 15,4-3 0-15,-1-3 0 0,-3-3 0 0,-3 9 0 16,2 0 0-16,5 0 0 0,3-6 0 0,-7 6 0 0,7 0 0 16,-4-3 0-16,8 0 0 0,3 0 0 0,-4-7 0 15,-3 1-9-15,4-3 9 0,3 2 22 0,0-5 8 16,-3 5 2-16,-1-8 0 0,4 2-24 0,0-3-8 16,-3 0 0-16,-1-2 9 0,1 2-9 0,-4-3 0 15,3 0 0-15,1-3 0 0,-8 0 0 0,4 0 0 16,0 3 0-16,0 0 0 0,-3-6 0 0,-1-3 0 15,-3 0 0-15,7-1 0 0,-3 1 0 0,-1-10 0 16,-3 10 0-16,4-10 0 0,3 1 0 0,0-4 0 0,-4-3 0 16,1 3 0-16,3-6 0 0,0 3 10 0,0-9-1 15,-4 2 0-15,1-8-9 0,3 2 0 0,3-2 0 16,-3-1 0-16,-3-6 13 0,-1 0-2 0,4-3-1 0,0 0 0 16,0 0 2-16,-4-3 0 0,1 3 0 0,3-10 0 15,3-2 17-15,-3 5 4 0,-7-8 1 0,7 2 0 16,4 0-34-16,-1 1 0 0,-6-7 0 0,3-3 0 15,0 9 0-15,0-9 0 0,0 0 0 0,0 0 0 16,0 0 0-16,0 0 0 0,14 0 0 0,-3 7 0 16,-11-7 0-16,7 3 0 0,0-3 0 0,3 0 0 15,1 0 0-15,-4-3 0 0,0-4 0 0,4 7 0 16,-1 0-19 0,-3 0-10-16,4-3-3 0,-4-3 0 0,3 6 32 0,5 0 0 0,-1 0 0 0,0-3 0 15,0 3 0-15,4 0 0 0,6 0 0 0,1 3 0 0,-7-3 0 16,6 6 0-16,8-3 0 0,-4 4 0 0,0-4 0 15,-3 6 0-15,3-6 0 0,1 7 0 0,-1-1 0 0,-7-6 0 16,0 7 0-16,-3-1 0 0,-1 0 0 0,1-5 0 16,-4 5 0-16,0-3 0 0,-3-3 0 0,-1-3 0 15,1 10 0-15,0-10 0 0,-1 3 0 0,-3-3 0 16,0 0 0-16,0-3 0 0,4 0 0 0,-4-4 13 16,-3 7-1-16,3-9 0 0,0 6-12 0,0-7-16 15,0 1 3-15,-4 0 1 0,1-4 35 0,-1 4 7 16,1-4 2-16,-1 1 0 0,1-4-32 0,-1 0 0 15,1 1 0-15,0-7 0 0,-4 0 0 0,0 0-16 16,0 3 1-16,3-3 1 0,-3-3 14 0,4-3 0 16,-8 3 0-16,4-4 0 0,4-2 8 0,-1 0-8 0,-3-10 0 15,0 6 0-15,0-5 0 0,0-4 8 0,4-6-8 16,-4 6 0-16,0 0 8 0,3 0-8 0,1-3 0 0,-1 3 0 16,-3 0 8-16,4-6-8 0,-1 3 0 0,-3-3 0 15,4-1 8-15,-4 4-8 0,0-3 0 0,3 0 0 16,1 3 0-16,-4-3 8 0,0 0-8 15,0-4 0-15,3-2 8 0,-3-4-8 0,4 7 0 0,-4-3 0 16,3-4 9-16,1 7-9 0,-1-4 0 0,1 4 9 16,-4-7-9-16,7 7 8 0,-3-3-8 0,-1-4 8 15,1 4-8-15,-4-4 0 0,0 7 0 0,3-1 8 16,-3 1-8-16,-3 0 0 0,3 3 9 0,0-7-9 16,0-2 9-16,0 2-9 0,0-2 12 0,0 5-12 15,0-8 12-15,3 8-4 0,-3-2 0 0,7-4-8 16,-3 4 8-16,-1-4-8 0,8-3 0 0,-4 1 0 15,0 8 8-15,0-8-8 0,4 8 0 0,-4-8 0 0,0-1 0 16,-4 7 0-16,8-7 0 0,-4 0 0 0,0 0 0 0,0-2 0 16,-3 5 0-16,-1-3 0 0,1 1 15 0,-1 5 2 15,-3-6 1-15,0 1 0 0,-3-1-18 0,3 0 10 16,3 0-10-16,-3 7 8 0,-3-4-8 0,-1-2 8 16,4 5-8-16,-3-2 8 0,-1 2-8 0,4-2 8 15,0-4-8-15,0 7 8 0,4-4-8 0,-1 7 0 16,-3-4 0-16,0-2-11 0,4 5 11 0,-1-2 0 15,-3 3 8-15,0-1-8 0,0-5 0 0,0 5 0 16,0 4 0-16,0-3-8 0,0 0 8 0,-3-1 0 16,-1 1 0-16,1 0 0 0,-5 2 0 0,1-2 0 0,4 0 0 15,-1 6 0-15,1-3 0 0,-4-1 0 0,3 8 0 16,-3-8 0-16,0 4 0 0,4-3 0 0,-8 0 0 16,8 3 0-16,-1-3 0 0,0 3 0 0,-3 0 0 0,4 0 0 15,-1 0 0-15,4 3 0 0,-3 0 0 16,-1-6 0-16,4 6 0 0,0 0 0 0,0 0 0 0,0-3 0 15,-3 3 0-15,3 0 0 0,0 0 0 0,0 3-8 16,0 1 8-16,3 5 0 0,-3-2 0 0,0-4 0 16,0 3 0-16,0 1 0 0,0 2 0 0,0 1 0 15,4 2 0-15,-4 4 0 0,-4-3 0 0,1-1 0 16,3 7 0-16,-4 0 0 0,4 0 0 0,-3-3 0 16,-1 6 0-16,4 0 0 0,0 0 0 0,0 3 0 15,-3-3 0-15,3 7 0 0,0-11 0 0,0 14 0 0,-4-10 0 16,4 3 0-16,0 3 0 0,0-2 0 0,0-1 0 15,0 9 0-15,0-12 0 0,-3 10 0 0,3-1 0 16,0-5 0-16,0 8 0 0,0-2 0 0,-4 2 0 0,4 1 0 16,0-1 0-16,-3 4-8 0,-1 0 8 0,4 3 0 15,0-4 0-15,0 7-8 0,0 0 8 0,0 0 0 16,0 0 0-16,0 0-8 0,0 0 8 0,0 0 0 16,0 0 0-16,0 0-8 0,0 0-6 0,0 0-1 15,0 0 0-15,0 0 0 0,0 0 23 0,0 0 4 16,0 0 0-16,0 0 1 0,-7 7-13 0,7-7 0 15,0 0 0-15,-11 3 0 0,1-3 0 0,6 0 0 16,4 0 0-16,-7 0 0 0,0 0 0 0,0 0 0 16,0 0 0-16,4 0 0 0,3 0 0 0,-4-3 0 15,-7 3 0-15,4-7 0 0,4 4 0 0,-4 3 8 0,-4-6-8 16,1 3 0-16,-1 3 0 0,0 0 0 0,1 0 0 0,-1 3 0 16,-3 3-16-16,0-6 4 0,-4 0 1 0,4 3 0 15,4-3-1-15,-8 7 0 0,0-4 0 0,4-3 0 31,-3 0-52-31,3 0-12 0,-1 0-1 0,1 0-1 16,-3-3-90-16,6-4-17 0,4-5-4 0,4-7-1 0</inkml:trace>
  <inkml:trace contextRef="#ctx0" brushRef="#br0" timeOffset="1">11695 6831 403 0,'0'0'36'0,"0"0"-36"16,0 0 0-16,0 0 0 0,0 0 188 0,0 0 32 15,0 0 5-15,0 0 2 0,0 0-131 0,3-3-27 16,-3 3-5-16,4-6 0 0,-1-4-16 0,1 7-2 0,-4 3-1 0,7-9 0 16,-4 6-20-16,4-3-4 0,-3 2-1 15,-4 4 0-15,3-9 16 0,-3 9 4 0,0 0 0 0,0 0 0 16,0 0 12-16,0 0 4 0,0 0 0 0,0 0 0 15,0 0-12-15,0 0-3 0,0 0 0 0,0 0 0 16,-3 9 11-16,-8-5 3 0,1 5 0 0,-1 3 0 16,-3 4-19-16,0 0-3 0,0 3-1 0,-4-1 0 15,-3 4-19-15,3 0-4 0,-3 0-1 0,4 0 0 16,-5 0 0-16,1-3 0 0,4 3 0 0,2 0 0 16,5 0 0-16,-1-3 0 0,-13 0 0 0,6 2 0 15,0-2-8-15,4-3 0 0,-7 6 0 0,0-3 8 16,7-7-8-16,0 7 0 0,0-6 0 0,-1-4 0 15,1 4-23-15,0-4 3 0,7 0 1 0,0-2 0 16,-3-7-46-16,6-7-10 16,4 7-1-16,-7 0-1 0,3-9-112 0,1 0-23 0,-4-4-4 15,7 0-556-15</inkml:trace>
  <inkml:trace contextRef="#ctx0" brushRef="#br0" timeOffset="2">11127 6907 990 0,'0'-16'44'0,"0"6"8"0,-4 1-41 0,1 0-11 16,-1-1 0-16,1-2 0 0,-1 2 98 0,4 1 18 15,-7-1 3-15,7-2 1 0,0 12-14 0,0-3-2 16,-7-3-1-16,7 6 0 0,0 0-21 0,0 0-4 16,10-10-1-16,-10 10 0 0,4-3-41 0,7 3-9 0,6 0-2 15,-3 0 0-15,0 3-9 0,1 7-3 16,2-4 0-16,1 3 0 0,-1 4-1 0,1-1-1 16,0 1 0-16,3 6 0 0,4-7-1 0,-4 4 0 15,-7 0 0-15,7 6 0 0,4-4-2 0,-4 4 0 0,-3 0 0 16,-4-3 0-16,3 3-8 0,-3 0 12 0,1-3-12 0,-5 0 12 15,-3-4-4-15,4 4-8 0,3-6 12 0,3 5-4 16,-2-5-8-16,-1 3 0 0,3-4 0 0,-3-2 8 16,4-1-8-16,0-3 0 0,-4 4 9 0,3-4-9 31,-2-3-60-31,-5 0-17 0,4-3-3 0,-3 0-896 0</inkml:trace>
  <inkml:trace contextRef="#ctx0" brushRef="#br0" timeOffset="3">11250 6580 1324 0,'-14'-6'59'0,"10"0"12"0,4 6-57 0,-3-10-14 16,-1 7 0-16,1-6 0 0,-4 0 56 0,7 5 8 0,0-2 1 0,-4 0 1 15,1 0-17-15,3-4-3 0,-4 7-1 0,4 3 0 16,0 0-1-16,0 0 0 0,0 0 0 0,0 0 0 16,0 0-10-16,0 0-2 0,0 0-1 0,0 0 0 15,11 0-19-15,-11 0-4 0,0 0-8 0,0 0 12 16,7 3-12-16,0-3 0 0,-7 0 0 0,0 0 0 16,7 10 0-16,4-10 0 0,-1 6 0 0,-3-3 0 15,-7-3 21-15,11 0-1 0,3-3-1 0,-4 3 0 16,5 0 12-16,-5-6 2 0,1 6 1 0,6-4 0 15,5-2-18-15,-5 6-4 0,-6-3-1 0,3-3 0 16,4 6-2-16,-1 0 0 0,-10-3 0 0,4 3 0 16,-1-4-1-16,5 4-8 0,-1-6 12 0,0 6-4 15,-14 0 3-15,7 0 0 0,7-3 0 0,-4-3 0 16,-2 3 9-16,2-4 3 0,1-5 0 0,3 2 0 0,-4 1 1 0,5 3 1 16,-5-10 0-16,4 4 0 0,0 2-12 0,0 1-2 15,-3-4-1-15,0 4 0 0,-1 6-10 0,1-7 8 16,-1 1-8-16,1 6 8 0,-4-4-8 0,4 4 12 15,-11 3-12-15,7-6 12 0,-7 6-12 0,0 0 0 16,0 0 9-16,0 0-9 0,0 0 12 0,0 0-1 16,0 0-1-16,0 0 0 0,0 0 18 0,0 0 4 15,-7-3 1-15,-4-7 0 0,0 1-7 0,1 6-2 16,-4-6 0-16,0-1 0 0,3 1 4 0,-3-4 0 16,0 4 0-16,-7-1 0 0,3-2-16 0,4-1-4 15,0 4 0-15,0-4 0 0,-8 4-8 0,5 0-14 0,10-1 3 16,0 1 1-1,-4-4-19-15,1 4-4 0,6 6-1 0,4 3-817 0,0 0-163 16</inkml:trace>
  <inkml:trace contextRef="#ctx0" brushRef="#br0" timeOffset="4">13921 6885 1864 0,'-11'-10'83'0,"8"10"17"0,-5-3-80 0,5 0-20 0,-4-3 0 0,3 3 0 15,1-4 35-15,-1-2 3 0,4 3 1 0,-3-1 0 16,3-2-15-16,-4 6-2 0,4 3-1 0,0-7 0 16,-3 1-9-16,3 6-1 0,0 0-1 0,0 0 0 15,0 0 12-15,0 0 2 0,-4-6 1 0,4 6 0 16,0 0 4-16,0 0 1 0,0 0 0 0,0 0 0 15,0 0 1-15,4 9 0 0,-1 1 0 0,1-1 0 16,-1 1 8-16,-3 2 1 0,4 1 1 0,-1-1 0 16,1 7-5-16,-1 0-2 0,1-3 0 0,3 2 0 15,-3 4-16-15,3 0-3 0,-4-3-1 0,4 3 0 16,0-3-14-16,4 3 0 0,-4-10 8 0,0 10-8 0,0-3 0 16,4-6 0-16,-4 5 0 0,0-5 0 0,3 3 8 0,-3-4-8 15,0 1 0-15,0-1 9 0,-3-2-9 16,3-1 0-16,0-6 0 0,-3 7 8 0,-1-4-8 0,-3-6 10 15,0 0-10-15,7 0 10 0,-7 0 25 0,4-6 5 16,3 6 0-16,0-10 1 0,0-2-23 0,0 2-5 16,0-2-1-16,0-7 0 0,-3 6-3 0,3-5-1 15,0-4 0-15,0 0 0 0,0 9-8 0,0-6 0 16,3 4 0-16,1-1 0 0,-4 7 0 0,0 5 0 16,0-5 0-16,0 9-11 0,0 0 11 0,0 9-13 15,4-5 5-15,-4 11 8 0,4-2-10 0,-1-1 10 16,1 4 0-16,-4-10-9 0,3 10 9 0,4-4 0 15,-3-2 0-15,0-1-8 0,-1-2 8 0,1 2 0 0,3 0 0 16,-4-2 0-16,1-4 0 0,-4 0 0 0,4-3 0 16,-1 6 0-16,1-6 0 0,-1 0 0 0,1 0 0 0,0 0 8 15,-4-6-8-15,3 6 8 0,1 0-8 0,-1-3 8 16,5 0-8-16,-5-4 0 0,1-2 8 0,-1 6-8 16,4-3 13-16,-3-1-1 0,3-2-1 0,-3-1 0 15,3 1 5-15,0 0 2 0,-4-4 0 0,1-6 0 16,3 10-2-16,-3-7 0 0,3 1 0 0,0-7 0 15,-3 0-5-15,-1 6-2 0,1-3 0 0,-1 0 0 16,1 1-9-16,-1-4 0 0,-2 6 0 0,-1-6 8 16,3-3-34-16,-6 0-7 15,-1-3-2-15,1 6-890 0,-4-4-179 0</inkml:trace>
  <inkml:trace contextRef="#ctx0" brushRef="#br0" timeOffset="5">13921 6367 2019 0,'-14'0'89'0,"10"0"19"0,-3 0-86 0,0 0-22 0,0 6 0 0,3-2 0 16,4-4 28-16,0 0 0 0,0 0 1 0,0 0 0 15,0 0-29-15,0 0 8 0,7 0-8 0,7 3 0 16,-3-3 16-16,3-3 0 0,4-1 0 0,-1-2 0 16,5 3-16-16,-1-3 0 0,7-4 0 0,0 7 0 15,0 0 0-15,4-3 0 0,0 6 0 0,3-10 0 16,4 7 19-16,0-6 1 0,-4 6 0 0,0-7 0 15,1 4-20-15,-1 3 0 0,-3-6 0 0,-1-1 0 16,1 1 0-16,-4 9 0 0,1-3 0 0,-1-7 0 16,-3 10 8-16,-1-3 5 0,4-3 1 0,-6 6 0 15,2 0 5-15,-3-3 1 0,-3-4 0 0,3 7 0 16,-3 0 9-16,-4 0 3 0,0 0 0 0,0 0 0 0,0-3-16 16,-3 3-4-16,-4-3 0 0,0-3 0 0,4 6-3 15,-11 0-1-15,7-10 0 0,-7 10 0 0,0 0-8 0,7-3 8 16,0-6-8-16,-7-1 8 0,0 1 4 15,0 6 0-15,0-10 0 0,-4 4 0 0,1 3 1 16,-4-7 1-16,0 1 0 0,0-1 0 0,-4-3 6 16,0 4 0-16,-3 2 1 0,0 1 0 0,0-4-6 0,0 1-2 15,-7-1 0-15,3 4 0 0,4 0-5 0,-4-1-8 16,-3 1 11-16,4-1-11 0,-1-2 15 0,0 9-4 16,4-7-1-16,-3 1 0 0,2-1 3 0,1 1 1 15,0 0 0-15,4-4 0 0,-1 4 2 0,4 6 1 16,0-10 0-16,0 4 0 0,0-1-17 0,3 1 8 15,-3-1-8-15,4 10 0 0,3 0 0 0,0-9 0 0,-4 6 0 16,4 3 0-16,0-3 0 0,0 3-9 0,0 0 1 16,0 0 0-16,4-7-8 0,-4 7 0 0,0 0-1 0,0 0 0 31,3-3-17-31,-3 3-3 0,11 0-1 0,-8 3 0 16,-3-3-38-16,11 0-7 0,-4 7-1 0,0-1-1 15,0 0-42-15,0-3-8 0,-3 7-1 0,3 2-809 0</inkml:trace>
  <inkml:trace contextRef="#ctx0" brushRef="#br0" timeOffset="6">14792 7741 2257 0,'-11'0'100'0,"4"0"20"0,-3 0-96 0,-1 0-24 0,1 0 0 0,-5 6 0 16,1-3 12-16,0-3-4 0,0 6 0 0,-3-3 0 15,2-3-8-15,-2 0 0 0,-1 0 0 0,0 0 0 16,1 0-10-16,-4 0 10 0,0 0 0 0,-1 0-9 16,1-3 9-16,0-3 0 0,0 6-9 0,-4-9 9 15,0 6 0-15,1-7 0 0,-4 7 0 0,-1-3 0 16,1-4 8-16,3 7 2 0,-6-6 1 0,6-1 0 16,-3 7 17-16,3-3 3 0,4 3 1 0,-4 3 0 15,4-3-9-15,0-4-2 0,3 7 0 0,4 0 0 0,-4 0-1 16,8 7-1-16,-4-4 0 0,3-3 0 0,4 0-9 15,-3 9-2-15,2-6 0 0,5-3 0 0,3 0-8 0,-4 7 0 16,4-7 0-16,0 0 0 0,-3 3 0 0,-1 9 0 16,4-5 0-16,0-7 8 0,4 9-8 0,-1-6 0 15,1 10 0-15,-1-7 0 0,1 3 0 0,3 1 0 16,-3 2 8-16,3 1-8 0,-4-1 0 0,4 4 0 16,-3 0 0-16,3 3 0 0,0-1 16 0,0-2-3 15,0 3 0-15,4 3 0 0,-4 6 5 0,0-3 1 16,0-3 0-16,0 9 0 0,3-2-9 0,-3-4-2 15,0 3 0-15,4-3 0 0,0 6 3 0,-1-2 0 16,-3 2 0-16,4-6 0 0,-1 6-11 0,1 7 0 0,-4-3 0 16,0-4 0-16,-3 0 0 0,3 10 0 0,-4-6 0 0,1 5 0 15,3 1 8-15,-4 0-8 0,-3 0 0 16,4 3 8-16,-1-1 1 0,-3 1 0 0,4 6 0 0,-4-6 0 16,0 0 19-16,0 3 3 0,3 0 1 0,1-3 0 15,0 6-16-15,-4-6-4 0,3 7 0 0,1-8 0 16,3 1 5-16,0 6 1 0,-4-6 0 0,4 7 0 15,0-8-18-15,4 8 0 0,-4-7 0 0,-3 6 0 16,3-3 0-16,0 0 0 0,0 0 0 0,-4 3 0 16,-3 3 0-16,4 1 0 0,3-1 0 0,-7 0 0 15,3 7 27-15,1-4 5 0,-1-2 0 0,-3-1 1 16,4 0-33-16,-4 7 0 0,3-4 0 0,1 4 0 16,-4-4 14-16,3 7-4 0,-3 0-1 0,4-4 0 15,-4-2-9-15,4 5 0 0,-4-2 0 0,0 3 0 16,-4-7 0-16,4 7 0 0,-4-4 8 0,4 1-8 0,-3-4 0 15,3 1 0-15,-4 2 0 0,1 1 0 0,3-3 0 0,0 2 8 16,-4 4-8-16,4-4 0 0,0-2 0 0,0 2 8 16,0-2-8-16,4 2 0 0,-4-2 8 0,3 6-8 15,-3-4 8-15,4-2-8 0,-1 5 8 0,1-2-8 16,-4-4 8-16,4-2-8 0,-4 8 0 0,0 1 0 16,0-3 0-16,0 6 0 0,-4-4 0 0,0 4 0 15,1-3 0-15,-4 0 0 0,0-1 0 0,0 1 8 16,-4 0-8-16,1-1 0 0,3 1 0 0,-4-6 8 15,4 5-8-15,-4-8 0 0,4 5 0 0,0-2 0 16,-3-4 0-16,3 0 0 0,0 1 0 0,-1-1 8 0,1 6-8 16,4-5 0-16,-1-1 0 0,1 0 8 15,-4 1-8-15,3-1 0 0,1 0 10 0,-4 1-10 0,3 5 12 16,1-2-12-16,-1-1 0 0,1 0 0 0,-4 4 0 16,3-3 0-16,0-4 0 0,-3 6 0 0,4-2 0 0,-8-4 0 15,8 0 0-15,-4 1 0 0,3-1 0 0,1 0 0 16,-4-2 0-16,3-1 0 0,4-3 0 0,-7 3 0 15,7-6 9-15,-4 6-9 0,4-6 0 0,-3 0 9 16,-1-3-9-16,1 2 10 0,-1-2-10 0,1 0 10 16,-1 0-10-16,1-7-17 0,-4-2 4 0,3 8 1 15,-3-5 35-15,4-4 7 0,-1 7 2 0,4-4 0 16,-7-2-32-16,4 2 0 0,-1-2 0 0,0-1 0 16,1 0 0-16,-1 1 0 0,-3-4-8 0,4-6 8 0,-4 0 0 15,3 0 0-15,1 0 0 0,-1-3 0 16,4-7 9-16,0 7 3 0,-3-7 0 0,3 4 0 0,-4-3-12 0,4-1-9 15,0 1 9-15,0-4-13 0,0 4 13 0,0-4 0 16,0 0 0-16,0 1 0 0,0-7 12 0,0 6-12 16,0-9 12-16,0 0-12 0,0 0 12 0,0 0-12 15,0 10 12-15,0-10-12 0,0 0 12 0,0 0-12 16,0 0 12-16,0 0-12 0,0 0 12 0,0 0-12 16,11-3 12-16,-4-4-12 0,3 7 0 0,1-3 0 15,0-3 0-15,3 3 0 0,0-7 0 0,0 7 0 16,0-3 0-16,4-3 0 0,-4 6 0 0,0-1 0 15,3-2 0-15,-2 6 0 0,2-9 0 0,1 9 0 16,-1-3 0-16,1 3 0 0,0-7 0 0,3 4 0 16,-3 3 0-16,-1 0 0 0,1 0 0 0,-1-3 0 0,1 3 0 15,0 0 0-15,-4 0 0 0,0-6 0 0,4 6 13 0,-8 0-4 16,4 0-9-16,0 0 0 0,1 0 0 16,-1-3 0-16,0 3 0 0,0 0 0 0,0 0 0 0,0 0-11 15,-3 0 11-15,3 0-8 0,0 0 8 0,0 0-8 16,-3 0 8-16,-1 3 0 0,1-3 0 0,-1 0 0 15,1 0 0-15,-4 0 0 0,0 0 0 0,4 0 8 16,-1 0-8-16,-3-3 0 0,-7 3 0 0,7 0 0 16,0-7 0-16,0 7 0 0,-3-3 0 0,-1 0 0 15,-3 3 0-15,4-6 8 0,0-4-8 0,3 7 8 16,-7-6-8-16,3-1 9 0,1 1-9 0,-1 0 10 16,-3-4-10-16,4 4 0 0,-4-4 0 0,3-6 0 15,-3 7 0-15,4-7 0 0,-8 3 0 0,4-3-11 16,0 1 11-16,4-4 0 0,-4 9 8 0,0-9-8 15,0 0 0-15,0 0 0 0,3-6 0 0,-3 6 0 0,4-6 0 16,-4-3 0-16,3 5 0 0,1-2-8 0,-4-3 8 0,0 0 0 16,0-4 0-16,3 4 0 0,-3-4 0 0,4-2 0 15,-1 2 0-15,-3-6 0 0,4 1 0 0,-4 5 0 16,0-6 0-16,0 1 0 0,0 2 0 0,0 0 0 16,-4-3 0-16,1 7 0 0,-1-7 0 0,4 7 0 15,-3-7 0-15,3 0 0 0,-4 10 0 0,1-10 0 16,3-3 0-16,0 3 0 0,0 4 0 0,0-10 0 15,0 9 0-15,0-3 0 0,3-6 0 0,1 3 11 16,-4-3-3-16,3 0 0 0,4 3-8 0,-3 1-11 16,3-8 3-16,0 4 0 0,0 0 8 0,4-6 0 15,-4 9 0-15,0 0 0 0,0-6 0 0,-4 6 0 16,4-6 10-16,1 3-10 0,-5 0 0 0,4-6 0 0,0 9 0 16,-3-7-10-16,3 8 10 0,0-4 9 0,-4 0-1 0,1-1-8 15,-1-2 8-15,1 0-8 0,-4 6 0 0,3-9 0 16,-3 0 0-16,4-1-9 0,0 4 1 0,-1-3 0 15,-3 6 8-15,4-3 14 0,-1-1-3 0,1-2-1 16,-4-3-10-16,3-4-14 0,4 7 3 0,0-4 1 16,0 4 10-16,0 3 14 0,0-3-3 0,0-1-1 15,-3-5-10-15,3 5 0 0,-3 1 0 0,3-3 0 16,-4-4 0-16,4 7 0 0,-3-1 0 0,-1 1 0 16,1 3 0-16,-1-3 0 0,-3-10 8 0,4 10-8 15,-4-1 0-15,0-8 0 0,0 8 0 0,3 1 0 16,-3 0 0-16,0-1 0 0,0-5 8 0,0 5-8 15,0-8 0-15,0 5 0 0,0-2 0 0,0 2 0 16,-3-2 0-16,3 5 0 0,-4 1 0 0,4 0 0 0,-3-1 0 0,-1 1 0 16,4-6 0-16,-3 2 0 15,-1-6 0-15,1 10 0 0,3 0 0 0,-4-1 0 0,1 1 0 0,-1 0 0 16,1-7 0-16,-1 7 0 0,1-10 0 0,-1 7 0 16,0-4 8-16,1 7-8 0,-1 3 0 0,1-4 0 15,-1 7 0-15,-3-6 0 0,7 0 0 0,-3-1 0 16,-1-2 0-16,4 0 0 0,-3 2 0 0,3 1 0 15,0 3 0-15,0-4 0 0,3 4 0 0,-3 3 0 16,4-6 8-16,-4 0-8 0,0-7 0 0,0 10 0 16,3-3 0-16,1 9 0 0,-4-10 0 0,3 14 0 15,-3-4 0-15,0 0 0 0,0 0 0 0,0-3 0 0,-3 3 0 16,3 0 0-16,-4 3 0 0,4 1 0 0,0-4 0 16,-3 3 0-16,3 6 0 0,-4 1 0 0,1 3 0 0,-1-1 0 15,1 1 0-15,-1 3 0 0,1-4 0 0,-1 7 0 16,-3-3 0-16,7 3 0 0,-3-7 0 0,-1 4 0 15,0 0 0-15,1 6 0 0,3 0 0 0,-4 0 0 16,4 0 0-16,-3 0 0 0,3 3 0 0,-4 4 0 16,4-1 0-16,0 4 0 0,-3 2 0 0,3 1 0 15,0-1 0-15,-4 7 0 0,4 3 0 0,0 0 0 16,0 0-8-16,0 0 8 0,-7-3 0 0,7 3 0 16,-7-6-16-16,0 12 2 0,0-3 0 0,4-3 0 15,3 0 14-15,-8 3 16 0,1 4-3 0,0-4-1 16,0-3-4-16,7 0-8 0,-7 6 11 0,0-3-11 15,0-3 0-15,0 6 0 0,-3-6 0 0,2 4 0 16,1-1 0-16,4-3 0 0,-8 0 0 0,4 0 0 0,4 9 0 16,-4-9 0-16,0 10 0 0,0-4 0 0,-4-3-9 0,4 0-9 15,-4 3-2-15,-3-3 0 16,-3 7-108-16,-5-7-23 0,-6 3-4 16</inkml:trace>
  <inkml:trace contextRef="#ctx0" brushRef="#br0" timeOffset="7">12788 11212 1566 0,'0'0'34'0,"0"0"7"0,4-3 2 0,-1 0 1 0,1-4-35 0,-1 4-9 0,4-3 0 0,-7 6 0 15,4-3 0-15,-4 3 0 0,0 0 0 0,0 0 0 16,0 0 0-16,0 0 0 0,0 0 0 0,0 0 0 15,0 0 0-15,0 0 12 0,0 0-2 0,0 0 0 16,0 0 68-16,0 0 14 0,-7 0 2 0,7 0 1 16,-7 0 5-16,3 3 0 0,-6-3 1 0,3 6 0 15,3-3-39-15,-3 7-8 0,4-7-2 0,-5 6 0 16,5-2-32-16,-1 2-6 0,1-3-2 0,3 4 0 16,-4-1-12-16,4 4 0 0,0-4 0 0,4 1-10 15,-1-1 10-15,1 0 0 0,3 1 0 0,0-4 0 16,0 3 0-16,0-2 0 0,0-4 8 0,4 3-8 15,-1-3 18-15,1 0-1 0,0-3 0 0,-1 0 0 16,-3 0 15-16,4-3 2 0,3 0 1 0,-4-3 0 16,5 3-12-16,-5-4-3 0,4-2 0 0,-3-4 0 15,3 4 1-15,0-3 0 0,0 2 0 0,-3-2 0 16,-1-7-2-16,1 9-1 0,0-5 0 0,-1 5 0 0,-6-2-6 16,-1-4 0-16,1 13-1 0,-1-6 0 0,-3-1 5 15,0 10 0-15,0 0 1 0,-7-3 0 0,0-3-1 0,-3 6 0 16,2 0 0-16,-2 9 0 0,-1-9-8 0,-3 10-8 15,4 2 9-15,-5-3-9 0,-2 4 20 0,6-4-3 16,-3 7 0-16,4-3 0 0,3-1-17 0,-4-2 0 16,4 2 0-16,3-2 0 15,1-7-20-15,3-3-7 0,3 9-1 0,-3-9-1 16,4 6 29-16,3-3 13 0,4 4-1 0,3-4 0 0,-4-3-12 0,8 3 0 16,-1-3 0-16,1-3 0 0,3 0 9 0,0-4-9 15,4-2 8-15,-4 6-8 0,0-6 9 0,-3-1-9 0,0 1 10 0,-1-4-10 16,-2 4 12-16,-1-4-4 0,0-6-8 0,-4 7 12 15,-3-1-1-15,-3-2-1 0,-1 2 0 16,-3 4 0-16,-3-4 7 0,-4 4 2 0,0-7 0 0,-4 0 0 16,1 4-4-16,-1 2-1 0,-3-2 0 0,0 2 0 15,-7 1-6-15,3 6 0 0,0 3-8 0,-3 0 12 16,4 0-12-16,-5 3 0 0,8-3 0 0,-3 9 0 16,3 1 0-16,-1 2 0 0,1-2 0 0,4 2 0 15,3 7 0-15,0-6 0 0,0 9 0 0,3-3 0 16,1-7-13-16,-1 7 4 0,4-7 1 0,4 7 0 15,-4-6 8-15,3 2 0 0,4-8 0 0,0 2-8 16,0 1 8-16,4-1 0 0,-1-9 0 0,4 3 0 16,1-3 0-16,2-3 0 0,4-3 0 0,1 3 0 15,-1-7 8-15,0 1-8 0,4-4 8 0,-1-6-8 16,-3 7 0-16,1-7 9 0,-1 3-9 0,-4-2 0 0,-2 8 0 16,-1-6 0-16,-7-2 0 0,0-1 0 0,-4 0 9 15,-3 3-1-15,-3-3-8 0,-4 10 12 0,-4-3 0 16,-7 2 0-16,1 1 0 0,-4 6 0 0,-8 3-4 0,1 3 0 15,-4 6-8-15,-3 1 12 0,0 2-12 0,0 7 0 16,3 0 0-16,0-4 0 0,4 4-10 0,7-6 10 16,0 9-8-16,3-3 8 0,7-7 0 0,1 4-8 15,3-4 8-15,3 1 0 0,8-1-9 0,3-2 9 16,0-1-10-16,7 1 10 0,0-7 0 0,7 3 0 16,4-3-8-16,3-6 8 0,4-3 0 0,3 6 0 15,4-13 0-15,0 4-9 0,-4-1 9 0,0-2-8 16,1-1 8-16,-1-6-8 0,-7 7 8 0,0-7-8 15,-3 3 8-15,-7-2-8 0,-4-1 8 0,-4 0-8 0,1 6 8 16,-8-5-8-16,1 2 8 0,-4-3 8 0,-4 10-8 16,-3-4 11-16,0 1-3 0,-7 2 0 0,4 1 0 15,-4 6 0-15,-8-4-8 0,5 7 0 0,-4 0 9 0,-1 13-9 16,1-4 0-16,0 10 0 0,-11 3 0 0,8 0 0 16,-8 0-12-16,7 0 4 0,1 9 0 0,-1 1 0 15,4-4 8-15,-1-3 0 0,5 3 0 0,3-6-8 16,0 0 8-16,3-3 0 0,4-7 0 0,0 7 0 15,3-6 0-15,1-4 0 0,-1-6 0 0,4-3 0 16,0 0 0-16,0 0 0 0,0 0 0 0,0 0 0 16,7 0 0-16,4-3 8 0,0-6-8 0,6 9 8 15,-3-10-8-15,4 1 0 0,3-4 0 0,0 4 8 16,0-3-8-16,1 2 0 0,2 1 0 0,-3-4 0 16,-3 4 0-16,-4-1 0 0,0-2 0 0,0 2 0 0,-3 7 0 15,0-6 0-15,-4-1 0 0,-4 7 8 0,1-3-8 0,-4 6 0 16,-4-9 0-16,1 6 0 0,-4-7 0 0,0 10 12 15,-4 0-4-15,0 0 0 0,1 0-8 0,-8 0 0 16,4 6 0-16,-4-2 0 0,1 5 0 0,3-6 12 16,0 6-2-16,-1 4-1 0,1-4-9 0,4 1 0 15,-1 2 0-15,1-2 0 0,3 5 0 0,3-2 0 16,4 0 0-16,0-4 0 16,0-6-58-16,7 6-14 0,7-9-2 0</inkml:trace>
</inkml:ink>
</file>

<file path=ppt/ink/ink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2-03T16:15:40.669"/>
    </inkml:context>
    <inkml:brush xml:id="br0">
      <inkml:brushProperty name="width" value="0.05292" units="cm"/>
      <inkml:brushProperty name="height" value="0.05292" units="cm"/>
      <inkml:brushProperty name="color" value="#92D050"/>
    </inkml:brush>
    <inkml:brush xml:id="br1">
      <inkml:brushProperty name="width" value="0.05292" units="cm"/>
      <inkml:brushProperty name="height" value="0.05292" units="cm"/>
      <inkml:brushProperty name="color" value="#FF0000"/>
    </inkml:brush>
    <inkml:brush xml:id="br2">
      <inkml:brushProperty name="width" value="0.05292" units="cm"/>
      <inkml:brushProperty name="height" value="0.05292" units="cm"/>
      <inkml:brushProperty name="color" value="#0070C0"/>
    </inkml:brush>
  </inkml:definitions>
  <inkml:trace contextRef="#ctx0" brushRef="#br0">20257 11231 172 0,'0'0'8'0,"0"0"1"0,7 0-9 0,0 0 0 15,0-10 0-15,3 10 0 0,1-9 324 0,3 6 64 16,-7 0 12-16,7-4 2 0,0 4-313 0,0-3-62 16,-3 3-13-16,-4 3-2 0,4-6-2 0,-11 6 0 15,7-3 0-15,-7 3 0 0,0 0 10 0,0 0 1 16,0 0 1-16,0 0 0 0,0 0 13 0,0 0 2 15,-7 3 1-15,0 3 0 0,-1-6 1 0,1-6 0 16,0 6 0-16,0-3 0 0,7 3 7 0,-7 0 2 16,0-10 0-16,4 10 0 0,-1-9-12 0,1 6-1 15,-1-7-1-15,1 10 0 0,-1-9-20 0,4 9-4 16,0 0-1-16,-4 0 0 0,4 0-9 0,0 0 12 0,-3-3-12 16,3 3 12-16,-7-7 8 0,3 7 3 0,-3-3 0 0,7 3 0 15,0 0-23-15,-7 0 0 0,0 0 0 0,0 0 0 16,7 0 14-16,-7 0-2 0,0 3 0 0,0-3 0 15,7 0 5-15,-7 0 1 0,0 0 0 0,0 0 0 16,0 7-6-16,0-4-2 0,0-3 0 0,-4 0 0 16,4 0-10-16,0 6-11 0,0-3 3 0,7-3 0 15,0 0 16-15,0 0 3 0,-7 0 1 0,7 0 0 16,0 0 4-16,0 0 2 0,-7 0 0 0,7 0 0 16,0 0-18-16,0 0 0 0,-7 6 0 0,3-2 0 15,4-4 0-15,0 0-16 0,0 0 2 0,0 0 0 16,-10 3 14-16,10-3 0 0,0 0 0 0,0 0 0 0,0 0 16 0,0 0-3 15,0 0-1-15,0 0 0 0,0 0-4 0,0 0 0 16,0 0-8-16,0 0 12 0,0 0 1 0,0 0 0 16,0 0 0-16,0 0 0 0,7 0 3 0,-7 0 0 15,0 0 0-15,0 0 0 16,7 0-16-16,-4-3 0 0,-3 3 0 0,0 0 0 16,7-10 0-16,-7 10 9 0,7 0-9 0,0-3 8 0,-3-3-8 15,-4 6-11-15,0 0 3 0,7-10 0 0,-3 7 16 0,-1 0 3 16,-3 3 1-16,0 0 0 0,0-6 6 0,0 6 2 15,-3-10 0-15,3 7 0 0,-4-3-11 0,0 3-1 16,1-7-8-16,-4 10 12 0,7 0-12 0,-4-3 9 16,-3-3-9-16,4 6 8 0,-4 0-8 0,7 0 0 15,0 0 0-15,-7 0 0 0,-4 6 0 0,8-3 0 0,3-3-8 0,0 0 8 16,0 0 0-16,0 0 0 0,0 0 0 16,0 0 0-16,-4 10 0 0,4-10 0 0,0 0 0 0,-3 3 0 15,3-3 0-15,0 9 0 0,0 1 0 0,0-10 0 16,0 9 0-16,0 1 0 0,0-1 0 0,0-9 0 15,-4 3 0-15,4-3 0 0,7 13 0 0,0-7 0 16,0-3 0-16,0 7 0 0,-7-10-11 0,7 0 11 16,4 9 0-16,-1-9 0 0,-10 0 0 0,0 0 0 15,7 0 8-15,1 0-8 0,-8 0 8 0,0 0-8 16,10-6 10-16,-6 3-2 0,-1-7-8 0,-3 10 12 16,4-3-2-16,-4-3-1 0,3-7 0 0,-3 10 0 15,0-6 7-15,-3 2 0 0,3 1 1 0,0 6 0 16,0 0 3-16,0-6 0 0,-4-4 0 0,1 7 0 15,3-3-20-15,-4 3 0 16,1 0 0-16,3 3 0 0,0 0-12 0,-7-7 12 0,3 7-13 16,-3 0 5-16,3 0 8 0,4 0 0 0,0 0 0 0,0 0-8 0,-7 0 8 0,7 0 0 15,0 0 0-15,0 0 0 0,-7 7 0 0,7-7 0 16,0 0 0-16,0 0 0 0,0 0 0 0,-7 6 0 16,7-6 0-16,0 0 0 0,0 0 0 0,0 0 0 15,0 0 0-15,0 9-8 0,0-2 8 0,0-7 0 16,0 0 0-16,0 0 0 0,0 0 0 0,0 0 0 15,4 3 0-15,-4-3 0 0,0 0 0 0,0 0 0 16,0 0 0-16,0 0 0 0,0 0 0 0,0 0 8 16,0 0-8-16,0 0 8 0,0 0-8 0,0 0 8 15,0 0-8-15,0 0 8 0,3 0-8 0,-3 0 12 16,0 0-4-16,4-10 0 0,-1 1 1 0,1 3 1 16,-1-1 0-16,-3-2 0 15,4 0-10-15,-1 5 8 0,1-5-8 0,0 6 8 0,-4 3-8 0,0 0 0 16,0-6 0-16,0 6 0 0,0 0 0 0,0 0 0 0,0 0 0 0,0 0 0 15,0 0 0-15,0 0 0 0,0 0 0 0,0 0 0 16,0 0 0-16,0 0 0 0,0 9 0 0,0-9 0 31,0 0-61-31,0 0-8 0,0 0-2 0,3 0 0 0</inkml:trace>
  <inkml:trace contextRef="#ctx0" brushRef="#br1" timeOffset="4786.18">20458 11206 1094 0,'0'0'97'0,"0"0"-77"0,0 0-20 0,0 0 0 16,0 0 132-16,0 0 22 0,0 0 5 0,0 0 1 16,0 0-100-16,0 0-20 0,3-7-4 0,-3 7-1 15,0-9-17-15,0 9-3 0,4-3-1 0,-4-6 0 16,3-1 2-16,-3 10 0 0,4-3 0 0,-4 3 0 0,3-6-2 15,4-1 0-15,-7 7 0 0,4-6 0 0,3-3 4 0,-4 9 1 16,4-10 0-16,1 10 0 0,-8 0-7 0,7-3 0 16,3-6-1-16,-3 6 0 0,0-4 9 0,0 7 1 15,0 0 1-15,-3-3 0 0,-4 3 6 16,3-9 2-16,-3 9 0 0,0 0 0 0,4-10-1 0,-4 10 0 16,0-3 0-16,0 3 0 0,-7-6 5 0,3 3 1 15,1-3 0-15,-4 2 0 0,-4 4-15 0,8 0-4 16,-8 0 0-16,4 4 0 0,0 2-5 0,0-3-2 15,0 6 0-15,0-9 0 0,0 10-9 0,0-7 0 16,0 6 0-16,3-2 0 0,1 2 0 0,-1-3 0 0,1 1 0 0,-5-4 0 16,5 6 0-16,-4-3 0 0,3-2 0 0,1-1 0 15,3-3 12-15,-7 6-4 0,7-6 0 0,0 0 0 16,-4 3 20-16,4-3 3 16,0 0 1-16,0 0 0 0,0 0-16 0,0 0-4 0,0 0 0 0,7 0 0 15,4 0-12-15,-1-9 0 16,5 9 0-16,-1-3 0 0,0-7 0 0,0 10 0 0,0-3 0 0,-3-3-10 15,3 3 10-15,-4-4 0 0,-3 4 0 0,4 0 0 16,-4-3 0-16,-7 6 0 0,4-3 0 0,-4 3 0 16,0 0 0-16,0 0 16 0,3-10-4 0,1 4-1 15,-4 0 3-15,0-1 1 0,0-2 0 0,0 0 0 16,0 2 0-16,0 1 0 0,0-3 0 0,-4 6 0 16,1-7-3-16,-1 1-1 0,-3 6 0 0,0-4 0 0,0 7-11 15,0 0 8-15,0 7-8 0,-4-4 8 0,1-3 0 0,3 9 0 16,-4 1 0-16,4 2 0 0,-4-3-8 0,1 4-12 15,3-4 2-15,0 4 1 0,0-4 9 0,-1 7 0 16,5-10 0-16,-1 10 0 0,1-7 0 16,-1-2 0-16,1 2 0 0,3-9 0 15,0 0 0-15,0 0 0 0,0 0 0 0,0 0 0 0,0 0 0 16,0 0 12-16,0 0-2 0,0 0-1 16,10 0-9-16,1 6 0 0,-4-12 0 0,0 6 0 0,0-3 0 15,4-3 0-15,-1 3 0 0,-3-7 0 0,4 7 0 16,-4-3 0-16,0-4 0 0,4 7 0 0,-8-6 0 0,4 6 0 15,-7 3 0-15,0 0 0 0,0 0 0 0,0 0 0 16,0 0 0-16,4-7 0 0,3-2 0 0,-7 6 0 0,3-7 0 16,-3 10 8-16,0-3 0 0,0-3 0 0,0-7 0 0,-3 10 0 15,-1-6 0-15,1 3 0 0,3-1 0 0,-4 1 0 16,1-3-8-16,-1 9 12 0,-3-10-12 16,7 10 12-16,-7 0-12 0,4 0 0 15,-4 0 9-15,-1 10-9 0,1-10 0 0,0 9 0 0,0 1 0 16,4-7 8-16,-4 12-8 0,3-8-8 0,1 2 8 15,-1-3-12-15,1 4 12 0,3-4 0 0,-4 3 0 0,1 1-8 16,-1-1 8-16,4-6 0 0,0-3 0 0,0 0 0 16,0 0 0-16,0 0 11 0,0 0-3 0,0 0 0 15,0 0-8-15,4 0 0 0,-4 0 0 0,10 7 0 16,1-14 0-16,-1 7 0 0,1 0 0 0,-4-3 0 16,4 3 0-16,-4-3 0 0,3 3 0 0,-3 0 0 15,0-6 0-15,-7 6 0 0,11 0 0 0,-11 0 0 16,0 0 0-16,0 0 0 0,7 0 0 0,-7 0 8 15,0 0-8-15,0 0 12 0,0 0-12 0,0 0 12 16,0 0-2-16,0 0 0 0,0 0 0 0,0 0 0 0,0 0-10 0,0 0 0 16,0 0 9-16,0 0-9 0,0 0 0 0,0 0 0 15,0 0-12-15,0 0 4 16,7-10-101-16,4 10-20 0,-4 0-4 0,3 0-1123 16</inkml:trace>
  <inkml:trace contextRef="#ctx0" brushRef="#br2" timeOffset="9330.56">20412 11337 1580 0,'0'0'70'0,"0"0"14"0,0 0-67 0,0-3-17 0,0-3 0 0,3 0 0 16,-3 6 26-16,4-7 2 0,-1-2 0 0,1-3 0 15,-4 8-28-15,0-2 0 0,0-3-14 0,0 9 5 16,-4-3 9-16,1-7 11 0,-4 7-3 0,0-3 0 16,3 6 32-16,-3-3 7 0,0-4 1 0,0 7 0 15,0 0 30-15,0-3 6 0,3 3 2 0,-3-3 0 16,7 3-13-16,-7-6-2 0,7 6-1 0,-3 0 0 15,-1-10-29-15,4 10-5 0,0 0-2 0,0 0 0 16,-3-3-19-16,-1-3-4 0,1 0-1 0,-1-1 0 16,4 7-10-16,-3-9 0 0,-1 9 0 0,-3-3 0 15,0-3 0-15,3 6 0 0,-3-3 0 0,0 6 0 16,0 3 0-16,0-3 0 0,0-3 0 0,4 9 0 16,-4-9 0-16,3 10 0 0,0-1 0 0,1-6 0 15,-1 7 0-15,4-1 0 0,0-9 0 0,4 10 8 0,3-1-8 0,-3 0 0 16,-1-2 0-16,1 2 0 0,-1-3 0 0,1-2 0 15,3 5 0-15,-4-6 0 0,-3-3 0 0,4 9 0 16,-1 1 0-16,4-1 0 0,0-6 0 0,-3 4 0 16,-4-7 0-16,7 3 0 15,0 6 8-15,0-6 0 16,4-3 0-16,-1 0 0 0,1 0 5 0,-1 0 1 0,5 0 0 0,-1 0 0 0,-4-3-3 0,4 0-1 16,-3-3 0-16,3 6 0 0,0-10 3 0,0 7 1 15,-3-3 0-15,-1 0 0 0,1-1-2 0,-4-2 0 16,0 0 0-16,0 2 0 0,0 1 0 0,-3-3 0 15,-1 2 0-15,1-2 0 0,-4 3 16 0,0-4 4 0,0 10 0 0,0-6 0 16,0 6-20-16,-4-6-3 0,-3 3-1 0,7 3 0 16,-7-7-8-16,0 7 0 0,0 0 0 0,7 0 8 15,-7 7-8-15,7-7 0 16,-7 3 0-16,0 3-11 0,-4-3 11 0,4 0 0 0,4 4 0 16,-4-4 8-16,0 6-8 0,0-3 0 0,7-6-11 0,-8 7 11 15,1-1 0-15,4-3 0 0,3-3 0 0,0 0 0 16,0 10 0-16,0-10 0 0,0 0-8 0,0 0 8 15,-4 9 0-15,4-9 0 0,0 0-10 0,0 3 10 16,0-3 0-16,0 0 0 0,0 9 0 0,0-9 0 16,0 0 0-16,0 0 0 0,0 0 0 0,4 10 0 15,-4-10 0-15,3 3 0 0,-3-3 0 0,0 0 0 16,0 0 0-16,0 0 0 0,0 0 0 0,0 0 0 16,0 0 0-16,0 0 0 0,0 0 0 0,0 0 0 15,0 0 0-15,0 0 0 0,0 0 9 0,0 0-9 16,0 0 8-16,0 0-8 0,0 0 10 0,0 0-10 0,0-3 8 0,0 3-8 15,-3-10 0-15,-1 1 0 0,1 6 8 0,-1-3-8 16,1 3 0-16,-4-1 9 0,0-2-9 16,0 6 0-16,0 0 0 0,0 0 0 0,-4 6 0 0,0-2 0 15,1-1 0-15,-1 3 0 0,1-3 0 0,-1 3 0 16,4-3 0-16,-4 7 0 0,1-7 0 0,-1 3 0 16,4-3 0-16,0 4 0 0,4-4 0 15,3-3 0-15,0 0 0 0,0 0 0 0,0 0 0 0,0 0 8 16,0 0-8-16,0 0 12 0,7 0-12 0,3-3 8 0,1 3-8 15,-1-7 8-15,1 7-8 0,0-3 0 0,3-3 0 0,-7 6 0 16,3-3 0-16,1 0 0 0,-11 3 0 0,10-7 0 16,-6 7 0-16,-4 0 0 0,0 0 0 0,0 0 0 15,0 0 0-15,0 0 0 0,0 0 0 0,0 0 0 16,0 0 0-16,0 0 8 0,11 0-8 0,-11 0 8 16,0 0-8-16,0 0 0 0,7-3 0 0,-7 3 0 15,0 0 0-15,0 0 0 0,0 0 0 16,3-6 0-16,-3 6 0 0,0 0 0 0,0 0 0 0,0 0 8 15,0 0-8-15,0-3 8 0,-3-6-8 0,-1 9 8 16,1-4 1-16,-4-2 0 0,3 6 0 0,-3 0 0 16,0 0-9-16,0 0 0 0,0 0 0 0,0 0 0 15,0 6-11-15,0-2 11 0,3-4-8 0,-3 9 8 16,0-6 0-16,0 6-8 0,0-2 8 0,0-1 0 0,0 3 0 16,3-9-8-16,4 0 8 0,-3 10 0 0,3-10 0 15,0 0 0-15,0 0 0 0,0 0 0 0,0 0 0 16,0 0 0-16,0 0 0 0,0 0 0 0,0 0 0 0,10 6 0 15,-10-6 0-15,11 3 0 0,-1-3 0 0,-3 0 0 16,4 0 0-16,0-3 0 0,-4-3 0 0,0 6 0 16,0-3 0-16,0-4 0 0,0 4 0 0,0-3 0 15,0 6 0-15,-3-6 0 0,3-1 0 0,-4 4 0 16,1-3 0-16,3 3 8 0,-4-6-8 0,1-1 0 16,-1 7 8-16,1-3-8 0,-1-1 0 0,-3 7 0 15,4-6 0-15,-1-3 8 0,1 6-8 0,-1-4 0 16,1 1 0-16,-4 6 0 0,0 0 0 0,0 0 0 0,0 0 0 15,0 0 0-15,0 0 0 0,0 0 0 0,0 0 0 0,0 0 0 16,0 0 0-16,0 0 0 16,0 0 0-16,-7 0 0 0,0 0 0 0,-4 3 0 15,4 0 0-15,0-3 0 0,0 10 0 0,4-10-8 0,-4 9 8 16,7-9 0-16,0 0 0 0,0 0-8 16,0 10 8-16,0-10 0 0,0 3 0 0,0-3-8 15,0 0 8-15,7 9 0 0,-7-9 0 0,7 6-10 0,-7-6 10 16,7 4 0-16,0-4 0 0,-7 0 0 0,7 0 0 0,-7 0 9 15,0 0-9-15,7 0 0 0,-7 0 0 0,7 0 0 16,0 0 0-16,0-10 0 0,0 10 0 0,-3-3 0 16,3-3 0-16,0 6 0 0,-7 0 8 0,7-3-8 15,3 3 0-15,-6-4 0 0,-4 4 0 0,0 0 0 16,0 0 0-16,0 0 0 0,0 0 0 0,0 0 0 16,0 0 0-16,0 0 0 0,0 0 0 0,0 0 0 15,0 0 0-15,0 0 0 0,0 0 0 0,0 0 0 0,-7 4-16 0,7-4 0 16,0 0 1-16,0 0-1335 15</inkml:trace>
</inkml:ink>
</file>

<file path=ppt/ink/ink30.xml><?xml version="1.0" encoding="utf-8"?>
<inkml:ink xmlns:inkml="http://www.w3.org/2003/InkML">
  <inkml:definitions>
    <inkml:context xml:id="ctx0">
      <inkml:inkSource xml:id="inkSrc0">
        <inkml:traceFormat>
          <inkml:channel name="X" type="integer" max="27388" units="cm"/>
          <inkml:channel name="Y" type="integer" max="18258" units="cm"/>
          <inkml:channel name="F" type="integer" max="65535" units="dev"/>
          <inkml:channel name="T" type="integer" max="2.14748E9" units="dev"/>
        </inkml:traceFormat>
        <inkml:channelProperties>
          <inkml:channelProperty channel="X" name="resolution" value="1000.29218" units="1/cm"/>
          <inkml:channelProperty channel="Y" name="resolution" value="1000.43835" units="1/cm"/>
          <inkml:channelProperty channel="F" name="resolution" value="0" units="1/dev"/>
          <inkml:channelProperty channel="T" name="resolution" value="1" units="1/dev"/>
        </inkml:channelProperties>
      </inkml:inkSource>
      <inkml:timestamp xml:id="ts0" timeString="2024-03-18T17:49:05.060"/>
    </inkml:context>
    <inkml:brush xml:id="br0">
      <inkml:brushProperty name="width" value="0.05292" units="cm"/>
      <inkml:brushProperty name="height" value="0.05292" units="cm"/>
      <inkml:brushProperty name="color" value="#FF0000"/>
    </inkml:brush>
  </inkml:definitions>
  <inkml:trace contextRef="#ctx0" brushRef="#br0">7155 6504 2751 0,'-11'-2'256'0,"3"-1"-256"0,2 2 0 0,2-1 0 0,3 2 2768 0,0-3 512 15,1 2 112-15,0 1 0 0,-1-5-1728 0,-1 1-336 0,4 1-80 0,1-1-16 0,2 1 160 0,1 1 16 16,4 2 16-16,0 2 0 0,1 1-16 0,2 1-16 15,-1-1 0-15,-1 3 0 0,0 1-960 0,-1 1-192 16,0-1-48-16,-1 2 0 0,-2 1-192 0,-2-2 0 16,0 0 0-16,-1-1 0 0,-1-1 0 0,0-4 0 15,-2-1-128-15,2 2 128 0,-1-6 0 0,2 2 0 16,1-4 0-16,1 2 0 0,3-6 0 0,2-1 0 16,2 0 0-16,2 0 0 0,1-2 0 0,0-1 0 0,2 4 0 15,-4-1 0 1,0 1-960-16,-2 3-96 0,-2 2-16 0,0 2-7184 0,-2 0-1424 0</inkml:trace>
  <inkml:trace contextRef="#ctx0" brushRef="#br0" timeOffset="659.42">7908 6002 35935 0,'-4'-2'3200'0,"2"2"-2560"0,0 0-512 0,2 0-128 0,0 2-1120 0,-1-2-240 0,0 0-48 0,-2 3-16 0,0-2 1072 0,0 5 224 0,1 0 128 0,0 3-160 0,1 1 160 0,1 0 0 16,1 2 128-16,1 1-128 0,0 3 288 0,1 2-16 15,0 2 0-15,0 1 0 0,1 5-144 0,-1-1-128 16,0 3 144-16,-2 2-144 0,-1 1 672 0,-2 1 32 16,-1-1 16-16,-3-3 0 0,-2 4-208 0,1-1-64 15,-3 1 0-15,1-3 0 0,2-1-448 16,0-3 0-16,0-1 0 0,2-3 0 0,3-3 0 0,2-1-160 0,1 2 160 15,2 0-192 1,2-3-1552-16,1 3-320 0,-1-1-64 0,1-2-11632 0</inkml:trace>
  <inkml:trace contextRef="#ctx0" brushRef="#br0" timeOffset="1372.34">7329 7264 43311 0,'-4'-4'3840'0,"3"4"-3072"0,1 0-608 0,1 0-160 16,1 0-512-16,0 0-144 0,2 0-32 0,2-5 0 0,5 1-592 0,4 1-112 0,5-4-16 0,2 1-16 16,5 0-304-1,3 0-48-15,2 2-16 0,0-2 0 0,0 2 144 16,0 2 32-16,-2-2 0 0,-4 4 0 0,-2 4 160 15,-5-4 48-15</inkml:trace>
  <inkml:trace contextRef="#ctx0" brushRef="#br0" timeOffset="1701.79">7993 6898 35935 0,'0'-2'1600'0,"-1"2"320"0,-2 0-1536 0,1 0-384 0,1 0 0 0,-1 2 0 31,1 0-464-31,-1 2-176 0,-2 2-16 0,-1 4-16 0,-2 2 496 0,0 3 176 0,1 2 0 0,0 4-144 31,4 4-704-31,-1-1-144 0,3 3-32 0,0 1 0 16,1 2 192-16,1 1 48 0,-1 1 0 0,0 5 0 0,-2-2 640 0,0 1 144 0,-2-2 0 0,-1-2 0 15,1 2 0-15,-2-2 0 0,1-1-192 0,-1 1-11712 16</inkml:trace>
  <inkml:trace contextRef="#ctx0" brushRef="#br0" timeOffset="2110.35">7235 8051 39615 0,'-5'-1'3520'0,"1"-1"-2816"0,2-1-560 0,2 3-144 0,1 0 288 0,2-1 32 0,-1 1 0 0,2-6 0 15,3 1-1600-15,7-1-320 0,4 1-64 0,6-2-16 0,3 1 1136 0,5 0 224 16,4 0 64-16,4 0 0 16,2 2-2000-16,0-2-400 0,0 3-80 0,-4 0-16 15,-2-2 64-15,-5 1 0 0,-5 0 0 16,-4 1 0-16</inkml:trace>
  <inkml:trace contextRef="#ctx0" brushRef="#br0" timeOffset="2440.64">7928 7884 21183 0,'-5'9'1888'0,"0"-3"-1504"0,0 0-384 0,1 1 0 16,2-1 4464-16,0-3 816 15,1 4 160-15,-3 3 48 0,-1 4-4384 0,-1 9-864 0,-1 5-240 0,-2 1 0 16,2-1 0-16,1 2 0 0,-2 3 0 0,1-1-192 15,-1 3-384-15,0 1-64 0,1 1-32 0,0-5 0 16,1 1-864-16,1-4-160 0,0 0-32 0,1-1-16 31,2-2-16-31,-1-2 0 0</inkml:trace>
  <inkml:trace contextRef="#ctx0" brushRef="#br0" timeOffset="3021.53">8783 6075 18431 0,'-5'-6'1632'0,"-1"4"-1312"0,0 0-320 0,1 0 0 0,1 4 2192 0,2 0 368 0,-3 0 80 0,-4 2 16 0,-4 4-1760 0,-7 2-368 15,-4 5-64-15,-3 1-16 16,-1 0-1040-16,0 3-224 0,1-1-32 0,1 2-16 16,4-1-288-16,1-1-64 0,4 2-16 0,3-4 0 15,3 3 592-15,2-3 128 0,4 0 32 0,2 0 0 0,-1 2 480 0,3-3 256 16,-1 1-16-16,2 2-16 0,3 3 832 0,1-2 160 15,2 3 48-15,1 0 0 0,3-4-208 0,1 2-32 16,2-1-16-16,1-1 0 0,1-2-528 0,1-2-96 0,0-2-32 0,1-3 0 16,-3-3-352-16,1-2 144 0,0-4-144 0,0-3 0 15,1 0 176-15,0-6-176 0,0-1 160 0,-1-2-160 16,0-2 144-16,-3-2-144 0,1-1 128 0,-2-3-128 16,-1 0 224-16,-2-5-32 0,0-3-16 0,-2 0 0 15,0-5 720-15,-2-1 160 0,-1-3 32 0,2 1 0 16,0-1-288-16,-1 5-48 0,0-1-16 0,-3 6 0 15,-1 2-560-15,-1 6-176 0,-3 3 0 0,-2 0 0 16,0 6-288 0,-3-2-160-16,2 6-48 0,-3 3-10640 0,0 0-2112 0</inkml:trace>
  <inkml:trace contextRef="#ctx0" brushRef="#br0" timeOffset="3586.59">8742 7118 19343 0,'-6'-7'1728'0,"0"5"-1392"0,0-2-336 0,1 1 0 0,2 0 1616 0,1 1 256 0,0 0 48 0,-5 0 16 16,-3-4-2160-16,-3 0-432 0,-4-3-96 0,-1 4-16 0,1 0 1008 0,-2 5 192 0,0 5 32 0,-4 1 16 15,-1 4-352-15,-5 6-128 0,-2 3 0 0,-3 4 144 31,-1 4-480-31,2 2-112 0,2 1 0 0,5-2-16 0,6 0 752 0,5 0 160 0,6-6 16 0,4-4 16 16,4 2 976-16,1-1 192 0,4-2 32 0,0-2 16 16,2 1-928-16,0-4-176 0,3 2-32 0,2-3-16 15,0 1-304-15,1-4-64 0,2 0-16 0,2-1 0 0,1-4-160 0,1 1-176 16,0-4 48-16,-1 0 0 0,0-1-80 0,0-2-16 16,-1-3 0-16,-1 0 0 0,-2-3 224 0,1-1 160 15,1 1-32-15,0-5 0 0,-1-1 400 0,0-3 80 16,1-1 16-16,-3-1 0 0,-1-4-352 0,1 0-64 15,-3-4-16-15,-1 0 0 0,-2 2-192 0,-2 2 128 16,-2 0-128-16,-2-1 0 0,-1 3 368 0,-1 4-32 16,0 2 0-16,0 3 0 0,-2 1 48 0,-1 2 0 15,1 1 0-15,-1 3 0 16,2 1-816-16,-2 3-144 0,0 2-48 0,-1 1-16112 0</inkml:trace>
  <inkml:trace contextRef="#ctx0" brushRef="#br0" timeOffset="4089.57">8694 7946 25791 0,'-2'-2'2304'0,"-1"-2"-1856"0,1 4-448 0,1 0 0 0,1 0 1536 0,-2 1 224 0,-1 2 32 0,-2-3 16 15,-3 6-3728-15,-2 0-736 0,-1 4-160 0,-2 2-16 16,-1 3 1536-16,-2-1 304 0,-1 2 64 0,-2 2 16 15,2 1 48-15,-3 3 16 0,-1 3 0 0,-1 1 0 0,1-1 2080 0,1-2 432 16,3 2 64-16,2-3 32 0,4-1 944 0,4-1 192 16,5-1 48-16,4-3 0 0,5-4-1792 0,4 0-368 15,2-2-64-15,5 0-16 0,4 0-528 0,0-1-176 0,0 1 0 0,2-2 0 16,1 0 0-16,-1-2 0 0,4-2 0 16,-1 0-192-16,0-4 32 0,-1 0 16 0,1-4 0 0,-2-3 0 15,-3 1 144-15,-1-1 0 0,-2-2 0 0,-1-1-128 16,0-3 640-16,-2-2 144 0,1-1 32 0,-2-3 0 15,1-1 16-15,-3-4 0 0,0-1 0 0,-2-1 0 16,-1-3-192-16,-3-3-16 0,-1-1-16 0,-3 0 0 16,-2-1-176-16,-3 4-48 15,-1 3 0-15,-3 4 0 0,0 4-256 0,-3 3 160 0,1 1-160 0,-2 2 128 16,0 2-128-16,-3 1-256 0,1 0 64 0,-2-4 16 16,-2 3-544-1,0-3-112-15</inkml:trace>
  <inkml:trace contextRef="#ctx0" brushRef="#br0" timeOffset="4450.49">9628 5970 6447 0,'-4'4'576'0,"-1"-2"-576"0,-1 2 0 0,1 2 0 0,-1 0 7744 0,2 1 1456 0,0 2 272 0,-2 10 64 0,-4 7-7904 0,-2 9-1632 0,1 12-240 0,2 1-80 15,4 1-640 1,4-3-128-16,3-3-32 0,2-2 0 0,1-3 880 0,1 1 240 0,2-2 0 0,-1-1 0 31,1-2-656-31,-2 1-48 0,-1 2-16 0,-2-2 0 0,0 1-1120 0,-2 1-208 16,0-3-64-16,-2-2-10384 0</inkml:trace>
  <inkml:trace contextRef="#ctx0" brushRef="#br0" timeOffset="4796.04">9665 6979 41471 0,'-3'0'3680'0,"2"3"-2944"0,0-3-592 0,1 3-144 16,0-1 272-16,0 0 32 0,1 4 0 0,-1 3 0 15,1 3-1536-15,-1 6-304 0,2 3-64 0,-2 2-16 16,1 6 160-16,-2 1 48 0,-2 8 0 0,-1 1 0 16,1 7-176-16,-3 2-16 0,-2-3-16 0,1-1-10864 15</inkml:trace>
  <inkml:trace contextRef="#ctx0" brushRef="#br0" timeOffset="5116.6">9811 7972 50687 0,'-9'13'4496'0,"0"0"-3600"0,3-2-704 0,3-5-192 32,0 1-704-32,-1 4-160 0,-3 10-32 0,-5 8-16 0,-3 12-912 0,0 3-176 0,6 0-48 0,9-9 0 0</inkml:trace>
  <inkml:trace contextRef="#ctx0" brushRef="#br0" timeOffset="9801.44">7400 10426 43311 0,'3'-14'3840'0,"-2"5"-3072"0,1 2-608 0,-1 2-160 0,0 4 320 0,0 1 48 0,3-3 0 0,1 1 0 16,2-2-928-16,5-2-176 0,2 0-32 0,4 0-16 15,0 2-432-15,-2 0-96 0,2 4-16 0,-2-2 0 16,1-2-720-16,0 4-160 0,1-4-32 0,1 4 0 16,1-5-48-16,1 4-16 0,0-4 0 0,2 1 0 15,0 1 1232-15,2-2 240 0,-2 1 64 0,1 0-7664 0</inkml:trace>
  <inkml:trace contextRef="#ctx0" brushRef="#br0" timeOffset="10162.6">7957 10010 39615 0,'-4'-2'3520'0,"1"2"-2816"15,-1 2-560-15,3-1-144 0,0 2 256 0,-1 0 32 16,0 1 0-16,-2 5 0 16,0 1-688-16,0 5-144 0,1 4-32 0,2 0 0 15,2 3-48-15,-1 0-16 0,3 4 0 0,-2 2 0 0,0 0 320 0,-1 1 64 16,-1-1 16-16,-3 2 0 0,2 1-16 0,-3-3 0 15,-2 7 0-15,1-3 0 0,-1 2 256 0,-1 3-192 16,2 2 192-16,0-5-192 16,0 1-240-16,3-3-32 0,1-1-16 0,3-7-14224 0</inkml:trace>
  <inkml:trace contextRef="#ctx0" brushRef="#br0" timeOffset="10512.18">8358 10337 43311 0,'-3'-4'3840'0,"1"4"-3072"16,1 0-608-16,1 0-160 0,0 0 208 0,1 0 16 16,0 0 0-16,2-3 0 15,2 3-672-15,3-2-128 0,3 1-16 0,3-3-16 16,1 3-1248-16,0-1-256 0,1 0-64 0,0 2 0 15,1 0-1472-15,-2 2-288 0</inkml:trace>
  <inkml:trace contextRef="#ctx0" brushRef="#br0" timeOffset="10837.44">8940 10100 16575 0,'-3'3'736'0,"-1"-3"160"0,1 0-720 0,1 2-176 0,1 0 0 0,1 0 0 0,0 0 832 0,-3 2 144 15,1 5 32-15,-1 4 0 0,0 2-848 0,-1 5-160 16,0-1 0-16,2 3 0 0,-2 0 1088 0,1 0 288 16,0 1 64-16,-1-4 16 0,2 4 720 0,-2 0 160 15,1-1 32-15,0-2 0 0,0 3-1024 0,-1 1-208 16,2 2-48-16,-2 1 0 0,1 2-928 0,-1-3-160 16,1-1 0-16,1-6-160 15,1 1-1824-15,1-3-352 0</inkml:trace>
  <inkml:trace contextRef="#ctx0" brushRef="#br0" timeOffset="11151.27">9322 10365 19343 0,'3'0'1728'0,"-2"-2"-1392"0,-1 0-336 0,0 2 0 0,1-2 5312 0,1 4 976 15,0-2 208-15,2 0 32 0,4 2-5376 0,6 0-1152 16,5-2 0-16,4 0-224 15,3-2-1264-15,-1 0-256 0,2 0-48 0,-4-1-16 16,-3 0-272-16,-4-1-48 0,-2 1-16 0,-5 2-11584 0</inkml:trace>
  <inkml:trace contextRef="#ctx0" brushRef="#br0" timeOffset="11449.81">9990 9985 21183 0,'-2'4'1888'0,"-1"-1"-1504"0,1 0-384 0,0 0 0 0,1 0 2464 0,-1 1 416 15,-1 5 96-15,-3 3 16 16,0 5-1856-16,-2 7-368 0,1 2-80 0,-2 2-16 15,2 1 192-15,0-1 32 0,-2 2 16 0,-1 0 0 0,0-1-96 16,-1 0-32-16,1-1 0 0,-4 3 0 0,1-1-576 0,-2 3-208 16,0 2 144-16,2-3-144 0,0 0 0 0,3-1 0 15,3-3 0-15,1-3 0 16,3 1-592-16,3-7 0 0,0-2 0 0,3-2-16816 0</inkml:trace>
  <inkml:trace contextRef="#ctx0" brushRef="#br0" timeOffset="12203.21">7549 11102 10127 0,'-6'-6'896'0,"0"2"-704"0,-2-2-192 0,2 2 0 0,0 2 5744 0,4 0 1104 0,-2 1 240 0,-2-2 32 0,-3-4-4992 0,-1 0-992 0,0 1-208 0,2-3-32 16,3 3-608-16,2 2-112 0,2 2-32 0,2 1 0 31,2 1-736-31,0 3-160 0,1 1-16 0,1 5-16 16,0 3-688-16,-1 2-144 0,-1 4-32 0,-1 7 0 16,-4 1 272-16,-1 5 48 0,-4 1 16 0,-2 2 0 15,-1-1 288-15,-1-1 48 0,1-5 16 0,0 1 0 0,1 1 1152 0,0-4 224 0,3-3 48 0,3-5 16 16,0 2 1248-16,4-3 240 0,2-1 48 0,3 1 16 15,3-4-464-15,4 0-96 0,6-2 0 0,4 0-16 16,4-4-1088-16,3 1-224 0,2-5-144 0,2-4 192 16,3-2-624-16,-1-5-112 15,-2-1-32-15,0-2 0 0,-5-2 112 0,0 0 16 0,-3-3 0 0,-4 1 0 0,-3 0 320 0,-5-1 128 16,-1 3 0-16,-5-2-144 0,-1-2 1040 0,-4-1 192 16,0 1 64-16,-1-2 0 0,-1 0-192 0,-1-5-48 15,2 3 0-15,-4 0 0 0,1 0-480 0,-1-3-112 16,-2 5 0-16,0-1-16 0,-1 5-48 0,-2 1 0 15,-2 2 0-15,-2-2 0 16,0 4-256-16,-4-4 0 0,0 5 0 0,-2 1 0 0,-1 2-192 0,-4-2-80 16,0 3-32-16,-1 0 0 0,0 0-32 0,0 1-16 15,1 0 0-15,1 1 0 16,1 0-544-16,3 2-128 0,1 2 0 0,1-3-10336 16,5 3-2064-16</inkml:trace>
  <inkml:trace contextRef="#ctx0" brushRef="#br0" timeOffset="12721.22">8538 11174 35935 0,'-6'-3'3200'0,"0"1"-2560"0,-1 2-512 0,2 0-128 0,1 0 1440 0,1 2 272 0,0-2 48 0,-5 3 16 0,-2 3-1648 0,-2 0-320 16,-4 8-64-16,2-2 0 15,1 4-1344-15,2 3-272 0,0-1-48 0,-1 2-16 16,1 0 944-16,1 1 192 0,1 1 32 0,1 3 16 0,1-3 752 0,2 0 208 15,2 2 16-15,3-1 0 0,3 0 16 0,2-4 0 16,2 0 0-16,3-3 0 16,4 0-688-16,0-6-144 0,4-1-32 0,2-3 0 15,1-2 112-15,2-4 0 0,1-4 16 0,-1 0 0 0,2-2 496 0,-1-3 240 0,2-1-32 16,-1 0 0-16,1-1 704 0,0 0 144 0,-1-1 32 0,0-1 0 16,-2-1-224-16,-1-2-32 0,2 2-16 0,-3-2 0 15,-3 1-480-15,0-1-80 0,-2 0-32 0,-3 0 0 16,-1-2-224-16,-5 1 0 0,-1 1 0 0,-5-1-160 15,-3-1 160-15,-6 2 0 16,-3-2 0-16,-5-3 0 0,-4 5 768 0,-2 0 64 0,-4-3 32 0,-3 3 0 31,-4 0-352-31,1 0-80 0,0 4-16 0,2 2 0 0,2 3-144 0,1 1-16 0,1 3-16 0,2 3 0 16,3-3-112-16,2 3-128 0,0 3 176 0,2 0-176 16,3 3-272-1,2-2-176-15,2 5-16 0,0 1-18352 0</inkml:trace>
  <inkml:trace contextRef="#ctx0" brushRef="#br0" timeOffset="13223.05">9793 11035 43311 0,'-11'6'1920'0,"1"-2"384"0,1 1-1840 0,1-1-464 0,1-1 0 0,1 0 0 0,-2 1 0 0,-4 4-128 0,-7 2-16 0,-7 6 0 16,-1 3-688-16,0 1-144 0,3-2-32 0,3-2 0 16,0 3-304-16,4-1-64 0,0 2-16 0,1 2 0 0,0 1 960 0,2 1 192 0,2 1 48 0,2-3 0 15,2 2 192-15,3 1 0 0,3-1 0 0,2-1 0 16,4 1 240-16,0-1 80 0,5-1 32 0,2-2 0 16,0-2-752-16,3-5-160 15,0-1-16-15,3-6-16 0,0-1-368 0,2-2-64 0,-2-3 0 0,2-3-16 0,-1-2 1264 0,1-4 256 16,-1 0 48-16,-2-1 16 0,0-3 704 0,-1 1 144 15,-1-4 16-15,-1-3 16 0,0-2-304 0,-2-2-64 16,-1 1-16-16,0-3 0 0,-3-1-448 0,2-3-80 16,-3 2-32-16,1-3 0 0,-2 2-304 0,-1-5-176 15,0 3 192-15,-2-1-192 0,0 3 144 0,-1-2-144 16,-2-1 0-16,-1 0 144 0,-1 3-144 0,-2 3 0 16,0 3 0-16,-2 4-176 0,1 6-160 0,-2 2-48 15,-2 5 0-15,-4 4-11728 16,-2 2-2352-16</inkml:trace>
  <inkml:trace contextRef="#ctx0" brushRef="#br0" timeOffset="13736.62">7879 11734 22111 0,'10'-4'1968'0,"-5"2"-1584"0,-1-1-384 0,-3 3 0 0,-1 0 3728 0,0 3 672 0,0-1 128 0,0 2 16 0,-1 2-3648 0,0 4-720 0,-3 5-176 0,-2 5 0 31,-2 4-368-31,-3 1-80 0,0 4 0 0,-1 0-16 0,-1 2 192 0,3-2 32 0,3 3 16 0,2-4 0 16,3 1 736-16,2-5 160 0,3 2 32 0,1-1 0 16,1 0-64-16,1-3 0 0,2 1 0 0,-1 2 0 31,0-3-944-31,1 3-192 0,-2-3-32 0,0 1-17072 0</inkml:trace>
  <inkml:trace contextRef="#ctx0" brushRef="#br0" timeOffset="14102.34">8873 11828 43311 0,'2'-3'1920'0,"-2"3"384"0,-2-2-1840 0,1 2-464 0,0 2 0 0,0-2 0 15,0 3-144-15,-1 1-128 0,0 3-32 0,-2 4 0 32,-1 5-912-32,1 3-192 0,-2 3-48 0,1 4 0 15,-1-1 368-15,0 1 64 0,0 0 0 0,-2 2 16 0,3 3 1008 0,-1-3 368 0,1 1-16 0,0-1 0 16,0 3 704-16,-1-2 144 0,0-1 16 0,0-2 16 16,0 0-832-16,1-4-160 0,-1-1-48 0,2-5-11872 15,3-2-2384-15</inkml:trace>
  <inkml:trace contextRef="#ctx0" brushRef="#br0" timeOffset="14463.59">9604 11980 45151 0,'-2'7'2000'0,"-1"-2"416"0,1 2-1936 0,-1-4-480 0,2-2 0 0,0 2 0 15,1-1 448-15,-1 2 0 0,-2 5 0 0,2 4 0 32,0 2-1072-32,0 1-208 0,-1 4-64 0,1 2 0 15,0 3 208-15,0 1 48 0,-3 5 0 0,0 4 0 0,-1 0 288 0,0 5 64 0,0-4 16 0,0 5 0 16,2-4-496-16,-2-3-80 0,1-1-32 0,0 1-16144 16</inkml:trace>
  <inkml:trace contextRef="#ctx0" brushRef="#br0" timeOffset="25533.75">2791 7523 34095 0,'-5'-20'3024'0,"2"9"-2416"0,1 1-480 0,2 4-128 0,2 3 672 0,1 0 112 0,1-1 32 0,1 1 0 16,4-7-816-16,3-1-144 0,0 0-48 0,0-1 0 0,-2 5 192 0,-4 2 0 16,-1 4 0-16,-3 2 0 15,-5 4 0-15,-4 5 0 0,-4 3 0 0,-7 6 0 0,-5 6 176 16,-6 3 64-16,0 7 16 0,-5-3 0 0,1 3 192 16,0-1 32-16,-3 3 16 0,2-1 0 15,1 3 80-15,2-5 0 0,1 0 16 0,4-6 0 0,3-2-304 0,-1-1-64 16,2 3-16-16,1-2 0 0,1 0-208 0,2-1 0 31,3-3 0-31,0-3 0 0,3-1-384 0,1-5-192 0,1-2-16 0,0-3-17456 0</inkml:trace>
  <inkml:trace contextRef="#ctx0" brushRef="#br0" timeOffset="25737.71">2183 7722 23951 0,'-9'-32'1056'0,"3"7"224"0,1 6-1024 0,1 6-256 0,4 5 0 0,0 4 0 16,1 0 1056-16,2-4 160 0,-1-8 16 0,3-4 16 15,4-1-32-15,2 1-16 0,1 8 0 0,3 2 0 16,1 3-416-16,4 5-80 0,1 4 0 0,4 5-16 16,4 3 208-16,6 6 32 15,10 8 16-15,7 5 0 0,6 9-224 0,3 3-32 0,5 3-16 0,-2-3 0 16,1-2-352-16,-5-1-80 0,-2-1-16 0,-6-1 0 16,-5 1-224-16,-6-2 144 0,-4 3-144 0,-5-1 128 15,-6-4-128-15,-2 5-272 0,-2-1 64 0,0 1-18320 16</inkml:trace>
  <inkml:trace contextRef="#ctx0" brushRef="#br0" timeOffset="29344.25">12709 2608 4607 0,'-3'-6'400'0,"0"2"-400"0,1-2 0 0,-1 2 0 0,3 4 1088 0,0-2 144 0,0 0 32 0,3 0 0 0,-1-2-688 0,1-2-144 0,0 1-32 0,2-1 0 16,3-2-400-16,-1 2 0 0,2 3 0 0,-1-2 0 15,2 0-320-15,-1 0 0 0,0 1 0 0,-1 0 0 16,1-1 320-16,-2 2 0 0,-1-4 128 0,1 4-128 15,-2-1 800-15,-2 2 80 0,0-2 16 0,-2 1 0 16,-1 3 1136-16,-1-2 224 0,-2 2 48 0,0 2 16 16,-1-2-80-16,0 3-32 0,-1-2 0 0,0 2 0 15,2-1-800-15,-1 2-144 0,-1-1-48 0,1 4 0 0,1-4-752 16,0 3-144-16,2-1-48 0,0 2 0 0,1 0-272 0,0-1 128 16,1 4-128-16,0 2 0 0,0 3 192 0,1 1-64 15,-1 3 0 1,0 3-128-16,-1 7 368 0,1 0-48 0,-1 8 0 0,-1 2 0 0,0 2-176 0,0-1-144 15,-2-1 192-15,2-1-192 0,1-6 0 0,-1 2 0 16,-1-5 0-16,1 2 0 0,0 0 0 0,0-2 0 16,-1-1 0-16,1-2 0 0,-1-1 160 0,0 1-160 15,-1-4 128-15,-1-2-128 0,2-2 0 0,-1-3 0 16,1-5 0-16,-1-4 0 0,2 0 384 0,-3-2 80 16,2-4 32-16,-3 3 0 0,1-3 64 0,-1 0 16 15,0 0 0-15,0-3 0 0,0 1-400 0,0-2-176 0,-1 0 160 16,1-2-160-16,0 0 128 0,2 0-128 0,0-1 0 15,1 0 0-15,0 1 128 0,0-3-128 0,-1 3 0 16,2 0 0-16,-1 2 0 0,0 0 0 0,1 2 0 16,0-1 0-16,0 3 0 0,0 0 0 0,1 0 0 0,0 3 0 15,0-1 240-15,2 0-48 0,2 3-16 0,-1-5 0 16,4 3 16-16,0 0 0 0,4-3 0 0,2 1 0 16,0-1-192-16,3-1 0 0,2-2 0 0,1 0 0 15,2 0 0-15,2-1 0 0,1-2 0 0,3 0 0 16,6 0 0-16,-1-4 0 0,2 1 0 0,2-1 0 15,-1 2-128-15,1-2 128 0,-3 2 0 0,-1 0 0 16,-2 2 0-16,-5-1 0 0,-2 1-144 0,-1 2 144 16,-1 1-160-16,-1-3 32 0,-2 3 0 0,-2-3 0 0,-3 2-128 0,1 1-32 15,-1-4 0-15,1 2 0 16,-2 2-864-16,0-3-192 0,0-1-16 0,-2 1-16 16,-2 2-880-16,-1-2-176 0,-2 3-48 0,-3 0 0 0</inkml:trace>
  <inkml:trace contextRef="#ctx0" brushRef="#br0" timeOffset="30505.96">13890 2891 11055 0,'-2'0'976'0,"0"0"-784"0,1 0-192 0,0 0 0 0,0 0-1088 0,0-2-272 0,-3 2-48 0,-2-4-16 15,-2 1 784-15,-3-3 144 0,0 2 48 0,-1 1 0 0,2-3 448 0,0 3 0 16,0-1-128-16,1-2 128 0,2 4 848 0,-2-2 224 16,2 2 32-16,-2 0 16 0,0 0 464 0,2-1 80 15,-2 2 32-15,1-1 0 0,-1-2 352 0,0 1 64 16,2 0 0-16,-2 0 16 0,2 0-432 0,1-1-96 31,1 1 0-31,0 1-16 0,0 1-880 0,0-2-192 16,1 1-16-16,1 0-16 0,-2 2-480 0,1 0 0 15,0 0 0-15,-1-2 0 0,0 4 0 0,-1-2 0 16,-1 4 0-16,-2-1 0 0,-1 0 0 0,0 1 0 0,-1 2 0 16,-3 3 0-16,2-2 0 0,-3 3 256 0,0 1-64 0,-1 2 0 15,3-2 112-15,-1 1 16 0,2 3 0 0,1-3 0 16,0 2-320-16,1 1 0 0,2-2 0 0,2 0 0 16,1-1 0-16,3-2 0 0,-1 2 0 0,3-2 0 15,0 0 0-15,1 0 0 0,1-1 0 0,0-1 0 16,2 0 0-16,2 1 0 0,1-3 0 0,1 0 0 15,2-2-176-15,1-1 16 0,0 0 0 0,1-3 0 16,2 0 160-16,1-4 0 0,0 2 0 0,-1-5-128 16,0 4 128-16,0-3 0 0,-2 1 0 0,2 0 0 15,-2-4 352-15,3 0 0 0,-2 2 0 0,2-3 0 0,-1 1 96 16,-1 1 32-16,1-2 0 0,0 0 0 0,-1 0-224 0,0 0-64 16,-2-1 0-16,-1 1 0 0,-2 0-192 0,0-2 0 15,-2 2 0-15,-1 1 0 0,-1 2 0 0,-3-3 0 16,0 4 0-16,-1 0 0 0,-1 1 128 0,0 1 96 15,-2 3 16-15,1-2 0 0,0 0 96 0,0 3 32 16,1 0 0-16,-1 0 0 0,1 0-224 0,0 3-144 16,1 1 192-16,-1 2-192 0,0 0 128 0,1 1-128 15,1 1 0-15,0 2 0 0,1-3 288 0,2 5-48 16,1-1-16-16,0 0 0 0,2 0-224 0,1 0 144 16,1 2-144-16,2 0 128 0,0-1-128 0,0-2 0 15,1 3 0-15,1-1 0 0,-1-2 0 0,3-1 0 16,0 1 0-16,1-3 0 15,0 2-992-15,-1-3-80 0,1 1-16 0,0-2 0 16,0-1-1392-16,-1-2-272 0</inkml:trace>
  <inkml:trace contextRef="#ctx0" brushRef="#br0" timeOffset="30865.88">14036 2844 17503 0,'3'-15'1552'0,"-2"5"-1232"0,0 4-320 0,2 2 0 0,-1 1 3264 0,0 3 576 0,2 0 128 0,2-3 32 0,7-1-2736 0,2 2-560 16,4 0-96-16,4 2-32 0,0 2-576 0,-2 2-288 16,0 4 32-16,-1 2 0 0,0 3 0 0,-3-1 0 15,0 4 0-15,-2 0 0 16,-1 0-160-16,-2 3-32 0,-1-1 0 0,0 2 0 0,1 1 240 0,-3 1 32 16,3 2 16-16,0-3 0 15,-1-5-400-15,3-1-80 0,0 1 0 0,3-6-16 16,0 0-496-16,0-2-80 0,2-1-32 0,-2-6 0 15,-1 1-32-15,0-2-16 0</inkml:trace>
  <inkml:trace contextRef="#ctx0" brushRef="#br0" timeOffset="31149.04">14985 2755 40543 0,'-5'-6'1792'0,"1"3"384"0,0 3-1744 0,2 3-432 0,0-2 0 0,1 1 0 15,0 2-1008-15,-1 2-272 0,-2 3-64 0,-4 5-16 0,-2 2 816 0,-2 5 160 16,-1 1 48-16,-5 3 0 0,0 2 336 0,-2 3 0 16,-2 3 0-16,-2 2 0 0,2 2-144 0,1-3 144 15,1 1 0-15,2 0 0 0,3-1 0 0,1 1 0 16,2 1 0-16,1 1 0 0,1-3-256 0,2-1 16 15,2-4 0-15,1-4 0 16,4-3-1808-16,2-1-384 0,2-5-64 0,2-2-9856 0</inkml:trace>
  <inkml:trace contextRef="#ctx0" brushRef="#br0" timeOffset="31650.87">15049 3091 26719 0,'-1'-7'1184'0,"1"1"240"0,0 0-1136 0,1 2-288 0,0 3 0 0,2 1 0 0,0-2 0 16,1 0 0-16,3-2 0 0,6 0-144 31,0-2-480-31,3 0-80 0,2 0-32 0,-2 2 0 0,1-1 496 0,-1 2 112 0,0-4 128 0,2 4-208 0,-2-4 208 0,0 4-144 16,-1-3 144-16,-2-1-128 0,2 1 128 0,-1 0 0 15,-2-3 160-15,2 2-160 0,-1-3 592 0,1 1 32 16,-1 0 0-16,3-4 0 0,1 1-48 0,-1-4-16 16,0 3 0-16,0-3 0 0,-3 1-384 0,0-2-176 15,-2 0 160-15,-2-1-160 16,-3-3-336-16,-3 5-176 0,-3-2-16 15,-2 2-16-15,-3 2 544 0,-2 2 0 0,-5-1 0 0,-2 1 0 0,-4 5 736 0,-4 0 160 16,-3 5 16-16,-3 2 16 0,-4 2-288 0,-4 5-64 16,-1 0-16-16,-2 5 0 0,2 2 0 0,0 7 0 0,4 1 0 0,3 1 0 15,4 5-368-15,4-2-192 0,5-1 192 0,4 3-192 16,3 1 128-16,4 2-128 0,6-2 0 16,3 2 0-16,2-2 0 0,2-3 128 0,4 1-128 15,4-1 0-15,0-4 128 0,2 0-128 0,3-3 0 16,1-1 0-16,2-2-256 0,2-3-128 0,1-3 0 0,1-2-16 31,1 0-752-31,1-5-160 0,1 0-32 0,1-3-11872 0</inkml:trace>
  <inkml:trace contextRef="#ctx0" brushRef="#br0" timeOffset="32058.45">15691 2835 27647 0,'-8'5'1216'0,"1"0"256"0,-1 4-1168 0,2-3-304 0,1 3 0 0,3-2 0 0,-3 3 1056 0,-3 9 160 0,-4 7 16 0,-3 11 16 0,-1 7-992 0,4-1-256 16,2-4 0-16,5-3 0 0,4-5 0 0,2-7 0 15,4 0 0-15,2-3 0 0,1-3 0 0,2-4-128 16,-1-2 128-16,1-3-208 0,0-3 0 0,-1-2 0 0,-2 0 0 16,1-7 0-16,-2 2 336 0,-1-4 64 0,-1-2 0 0,-1-2 16 15,0-2 928-15,-2-2 176 0,-1-3 32 0,0-1 16 16,0-3-144-16,-1 0-48 0,0 2 0 0,-2-7 0 16,2 0-496-16,0-4-96 0,1-2-32 0,0-4 0 15,1 3-128-15,3-3-32 0,0 3 0 0,3-1 0 16,0 3-96-16,0 3-32 0,3 1 0 0,-1 1 0 15,2 3-256-15,0 2 0 0,2 4 0 0,-2 0-144 16,0 4 144-16,-1 3 0 0,1 2 0 0,0 0 0 16,0 3 0-16,3 0-160 0,2 1 160 0,2 2 0 15,2 1-624-15,6 0-16 16,4 0 0-16,6 0-18560 0</inkml:trace>
  <inkml:trace contextRef="#ctx0" brushRef="#br0" timeOffset="35989.01">1598 13845 35007 0,'-3'-9'3120'0,"2"3"-2496"0,0 6-496 0,-1 0-128 0,2 0-528 0,-1-3-128 0,0 0-32 0,0-1 0 15,-3 0-1152-15,0-2-224 0,1 6-48 0,-1 0-16 0,0 4 2128 0,2-2 496 16,-1 2 64-16,0 2 16 0,1-2 1024 0,1 0 192 15,4 1 64-15,0 1 0 0,6 1-224 0,2 2-32 16,3 4-16-16,3 2 0 0,3 5-960 0,0 1-192 0,-3 1-48 0,3 4 0 16,1 6-384-16,0 9 0 15,0 3 0-15,-3 6 0 16,0 7-544-16,-5 6 16 0,-2 4 0 0,-3 2 0 16,-5 5-112-16,-4 1-32 0,-3-1 0 0,-4-9 0 15,-2-5 64-15,-4-10 16 0,1-5 0 0,0-4 0 0,2-8 592 0,1-2 0 0,3-5 192 0,1-5-10352 16,3-9-2064-1</inkml:trace>
  <inkml:trace contextRef="#ctx0" brushRef="#br0" timeOffset="36423.61">1813 14620 42383 0,'-10'-4'1872'0,"2"-1"400"0,2 2-1824 0,4-1-448 0,2 2 0 0,1 0 0 0,3 0-1504 0,-1-2-400 0,2-2-80 0,4-4 0 31,3 1 1152-31,2 3 256 0,2 0 32 0,-1 4 16 0,0 2 400 0,0 5 128 0,-2 1 0 0,0 4 0 31,-1-1-640-31,-1 4 0 0,0-1-16 0,-1-2 0 0,0 2-176 0,0-4-48 16,0 1 0-16,2-6 0 0,3 0 608 0,1-3 112 0,4-4 32 0,2-1 0 16,2-2 832-16,3-3 160 0,2-3 32 0,2-1-13888 15</inkml:trace>
  <inkml:trace contextRef="#ctx0" brushRef="#br0" timeOffset="37150.32">2965 14358 34095 0,'4'-7'3024'0,"-3"2"-2416"0,-1 1-480 0,0 4-128 0,0 0-144 0,0 0-48 0,0-3-16 15,0 2 0 1,0 1-2448-16,-4-5-480 0,0 2-112 0,-4 0-16 0,-1 2 3072 0,-3-2 624 0,-2 2 112 0,1 1 32 16,-3-2 320-16,1 2 64 0,-1 0 0 0,1 0 16 15,0 2 192-15,2-2 48 0,0 1 0 0,2 2 0 16,2-1-32-16,2 3 0 0,-2 0 0 0,2 5 0 15,0 0-736-15,-2 5-128 0,-2 1-48 0,-3 4 0 16,-1 4-272-16,2-4 0 0,0 1-128 0,-3-1 128 16,0 5-128-16,-1-3 128 0,1 3 0 0,1-6-144 15,3 3 144-15,2-3 176 0,4 0-48 0,1-1 0 16,3 2 608-16,1 2 112 0,5 3 32 0,0 1 0 16,3-1-464-16,3 1-96 0,3-1 0 0,0-3-16 15,2 0-304-15,0-2 0 0,2-2 0 0,0-2 0 16,-2-1-208-16,1-2-48 0,0-3-16 0,0-1 0 15,-1 0-1632-15,-3-5-320 0,0-2-64 16,-4 0-8192-16,0-2-1632 0</inkml:trace>
  <inkml:trace contextRef="#ctx0" brushRef="#br0" timeOffset="37746.75">3030 13710 23039 0,'-8'-4'2048'0,"2"2"-1648"0,-1 2-400 0,2 2 0 0,2 1 3712 0,2-2 672 0,0 3 128 0,-2 2 32 31,-1 5-5472-31,2 5-1088 0,2 3-224 0,4 4-32 0,2 4 1552 0,4-1 304 0,1 5 64 0,2 1 16 16,1 1 720-16,0 1 160 0,-1 1 32 0,1-1 0 16,-3 2 640-16,0 4 144 0,-2 1 32 0,-2 1 0 15,-2 2-608-15,-1 1-112 0,0-4-32 0,-4 2 0 16,-2 5-288-16,-1-1-64 0,0 1-16 0,-1-4 0 0,2-4-144 16,0-6-128-16,0-3 144 0,2-4-144 0,3-1 208 15,0-6-48-15,2-2-16 0,0-5 0 0,2-1-144 0,-3-6 128 16,1 0-128-16,-2-2 128 15,-1-7-128-15,0 0 0 0,-2-3 0 0,-2-4 0 0,-1-6 0 0,-2-3-144 16,-1-3 144-16,-3-5-160 0,0-2 160 0,-1-3 0 16,-1-3 0-16,0 0 0 0,0-3 0 0,2-2 176 15,2-1-176-15,3 5 192 0,4 8-192 0,3 3 128 16,3 6-128-16,1 6 128 0,3 3-128 0,4 0 160 16,1 4-160-16,1-3 160 0,1 3 16 0,2 2 0 15,2 0 0-15,0 3 0 0,-2 0-176 0,0 2 0 16,-2 4 0-16,-1 1 0 0,-1 0 0 0,-1 4 0 15,-2 3 0-15,-1 0-176 0,-1 3 48 0,-2 0 0 16,-2 2 0-16,-1 2 0 0,0 2 128 0,0 3 176 0,1-3-48 16,-1 4 0-16,1 1 112 0,0-1 16 0,0 2 0 0,0 1 0 15,3-1-256-15,1-2 0 0,1-1 0 0,1 1 0 16,2 1 0-16,0 2 0 16,0-3 0-16,3-4 0 15,-1 3-512-15,-2-3 16 0,3-2 0 0,-3 1 0 16,0-3-1296-16,-2-2-272 0,-2-3-48 0,-1-6-14128 0</inkml:trace>
  <inkml:trace contextRef="#ctx0" brushRef="#br0" timeOffset="38657.1">4004 14367 14735 0,'6'-13'1312'0,"-3"3"-1056"0,-1 2-256 0,-1 4 0 0,1-1 3856 0,-1 4 720 0,0-3 144 0,2-1 16 16,0-2-5808-16,2-3-1168 0,-1 1-224 0,-3 3-48 15,0 2 1472-15,-3 2 288 0,-2 4 64 0,-1 0 16 0,-1 0 1376 0,-3 0 288 16,1 2 48-16,-2-1 16 0,-1 0 1296 0,0-1 256 16,-1 3 48-16,1-4 16 0,-1 4-688 0,2 1-128 15,0 0-16-15,0 4-16 0,3 0-1216 0,-2 0-240 0,-1 5-48 0,0-2-16 16,-1 3-304-16,0-1 0 0,-1 1 0 0,-2 3 0 16,-1 3 0-16,1 0 0 0,0 3-208 0,2-3 80 15,0 2 128-15,4-3 0 0,2 1-144 0,2 0 144 16,4 1 0-16,2-1 0 0,3-2 0 0,3 1 128 15,2-3 0-15,1-2-128 0,2-3 192 0,1-1-64 16,2-5 0 0,-1 2-128-16,1-3 192 0,-1-2-64 0,-2 0-288 0,1-2-64 0,0 2-16 0,-2-4 0 15,0 2 80-15,-1 0 16 0,-1-2 0 0,-1-2 0 16,0 0-32-16,-2-6 0 0,-1 2 0 0,0-2 0 16,-1-2 176-16,0-3 0 0,0 1 0 0,0-2 0 15,-1-3 0-15,1 0 128 0,1-6-128 0,-1 2 128 16,1 2-128-16,0-9 176 0,1 0-176 0,-3-2 192 15,0 2-192-15,-1-1 128 0,-2-3-128 0,-1 4 128 0,-1-1-128 0,-2 6 0 16,2 6 0-16,-2 4 128 0,1 3-256 0,-3 4-64 16,0 4-16-16,0-1 0 0,-1 3 528 0,0 0 96 15,0 3 32-15,1 0 0 0,-2 4-176 0,1 1-16 16,3 2-16-16,0 3 0 0,2 3-64 0,2-2-16 16,4 4 0-16,1 3 0 0,3-3-160 0,1 5 0 15,1-1 0-15,1 0 0 0,4 4-192 0,0 2 48 16,4 3 0-16,-1-1 0 0,-1 1-192 0,1-5-48 15,-3 1 0-15,-1-3 0 16,-2-3-640-16,-1-5-144 0,-4 0-32 0,-2-4 0 16,-2-3-1504-16,-3-4-304 0</inkml:trace>
  <inkml:trace contextRef="#ctx0" brushRef="#br0" timeOffset="39112.37">4278 14423 42383 0,'0'8'1872'0,"0"-3"400"0,0 2-1824 0,0-3-448 0,2-2 0 0,0 1 0 0,1-2-320 0,0 4-176 0,4 3-16 0,1 1-16 16,2 4-496-16,0 3-112 0,1 1-16 0,-3 3 0 16,-1-1 544-16,-2 0 96 0,-1 6 32 0,-3-3 0 0,0-3 480 0,-1-1 240 15,0-2-32-15,1-4 0 0,1-1 816 0,-1-5 176 16,2 0 16-16,0-6 16 0,-1 0-528 0,1-2-128 15,-1-5 0-15,1-1-16 0,1 0-368 0,-2-4-64 32,1-4 0-32,-1-3-128 0,-1 1 128 0,0-2-128 0,-2-2 0 0,0-7 0 0,-3 5 176 0,-1-5-176 15,-1-3 160-15,0 1-160 0,1 1 160 0,0 0-160 16,3 4 160-16,2 1-160 0,2 3 0 0,3 5 0 16,0 9 0-16,1-1 0 0,0 4 128 0,1 3-128 15,-1 2 0-15,0 2 0 0,1-1 144 0,1 3-144 16,2 1 128-16,0 3-128 0,3 3 0 0,-1-1 0 15,1 2 0-15,2 4 0 0,0 3 0 0,-2 0 0 0,1 1 0 0,-1 2 0 16,2 2 0-16,0 2 0 0,1-1 0 0,0 3 0 16,0-2 0-16,-1 2 0 0,0 3 0 0,0-2 0 15,-2 3 0-15,0-4 0 0,-1 2 0 0,-2-2 0 16,0 1 0-16,-3-6-256 0,-1-7 64 0,1 1 16 31,-4-8-432-31,0 0-96 0,-1-1 0 0,-2-2-16 16,2-6-496-16,-4 0-80 0</inkml:trace>
  <inkml:trace contextRef="#ctx0" brushRef="#br0" timeOffset="39599.31">4691 14358 37775 0,'-1'0'1664'0,"0"0"368"0,0 0-1632 0,0 0-400 0,1 0 0 0,1 0 0 0,0 2-1792 0,0-2-432 0,3 2-80 0,1 0-32 16,0 1 960-16,1 0 192 0,0 1 32 0,-1 2 16 0,0 0 1520 0,-1 3 288 15,-2 3 64-15,1 2 16 0,-3 5 960 0,1-3 192 16,-1 0 32-16,0 2 16 0,0 5-512 0,0-5-96 16,1 2-32-16,-1 1 0 0,1-5-736 0,-1 0-160 15,0-4-32-15,0 1 0 0,2-6-128 0,-2 2-48 16,1-5 0-16,1-2 0 0,0-2-208 0,-1 0 128 0,0-2-128 0,0-2 0 15,2-2 0-15,-2-3 128 0,2-1-128 0,-2-3 0 16,0 0 128-16,0-5 0 0,-1-1-128 0,0-6 192 16,0-4-64-16,-1-2 0 0,0-1-128 0,0-3 192 15,-1 0-64-15,2 3 0 0,2 4-128 0,-1 5 192 16,2 2-192-16,2 8 0 0,2 0 0 0,0 4 0 16,2 2 0-16,1 2 0 0,2 4 144 0,3-1-144 15,2 2 192-15,2 0-64 0,2 2 0 0,1-2 0 16,1 4-128-16,0-2 0 0,0 2 0 0,-1 2-176 15,-1 0-80-15,-2 4 0 0,-2 3-16 0,-1-1 0 16,-2 2 112-16,-3 2 32 0,0 2 0 0,-1 3 0 0,0 2 128 16,-3-1 0-16,2 0 0 0,-1 4 0 15,-1 1 0-15,0 2 0 0,2-3 0 0,-3-2 0 0,3 0-144 0,0-3 0 16,-1-2 0-16,2-3 0 16,1-4-416-16,0-2-80 0,2-4 0 0,-2-2-11344 15,0-4-2272-15</inkml:trace>
  <inkml:trace contextRef="#ctx0" brushRef="#br0" timeOffset="40022.99">5474 14446 41471 0,'0'0'1840'0,"-1"0"368"0,-1-3-1760 0,0 3-448 0,2-2 0 0,2 1 0 16,0-2-704-16,3-1-208 0,2-2-48 0,4-4-16 16,7 0-1696-16,3-4-336 0,1 1-64 0,0 1 0 15,1-1 1776-15,-5 2 352 0,-2-1 80 0,-3 2 16 0,-4 1 848 0,-2 1 256 0,-5 0 16 0,-1 2 0 16,-1-4 1472-16,-2 2 304 0,-2 0 48 0,-1 0 16 16,-2-5-240-16,-2 1-32 0,0-1-16 0,-2 2 0 15,0-4-1152-15,-2 3-224 0,-1 0-64 0,0 4 0 16,2 2-384-16,1 2-272 0,1 4 32 0,-1 2 16 15,1 4-192-15,0 4-32 16,0 1-16-16,-1 2 0 0,-1 4 288 0,1 1 176 0,-3-3-192 0,2 2 192 0,-1 2 320 0,1-1 160 16,1-2 32-16,0 3 16 0,1 0 32 0,0-2 0 15,1 1 0-15,3 1 0 0,0 1-176 0,3 1-16 16,2 1-16-16,2-2 0 0,3 1-160 0,2-1-16 16,3-2-16-16,2 1 0 0,1-3-32 0,3 0 0 15,1 0 0-15,2 0 0 0,1 0-128 0,2-1-176 16,0-1 48-16,0-2 0 15,1 0-432-15,0-2-80 0,-2-1 0 0,-1-3-16 16,1 0-256-16,-1-2-48 0,-2-4-16 0,-1-4 0 16,-2-1-1520-16,-2-5-288 0</inkml:trace>
  <inkml:trace contextRef="#ctx0" brushRef="#br0" timeOffset="40305.53">5654 13567 46991 0,'-5'3'2080'0,"0"-3"432"0,1 4-2000 0,1-2-512 0,3 2 0 0,2 0 0 0,0 4-608 0,2 2-224 0,2 9-32 0,4 12-16 15,4 13 96-15,2 7 16 0,1 3 0 0,-1 3 0 0,0 6 608 0,0 4 160 16,0 6 0-16,0 3 0 0,0-1 320 0,-1-2 112 15,0-6 16-15,-1-8 0 0,-1-2 176 0,2 0 32 16,2 0 16-16,-1 1 0 0,2-2-384 0,-3-9-80 16,1-3-16-16,0-8 0 15,1-1-592-15,-1-5-128 0</inkml:trace>
  <inkml:trace contextRef="#ctx0" brushRef="#br0" timeOffset="42417.82">7173 2866 29487 0,'-1'-10'2624'0,"1"2"-2112"0,2 4-512 0,1 0 0 0,1 2 576 0,1-4 16 0,1-4 0 0,4-5 0 0,1-1-592 0,1 0-208 0,1 1 0 0,-5 7 0 16,0 2 496-16,-2 6 96 0,-2 3 32 0,-1 7 0 15,0 2 96-15,-2 4 0 0,1 3 16 0,0 0 0 16,-1 1-304-16,-1 4-64 0,1-2-16 0,-1 0 0 16,0 2 48-16,0 0 16 0,0 5 0 0,1 2 0 15,-1-3 160-15,2 4 16 0,0 6 16 0,1 4 0 16,1 1 48-16,0 1 16 0,1 5 0 0,1-6 0 15,-1 1-176-15,3-2-32 0,-1 5-16 0,2 2 0 16,-1 4-240-16,2 1 0 0,1 2 0 0,1-2 0 16,0-4 192-16,-2-6-48 0,-3-8-16 0,1 1 0 15,-1-5-128-15,-2 1 0 0,0 0 0 0,-1-5 0 16,-1-2 0-16,-1 0 0 0,-2-1 0 0,-2-3 0 0,1-1 128 16,-1-3 0-16,-1-6 0 0,-1-2 0 0,1-4-128 15,-1-1 0-15,-1-5 0 0,-1-2 0 16,-1-5 160-16,-2 0 0 0,0-2 0 0,-1-1 0 0,-1-2 0 0,-1-4 0 15,-3-3 0-15,0 3 0 0,3-2-160 0,-4-1 0 16,0-3 0-16,-2 0 0 0,2 2 0 0,3-2 0 16,0 3 0-16,2 3 0 0,0 0 0 0,0 1 0 15,1 2 0-15,0-2 0 0,0 1 0 0,-1 2 0 16,1-1 224-16,0 1-64 0,0-2 96 0,2 0 0 16,-1 0 16-16,0-1 0 0,2-1 0 0,0 4 0 15,0-3 0-15,1 1 0 0,1 4-48 0,0 0-16 16,3 4 0-16,-2 1 0 0,2 4-208 0,0 2 0 15,1 5 0-15,1 6 0 0,0 4 0 0,3 7 0 0,2 4-128 16,0 6 128-16,2-1-288 0,2 2 48 0,1 3 16 0,1-2 0 16,-1-5 224-16,-1-2 0 0,1-1 0 0,1 2 0 15,2-3 0-15,0-1 0 16,0-3 144-16,-1-4-144 0,1 0 272 0,0-4-32 0,0-1-16 0,0-3 0 16,2-2 96-16,0-4 32 0,2 0 0 0,4-4 0 15,1-4 224-15,3-2 64 0,1-4 0 0,5-5 0 16,2-1-192-16,3-6-48 0,1 0 0 0,2-6 0 15,3-1-400-15,0-3 0 0,-1-3 0 0,-2 0 0 16,1 1-432 0,-4-3-160-16,-2 1-48 0,-3-3-13696 0,-2-1-2752 0</inkml:trace>
  <inkml:trace contextRef="#ctx0" brushRef="#br0" timeOffset="44087.01">7341 5260 13823 0,'2'-3'1216'0,"-1"0"-960"0,-1 2-256 15,0 1 0-15,0 0-1088 0,1-3-272 0,0 2-48 0,1-4-16 0,0 2 752 0,1-4 160 0,-2 4 16 0,0 0 16 0,3 3 480 0,-3-4 0 16</inkml:trace>
  <inkml:trace contextRef="#ctx0" brushRef="#br0" timeOffset="44907.15">6731 5310 10127 0,'2'-10'896'0,"-1"1"-704"0,0 3-192 0,-1 2 0 0,2 1 960 0,-2 0 144 0,0-1 48 0,1-1 0 0,0-2-1152 0,-1-3-192 15,1 2-48-15,-1-5-16 0,0 6 64 0,-1-2 16 0,1 3 0 0,-1 0 0 0,1 2 672 0,-1 2 128 16,1 0 16-16,-2 0 16 0,2 2 304 0,-1 0 64 15,2 0 16-15,-1 2 0 0,2 3 480 0,-2 1 80 16,1 3 32-16,0 1 0 0,0 2 272 0,1 1 48 16,0 0 16-16,-1 2 0 0,3 1-368 0,-1-2-80 15,2 3-16-15,-2-1 0 0,2 0-800 0,0 3-176 16,1-1-16-16,-1 2-16 0,0 0-304 0,-1 1-48 16,1 1-16-16,-3 3 0 0,1-3 128 0,-1 4 32 15,0 0 0-15,-2 1 0 0,0-1-288 0,0-1 128 16,-2-3-128-16,2-3 0 0,-1-2 128 0,0-2-128 0,-2-1 0 15,1-3 0-15,-1-1 0 0,0-3 0 0,0 2-176 0,-1-3-11856 16,2-4-2368 0</inkml:trace>
  <inkml:trace contextRef="#ctx0" brushRef="#br0" timeOffset="45876.45">6455 9306 30399 0,'1'-3'2704'0,"0"-1"-2160"0,2-1-544 0,-1 4 0 0,1 1 768 0,0-3 32 0,4 0 16 0,2-7 0 0,5-1-672 0,2 0-144 0,1-1 0 0,-2 2 0 0,1 3 0 0,-2-2 0 0,0 0 0 0,-2 2 0 15,0 1 0-15,1 2 0 0,-1-2 176 0,0 0-176 16,3 1 736-16,1 0 32 0,2-3 16 0,1-1 0 16,2 1-128-16,2-1-16 0,-1 0-16 0,-1-1 0 15,0 1-304-15,-1 2-48 0,0-2-16 0,-2 6 0 16,-2-1-96-16,-2 1-32 0,-3 3 0 0,-4 4 0 16,-2 5-128-16,-2 1 0 15,-3 6 0-15,-6 2 0 0,-4 7-208 0,-4 1 16 0,-3 2 16 0,-2-2 0 16,-3 2-96-16,0 0-32 0,-2-2 0 0,2 0 0 0,2-1 304 15,2-1 0-15,0 0 0 0,1-1 144 0,0 3 416 0,2 0 80 16,2 3 0-16,2-2 16 0,1-1-336 0,2 0-64 16,0 1 0-16,1-1-16 0,1-1-96 0,1-7-16 15,1 2 0-15,3-4 0 16,1-1-128-16,1-1 160 0,2-4-160 0,3-2 160 0,1-2-160 0,3-2 0 16,4-1 144-16,2-3-144 0,4 0 0 0,3-3 144 15,3 1-144-15,2-2 0 0,2 1 0 0,1 0 0 16,1 2-240-16,2-4-12352 15,0 3-2464-15</inkml:trace>
  <inkml:trace contextRef="#ctx0" brushRef="#br0" timeOffset="47023.27">6821 13217 24879 0,'-8'-4'2208'0,"3"-1"-1760"0,3 0-448 0,1 5 0 0,0-3-1504 0,-1 1-384 0,-3-2-80 0,-2-2-16 0,-4-3 1408 0,1 2 288 16,0 1 48-16,1 2 16 0,2 2 2144 0,-1 2 448 15,1 0 64-15,1 0 32 0,0 0-592 0,1 0-112 16,0 0-32-16,1 0 0 0,2 0-736 0,-2 0-160 16,1 0-16-16,1-3-16 0,0 3-256 0,0-1-48 15,1-1-16-15,1-1 0 0,1-1-240 0,3 1-48 16,2-1-16-16,4-2 0 0,1 1 208 0,4-3 64 0,4 0 0 15,0 0 0-15,4 0 128 0,3 0 16 0,2 2 16 0,3 0 0 16,-3 0-384-16,2 1-80 0,2 1-16 0,0 3 0 16,-3-2-128-16,-3 3 0 0,-2 3 0 0,-2 0 0 15,-5 0-160-15,-2 1 160 0,-5-1-208 0,-3 0 80 16,-3 1 128-16,-4 2 0 0,-3 0 0 0,-2 1 0 16,0 2 208-16,-2 0 32 0,-2 1 0 0,-1-1 0 15,0 4 32-15,-2-1 16 0,0 1 0 0,1-4 0 16,-1 4-64-16,3-3-16 0,-1 0 0 0,0-2 0 15,1 2-208-15,-1 0 0 0,2-1 0 0,-2 1 0 16,0 2-192-16,-1-2-64 0,-2 2-32 0,1 1 0 16,-2 0-48-16,0 2-16 0,-1 1 0 0,0-2 0 0,2 1 48 0,1-3 16 15,2-1 0-15,3-2 0 0,2-3 160 0,2 0 128 16,5-2-192-16,4-2 192 0,2-2 0 0,6-2 256 16,3-1-32-16,4 0 0 0,4-1-224 0,1-2 0 15,3 2 128-15,-1 1-128 0,2 0 0 0,1 0 0 16,-1 2 0-16,-2 1 0 0,-4 4 0 0,0-3-192 15,-1 4 48-15,-2-1 0 0,-2-1-64 0,-3 2-16 16,0 2 0-16,-1 0 0 0,-4 2 480 0,0-2 80 16,-1 3 32-16,-1-1 0 0,-1 0 112 0,0 1 32 15,-2 1 0-15,0-1 0 0,0-2 0 0,-1 0 0 16,-1 1 0-16,-1-3 0 0,-2 2-240 0,-4-5-32 0,1 4-16 16,-4-1 0-16,-2 2-224 0,-2 0 0 0,-3 0 0 0,-5 5 0 15,-1-1-272-15,-5 2-48 0,-4 4-16 0,-4 1 0 31,-1 1-64-31,-2 1-16 0,-1 1 0 0,-1 1 0 16,2 0-32-16,2-5-16 0,2-2 0 0,5-3 0 16,2-5-688-16,4 0-128 0,4-2-16 0,4-2-15616 0</inkml:trace>
  <inkml:trace contextRef="#ctx0" brushRef="#br0" timeOffset="47730.32">7904 12904 38703 0,'-5'-3'3440'0,"0"2"-2752"0,1 1-560 0,3 0-128 0,0 0-192 0,-2 1-80 0,-1 2-16 0,-5-1 0 16,-1 2-3104-16,-1 0-640 0,0 4-112 0,2 0-16 15,0 0 2944-15,2 5 576 0,1-3 128 0,2 2 32 0,2 2 2464 0,0-2 480 16,4 3 96-16,-1-2 32 0,3 3-208 0,1 2-32 15,-1 2-16-15,3-1 0 0,-1 4-1360 0,1 0-272 16,2 3-48-16,-2-1-16 0,1 4-416 0,-2 2-96 16,0 0 0-16,-1-2-128 0,0 0 0 0,-3 2 0 0,2-2 0 0,-3 0 0 15,-1-1 0-15,-1-2 0 0,1 0 128 0,-1-5-128 16,0-3 0-16,1-2 0 0,0 0 0 0,1-6 0 16,1-1-192-16,2-3 0 0,0-5 0 0,2 2 0 31,1-6-832-31,1 0-176 0,-1-1-16 0,2-1-15616 0</inkml:trace>
  <inkml:trace contextRef="#ctx0" brushRef="#br0" timeOffset="48201">8154 13137 5519 0,'-4'9'496'0,"0"-5"-496"16,-1 0 0-16,2-2 0 0,0 2 6032 0,2-4 1120 15,-1 2 208-15,-3 2 64 0,-3 0-5680 0,-2 2-1120 16,-1 0-240-16,0 3-32 0,1-3-480 0,0 4-112 16,0 0-16-16,-1-1 0 0,0 6 640 0,-1-2 128 15,1 3 32-15,-2-4 0 0,2 2 208 0,1-2 32 0,2-2 16 0,-1 0 0 16,0-1-64-16,3-3-16 0,0 1 0 0,1-2 0 15,0 1-400-15,-1-2-64 0,1 2-32 0,0 0 0 16,-1 1-416-16,-2-1-64 0,1 0-32 0,-1 0 0 31,-1 1-848-31,-1 0-160 0,1-1-48 0,0-2 0 0,2-1 832 0,1 2 176 0,2-4 16 0,2 2 16 16,0-3 1472-16,5 0 304 0,2 0 48 0,2 0 16 16,2 0-768-16,3 2-160 0,3-2-32 0,1 4 0 15,3-1-576-15,2 3 0 0,-2-1 0 0,1 3 0 16,-1 1 0-16,-2 1 0 15,2 2 0-15,-4 1 0 0,1 0-336 0,-3 2 16 0,1 1 0 0,-2 1 0 16,-1 1-640 0,-1-5-128-16,0 0-32 0,-2-3 0 0,-4-2-160 0,1-4-16 0,0 2-16 0,-1-3 0 31,0-3-128-31,-1-3-32 0,2-1 0 0,3-2-10944 0</inkml:trace>
  <inkml:trace contextRef="#ctx0" brushRef="#br0" timeOffset="48593.53">8417 13400 25791 0,'0'0'2304'0,"-1"-3"-1856"0,0 2-448 0,1-2 0 0,0 1 3472 0,1 1 608 0,0-2 112 0,2-3 32 15,2 0-4848-15,1-4-960 0,2 0-192 0,2 0-32 16,0-1 528-16,0 4 128 0,-1-2 0 0,-2 3 16 0,1 0 1136 0,-2-1 192 0,-1 4 48 0,0-5 16 15,-2 2 720-15,2-3 160 0,0 1 16 0,1-3 16 16,-1 2-464-16,-1-3-80 0,1 2-32 0,-1 1 0 16,-2 2-416-16,0 0-176 15,-2 4 128-15,-3-3-128 0,-2 3-800 16,-1-1-240-16,-2 4-48 0,0 0-16 0,-3 0-304 16,-3 2-48-16,-1 3-16 0,-5 1 0 0,3 4 1872 0,-1 0 368 0,0 2 80 0,2-2 16 0,3 2 672 15,0 2 144-15,3 1 32 0,3-3 0 0,2 0-576 16,1 1-112-16,3 0-32 0,0-3 0 0,2 3-704 0,2 1-144 15,0 3-16-15,0 0-128 0,0 0 0 0,0-1 0 16,-1 0-160-16,1 0 160 16,-1 3-608-16,2 1 0 0,-1 1 0 0,0-3 0 0,3 2 256 0,2-6 48 15,0 0 16-15,2-4 0 0,4-1 288 0,1-3 0 16,3-6 0-16,3-2 0 16,3-4-800-16,1-4-48 0,2-3-16 15,1 1-15216-15</inkml:trace>
  <inkml:trace contextRef="#ctx0" brushRef="#br0" timeOffset="49315.68">8734 13440 19343 0,'-4'4'1728'0,"2"-4"-1392"0,-1 0-336 0,3 0 0 0,-1 3 1920 0,1-3 320 0,-1 1 64 0,1 4 16 0,0-2-2000 0,3 4-320 0,4-1-256 0,0 0 64 16,2 0 640-16,0-1 144 0,3 0 32 0,-2 1 0 16,-2-2 16-16,1-2 16 0,-1 2 0 0,-1-1 0 15,-1-3-304-15,-1 1-64 0,-3 1-16 0,0-4 0 16,-2 1 592-16,0 1 112 15,-3-3 32-15,1-1 0 0,-2 2-176 0,0-4-48 0,0 0 0 0,-1-2 0 0,2 0-208 0,-1-1-32 16,-1-1-16-16,-1 0 0 16,1-3-160-16,-1-2-48 0,0-1 0 0,-2-3 0 0,1-1-192 15,-2-1-128-15,-1-1 128 0,0 0-128 0,2-1 128 16,-1 1-128-16,0 2 160 0,2 6-160 0,0 0 0 0,0 3 0 16,0 3 0-16,0-1 0 15,2 2 0-15,0 2 0 0,2 2 0 0,2-3 0 0,1 2 0 0,2-2 0 16,2-1 0-16,1 1 0 0,1-1 0 0,2 1 0 15,0-1 128-15,1 1-128 0,0 0 0 0,-1-3 0 16,2 3 0-16,1 0 0 0,-1 2-192 0,1-2-64 16,2 2-32-16,-1 2 0 15,0 1-736-15,1 1-160 0,-2 0-32 0,0 3-16064 0</inkml:trace>
  <inkml:trace contextRef="#ctx0" brushRef="#br0" timeOffset="51049.28">8991 13198 30399 0,'2'12'2704'0,"-3"-3"-2160"0,-1-3-544 0,0-2 0 0,1 0 2192 0,0-1 336 0,0 2 64 0,0 3 16 15,-3 7-3296-15,-1 1-656 0,0 6-128 0,0-2-16 16,-1 3 400-16,0-1 96 0,-1 2 16 0,1 1 0 0,1-3 784 0,-1 0 192 16,1 0 0-16,1-1 0 0,2 3 1056 0,1-3 256 15,0-2 48-15,1-3 16 0,0 0-288 0,0-4-64 16,1-2-16 0,-1 0 0-16,1-6-688 0,-2 0-144 0,2-4-32 0,-1 0 0 0,0-4-144 0,-1-3 128 15,1 0-128-15,1-5 128 0,0-2-128 0,3-3 0 16,1-3 0-16,4-5 0 0,0-1 0 0,4-5 0 15,0-1 192-15,3 0-64 0,3-1-128 0,0-1 0 16,3 3 0-16,0 0 0 0,-1 5 0 0,-1 4 0 0,0 1 0 16,-3 5 0-16,-2 6 0 0,0 0 0 15,-4 7 0-15,-1-2 0 0,-2 7-176 0,1 1 48 0,-2 1 0 0,0 3 0 16,-1 1 272-16,0 1 64 0,0 1 16 0,0-3 0 16,1 4-32-16,-1-3 0 0,1 2 0 0,2 1 0 15,1-1-192-15,1 0 176 0,2 2-176 0,0-2 160 16,2 0-160-16,-1 2 0 0,3 1 144 0,-3 3-144 15,2-4 0-15,-2 4-288 0,0 4 48 0,-1-2 16 32,0 1-896-32,-3-1-176 0,-1 2-48 0,0 1 0 0,-3-3-1760 0,-1-1-352 0</inkml:trace>
  <inkml:trace contextRef="#ctx0" brushRef="#br0" timeOffset="51566.8">9660 13223 21183 0,'-6'6'944'0,"-2"-4"192"0,1 2-912 0,1-3-224 0,2-1 0 0,2 3 0 0,-2-3 2128 0,-5 0 384 0,-3 2 80 0,-3 0 16 0,0 0-144 0,3 0-32 15,2 0 0-15,2 3 0 0,2-2-1536 0,1 1-304 16,2 2-64-16,-1 0-16 0,1 3-512 0,2 5-304 15,-1 1 48-15,-2 4 0 16,0 1-528-16,-1 7-112 0,0-1 0 0,-1 5-16 16,0 4 336-16,-1-1 64 0,2-4 0 0,0-3 16 0,0-4 496 0,2-1 0 0,2-6 0 0,0-2 0 15,3-3 592-15,2-4 64 0,2-1 16 0,3-6 0 32,1 0-512-32,1-3-160 0,2-7 0 0,2-1 0 15,0-3 240-15,1-2-64 0,2-3-16 0,-1-3 0 16,-1 1 32-16,-1 1 16 0,0-2 0 0,-3 2 0 15,-2 2-208-15,-4-3-240 0,-1 3 48 0,-5 0 16 16,-1 2-96-16,-4-3-32 0,-1 4 0 0,-2 4 0 16,1 3 304-16,-1-2-160 0,2 7 160 0,0-1-128 15,4 2 704-15,0 2 128 0,2 0 48 0,2 2 0 0,0-2-208 0,3 4-32 16,1-1-16-16,2 0 0 0,-1 4-320 0,0-1-176 16,3 1 192-16,-1 2-192 0,2 4 0 0,-1 2 0 15,-1 0 0-15,-1 2 0 0,1 2 0 0,-2-1 0 16,2 2-144-16,-3-1 144 0,2-3 0 0,-1 2-128 15,0 1 128-15,2 0 0 0,0-3 0 0,-1 0-128 16,2-3 128-16,-2-2 0 0,-1-1-208 0,1-6 32 16,-1-2 16-16,2-2 0 15,-1-4-688-15,2-4-144 0,0-2-32 0,0-7-10496 16,1 1-2096-16</inkml:trace>
  <inkml:trace contextRef="#ctx0" brushRef="#br0" timeOffset="51818.07">9970 12891 911 0,'2'5'0'0,"-4"-5"0"0,0 2 0 0,1-2 0 0,-1 0 8672 0,1 0 1648 0,1-2 336 0,-1 4 64 16,1 0-8480-16,0 4-1680 0,0 4-352 0,2 4-64 15,2 7-528 1,0 3-128-16,2 6 0 0,-1 1-16 0,2 5 736 0,2 1 160 0,2 1 16 0,0 3 16 15,3-3 112-15,-1 3 0 0,2 0 16 0,1-4 0 16,0 2-272-16,-2-4-64 0,1 0-16 0,-4-4 0 16,0-3-176-16,0-3 0 0,-2-3-160 0,-3-2 160 15,-1-1-928 1,-1-6-96-16,-2 2 0 0,-2-5-10752 0,0 0-2128 0</inkml:trace>
  <inkml:trace contextRef="#ctx0" brushRef="#br0" timeOffset="52650.41">7393 8822 18431 0,'-5'-3'1632'0,"0"0"-1312"0,-1 0-320 0,1 3 0 0,2 0 3344 0,-1 3 608 0,0-2 112 0,-3 1 32 0,-6 1-3264 16,-1 0-640-16,-4 0-192 0,2 1 0 15,1 2-672-15,5-3-224 0,2 1-64 0,3 1 0 16,1 1 960-16,4 1 320 0,1 2 0 0,4 1 0 0,0 3 1088 0,4 0 224 16,2 6 32-16,3 2 16 0,0 5-576 0,3 2-112 15,-1 2-32-15,-2 1 0 0,-1 0-688 0,-2 3-144 16,-4 5-128-16,-2-1 192 0,-2 0-192 0,-3-1 0 16,-4-2 0-16,-2-3 0 0,-1-3 0 0,-2 2 0 15,-1-2 0-15,-1 2 128 0,2-6-128 0,1 1 0 16,1-1-160-16,4-3 160 0,1-2 0 0,2-2 0 15,4-2 0-15,1-1 0 0,1-5-208 0,0-4-48 0,1-2-16 16,-1-4-11648 0,0-3-2336-16</inkml:trace>
  <inkml:trace contextRef="#ctx0" brushRef="#br0" timeOffset="53136.65">7622 9128 27647 0,'1'0'1216'0,"-1"0"256"0,0 2-1168 0,0 0-304 0,0 1 0 0,0-3 0 0,2 0-1600 0,-2 1-384 15,-2 1-80-15,1 4-16 16,-1-2 304-16,-2 2 64 0,-2 3 16 0,0 1 0 0,-2-3 1888 0,-1 4 384 16,1-1 80-16,-1 0 16 0,1 3 1648 0,-1-4 336 15,1 4 64-15,1-1 16 0,1-2-608 0,0 0-112 16,-1 2-32-16,0-3 0 0,1 1-1200 0,-2 2-240 16,1 1-48-16,0-3-16 0,0 2-480 0,0-5 0 15,0 3 0-15,-1 1 0 0,1-3 0 0,1 0 0 16,-1 0 0-16,1-2 0 0,2 0 0 0,1-2 224 15,0-2-64-15,2 1-16 0,0 1 368 0,1-2 64 0,0-2 0 0,2 0 16 16,1 0-592-16,2 0 0 16,1 0 0-16,1 0 0 0,1 0-240 0,-1 0 48 0,1 0 0 0,0 0 0 15,1 1 192-15,0 2 0 0,0-1 0 0,3 2 0 16,-3-2 0-16,1 3 0 0,1 0 0 0,1-1 0 16,0 2 0-16,-1 0 0 0,1 1 0 0,1 0 0 15,0-1 0-15,0 0 0 0,0 1 0 0,0-3 0 16,-1 1 0-16,-1 0 128 0,0 2 0 0,-1-6-128 15,0 1 0-15,0-2-192 0,0 3 0 0,-3-3-10720 16,1 0-2144-16</inkml:trace>
  <inkml:trace contextRef="#ctx0" brushRef="#br0" timeOffset="53544.86">7945 9467 35935 0,'1'-2'1600'0,"-1"1"320"0,0 1-1536 0,1-5-384 0,2 5 0 0,0-2 0 15,2-3-656-15,3 0-208 0,3-6-32 0,5-2-16 16,4-3-1120-16,1-3-208 0,1-1-64 0,-1 2 0 16,-1 2 1520-16,-2-3 288 0,-1 1 64 0,-4-2 16 0,0 2 416 0,-4 2 0 0,1 3 192 0,-2-2-64 15,-3 3 1136-15,-2 0 224 0,0 4 48 16,-2-2 16-16,-2 0-352 0,-3 1-80 0,-1-1-16 0,-2 4 0 15,-2-2-688-15,-3 1-144 0,-2 4-16 0,-1-1-16 16,-1 5-464-16,-2 4-96 0,-2 1 0 0,-1 1-16 16,1 2 128-16,-1 1 16 0,3 3 16 0,1-3 0 15,4-2 608-15,-1 2 112 0,3 0 32 0,2-1 0 16,3 3 176-16,1-2 32 0,3 2 16 0,1 2 0 16,2-2-432-16,1 1-96 0,2 3-16 0,2 2 0 15,0-2 16-15,3 3 0 0,1 3 0 0,1 0 0 16,3 1-144-16,1-1-128 0,2 0 144 0,0-2-144 15,0-3 144-15,3 1-144 0,1-2 128 0,0-1-128 0,0-3 0 0,-1 0-304 16,0-2 48-16,-3-2 16 16,1-2-1296-16,-2-1-256 0,-2-2-48 0,1 0-13344 15</inkml:trace>
  <inkml:trace contextRef="#ctx0" brushRef="#br0" timeOffset="54141.46">8478 9481 23039 0,'-5'6'1024'0,"1"-1"192"0,-1-1-960 0,1-2-256 0,3-1 0 0,0 2 0 0,-1-3 336 0,-1 4 32 0,-2-1 0 0,-1 3 0 15,-1-1-192-15,0 2-48 0,1-4 0 0,2-3 0 16,2 0 0-16,-1 0 0 0,3-3 0 0,0-4 0 16,2 1 1104-16,-1 0 224 0,0-3 32 0,0 2 16 0,2-4 160 0,-2 0 16 15,0 2 16-15,-1-5 0 0,0 3-640 0,0 0-128 16,-1-1-32-16,0-3 0 0,0 1-400 0,-1-2-96 15,1 1-16-15,-1 1 0 0,0 0-96 0,1-2-32 16,1 0 0-16,0 0 0 0,1 3 0 0,2-3 0 16,-1 4 0-16,2 0 0 0,1-1-96 0,-1 3-32 15,1-2 0 1,0 2 0-16,0 0 0 0,0 2 0 0,0-2 0 0,-1 0 0 0,0 1-128 0,0 3 0 16,-3 0 0-16,2-2 0 0,-2 2 0 0,0-3 0 15,-1 2 0-15,1 1 0 0,-1 0 0 0,0 0 160 16,0-1-160-16,0-3 160 0,0 4-160 0,2 1 0 15,-2 2 144-15,1-4-144 0,1 4 0 0,0 0 0 16,-1 2 0-16,1-1 0 0,1 2 0 0,-1 0 0 16,2 0 0-16,-2 2 0 0,2-2 0 0,-1 4 0 0,0-4 0 0,-2 2 0 15,2-1 0-15,-1 2 0 0,1-3 0 0,-2 0 0 16,0 0 0-16,2 0 0 0,-2-3 0 0,0 2 0 16,2-1 0-16,-1-2-208 0,1 2 80 0,-1-2 128 31,1-1-752-31,0 1-16 0,0 0-16 0,1 1 0 15,-3 1-1536-15,1 1-304 0</inkml:trace>
  <inkml:trace contextRef="#ctx0" brushRef="#br0" timeOffset="54628.07">8645 9177 32255 0,'2'2'1424'0,"-1"-1"304"0,1 2-1392 0,-2-1-336 0,1-2 0 0,0 4 0 0,2-2 0 0,-1 2 128 0,4 4-128 0,2 3 0 16,0 1-2592-16,1-1-592 0,0 2-112 0,-3-1-32 16,-1 0 1856-16,-1 1 352 0,-2-1 80 0,-1 0 16 0,0 0 1024 0,-1-1 0 0,0 0 256 0,-1 0-64 15,0-1 1792-15,0 0 368 16,1-2 64-16,-1 2 16 0,1-4 0 0,0 2 16 0,1-3 0 0,0-1 0 15,0-1-992-15,2 0-208 0,0-3-32 0,2-3-16 16,0 2-592-16,0-4-112 0,1 1-32 0,1-2 0 16,0-3-464-16,-1 2 0 0,2-3 0 0,-1-1 0 31,-1 0 0-31,0-4 0 0,1 1 0 0,-1-2 0 0,0-2 0 0,0-1 0 0,2 0 0 0,-2-3 0 16,0 0 128-16,0 4 16 0,0 4 16 0,0-1 0 15,1 3 32-15,-1 2 0 0,0 3 0 0,-1 0 0 16,1 5 0-16,0-2 0 0,1 2 0 0,-1-2 0 15,1 4-64-15,1 0 0 0,-1 0 0 0,2 4 0 16,-1-1-128-16,1 4-144 0,1 4 144 0,1-1-208 16,1 3 208-16,2 2 0 0,1 1 0 0,-2 0 0 0,3 0 0 0,-1 3 0 15,-1-3 0-15,1 2 0 0,-2-1 0 0,0-3 0 16,0 2 0-16,0 1 0 0,-2-5 0 0,0-1 0 16,0 1 0-16,0 0 0 0,0-3-128 0,2-1-48 15,-2 1 0-15,0-3 0 16,1-4-768-16,1 2-144 0,0 0-48 0,1-4-16528 15</inkml:trace>
  <inkml:trace contextRef="#ctx0" brushRef="#br0" timeOffset="55083.61">9654 9170 24879 0,'-4'-1'2208'16,"0"1"-1760"-16,-1-2-448 0,2 2 0 0,0 0 2704 0,2 0 464 0,-2 0 96 0,-3 0 0 16,-2 2-3456-16,-6 2-704 0,-2 3-144 0,-3 4-32 15,0 3 0-15,-1 2 0 0,0 3 0 0,3-1 0 0,2 1 864 0,3-2 208 0,3 0 0 0,1-1 0 16,4 1 640-16,0-4 160 0,1 2 32 0,3-3 16 31,0 1-336-31,2-2-80 0,-1 0-16 0,1-5 0 16,2 2-272-16,1-2-144 0,1-4 160 0,2 2-160 15,1-4 144-15,3-3-144 0,1 2 128 0,3-5-128 16,0 0-256-16,0 0-144 0,0-3-32 0,1-1 0 0,-1 0 32 16,-2-2 0-16,-1 2 0 0,-2 0 0 0,-1-1 400 0,0-1 0 15,-2 0 0-15,0-4 0 0,-1-2 0 0,-2 2 0 16,-1 3 0-16,-2 1 0 0,1 3 576 0,-3 3 80 16,0 2 32-16,-1 4 0 0,-1 3 272 0,0-2 64 15,-1 4 16-15,2-1 0 0,1 2-304 0,0 0-64 16,1 4-16-16,2-1 0 0,3 4-320 0,0-3-64 15,2 3-16-15,0-1 0 0,3-2-128 0,1 2-128 16,1-2 144-16,0 0-144 0,-1 1 192 0,0 2-48 16,2-4-16-16,0 4 0 0,-1-2-128 0,1 0 0 15,-1-1 0-15,2 0 0 0,-1-1-176 0,1-2-64 16,1 2-16-16,-1-6 0 16,-1 1-1264-16,4-2-256 0,-1 1-48 0,2-6-14336 0</inkml:trace>
  <inkml:trace contextRef="#ctx0" brushRef="#br0" timeOffset="55350.65">10193 8872 40543 0,'0'2'1792'0,"-1"0"384"0,-2 1-1744 0,1 0-432 0,0-3 0 0,2 3 0 0,0 0 448 0,-1 4 0 0,1 5 0 0,0 4 0 0,1 4-448 0,3 7 0 16,2 2 0-16,1 0 0 0,1 3 0 0,1 3 0 16,1 5 0-16,0-2 0 0,1 3 0 0,-1 0 0 15,1-3 128-15,-3-4-128 0,1-4 0 0,-1-3 0 16,-1-1 0-16,0-1 0 0,1-3-192 0,-2 1 0 16,0-4-16-16,-1-4 0 15,0-2-1264-15,-2-7-256 0,0-6-64 0,-2-5-14816 0</inkml:trace>
  <inkml:trace contextRef="#ctx0" brushRef="#br0" timeOffset="56118.91">7503 4985 21183 0,'-6'-4'1888'0,"1"4"-1504"0,3-3-384 0,2 3 0 0,0 0 672 0,0 0 64 0,-1 0 16 0,-3-3 0 0,0 0-496 0,0 1-112 16,2 2-16-16,-1 0 0 0,2 2-384 0,0 1-96 16,1 3-16-16,0 0 0 0,0 0 368 0,1 4 0 15,0 0 0-15,2-1 0 0,1 4 448 0,-1-3 48 16,4 3 16-16,0 1 0 0,3 2 640 0,0 1 144 15,1 1 32-15,-1 4 0 0,2-2-16 0,1 5 0 16,-1 0 0-16,0 3 0 0,1 0-624 0,-2 1-128 16,1-1-32-16,-2-2 0 0,0-1-256 0,0 3-48 15,0 1-16-15,-3-1 0 0,-1 1-208 0,0 3 0 16,-2-4 0-16,0 7 0 16,-2 0-384-16,1-1-32 0,1 5 0 0,-1-5 0 15,1-2-1776-15,2-3-368 0,3-4-64 0,-1-9 0 16,1-4 64-16,-1-6 0 0,-1-2 16 0,-1-4 0 0</inkml:trace>
  <inkml:trace contextRef="#ctx0" brushRef="#br0" timeOffset="56511.37">7931 5405 35935 0,'-5'0'1600'0,"0"0"320"0,0 2-1536 0,3-2-384 0,1 0 0 0,1 2 0 0,-2 0 160 0,1 1-32 16,-1-2-128-16,-1 4 192 15,-2 2-608-15,2-1-128 0,-4 3-32 16,1-1 0-16,-1 1 304 0,-3 3 48 0,-1 1 16 0,-3 0 0 31,2-1-496-31,-2 0-112 0,-1 2-16 0,1-2 0 0,0 1 544 0,2-1 96 0,-1-2 32 0,2 0 0 0,2-2 928 0,0-1 192 16,1-1 48-16,2 1 0 0,0-4-400 0,2 0-80 15,2 0-16-15,-1 1 0 0,2-2-256 0,1-2-64 16,0 4-16-16,1-2 0 0,0-1-176 0,3 2 0 16,0 1 0-16,1-2 0 0,1 4 0 0,0 0 0 15,1 2-192-15,2 1 192 0,1 0-176 0,2-2 176 16,2 0-128-16,2-1 128 0,1-1 0 0,3-1 0 0,4-2 0 0,-2-2 0 16,0-2 0-16,0 2 224 0,1-3-48 0,-4 2-16 15,0-1-160-15,0-2 0 0,-3 1 0 0,-1 3 128 31,-3-2-736-31,-2 1-160 0,-2 1-16 0,0-4-14512 0</inkml:trace>
  <inkml:trace contextRef="#ctx0" brushRef="#br0" timeOffset="56873.1">8154 5633 23039 0,'0'-3'1024'0,"0"2"192"0,1 1-960 0,2-3-256 0,0 3 0 0,1-3 0 16,0 3 0-16,3-5 0 0,3 0-192 0,4-4 192 0,3-1-256 0,0 0 64 16,2-2 16-16,-1 0 0 0,-2-1 176 0,0-2-160 15,-1 4 160-15,-2-1-160 0,-1 2 160 0,-3-1-208 16,-2 3 80-16,-1-1 128 0,-1 0 0 0,-1 0 192 16,-2 2 0-16,0 1 0 0,-2-3 80 0,-3 2 32 15,1 0 0-15,-2-1 0 0,0 2-112 0,-2-1 0 16,-1 2-16-16,-3 0 0 0,-1 4-176 0,-2 1 0 15,0 0-192-15,-2 4 192 0,-1 0 0 0,1 2 0 16,0 0 144-16,-1 0-16 0,1 0 416 0,2 1 96 0,3-1 0 0,2 0 16 16,2 0 64-16,1 2 16 0,3 0 0 0,-1 0 0 15,4 0 144-15,2 2 16 0,2-1 16 0,1 1 0 16,1 0 96-16,3 2 16 0,-1-2 0 0,1 0 0 16,1 1-352-16,1 2-64 15,3 0-16-15,0 3 0 0,-1-4-448 0,2 2-144 0,1 1 0 0,2-3 0 31,0 0-384-31,2-2-192 0,2 3-48 0,-1-3-15680 0</inkml:trace>
  <inkml:trace contextRef="#ctx0" brushRef="#br0" timeOffset="57296.86">8731 5658 28559 0,'2'0'2544'0,"-1"0"-2032"0,0 3-512 0,-1-3 0 0,1 0 1152 16,-1 0 128-16,3 0 16 0,-1 0 16 0,1-3-928 0,-1 2-192 16,-1-1-48-16,-1 2 0 0,0 0-16 0,0 0 0 15,0 0 0-15,-10-19 0 16,4 16-1024-16,-1-1-224 0,-1-1-32 0,0 1-16 15,-1 0 528-15,0-2 96 0,1 0 32 0,-1 0 0 16,3-3 1696-16,1-2 352 0,3-1 64 0,0-3 0 0,2-4-128 0,2 0-48 0,1-4 0 0,2-3 0 16,0 2-752-16,1-2-160 0,1 1-16 0,-1 3-16 15,0-1-256-15,0 5-48 0,0-3-16 0,0 7 0 16,-1 1-160-16,-1 1 0 0,1 5 0 0,0-3 128 16,0 4-128-16,0 0 0 0,1 0 0 0,1-1 0 15,1 4 0-15,-1-2 0 0,1 1 0 0,-1 2 0 16,-1 0 0-16,2 0-144 0,-2 2 144 0,0 0 0 15,2 0-640 1,-2 0 0-16,0 0-16 0,0 2 0 0,2 2-1264 0,-2-1-256 0,1 0-64 16,1 1-7936-16,1 2-1600 0</inkml:trace>
  <inkml:trace contextRef="#ctx0" brushRef="#br0" timeOffset="57814.77">9181 5395 35935 0,'-1'0'1600'0,"1"1"320"0,0 2-1536 0,0-3-384 0,1 2 0 0,1-2 0 0,-1 4 0 0,1-2 0 0,3 2 0 0,1 2 0 16,3 2 0-16,0 0-128 0,-1 1 128 0,1-3 0 16,0 4 0-16,-2-2-128 0,-1 0 128 0,1 2 0 15,-1 0 0-15,-1 0 0 0,-2 1 0 0,1-4-128 16,-1 3 128-16,-1-1 0 0,-1-5 128 0,2 1-128 16,-2-2 688-16,0-3 64 0,2 0 16 0,-1 0 0 15,2-3-128-15,1-4-32 0,0 1 0 0,1-4 0 16,0 2-352-16,0-5-80 0,0 0-16 0,1-2 0 0,-1 1-160 0,-1-3 0 31,0 0 0-31,-2 1 0 0,0-3 0 0,-1 1 0 0,0-2 128 0,0 1-128 0,-1 1 0 0,1-1 0 16,-1 3 0-16,1 2 0 0,4 6 0 0,-1-2 0 15,-1 4 0-15,1 2 0 0,0 4 0 0,0 0 0 16,0 0 192-16,1 4-64 0,2-1 160 0,-1 4 32 16,2-1 0-16,0 2 0 0,1 0-320 0,2 2 0 15,-1 1 0-15,-1-1 0 0,-1 2 0 0,0 1-144 16,0 0 16-16,-1 1 0 0,0 1 128 0,-1-3 0 15,-1 4 0-15,2-1 0 0,-2-2-144 0,0 1 144 16,2 1-160-16,0 0 160 16,0-2-864-16,2-3-80 0,-1-1-16 0,3-2 0 15,-1-2-2176-15,2-1-432 0,1-4-80 0,2-4-9792 0</inkml:trace>
  <inkml:trace contextRef="#ctx0" brushRef="#br0" timeOffset="58301.17">9886 5342 6447 0,'3'-14'576'0,"-2"3"-576"0,-1 1 0 0,0 4 0 15,0 2 1040-15,0 1 112 0,0 0 0 0,-1-5 16 16,-1-4 784-16,0 0 160 0,-2-4 16 0,1 4 16 16,-2-1-480-16,1 3-112 0,-1 2-16 0,0 4 0 15,0 2-304-15,-2 2-64 16,-3 2-16-16,-1 4 0 0,-2 2 112 0,-2 3 16 0,1 5 0 0,-2 0 0 16,-1 2-272-16,3 5-48 0,1-1-16 0,2-2 0 15,2 1-336-15,2-1-64 0,2 2-16 0,1-4 0 16,4 2-336-16,2-1-192 0,1-3 192 0,2-1-192 0,3-2 0 0,-2 0 0 15,1-1 0-15,2-2 0 0,0-4 0 0,2 3 0 16,0-3 0-16,0-2 0 0,1-4 0 0,1 1-144 31,-1-2 144-31,0-2-192 0,2-1 192 0,1 1 0 0,1-6 0 0,1-1 0 0,2 0 0 0,-2-2-160 16,0 0 160-16,1-3 0 0,-2-1 0 0,-1 2-128 31,0-5 128-31,-2 3 0 0,1-2 0 0,-3-2 0 16,0 1 0-16,0-3 0 0,-2 1 0 0,-1-1 0 15,0 2 0-15,-3-1 0 0,-2 4 128 0,-1 4-128 0,-2 1 0 0,-2 6 0 16,1 0 320-16,-1 2-48 0,-2 2 0 0,0 0 0 16,1 4 176-16,-1 0 16 0,1-1 16 0,1 4 0 15,1 1-352-15,1 1-128 0,1-1 0 0,0 1 0 16,0 3 0-16,2-1 0 0,-1 3 0 0,2-2 0 16,0 0 0-16,-2 2 0 0,2 1 0 0,-2-1 0 15,1 0 0-15,-1-1 0 0,2 2 0 0,0-1 0 16,0 1 128-16,1 0-128 0,1 2 0 0,0-1 144 15,0 3-16-15,1-5-128 0,1 2 192 0,-1-4-64 16,3 2-128-16,0-3 0 0,1 1 0 0,0-3 0 16,0-1 0-16,1 0 0 0,-1-1 0 0,-4-1 0 15,1-3-960 1,-1 2-80-16,-1-3-16 0,2 0-16144 0</inkml:trace>
  <inkml:trace contextRef="#ctx0" brushRef="#br0" timeOffset="58741.05">10305 4516 35935 0,'-11'-3'3200'0,"3"1"-2560"0,3 4-512 0,3 1-128 0,4-2 800 0,-4 2 144 0,-1-1 16 0,-3 3 16 15,-3 1-1456-15,0 3-288 0,2-2-64 0,1 4-16 16,2 2 400-16,1 0 96 0,5 2 16 0,1 3 0 0,6 3 464 0,2 2 112 16,7 4 16-16,3 2 0 0,4 3 528 0,5 2 112 15,4 1 32-15,3 2 0 0,-1 2-368 0,3 1-80 16,3 6-16-16,-1 1 0 0,-1 0-272 0,-2-2-64 16,0-2-128-16,1-1 192 0,-2 1-192 0,-3-3 0 15,-2-6 0-15,-3 0 0 0,-3-6 160 0,-3 1-160 16,0 0 160-16,-5 2-12512 15,-4 1-2512-15</inkml:trace>
  <inkml:trace contextRef="#ctx0" brushRef="#br0" timeOffset="62384.89">17825 2749 20271 0,'-6'-3'1792'0,"1"0"-1424"0,2 0-368 0,2 1 0 0,0 0 352 0,0 0 0 0,-3-2 0 0,-1-2 0 0,-2-4 848 0,0-2 160 0,2-1 48 0,4 4 0 16,2-4-432-16,4 3-80 0,3 0 0 0,3 2-16 15,1-1-448-15,3 2-96 0,2-3-16 0,1 4 0 16,-1-1 16-16,2 1 0 0,-2 0 0 0,1 2 0 15,2-2 304-15,-1 0 64 0,1 3 16 0,-2 0 0 16,1-2-16-16,-2 4-16 0,0-3 0 0,-3 4 0 16,-1-3-240-16,-1 3-32 0,0 3-16 0,-3-3 0 15,-1 4-192-15,-2-1-32 0,-1 3-16 0,-2 1 0 16,-2-1-32-16,-2 4-128 0,-3 2 192 0,-2-2-64 16,-3 5 80-16,-2-2 16 0,-2 4 0 0,-3-1 0 15,-3 1-224-15,0-1 176 0,1 0-176 0,-2 0 160 0,0-1-160 0,2-1 128 16,-1-2-128-16,1 0 128 0,0-2-128 0,2-1-176 15,3-2 48-15,-1-1 0 16,4 1-256-16,0-1-64 0,3-2 0 0,1-2 0 0,1 2 160 0,2-4 32 16,2 2 0-16,1-2 0 0,2 0 0 0,2 0 0 15,1 0 0-15,1 1 0 0,2-1-32 0,0 3 0 16,1-1 0-16,1 0 0 0,0 3 288 0,0-2 0 16,0 0 0-16,-3 2 0 0,0 1 0 0,0-1 128 15,-1 2-128-15,-1 2 144 0,-3-2 48 0,1 2 0 16,-2 1 0-16,0 0 0 0,-1 1-64 0,0 0 0 0,1 4 0 15,-1-3 0-15,2 4-128 0,-4-3 0 0,2 0 0 0,0 3-176 32,-1 3-320-32,0 2-64 0,0-1-16 0,-1-2 0 0,1 2 208 0,0-1 48 0,-1-1 0 0,0-2 0 15,1 0 320-15,-1-1 0 0,-2-1 192 0,-1-2-64 16,0-2 656-16,-1 0 128 0,-2 1 32 0,1-1 0 16,-3-4-336-16,-1 0-64 0,-1 2-16 0,-2 0 0 15,-2-1-352-15,-3-1-176 0,-2 0 160 0,-1-2-160 16,-1 2 0-16,-2-5-240 0,0 1 32 0,2-2 0 15,3 0-1552 1,-1-3-304-16,1-2-64 0,1 0-13184 0</inkml:trace>
  <inkml:trace contextRef="#ctx0" brushRef="#br0" timeOffset="62981.37">18245 2994 35935 0,'-2'-2'3200'0,"2"2"-2560"0,1 0-512 0,3 0-128 0,-1 0 128 0,4 0 0 0,0 0 0 0,7 0 0 0,4 0 288 0,6 0 64 0,3-2 16 0,4-1 0 16,1 3-208-16,0-1-32 16,0 1-16-16,2 0 0 15,-1-2-608-15,0 1-112 0,-2-1-32 0,0 1-10752 0,-1-1-2144 0</inkml:trace>
  <inkml:trace contextRef="#ctx0" brushRef="#br0" timeOffset="63483.48">19199 2942 19343 0,'2'-6'848'0,"1"-1"192"0,-1 1-832 0,1 0-208 15,0 3 0-15,0 0 0 0,0-1 544 0,2-2 64 0,5-3 16 0,0-3 0 16,3-2 784-16,-1 2 144 0,-2-2 48 16,-4 2 0-16,-1 3-960 0,-4-1-192 0,0 0-48 0,-3 2 0 15,-3 0-80-15,-1 0-32 0,-2-1 0 0,-1 3 0 16,-1 1-128-16,-3 0-32 0,0 4 0 0,-2-2 0 16,-1 6-320-16,-2-2-64 0,1 4 0 0,-3 2-16 15,1 3 272-15,-4 1 256 0,1 3-64 16,1-2 0-16,2 1 384 0,2 0 64 0,1 2 0 0,1 1 16 15,3 0 416-15,0 3 80 0,3 1 0 0,0 2 16 16,4-1-288-16,2 2-64 0,1 2-16 0,2 1 0 16,2 1-416-16,0 2-64 0,2-1-32 0,1 1 0 15,2-3-288-15,2 1 0 0,-1-1 0 0,2-4 0 16,1 0-256-16,2-3-96 0,2-1-32 0,2-4 0 16,3 1-1280-16,2-5-272 0,4-4-48 0,0-2-13408 15</inkml:trace>
  <inkml:trace contextRef="#ctx0" brushRef="#br0" timeOffset="63986.09">19524 2431 39615 0,'-10'-4'1760'0,"3"4"352"0,-2 3-1680 0,4 0-432 0,1 0 0 0,3 1 0 0,1 2 0 0,-4 1-176 0,-2 6 16 0,-4 8 0 16,-1 2-224-16,-4 8-32 0,0 6-16 0,-1 1 0 0,0 1 432 0,0 2 0 0,1-1 0 0,2 1 0 16,2-2 0-16,1-4 0 0,2-1 0 0,2-2 0 15,2-1 0-15,0-3 0 0,1-4 0 0,1-2 128 16,-1-1 48-16,2-5 16 0,-2 3 0 0,2-3 0 15,-1-4 224-15,0 1 48 0,1-4 16 0,0-2 0 16,1-4-96-16,0 0 0 0,1-3-16 0,2-3 0 0,0 0-128 16,2-4-32-16,2 1 0 0,-1-4 0 0,2-2-208 0,1-4 0 15,1-3 0-15,1-3 0 0,-1 1 0 0,1-2-256 16,1-5 16-16,1 2 16 0,2-2 64 0,-1 3 16 16,4 5 0-16,-1 2 0 0,2 6 144 0,-1 2 0 31,1 3 0-31,1 4 0 0,-1 3 0 0,2 1 176 0,-1 4-48 0,0 1 0 0,-2 4 128 0,0 0 0 15,-2-1 16-15,-3 0 0 0,-1 1-112 0,-1 3-32 16,0-1 0-16,-3 0 0 0,1 2-128 0,-1 1 0 16,-1-2 144-16,-2 4-144 0,0-1 0 0,-1 0 0 15,1-1 0-15,-2 1 0 0,1 2 0 0,1 1-208 16,-1-2 16-16,-1 4 16 0,3-5-144 0,-1 3-48 16,3-3 0-16,0-3 0 15,1 2-576-15,1-5-112 0,2 0-32 0,1-1-10432 0,0-3-2080 16</inkml:trace>
  <inkml:trace contextRef="#ctx0" brushRef="#br0" timeOffset="64473.18">20268 2863 33167 0,'-2'-3'2944'0,"-1"-1"-2352"0,1 2-464 0,1 2-128 0,1 0 1024 0,-3 0 192 0,1-4 48 0,-3 2 0 32,-3-4-1520-32,-2 2-320 0,-1 0-48 0,0 2-16 0,-1 2 176 0,-2 2 16 0,1 2 16 0,-1 2 0 15,0 1-432-15,2 5-96 0,0-3 0 0,-1 1-16 0,3 3 592 16,1 0 128-16,0 5 32 0,1 1 0 0,2 0 656 0,1 0 128 16,2 0 16-16,0 0 16 0,1-3-80 0,2 2 0 15,0 2-16-15,0-4 0 0,1 3-240 0,0-3-64 16,2-1 0-16,-1-2 0 0,3 0-16 0,0-3-16 15,2 0 0-15,1-4 0 0,0 0 144 0,2-1 16 16,2-1 16-16,0-3 0 0,-1 4-176 0,1-5-32 16,1-3-128-16,-1 3 192 0,-1-3-192 0,0-4 0 15,-1 1-192-15,0-2 192 0,-1 0 0 0,-1-2 0 0,2-1 0 16,0 0 0-16,0-1 224 0,0-3 160 0,2 1 16 0,1-2 16 31,2-2 16-31,-1 1 0 0,1-1 0 0,-1 2 0 16,-1 3-432-16,-1-1 128 0,-1 3-128 0,-1 2 0 15,-3 0 272-15,0 2-16 0,0 3-16 0,-4 2 0 16,1-2-80-16,-1 4-16 0,-2 0 0 0,1 1 0 16,-1 2 0-16,-1-1 0 0,2 2 0 0,-2 2 0 15,0 0-144-15,-2 0 0 0,2 1 0 0,-1 2 128 16,0-1-128-16,-1 3 0 0,0 0 0 0,1 0 0 16,0 3 0-16,0-2-224 0,1 1 32 0,0-1 0 31,2-1-688-31,1 1-128 0,1 1-16 0,3 2-15968 0</inkml:trace>
  <inkml:trace contextRef="#ctx0" brushRef="#br0" timeOffset="65053.62">20657 2845 35935 0,'0'3'3200'0,"1"-1"-2560"0,0 2-512 0,0-2-128 16,2 2-560-16,-2 0-128 0,1 2-16 0,2 3-16 16,0 4-496-16,0 2-112 0,-2-1-16 0,-1 1 0 0,-1-3 976 0,-2 1 192 0,1 0 48 0,-3-1 0 15,0 1 0-15,0-2 0 0,1 4 0 0,0-3 0 16,0 0 880-16,0 2 176 0,2 1 32 0,0 1 16 15,-1 0 768-15,2 0 160 0,2-1 16 0,-2 1 16 16,2 0-848-16,1 0-160 0,-1-1-32 0,2 1-16 16,-1-2-544-16,0-2-96 0,1 0-32 0,-2 1 0 15,1-6-208-15,-1 2 0 0,-1-6 0 0,1 0 0 16,-1 1 0-16,-1-4 0 0,-1 0 0 0,-1-3 0 0,1-1 0 16,0-2 0-16,-2 0 0 0,1-1 0 0,-1-3 0 0,1-3 0 15,-1 2 0-15,1-2 0 0,0-2 128 0,0-1-128 16,1-2 176-16,0 0-176 0,2-4 272 0,0-3-48 15,2 0-16-15,-1-1 0 0,3 0-48 0,-1 1-16 16,2-2 0-16,-1 4 0 0,1 1-144 0,0-1 0 16,1 5 0-16,0-3 0 0,-1 3 0 0,0 2 0 15,2 1-192-15,-1-1 192 0,1 4-256 0,0 0 80 16,0 2 16-16,-1 1 0 0,2 2 160 0,-2 0-128 16,3-1 128-16,-1 4-128 0,-1 0 128 0,1 2-128 15,0 2 128-15,-2 0-128 0,-1 2 128 0,0 5 0 16,-1 2-144-16,-1 4 144 0,0 3-208 0,-3 4 16 0,-1 4 16 15,-1 1 0-15,0 1 176 0,-1 3 0 0,2-1 0 16,0 3 0-16,2 1-144 0,0-3 144 0,3-1-160 0,0-2 160 16,2-1-352-16,1-1 32 0,0-4 0 0,1 1 0 31,0-5-1408-31,-1-2-288 0</inkml:trace>
  <inkml:trace contextRef="#ctx0" brushRef="#br0" timeOffset="65571.98">21261 2848 2751 0,'-2'2'256'0,"-2"-1"-256"0,2 2 0 0,0 3 0 0,2-2 7952 0,0 2 1552 0,2 3 304 0,-1 3 64 15,0 5-8352-15,-1 8-1680 0,0 3-336 0,0 3-64 0,-1-2 336 0,0-6 64 16,1 5 16-16,-3-9 0 0,2 2 16 0,0-1 0 16,-1-5 0-16,1-1 0 15,-1-2-352-15,0-5-64 0,1 2-16 0,-1 0 0 0,1-6 560 0,-2 0-128 16,2-2 128-16,0 2 0 0,-1-7 576 0,0 1 160 16,1 0 32-16,-2-4 16 0,1-1 288 0,0-2 48 15,0-2 16-15,1-2 0 0,1-1-752 0,-1-1-160 16,1-2-32-16,1-7 0 0,1 1-192 0,2-4 0 0,1 3 128 15,1-3-128-15,3 2 0 0,1-3 0 0,-1 2 128 0,3 4-128 16,0-2 0-16,0 3 0 0,-1 5 0 0,-1 3 0 16,-2 4 0-16,0 0 0 0,0 4 0 0,-2-1 0 15,1 4 320-15,1 0 80 0,-1 0 16 0,1 0 0 16,0 3-144-16,1-2-16 0,0 0-16 0,1 2 0 16,1 2-240-16,-1 3 0 0,2 1 128 0,-1 1-128 15,1 6 0-15,0-1 0 0,-3 0 0 0,0 2-160 16,1 4 160-16,0 5 0 0,0-2 0 0,-3 1 0 0,2 0 0 15,-3 1 0-15,0-4 0 0,0 2-128 0,-1-3 128 0,2 0 0 16,-2-2 0-16,-2-1 0 0,1-3 0 0,0-2-208 16,-1 3 80-16,2-3 128 31,0-3-592-31,0-1 0 0,1 0 0 0,2-1 0 0,-2-1-992 0,3-4-192 0,-1 3-32 0,2-3-14416 16</inkml:trace>
  <inkml:trace contextRef="#ctx0" brushRef="#br0" timeOffset="66121.36">21871 2965 30399 0,'2'-6'1344'0,"0"1"288"0,0 3-1312 0,-1-1-320 0,2 2 0 0,-2 1 0 0,1 0 784 0,2-3 96 0,1 0 16 0,3 0 0 0,-1-3-496 0,2-1-80 16,-2 0-32-16,2 1 0 0,-1 1-112 0,1-2-32 16,1 1 0-16,1-3 0 0,0 2-272 0,3-2-64 15,1 2-16-15,-1-5 0 16,3 5-176-16,0-5-16 0,3 2-16 0,-3 0 0 0,-1-3 288 0,-1 1 128 16,-2 2-128-16,-1-2 128 0,-3 2 0 0,-2-2 0 15,-4 3 0-15,-1-1 0 0,-4 4 192 0,-3 0 64 16,-2 2 0-16,-5 2 16 0,-2-1-80 0,-5 6-32 15,-4-1 0-15,-4 4 0 0,-3 0-160 0,-1 2 0 0,-2 0-160 16,1 2 160-16,1 3 0 0,1 0 0 0,3 2 0 16,5 1 0-16,2 3 0 0,5-3 0 0,4 2 0 0,5 2 0 15,1-1 560-15,3-1 48 16,4 5 16-16,0-5 0 0,3 2-112 0,0 0 0 0,3-2-16 0,0 1 0 16,2-6-352-16,2 5-144 0,2-2 128 0,6 0-128 31,1 0-336-31,2-3-160 0,3 2-16 0,3-2-10576 0,-1-1-2112 0</inkml:trace>
</inkml:ink>
</file>

<file path=ppt/ink/ink3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1-10-06T15:19:01.099"/>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00B0F0"/>
    </inkml:brush>
    <inkml:brush xml:id="br2">
      <inkml:brushProperty name="width" value="0.05292" units="cm"/>
      <inkml:brushProperty name="height" value="0.05292" units="cm"/>
      <inkml:brushProperty name="color" value="#00B050"/>
    </inkml:brush>
    <inkml:brush xml:id="br3">
      <inkml:brushProperty name="width" value="0.05292" units="cm"/>
      <inkml:brushProperty name="height" value="0.05292" units="cm"/>
      <inkml:brushProperty name="color" value="#FFC000"/>
    </inkml:brush>
    <inkml:brush xml:id="br4">
      <inkml:brushProperty name="width" value="0.05292" units="cm"/>
      <inkml:brushProperty name="height" value="0.05292" units="cm"/>
      <inkml:brushProperty name="color" value="#7030A0"/>
    </inkml:brush>
  </inkml:definitions>
  <inkml:trace contextRef="#ctx0" brushRef="#br0">29351 1943 403 0,'0'0'36'0,"-3"-7"-36"16,3-2 0-16,-4-1 0 0,1 4 116 0,-1-3 16 15,4-1 3-15,-4-2 1 0,4 2-11 0,0 1-1 16,0 0-1-16,0-1 0 0,0 1-31 0,4 3-7 16,-4-4-1-16,4 4 0 0,-1-4-8 0,-3 10-1 15,0 0-1-15,4-3 0 0,3 0-6 0,-7 3 0 16,0 0-1-16,0 0 0 0,10 3-24 0,-3 0-5 15,4 7-1-15,-8-4 0 0,4 10-10 0,1-10-3 16,-1 7 0-16,-4 5 0 0,4-5 8 0,-3 9 2 16,-1 0 0-16,1 6 0 0,-1-6-11 0,1 0-3 15,-4 9 0-15,0-2 0 0,0-4 1 0,0 6 0 16,0 0 0-16,0 4 0 0,0-4-3 0,0-3-1 16,-4 4 0-16,4-1 0 0,-3-6-2 0,3 4-1 15,0-8 0-15,0 14 0 0,0-16-14 0,0 9 0 0,3-3 0 16,-3 3 0-16,0-3 0 0,4 4 0 0,-4-17 0 0,0 10 0 15,3 0 0-15,-3 0 0 0,-3-3 0 0,-1 0 0 16,4-7 0-16,-3 7 0 0,-4-6-9 0,3 5 9 31,-6-2-39-31,6-7-1 0,-3 1-1 0,0 2 0 16,3-5-155-16,4-7-30 0,0 0-6 0,0 0-392 0,0 0-79 0</inkml:trace>
  <inkml:trace contextRef="#ctx0" brushRef="#br0" timeOffset="433.89">29919 2231 2062 0,'-7'-3'45'0,"4"-3"10"0,3 6 1 0,-4 0 3 0,0 0-47 0,4 0-12 15,-3 0 0-15,3 0 0 0,0 0 0 0,0 0 0 16,-7 6 0-16,3 3 0 0,-3 4 0 0,0-10 0 16,-3 10 0-16,-1 2 0 0,-3 1 0 0,3-7 0 15,-3 10 0-15,-3-6 0 0,3 2 0 0,-4-2 0 16,0-1 12-16,-3 7-4 0,3-3 0 0,-3 0 0 16,4-1 0-16,-1-5 0 0,4 5 8 0,-4-2 0 15,1-1 1-15,2-2 0 0,1-1-7 0,-3-6-2 16,3 10 0-16,0-7 0 0,-1-3-8 0,1-3 0 15,4 7 9-15,-1-4-9 0,1-3 15 0,2 0-2 0,8 0 0 0,0 0 0 16,-7-3-29-16,7 3-7 0,0 0-1 0,0 0 0 16,0 0 16-16,0 0 8 0,0 0-10 0,11-7 10 15,-4 7 0-15,4 7 0 0,3-4 0 0,-4 3 0 16,4 7 13-16,1-10-1 0,-1 6 0 0,3 10 0 16,-3-16-3-16,4 7-1 0,3-1 0 0,4 0 0 15,-4 7-8-15,4-10 0 0,3 4 0 0,-3-1 0 16,-1 4 0-16,1-4-19 0,0 0 3 0,-4 4 1 15,4-10-136 1,-1 7-27-16,-6-7-6 0</inkml:trace>
  <inkml:trace contextRef="#ctx0" brushRef="#br0" timeOffset="822.24">30074 2611 1785 0,'0'0'79'0,"0"-4"17"0,4-2-77 0,-1-3-19 16,1-4 0-16,-1 4 0 0,4 6 108 0,1-7 19 16,2 1 3-16,1-1 1 0,-1 7-99 0,4-3-19 15,1-7-4-15,-1 10-1 0,-4-6-8 0,4-1 0 16,4 1 0-16,-4 0 0 0,4-4 0 0,-4 10 0 16,0-6 0-16,0-1 0 0,0 1 0 0,-3-1 0 15,-1 1 0-15,-3-4 0 0,0 4-11 0,0-4 3 0,-3 4 0 0,0-7 0 31,-8 1-23-31,0 5-4 0,1-2-1 0,-4-1 0 0,-4 7 11 0,1-7 1 0,-4 10 1 0,-4 3 0 16,4 0 13-16,-4 0 10 0,1 3-13 0,-1 10 5 16,0-7 8-16,4 7 0 0,-3-1 0 0,2-2 8 15,1 9-8-15,0-7 12 0,0 7-4 0,4 0 0 16,-1-4-8-16,0 7 0 0,4-3 0 0,0 0 8 16,0 3-8-16,4 3 0 0,-1-6 0 0,-3 0 0 15,4-1 0-15,-1-2 0 0,4 12 0 0,0-6 8 16,4-9-8-16,-1 6-16 0,1-7 4 0,-1 7 0 15,4-10-41 1,4 4-9-16,-4-4-2 0,7-6-496 0,-3 4-100 0</inkml:trace>
  <inkml:trace contextRef="#ctx0" brushRef="#br0" timeOffset="1200.08">30526 2567 633 0,'0'0'56'0,"0"0"-44"16,0 3-12-16,-4 6 0 0,4 1 154 0,0-1 29 15,0 4 5-15,0-4 2 0,0-9-128 0,0 9-26 16,4-6-4-16,-4 10-2 0,0-7 8 0,0-3 2 16,0 7 0-16,0-10 0 0,0 0 19 0,0 0 4 15,0 0 1-15,0 0 0 0,0 9 1 0,0-9 1 16,0 0 0-16,0 0 49 0,0 0-69 0,0 0-1 0,0 0 0 15,0 0-4-15,0 0-1 0,3-9 0 0,1-1 0 16,-8 7 0-16,4-9 0 0,4 2 0 0,-4-8 0 16,-4 5-5-16,4-9-2 0,4 3 0 0,-4 0 0 15,3-3-1-15,-3 4-1 0,4 2 0 0,3-12 0 16,-3 6-31-16,3 9 0 0,-4-9 0 0,1 0 0 16,3 4 0-16,-4-1 0 0,4-3 0 0,-3 12 0 15,3-5-9-15,-4 5-8 0,4-9-2 0,1 10 0 31,-1-4-21-31,0 4-4 0,0 0 0 0,3 6-1 0,-3-7-129 16,4 7-26-16,0-3-4 0,3 6-696 0</inkml:trace>
  <inkml:trace contextRef="#ctx0" brushRef="#br0" timeOffset="1636.28">30935 2369 345 0,'0'0'15'0,"0"0"4"0,0 0-19 0,4 9 0 15,3 1 0-15,-7-1 0 0,0 1 224 0,3 2 40 16,1-2 9-16,-1 2 2 0,1 1-153 0,-4 2-30 16,0 1-7-16,3-7-1 0,-3 10-16 0,4-3-3 0,-4-7-1 15,0 10 0-15,0-6-9 0,3-4-3 16,-6 10 0-16,3-16 0 0,0 7-9 0,0-10-3 0,0 0 0 15,0 0 0-15,0 9-13 0,0-9-3 0,0 0-1 0,0 0 0 16,0 0-3-16,0 0 0 0,0 0 0 0,3-9 0 16,-3-1 20-16,4-2 4 0,-8-7 1 0,4 3 0 15,4-3-27-15,-1-3-6 0,-3-6 0 0,0 6-1 16,4 0 1-16,3 0 0 0,-3-9 0 0,3 9 0 16,0-6-12-16,3 6 0 0,-3 3 0 0,0 3 0 15,0-3 0-15,0 7-11 0,1-1 11 0,2-2-12 16,-3 12 12-16,0-7-8 0,4 7 8 0,-1 3-8 15,-3 0 8-15,4 3-12 0,-4 7 12 0,0-7-12 16,4 6 12-16,-1 4-13 0,-3-4 5 0,4 10 8 16,-4 0-9-16,0-4 9 0,0 4 0 0,4-6 0 15,-4 15-17-15,0-16 3 0,3 10 1 0,-3-3 0 16,0 0-58 0,1-3-11-16,-5 6-2 0,4-4-1 0,0 1-146 0,-3-3-29 0,-1 15-5 15,1-12-2-15</inkml:trace>
  <inkml:trace contextRef="#ctx0" brushRef="#br0" timeOffset="2009.54">31425 2567 979 0,'0'0'43'0,"0"0"9"0,0 0-41 0,0 0-11 16,0 0 0-16,8 0 0 0,6-7 147 0,-4 4 27 16,4 3 6-16,4-3 0 0,0-3-140 0,-1 3-28 15,4-4-12-15,1 4 11 0,-5-3-1 0,4-7 0 16,-3 10 0-16,0-6 0 0,-1-1-10 0,-3 1 0 15,1 6 0-15,-5-10 0 0,1 4 22 0,-4 0 9 16,0-1 1-16,0-2 1 0,0 2-20 0,-4-9-4 0,-3 16-1 16,4-16 0-16,-4 10 0 0,-4 6-8 0,4-10 12 0,-7-2-4 15,0 12 12-15,0-4 1 0,0 1 1 0,-7 0 0 16,4 12-12-16,-8-3-2 0,4 7-8 0,-7-7 12 16,-1 6 7-16,1 4 1 0,0-4 0 0,0 4 0 15,0 5-20-15,3 1 0 0,4-6 0 0,3 6 0 16,8-7 10-16,-4 10-2 0,7-3 0 0,0-7 0 15,3 10 10-15,1-3 2 0,3 0 0 0,4-6 0 16,3-1 4-16,3-2 0 0,1 8 1 0,3-8 0 16,0 2-16-16,0-2-9 0,4-1 10 0,0 4-10 15,-4-10-18 1,4-3-10-16,-4 6-1 0,0-6-1 0,4-6-96 16,3 6-19-16,-3-3-4 0</inkml:trace>
  <inkml:trace contextRef="#ctx0" brushRef="#br0" timeOffset="2259.14">32163 1566 2743 0,'0'0'121'0,"-4"0"26"0,1 7-118 0,-4 5-29 0,3 1 0 0,1 21 0 15,-4-3 0-15,3 10-20 16,4 9 4-16,4 4 0 0,-1 8 16 0,1 4 11 0,3 6-2 0,0 4 0 16,-4 5-1-16,4-6 0 0,0-2 0 0,0 5 0 15,4-6-8-15,-4 3 0 0,0 1 0 0,4-4 0 32,-4-10-130-32,3 1-28 0</inkml:trace>
  <inkml:trace contextRef="#ctx0" brushRef="#br0" timeOffset="16527.98">27199 2727 1562 0,'-7'-4'69'0,"7"4"15"0,0 0-68 0,0 0-16 0,-7-6 0 0,7 6 0 16,0 0 90-16,0 0 14 0,0 0 4 0,0 0 0 16,0 0-20-16,0 0-3 0,0 0-1 0,0 0 0 15,4 10-36-15,3-1-7 0,-4 0-1 0,4 7-1 16,0-10 5-16,0 7 2 0,4 6 0 0,0-7 0 16,-1 7-14-16,-3-3-2 0,4 3-1 0,-1-1 0 15,-3 1-2-15,0-3-1 0,-3 12 0 0,3-12 0 16,-3 3-10-16,-1-1-3 0,1 1 0 0,-1-3 0 15,4 3-1-15,-3-7 0 0,-1 1 0 0,-3 6 0 16,4-10-12-16,-1 0 0 0,1-5 0 0,-1 5-10 16,-3-9 34-16,0 0 6 0,7 0 2 0,0 0 0 15,1-3-17-15,-1-3-3 0,3-4-1 0,-3-2 0 0,0-1-2 0,4 0 0 16,-4-5 0-16,0-1 0 16,0 6-9-16,0-6 0 0,4 7 0 0,-8-1 0 0,1 4 0 0,-1 3 0 15,1-7 0-15,-4 13 0 0,0 0 0 0,0 0 0 16,0 0-11-16,3 13 11 0,-3-4-10 0,0 1 10 15,0 2-12-15,0 4 12 0,-3-1-9 0,3 1 9 16,3 6 0-16,4-6-9 0,-3-1 9 0,3-2 0 16,-4 0 0-16,5 2 0 0,2 1 0 0,-3-7 0 15,4 4 0-15,-1-4 0 0,-3 4 0 0,4-7 0 16,3 3 8-16,-3-9-8 0,-4 4 13 0,3-4-1 16,1 0-1-16,-1 0 0 0,5 0 13 0,-5 0 4 15,4 0 0-15,-3-4 0 0,-11 4 2 0,14-9 1 0,-3 3 0 16,-1-7 0-16,1 1-10 0,-1-7-1 0,1 3-1 0,-1-3 0 15,1-3-5-15,0-6-1 0,3 6 0 0,-4 0 0 16,-3 0-13-16,0-6 8 0,0 3-8 0,1-3 0 16,-1 6 0-16,-4-3 0 0,1 0-11 0,-1 9 11 31,1-6-39-31,-4 3 0 0,0 0 0 0,0 16 0 16,0-16-99-16,0 19-20 0,0 0-4 0,0 0-1 15,0 0-130-15,0 0-27 0</inkml:trace>
  <inkml:trace contextRef="#ctx0" brushRef="#br0" timeOffset="16918.97">27866 3012 748 0,'0'0'67'0,"-7"0"-54"15,3 9-13-15,-3 1 0 0,0-7 196 0,7-3 36 16,0 0 7-16,0 0 1 0,-3 6-140 0,3-6-28 16,0 0-5-16,0 0-2 0,0 0-29 0,0 0-5 15,0 0-2-15,10 3 0 0,1-3-8 0,-1 0-1 16,1-3-1-16,3-3 0 0,0 3 17 0,0-4 4 15,4 1 1-15,0 0 0 0,-1-4 12 0,1 7 3 16,0-9 0-16,-4 6 0 0,0-4-12 0,3 1-1 16,-2 9-1-16,-5-13 0 0,1 10-9 0,-4-6-1 15,-4-1-1-15,1 7 0 0,-1-6-10 0,-3 2-1 16,-3 1-1-16,-4 0 0 0,3-4-4 0,-3 7-1 16,-3-3 0-16,-1 3 0 0,0-6-14 0,1 9 0 15,-1-4 0-15,-3 4 0 0,4 0 0 0,-1 0 0 0,0 0 0 0,1 0 0 16,-1 4 0-16,1 2 0 15,3-3 8-15,-4 6-8 0,4-6 0 0,0 7-12 0,3 9 3 0,-3-16 0 16,4 16 9-16,-4-7 0 0,3 1 10 0,1 6-10 16,-1 2 0-16,4-2 0 0,-3 3 0 0,3 0 0 15,0 6 0-15,0-12 0 0,3 3 0 0,1 0 0 16,-1 3 0-16,4-10 0 0,0 10-13 0,0-6 4 31,4-4-64-31,0 1-13 0,3-7-2 0,0 0-1 16,0 1-159-16,4-7-32 0,6-7-7 0,-6 1-1 0</inkml:trace>
  <inkml:trace contextRef="#ctx0" brushRef="#br0" timeOffset="17153.12">28303 2946 1785 0,'0'0'159'0,"0"0"-127"16,0 0-32-16,0 0 0 0,0 0 111 0,4 16 16 15,3-10 3-15,0 7 1 0,0-1-86 0,0-3-17 16,-3 10-3-16,3-6-1 0,0-4 13 0,0 10 3 16,0-3 0-16,-4-1 0 0,1 1-32 0,-1 0-8 15,5-1 0-15,-8 1 0 0,3 0 0 0,-3-1 0 16,0-2 0-16,0 0 0 16,0-1-40-16,-3-2-10 0,3-1-2 0,0 0 0 15,0-9-112-15,0 0-22 0,0 0-5 0,0 0-375 16,0 0-75-16</inkml:trace>
  <inkml:trace contextRef="#ctx0" brushRef="#br0" timeOffset="17337.32">28353 2623 1324 0,'-7'-12'118'0,"3"8"-94"0,-3-2-24 0,0 3 0 16,4-6 262-16,-1-1 48 0,0 10 10 0,4 0 1 15,0 0-246-15,0 0-50 0,0 0-9 0,0 0-3 16,0 0-13-16,0 0-8 0,0 0 8 0,0 0-13 16,8 6-138-16,-5 7-27 15,4-10-6-15</inkml:trace>
  <inkml:trace contextRef="#ctx0" brushRef="#br0" timeOffset="17968.25">28758 2990 1839 0,'0'0'81'0,"0"0"18"0,0 0-79 0,-3 0-20 0,-4-9 0 0,3 9 0 16,-3-4 44-16,0 4 6 0,0-9 1 0,4 3 0 15,-8 6-2-15,0 0 0 0,4-13 0 0,0 13 0 16,-3-3-7-16,3 3-2 0,-4-6 0 0,4 3 0 16,-3-4-14-16,-1 4-3 0,0 3-1 0,1 0 0 15,-1 0-7-15,4 0-2 0,-3 0 0 0,-1 3 0 16,0 4-13-16,1 2 0 0,-1-6 8 0,1 10-8 16,-1 2 0-16,0-2 0 0,1-1 0 0,-1 4 0 15,1 0 0-15,3-4 8 0,0 7-8 0,3-6 0 16,-3 2 12-16,7-2-3 0,-4 0-1 0,4 2 0 15,0-2-8-15,4-10-16 0,0 3 4 0,-4-6 1 16,7 3 11-16,-7-3 0 0,7 3 0 0,0 4 8 16,3-14-8-16,1 4 0 0,-1 0 0 0,-2-3 0 15,-1 3 11-15,3-10 1 0,-6 4 0 0,3-1 0 16,0-2 0-16,-4 2 0 0,1 1 0 0,-4-4 0 16,3 4-4-16,1 0 0 0,-4-1 0 0,3 1 0 0,-3 6 10 15,0-7 2-15,0 10 0 0,0 0 0 0,0 0-20 16,0 0 0-16,0 0 0 0,0 0 0 0,0 0 0 15,0 0 0-15,0 0 0 0,0 0 0 0,-7 10 0 0,7-7 0 16,0-3 0-16,0 9 0 0,0 4 0 0,4-4-9 16,-1 10 1-16,4 0 0 0,1-3 8 0,2 2 0 15,-3 4-9-15,0 0 9 0,4 6 0 0,-4-6-9 16,0 0 9-16,0 3 0 0,-3 7 0 0,-1-7 0 16,1 0 0-16,-1-3 0 0,-3 0 0 0,0 0 0 15,-3-3 0-15,-1-1 0 0,-3 4 0 0,0-9 0 16,3 6 0-16,-3-7 9 0,-3 7 0 0,-1-6 0 15,1 5 0-15,-1-5 0 0,-3 0 3 0,0-4 0 16,-4 4 0-16,4 2 0 16,-7-5-96-16,3-4-18 0,-3 3-4 0,0-9-635 0,-4 0-127 0</inkml:trace>
  <inkml:trace contextRef="#ctx0" brushRef="#br0" timeOffset="18568.45">28769 2683 1825 0,'-7'-19'40'0,"7"19"8"0,0-10 1 0,-4 7 3 0,4-9-41 0,0 2-11 15,0 1 0-15,0 0 0 0,0 9 37 0,4-4 6 16,-4-2 1-16,0 6 0 0,0 0 2 0,0 0 1 16,0 0 0-16,0 0 0 0,0 0-8 0,0 0-2 15,4 10 0-15,-1 2 0 0,1-3-13 0,3 10-4 16,-4 3 0-16,1 0 0 0,3 6 13 0,0-3 3 15,0 7 0-15,-4-1 0 0,1 4-23 0,-1-4-4 16,1 7-1-16,-4-7 0 0,0 0 4 0,0-6 0 0,3 4 0 0,1 2 0 16,-4-9 3-16,4 0 1 0,-4-3 0 0,7-4 0 15,-4 4 9-15,1-6 3 0,-1-4 0 0,4 4 0 16,0-7-28-16,-7-6 0 0,0 0 0 0,7 9 0 16,-7-9 13-16,0 0-2 0,11-6-1 0,-4 3 0 15,-3-3 3-15,3-7 1 0,-4 4 0 0,4-4 0 16,-3 1-5-16,3-10-1 0,-4 0 0 0,1 3 0 15,3 0-8-15,-4 7 0 0,4-7 0 0,-3 9 0 16,3-2 0-16,-3 2 0 0,-1 7 0 0,-3 3 0 16,7 0 0-16,0 0 0 0,0 0 0 0,0 3 0 15,0 4 8-15,4-4-8 0,-4 6 12 0,0 1-4 16,0-1-8-16,0-3 0 0,4 10 0 0,-4-13 8 16,0 10-8-16,0 2 0 0,-4-2 0 0,4 0 8 15,-3-4-8-15,0 10 0 0,-1-10 0 0,1 4 0 16,-1-1-30-16,-3 7 2 0,4-6 0 15,-4-1 0-15,3 4-111 0,1-4-21 0,-4-2-5 0,3-1-554 16,4-6-110-16</inkml:trace>
  <inkml:trace contextRef="#ctx0" brushRef="#br0" timeOffset="18803.49">29464 2824 2466 0,'0'0'109'0,"0"0"23"0,0 0-106 0,-4 6-26 0,1-3 0 0,-1 10 0 16,4 2 0-16,0-5 0 0,0 5 0 0,0 4-11 15,0 3 11-15,4 0 0 0,-4 6 10 0,3-3-10 16,1 4 11-16,0 2-11 0,-1 4 12 0,4-4-12 16,-3 0 0-16,3 4-12 0,0-10 0 0,0 0 0 31,0 3-32-31,0-6-7 0,0 0-1 0,-3-9 0 15,-1 5-122-15,4-5-25 0,-3 0-5 0,-1-4-594 0</inkml:trace>
  <inkml:trace contextRef="#ctx0" brushRef="#br0" timeOffset="18975.03">29199 3097 2559 0,'0'0'56'0,"0"0"12"16,0 0 3-16,0 0 1 0,0 0-58 0,0 0-14 0,7 0 0 0,1 0 0 0,6-4 48 0,0 4 6 15,3 0 2-15,1 0 0 0,7 0-26 0,6 0-5 16,1-6-1-16,4 6 0 0,-1-3-24 0,7 3-20 16,-3-6 3-16,10 6 1 15,8 0-177-15,6-7-35 0,8-2-8 0</inkml:trace>
  <inkml:trace contextRef="#ctx0" brushRef="#br0" timeOffset="34034.68">11857 1554 691 0,'0'0'61'0,"0"-10"-49"0,0-2-12 0,3 2 0 15,-3 4 282-15,0-6 54 0,0 2 10 0,4-2 2 16,-1 2-278-16,-3 7-56 0,0-9-14 0,0 5 0 15,4-2 0-15,-4 6 0 0,-4-7 0 0,4 1 0 16,-3 9 0-16,-1-10 0 0,1 10 0 0,3 0 0 16,0 0 0-16,-4-3 8 0,-3 3-8 0,7 0 9 15,-7 0 22-15,4 0 4 0,-4 0 1 0,0 0 0 16,-4 3 10-16,4-3 2 0,-4 7 1 0,4-4 0 16,-3 3 0-16,-1 0 0 0,-3 4 0 0,0 9 0 0,-4-7-20 0,1 7-4 15,-8 0-1-15,0 6 0 0,8 6-13 0,-8 1-3 16,-10 2-8-16,3-3 12 0,7 7-12 0,-7-3 9 15,-3-4-9-15,0 3 8 0,0 4 3 0,3-7 0 16,7 4 0-16,-3-4 0 0,0 1-11 0,0-1 8 16,3 0-8-16,-3 4 8 0,-1-10-8 0,1 0 0 15,7-3-12-15,0 6 12 0,3-6-8 0,1-3 8 16,-5-3 0-16,8 2 0 0,7-5-18 0,0-4 1 16,-10 1 0-16,6-1 0 15,11-9-143-15,0 0-29 0,0 0-6 0,-7-6-737 0</inkml:trace>
  <inkml:trace contextRef="#ctx0" brushRef="#br0" timeOffset="34395.11">10940 1409 2127 0,'-32'-15'94'0,"21"9"20"0,8-4-91 0,-4-2-23 0,0 2 0 0,-4-2 0 16,8 2 50-16,-1 1 6 0,4 6 0 0,0-7 1 16,-7 1-23-16,3 6-5 0,8-4-1 0,-4 7 0 15,-4-3-1-15,4 3-1 0,0 0 0 0,0 0 0 16,0 0-8-16,0 0-2 0,0 0 0 0,11 3 0 16,3 7 4-16,-3-1 0 0,-4 1 0 0,0-1 0 0,10 7 7 0,-2-1 1 15,-1 1 1-15,0 6 0 0,0-6 15 0,0 9 4 16,11 3 0-16,-4 3 0 0,0-5-8 15,4 14 0-15,-1 4-1 0,1 3 0 0,-4 0-19 0,0 7-4 16,4-11-1-16,-4 8 0 0,4 2-15 16,3-3 9-16,-3 0-9 0,7-3 8 0,10 4-8 0,-3-8 0 15,0 8 9-15,3-11-9 0,7-2 0 0,1 0 8 16,3-4-8-16,0-3 0 16,7 4-68-16,10-10-19 0,8 0-3 0,6-3-1224 0</inkml:trace>
  <inkml:trace contextRef="#ctx0" brushRef="#br1" timeOffset="69700.48">536 3473 1785 0,'0'0'159'0,"0"0"-127"16,0 0-32-16,0 0 0 0,0 0 44 0,0 0 2 15,0 0 1-15,0 0 0 0,0 0-6 0,0 0-1 0,0 0 0 0,0 0 0 16,0 0 13-16,0 0 3 15,0 0 0-15,0 0 0 0,0 0-30 0,11 3-6 16,-1 3 0-16,-3-6-1 0,1 3 26 0,2-3 6 0,4-3 1 0,7-3 0 16,1 6 0-16,-8 0 1 0,10-9 0 0,1 9 0 15,0-4-25-15,-1 4-4 0,8 0-2 16,-7-6 0-16,3 3 16 0,7 3 3 0,-3 0 1 0,3 0 0 16,-6 0-34-16,6 0-8 0,-3 0 0 0,3 3 0 15,-3-3 0-15,10 6 0 0,-3-6-12 0,7 0 12 16,0 0 0-16,-4 4 0 0,4-4 0 0,-7 0 0 15,3 0 15-15,0 6-3 0,1-6 0 0,-5 0 0 16,8-6 4-16,4 6 1 0,-1 6 0 0,0-3 0 16,1-3 8-16,3 0 2 0,-4 0 0 0,0 6 0 15,-3-3-27-15,4 1 0 0,-4 2 0 0,3-6 0 16,0 3 0-16,1 3-16 0,6-3 4 0,-6-3 1 16,2 3 11-16,1 4 0 0,-3-4 0 0,-1 3 0 15,-3-6 12-15,3 3 0 0,4-3 1 0,4 0 0 0,-8 7-13 16,8-7-13-16,-4 0 2 0,3-7 1 0,-3 7 10 15,0 0 11-15,-4 0-3 0,1-3 0 0,-1 3-8 16,7 0 10-16,-6 0-10 0,-1 0 10 0,1 0-1 0,-5 0 0 16,1 0 0-16,-3 0 0 0,-1 3-9 0,-7-3 0 15,4 7 0-15,-4-1 0 0,4-6 0 0,0 0 0 16,3 6 0-16,-6-6 0 0,2 3 0 0,1-3 0 16,-4 0 0-16,1 7 0 0,3-4 8 0,-4-3-8 15,-3 0 12-15,3 6-4 0,-10-3 0 0,-1-3 0 16,4 0 0-16,1 3 0 0,-5 3-8 0,1-6 0 15,0 0 0-15,-1 0 0 0,-2 0 0 0,2 4 0 16,-6-4 0-16,3 6 12 0,0-3-1 0,-7-3 0 0,1 0 0 16,-1 0 0-16,3 0-11 0,-3 6-14 0,-3-6 3 15,3 0 1-15,0 0 34 0,0-6 8 0,4 6 0 16,-4 0 1-16,0 0-33 0,7-3 0 0,-7-3 0 0,1 2 0 16,2 4 0-16,-3-9 0 0,0 0 0 0,1 6 0 15,2-4 0-15,-3 7 0 0,-3-9 0 0,-4 9 0 16,3-6 0-16,-10 6 0 0,11-7-15 0,-11 7 5 15,0 0 10-15,11-3 0 0,-11 3 0 0,0 0 8 16,0 0 0-16,0 0 0 0,0 0 0 0,0 0 0 16,10 0-8-16,-10 0 9 0,0 0-9 0,4 0 10 15,-4 0-10-15,0 0 0 0,10-9 0 0,-10 9 0 16,7 0 0-16,-7 0 0 0,0 0 8 0,7-7-8 16,-7 7 0-16,8 0 0 0,-8 0 0 0,0 0 0 15,0 0 8-15,10-3-8 0,-10 3 0 0,7 3 8 16,0 4-8-16,-7-7 8 0,0 0-8 0,4 9 8 0,-4-9-8 15,7 3 0-15,-7 10 0 0,0-7 0 0,3 7 0 0,1-1 0 16,3-2 0-16,-7 8 0 0,3 4 0 0,4-3 0 16,-7-3-9-16,4 12 9 0,3-6 0 15,-3 6 0-15,-1 4 0 0,4-1 0 0,-3 3 0 0,3 1 0 16,-7-4 0-16,3 10 0 0,1 0 0 0,-4 3 0 16,0 6 0-16,0-9 0 0,-4 6 0 0,4 3 0 15,0-6 0-15,-3 9 0 0,3 0 0 0,0 7 0 16,0-13 0-16,0 13 0 0,0-4 0 0,0-3 0 15,0 7 0-15,3-4 0 0,1 7 0 0,-4-3 0 16,0-4 0-16,7 7 0 0,-7-4 0 0,3 4 0 16,-3-6 0-16,7 2 0 0,-7 7 0 0,0-6 0 0,0-4 0 15,0 7 0-15,0-7 0 0,0 7 0 16,0-3 0-16,0-4 0 0,0 13 0 0,0-6 0 0,-7-1 0 0,7-5 0 16,0 9 0-16,-3-10 0 0,3 4 0 0,0-1 0 15,-7-5 0-15,7-1 0 0,0 0 0 0,-4 1 0 16,4-1 0-16,-3-3 0 0,3-6 0 0,-7 9 0 15,3-3 0-15,4-6 0 0,-7 6 0 0,4-3 0 16,-1 1 0-16,4-1 0 0,-11-7 0 0,11 4 0 16,-7 3 8-16,4-9-8 0,3 3 0 0,-7-10 9 15,3 10-9-15,4-7 8 0,-3 7-8 0,3-10 8 16,0 4-8-16,0-4 0 0,0 1 9 0,0-1-9 16,0 0 0-16,0-2 0 0,0-4 0 0,0 0 8 15,0-3-8-15,0 0 0 0,0-7 0 0,0 4 8 16,3-6-8-16,1 5 0 0,-4-5 0 0,7-4 8 15,-7 1-8-15,0 2 0 0,3-2 8 0,-3-1-8 0,7-6 8 0,-7-3-8 16,0 10 8-16,4-4-8 0,-4-6 0 0,7 3 0 16,-7-3-10-16,0 10 10 0,0-10 0 0,0 0 14 15,4 3-1-15,-1 6 0 0,-3-9-13 0,0 0 0 16,0 6 0-16,0-6 0 0,0 3 0 0,0-3 8 16,0 0-8-16,0 13 0 0,-3-7 0 0,3-6 0 15,0 0 0-15,-4 3 0 0,-3 7 9 0,-4-7-9 16,8 3 8-16,-11 4-8 0,3-7 8 0,-3 6-8 15,4 1 0-15,-12-7 8 0,8 6-8 0,-7 4 0 16,-4 2 0-16,-3-2 8 0,0-1-8 0,-11 1 0 16,4 3 0-16,-11-1 0 0,4 1 0 0,-8 0 8 15,4 3-8-15,-3-7 0 0,3 7 0 0,0 0 0 0,-3-4 0 16,0-5 0-16,-11-1 0 0,0 4 0 0,0-4 0 16,-7 1 0-16,0-1 0 0,0 0 0 0,3-5 0 0,-7 2 8 15,-3-6 3-15,0 3 0 0,-7-3 0 16,-4 3 0-16,11 3-11 0,-7-3-14 0,-3-3 3 0,-1 7 1 15,0-4 10-15,1 3 11 0,2 0-3 0,-2-6 0 16,3 7-8-16,3-4-11 0,-7 3 3 0,4-3 0 16,-3-3 8-16,9 7 0 0,5-4 0 0,-1-3 0 15,-3 0 0-15,4 0 8 0,-1 0-8 0,-3 3 11 16,7-3-11-16,4 0 0 0,3 0-12 0,3 0 12 16,4-3 0-16,4 0 0 0,-8-4 0 0,8 7 0 15,0-9 0-15,3 9 0 0,0 0 8 0,4-3-8 16,6-4 0-16,-6 7 0 0,14 0 0 0,-4 0-11 15,4-3 11-15,3 3 0 0,-7-3 0 0,4 3 0 0,-4 0 0 0,4-6 0 16,-4 6 0-16,8 0 0 0,-1 0 0 0,4 0 0 16,3 0 0-16,-3 0 0 15,-4 0 0-15,11 0 0 0,-7-3 0 0,7 3 0 0,3-7 0 0,-3 7 0 16,4 0 0-16,-1-3 0 0,0-3 0 0,8 3 0 16,3 3 0-16,0-9 0 0,0 9 0 0,0-10 0 15,0 7 0-15,0-6 0 0,3 5 0 0,5-5 0 16,-5 0 0-16,4-1 0 0,-3-2 0 0,6-1 0 15,1-3 8-15,-8 4-8 0,11-7 0 0,-3 3 0 16,0-2 0-16,-8-11 8 0,15 7-8 0,-15-9 0 16,8 6 0-16,-1-16 0 0,1 0 8 0,-4 7 0 0,4-4 0 15,-1 1 0-15,1-10-8 0,-8 9 0 0,8-9 0 16,-4 3 0-16,-3-6 0 0,6 3-8 0,-6-3 8 16,6 6-12-16,-6 0 12 0,3-6 0 0,-7 6 0 0,3-6 0 15,4-4 0-15,-7-2 0 0,0 3 0 0,0-4 0 16,0 4 0-16,0 0 0 0,-7-1 0 0,7 1 0 15,-3 0 0-15,3-1 0 0,-7-8 0 0,3 8 8 16,4-8-8-16,-3 8 0 0,3-2 0 0,0-1 0 16,0 4 0-16,-7-3 8 0,7-4-8 0,0-3 8 15,-4 7-6-15,4-4-2 0,0 4 0 0,0-4 0 16,-7 7 0-16,4 0 0 0,3-1 0 0,-11 7 0 16,0-6 0-16,8-3 0 0,-8 9 0 0,8-4 0 15,-8-2 0-15,4 3 0 0,7 3 0 0,-3-3 0 16,3-1 0-16,-4-2 0 0,-3 6 0 0,7-3 0 0,0 0 0 15,-4 3 0-15,4-3 0 0,0 6 0 0,-7-7 0 16,7 4 0-16,-3 7 0 0,3-10 0 0,0 15 0 0,0-15 0 16,-7 9 0-16,3 10 0 15,1-4 0-15,-8 1 0 0,4-4 0 0,4 7 0 0,-8-4 0 0,8-2 0 16,-5 2 0-16,5-9 0 0,-4 0 0 0,3 4 0 16,4-1 0-16,4 0 0 0,-4 0 0 0,7 10 0 15,-4 0 0-15,8-4 0 0,0 1 0 0,-1 2 0 16,-6-5 0-16,6 5 0 0,1 1 0 0,-1-4 0 15,-6 4 0-15,7 0 0 16,-8 12-79-16,4-6-15 0,-3 3-3 0</inkml:trace>
  <inkml:trace contextRef="#ctx0" brushRef="#br1" timeOffset="82348.88">19209 5132 288 0,'14'-10'25'0,"-7"7"-25"0,4-6 0 0,-1 2 0 0,1-5 127 0,6 3 20 16,-3 5 4-16,1-5 1 15,-1 0-192-15,3 5-37 0,1-2-8 0,-4 0-2 0,4-4 66 0,-4 4 13 16,0-3 8-16,-4 9-10 0,5-6 30 0,-1-1 7 15,-7 4 1-15,3 3 0 0,1-6 81 0,-4 6 17 16,0 0 3-16,-3 0 1 0,-4 0-11 0,7 6-3 16,-4-6 0-16,-3 0 0 0,7 0-18 0,0 3-4 0,-3-3-1 15,3 0 0-15,-7 0-23 0,0 0-5 0,0 0-1 16,7 7 0-16,-4-7-25 0,-3 0-6 0,0 0-1 16,0 0 0-16,0 0 16 0,0 0 2 0,0 0 1 0,0 0 0 15,-7-7-14-15,-3 7-2 0,-4-3-1 0,0 3 0 16,-1-6-34-16,-2 3 0 0,-1 3 0 0,-3-7 0 15,0 7 0-15,0-6 0 0,-4 0 0 0,-3 6 0 16,0 0 0-16,-8-3 0 0,-3 3 8 0,-3 3-8 16,-4-3 19-16,0 6 0 0,-3 0 0 0,3-6 0 15,0 10 6-15,4-4 2 0,0-3 0 0,-1 4 0 16,4-1-6-16,-3-6-1 0,0 0 0 0,-1 6 0 16,-2-3-8-16,2-3-1 0,1 0-1 0,0 6 0 15,-1-2-10-15,8-4 0 0,-4 6 0 0,7-3 8 16,-3-3-8-16,7 3 0 0,0 3 0 0,0-2 0 15,-4 2 0-15,7-3 0 0,-3 0 0 0,0 3 0 16,3-2 0-16,4-4 10 0,0 6-1 0,6-6 0 0,5 3 19 16,-1-3 4-16,1 0 1 0,6 0 0 15,4 0-14-15,0 0-3 0,0 0-1 0,0 0 0 0,0 0-15 0,0 0 11 16,0 0-11-16,7 0 10 0,4 12-2 0,-4-12-8 16,-4 7 12-16,4-4-4 0,1 3-8 0,-1-3 8 15,-4 4-8-15,-3-7 8 0,4 6 1 0,-1 3 0 16,1 1 0-16,-4-4 0 0,0 0-1 0,0 4 0 15,0 2 0-15,0-2 0 0,0 5-8 0,0-2 0 16,0-1 0-16,0 7-11 0,0-6 22 0,0 5 4 16,0-2 1-16,0 9 0 0,3-3-16 0,-3 3 9 15,0 4-9-15,4 2 8 0,-4 0 0 0,0 1-8 16,-4 2 12-16,1 1-4 0,-1 2-8 0,1 4 10 16,-4 3-10-16,3-3 10 0,-3-7-2 0,3 10-8 15,1-3 12-15,-1 0-4 0,-3-7 2 0,4 7 0 0,-1-10 0 0,1 4 0 16,-1-4 2-16,1 0 0 0,3-2 0 0,-4 2 0 15,1 0-12-15,-1-6 0 0,1 7 0 16,3-10 0-16,-7 3 0 0,7-3 0 0,-4-7 0 0,4 4 0 16,0-6 0-16,0 6 8 0,0-7-8 0,0-2 0 15,4 2 15-15,-4-2-3 0,0-1 0 0,0 0 0 16,0-9-4-16,7 10 0 0,-7-7-8 0,0-3 12 16,3 12-12-16,-3-12 0 0,4 10 0 0,-1-1 0 15,-3-9 12-15,0 10-4 0,0-7-8 0,0-3 12 16,0 9-12-16,0 1 11 0,-3-1-11 0,3-9 10 15,0 3 1-15,0-3 0 0,-4 10 0 0,4-10 0 16,0 0-11-16,-3 9 0 0,-4-6 0 0,7-3 0 16,0 0 0-16,0 0 12 0,0 0-4 0,0 0 0 0,0 0-8 15,0 0 0-15,0 0 0 0,0 0 8 0,0 0-8 0,0 0 0 16,7 9 0-16,-7-9 0 0,0 0 0 0,3 7 8 16,8-4-8-16,-4 3 8 0,0-3-8 0,3-3 0 15,-3 3 0-15,1-3 0 0,2 0 0 0,4 7 0 16,0-7 9-16,-3 0-9 0,3 0 0 0,4 0 8 15,-4 0-8-15,7 0 0 0,-3 0 8 0,3 0-8 16,0 0 8-16,4 0-8 0,3 0 0 0,4 0 0 16,3 0 0-16,0 0 8 0,7 0-8 0,4 0 0 15,0 0 0-15,4 0 0 0,-1 0 0 0,0 3 0 16,-3-3 0-16,4 0 0 0,3 0 0 0,-4 0 0 16,4 6 0-16,3-6 0 0,-3 3 0 0,0-3 0 15,0 0 0-15,-4 0 8 0,-3 7-8 0,-7-4 0 0,-4-3 0 16,1 3 0-16,-5-3 0 0,5 0 0 0,2 0 0 0,-2 0 0 15,3 0 0-15,-4 0 0 0,0 0 0 0,0 0 0 16,-3 0 0-16,3 0 0 0,-3 0 0 0,0 0 0 16,-4 0 0-16,-3-3 0 0,-4 3 0 0,0-3 0 15,-3 3 0-15,-1 0 0 0,-2-7 0 0,-1 7 8 16,0 0-8-16,-4 0 0 0,1 0 0 0,-4 0 0 16,0 0 0-16,-7 0 0 0,7 0 0 0,-7 0 8 15,4 0-8-15,-4 0 8 0,0 0-8 0,0 0 8 16,0 0-8-16,7-3 0 0,-7 3 0 0,0 0 0 15,3-6 0-15,-3 3 0 0,4-4 0 0,-4 1 8 16,3 0-8-16,1-4 0 0,-1 7 0 0,-3-6 0 16,4 0 0-16,-4-1 8 0,3-2-8 0,1-1 0 15,-4 4 0-15,3-10 0 0,-3 9 0 0,4-2 8 0,0-7-8 16,-1 7 0-16,-3-10 8 0,0 9-8 0,0-6 0 0,4 0 9 16,-8-3-9-16,4 0 0 0,0-3 10 0,-3-3-10 15,3 6 8-15,0-9-8 0,-8 0 0 0,8 5 0 16,0-5 8-16,-3-7-8 0,3 7 0 0,-4-10 0 15,4 4 0-15,-3-4 0 0,3 0 0 0,-4 0 0 16,1 1 0-16,3 5 0 0,0-6 0 0,0 10 0 16,-4 0 0-16,1-1 0 0,3 1 0 0,-4 0 0 15,1-1 0-15,-1 7 0 0,4-3 0 0,0-3 0 16,-3 5 0-16,3-2 0 0,-4-3 0 0,4 6 0 16,0-3 0-16,0 6 0 0,0-3 0 0,0 3 0 15,0-4 0-15,0 1 0 0,0 7 0 0,-3-4 0 0,3 3 0 0,0 3 0 16,0 0 0-16,0-5 0 0,0-1 0 0,-4 9 0 15,4-6 0-15,0 4 0 0,0-1 0 0,0 0 0 16,-3 0 0-16,3 1 0 0,0-1 0 0,-4 4 0 16,4-1 0-16,-4 7 0 0,1-7 0 0,3 4 0 15,-4-4-8-15,4 10 8 0,-3-3 0 0,-1-4 0 16,1 7 0-16,3 0 0 0,-4-3 0 0,4 6 0 16,-3-3-8-16,-1-3 8 0,1 2 0 0,3-2 0 15,0 6 0-15,0 0 0 0,-4-3 0 0,1 0 0 16,3 3 0-16,-4-6 0 0,4 2 0 0,0 4 8 15,0 0-8-15,0 0 0 0,-7-6 0 0,4 6 0 16,-4 0 0-16,7 0 0 0,0 0 0 0,-4 0 0 0,-7 0-9 16,4 0 9-16,0 10 0 0,0-10 0 0,-3 9 0 15,3-6-8-15,-4 7 8 0,-3-4 0 16,3 3 0-16,-6-3 0 0,-1 4 0 0,-3-1 0 0,0 1 0 0,-4-1 0 16,0 1 0-16,-6-4 0 0,-1 3 0 0,-3 1 0 15,-1-1 0-15,5 0 0 0,-1 1 0 0,0-1 0 16,4-3 0-16,0 1 0 0,-4-4 0 0,0 3 0 15,0-6 0-15,1 0 0 0,-1 0 10 0,0-6-1 16,0 6 0-16,8 0 0 16,-1 0-58-16,0 0-12 0,4 0-3 0,3 0 0 15,1 0-142-15,3 0-29 0,0 0-5 0</inkml:trace>
  <inkml:trace contextRef="#ctx0" brushRef="#br1" timeOffset="84359.71">17949 4828 345 0,'-17'0'31'0,"10"0"-31"0,-4 0 0 0,-3 0 0 15,3 0 115-15,-3 0 17 0,4-4 3 0,-4 4 1 16,3-6-75-16,0 6-14 0,1 0-3 0,-1 0-1 16,1 6 21-16,3-2 5 0,0-4 1 0,-1 6 0 15,5-3-9-15,3-3-1 0,0 0-1 0,0 0 0 16,3 6-27-16,-3-6-4 0,11 6-2 0,0 4 0 0,6-10-16 16,1 9-10-16,7-9 12 0,-1 3-12 0,1 4 8 15,3-7-8-15,8 3 0 0,-5 3 0 16,8-6 0-16,0 3 0 0,0-3 0 0,-1 0 0 0,1-3 31 15,4 3-1-15,2-6 0 0,5 3 0 0,-1-7 18 16,4 10 3-16,4-9 1 0,3 9 0 0,0 0-14 0,0 0-2 16,0-10-1-16,7 10 0 0,0-6-3 0,10 0 0 15,1 3 0-15,-1-3 0 0,-6 6-12 0,7-4-4 16,-4-2 0-16,10 3 0 0,5 0 7 0,-5-3 1 16,1 6 0-16,-4-4 0 0,4-2-24 0,3 3-13 15,7-3 1-15,-7 6 1 0,0 0 11 0,-3 0 0 16,3 0 0-16,1-7 0 0,2 1 0 0,1 6 0 15,-7 0 0-15,-1-3 0 0,1 3 0 0,3 0 9 0,7-6-9 16,-6 3 0-16,2-4 18 0,-2 4-3 0,2 3-1 0,8-9 0 16,10 6-14-16,-10 3 0 0,-7-10 0 15,3 7 0-15,7-3 0 0,4 6 0 0,-3-10 8 0,-8 10-8 16,0-9 0-16,0 9 8 0,11-3-8 0,-4-6 0 16,1 9 0-16,-4-10 0 0,-8 10 0 0,1-3 0 15,7-3 0-15,-7 6 0 0,-4 0 0 0,-4 0-10 16,-2 0 10-16,-1-7 0 0,7 7 0 0,-3 0 0 15,-1-6 0-15,1 6 0 0,-8 0 8 0,1 0-8 16,7 0 0-16,-1 0 0 0,5 0 0 0,-5 0 0 16,-6 6 0-16,3-6 0 0,4 7 0 0,3-7 0 15,0 0 0-15,-7 0 0 0,-3 0 0 0,-8 0 0 16,1 0 0-16,-1 0 0 0,1 0 0 0,3-7 0 16,-7 1 0-16,0 6 0 0,-7-3 0 0,-3 3 0 15,-4 0 0-15,-4 0 0 0,-3-6 0 0,-4 6 8 0,0-3 0 16,-3-4 0-16,4 4 0 0,-5 3 0 0,-6 0 1 0,3 0 1 15,-3-3 0-15,-4 3 0 0,1-6-10 0,-1 6 10 16,0-3-10-16,0 3 10 0,-3-7-10 0,0 4 0 16,-1-6 9-16,1 9-9 0,0-3 0 0,-1-4 8 15,1-2-8-15,3 9 0 0,-3-6 0 0,-4 0 0 16,4-4 0-16,0 1 0 0,-4 9 0 0,-4-7 0 16,1 1 0-16,0 3 0 0,-4 3 0 0,-4-6 8 15,1 3-8-15,-4-4 8 0,-7 7-8 0,7-3 11 16,-7 3-11-16,7 0 12 0,-7 0 1 0,7 0 1 15,-7 0 0-15,0 0 0 0,11-3-14 0,-4 3 0 0,0-6 0 16,-7 6 0-16,0 0 0 0,10 0 0 0,-2 0 0 16,-1 0 0-1,0 0-34-15,-7 0-10 0,0 0-1 0,0 0-1 16,7 0-133-16,-7 0-26 0,0 0-6 0,0 0-1 0</inkml:trace>
  <inkml:trace contextRef="#ctx0" brushRef="#br1" timeOffset="91049.61">18108 4912 1911 0,'0'0'84'0,"0"0"19"0,0-9-83 0,0 9-20 15,-3-13 0-15,-1 10 0 0,4 3 80 0,-3 0 12 0,-5-9 3 0,1-1 0 16,0 10-47-16,0-9-8 0,0 9-3 0,0-10 0 15,-3 7 8-15,3 0 2 0,-4-3 0 0,0-3 0 16,1 5-18-16,3-2-3 0,0 3-1 0,0 0 0 16,3-3 5-16,4 6 1 0,-3-4 0 0,3 4 0 15,0 0-5-15,0 0-1 0,0 0 0 0,0 0 0 16,0 0-13-16,0 0-4 0,0 0 0 0,0 0 0 16,-11 4 10-16,7-4 2 0,4 0 0 0,0 0 0 15,-3 9-11-15,-1-6-1 0,1 7-8 0,3-1 12 16,0 0 12-16,-4-6 3 0,1 7 0 0,-1-1 0 15,-3 1 0-15,4-1 0 0,-1 1 0 0,-3-4 0 16,4 3-9-16,-1-3-2 0,4-6 0 0,-3 10 0 16,-1-4-3-16,4 4-1 0,0 5 0 0,0-9 0 15,0 10-12-15,4-3 11 0,-1-4-11 0,1 7 10 16,3-7-10-16,-4 10 0 0,1 0 0 0,3-3 8 16,-7 5-8-16,3-2 0 0,1 3 0 0,-1 6 0 0,-3-2 0 0,0 2 0 15,0-6 0-15,0 6 0 0,-3-3 0 0,-1 3 0 16,1 4 14-16,-1-1-4 0,-3-3 12 0,0 10 2 15,0-7 1-15,4 4 0 0,-8 9-25 0,4-13 0 16,0 10 0-16,0 9 0 0,3-9 0 0,-6 3 0 16,3-1 0-16,3 11 0 0,1-10 12 0,-4 6-2 15,3 0-1-15,4-3 0 0,-7 3-9 0,7-6 0 16,0 9 0-16,-4 1 0 0,4-4 0 0,0 9 0 16,0-2 0-16,0-4 0 0,0 7 0 0,0-4 0 15,0 7 0-15,0 3 0 0,0-3 0 0,0 6 0 0,-3-4 0 16,-1 1 0-16,-3-3 0 0,4 9 0 0,-4-6 0 15,0 6 0-15,0 3 0 0,0-3-12 0,3 1 4 0,-3-1 8 16,3-3 0-16,-3 3 0 0,0 3 0 0,4-3 0 16,-4 10 0-16,3-10 0 0,1-3 0 0,-1 3 0 15,1 3 18-15,3 0 11 0,0 4 3 0,0-4 0 16,-4 0-32-16,8 1 0 0,-4-4 0 0,3 0 0 16,-3 3 0-16,0 0 0 0,4 10 0 0,-1-10 0 15,-3-3 0-15,4 4 0 0,-1 8 0 0,1-2 0 16,-1-1 0-16,1-2 0 0,-4-4 0 0,3-3 0 15,-3 10 0-15,4-4 0 0,-1 1 0 0,-3-1 0 16,4 7 0-16,-4-10 0 0,3 3 0 0,1 1 0 16,-4-4 0-16,0 6 0 0,0-5 0 0,4-1 0 15,-4-3 0-15,0 3-20 0,3-3 4 0,-3 1 0 0,0-1 25 16,0-3 6-16,4 3 1 0,-4 0 0 0,0-6-16 0,0-4 0 16,0 11 0-16,0-8 0 0,0 4 0 0,0-3 0 15,0 0 0-15,0-3 0 0,0 0-10 0,-4-1-5 16,4 1-1-16,-3-7 0 0,-1 7 26 0,4 0 5 15,0 6 1-15,-7-13 0 0,7 7-16 0,-4-10 0 16,4 7 0-16,-3-4 0 0,-1-2 0 0,4 5 0 16,-3-2 0-16,-1-4 0 0,4 0 0 0,0-2 0 15,0-1 0-15,-3-3 0 0,3-7 0 0,0 4 0 16,0 7 0-16,0-8 0 0,0 1 0 0,0 3 0 16,0-3 0-16,0-3 0 0,0 3 0 0,0-3 0 15,3-1 0-15,-3-2 0 0,0-7 0 0,0 10 0 0,4-9 0 16,-4-1 0-16,0 0 0 0,0 4 0 15,3-4 0-15,-3 1 0 0,0-4 0 0,0-3 0 0,0 3 0 0,0-6 0 16,4 0 0-16,-4 0 0 0,0 0 0 0,3-3 0 16,-3 3 0-16,0-4 0 0,0 1 0 0,0-3 0 15,0 0 0-15,0-1 0 0,0-5 0 0,4 2 0 16,-4 4 0-16,0-7 0 0,0-2 0 0,0 2 0 16,0 4 0-16,0-4 0 0,0 0 0 0,0 4 0 15,-4-4 0-15,4 7 0 0,0-10 0 0,-3 4 0 16,3 2 8-16,0-2-8 0,-4-1 11 0,4 4-11 15,0-4 0-15,0 7 0 0,-3-10 0 0,3 10-12 16,-4-7 12-16,4-3 0 0,0 10 0 0,0-10 0 16,-3 4 0-16,-1 5 0 0,4-8 0 0,0 2 0 15,-3 7 0-15,-1-10 0 0,4 3 0 0,-3 1 0 16,3 2 0-16,-4-2 0 0,4 2 0 0,-3-2 0 0,-1 5 0 16,1-2 0-16,-1-1 0 0,4 1 0 0,-3-4 0 15,-1 7 0-15,0-10 0 0,4 10 0 0,0-10 0 16,-3 4 0-16,-1 5 0 0,4-8 0 0,-3 2 0 0,3-9 0 15,-4 9 0-15,4 1 0 0,0-10 0 0,0 0 0 16,0 3 0-16,0-3 0 0,-3 9 0 0,3-9 0 16,0 0 0-16,0 0 0 0,0 0 12 0,0 0 4 15,0 0 2-15,0 0 0 0,0 0-3 0,0 0-1 16,0 0 0-16,0 0 0 0,0 0-14 0,0 0-8 16,0 0 8-16,0 0-13 0,0 0 13 0,0 0 0 15,0 0-10-15,0 0 10 0,0 0 0 0,0 0 0 16,0 0 0-16,0 0 8 0,0 0-8 0,0 0 0 0,0 0 0 15,0 0 0-15,0 0 0 0,0 0 12 0,0 0-12 16,0 0 12-16,0 0-12 0,0 0 0 0,0 0-12 0,0 0 12 16,0 0 0-16,7 0 0 0,-7 0 0 0,10 0 12 15,1 0-12-15,-4 0 0 0,4 0 0 0,-1 0 8 16,1 0-8-16,-1-3 0 0,5-3 0 0,-1 6 0 16,3-3 0-16,4 3 12 0,1 0-12 0,-1-3 12 15,7 3-12-15,0-7-11 0,0 7 3 0,4 0 0 16,0 0 8-16,0 0 0 0,-4 0 0 0,4 0 0 15,-1 0 0-15,1-3 0 0,3 3 0 0,1-6 0 16,-1 6 0-16,7-3 0 0,1-3 0 0,6 3 0 16,4-1 0-16,3-2 0 0,1 6 0 0,3-3 0 15,-4-3 0-15,8-4 0 0,-1 7 0 0,11-6 0 16,0-1 0-16,4 7 0 0,-4-6 0 0,-3 9 0 0,-4-10 0 16,3 1 0-16,11 6 0 0,4-7 0 0,0 10 0 15,-4-3 0-15,-3-3 0 0,3 6 0 0,7-9 0 0,0 5 0 16,4 1 0-16,-4-3 0 0,-7 3 0 0,7-3 0 15,4-4 0-15,3 7 0 0,1-6 0 0,-1 9 0 16,-4-10 0-16,8 4 0 0,4-3-8 0,2 2 0 16,-6-2 0-16,3 9 0 0,11-6 8 0,-3-1 0 15,-1-2 0-15,-7 0-8 0,-6 5 8 0,2-5 0 16,15 0 0-16,-7 6 0 0,-4-7 0 0,-3 1 0 16,4 6 0-16,-1-4 0 0,4 1 0 0,0 0 0 15,-4-4 0-15,-3 1 0 0,6 6 0 0,-2-7 0 16,3 1 0-16,-8 6 0 0,-6-3 0 0,3-7 0 15,8 10 0-15,-1-7-8 0,0 1 8 0,-7 0 0 16,1 6 0-16,3-4 0 0,6 4 0 0,-6-6 0 0,-4 9 0 0,-3-3 0 16,0-4 0-16,3 7 0 0,0-3 0 0,-3 3-8 15,-11 0 8-15,0 0 0 0,0-6 0 0,1 6 0 16,2 0 0-16,1 0 0 0,0 0 0 0,-8 0 0 16,-6 6 0-16,3-6 0 0,0 0 0 0,0 0 0 15,0 3 0-15,-3-3 0 0,-4 7 0 0,-4-4 0 16,-6-3 0-16,-1 6 0 0,-3-3 0 0,0 0 0 15,7 4 0-15,-4-4 0 0,-3 3 0 0,-3-3 0 16,-1 0 0-16,-7 3 0 0,-3-2 0 0,0 5 0 16,-4-3 0-16,-3-3 0 0,0 1 0 0,-1 5 0 15,5-3 0-15,-1-3 0 0,4 7 0 0,-4-7 0 16,4-3 0-16,0 9 0 0,0-9 0 0,-1 7 0 0,1-4 0 16,-4-3 0-16,1 6 0 0,-8-3 0 0,0 0 0 15,0-3 0-15,1 0 0 0,-5 7 0 0,1-4 0 16,0-3 0-16,3 6 0 0,-3-3 0 0,-1-3 0 0,1 0 0 15,0 3 0-15,-1 4 0 0,-2-7 8 0,-1 0-8 16,0 0 8-16,0 3-8 0,-3-3 0 0,-1 0 0 16,-3 0 0-16,4 0 0 0,-4 0 0 0,0 0 0 15,0 0 0-15,-3 0 0 0,0-3 0 0,-4 3 0 16,3-7 0-16,-3 4 0 0,0 0 0 0,0-3 0 16,0 3 0-16,-3-4 0 0,3-5 0 0,-3 9 0 15,-1-7 0-15,1 1 0 0,-1-1 0 0,-3 1 8 16,4 0-8-16,-1-4 0 0,1 4 16 0,-4-4-2 15,0 4 0-15,3-7 0 0,-3 0-14 0,0 4-8 16,0-7 8-16,0-3-13 0,0 6 13 0,0-9 15 0,0 0-3 16,0-3-1-16,0-3-11 0,0-1-11 0,0-2 3 0,0 2 0 15,0-8 8-15,0 5 11 0,4-6-3 0,-4 7 0 16,3-7-8-16,-3 0 0 0,0-3 0 0,0 1 0 16,0-8 0-16,0-2 0 0,-3 3 0 0,3-3 0 15,0-1 0-15,0 1 0 0,0 0 0 0,-4 2 0 16,1-2 0-16,3-3 0 0,-4-4 0 0,1-3 7 15,-1 1-7-15,4-1 0 0,-3 3 0 0,-1 1 0 16,1-4 0-16,3 0 0 0,-4-2 0 0,0-4 0 16,1 3 0-16,3-6 0 0,-4 9 0 0,1-3 0 15,3 0 0-15,-4-3 0 0,1-6 0 0,-1 9 0 16,1-6 0-16,-1 0 0 0,1 3 0 0,-4 0 0 16,3 3 0-16,1-6 0 0,-4 0 0 0,0-4 0 15,-1 4 0-15,1 3 0 0,0-3 0 0,-3 0 0 0,3 0 0 16,0-3 0-16,-4 3 0 0,8-4 0 0,-1 4 0 0,0 3 0 15,-3-3 0-15,4 0 0 0,-1 0 0 0,1 3 0 16,-4-10 0-16,0 14 0 0,0-1 0 0,3-3 0 16,-3 6 0-16,4-3 0 0,-4 0 0 0,3 4 0 15,-3-1 0-15,0 0 0 0,0 1 0 0,-4-1 0 16,8 9 0-16,-4-8 0 0,3 5 0 0,-3-2 0 16,4 5 0-16,-5-2 0 0,1-4 0 0,0 7 0 15,0-3 0-15,0-1 0 0,4 1 0 0,-4 2 0 16,3-5 0-16,-3 2 0 0,4 4 0 0,-4-6 0 15,3 5 0-15,0 1 0 0,-3 0 0 0,4 2 0 0,-4-2 0 16,7 6 0-16,-7-6 0 0,3 3 0 0,-3-1 0 16,4-2 0-16,-4 0 0 0,3 6 0 0,-3 0 0 0,3 0 0 15,-6 0 0-15,3 3 0 0,3-3 0 0,1 0 0 16,-4-7 0-16,0 10 0 0,0-6 0 0,-4 6 0 16,4-6 0-16,0 6 0 0,0 0 0 0,0 4 0 15,0-4 0-15,0-6 0 0,0 6 0 0,3 0 0 16,-3-6 0-16,4 3 0 0,-5 0 0 0,5 0 0 15,-1-1 0-15,1 5 0 0,-1-1 0 0,1 3 0 16,-1-3 0-16,1 3 0 0,-1-9 0 0,1 6 0 16,-1 3 0-16,1-2 0 0,-1-1 0 0,-3 0 0 15,4 0 0-15,-4 3 0 0,3 0 0 0,0 1 0 16,-3-1 0-16,4 6 0 0,-4-6 0 0,3 1 0 16,1-4 0-16,-1 3 0 0,1 0 0 0,-1 7 0 15,4-7 0-15,0 7 0 0,-3-7 0 0,-1 0 0 16,8 7 0-16,-4-1 0 0,0-3 0 0,0 4 0 0,-4-4 0 15,8 4 0-15,-1-7 0 0,-3 7 0 0,0-4 0 0,0 7 0 16,0-4 0-16,0 4 0 0,0-4 0 0,0-2 0 16,0 5 0-16,4 7 0 0,-4-3 0 0,0-3 0 15,0 9 0-15,0-4 0 0,3-2 0 0,-3-3 0 16,-3 9 0-16,3-3 0 0,3 0 0 0,-3-7 0 16,-3 10 0-16,3-3-10 0,-4 3 10 0,4 0 0 15,0 4 0-15,-3-4 0 0,-1-7 0 0,4 14 0 16,0-4 0-16,0 0 0 0,0-3 0 0,0 10 0 15,-3-7 0-15,3 6 0 0,0-5 0 0,0 8-8 16,-4 1 0-16,1-4 0 0,3 4 8 0,0-4 0 16,-4 10 0-16,0-3-8 0,1 3 8 0,-1-4 0 0,4 7 0 15,-3-3 0-15,-1-6 0 0,4 9 0 0,-7 0 0 0,7 0 0 16,-7-3 0-16,7 3-10 0,-3 0 1 0,3 0 0 16,0 0 9-16,-7-7 0 0,3 7 10 0,-3 0-10 15,4 0 0-15,-4 0 0 0,-1 0-8 0,1 0 8 16,0 0 0-16,0 0-8 0,0 0 8 0,0 0 0 15,4 7 0-15,-4-4 0 0,7-3 0 0,-4 0 0 16,-10 0 0-16,3 0 0 0,4 6 0 0,-3-3 0 16,-1-3 0-16,-3 0 0 0,3 0 0 0,-3 0 0 15,0 0 0-15,0 0 0 0,0-3 0 0,0 3 0 16,0 0 0-16,0 0 0 0,0 0 0 0,-1 0 0 16,1 0 0-16,-3 0 0 0,3 3 0 0,3-3 0 15,-3 0 0-15,3 0 0 0,-3 0 0 0,4-3 0 16,-1 3-36-16,0-6 0 0,4 6 0 15,-3 0-1012-15,-1-3-202 0</inkml:trace>
  <inkml:trace contextRef="#ctx0" brushRef="#br1" timeOffset="94486.67">19029 5502 1476 0,'0'0'32'0,"0"0"8"0,-7 0 0 0,-4-3 1 0,8-4-33 0,3 7-8 16,-7 0 0-16,7 0 0 0,-7-3 73 0,7 3 13 16,0 0 2-16,0 0 1 0,-4-6-36 0,4 6-7 15,0 0-2-15,0 0 0 0,0 0-6 0,0 0-2 16,0 0 0-16,0 0 0 0,0 0 15 0,-7 0 2 16,3 6 1-16,-3-3 0 0,-3 7-30 0,-1-1-7 15,1 1-1-15,-1 2 0 0,0 1-1 0,-3 9-1 16,0-7 0-16,-3 1 0 0,3 3-5 0,-4 9-1 15,4-3 0-15,3-3 0 0,-3 9 16 0,0 1 4 0,3-4 0 0,1-3 0 16,-1 6-19-16,4 1-9 0,4-1 10 0,-1-9-10 16,1 6 12-16,6-6-4 0,1 0-8 0,-1-3 12 15,1-3-12-15,6-7 0 0,-3 7 0 16,4-10-10-16,-1 3 10 0,5-2 0 0,-1-4 0 0,0-3-8 16,3 0 8-16,1-3 9 0,3-4-1 0,0-2-8 15,1-4 40-15,-1 4 2 0,0-13 0 0,-3 10 0 16,-4-10-6-16,0 0 0 0,3-7-1 0,-6 11 0 15,-4-7 1-15,4-4 0 0,-4-2 0 0,0 0 0 16,-7-1-7-16,3-2-1 0,-6 2 0 0,3 1 0 16,-4 0-20-16,1-1-8 0,-4 7 0 0,3-6 0 15,-3 0-8-15,0 2-8 0,-4 4-2 0,1-12-883 16,3 12-177-16</inkml:trace>
  <inkml:trace contextRef="#ctx0" brushRef="#br2" timeOffset="103856.32">2477 3953 345 0,'-8'-25'31'0,"5"12"-31"16,-1-3 0-16,-6 7 0 0,3-7 184 0,3 1 32 16,-10-1 5-16,-4 3 2 0,4-2-179 0,0 12-35 15,0-7-9-15,-3 1 0 0,2 6 18 0,1-4 2 16,0 7 0-16,-7-3 0 0,7 3-2 0,-7 0 0 15,7 0 0-15,0 0 0 0,-4 3 2 0,4-3 1 16,3 0 0-16,1 0 0 0,3 0 22 0,-4 0 4 16,4-3 1-16,3-3 0 0,-6 6 0 0,6 0 0 0,-6-6 0 0,3-1 0 15,3 4 5-15,4 3 2 0,0 0 0 0,0 0 0 16,0 0 0-16,0 0 0 0,0 0 0 0,0 0 0 16,0 0-17-16,0 0-3 0,0 0-1 0,0 0 0 15,0 3-16-15,11 10-3 0,-11-4-1 0,3 1 0 16,4-1 19-16,4 1 4 0,-8-7 1 0,1 6 0 15,3 10 2-15,-4-16 0 0,5 10 0 0,-8 2 0 16,3-12-12-16,-3 10-3 0,4-4 0 0,-4 1 0 16,0 9-5-16,0-10-2 0,0-3 0 0,0 10 0 15,0-13 1-15,0 10 0 0,7 2 0 0,-7-5 0 16,0 2-3-16,0 1 0 0,0-1 0 0,0 7 0 16,0 0-8-16,0-3-8 0,3 2 12 0,4 4-12 15,-7 7 0-15,4-4 0 0,3-3-10 0,-4 9 10 16,1 0 18-16,3 7 11 0,-4-7 3 0,5 4 0 15,-5-4-32-15,-3 10 0 0,4-7 0 0,-4 7 0 0,7 0 0 16,-7 0 11-16,0 3 0 0,0 0 0 0,0 6 5 0,-11 3 0 16,8 0 1-16,-8 4 0 0,4-7-4 0,3 3-1 15,-6 1 0-15,6-1 0 0,-3 0 11 0,4 0 1 16,-8-2 1-16,8 2 0 0,-5 0-25 0,5-3 0 16,3-6 0-16,-7 10 0 0,3-4 0 0,4 0 0 15,0-3 12-15,-3 6-4 0,3 7 0 0,-7-4-8 16,7-2 12-16,-4-1-4 0,4 0-8 0,-7 7 0 15,4-7 0-15,3 7 0 0,-11-4 0 0,11 7 0 16,-10 0 0-16,6-7 0 0,-7 4 0 0,8-4 0 16,-8-3 0-16,4 7-11 0,-3-4 11 0,6 4 0 15,-6-7 0-15,6 1 0 0,-7-1 0 0,8 0 0 0,-4-3 0 16,3-6 8-16,-3 0 4 0,4 6 0 0,-4-6 1 16,3 6 0-16,1-6 3 0,-8 7 0 0,11-4 0 0,-7 3 0 15,3-6-16-15,1 3 0 0,-4-10 0 16,3 10 0-16,-3-9 0 0,4 3 0 0,-4 3 0 0,7-4 0 15,-4 1 0-15,1-6 12 0,3 2-3 0,0-2-1 16,-7-4-8-16,7 1 0 0,-4-1 0 0,4-9-11 16,0 6 11-16,0-3-13 0,0-3 5 0,0-3 8 15,0 0 0-15,0-4 0 0,0 4 0 0,0-6 0 16,0 2 8-16,0-2 8 0,0-4 3 0,0 4 0 16,0-4-5-16,0-6-1 0,4 7 0 0,3 2 0 15,-7-5-4-15,0-4-1 0,3 6 0 0,-3 1 0 16,4-7-8-16,-4 6 8 0,7-3-8 0,-7-6 8 15,3 4-8-15,-3-4 0 0,7 6 0 0,-7-6 0 0,11 3 0 16,-11-3 0-16,3 3 0 0,-3-3 0 0,0 0 0 16,4 0 12-16,-4 0-12 0,7 10 12 0,-7-10-12 0,0 0 0 15,11 0 0-15,-11 0 8 0,7 0 0 16,0-4-8-16,3 4 12 0,-6-6-4 0,3 6-8 0,-4 0 10 16,8 0-10-16,-7-3 10 0,6-6-10 0,1 9 0 15,-1-4 0-15,4-2-11 0,-3 3 11 0,3-3 0 16,-3 6 0-16,10-3 0 0,-7-7 0 0,0 10 0 15,0-3 0-15,7-3 0 0,-10 6 0 0,7 0 0 16,3-3 0-16,-7 3 0 0,3-7 0 0,-2 7 0 16,2-3 0-16,4 3 0 0,1-3 8 0,2-3-8 15,-3 6 8-15,4 0-8 0,0-10 0 0,0 10 0 0,-1-9 0 16,1 6-12-16,0 0 12 0,-1-3 0 0,1 6 0 16,0-10 0-16,-1 10 0 0,1-3 0 0,7-6 0 15,-7 9 0-15,6-4 0 0,-3-2 0 0,-3 6 0 0,7 0 0 16,-4 0 0-16,7 0 0 0,-6 0 0 0,2-3 8 15,5 6-8-15,-12-3 0 0,12 0 0 0,-12-3 0 16,12 3 0-16,-8-6 0 0,4 6 0 0,3-3 0 16,0 0 0-16,4-4 0 0,0 4 0 0,3-3 0 15,-7 3 0-15,8-4 0 0,-1 7 0 0,-7 0 0 16,4-3 0-16,-11 3 0 0,8 0 0 0,-5-3 0 16,5 3 0-16,-8 0 0 0,4-6 0 0,3 6 0 15,4 0 0-15,-4 6 0 0,-10-6 0 0,10 3 0 16,0 0 0-16,1-3 0 0,-1 0 0 0,-7 7 0 15,4-4 0-15,0-3 0 0,-4 0 0 0,3 6 0 16,-2-12 0-16,-5 6 0 0,5 0 0 0,-5 0 0 16,8 0 0-16,-4 0 0 0,4-3 0 0,3 3 0 0,-6-7 0 0,2 7 8 15,5 0 0-15,-5 0 0 0,-2 0-8 0,2 0 0 16,-2 0 0-16,-1 7 8 0,0-7-8 0,-7 3-12 16,4-3 4-16,-4 0 0 0,4 0 8 0,-4 6 12 15,4-3-2-15,-1-3-1 0,-3 0-9 0,4 7 0 16,3-7 0-16,-3 3 0 0,0-3 0 0,-1 3 0 15,8-3 0-15,-4 0 0 0,4 0 0 0,-4 0-12 16,4 0 2-16,3 0 1 0,-6 0 9 0,-5-3 16 16,1 3-4-16,0-3-1 0,-1-4-11 0,5 7 0 15,-5 0 0-15,1 0 0 0,0-3 0 0,3-3 0 0,4 6 0 16,-4 0 0-16,4 0 0 0,-4 0 8 0,-3 0-8 16,3 0 0-16,0 0 8 0,-3 0-8 0,-1 0 8 15,-2 0-8-15,-5 0 0 0,4 0 0 0,1 0 0 0,-8 0 0 16,7 0 0-16,-11 0 0 0,8 0 0 15,0 0 0-15,-1 0 0 0,4 0 0 0,-6 0 0 0,6-3 0 16,3 3 0-16,-9-7 0 0,6 7 0 0,3-3 0 16,-9 3 0-16,6 0 0 0,-4-3 0 0,1-3 0 15,-4 6 0-15,0 0 0 0,0 0 0 0,4-3 0 16,-4 3 0-16,-3 0 0 0,-1 0 0 0,4 0 0 16,-3 0 0-16,-4 0 0 0,0 0 0 0,-7 0 0 15,11 0 0-15,-4-7 8 0,-7 7-8 0,7 0 0 16,-7 0 12-16,10 0-4 0,-10 0 0 0,11-3 0 15,-11 3-8-15,7-6 0 0,4 3 0 0,-1 3 0 16,-3 0 0-16,-7 0 0 0,14-3 0 0,-10-3 0 0,3 6 0 16,-7 0 0-16,14-4 0 0,-14 4 0 0,0 0 0 15,0 0 0-15,3-6 0 0,-3 6 0 0,8 0 0 0,-8 0 0 16,0 0 0-16,7 0 0 0,-7 0 0 0,7-3 0 16,-7 3 0-16,10-3 0 0,-10 3 0 15,4-6 0-15,3 6 0 0,0-10 0 0,-7 10 0 0,7 0 0 16,4-3 0-16,-11-3 0 0,7 3 0 0,-7 3 0 15,7-4 8-15,-4-2-8 0,4 3 0 0,-3-3 0 16,-4 6 0-16,3-3 0 0,1-4 0 0,3 7 0 16,-7-6 9-16,0 6-9 0,7-6 8 0,-7-4-8 15,3 10 8-15,-3-9-8 0,0 6 0 0,0-7 8 16,7 1-8-16,-7 3 0 0,0-4 8 0,0-5-8 0,0 2 10 16,0 1-10-16,0-7 0 0,0 6 0 0,0-9 0 15,0 0 0-15,4 0 0 0,-4-3 8 0,0 0-8 0,0-3 4 16,-4 3-4-16,4-3 0 0,0-4 0 0,4 1 0 15,-4 0 0-15,4-1 0 0,-4-5 0 16,3-1 0-16,1-3 0 0,-1 4 0 0,4-4 0 0,-7 0 0 16,4 0 0-16,-1 1 0 0,1-4 0 0,3 3 0 15,0 3 0-15,-7-9 0 0,3 3 0 0,4-6 0 16,-7 6 0-16,0-9 0 0,8 9 0 0,-8-6 0 16,3 6 0-16,-3-6 0 0,0 6 0 0,0 0 0 15,0-6 0-15,0 3 0 0,0-3 0 0,0-1 0 16,0 4 0-16,-3 0 0 0,3 0 0 0,0 3 0 15,-4-3 0-15,0 0 0 0,4 0 0 0,0 0 0 16,-7-3 0-16,7-3 0 0,-3 9 0 0,3-6 0 0,0 3 0 16,-7 0 0-16,7-7 0 0,-4 14 0 0,1-4 0 15,-1 0 0-15,4-6 0 0,0 6 0 0,-3 0 0 0,-1-6 0 16,4 6 0-16,0 0 0 0,0 3 0 0,-7 0 0 16,7-3 0-16,0 4 0 0,-3 5 0 0,3-6 0 15,-4 1 0-15,1 5 0 0,3-15 0 0,-4 9 0 16,0 7 0-16,4-10 0 0,0 3 0 0,0 0 0 15,-7 0 0-15,7 7 0 0,-3-7 0 0,3 10 0 16,0-4 0-16,0 4 0 0,0 0 0 0,-7-10 0 16,7 13 0-16,0-16 0 0,-4 12 0 0,4-2 0 15,-3-4 0-15,3 10 0 0,-4-10 0 0,4 7 0 16,0 0 0-16,-3 9 0 0,3-10 0 0,0 7 0 0,0-3 0 16,0 6 0-16,0 0 0 0,-4 0 0 0,4-6 0 15,0 6 0-15,0 0 0 0,0-6 0 0,0 12 0 0,0-12 0 16,0 3 0-16,0 3 0 0,0-3 0 0,0 9 0 15,0-3 0-15,0 7 0 0,0-10 0 0,0 6 0 16,0-6 0-16,0 13 0 0,0-7 0 0,0-3 0 16,0 10 0-16,0-4 0 0,0-5 0 0,4 8 0 15,-1-2 0-15,-3 2 0 0,4 1 0 0,-4-4 0 16,3 4 0-16,1-4 0 0,3 4 0 0,-7 0 0 16,0 2 0-16,3 1 0 0,-3 6 0 0,0 0 0 15,0-9 0-15,0 9 0 0,0 0 0 0,0 0 0 16,0 0 0-16,0 0 0 0,0 0 0 0,0 0 0 15,0 0 0-15,0 0 0 0,0 0 0 0,0 0 0 16,-3 0 0-16,-8 9 0 0,4-9 0 0,4 9 0 16,-1-5 0-16,-6 2 0 0,3-3 0 0,0-3 0 0,-1 6 0 15,5-3 0-15,-11 0 0 0,7 4 0 0,-4 2 0 16,1-9 0-16,-5 0 0 0,1 3 0 0,0-3 0 16,-3 0 0-16,-1 0 0 0,-3 0 0 0,-4 7 0 0,0-1 0 15,4-6 0-15,-3 0 0 0,-1 6 0 0,-3-3 0 16,-4-3 0-16,4 7 0 0,-8-4 0 0,5 3 0 15,2-3 0-15,-6 0 0 0,3 3 0 0,1-2 0 16,-5-4 0-16,5 0 0 0,-5 6 0 0,-2-3 0 16,-5-3 0-16,1 0 0 0,7 0 0 0,-8 6 0 15,4-6 0-15,1 0 0 0,2 0 0 0,1 0 0 16,0 0 0-16,0 0 0 0,-4 0 0 0,-7-6 0 16,0 6 0-16,-3 0 0 0,3 0 0 0,3 6 0 15,1-6 0-15,0 0 0 0,-4 3 0 0,7-3 0 0,4 0 0 0,0 0 0 16,-1 10 0-16,-3-10 0 0,4 0 0 0,0 0 0 15,-7 0 0-15,3 0 0 0,3 0 0 0,-2 0 0 16,2 3 0-16,-2-3 0 0,2 0 0 0,-6 0 0 16,7 6 0-16,-1-3 0 0,5 1 0 0,-12 2 0 15,5-3 0-15,-1 3 0 0,-7-6 0 0,-4 3 0 16,8 10 0-16,0-13 0 0,-4 0 0 0,7 9 0 16,-3-9 0-16,7 10 0 0,-1-10 0 0,1 9 0 15,3-6 0-15,-3 3 0 0,0-2 0 0,-8-4 0 16,5 6 0-16,-1-3 0 0,3 3 0 0,1-3 0 15,-4 1 0-15,8 2 0 0,-5-3 0 0,8 6 0 0,-7-5 0 16,3 5 0-16,4-3 0 0,-4-3 0 16,4-3 0-16,-7 13 0 0,3-13 0 0,-3 0 0 15,3 9 0-15,-3-9 0 0,3 7 0 0,4-4 0 0,-8-3 0 0,5 0 0 16,6 0 0-16,-3 6 0 0,6-3 0 0,-2-3 0 16,-1 0 0-16,0 0 0 0,4-3 0 0,0-3 0 15,3 6 0-15,-3 0 0 0,7-10 0 0,0 10 0 16,-7-9 0-16,7 9 0 0,-7 0 0 0,6-6 0 15,-6-1 0-15,7 7 0 0,0-3 0 0,-4 3 0 16,4 0 0-16,0-6 0 16,0 3-28-16,4 3-6 0,2 0-1 0,1 0 0 15,-3 0-89-15,3 0-17 0,3-6-4 0,4 6-1291 0</inkml:trace>
  <inkml:trace contextRef="#ctx0" brushRef="#br2" timeOffset="114357.74">20609 5342 1220 0,'0'0'54'0,"0"0"11"0,0 0-52 0,0 0-13 15,0-6 0-15,0 6 0 0,0 0 52 0,0 0 7 0,0 0 1 0,0 0 1 16,0 0-1-16,0-7-1 0,0 1 0 0,0 6 0 16,0 0-6-16,0 0-1 0,0 0 0 0,4-9 0 15,-4 5-23-15,3-5-5 0,4 9 0 0,4-9-1 16,-4 9-11-16,4-4-3 0,-1-2 0 0,4 6 0 15,0-12 11-15,4 9 1 0,0-4 1 0,-1 4 0 16,5-3-3-16,-1 0-1 0,0-1 0 0,-4 4 0 16,1 3 0-16,0-6 0 0,-1 6 0 0,-2 0 0 15,-5 6 10-15,1-3 1 0,-1 4 1 0,-3-1 0 16,0 3-8-16,0-2-2 0,-3 2 0 0,-1-3 0 16,-3 10-2-16,0-4-1 0,0 1 0 0,0 0 0 15,-3 2-9-15,3-12-8 0,-4 10 12 0,1 3-12 16,-1-7 9-16,1-3-9 0,-1 4 0 0,1-1 9 15,-4 4-9-15,3-4 0 0,-6 4 9 0,3-13-9 16,-4 15 13-16,0-12-1 0,1 7-1 0,-1-7 0 0,-3 6-11 16,4 1 0-16,-5-10 0 0,5 9 0 0,3-6 0 0,0 4 0 15,-4-4 0-15,8-3 0 0,3 0 0 0,0 0 0 16,0 0 0-16,0 0 0 0,0 0 0 0,0 0 0 16,7 0 0-16,3 0 0 0,4 0-12 0,-3 0-5 15,3-3-1-15,0 3 0 0,-3-7 18 0,3 7 0 16,0 0-8-16,0 0 8 0,-3 0 0 0,3 0 0 15,3 0 0-15,-2 0 0 0,-5 0-8 0,8 7 8 16,-8-4 0-16,8-3 0 0,-4 6-8 0,0-3 8 16,-3 6 0-16,3 1 0 0,-4-1-9 0,1-2 9 15,0 8 0-15,-1-5-9 0,4 2 9 0,-3 1 0 16,0-4 0-16,-1 4 0 0,1-1 0 0,-1 4 0 16,-3 0 0-16,0-7 0 0,0 7 0 0,-3-4-10 0,-1 1 10 15,1-4-10-15,0 4 34 0,-4-4 8 0,0 4 0 0,0-4 1 16,-4 4-20-16,0-7-4 0,1-3-1 0,-4 6 0 15,3 4-8-15,-6-4 0 0,-1 1 0 0,1-1 8 16,-4 1-8-16,-1-1 0 0,1-3 0 0,0 1 0 16,-3-4 0-16,2 6 0 0,1-9 0 0,4 0 0 31,-4 0-56-31,0 0-6 0,-1-9-2 0,5-1-990 0</inkml:trace>
  <inkml:trace contextRef="#ctx0" brushRef="#br2" timeOffset="115880.31">21745 4690 403 0,'0'0'36'0,"-3"-10"-36"0,6 1 0 0,-6 2 0 15,-8-2 270-15,4 0 47 0,14-1 10 0,-7 7 1 16,0-3-252-16,0 6-52 0,0 0-9 0,4-3-3 16,3-7-12-16,-7 10 0 0,0 0 8 0,0 0-8 15,0 0 0-15,0 0 9 0,3 10-9 0,-3-10 8 16,-3 3 0-16,3 6-8 0,3 10 12 0,-3-10-4 15,-7 4 16-15,7 0 4 0,7-1 0 0,-7 4 0 16,-7-4 22-16,4 1 5 0,6-1 1 0,1 7 0 0,-1 0-3 16,-3 3 0-16,-3-3 0 0,3 3 0 15,7 3-6-15,-7-3-2 0,0 6 0 0,-4 3 0 0,1-6-12 0,-1 7-2 16,1-1-1-16,-4 10 0 0,0 0-18 16,-1-7-4-16,5 7-8 0,-1 3 12 0,-3 3 0 15,0-3-1-15,11 0 0 0,-8 0 0 0,1 6 2 16,-1-6 1-16,4 0 0 0,4 6 0 0,-4-6 2 0,3 6 1 15,-6-6 0-15,3 6 0 0,7-6-2 0,-7 0-1 16,-4-4 0-16,1 4 0 0,3-6 6 0,0-4 2 16,0 7 0-16,-4-6 0 0,4 2-2 0,0-2 0 15,0-1 0-15,0-2 0 0,-7-1-8 0,4-3-1 16,6-3-1-16,-3 4 0 0,0-1 13 0,0-3 2 16,0-3 1-16,4-3 0 0,3-7-26 0,-4 10 0 15,-3-12-14-15,4 2 5 0,-1 4 17 0,1-4 3 0,-1-2 1 16,1-1 0-16,-8-3-12 0,4-6 10 0,4 10-10 15,-4-10 10-15,0 0 0 0,0 0 0 0,3 0 0 0,-3 0 0 16,0 0 3-16,0 0 1 0,0 0 0 0,0 0 0 16,0 0 6-16,0 0 2 0,0 0 0 0,0 0 0 15,0 0-8-15,0 0-2 0,-3 0 0 0,-4-3 0 16,7 3-12-16,-4-7 11 0,1 4-11 0,-4 0 10 16,3-3-10-16,-3 3 10 0,7 3-10 0,-7-7 10 15,-3 7-10-15,-1-3 8 0,4 3-8 0,0-6 8 16,-4 6-8-16,1-3 0 0,-1 3 9 0,1 0-9 15,-1-3 11-15,-3 3-3 0,0-6 0 0,0 6 0 16,0 0-8-16,-4-4 8 0,4-2-8 0,-4 6 8 16,0-3 10-16,-3 3 2 0,-3-9 0 0,-1 9 0 15,-3 0-20-15,-4 0 0 0,4-4 0 0,-8 4 0 16,1 0 0-16,0 4 8 0,0-4-8 0,-1 0 0 0,1 6 8 16,7-3-8-16,-4-3 0 0,4 0 0 0,0 3 0 0,-1-3 0 15,5 0 0-15,-4 0 0 0,-1 0 0 0,1 0 0 16,0 0 8-16,-4-3-8 0,4 3 0 0,0 0 0 15,3 0 0-15,-3 0-9 0,0 0 9 0,-1 0 0 16,1 0 0-16,0 0 0 0,3 0 0 0,0 0 0 16,4 0 0-16,-3 0 0 0,2 0 0 0,1 3 0 15,0-3 0-15,3 0 0 0,-3 0 0 0,4 0 8 16,-5 0-8-16,1 0 11 0,4 0-11 0,-1 0 0 16,4 0 0-16,0-3 0 0,3 3 0 0,1-3 0 15,-1-3 0-15,4 6 0 0,3 0 0 0,1 0 0 16,-4-4 0-16,7 4 0 0,0 0 0 0,0 0 0 0,0 0 0 0,0 0 0 15,0 0 0-15,0 0 0 0,-4-6 0 0,4 6-11 16,0 0 11-16,0 0 0 0,0 0 0 0,0 0 0 16,0 0 0-16,0 0-8 0,0 0 8 0,0 0 0 15,0 0 0-15,0 0 0 0,0 0 0 0,0 0 0 16,0 0 0-16,0 0 8 0,-3 0-8 0,3 0 8 16,0 0-8-16,0-9 0 0,0 6 0 0,0-1 0 15,0-2 8-15,0 6-8 0,0-9 10 0,0 6-10 16,0-7 8-16,-4 1-8 0,4 6 0 0,0-4 9 15,0-5-9-15,0 3 0 0,0-1 0 0,-3-2 0 16,3 2 0-16,0 1 12 0,-4-4-12 0,4 1 12 16,-3-1-12-16,3-6 12 0,-4 0-12 0,4-2 12 15,-3 2-12-15,3-3 0 0,0 6 0 0,-4-9 8 16,1 3-8-16,-1-3 0 0,4-3 0 0,-3 6 0 0,-4-10 0 0,-1 7 0 16,5-6 0-16,-4 0 8 15,7-7-8-15,-4 7 0 0,1 6 0 0,-1-7 0 0,1 1 0 16,-4 3 0-16,3-4 0 0,1 7 0 0,-1-6 0 0,4 3 0 15,-3 3 0-15,3-4 0 0,0 4 0 0,0 3 0 16,0-6 0-16,0 3 0 0,0-6 0 0,3 2 0 16,1-2 0-16,-1 0 0 0,4-1 0 0,-3 7 0 15,-1-3 0-15,4 3 0 0,-3-6 0 0,-4 2 0 16,3-2 0-16,-3 9 0 0,0-9 0 0,-3 9 0 16,3-7 0-16,-4 8 0 0,1-1 0 0,-1-4 0 15,-3 5 0-15,4-5 0 0,-4 4 0 0,0 7 0 16,3-4 0-16,-3-3 0 0,-4 3-8 0,8-3 8 0,-4 3 0 15,3 7 0-15,-3-7 0 0,4 7 0 0,-1-7 0 16,1 6 0-16,-1 10-8 0,4-13 8 0,-3 10 0 16,3-3 0-16,3-1 0 0,-3 1-11 0,0-1 11 0,0 10-8 15,0 0-14-15,0 0-2 0,0 0-1 0,0 0 0 32,7 7-126-32,4-4-25 0,3 3-4 0,-4-3-2 0</inkml:trace>
  <inkml:trace contextRef="#ctx0" brushRef="#br2" timeOffset="117070.9">20482 4972 1476 0,'-10'-13'65'0,"3"7"14"0,3-3-63 0,1 5-16 0,-1-5 0 0,1 0 0 16,3-1 0-16,3 1 8 0,1 3-8 0,-1-4 0 15,1-6 0-15,3 4 0 0,-4 2 0 0,8-2 0 16,-4-1 0-16,0 1 0 0,0-4 0 0,0 7 9 15,0-4-9-15,0 10 0 0,-3-6 0 0,-4-1 0 16,0 1 0-16,-4 6 0 0,1 3 0 0,-1-7 0 16,-6 4-25-16,2 3 2 0,-2-3 1 0,-1-3 0 15,-3 6 6-15,0 0 2 0,0 0 0 0,0-3 0 16,3-4 14-16,-3 7 0 0,0-3 0 0,0-3 10 16,0 6 2-16,0 0 0 0,0 0 0 0,-1-3 0 0,1 3 16 15,-3 0 3-15,-1 0 1 0,0 0 0 0,4 3-11 16,-3-3-1-16,-4 6-1 0,6-3 0 0,-6 7-19 0,7-10 0 15,-3 9 0-15,-1 1 0 0,0-10 0 0,4 3 0 16,0 6 0-16,3-6 0 0,1 7 0 0,3-4 0 16,0-3 8-16,0 3-8 0,3 1 28 0,4-7-2 15,0 0 0-15,-3 9 0 0,-1-3-8 0,4 4-2 16,0-10 0-16,0 6 0 0,4 4 13 0,-1-4 3 16,4-3 0-16,4 3 0 0,3-3 8 0,4-3 1 15,-1 3 1-15,8-3 0 0,0 0-22 0,3 0-5 16,4 0-1-16,-1 0 0 0,1-3-4 0,3 3-1 15,1-3 0-15,6-3 0 0,-3-3-1 0,7 5-8 16,3-2 12-16,0 0-4 0,4 0-8 0,4 2 0 0,-8-2 0 0,4 6 8 16,-4 0-8-16,-3 0 8 0,0 0-8 15,0 0 8-15,7 0-8 0,-4 0 0 0,4 0 0 0,0 0-11 16,-3 10 11-16,2-10 0 0,-6 6 0 0,4 0 0 16,-4-6 0-16,3 6 0 0,4-6 0 0,3 0 0 15,-3-6 0-15,7 3 0 0,7 0-10 0,-3-3 10 16,-4-4-16-16,0 7 4 0,7-3 1 0,0-7 0 15,3 1-3-15,4-1-1 0,-3-3 0 0,3 4-593 16,-7-7-118-16</inkml:trace>
  <inkml:trace contextRef="#ctx0" brushRef="#br3" timeOffset="122818.12">3704 3695 518 0,'-3'-18'23'0,"3"8"5"0,-11 1-28 0,4 3 0 0,0-4 0 0,0 1 0 16,-4-1 300-16,4 1 56 0,0 0 10 0,4 2 2 15,-8-2-259-15,11 3-52 0,-7 2-10 0,4-5-3 0,3 0-21 0,-4 9-5 16,4 0-1-16,0 0 0 0,0-10 4 16,0 10 1-16,0 0 0 0,0 0 0 0,0 0 7 0,0 0 2 15,0 0 0-15,0 0 0 0,0 0-8 0,0 0-2 16,0 0 0-16,0 0 0 0,0 0 11 0,0 0 1 15,0 0 1-15,0 0 0 0,0 0 12 0,0 0 2 16,0 0 1-16,0 0 0 0,0 0-10 0,0 0-3 16,0 0 0-16,4 10 0 0,-1 8-10 0,4-8-2 15,-7 6-1-15,4-1 0 0,3 7 5 0,-4-6 0 16,4 3 1-16,-3 9 0 0,6-3-29 0,-6 6 0 16,3 1 0-16,0-1 0 0,0 4 0 0,4-4 0 15,-8-3 0-15,4 7 0 0,-7 2 0 0,7-2 8 16,-7-1-8-16,0 13 0 0,7-12 12 0,-7 15-3 0,0-16-1 15,0 17 0-15,0-11 5 0,0 4 1 0,0-3 0 16,0-3 0-16,0 2-2 0,4-2 0 0,-4 0 0 0,7 2 0 16,-7 1 0-16,0 3 0 0,3-3 0 0,-3 9 0 15,11-6-4-15,-11 0 0 0,0 0-8 0,4 6 12 16,3 0-12-16,-7-6 8 0,0 0-8 0,0 9 0 16,0 1 0-16,0-1 8 0,0 0-8 0,0 4 0 15,0-4 0-15,0 0 0 0,-7 4 0 0,3-4 0 16,4 0 0-16,-7 1 8 0,3 2-8 0,1-3 0 15,-4 4 0-15,3-4 0 0,4-9 0 0,-7 6 0 16,4-6 8-16,-1 6-8 0,4-6 0 0,-7 0 9 16,7 6-9-16,-3-6 12 0,3 0-12 0,-7 6 12 15,3-6-12-15,4-3 0 0,-7 3 9 0,3-3-9 16,1-1 11-16,-4 1-3 0,3 0 0 0,-3 3 0 0,0 0-8 16,-3 0 0-16,3 3 0 0,3-4 0 0,-10 1 0 0,7 0 0 15,-4-3 8-15,4 0-8 0,0 0 11 0,4-7-3 16,-8 1-8-16,4 5 12 0,0-2-3 0,0 0-1 15,3-7 0-15,-3 0 0 0,7 7-8 0,-7-4 0 16,7 1 0-16,-7 3 0 0,4-7 8 0,3 0 0 16,0 1 0-16,0-1 0 0,-7-6-8 0,7 6 0 15,0-2 0-15,-4-4-11 0,4 6 11 0,-7 0 0 16,4 1 8-16,-1-1-8 0,4-3 0 0,0-3 0 16,-7-3 0-16,3 0 0 0,4 3 0 0,-7-3 0 0,4 0 0 15,-1-6 0-15,4 3 12 0,0-7-1 0,0 4-1 16,0-3 0-16,0-4 3 0,0 0 1 0,0 1 0 0,0-10 0 15,0 0-5-15,4 6-1 0,-4-6 0 0,3 10 0 16,-3-10-8-16,0 0 10 0,7 6-10 0,-7-6 10 16,0 0-10-16,11 3 0 0,-11 6 0 0,7-6 8 15,0-3-8-15,4 7 0 0,-11-7 0 0,3 3 0 16,4-3 0-16,-7 0 8 0,7 0-8 0,0 6 0 16,4-6 0-16,-4 0 8 0,0 0-8 0,4-6 0 15,-1 6 0-15,-3 0 8 0,11 0-8 0,-11 0 0 16,4-3 0-16,-1-4 8 0,4 7-8 0,4 0 0 15,-4-3 0-15,0 3 0 0,0-9 8 0,7 9-8 16,1-3 0-16,2-3 0 0,1-4 0 0,0 10 0 16,3-3 0-16,4-6 0 0,-8 9 0 0,8-4 0 15,-7-2 0-15,3 6 0 0,4 0 0 0,-8 0 0 16,5 0 0-16,2-3 0 0,-6-3 0 0,3 6 0 0,4-3 0 16,-7-1 0-16,3-2 0 0,7-3 0 0,1 6 0 0,2-7 0 15,-2 1 0-15,6-1 0 0,0 7 0 0,1-6 0 16,3-1 0-16,-4 7 8 0,0-3-8 0,-7 3 0 15,4-6 0-15,0 9 0 0,0-10 0 0,3 10 0 16,4-3 0-16,-4 3 0 0,1 0 0 0,-1 0 0 16,4 3 0-16,0-3 0 0,0 6 0 0,-11-2 0 15,4-8 0-15,0 4 0 0,-1 0 0 0,5-6 0 16,-4 6 0-16,6-3 0 0,5-3 0 0,-4 3 0 16,-1-1 0-16,-2-2 0 0,-1 3 0 0,0-3 8 15,1 3-8-15,-8-4 0 0,4 4 0 0,0 3 8 16,3-3-8-16,7-3 0 0,-13 6 0 0,6 0 0 0,0 0 8 15,-3 6-8-15,7-3 0 0,-11 7 0 0,4-7 0 0,0 3 0 16,-4 3 0-16,0-2 0 0,1-1 0 0,3-3 0 16,3 3 0-16,-7-2 0 0,-7-4 0 0,8 6 0 15,2-3 0-15,-2-3 0 0,6 3 0 0,-7-3 0 16,-3 0 0-16,0 0 0 0,0 0 0 0,-1 0 0 16,-2-3 0-16,-5 3 0 0,5 0 8 0,-1-3-8 15,0-3 0-15,0 6 0 0,-3 0 0 0,7 0 8 16,-8 0-8-16,5 0 0 0,2 0 0 0,-10 0 0 15,8 9 0-15,-1-6-11 0,-3-3 1 0,3 9 0 16,-3-2 10-16,-1-4 14 0,-3 6-3 0,1-6-1 16,-1 4-10-16,0-4 0 0,0-3 0 0,-3 6 0 15,3-3 0-15,-4-3 0 0,1 0 0 0,0 0 0 16,-1 0 0-16,1 0 0 0,3-3 8 0,0-3-8 0,4 3 0 16,-7-4 0-16,-1 4 0 0,8-3 8 0,-11 3-8 15,7-7 0-15,-3 10 0 0,0-9 8 0,-1 6-8 16,-3-6 0-16,4 5 0 0,0-2 0 0,-1-3 0 0,-6 2 8 15,3 1-8-15,-3-3 8 0,-4 6-8 0,3-7 0 16,-3 1 9-16,-3-1-9 0,3 7 8 0,-4-6-8 16,8-1 10-16,-11 1-10 0,3-3 10 0,1-7-10 15,3 6 10-15,-3 1-10 0,3-7 8 0,-4 6-8 16,1-6 0-16,-1-3 9 0,1 4-9 0,-1-4 0 16,1-3 9-16,-4 3-9 0,3-7 0 0,-3 8 8 15,4-11-8-15,-4 1 0 0,0-4 0 0,0-2 0 16,0 5 0-16,0-5 8 0,-4-4-8 0,1 0 0 15,3 0 8-15,-4 1-2 0,1 2-6 0,3-9 0 0,-4 3 0 16,4 0 0-16,0-6 0 0,0-3 0 0,0-1 0 16,-3 1 0-16,6 0 0 0,-6-1 0 0,3 1 0 0,-4-6 0 15,1 2 0-15,3-2 0 0,0-4 0 0,0 0 0 16,0 0 0-16,0 4 0 0,3-1 0 0,1-2 0 16,-1 5 0-16,1-6 0 0,-1 1 0 0,4-1 0 15,-3 0 0-15,3 4 0 0,0 5 0 0,0-2 0 16,0 3 0-16,0-1 0 0,0-5 0 0,4 5 0 15,-4 1 0-15,0 0 0 0,0-1 0 0,4 1 0 16,-1 0 0-16,1 3 0 0,-4-1 0 0,7-2 0 16,-11 6 0-16,4-6 0 0,0 6 0 0,1-7 0 15,-1 1 0-15,0 6 0 0,0 0 0 0,-4 3 0 16,1 3 0-16,-4-2 0 0,7-1 0 0,-7 3 0 16,0 6 0-16,0-12 0 0,0 3 0 0,0 13 0 15,0-3 0-15,0 2 0 0,0-2 0 0,0 2 0 0,0 4 0 0,0-3 0 16,0 9 0-16,0 0 0 0,0 0 0 0,0-6 0 15,0 6 0-15,0 3 0 0,0 3 0 16,0-6 0-16,0 3 0 0,-7 1 0 0,3 2 0 0,1 0 0 16,3 1 0-16,-4-1 0 0,-3 7 0 0,4-7 0 15,3-3 0-15,0 10 0 0,-4 6 0 0,1-10 0 16,-1 4 0-16,0-1 0 0,1 4 0 0,-1 0 0 16,-3-1 0-16,4 4 0 0,3 3 0 0,-7-6 0 15,3 3 0-15,1-3 0 0,3 6 0 0,-4-4 0 16,-3 4 0-16,4 0 0 0,-1 0 0 0,4 0 0 15,-7 0 0-15,7 0 0 0,-3 0 0 0,-5 0 0 0,5 0 0 16,-4-3 0-16,7 3 0 0,0 0 0 0,-11-6 0 0,8 6 0 16,-4-3 0-16,0 3 0 0,3 0 0 0,-3 0 0 15,4 0 0-15,-5 0 0 0,1 0 0 0,4 0 0 16,-4 0 0-16,0 0 0 0,-4 0 0 0,4 0 0 16,7 0 0-16,-7 0 0 0,-3 0 0 0,-1 0 0 15,0 0 0-15,4-6 0 0,-7 6 0 0,4 0 0 16,-5 0 0-16,5 0 0 0,-8 0 0 0,8-4 0 15,-4 4 0-15,3-3 0 0,-10-3 0 0,7 6 0 16,0-3 0-16,3-3 0 0,-10 6 0 0,7-4 0 16,-4 4 0-16,-3-6 0 0,3 3 0 0,-3 0 0 15,0-3 0-15,3 6 0 0,-3-3 0 0,0-4 0 16,-4 7 0-16,4-3 0 0,0-3 0 0,-4 6 0 16,-3-6 0-16,3-1 0 0,-3 7 0 0,0-3 0 15,-4 3 0-15,0-6 0 0,-3 3 0 0,3 3 0 0,-3 0 0 0,0-6 0 16,-4 2 0-16,4 4 0 0,-4 0 0 0,4-3 0 15,-4-3 0-15,-3 6 0 0,3-3 0 0,-11 3 0 16,1 0 0-16,3-6 0 0,0 2 0 0,0 4 0 16,0 0 0-16,4-3 0 0,0-3 0 0,-1 6 0 15,1-3 0-15,-4 3 0 0,4-6 0 0,-7 6 0 16,-4 0 0-16,0-4 0 0,-4 4 0 0,4 0 0 16,-3 0 0-16,3 0 0 0,-3 4 0 0,-1-4-8 15,1 0 8-15,-8 0-10 0,1 9 10 0,3-9 0 16,0 0 10-16,3 9-2 0,1-9-8 0,3 4 0 15,0 2 0-15,-7-6 0 0,0 0 0 0,-7 0 0 0,7 0 0 16,0 0 0-16,7 0 0 0,-7 0 0 0,11 0 0 16,-4 0 0-16,4-10 0 0,-4 7 0 15,-7-3 0-15,3 6 0 0,4-9 0 0,0 9 0 0,0-4 0 0,8 4 0 16,-1-6 0-16,3 3-8 0,-2-6 8 0,6 9-10 16,-7-3 10-16,-4-4 0 0,8 7 8 0,3 0-8 15,4 0 0-15,0 0 0 0,-1 7 0 0,8-4 8 31,-3 3-60-31,6-3-12 0,7 6-3 0,-3-5 0 16,0 5-206-16,3 10-42 0</inkml:trace>
  <inkml:trace contextRef="#ctx0" brushRef="#br3" timeOffset="128575.88">21932 5467 1209 0,'-7'0'108'0,"0"0"-87"0,7 0-21 0,0 0 0 16,-7 0 156-16,7 0 26 0,0 0 6 0,0 0 0 16,0 0-101-16,4-9-21 0,3 3-4 0,0 6-1 15,7 0-9-15,0-13-3 0,-4 13 0 0,5-9 0 16,2 9-22-16,4-4-5 0,-6-5-1 0,2 9 0 16,1-9-11-16,3 9-2 0,0-3-8 0,-3-4 12 15,-8 7-12-15,4-3 0 0,4 3 0 0,-4 0-10 16,0 0 10-16,0 0 16 0,1-3-4 0,-5 3-1 15,-3 0 8-15,0 0 1 0,-7 0 1 0,11 0 0 16,-1 0-1-16,-10 0-1 0,0 0 0 0,0 0 0 16,11 3-19-16,-11-3 10 0,0 0-10 0,0 10 8 15,0 2 0-15,0-3-8 0,0 1 12 0,-4-1-4 16,-3 4-8-16,4-1 10 0,3 1-10 0,-4 3 10 16,-6-1-10-16,-1 1 0 0,8 0 0 0,-4-1 0 15,0 1-15-15,-1 0 5 0,-2-4 1 0,3 1 0 16,0-1 9-16,0-2 0 0,0-1 0 0,0 4 0 0,7-4 0 15,0-9 9-15,0 0-9 0,0 0 10 0,0 0-10 0,0 0 0 16,7 0 0-16,0 0 0 0,-7 0-11 0,14 0 3 16,7 0 0-16,-3 0 0 0,-4 0 8 0,0 0 0 15,4 0 0-15,3 0 0 0,0 0 0 16,0 0-8-16,-3 6 8 0,-1 1-12 0,4-7 12 0,-3 0-8 16,-4 9 8-16,0-9-8 0,0 6 8 0,4-3 0 15,-7 7 0-15,3-7 0 0,-7 6 0 0,3 1 0 16,1-4 0-16,0 0 0 0,-4 1 0 0,0-4 0 15,0 6 0-15,0 1 0 0,0-7 8 0,0 6 0 16,0-3 0-16,-4 1 0 0,8-1 0 0,-7-3 0 16,-1 6 0-16,-3 1 0 0,4-1 4 0,-4 1 0 0,-4 2 1 15,1 1 0-15,-1-4 9 0,1 4 2 0,-1 9 0 16,-3-13 0-16,0 0-24 0,0 4-8 0,0-4 0 0,0 1 0 16,-4 2 8-16,1-2 0 0,3-1 8 0,-4 1-8 15,-3-7 0-15,3 6 0 0,1 4 0 0,-4-13 0 16,3 9 0-16,-7-9-10 0,-3 9 10 0,7-9-13 31,3 0-16-31,-3 7-3 0,0-14-1 0,0 7 0 16,0 0-123-16,3-9-25 0,8 0-5 0,-4 2-763 0</inkml:trace>
  <inkml:trace contextRef="#ctx0" brushRef="#br3" timeOffset="130241.01">21855 5019 864 0,'-15'0'38'0,"15"0"8"0,-7-6-37 0,0-1-9 15,-7 7 0-15,7-3 0 0,7 3 244 0,0 0 48 16,-3-6 8-16,3 6 3 0,0-10-211 0,3 10-41 16,4-12-9-16,-7 12-2 0,0 0 2 0,14 0 0 15,4-10 0-15,3 10 0 0,-7-3-11 0,4 0-3 16,0-3 0-16,-1 6 0 0,4 0 5 0,1-3 1 16,-5 3 0-16,4 0 0 0,1 0-15 0,-1 0-3 15,0 0-1-15,0-6 0 0,7 6-3 0,-3 0-1 16,3 0 0-16,-7 0 0 0,0-4 24 0,8 4 5 15,-1-6 0-15,4 6 1 0,-8 0-22 0,8 0-5 16,0-3-1-16,0 3 0 0,-4-9-4 0,0 9-1 16,0-4 0-16,1-2 0 0,-1 3-8 0,0-3 0 15,-3 6 0-15,6-13 0 0,1 13 9 0,-4-3-9 0,-3-3 10 16,-4 3-10-16,7-7 12 0,-6 10-3 0,-5-3-1 0,-3-3 0 16,-3 6-8-16,3-3 0 0,0-4 0 0,0 7 0 15,-14 0 0-15,11 0 0 0,-1 0 0 0,5 0 0 16,-8 0 0-16,3-3 15 0,1 3-3 0,-4 0 0 15,3 0-12-15,-10 0 0 0,0 0 0 0,7 0 0 16,4 0 0-16,-11 0 0 0,0 0 0 0,0 0 0 16,7 0 8-16,-7 0-8 0,0 0 0 0,0 0 9 15,0 0-9-15,0 0 8 0,4 3-8 0,-4-3 8 16,0 0 4-16,0 0 0 0,0 10 0 0,3-1 0 16,-3 4-2-16,0-7 0 0,0 4 0 0,0-4 0 15,0 9 0-15,0-2 0 0,4 0 0 0,-1 5 0 16,-3-5-10-16,4 9-11 0,-1 0 3 0,1-3 0 0,3 3 8 15,0 6 0-15,0 3 0 0,0 1 0 16,0 2 0-16,0 7 0 0,0 3 0 0,0 0 0 0,0 3 0 0,0-3-10 16,0 3 10-16,-3 0-10 0,-1 0 10 0,1 3 0 15,0 0 0-15,-1-3 0 0,1 3 0 0,-4-6 0 16,3 0 0-16,-3 6 0 0,0-9 0 0,4-7 8 16,-1 4-8-16,-3 0 8 0,4-7 0 0,-4 0 0 15,3 1 0-15,-3-1 0 0,4 0-8 0,-1 1 0 16,-3-1 0-16,4 1 8 0,-1-4 0 0,1-3 0 15,-1 3 0-15,-3-3 0 0,4-3-8 0,-4 6 0 16,3-9 0-16,1-3 8 0,-4 6-8 0,4-7 0 16,-1-2 8-16,1 0-8 0,-1-4 12 0,1 3-3 15,-4-2 0-15,3-1 0 0,-3-9-9 0,0 0 0 16,0 0 0-16,4 3 0 0,-4-3 0 0,0 0 10 16,0 0-10-16,0 0 10 0,0 0 6 0,0 0 2 0,0 0 0 0,0 0 0 15,0 0 0-15,0 0 0 0,0 0 0 0,-4 7 0 16,-6-4-9-16,10-3-1 0,0 0-8 0,-7 0 12 15,3 6-12-15,-7-6 0 0,8 0 8 0,-4 0-8 16,-4 3 0-16,4-6 0 0,-3 3 0 0,-1 0 0 16,0 0 0-16,-3 0 8 0,-3 0-8 0,-1 0 0 15,0 0 0-15,1-6 9 0,-8 6-9 0,4 0 8 16,3 0 0-16,-6 0 0 0,-8 0 0 0,7 0 0 16,0 0 0-16,1-3 0 0,-8 3 0 0,0 0 0 15,4 0-8-15,0 0 10 0,3-7-10 0,-3 7 10 16,-4 0-10-16,4 0 8 0,0-3-8 0,-1 0 8 15,-6-3-8-15,3 6 12 0,1 0-12 0,2-3 12 0,5-4-12 16,-4 7 0-16,-4 0 0 0,4 0 0 16,6 0 0-16,-2-3 0 0,-1 3 0 0,0 0 0 0,8-6 0 0,-1 6 0 15,4 0 0-15,-4 0 0 0,4-3 0 0,0 3 0 16,0 0 0-16,3 0 0 0,-3 3-8 0,4-3 8 16,-1 6 0-16,1-6 0 0,-1 0 0 0,4 3 0 15,0-3 0-15,0 0 0 0,7 0-8 0,-7 0 8 16,0 0 0-16,7 0 0 0,0 0 0 0,-4 0 0 15,1-3 0-15,3 3 0 0,0 0 0 0,-4-6 0 16,4 6 0-16,-3-3 8 0,-5-6-8 0,5 5 0 16,-1-2 9-16,4 6-9 0,-7-6 0 0,4 0 8 15,3-4-8-15,0 7 0 0,-4-3 8 0,4-1-8 16,-3 1 10-16,3-3-10 0,0-1 10 0,-4-2-10 0,4 2 10 0,-3-2-10 16,3-7 11-16,-4 7-11 0,1-7 12 15,-1 6-12-15,1-6 12 0,-1 4-12 0,1-4 12 0,-1-3-12 16,-3-6 0-16,3 6 0 0,4 0 0 15,0-3 0-15,-7-3 0 0,4 2 8 0,3-2 1 0,0-3 0 16,3-1 2-16,-3 1 0 0,-3-10 0 0,6 10 0 16,1 0-11-16,-1-13 0 0,-6 12 0 0,3-2-11 15,3-4 11-15,-3 4 0 0,0 2 0 0,0 1 0 16,-3-3 0-16,3-4 0 0,3 7 0 0,-6-4 0 16,-1-6 0-16,1 10-13 0,3-10 3 0,0 7 1 15,0-1 9-15,-4-2 11 0,8 2-3 0,-4 1 0 16,3-4-8-16,1 7-11 0,-4-1 3 0,0 7 0 15,3-6 8-15,1 3 0 0,-8-4 0 0,4 10 0 16,-3-9 0-16,3 9 0 0,0 0 0 0,0 3 0 0,-7-3-10 0,3 10 0 16,8 2 0-16,-8-2 0 15,1 2-88-15,-1 1-18 0,4 9-3 0,0 0-842 16,0 12-169-16</inkml:trace>
  <inkml:trace contextRef="#ctx0" brushRef="#br4" timeOffset="138677.4">5383 3526 806 0,'0'0'36'0,"-3"-6"7"0,-1-4-35 0,4 7-8 0,-3-6 0 0,3 9 0 16,0-3 253-16,-4-3 49 0,4 6 10 0,0-4 1 15,-7-5-218-15,7 9-44 0,-3 0-9 0,3 0-2 16,-7 0-4-16,7 0 0 0,-7 0-1 0,7 0 0 16,-7-3-15-16,7 3-2 0,-4 0-1 0,4 0 0 15,0 0 15-15,0 0 2 0,0 0 1 0,0 0 0 16,-7 3-16-16,7-3-3 0,0 0-1 0,-4 9 0 15,4-9-5-15,-3 10-1 0,3-10 0 0,-4 3 0 16,1 6-9-16,3-6 12 0,0-3-12 0,-4 16 12 16,4-13-12-16,0-3 0 0,0 13-12 0,0-7 12 15,0-6-34-15,0 13 1 16,0-4 0-16,0 0 0 0,0-9 9 0,0 4 3 0,0 5 0 0,0-9 0 0,0 0 21 16,0 9 0-16,0 1 0 0,0-10 0 0,0 0 0 15,0 0 0-15,0 0 0 0,0 0 0 0,0 0 13 0,0 0 1 16,0 0 0-16,0 0 0 0,0 0-2 0,0 0 0 15,0 0 0-15,0 0 0 0,0 0-3 0,0 0-1 16,0 0 0-16,0 0 0 0,0 0-8 0,0 0 0 16,0 0 0-16,0 0 8 0,0 0 2 0,0 0 0 15,0 0 0-15,0 0 0 0,0 0 11 0,0 0 3 16,0 0 0-16,0 0 0 0,-7 3 19 0,7-3 4 16,0 0 1-16,-3 0 0 0,-4 9-23 0,7-9-4 15,-7 0-1-15,7 0 0 0,0 0-12 0,-7 0-8 16,3-3 10-16,-10 3-10 0,7 0 12 0,7 0-4 0,-4-6-8 0,-3 6 12 15,4 0-12-15,3 0 0 0,-7-3 8 0,0 3-8 16,0 0 0-16,3-6 0 0,4 6 8 0,-7-4-8 16,0 1 0-16,3-3 0 0,-3 3 0 15,7 3-10-15,-7-6 34 0,4 6 6 0,-8 0 2 0,8-4 0 16,-4 4-20-16,3 0-4 0,-6 0-8 0,10 0 12 16,-8 0-12-16,8 0 9 0,0 0-9 0,0 0 8 15,-7 0 0-15,7 0 0 0,0 0 0 0,0 0 0 16,0 4-8-16,0 5 10 0,0 4-10 0,0-4 10 15,0-9-10-15,0 0 0 0,0 9 0 0,0 4 0 16,4-4 0-16,-4 4 0 0,0-4 9 0,0 1-9 16,0-10 12-16,0 18-3 0,0-8 0 0,0 6 0 15,0-1-9-15,-4 7 0 0,4-6 0 0,0 3 8 0,0 9 2 16,0-3 0-16,-7 3 0 0,7-3 0 0,0 4 3 16,0 2 1-16,0-6 0 0,0 6 0 0,0 1-6 0,-3-1-8 15,3 10 11-15,0 0-11 0,0-7 8 0,0 10-8 16,0-3 0-16,0 3 0 0,-7 3 0 15,7 0 0-15,-4-7 0 0,4 14 0 0,-3-4 0 0,3-6 0 16,0 9 8-16,-7 0-8 0,7 7 0 0,-4-7 0 16,4 10 8-16,-7-10-8 0,7 10 0 0,-3-6 0 15,-1 5 8-15,4-2-8 0,0 3 0 0,0-4 0 16,0 4 0-16,0 0 0 0,0-1 0 0,0 1 0 16,0 6 0-16,0-9 0 0,7 2 0 0,0 7 0 15,-3-6 0-15,3 0 0 0,-7-4 8 0,3 4-8 16,1-3 0-16,3-4 0 0,-7 4 0 0,3-4 0 0,-3 4 0 15,7-4 0-15,-7 4 8 0,0-7-8 0,-7 0 0 16,4-3 0-16,3 4 10 0,-7-1-10 0,0-6 8 0,7 3-8 16,-7 4 10-16,3-10-10 0,-3 3 12 0,4-4-12 15,-1-2 16-15,4-6-3 0,0 5-1 0,0-5 0 16,-7 6-4-16,7-7 0 0,0-2-8 0,-4-1 12 16,4 0-12-16,0 1 11 0,0-1-11 0,0 0 10 15,-7 1-10-15,7-1 0 0,0-3 0 0,-3-3 8 16,3 4-8-16,0-4 0 0,0-3 0 0,0-4 8 15,0 4-8-15,0 0 0 0,-7 0 9 0,7-3-9 16,-4-6 8-16,4 2-8 0,-3 1 8 0,3-7-8 16,0 4 8-16,-7 3-8 0,7-4 10 0,0-2-10 15,0 2 14-15,-4-2-3 0,4-7-1 0,0 12 0 16,0-5-10-16,0-4 0 0,-7 3 0 0,7 1 0 0,7 2 0 16,-7-2 0-16,0-1 0 0,0-6 8 0,0 7-8 15,0-10 0-15,0 0 0 0,0 9 0 0,-7 1 0 0,7-10 0 16,0 0 0-16,0 0 0 0,0 0 8 0,0 0-8 15,0 0 8-15,0 0-8 0,0 0 10 0,0 0-10 16,0 0 12-16,0 0-12 0,11 0 12 0,-11 0-12 16,0 0 12-16,0 0-12 0,7-4 9 0,-7 4-9 15,0 0 0-15,0 0 9 0,7-6-9 0,3 6 0 16,-3 0 0-16,-7 0 0 0,0 0 0 0,11 0 0 16,-4 0 0-16,4 0 0 0,-4-3 0 0,0 3 0 15,3 0 0-15,1 0 0 0,3 0 0 0,-3-6 0 0,-4 6 0 0,7 0 0 16,0 0 0-16,0 0 0 0,-3-3 0 0,3-4 0 15,3 7 0-15,-6-3 0 0,7 0 0 16,3-3 0-16,-7 3 0 0,7-4 0 0,-3 7 0 0,6-3 0 16,5-6 0-16,-1 9 0 0,4-3 0 0,3-4 0 15,4 7 0-15,-4 0 0 0,0 0 0 0,4 0 0 16,-4-3 0-16,4 3 0 0,-4 3 0 0,1-3 0 16,-1 0 0-16,4 0 0 0,3 0 0 0,0-3 0 15,4-3 0-15,0 3 0 0,0 0 0 0,3-3 0 16,1-4 0-16,-4 7 0 0,3-3-8 0,-3-1 8 15,3-2 0-15,-3 3 0 0,7-4 0 0,3 4 8 16,-3-3-8-16,4-1 0 0,-4 4 0 0,0 3-11 16,0 3 11-16,-4 0 0 0,4-3 0 0,-4 3 8 15,8 0-8-15,-4 0 0 0,0 0 0 0,-1 3-8 16,1-3 8-16,-3 3 0 0,-1 3 0 0,1-3 0 0,2-3 0 16,-6 0 0-16,4 0 0 0,3 7 8 0,3-7-8 0,-10 3 0 15,10-3 0-15,-3 0-8 0,-7 0 8 0,4 0 0 16,-8 6 0-16,0-6 0 0,1 0 0 0,-1 3 0 15,0-3 0-15,1 3 0 0,-1-3 0 0,-3 7 0 16,3-4 0-16,-3 6 0 0,-4-9 0 0,0 10 0 16,1-7 0-16,-5 6 0 0,-2-3 0 0,2-2 0 15,-6 5 0-15,0-6 0 0,3 6 0 0,-3 1 0 16,3-1 0-16,-3-6 8 0,-1 7-8 0,5-10 0 16,-5 9 0-16,1-6 0 0,0 4 0 0,-4-4 0 15,0-3 0-15,0 9 0 0,-3-3 0 0,-1-2 0 0,1-1 0 0,3-3 0 16,-10 6 0-16,-1-6 0 0,1 3 0 0,-4-3 8 15,4 0-8-15,-11 0 0 0,10 0 0 16,-10 0 8-16,7 0-8 0,-7 0 0 0,7-9 0 0,0 9 8 16,4 0-8-16,-8-3 0 0,4-7 0 0,-3 10 8 15,3-3-8-15,0-3 0 0,-7 3 0 0,7-4 0 16,-3 4 0-16,-1-6 0 0,1 6 0 0,-1-4 8 16,4 4-8-16,-3-3 0 0,-1 0 0 0,4-1 0 15,-3-2 0-15,0-3-16 0,-1 2 4 0,1 1 0 16,-1-4 22-16,4 4 4 0,-3-4 1 0,-1-6 0 15,4 7-15-15,-3-7 0 0,3 3 8 0,0-2-8 16,0-4 9-16,0 0-1 0,-3 0 0 0,-1-7 0 16,4 8-8-16,-3-8 12 0,3-2-12 0,-4 3 12 15,1-10-12-15,-1 7 0 0,1-10 0 0,-1 6 8 0,1-5-8 16,-1 5 0-16,1-2 0 0,3-1 8 0,-7 0-8 0,4-2 0 16,-1 2 0-16,-3-9 0 0,7 3 0 0,-7 0 0 15,4 0 0-15,-4-6 0 0,0 0 0 0,-4 3 0 16,4-3 8-16,0 6-8 0,-3-6 0 0,-1 3 0 15,1-10 0-15,-1 4 0 0,-3-4 0 0,3-2 0 16,1 2 0-16,-1-2 0 0,1 5 0 0,-1-2 0 16,1-4 0-16,3-2 0 0,-4 2 0 0,1-3 0 15,-1 4 0-15,1-4 0 0,3 10 0 0,-4-4 0 16,1 4 0-16,-1-3 0 0,4-1 0 0,-3-2 0 16,-1 2 0-16,4-2 0 0,0 2 0 0,0 4 0 15,0-1 0-15,0 1 0 0,0 0 0 0,0-7 0 0,4 7 0 16,-1-3 0-16,4-4 0 0,-3 10 0 0,3-7 0 0,-4 7 0 15,1-3-8-15,3 6 8 0,-4-3 0 0,1-1 0 16,-1 4 0-16,1 0 0 0,-4 3 0 0,3 4 0 16,1-4 0-16,0 3 0 0,-4 0 0 0,3 7 0 15,-3-1 0-15,4-2 0 0,-1 2 0 0,1 1 0 16,3-4 0-16,-4 7 0 0,1-1 0 0,3-2 0 16,-4 2 0-16,4 1 0 0,0 3-10 0,0-3 10 15,-3 5 0-15,0-2-9 0,-1 3 9 0,1 3 0 16,3-6 0-16,-7 12-8 0,7-3 8 0,-7 1 0 15,0 5 0-15,0-6 0 0,3 10 0 0,-3-4 0 16,0 1 0-16,0 2 0 0,0 1-11 0,0 0 11 16,0 5 0-16,0-5 0 0,-3 0-8 0,3 9 8 15,0-10 0-15,0 10 0 0,0-9 0 0,0 9-9 16,0 0 9-16,0-13 0 0,-7 13 0 0,7 0 0 0,0-3 0 16,0 3 0-16,0 0-9 0,-7 0 9 0,0 0 0 0,-1-6 0 15,5 6 0-15,-4 0 0 0,-4 0 0 0,4 6 0 16,0-6 0-16,0 0 0 0,-3 3 0 0,3-3 0 15,-4 13 0-15,-3-13 0 0,0 0 0 0,0 6 0 16,-4-3 0-16,4 3 0 0,-7-2 0 0,3 5 0 16,-10-6 0-16,3 3 0 0,0-6 0 0,-3 4 18 15,-4 5-2-15,-3-9 0 0,0 6-16 0,-4-3-19 16,0 7 4-16,0-10 1 0,-3 3 14 0,3-3 0 16,1 6 0-16,-5-3 0 0,1 0 0 0,-4 4 0 15,4-7 0-15,-11 0 0 0,3 0 8 0,1 0-8 16,-4 0 12-16,7 0-12 0,-3 0 0 0,6 0 0 0,1 0 0 0,-4-7 0 15,-3 7 0-15,0-3 10 16,-1 3 0-16,-3 0 0 0,0 0-10 0,0 0-11 0,0 3 3 16,4-3 0-16,0 7 8 0,-4-7 0 0,3 0 0 0,1 0-8 15,-4 0 8-15,0 0 8 0,0 0-8 0,-7 0 11 16,11 0-11-16,-11 0-9 0,11 3 9 0,-4-3-13 16,3-3 13-16,-3 3 0 0,0-7 0 0,0 4 0 15,4 3 0-15,-7-3 0 0,6-3 0 0,4 3 0 16,-3-3 0-16,10 2 0 0,-10-5 0 0,6 6 0 15,-6-3 10-15,3 2-10 0,-3-5 8 0,3 6-8 16,-3-3 0-16,-1 2 0 0,4-2 0 0,4 6 0 16,-7 0 0-16,10-3 0 0,-4-3 0 0,5 6 0 15,2 0 0-15,1-6 0 0,-7-1 0 0,3 4 0 16,0 3 0-16,4-6 0 0,-7 3 0 0,6-4 0 0,-3 4-8 16,11 3 8-16,-7-9 0 0,3 9 0 0,4-3 0 0,3-3-11 15,-6-1 11-15,2 1-8 0,5-3-9 0,-8 9-2 16,-3-4 0-16,6-5 0 15,-6 6-94-15,3-3-19 0,4 2-4 0,-4-5-1294 16</inkml:trace>
  <inkml:trace contextRef="#ctx0" brushRef="#br4" timeOffset="150690.31">32628 9164 172 0,'0'0'16'0,"0"0"-16"0,0 0 0 0,0 0 0 16,0 0 159-16,0 0 29 0,0 0 5 0,0 0 2 15,0 0-142-15,0 0-28 0,0 0-5 0,0 0-2 16,0 0-18-16,0 0 10 0,0 0-10 0,0 0 8 15,0 0 28-15,0 0 4 0,0-9 2 0,0 9 0 16,0-3 18-16,4 0 3 0,-4-4 1 0,0 7 0 16,0 0-18-16,0 0-3 0,0-9-1 0,-4 6 0 15,4-7 12-15,0 10 2 0,0 0 1 0,0-9 0 16,0 6-11-16,-3-3-2 0,3-1-1 0,0-2 0 16,0 3 2-16,0-4 1 0,0 7 0 0,0-6 0 15,0-1-22-15,0 1-4 0,0 6 0 0,0-7-1 0,0 1-19 0,3 6 0 16,-3-7 0-16,4 1 0 0,-4 9 10 0,3-3-10 15,-3-3 8-15,4-1-8 0,-4 7 0 0,0-6 0 16,4-3 0-16,-4 9-11 0,0 0 11 0,3 0 0 16,-3 0-9-16,0 0 9 0,0 0 0 0,0 0-11 15,0 0 11-15,0 0-8 0,0 0 0 0,0 0 0 16,0 0 0-16,0 0 0 16,0 0-26-16,0 0-5 0,0 0-1 0,4-3 0 0,-4 3 28 0,7-7 12 15,-7 7-10-15,0 0 10 0,0 0 0 0,0 0 0 16,7-3 0-16,-7 3 0 0,10-3 0 0,-10 3 0 15,0 0 0-15,0 0 0 16,4-6-140-16,-4 6-21 0,7-13-5 0,0-6-1 0</inkml:trace>
  <inkml:trace contextRef="#ctx0" brushRef="#br4" timeOffset="155644.7">24148 5417 1324 0,'0'0'118'0,"0"0"-94"16,0-9-24-16,0 6 0 0,0 3 109 0,0 0 18 16,-4-7 3-16,4 4 1 0,-7-6-43 0,4 9-9 15,-1-3-2-15,-3-4 0 0,0 7-44 0,0 0-9 16,0-3-1-16,-4 3-1 0,4 0-22 0,-3 0 8 16,-5 0-8-16,5 0 0 0,-1 0 15 0,-3 3-2 15,0-3 0-15,0 0 0 0,3 7 16 0,-3-4 3 16,0-3 1-16,0 6 0 0,0 0 5 0,-4 1 1 0,4-4 0 15,0 6 0-15,-4 4-7 0,1-4-2 16,-4 4 0-16,3 2 0 0,-3 1-11 0,7-7-3 16,-4 10 0-16,4-6 0 0,0 5-16 0,3-5 10 0,1 6-10 15,-1 0 8-15,4-4-8 0,4 4 0 0,-1 0 0 16,0-3-11-16,4 6 11 0,0-13 0 0,4 10 0 0,0-7-8 16,3 10 8-16,0-6 0 0,0 0 0 15,0-7 8-15,3 4-8 0,-3-4 0 0,7 7-8 0,-3-10 8 16,0 3 0-16,3-2 0 0,0-4 12 0,0 6-4 15,0-6-16-15,0-3-4 0,0 0 0 0,0 0 0 16,1 0 34-16,-1-3 6 0,0-6 2 0,0 6 0 16,0-4-22-16,4-2-8 0,-1 6 0 0,1-10 0 15,0 4 0-15,3-10 0 0,-4 7-13 0,5-7 4 16,-5 3 9-16,1 0 0 0,-1 1 0 0,-2-4 0 16,2 0 0-16,-3 7 0 0,0-7 0 0,-3 6 8 15,0-6-8-15,-4 10 0 0,0-7 0 0,0 1 0 0,-4-1 8 16,1 0-8-16,-4 4 8 0,0-4-8 0,-4 0 12 15,1 4-1-15,-1-1-1 0,-3-2 0 0,-3 2-10 0,-1 0 0 16,0-5 0-16,-3 8 8 0,4-2-8 16,-1-1 0-16,-3 1 0 0,3 2 0 15,-3-5-33-15,0 8-9 0,0-2-2 0,4 3 0 16,-1-4-10-16,4 7-2 0,-4 3-1 0,1-3 0 16,6-3-118-16,-3 6-23 0,7 0-5 0</inkml:trace>
  <inkml:trace contextRef="#ctx0" brushRef="#br4" timeOffset="157184.22">24426 4931 576 0,'0'0'51'0,"-10"-3"-41"0,-1-3-10 0,-3 6 0 0,7 0 221 0,-4-4 43 15,4-2 8-15,-3 6 1 16,3 0-203-16,0-3-41 0,0-3-8 0,0 6-1 0,-4 0 6 0,4-6 2 15,0-1 0-15,0 4 0 0,-4 3 0 0,1-6 0 16,3 3 0-16,-4 3 0 0,0-7 4 0,-3 7 2 16,0 0 0-16,4 7 0 0,-4-7-1 0,-4 0 0 15,4 3 0-15,0 3 0 0,-8-6 11 0,1 0 3 16,-3 0 0-16,-1 3 0 0,-3-3-13 0,-1 7-2 16,-2-1-1-16,3-6 0 0,-4 0-2 0,4 6 0 15,-4-3 0-15,4-3 0 0,-4 0 0 0,7 0 0 16,-3 6 0-16,0-6 0 0,3 0-8 0,0 0-1 15,1-6-1-15,-1 6 0 0,0 0-11 0,1-3-8 16,-8-3 9-16,4 6-9 0,-1 0 8 0,1 0-8 16,0-6 0-16,3-1 0 0,-3 7 17 0,3-3-2 15,4 3-1-15,3 0 0 0,1-6-14 0,-1 3 11 0,8 3-11 0,-1-7 10 16,4 4 13-16,-4 3 2 0,8-3 1 0,3 3 0 16,0 0-8-16,-7-6-2 0,3 6 0 0,4 0 0 15,0 0-6-15,0 0-2 0,0 0 0 0,0 0 0 16,0 0-8-16,0 0 0 0,0 0 0 0,0 0 0 15,0 0 0-15,0 0 0 0,0 0 0 0,0 0 0 16,-7 0 0-16,0 9 0 0,7-9 0 0,-3 10 0 16,-1-1 0-16,1 1 0 0,3 5 0 0,0 1 0 15,0 0 0-15,3 2 0 0,-6 1 0 0,3 3 0 16,3 3 0-16,1-3 0 0,3 6 0 0,-4 4-11 16,4-1 11-16,-3 4 0 0,3-4 0 0,0 10 0 15,0-7 0-15,4 7 0 0,-4 3 0 0,0-3-8 16,0-4 8-16,-4 1 0 0,4 3 0 0,-3 3 0 15,-1 3 0-15,-3 0 0 0,0 0 0 0,0 0 0 0,-3-3 0 16,3 3 8-16,-7 0-8 0,3-7 0 16,1 4 0-16,-1-3 8 0,1-3-8 0,-1-4 0 0,1 1 0 0,-1 2 8 15,1-5-8-15,3-1 0 0,-4-6 8 0,0 7-8 16,4-4 10-16,0-3-10 0,0-3 0 0,-3 0 8 16,3-3-8-16,3-7 0 0,1 7 0 0,0-7 8 15,-4-2-8-15,3-1 0 0,4 1 10 0,-3-7-10 16,-4-3 10-16,7 6-10 0,-7-6 9 0,7 3-9 15,-7-3 8-15,7 6-8 0,0-2 0 0,-7-4 0 16,10 3 0-16,-2 3 0 0,-8-6 0 0,3 3 0 16,1 7 0-16,-4-10 0 0,0 0 0 0,3 9 0 15,-3-9 0-15,0 0 0 0,4 3 0 0,-4-3 10 0,0 0-10 16,0 0 10-16,0 0-10 0,0 10 0 0,0-10 0 16,0 0 0-16,0 0 0 0,10 0 8 0,-3 0-8 0,0 0 8 15,-7 0-8-15,11-4 0 0,-1-2 0 16,5 3 0-16,2-6 0 0,1 9 0 0,0-10 11 0,3 10-11 15,3-3 0-15,-2-3 0 0,2 6 0 0,-3 0 0 16,1-3 0-16,2-7 0 0,1 10-8 0,-4-3 8 16,4-3 0-16,3 3 0 0,-3-4 0 0,3 4 0 15,4-6 0-15,-4-1 0 0,4 1 0 0,-1 6 9 16,1-6-9-16,0-1 0 0,0 4 0 0,-1 0 0 16,-2-4 0-16,-1 1 0 0,-3 6 0 0,-1-1 0 15,1-2 0-15,0 6 0 0,-1 0-9 0,-2 0 9 16,2 0 0-16,1 0 0 0,0 0 0 0,-1 0 0 15,5 10 0-15,-5-7-8 0,1-3 8 0,-4 9 0 0,-3-9 0 16,3 10 0-16,0-10 0 0,0 9 0 0,0-6 0 0,-3 3 0 16,3-2 0-16,-3 2 0 0,-1-3 9 0,-2-3-9 15,2 0 8-15,-3 0-8 0,-3 0 8 0,-1-3-8 16,1-3 8-16,-4 2-8 0,4-2 12 0,-1 0-2 16,-3 0-1-16,0-4 0 0,4 1 0 0,-7 2 0 15,3 1 0-15,-4-3 0 0,4-1 1 0,-3-2 0 16,-1 2 0-16,1 1 0 0,-1 3-2 0,1-10-8 15,-4 4 12-15,3-1-4 0,1 0-8 0,-4-2 10 16,0 2-10-16,0-6 10 0,3 4-10 0,-3-4 12 16,0 0-12-16,0-3 12 0,0-3-12 0,0-3 8 0,0 3-8 15,0-13 8-15,4 4-8 0,-1-4 0 16,1-6 9-16,-1 3-9 0,-3-3 0 0,4 1 0 0,0-8 0 16,-1 11 8-16,1-4-8 0,3 0 0 0,-4-6 0 0,4 6 0 15,0 0 0-15,-3-6 0 0,3 9 0 0,-4 3 0 16,1-9 0-16,-1 13 0 0,5-7 0 0,-5 6 0 15,1-2 0-15,-4 5 0 0,0 1 0 0,0 6 0 16,0-3-9-16,0-4 9 0,0 7-10 0,3-3 10 16,-3 6-12-16,4 0 12 0,-4 0-13 0,3 3 5 15,-3 4 8-15,4-1-12 0,-4 0 12 0,3 1-12 16,-3 15 12-16,0-16-10 0,0 10 10 0,0-4-10 16,0 7 10-16,0-6-8 0,-3 6 8 0,3 3-8 15,0 0 8-15,-4-10 0 0,4 10-9 0,0 0 9 16,0 0 0-16,-10 0 0 0,3 0 0 0,-4 0 0 15,4 0 0-15,0 3 0 0,-4 4 0 0,1-7 0 0,3 3 0 16,-4-3 0-16,4 6 0 0,-4-3 8 16,1-3 2-16,-1 0 0 0,1 0 0 0,-1 0 0 0,0 3 3 0,1-3 1 15,-8 7 0-15,4-7 0 0,-4 3 3 0,-3 3 1 16,-3-6 0-16,-1 0 0 0,-7 3-2 0,4-3-1 16,-7 0 0-16,3 6 0 0,-7 1-7 0,0-1 0 15,4-3-8-15,-4 7 12 0,0-1-12 0,1-6 9 16,2 7-9-16,-2-10 8 0,2 6-8 0,5-6 0 15,2 0 0-15,8-6-1004 16,7 2-192-16</inkml:trace>
  <inkml:trace contextRef="#ctx0" brushRef="#br1" timeOffset="168113.57">1002 5386 1324 0,'-11'-19'118'0,"8"13"-94"0,-8-4-24 0,-3-5 0 16,4 2 169-16,-1 4 30 0,0-4 5 0,1 4 2 16,6 5-164-16,-10-2-33 0,7 0-9 0,4 0 0 15,-8 3 0-15,0-4 0 0,8-2 0 0,-4 9 0 16,3-3 0-16,1-7 0 0,-8 10 0 0,11-3 0 15,0 3 0-15,-7-9 0 0,7 2 0 0,0 7-9 16,7-6 20-16,-3 0 4 0,6-3 1 0,-6-4 0 16,6 4 32-16,1-1 6 0,0 7 2 0,3-6 0 15,-4-1 3-15,4 1 1 0,-3 3 0 0,3-4 0 0,-3 4 9 16,3-4 3-16,-4 4 0 0,8 0 0 16,-11-3-23-16,4 9-4 0,-1-4-1 0,4-5 0 15,-3 9-25-15,10 0-6 0,-7-3-1 0,7-3 0 0,4 6-12 0,3 0 0 16,8 0-12-16,-1 0 12 0,4 0 0 0,3 0 8 15,7 0 0-15,1 0 1 0,-4 0 0 0,6 0 0 16,8 0 0-16,7 6 0 0,-3-3-1 0,3-3 0 16,-3 9 0-16,-1-5 0 0,-3-4-8 0,7 9 8 15,-3 3-8-15,6-12 8 0,1 10 2 0,-1-4 0 16,-3 4 0-16,4-4 0 0,-1 3 5 0,1-2 1 16,-1-4 0-16,1 6 0 0,3-6-16 0,-10 7 0 15,6-1 0-15,-6-6 0 0,3 7 0 0,-7-10 0 16,0 9 8-16,0-9-8 0,0 12 12 0,-8-12-3 0,5 0-1 15,-1 0 0-15,-6 7 3 0,-1-4 0 0,-3 3 0 0,-4-12 0 16,1 3-3-16,-5 3-8 0,8-7 12 0,0 7-4 16,-7-12-8-16,-4 9 0 0,4-3 0 0,0-4 8 15,3 7-8-15,-7 0 0 0,1-3 9 16,-4 2-9-16,-4-2 0 0,0 6 0 0,-3-3 0 0,-1 0 0 16,1-3 0-16,0 6 0 0,-4-3 0 0,0-4 0 15,4 7 14-15,-11 0-2 0,0 0 0 0,4-3 0 16,-4 3-3-16,-4-6-1 0,4 6 0 0,-3 0 0 15,-7 0-8-15,6-3 12 0,1 3-12 0,-1-3 12 16,-6-4 1-16,6 4 1 0,1 3 0 0,0-9 0 16,-4 2-14-16,10 7 0 0,-10-12 8 0,4 9-8 15,3-3 0-15,4-4 9 0,-8 7-9 0,4 0 8 16,-3-3-8-16,0-4 8 0,3 7-8 0,-11 0 8 0,8-3-8 16,-1 2 0-16,-10 4 0 0,11-6 8 0,-1 3-8 15,-2-3 0-15,-1 6 0 0,3-6 0 0,-6-1 0 0,6 4 8 16,1 3-8-16,-8-9 8 0,4 2-8 0,1 7 0 15,-1 0 0-15,3-6 0 0,-6 0 0 0,6 6 0 16,-6-3 0-16,-4 3 0 0,7-7 8 0,-7 7 0 16,3 0 0-16,-3 0 0 0,7 0-8 0,-7 0-11 15,0 0 3-15,0 0 0 0,7 0 8 0,-7 0 0 16,0 0 0-16,0 0 0 0,8-3 0 0,-8 3 0 16,0 0 10-16,0 0-10 0,0 0 12 0,10 0-4 15,-10 0-8-15,4 0 12 0,-4 0-12 0,10 0 0 16,-10 0 0-16,0 0-10 0,0 0 10 0,0 0 0 15,4 3 10-15,-4-3-10 0,7 0 0 0,-7 0 0 0,0 0 0 16,7 0-10-16,-7 0 10 0,7 10 0 0,-7-10 10 16,11 6-10-16,-11-6 0 0,3 6 0 0,4 4 0 0,-7-4-10 15,7 4 10-15,0-4 0 0,-7 3 0 16,4 7 8-16,3-10-8 0,-4 13 0 0,-3-6 0 0,11 8 0 16,-11-5 0-16,10 0-8 0,-10 3 8 0,4 9-8 15,3-3 8-15,-7 3 0 0,7-6 0 0,0 3 0 16,-7 7 8-16,11 5-8 0,-8-2 8 0,1 5-8 15,3 1 0-15,-7-6 0 0,3 9 0 0,4 3-8 16,-7 0 8-16,0 3 0 0,0-6 0 0,0 9 0 16,0-3 0-16,0 4 0 0,0-1 0 0,-7 0 0 15,7 0 0-15,-3 1 0 0,-8 5 8 0,8-5-8 16,3-1 0-16,-7 0 0 0,3 1 0 0,4-4 0 16,-7-3 0-16,7 6 0 0,0-6 0 0,0 0 0 0,0 3 0 15,7 1 0-15,-7-8 0 0,4 4 0 16,3 1 0-16,-7-1 0 0,3-7 0 0,1 10 0 0,3-6 0 0,-7 0 0 15,0 0 0-15,0 3 8 0,0 0-8 0,0-6 0 16,0 3 0-16,-7 6 0 0,7-6 0 0,-4 6 0 16,1-6 0-16,3 0 8 0,0 3-8 0,-7-9 0 15,7 12 0-15,0-9 0 0,0 2 0 0,7-2 0 16,-7-6 0-16,3 6 0 0,8 2 0 0,-8-2 8 16,4 0-8-16,4-7 0 0,-4 7 0 0,4-3 0 15,-4-4 0-15,-4 1 8 0,8 2-8 0,-1-2 0 16,-6-1 8-16,3 7-8 0,-3-9 8 0,-1 5-8 15,4-2 8-15,-3-1-8 0,-4 4 0 0,7-4 0 0,-7 1 0 16,0 2 0-16,0-2 0 0,0-4 0 0,-7 1 8 16,7-4-8-16,0-3 0 0,0 6 0 0,0-9 0 15,0 10 0-15,7-10 8 0,-7 3-8 0,0-10 8 16,0 7-8-16,3-3 8 0,1-6-8 0,3 5 8 0,-7-5-8 16,0 3 0-16,3-4 0 0,4 1 0 0,-7-1 0 15,4 7 0-15,-1-6 0 0,-3-4 8 0,4 4-8 16,0 2 9-16,-1-2-9 0,-3-4 12 0,7 4-12 15,-7-4 0-15,4-6 0 0,-4 7 0 0,0-1 0 16,7-6 0-16,-7-3 0 0,0 10 0 0,0-10 0 16,0 0 13-16,-7 6-4 0,7-3-1 0,0-3 0 15,0 0-8-15,0 0 0 0,0 10 0 0,0-10 0 16,0 0 0-16,0 0 0 0,0 0-8 0,0 9 8 16,0-9 0-16,0 0 0 0,0 0 0 0,0 0 0 15,0 0 0-15,0 0 0 0,0 0 8 0,0 3-1 16,0-3-7-16,0 0 0 0,0 0 0 0,0 0 0 0,-4 9 0 0,4-9 0 15,0 0 0-15,0 0 0 0,-7 0 0 0,7 0 0 16,0 0 0-16,0 0 0 0,0 0 0 0,0 0 0 16,0 0 0-16,0 0 0 0,0 0 0 0,-3 10 0 15,-5-7 0-15,8-3 0 0,0 0 0 0,0 0 0 16,0 6 0-16,0-6 0 0,-3 3 0 0,3-3 0 16,-4 7 0-16,4-4 0 0,0-3 0 0,-7 9 0 15,7-9 0-15,0 0 0 0,-3 3 0 0,-8 4 0 16,11-7 0-16,0 0 0 0,-3 3 0 0,3-3 0 15,0 9 0-15,0-9 0 0,0 0 0 0,-7 3 0 0,7-3 0 16,-4 10 0-16,4-10 0 0,0 6 0 16,-10-3 0-16,10-3 0 0,-4 0 0 0,4 0 0 0,0 10 0 15,0-10 0-15,-11 3 0 0,11-3 0 0,0 0 0 0,0 0 0 16,-7 0 0-16,7 0 0 0,-3 9 0 0,3-9 0 16,0 0 0-16,0 0 0 0,0 6 0 0,0-6 0 15,0 0 0-15,0 0 0 0,0 0 0 0,0 0 0 16,0 0 0-16,0 0 0 0,0 0 0 0,0 0 0 15,0 0 0-15,-11 3 0 0,11-3 0 0,0 0 0 16,0 0 0-16,0 0 0 0,0 10 0 0,0-10 0 16,0 0 0-16,0 0 0 0,-3 9 0 0,3-9 0 15,0 0 0-15,0 3 0 0,0-3 0 0,0 0 0 16,0 10 0-16,0-10 0 0,0 0 0 0,0 0 0 16,0 0 0-16,0 0 0 0,0 0 0 0,-7 9 0 15,-4-6 0-15,11-3 0 0,-7 0 0 0,0 7 0 16,-4-4 0-16,8-3 0 0,-11 0 0 0,3 0 0 0,1 0 0 15,-1 6 0-15,0-6 0 0,-3 3 0 0,0-3 0 0,0 0 0 16,-7 3 0-16,7-3 0 0,-11 0 0 0,0 7 0 16,4-7 0-16,-14 3 0 0,-4-3 0 0,4 0 0 15,-18 6 0-15,4-6 0 0,-11-6 0 0,7 6 0 16,-7 0 0-16,0 0 0 0,-11 0 0 0,1 0 0 16,-4-3 0-16,-1-4 0 0,-2 7 0 0,3 0 0 15,0-3 0-15,0 3 0 0,-4 0 0 0,0 0 0 16,-3-3 0-16,7 3 0 0,0 0 0 0,-4 0 0 15,4-6 0-15,4 6 0 0,-4 0 0 0,3 0 0 16,1 0 0-16,3 0 0 0,0 0 0 0,7 0 0 16,0 0 0-16,0 0 0 0,-4 0 0 0,4-3 0 15,0 6 0-15,4-3 0 0,-4 0 0 0,7 0 0 16,-4-3 0-16,8-4 0 0,0 7 0 0,-1 0 0 0,1-3 0 0,-4-6 0 16,4 9 0-16,-1-3 0 0,1-4 0 0,-1-2 0 15,8 9 0-15,3-6 0 0,0-1 0 0,-3 4 0 16,14-3 0-16,-7 3 0 0,6-3 0 0,-2-1 0 15,2 1 0-15,1-3 0 0,0 9 0 0,3-10 0 16,1 7 0-16,-1 0 0 0,4-3 0 0,-4 3 0 16,0-4 0-16,1 7 0 0,3-3 0 0,-1-3 0 15,5 6 0-15,-4 0 0 0,6 0 0 0,-6 0 0 16,7 0 0-16,-7 0 0 0,7 0 0 0,0 0 0 16,0 0 0-16,-4 0 0 0,4 0 0 0,3 0 0 15,-3 0 0-15,4 0 0 0,-1 0 0 0,4 6 0 16,0-6 0-16,-7 0 0 0,7 0 0 0,0 3 0 0,-4-3 0 15,1 0 0-15,6 7 0 0,-3-4 0 0,3-3 0 16,-6 0 0-16,10 6 0 0,-11-3 0 0,8-3 0 16,-4 3 0-16,3-3 0 0,-3 7 0 0,4-4 0 0,-1-3 0 15,-3 0 0-15,3 6 0 0,-6-3 0 0,3-3 0 16,3 6 0-16,1-2 0 0,-4-4 0 0,3 0 0 16,-3 0 0-16,4 0 0 0,-1 0 0 0,-3 0 0 15,7 0 0-15,-4 0 0 0,-3 0 0 0,7 0 0 16,0 0 0-16,-3-4 0 15,-4-2 0-15,3 6 0 0,1-3 0 0,-8-3 0 0,4 6 0 0,4-10 0 16,-8 7 0-16,8-6 0 0,-8-1 0 0,0 1 0 16,1 3 0-16,6-4 0 0,-6 1 0 0,6-1 0 15,-3-8 0-15,-4 5 0 0,8 4 0 0,-4-7 0 0,3 0 0 0,-6-6 0 16,6 10 0-16,-3-10 0 0,4 3 0 0,-1-3 0 16,-3 0 0-16,4 0 0 0,-4-6 0 0,3 3 0 15,4-6 0-15,-4-1 0 0,-3 1 0 0,7-1 0 16,-3 1 0-16,3 0 0 0,-7-4 0 0,7-2 0 15,0-4 0-15,-4-3 0 0,4 3 0 0,0 7 0 16,0-10 0-16,0 3 0 0,0 0 0 0,0 1 0 16,0 5 0-16,0-6 0 0,0 7 0 0,0-4 0 15,-7 4 0-15,4-7 0 0,3 6 0 0,-4-5 0 16,-3-1 0-16,4-3 0 0,3 3 0 0,0-3 0 16,-7-6 0-16,7 9 0 0,0-3 0 0,0 1 0 15,0 2 0-15,7-3 0 0,-7-6 0 0,0 6 0 16,3 0 0-16,4-6 0 0,-3 6 0 0,-4-6 0 15,10 6 0-15,-10 3 0 0,4-3 0 0,6 0 0 0,-10 3 0 16,7 1 0-16,-3-4 0 0,-4 0 0 0,4 0 0 0,-4-3 0 16,0 3 0-16,0 3 0 0,0 0 0 0,0-2 0 15,-4 2 0-15,4 6 0 0,0-5 0 0,-4-1 0 16,4 3 0-16,-7-3 0 0,7 1 0 0,0-4 0 16,0 0 0-16,0-3 0 0,0 3 0 0,0 3 0 15,7 0 0-15,-3-3 0 0,-4 4 0 0,4-4 0 16,3 3 0-16,-4-3 0 0,4 3 0 0,-3-3 0 15,-1 4 0-15,4 2 0 0,-3-3 0 0,6 1 0 16,-10 5 0-16,4-3 0 0,3 7 0 0,-4 0 0 0,-3-1 0 16,8 7 0-16,-8-12 0 0,0 5 0 15,0 7 0-15,0-6 0 0,0-1 0 0,0 4 0 0,0 3 0 0,-8 3 0 16,8-9 0-16,-3 3 0 0,3 3 0 0,0-4 0 16,-7 10 0-16,3-6 0 0,1 7 0 0,-4-4 0 15,3 3 0-15,4 3 0 0,-7 0 0 0,4-5 0 16,3 8 0-16,0 0 0 0,-4-5 0 0,4 8 0 15,0 1 0-15,4-7 0 0,-4 0 0 0,0 4 0 16,3 2 0-16,-3 4 0 0,7-9 0 0,-7 5 0 16,4 7 0-16,3-6 0 0,-4-1 0 0,-3 7 0 31,4-3-64-31,-4 6-13 0,18 0-3 0</inkml:trace>
  <inkml:trace contextRef="#ctx0" brushRef="#br1" timeOffset="173514.02">18094 6684 864 0,'0'0'76'0,"0"0"-60"16,0 0-16-16,-7-9 0 0,3 9 117 0,4 0 21 16,-7-4 4-16,0-5 1 0,0 9-22 0,0-3-4 15,0 3-1-15,-3-6 0 0,2 6-42 0,1 0-9 16,4 0-1-16,-4-4-1 0,3-2 1 0,-3 6 1 15,0 0 0-15,4 0 0 0,-1-3-29 0,1-6-7 0,3 9-1 0,0 0 0 16,0 0 13-16,-4 0 3 0,1-4 0 0,3 4 0 16,0 0-20-16,0 0-4 0,0 0-1 0,0 0 0 15,-7 4 2-15,7-4 1 0,0 0 0 0,-4 6 0 16,-3 0-6-16,0 4 0 0,3-1-1 0,4 4 0 16,-3 5-3-16,-1-5-1 0,1 6 0 0,3-7 0 15,-7 10-3-15,3-3 0 0,1 3 0 16,-4 0 0-16,7 0 6 0,-7 6 1 0,-1-6 0 0,1 6 0 15,4-3 11-15,-4 7 2 0,3-4 1 0,1-3 0 16,-1 6-29-16,4 1 0 0,0-4 0 0,0 3 0 16,0 4 10-16,4-1-10 0,-4 4 10 0,3-4-10 15,4 7 0-15,-3-6 8 0,-4 5-8 0,3 4 0 16,1-3 0-16,-1 3 8 0,-3-3-8 0,0 0 0 16,0-1 0-16,-3 1 8 0,-1-3-8 0,1 2 0 15,-1 1 11-15,1-6-1 0,-4-4 0 0,3 0 0 16,-3 1 10-16,4-10 3 0,-1 6 0 0,1-9 0 0,-4-4-8 15,3 4-2-15,1-6 0 0,-1 2 0 0,4-2-5 16,-4 0 0-16,1-4-8 0,-1-6 12 0,4 7-4 0,0-1 0 16,0 0-8-16,0-6 12 0,0 7-12 0,0-4 9 15,4 0-9-15,-4-6 8 0,0 10-8 0,3-1 0 16,5-2 0-16,-8-1 0 0,3 3 0 0,1-3 0 16,-1 4 0-16,1-4 0 0,-4 0 0 0,0-6 0 15,3 4 0-15,1 5 0 0,-4-9 0 0,0 0 0 16,0 0 0-16,0 0 8 0,0 0-8 0,0 0 12 15,0 0-12-15,0 0 12 0,0 0 4 0,0 0 2 16,0 0 0-16,0 0 0 0,0 0 2 0,0 0 0 16,0 0 0-16,0 0 0 0,-7 0-20 0,7 0 10 15,0 0-10-15,0 0 8 0,0 0-8 0,0 0 0 0,0 0 0 16,0 0 0-16,0 0 0 0,0 0 0 16,0 0 0-16,0 0 0 0,10 0 0 0,1-3 0 0,-1-3 0 0,1 6 0 15,0-4 0-15,-1-2 0 0,1 6 0 0,3 0 0 16,3-3 0-16,1 0 0 0,7-3 0 0,-1 6 0 15,5 0 8-15,-5-4-8 0,8 4 8 0,-4-6-8 16,-3 6 0-16,7 0 0 0,-4 0-9 0,4-3 9 16,3-3 0-16,0 6 0 0,4 0 0 0,0 0 0 15,3-3 0-15,1 3-8 0,-1 0 8 0,4 0 0 16,-4 0 0-16,4 0 0 0,-4-3 0 0,4-4 0 16,0 7 0-16,3-3 0 0,1-3 0 0,3 3 0 15,-4-4 0-15,1 4 0 0,-1 0 0 0,-3-3 0 0,-7 6 0 16,-1 0 0-16,-2 0 0 0,-5-3 0 0,5 3 0 15,-5 0 0-15,1 0 0 0,0-7 0 0,3 7 0 0,-3 0 0 16,0 0 0-16,-4 0 0 0,7-3 0 0,-3 3 0 16,0 0 0-16,-1-6 0 0,-6 6 0 0,3-3 0 15,-6 3 0-15,-1 0 0 0,0-3 0 0,-3-3 0 16,-1 6 0-16,-3 0 0 0,-3-4 0 0,3 4 0 16,-3-6 0-16,-4 6 0 0,0 0 0 0,3 0 8 15,-6-3-8-15,-4 3 0 0,7 0 0 0,-7 0 0 16,0 0 0-16,0 0 0 0,0 0 0 0,10-3 8 15,-6-3-8-15,-4 6 0 0,0 0 0 0,7 0 0 16,-3-10 0-16,3 10 0 0,0-9 8 0,-4 6-8 16,1-7 0-16,3 1 0 0,0-1 9 0,-4-2-9 0,4-7 8 15,-3 6-8-15,3-2 8 0,0-1-8 0,-3-6 0 16,3 3 8-16,-4-3 0 0,4-9 0 0,0 6 0 0,-3-3 0 16,3-4-8-16,0 1 10 0,3 0-10 0,-2-4 10 15,-1-6-10-15,0 7 0 0,0-7 0 0,3 0 8 16,-3 7-8-16,-3-7 0 0,-1-3 0 0,4 3 0 15,-3-2 0-15,7 5 0 0,-8 0 0 0,4 1 0 16,0 5 0-16,0 1 0 0,-3 0 0 0,-1-1 0 16,4 1 0-16,-3 6 8 0,-1-3-8 0,1-4 8 15,-4 10-8-15,3 0 0 0,-3 4-10 0,4-4 10 16,-4 0 0-16,0 0 0 0,4 3-8 0,-4-3 8 16,0 0 0-16,3 3 0 0,-3 3 0 0,4-2 0 15,-4 5 0-15,3-6 0 0,-3 7 0 0,0-7 0 16,4 10 0-16,-4-4 0 0,0 4-8 0,0-1 8 0,0 7 0 15,0-6 0-15,0 9 0 0,0 0 0 0,-4-4 0 0,4 4 0 16,0 0-10-16,0 0 10 0,-3-6 0 0,-4 6-11 16,3 0 11-16,-3 6-8 0,0-2 8 0,0 2-12 15,-4-3 12-15,1 0-12 0,3 3 12 0,0-2 0 16,-8 2 0-16,5-3-8 0,-4 0 8 0,3 3 0 16,-6-2 0-16,-1-4 0 0,-3 6 0 0,3-3 0 15,-7-3 0-15,4 0 0 0,0 6 0 0,-4-3 8 16,1 0-8-16,-5 4 0 0,1-7 0 0,0 3 9 15,-7-3-9-15,-1 0 0 0,1 6 0 0,-4-3 0 16,1-3 0-16,-1 0 0 0,3 7 0 0,-2-4 0 16,2 0 0-16,1-3 0 0,0 0 11 0,0 6-11 15,-1-6 10-15,-6 0-10 0,0 3 0 0,-4-3 0 0,-4 0 0 16,5 0 0-16,-5 0 0 0,-3 6 0 16,7-6 0-16,0 4 0 0,1-4 0 0,-1 0 8 0,-4 0-8 15,5 0 9-15,-1-4-9 0,0 4 0 0,0 0 0 0,0 0 0 16,4-6 0-16,-1 6 0 0,1 6 0 0,0-6 0 15,3 4 0-15,4-4 16 0,-1 0 0 0,1 6-1 16,3-3-15-16,1-3-16 0,-5 0 3 0,5 3 1 16,2-3 12-16,5 0-9 0,2-3 9 0,-2 3-8 15,3 0 8-15,3 3-8 0,4-3 8 0,0-3-8 16,3 3-59 0,1 0-11-16,3 3-2 0,7-3-1 0,0 0-112 0,0 0-23 0,7 6-4 0,3 4-964 15</inkml:trace>
  <inkml:trace contextRef="#ctx0" brushRef="#br1" timeOffset="174077.51">19106 7233 691 0,'-3'-3'61'0,"-4"-4"-49"16,0 4-12-16,0-6 0 0,-4-1 376 0,8 1 73 16,-1 6 15-16,1-7 2 0,-1 1-343 0,1 0-69 0,3 2-14 0,0-2-2 15,-4 3-23-15,4-7-5 0,-4 4-1 16,1-1 0-16,3 7-9 0,-4-6 0 0,-3-1 9 0,0 7-9 16,0-3 0-16,0 3 0 0,-3 0 0 0,-4-4 0 15,-4 7 0-15,4 7 9 0,-4-1-9 0,-3 3 0 16,-4 1 10-16,4 2-10 0,0 4 8 0,0 0-8 15,-4-1 8-15,4 1-8 0,-4 3 0 16,4 0 8-16,0-4 6 0,0 4 1 0,0 0 0 0,3-3 0 16,4 9 5-16,0-10 2 0,7 7 0 0,0-3 0 15,3 3-22-15,4-3 0 0,0 3 0 0,0 0-12 16,4 0 12-16,6 0 0 0,-3 0 0 0,7-4 0 16,0 4 0-16,1-3-10 0,2-6 10 0,1 6 0 15,-1-10 0-15,5 0-8 0,-1-2 8 0,3-1 0 16,1-3 0-16,-4-3 0 0,4 0 0 0,0 0 9 15,-4-3 3-15,4-3 0 0,-1 3 0 0,1-7 0 16,-4 1 20-16,0-4 5 0,-3 1 1 0,3-4 0 0,-7 3 1 16,4 1 0-16,-8-10 0 0,5 3 0 0,-5 0-13 15,1-3-2-15,-4 7-1 0,0-7 0 0,-7-3-4 0,-4 0-1 16,1-4 0-16,-1 7 0 0,-3-3-7 0,-3-3-2 16,-4 3 0-16,-1-3 0 0,-2 3-9 0,-1 0 8 15,0 3-8-15,1 0 8 0,-4 0-8 0,0 3 0 16,3 3 0-16,-3 1 0 0,3 2-14 0,0 4-2 15,4-4 0-15,4 10 0 16,-1-3-108-16,1 6-21 0,3 0-5 0,7 0-1099 0</inkml:trace>
</inkml:ink>
</file>

<file path=ppt/ink/ink3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1-10-06T15:28:34.355"/>
    </inkml:context>
    <inkml:brush xml:id="br0">
      <inkml:brushProperty name="width" value="0.05292" units="cm"/>
      <inkml:brushProperty name="height" value="0.05292" units="cm"/>
      <inkml:brushProperty name="color" value="#FF0000"/>
    </inkml:brush>
  </inkml:definitions>
  <inkml:trace contextRef="#ctx0" brushRef="#br0">3510 5916 2876 0,'4'0'256'0,"13"6"-205"0,-3-3-41 0,1-3-10 16,6 9 18-16,3 1 2 0,-6-7 0 0,10 6 0 16,11 1-20-16,7 2 0 0,3-2 0 0,1-1 0 0,6 4 0 0,4-4 0 15,-3 4 0-15,10-4 0 0,-7 0 0 0,10 4 0 16,1 3 0-16,6-1 0 0,8 1 0 0,-4 0 0 15,0 6 0-15,-7-13 0 0,7 13 0 0,4-3 0 16,3 3 0-16,-7-3 0 0,4-1 0 0,-14-2 0 16,3 3 0-16,-4 0 0 15,8-4-22-15,3-5-8 0,4 12-2 0,-4-7 0 0,-11 1 7 16,8 0 1-16,0-4 0 0,-4 1 0 0,-4 6 8 0,-3-4 3 16,0 4 0-16,-7-6 0 0,-7 6 13 0,-3-7-11 15,-5 4 11-15,1-4-10 0,4 1 19 0,-8-1 4 16,0-2 1-16,1-1 0 0,-8 1 8 0,-3-7 2 15,0 6 0-15,-4 1 0 0,-4-1-16 0,-2-6-8 0,-8 3 8 16,3-2-8-16,-6 2 24 0,-4-6 0 0,-7 0 0 16,0 0 0-16,0 0-1 0,-4-6 0 0,-3-4 0 15,0 4 0-15,-14-4-12 0,7 1-3 0,-11-3 0 0,-3-4 0 16,3 0-8-16,1 0 0 0,-1-5 9 0,0 8-9 16,-3-6 0-16,3-3 8 0,4 3-8 0,0 4 0 15,3-4 12-15,-3 6-1 0,7-5-1 0,-3 5 0 16,2-6 2-16,1 10 0 0,4-1 0 0,-1-2 0 15,1 9-12-15,3-4 0 0,-1-2 9 0,5 6-9 16,-4 0 0-16,7 3 0 0,0 0 0 0,0 0 0 16,0 0 12-16,0 0-3 0,10 0 0 0,1 0 0 31,3 3-31-31,0 0-6 0,4 3-2 0,0-3 0 0,6 4 13 0,4-4 2 0,1 3 1 0,2 0 0 16,-2 4 0-16,2-1 0 0,5 4 0 0,-1-4 0 15,4 10 5-15,-11-6 1 0,4 5 0 0,-4-5 0 0,-3 6 8 16,-1-1 0-16,-2-2 0 0,-1-6 0 0,-4 8 0 0,1-5 11 15,-7-1-3-15,3 4 0 0,-7 0 12 0,-4-7 3 16,4 4 0-16,-7 6 0 0,-3-7 1 16,-1 4 0-16,-3-4 0 0,-3 1 0 0,-4 6-4 0,-4 0-1 15,-3-4 0-15,-4 7 0 0,-17 6-10 0,3-6-1 16,0 0-8-16,-10 0 12 16,-8 10-67-16,-3-1-13 0,-3 7-4 0,10-13 0 0</inkml:trace>
</inkml:ink>
</file>

<file path=ppt/ink/ink4.xml><?xml version="1.0" encoding="utf-8"?>
<inkml:ink xmlns:inkml="http://www.w3.org/2003/InkML">
  <inkml:definitions>
    <inkml:context xml:id="ctx0">
      <inkml:inkSource xml:id="inkSrc0">
        <inkml:traceFormat>
          <inkml:channel name="X" type="integer" max="27388" units="cm"/>
          <inkml:channel name="Y" type="integer" max="18258" units="cm"/>
          <inkml:channel name="F" type="integer" max="65535" units="dev"/>
          <inkml:channel name="T" type="integer" max="2.14748E9" units="dev"/>
        </inkml:traceFormat>
        <inkml:channelProperties>
          <inkml:channelProperty channel="X" name="resolution" value="1000.29218" units="1/cm"/>
          <inkml:channelProperty channel="Y" name="resolution" value="1000.43835" units="1/cm"/>
          <inkml:channelProperty channel="F" name="resolution" value="0" units="1/dev"/>
          <inkml:channelProperty channel="T" name="resolution" value="1" units="1/dev"/>
        </inkml:channelProperties>
      </inkml:inkSource>
      <inkml:timestamp xml:id="ts0" timeString="2024-03-18T16:58:08.218"/>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00B050"/>
    </inkml:brush>
    <inkml:brush xml:id="br2">
      <inkml:brushProperty name="width" value="0.05292" units="cm"/>
      <inkml:brushProperty name="height" value="0.05292" units="cm"/>
      <inkml:brushProperty name="color" value="#0070C0"/>
    </inkml:brush>
  </inkml:definitions>
  <inkml:trace contextRef="#ctx0" brushRef="#br0">18898 14879 37775 0,'3'-3'3360'0,"-3"-3"-2688"0,1 2-544 0,0 2-128 0,0-1 736 0,2 0 112 0,2-1 32 0,2-6 0 15,3-1-2224-15,-1 0-448 0,-1 2-96 0,-3 3-16 16,-2 2-912-16,-4 4-176 15,-4 0-32-15,-4 4-16 0,-2-2 864 0,-1 0 160 0,-1 2 32 0,2-2 16 0,1 0 2608 0,3 1 512 16,2-2 96-16,2-1 32 16,2 2 1120-16,1-2 224 0,1 0 64 0,1-2 0 0,1 1-1248 0,0 1-240 15,0-3-48-15,1-1-16 0,0 2-544 0,0-2-96 16,-1-1-32-16,-1 4 0 0,-1-3-80 0,-1 2-32 16,0-1 0-16,-3 2 0 15,2-1-1232-15,-1-2-240 0,-1 2-48 0,-1 2-16 16,2-3-1376-16,1 2-256 0,-1 1-64 0,2-3-16 0,2 3 2064 0,0-2 400 15,2 1 96-15,0-3 16 0,1 4 1488 0,1-2 304 0,1-1 64 16,1 2-12672-16</inkml:trace>
  <inkml:trace contextRef="#ctx0" brushRef="#br0" timeOffset="910.43">19324 14860 43311 0,'-16'-4'1920'0,"3"-2"384"0,1 4-1840 0,4-2-464 0,5 1 0 0,1 1 0 0,0 1 0 0,-3-5-320 0,-1-3 64 0,0-1 0 0,-1-4-256 0,5 2-32 0,1 0-16 0,0 2 0 0,1 1 368 0,-2 0 192 15,1 5-192-15,-3-1 192 0,-1 3 0 0,-3 2 256 16,-3 4-32-16,-4 3 0 0,-1 5-224 0,-7 0 0 16,-3 8-192-16,-3 2 192 0,-1 0 0 0,-2 1 0 15,0 4 160-15,1-1-32 0,1 2 0 0,4-3 16 0,4-3 0 16,5 0 0-16,3-3 80 0,5-2 16 0,4-2 0 0,4-5 0 15,4 0-80-15,2-1-16 0,1-6 0 0,4 0 0 16,3-2-16 0,3-2 0-16,4-4 0 0,2-3 0 0,3 0-128 0,0-5 0 0,2 0 0 0,-1-2 0 15,1-2 0-15,-2-1 0 0,-3 2 0 0,-3-1 0 16,-4 2 0-16,-4 1 0 0,-4 0 0 0,-2 4 0 16,-2-3 0-16,-5 5 160 0,1 0-16 0,-1 2 0 15,-2 0 368-15,-2 2 64 0,-2 2 0 0,1-1 16 16,1 2-16-16,-2 1 0 0,1 0 0 0,0 0 0 31,-1 4-448-31,-1-2-128 0,1 2 0 0,-3-2 0 0,1 2-192 0,-3-1-48 16,1 3-16-16,-2-3 0 0,0 4 0 0,-1-1-16 15,-1 0 0-15,0 4 0 0,0-4 272 0,1 4 0 16,0-1-128-16,4-2 128 0,2 2 0 0,4-3 0 16,4 0 0-16,3-1 0 0,3 0-160 0,4-4 32 15,7 2 0-15,3-6 0 0,4 2-32 0,2-2 0 16,2-3 0-16,1-1 0 0,0 1 160 0,-2-3 0 15,-3-1 0-15,-3 0 128 0,-5 2-128 0,-3-2 0 16,-3 0 0-16,-3 1 0 0,-1-1 224 0,-4-2 128 16,0 0 32-16,-3-1 0 0,1 1 176 0,-2 1 32 15,1 2 16-15,-2-1 0 0,-1 4-176 0,1 0-48 16,-1 2 0-16,0 2 0 0,0 2-384 0,-1 2 0 0,0-2 0 16,-1 4 0-16,-3 2-288 0,-1 0 16 0,-2 2 0 15,-2 0 0-15,-3 5 96 0,-3-1 32 0,-1 2 0 16,-2 0 0-16,3-1 144 0,1 0 0 0,3 0 0 0,3-3 0 15,5 2 0-15,2-6 0 0,7 0 0 0,4 1 128 16,3-4 0-16,7 0 0 0,5-3 0 0,3 0 0 16,5-3-128-16,3 0-192 0,3-2 64 0,-1 0 0 15,-1-2-32-15,-1-1 0 0,-2-1 0 0,-3 2 0 16,-5-2 160-16,-5 3-128 0,-4 2 128 0,-4 0-128 16,-3 1 128-16,-3 0 0 0,-2 3 0 0,-4 0 0 15,-1 0 272-15,-3 0 48 0,-1 3 0 0,-2 0 0 16,0 1 128-16,-2-1 48 0,0 3 0 0,2-2 0 0,1-2 64 15,-2 2 16-15,0-2 0 0,-1 2 0 0,3 0-160 0,-2-4-32 16,-1 2 0-16,0-2 0 0,1 0-224 0,-2-2-160 16,1-1 192-16,-1-1-192 15,1 1-320 1,-1-3-160-16,1-4-32 0,-2 0-16 0,0-1-1104 0,-4-2-224 0,-1 2-32 0,-6-4-16 0</inkml:trace>
  <inkml:trace contextRef="#ctx0" brushRef="#br1" timeOffset="3597.63">19833 14980 34095 0,'-2'-3'3024'0,"-1"0"-2416"0,1 0-480 0,0 2-128 0,1 1 800 0,0-2 144 15,-3-2 16-15,-2-2 16 16,-1-3-2672-16,-2 2-544 0,2-2-96 0,-2 5-32 0,0 2 1600 0,1-2 320 16,0 4 64-16,2 0 16 0,1 0 2640 0,0 1 528 15,0 2 96-15,1-1 32 0,1 2-1520 0,-1 0-288 16,0 1-64-16,1-2-16 0,-1 4-592 0,-1-1-128 31,0-3-32-31,-1 4 0 0,1-1-288 0,0-3 0 0,1 4 0 0,2-4 0 0,0 4 0 0,4 1 0 16,0-2 0-16,2 1 0 0,1-1 0 0,2-3-224 0,3 1 64 15,1 0 16-15,-1-2 144 0,1 1-192 0,-1-3 192 0,0 0-192 16,1 0 192-16,0 0 0 0,2-3 0 0,-1 0 0 16,-1-1 128-16,3-1 48 0,1-1 16 15,1-2 0-15,2 0 32 0,1 0 16 16,-1-3 0-16,2 0 0 0,-1 2-16 0,-1-3 0 0,-2 2 0 0,-2 0 0 15,0-1-224-15,-5 1 0 0,-1 3 0 0,-3 1 0 16,-3-1 192-16,-2 1-64 0,-2 3-128 0,-6 0 192 16,1 1 80-16,-7 2 16 0,-4 2 0 0,-4 4 0 15,-2 0-128-15,-1 1-32 0,2 3 0 0,2-2 0 16,2 2-128-16,3-3 0 0,1 5 0 0,4-2 0 16,1-1 0-16,3-2 0 0,2 0 0 0,0 2 0 15,1-1 0-15,2 0 0 0,1 0 0 0,1 0 0 0,1 0-288 0,1-1 64 16,1-4 16-16,0 4 0 0,2-5 64 0,-1 2 16 15,2-4 0-15,0 0 0 0,2 0 128 0,1 0-128 16,0-3 128-16,3 2-128 0,1-5 128 0,2 1 0 16,1-3 0-16,-1 0 0 0,-1 0 0 0,-3-3 0 31,-1 4 128-31,-3-3-128 0,-1 1 160 0,-2 2-32 16,0-4-128-16,-2 3 192 0,-1 2 256 0,-1 0 32 15,0-4 16-15,-1-2 0 0,0-1 32 0,-2 0 16 16,1 0 0-16,-2 1 0 0,2 2-32 0,-1 1 0 15,0 0 0-15,-1 2 0 0,0 4-512 0,-1 0 0 16,0-1 0-16,0 4 0 0,-1 2 0 0,0 3-304 0,-2 1 48 16,-1 1 0-1,-3 8-176-15,-1 2-16 0,-1 4-16 0,1 2 0 0,0 1 272 0,1-1 48 0,2-1 16 0,1 0 0 16,3-3 128-16,2-2 0 0,2-1 0 16,1-3 0-16,2-2 0 0,1-4 0 0,3-1 0 0,2-3 0 15,0 0 352-15,4-3 48 0,4-3 16 0,2-2 0 16,2-1-96-16,2-4-32 0,4-4 0 0,2-2 0 15,-1-3-128-15,1-3-32 0,0-3 0 0,-1 0 0 16,-4 0 0-16,-3 0 0 0,-7 5 0 0,-3 4 0 16,-4 4-128-16,-4 2 0 0,-2 5 0 0,-3 4 0 15,-2 1 304-15,-1 1 16 0,-1 5 16 0,-2 3 0 16,0 1-160-16,1 5-48 0,0 1 0 0,-1 0 0 0,1 2-128 16,1-2 0-16,-1 3 0 0,0-3 0 0,-1 0 0 15,1-2 0-15,-1-2 0 0,-1 0 0 0,-2-3 0 0,-2-3 0 16,-1-2 0-16,-2-3 0 15,-5-2-320-15,-3-5-128 0,-2-4-48 0,-8-3-14992 16,-3-5-2992-16</inkml:trace>
  <inkml:trace contextRef="#ctx0" brushRef="#br2" timeOffset="10371.93">19686 15591 35935 0,'6'-8'3200'0,"-1"0"-2560"0,-3 2-512 0,0 2-128 16,-1 1-576-16,0 0-144 0,4-7-32 0,1-5 0 16,2-5 160-16,-2 2 16 0,-2-3 16 0,-2 3 0 0,-2 3 2416 0,0 2 464 0,0 0 112 0,1 4 0 15,1 0-1232-15,1-1-256 0,2 4-48 0,1-3-16 16,2 5-432-16,-1-2-96 0,2 5-16 0,-3-1 0 15,-1-1-336-15,-1 2-288 0,-3-2 48 0,-2 3 16 16,-4 0-224 0,-4 0-32-16,-6 0-16 0,-2 3 0 0,-5 3 80 0,-4-2 16 0,-1 2 0 0,-1 0 0 15,1 2 400-15,-1 0 0 0,-2 2 0 0,2 2-128 0,4-2 128 0,1 5 256 16,0 1-64-16,2 2-16 0,7 0-176 0,2 1 0 16,7-3 0-16,5-1 0 0,7 1-224 0,4-4-32 15,6-2 0-15,4 0 0 16,3-4-192-16,0-2-32 0,5-2-16 0,0-2 0 0,2-4 144 0,0-2 32 15,1 0 0-15,1 0 0 0,-4-3 320 0,1-1 240 16,-2 1-48-16,-2-1 0 0,-2-3 448 0,2-2 64 16,0-1 32-16,-2 0 0 0,1 0-224 0,-4 0-32 15,-1 1-16-15,-4 3 0 0,-2 1 112 0,-4-2 0 16,-3 1 16-16,-2 2 0 0,-1 1-192 0,-3 0-32 16,-4 0-16-16,-3 2 0 0,-2-3-48 0,-8 1-16 15,-3 3 0-15,-6 0 0 0,-2 3-288 0,-8 2-144 0,-2 5 16 16,-5 2 0-16,0 2-144 0,-1 2-32 0,1 0 0 0,1 3 0 15,5-1 304-15,2 0 0 0,4 2 0 0,1-2 0 16,5 2 128-16,3 1 0 0,3-3-128 0,5 2 192 16,3-2-192-16,4 0 0 0,2-2 128 0,5 3-128 15,4-1 0-15,5 0-208 0,5 1 32 0,4-1 16 16,5-1 160-16,5-2 0 16,3 1-144-16,1-4 144 0,3-4 0 0,-1 2 0 0,1-4 0 0,-3-2 128 15,0 0-128-15,-2-2 0 0,-1 0 0 0,-3-4 0 16,-3 2 0-16,-3 0 0 0,-3-5 0 0,-3 1 0 15,-4 3 0-15,-2-6 208 0,-3 1 0 0,-2-3 0 16,-3 1 336-16,-4-4 64 0,0-1 16 0,-3 0 0 0,-3 0 16 16,-1 0 0-16,-1 2 0 0,-3 1 0 0,-1 1-208 15,-2 5-48-15,-3 2 0 0,-2 4 0 0,-1 4-384 0,-5 0 0 16,0 2 0-16,0 5 0 16,-1 0-576-16,1 2 16 0,0-2 0 0,1 5 0 15,-4 3 272-15,2 1 48 0,0 3 16 0,2 1 0 0,1-2 224 0,1 5 0 16,4-1 0-16,5 0 0 0,5-3 160 0,5-3 32 15,5 0 0-15,3-4 0 0,4-2-192 0,3-1 0 16,2-2 0-16,3-1 128 0,2-3-128 0,1-2-224 16,3-1 48-16,0-4 16 0,1-2 160 0,0-1-160 15,-3-2 160-15,1-1-160 0,-3-2 160 0,-3-4 0 16,1 1 0-16,-3-1 0 0,-1 2 0 0,-2-4 0 16,-2-1 0-16,-3-1 0 0,1-1 224 0,-3 1 32 15,-1 2 0-15,-1 2 0 0,-1 3-32 0,-2 4 0 0,0-1 0 16,-1 4 0-16,0 3 32 0,0 1 0 15,-1 2 0-15,-1 2 0 0,-1 4-32 0,-2 0 0 0,2 1 0 0,-2 2 0 16,1-2-224-16,-1 1 0 0,2 2 0 0,-2-2 0 16,1 0 320-16,-1-2-48 0,2 1 0 0,-1-1 0 15,0-2-80-15,1-1 0 0,0 0-16 0,1-1 0 16,2-2 16-16,0-2 0 0,4-2 0 0,3-2 0 16,3 0-192-16,5-3 0 0,6-1 0 0,5 0 128 15,5 0-288-15,4 2-64 0,3 1-16 0,2 1 0 16,1 3-208-1,-4 3-64-15,-3 0 0 0,-3 0 0 0,-3 2 192 0,-6 2 48 0,-3-1 0 0,-7 0 0 0,-5 3 272 0,-4 0 0 16,-5 1 0-16,-6 0 0 0,-4 2 240 0,-7-3 48 16,-2 1 16-16,-3-1 0 0,-6-3 576 0,-2-3 112 15,0 0 32-15,-4-3 0 0,-2-3-80 0,-3 2-16 16,0-2 0-16,2 0 0 16,1-3-752-16,3 2-176 0,7-2 0 0,2 2 0 0,5-3 0 0,3 1 0 15,4 0 0-15,1 0 0 0,2 1 0 0,3-3 0 16,2 1 0-16,1 1 0 15,2-1-896-15,1-3-160 0,1 1-32 0,-3-8-24000 0</inkml:trace>
</inkml:ink>
</file>

<file path=ppt/ink/ink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2-02-03T16:16:29.791"/>
    </inkml:context>
    <inkml:brush xml:id="br0">
      <inkml:brushProperty name="width" value="0.05292" units="cm"/>
      <inkml:brushProperty name="height" value="0.05292" units="cm"/>
      <inkml:brushProperty name="color" value="#0070C0"/>
    </inkml:brush>
  </inkml:definitions>
  <inkml:trace contextRef="#ctx0" brushRef="#br0">9133 6543 2188 0,'-10'-10'97'0,"6"10"20"0,-3-6-93 0,0 6-24 0,0 0 0 0,0-3 0 16,4 3 44-16,-4-9 4 0,-1 9 0 0,5-4 1 15,-4-2-11-15,3-3-2 0,-3 6-1 0,0-7 0 16,0 1-23-16,4 6-12 0,-1-4 12 0,-6 1-12 0,6 0 0 0,-3-4 0 15,0 7 0-15,-4-3 0 0,4 3-10 0,0 0 1 16,0-3 0-16,-3 6 0 0,-1-4 9 16,0 4 0-16,1-6-9 0,-1 6 9 15,-3 6 0-15,4-6 0 0,-5 0 0 0,5 0 0 0,-1 0 8 0,4 4 5 16,-10-4 2-16,6 0 0 0,4 9 4 0,-4-9 1 16,4 9 0-16,0-6 0 0,0 4-9 15,0-4-2-15,0 9 0 16,0-2 0-16,3 9-9 0,-3-7 10 0,0 7-10 0,4 3 10 0,-1 0-10 15,1 0 0-15,3 6 0 0,3-3-11 0,1 7 11 0,3 5 9 16,0-6-1-16,4 1-8 0,-1-7 0 0,4 6 0 16,-7-9-10-16,7 0 10 0,1 6 0 0,9-6 8 15,-10-3 2-15,4-3 0 0,0 3 8 0,-1 3 2 0,4-13 0 16,-3 4 0-16,0-4-9 0,-1 4-2 0,1-7 0 0,3-3 0 16,-7 3-9-16,4-6 8 0,-4-6-8 0,4 6 8 15,-1-3-8-15,-3-3-11 0,0-7 3 0,1 4 0 31,-1-4-28-31,0 4-4 0,0-7-2 0,0-3 0 16,-3 0-40-16,-1-3-8 0,1 0-2 0,-1-6 0 16,1 6-86-16,-4-9-18 0,0 6-3 0,-3-7-352 0,3-5-70 0</inkml:trace>
  <inkml:trace contextRef="#ctx0" brushRef="#br0" timeOffset="536.41">9063 5552 1324 0,'-18'3'59'0,"11"-3"12"0,0 6-57 0,-7 1-14 16,0-1 0-16,3 6 0 0,-3 1 192 0,7 6 35 16,0 3 7-16,-3 0 2 0,6 9-192 0,0 0-44 15,4 10 0-15,4-6 0 0,0 12 0 0,6-3 0 16,1-1 0-16,3 1 8 0,0 3 11 0,0-3 1 15,0 0 1-15,7 0 0 0,0 6-2 0,-3-6-1 16,3 0 0-16,0-3 0 0,-3 3-3 0,3-3-1 16,-3-4 0-16,-4-2 0 0,0-1-3 0,0-3-1 0,0-9 0 15,-3 7 0-15,-1-7 18 0,1 0 3 0,0-4 1 0,-4-5 0 16,0 6-8-16,-4-16-2 0,-3 6 0 0,7 1 0 16,-3-10 12-16,-4 0 2 0,0 0 1 0,3-10 0 15,1 1-12-15,3-4-2 0,-7-5-1 16,0-4 0-16,0 0-14 0,-4-10-8 0,4 1 8 15,0 0-8-15,0-10 9 0,-3 6-9 0,-1 1 12 0,1-4-12 16,-4 4 0-16,3-4 0 0,4 10 0 0,0 3 0 16,-3 0 0-16,-1 6 13 0,8 6-1 0,-4-6 0 15,3 10 4-15,-3 3 0 0,7 0 0 0,-7 6 0 16,0-10-16-16,0 10 9 0,11 0-9 0,-4 6 8 16,4-2-8-16,3 2 0 0,3 0 0 0,-3 3 8 15,4 4-8-15,0 3-11 0,3-4 3 0,-3 1 0 16,-1 2 8-16,4-2 0 0,0 0 0 0,-3 5 0 0,3-5 0 0,0-1 8 15,1 4-8-15,-1-3 0 0,0-10 0 16,0 6 0-16,0-3 0 0,0 1 8 16,-3-1-8-16,3-3 0 0,-3-3-11 0,0 0 11 15,-4 0-45-15,0 0-3 0,0 0-1 0,-4 0 0 16,1-3-115-16,-4-3-22 0,-3 3-5 0,-4-7-506 16,7-2-102-16</inkml:trace>
  <inkml:trace contextRef="#ctx0" brushRef="#br0" timeOffset="1022.83">9948 6019 979 0,'0'0'43'0,"0"0"9"0,0 0-41 0,0 0-11 16,-3-9 0-16,-4 6 0 0,3-7 202 0,1 7 38 15,-1-3 8-15,1-4 2 0,-1 4-174 0,1-3-34 16,-1-1-7-16,1 1-2 0,-5-1 7 0,1 1 0 0,4 0 1 0,-1 9 0 16,1-7-4-16,3 7-1 0,-7-6 0 0,7 6 0 15,0 0-17-15,-7 6-4 0,-4 1-1 0,4-1 0 16,-7 3-3-16,3 7-1 0,1 0 0 0,-1-1 0 15,1 7-2-15,-1 10-8 0,0-14 12 0,1 4-4 16,3 7 3-16,0-4 0 0,3-3 0 16,1 6 0-16,3-6 7 0,0 0 2 0,3 0 0 0,4 0 0 15,0-3 0-15,4 2 0 16,3-11 0-16,0 2 0 0,0 4-10 0,4-10-2 0,-4 1 0 0,4-4 0 16,-1-3-8-16,4 0 0 0,-3-3 0 0,0-4 0 15,-1-5 0-15,-2-1 0 0,2 4 0 0,-3-10 0 16,-3 7-14-16,-1-7-2 0,-3 3 0 0,1 0 0 15,-5-6 16-15,-3 10 0 0,0-7-10 0,-3-3 10 16,-1 6 0-16,0-9 0 0,-3 3 8 0,0-3-8 16,0-3 8-16,-3 3-8 0,-1-6 0 0,1 2 8 0,3-2-8 15,-1 9 10-15,1 0-10 0,0 3 10 0,0 4 22 16,0 5 4-16,7 1 0 0,-3-1 1 16,-1 10-24-16,4 0-5 0,0 0 0 0,0 0-8 0,0 0 13 0,4 7-4 15,-4-1-1-15,7 13 0 0,0-7-8 0,3 7 0 16,-3 3 0-16,4 0 0 0,3 0 0 0,0-3 0 15,0 3 0-15,0-3-11 0,1-1 11 0,2-2-10 16,1-7 10-16,-4 4-10 16,-3 6-15-16,6-10-3 0,-3 4-1 0,0-4 0 15,-3 1-23-15,0-1-5 0,-1-6-1 0,1 10 0 16,-1-13-110-16,1 0-21 0,-11 0-5 0</inkml:trace>
  <inkml:trace contextRef="#ctx0" brushRef="#br0" timeOffset="1513.07">10167 5778 2041 0,'0'0'90'0,"0"0"19"0,0 0-87 15,0 0-22-15,-11 0 0 0,4 0 0 0,7 0 52 0,0 0 5 0,0 0 2 0,0 0 0 16,0 0-48-16,0 0-11 0,0 0 0 0,0 0 0 16,0 0 0-16,4 6 0 0,3-3 0 0,0 10 0 15,4-4 0-15,-1 0 0 0,4-2 0 0,4 5 0 16,3 1 0-16,0-1 14 0,-10-2-4 0,7 2-1 15,-4 4 3-15,0 0 1 0,-7-7 0 0,0 0 0 16,0 4 8-16,0-4 2 0,-3 1 0 0,-4-1 0 16,-4 1 7-16,4-10 2 0,0 0 0 0,0 0 0 15,0 0 8-15,0 0 3 0,0 0 0 0,0 0 0 16,-7-7-4-16,3 1-1 0,-3-10 0 0,7 4 0 0,4-7-2 16,-4-3-1-16,-4 0 0 0,1-9 0 0,6-1-35 0,-3 1 0 15,-3 0-10-15,-1-1 10 0,-3 1-11 16,4 0 11-16,-1-4-8 0,-3 7 8 0,-3-3 0 15,2 9 0-15,1-10 0 0,-3 10 0 0,-1 0 0 0,4 4 0 16,0 5 0-16,4-6 0 0,3 7 16 16,-4 2 1-16,4 7 1 0,4-6 0 15,-1-1-18-15,-3 10 0 0,0 0 0 0,11 0 0 0,6 0 0 0,1 10 0 16,-4-1 0-16,7 1-9 0,0 2 9 0,4 1 0 16,3 2 0-16,-3 7 0 0,-7-6 0 0,6 9 0 0,5-3 0 15,-5 0 11-15,-3 0-11 0,1 3 0 0,-1 0-12 0,0 0 12 16,0-3 0-16,-7 0 0 0,0 0 0 15,-3-3 0-15,7 3 0 0,-4-3 0 0,-7-7 0 16,0 7 0-16,3-7 0 0,-3 1 0 0,1-4 0 0,-5 1 0 31,-3-4-75-31,0-6-13 0,0 0-4 0,0 0 0 16,0 0-136-16,-3-9-28 0</inkml:trace>
  <inkml:trace contextRef="#ctx0" brushRef="#br0" timeOffset="2004.13">10626 5342 1807 0,'0'0'80'0,"-7"-6"16"0,0 6-76 0,0-7-20 0,7 7 0 0,0 0 0 0,0-6 31 0,0 6 2 16,0 0 1-16,0 0 0 0,0 0-7 0,0 0-2 16,10 0 0-16,1 6 0 0,-4 1 14 0,0 2 2 15,7 0 1-15,0 10 0 16,-7-6-17-16,4-1-3 0,3 7-1 0,-4 3 0 0,4-3-6 0,-6-7-2 15,-1 10 0-15,0-3 0 0,7-6 15 0,-7 9 2 16,-7 0 1-16,3-7 0 0,1-2 5 0,-1-1 0 16,-3-2 1-16,0 2 0 0,-3-2-1 0,3-10-1 15,0 0 0-15,0 0 0 0,-7 0-5 16,7 0-1-16,0 0 0 0,0 0 0 0,3-10-3 0,-3 4-1 16,4-10 0-16,-4 1 0 0,0-1-10 0,-4-6-3 15,-3 0 0-15,0 0 0 0,7-6-12 0,-3 3 11 16,-8-7-11-16,4 1 10 0,4-3-10 0,-5 2 0 0,5 1 0 0,-4 3 0 15,0-4 0-15,7 13 0 0,0-2 0 16,0-1 0-16,-7 9 16 0,7-6-1 0,7 7-1 0,-4 2 0 16,4-2-6-16,-3 5 0 0,-1-5-8 0,12 9 12 15,-5-3-12-15,1 2 0 0,-1 4 0 0,1 0 0 16,10 0-8-16,-3 4 8 0,-1-4 0 0,-3 9 0 16,4 3-8-16,3-5 8 0,-7 2 0 0,0 1 0 15,-3 2 0-15,7 1-8 0,-1-1 8 0,-3 4 0 16,-6-4 0-16,2 1 0 0,4-1 0 0,0 4 0 15,0-3-29-15,-3-1-9 0,0-2-2 0,-1 2 0 16,4-2-120-16,-3-1-25 0,-4 0-5 0,0-5-1 16,4 5-77-16,-1-9-15 0,-10 0-3 0,4-3-381 15</inkml:trace>
  <inkml:trace contextRef="#ctx0" brushRef="#br0" timeOffset="2420.85">11158 5267 1270 0,'0'0'56'0,"0"0"12"0,0 0-54 0,0 0-14 0,0 0 0 0,0 0 0 0,0 0 156 0,0 0 29 15,0-7 6-15,4-2 1 0,3 3-109 0,0-1-22 16,-7-2-4-16,4-1-1 0,3-2-35 0,-4 3-7 15,4 5-2-15,0-5 0 0,0 0-12 0,0-1 0 16,0-2 0-16,0 2 0 0,1 1 0 0,2 3 0 16,8-4 0-16,-4 1 0 0,-4 2 0 0,5-8 0 15,2-1 8-15,1 4-8 0,-1 2 21 0,1-2-1 16,-11-1-1-16,11 1 0 0,-1 2 9 0,-2-6 3 16,-15 10 0-16,3-3 0 0,4-1 9 0,-3 1 3 0,-8 0 0 15,1 5 0-15,-4-2-15 0,3 0-2 0,0-4-1 16,-3 1 0-16,-7 3-7 0,4-7-2 15,6 4 0-15,-3-4 0 0,-7 4-16 0,3-1 10 0,1 4-10 0,3 0 8 16,0-3-8-16,0 5 0 0,0-2 0 0,0 6 0 16,7 0 0-16,-7 10 0 0,-8-4 0 0,5 3 0 15,-1-3-8-15,1 10 8 16,-1-3 0-16,1-1 0 0,-5 10 0 0,5-3 0 0,-1 3 0 16,4-3 0-16,-10 3 0 0,9-3 0 0,1 2 0 15,4 1 0-15,-1 0 0 0,4 3 0 0,0-6 8 0,4 10-8 16,3-4 15-16,-4-3-3 0,1 6 0 0,3-3 0 15,4 0-4-15,-1-3 0 0,-3 0-8 0,4-6 12 16,-1 2 0-16,1 1-1 0,3-6 0 0,0-1 0 16,-3-2-11-16,6-4 0 0,5-3 9 0,-5-3-9 15,-3-9-8-15,8 6-7 0,6-7-1 0,0-2 0 16,4-7-83-16,-4 0-17 0,4-3-3 0,-1-9-1 16,1 6-103-16,-4-7-21 0,15-31-4 0,-15 13 0 0</inkml:trace>
  <inkml:trace contextRef="#ctx0" brushRef="#br0" timeOffset="2780.5">11222 3890 1922 0,'-18'0'85'0,"18"0"18"0,0 0-83 0,0 0-20 16,0 0 0-16,0 0 0 0,0 0 42 0,7 6 4 0,0 7 1 0,0 6 0 16,0-7-22-16,4 10-4 0,7 6-1 0,-8-3 0 15,1 7 7-15,6 12 1 0,5-13 0 0,2 10 0 16,-6 3-4-16,7-7 0 0,-1 4 0 0,8-3 0 16,0 2-15-16,-4-2-9 0,0 0 10 0,1-7-10 15,-1 10 30-15,0-10 0 0,-7 10 0 0,0-7 0 16,0 4 7-16,1-13 2 0,-5 6 0 0,1 1 0 15,0-4 1-15,-4-3 0 0,3-3 0 0,-6-3 0 16,3 3-23-16,-3 0-4 0,-1 0-1 0,1-13 0 16,-4 7-12-16,3-10 11 0,1 10-11 0,-4-7 10 15,0-3-22-15,-3-6-5 0,-1 10-1 0,-3-10 0 16,7-3-186-16,0-4-36 16,0 1-8-16</inkml:trace>
  <inkml:trace contextRef="#ctx0" brushRef="#br0" timeOffset="3286.45">12174 4276 806 0,'11'-13'72'0,"-8"7"-58"15,5-4-14-15,-5-2 0 0,4-1 223 0,-3 4 41 16,3-4 9-16,0 4 2 0,0 0-202 0,-4-1-40 16,1 1-8-16,3-1-1 0,-4 7 16 0,5-6 3 15,-5 6 1-15,-3 3 0 0,0 0-16 0,0 0-2 16,0 0-1-16,0 0 0 0,-7 12-2 0,0 1-1 15,-4-4 0-15,1 13 0 0,-4-3 2 0,-8 0 1 16,5 3 0-16,-4 3 0 0,0-3-2 0,-4 0-1 0,7 6 0 0,-7-6 0 16,4 0-2-16,4-3-1 0,3-7 0 15,-1 1 0-15,8 2 3 0,0-12 1 0,7-3 0 16,0 0 0-16,0 0-4 0,0 0-1 0,0 0 0 0,7 0 0 16,0-3-2-16,4-3 0 0,0-3 0 0,-1 2 0 15,8-2 0-15,3 0 0 0,-3-1 0 0,3 1 0 31,0-1-36-31,4-2-7 0,-4 2-1 0,4 7-1 0,-1-3 29 0,-3 0 0 0,4-1 0 0,-4 4 0 16,4 3 0-16,-4-6 13 0,4 3-1 0,3 3 0 16,0 3-3-16,-3 3-1 0,7-6 0 0,-4 3 0 15,-3 10 10-15,-1-4 2 0,-3 1 0 0,1 9 0 0,-8-10-4 16,0 7 0 0,0-1 0-16,-3 1 0 0,-4 0 17 0,0-1 3 15,-7 4 1-15,0-6 0 0,0 6-22 0,0-7-5 0,-4 7-1 16,1-6 0-16,-4-1 3 0,0 7 0 0,3 0 0 0,-3-7 0 0,0-2-12 15,-4 2 12-15,4 7-12 0,-3-6 12 0,3-1-12 16,-4 4 0-16,4-4 0 0,-4 1 8 0,1 6-8 16,-1-7-11-16,-3 10 3 0,0-6 0 15,0 0-43-15,3-7-8 0,1 3-1 0,-1-2-1 16,1-4-24-16,-1-3-5 0,4-6-1 0,0-3-682 16,0-4-137-16</inkml:trace>
  <inkml:trace contextRef="#ctx0" brushRef="#br0" timeOffset="4557.12">13377 2717 518 0,'0'0'23'0,"0"0"5"0,0 0-28 0,0 0 0 0,0 0 0 0,0 0 0 0,-7 0 164 16,7 0 28-16,0 0 6 0,0 0 1 15,0 0-99-15,-7 0-20 0,7 0-4 0,0 0-1 0,-7-3-5 0,7 3-1 16,0 0 0-16,0 0 0 0,-3 9-17 0,-4-2-4 16,0 8-1-16,3 1 0 0,0 3-10 0,1 3-1 15,-4 0-1-15,3 6 0 0,-3 3-7 0,4 1 0 16,-4-1-1-16,3 10 0 0,1 3-4 0,-1 3-1 16,4-6 0-16,0 9 0 15,-3 3 4-15,3 0 1 0,0-3 0 0,3 4 0 0,1-1-10 0,3-3-1 16,-4 4-1-16,1-1 0 0,3 0-4 0,3-9-1 15,1 0 0-15,0 0 0 0,3-6 10 0,0-4 1 0,3-6 1 16,1-3 0-16,0 4 2 0,6-8 1 16,1-2 0-16,0 3 0 0,0-12-13 0,3 2-4 0,0-2 0 0,7-7 0 15,4 6-8-15,0 1 0 0,3-10 0 0,-3 0 0 32,0-7-28-32,0 4-7 0,-4 3-1 0,4 0-1 15,-4-3-87-15,0-3-16 0,-7 3-4 0,-6-4-812 0</inkml:trace>
  <inkml:trace contextRef="#ctx0" brushRef="#br0" timeOffset="5214.1">13628 3097 172 0,'-14'-4'16'0,"14"4"-16"0,-7-9 0 0,3 3 0 0,1 6 390 0,-1-13 75 16,4 10 15-16,0-3 4 0,4-7-366 0,-1 10-73 16,4-6-14-16,0-1-3 0,4-2-19 0,-4 2-9 15,-4-2 10-15,1 2-10 0,3-5 11 0,4 8-11 16,3-2 12-16,0 0-12 0,0-1 0 0,0 1 0 15,4 6 0-15,-4-10 0 0,3 4 25 0,1 2 2 16,-4 4 0-16,4-6 0 0,-4 0-7 0,-4 9-2 0,1 0 0 0,0 0 0 16,-4 0-2-16,-7 0 0 0,7 9 0 0,-4 0 0 15,1 1 7-15,-4 2 1 0,0 1 0 0,-4-1 0 16,-3 7-13-16,0 0-3 0,0 3 0 0,-3 0 0 16,-1 0-8-16,-3 0 0 0,3 0 0 0,1-3 0 15,-4 3 8-15,3-4-8 0,0-5 0 0,1 6 8 16,3-7-8-16,-4 7 0 0,1-6 0 15,6-4 8-15,-3 0-8 0,3-5 0 0,1 5 0 16,3-9 8-16,0 0-8 0,0 0 0 0,0 0 0 0,3 6 0 16,5 0 0-16,-1-6-9 0,3-3 9 0,4 3 0 15,0-9 0-15,1 6 0 0,2-7 0 0,-3 4 0 16,4 0 0-16,0 0 0 0,3-4 0 0,-4 1 9 16,1 9-9-16,3 0 0 0,-3-7 0 0,3 7 0 15,0 0-12-15,-3 7 1 0,3-7 1 16,0 6 0-16,0 3 10 0,-3-5 11 15,3 8-3-15,-10-2 0 0,-1 5-8 0,1 1 10 0,-4-4-10 16,3 7 10-16,-2-6 1 0,-1 2 0 0,0 1 0 16,0-6 0-16,0 5-1 0,-4-2 0 0,-3-1 0 0,4 1 0 0,3-4 2 15,-4 4 1-15,1-4 0 0,-1 1 0 0,1-1-5 0,-1 0-8 16,-3-5 11-16,0 5-11 0,0 4 10 16,0-4-10-16,-3-3 8 0,3-6-8 0,0 3 0 0,-4 10 0 15,-3-7 0-15,4-3-11 16,-4 10-89-16,0-13-19 0,3 9-3 0,-3-2-1 15,-3-4-74-15,-5 3-15 0,-13-3-4 0,7 0-507 0</inkml:trace>
  <inkml:trace contextRef="#ctx0" brushRef="#br0" timeOffset="6009.92">13928 2335 979 0,'-7'0'87'0,"0"0"-70"0,-4 0-17 0,4 0 0 0,0 0 236 0,7 0 43 15,0 0 9-15,0 0 1 0,0 0-224 16,0 0-45-16,3-10-8 0,4 1-3 0,-3 9-9 0,7-10 0 16,-1 10 0-16,4 0 0 0,0-3 0 0,8 3 0 15,2 0 0-15,4 0 0 0,4 0 0 0,3 3 0 16,4 7 0-16,7-1 0 16,0 1 0-16,3 2 8 0,-6 7-8 0,6-7 8 0,-3 7-8 0,0-3 0 15,-4 9 0-15,1 0-11 0,2 6 11 16,1-2 11-16,-10 2-3 0,-1 4 0 15,0 5 30-15,-3-5 6 0,-4 9 0 0,-3-4 1 0,-1-2-28 16,-6 0-5-16,0-1-2 0,-4-2 0 0,0-1 1 16,-7 7 0-16,0 0 0 0,0-7 0 0,0 7-11 0,-7-3 0 15,0-1-12-15,4 10-674 0,-8-12-134 16</inkml:trace>
  <inkml:trace contextRef="#ctx0" brushRef="#br0" timeOffset="6786.72">9790 7139 1958 0,'0'0'174'0,"0"0"-139"15,0 0-35-15,0 0 0 0,0 0 72 0,0 0 8 16,0 0 2-16,0 0 0 0,0 0-82 0,0 0-20 16,0 0-3-16,0 0 0 0,0 0 23 0,0 0 0 15,0 0-9-15,7 6 9 0,-4 3 0 0,4-2 0 16,0 2 0-16,0 7 0 0,4-1 0 0,0 4 0 15,-4 0 0-15,0 3 9 0,3 0 10 0,-3 3 1 16,0-3 1-16,4 6 0 0,-1 0-10 0,1-3-3 16,-4-3 0-16,4 10 0 0,-1-10-8 0,1 0-9 15,-4-4 9-15,4 1-13 16,-4-6-7-16,3-1 0 0,1 4-1 0,-4-10 0 16,0 4-187-16,-4-4-38 0</inkml:trace>
  <inkml:trace contextRef="#ctx0" brushRef="#br0" timeOffset="7303.86">9680 7029 2070 0,'0'0'92'0,"-3"-6"18"0,-1 2-88 0,1-5-22 0,-1 0 0 0,4-1 0 16,4-2 24-16,-1 2 0 0,4-2 0 0,0-1 0 16,0-2-24-16,0 2-10 0,0 0 1 0,1 1 0 15,2-4 9-15,4 10 0 0,0-10 0 0,4 7 0 16,-4 3 0-16,7-4 0 0,-3 1 0 0,3 2 0 0,-3 4 0 0,3 3 0 16,0 3 0-16,-3 4-8 0,-1-4 8 0,-3 6-13 15,4 1 5-15,0 2 8 0,-8 4 0 0,4 0 0 16,-3 2 0-16,0 1 0 0,-8 3 0 0,4 0 0 15,-7 0 11-15,4 0-11 0,-4 0 0 0,-4 0 8 16,1 0-8-16,-1 6 0 0,-3-6 0 0,-4 0 0 16,1 0 8-16,-4 0-8 0,-4-3 8 0,0 9 0 15,-3-3-8-15,4-3 12 0,-1 6-4 0,0-6-8 16,1 0 11-16,3-9-11 0,-4 2 9 0,7-2-9 16,-3-4 0-16,7 1 9 0,7-10 0 0,0 0 0 15,0 0 0-15,0 0 0 0,0 0 7 0,0 0 2 16,0 0 0-16,0 0 0 0,7 3-18 0,0-3 0 0,4 0 0 0,3 0 0 15,-3 0 13-15,3 0-4 0,3 0-1 16,1 0 0-16,0 0-8 0,6-3 10 0,1 3-10 0,0-7 10 16,-1 7-10-16,5 0 0 0,-5-9 0 15,5 6 0-15,2-3 8 0,-2 6-8 0,-1 0 0 0,0 0 8 16,4 0-17-16,-4 0-4 0,-3 0-1 0,-1 0 0 31,-2 0-30-31,-1 6-5 0,3-3-2 0,-2-3-599 0,-8 0-120 0</inkml:trace>
  <inkml:trace contextRef="#ctx0" brushRef="#br0" timeOffset="8114.55">11264 6010 1094 0,'0'0'97'0,"0"0"-77"0,0-3-20 0,0-7 0 16,0 7 156-16,0-3 28 0,-3-4 6 0,3 7 1 16,3-6-166-16,-3 6-25 0,-3-4-20 0,-1-2 3 15,1 9 17-15,-1-3 0 0,-3 0 0 0,0-4 0 16,0 7 0-16,0 0 0 0,0 7 0 0,0-4 0 16,-7 0 0-16,7 3 0 0,0 4 11 0,3-1-11 15,-7-3 35-15,4 10 0 0,0 0 0 0,0-1 0 16,7 1-6-16,-7 3-1 0,-3 3 0 0,3 0 0 15,3 0-9-15,-3 9-3 0,0-3 0 0,-4 7 0 16,4-4-7-16,0 10-1 0,4-7-8 0,-4 7 12 16,0-3-12-16,3-4 0 0,8-9 8 0,-1 7-8 15,-3-13 20-15,4 3 2 0,6-4 0 0,4-5 0 16,0-1 14-16,-3 4 4 0,3-13 0 0,0 7 0 0,7-7-13 16,-3-3-3-16,-4 6 0 0,0-6 0 15,4 0-14-15,0 0-10 0,-4 0 12 0,0 0-12 0,3-6 0 16,1 6 0-16,3-3 0 0,-10 0 0 0,-4-4 0 0,7 7 0 15,0-3 0-15,-3-3 0 0,-8 6 0 0,4-3-9 16,0-4 9-16,4 4-12 0,-4 0 20 0,0-3 4 16,-7-4 1-16,4 1 0 0,13 3 11 0,-10-10 1 15,-3 4 1-15,-4-7 0 0,10 6-26 0,-6-6 0 16,-4 4 0-16,0-4 0 0,-4 0 8 16,8 3-8-16,3 1 0 0,-4 2 8 0,-10-6-8 0,7 7 0 15,4-7 0-15,-1 6 0 0,-10 4 0 0,4-3 0 16,-4 2 0-16,7 7 0 0,3-3 0 0,-3 6 0 0,-7-7 0 0,0 1 0 15,7 6 0-15,0 0 0 0,-10 0 0 0,3 0 0 16,7 0 0-16,-7 0 8 0,-1 0-8 0,-2 0 12 16,-4 6-12-16,7-2 12 0,7-4-12 15,-7 3 12-15,-4 6-12 0,4-3 0 0,0-2 0 0,3 5 0 16,-6 0 0-16,3 1 0 16,0-4 0-16,3 3 0 0,1 7 0 0,-1-3 0 0,-6-4 0 0,6 0 0 15,1-2 0-15,-1 2 0 16,-3 1 0-16,0 2 0 0,7-12 0 0,0 0 0 0,0 0 0 0,0 0 0 15,-7 0-36-15,7 0-10 16,0 0-2-16,7-6 0 0,-4-10-171 0,4 7-34 16,18-23-7-16,-7-2-2 0</inkml:trace>
  <inkml:trace contextRef="#ctx0" brushRef="#br0" timeOffset="8480.7">12294 5198 1728 0,'0'0'76'0,"0"0"16"0,-7 6-73 0,0-3-19 0,4 9 0 0,-1-12 0 15,4 0 172-15,0 16 32 0,0-6 5 0,0 5 2 16,7 1-175-16,-3 0-36 0,3 2 0 0,-4 1-12 16,8 3 12-16,-1 0 0 0,1 0-10 0,3 0 10 15,0 0 0-15,0 6 13 0,4-6-1 0,0 3-1 16,-4-6-11-16,3 3-17 0,1 6 4 0,-4-12 1 16,0 9 12-16,-3-3 10 0,-1-6-2 0,1 6 0 15,0-4-8-15,-4-5 8 0,-4 6-8 0,4-7 8 31,4 4-31-31,-4-3-6 0,-7-4-2 0,0-9 0 16,0 0-181-16,0 0-37 0,0 0-7 0,-21 0-2 0</inkml:trace>
  <inkml:trace contextRef="#ctx0" brushRef="#br0" timeOffset="9016.31">12287 5238 2379 0,'0'0'52'0,"0"-3"12"0,0-3 1 0,4-4 2 0,-4 4-54 0,3-3-13 16,4-1 0-16,4-2 0 0,-4-4 0 0,4 10 0 16,-4-10-9-16,7 7 9 0,-4-4 0 0,4 4 0 15,1-1 0-15,2-2 10 0,1 3-10 0,-1-4 0 16,1 10 0-16,0-3 0 0,-1 2 0 0,5-2 0 16,-5 6 0-16,1 6 0 0,-4-2 0 0,-3 5-12 15,-1-6 4-15,-3 7 8 0,0 5 0 0,-3 1 0 16,-4-7 0-16,0 10 0 0,-4 0 0 0,1-3 10 15,-1 2-1-15,-3 7 0 0,4-9 5 16,-4 0 1-16,-8 3 0 0,5-7 0 0,-1 4 5 0,4 0 0 0,-7-7 1 0,4 4 0 16,-1 2-7-16,0-5-2 0,1-4 0 15,6 3 0-15,-6 1-12 0,6 2 9 0,-3-12-9 16,7 0 8-16,-3 10-8 0,3-10 0 0,0 0 0 0,0 0-11 16,0 0-2-16,0 0-1 0,3-10 0 0,4 7 0 15,4-6 14-15,-4 6-12 0,3-4 12 0,1-2-12 16,0 3 12-16,3-4 0 0,0 4 0 0,3-3 0 15,1 9 0-15,3-13 0 0,0 10 0 0,4-3 0 16,-4 6 0-16,0 0 0 0,8-4 0 0,-8 4 0 16,3 4 0-16,-2-4 0 0,2 6 0 0,-3-3 0 15,-3-3 0-15,0 13 0 0,-4-7 0 0,-4 3 0 16,5 4 0-16,-8-1 0 0,0-2 0 0,-4 2 0 16,1 7 0-16,-4-6-9 0,0 9 9 0,0-7-8 15,-4-2 19-15,-3-1 4 0,4 7 1 0,-4-6 0 0,0 5-4 16,-1 1 0-16,-2-3 0 0,-1 0 0 0,1-1 13 15,-4 4 3-15,-1 0 0 0,1-3 0 16,-7 6 3-16,4-4 1 0,-8-5 0 0,4 6 0 0,-4 3-16 0,0-3-4 16,1-7 0-16,-1 1 0 0,4-4-12 0,0 10-13 15,-4-10 2-15,4 1-822 16,-4-1-165-16</inkml:trace>
</inkml:ink>
</file>

<file path=ppt/ink/ink6.xml><?xml version="1.0" encoding="utf-8"?>
<inkml:ink xmlns:inkml="http://www.w3.org/2003/InkML">
  <inkml:definitions>
    <inkml:context xml:id="ctx0">
      <inkml:inkSource xml:id="inkSrc0">
        <inkml:traceFormat>
          <inkml:channel name="X" type="integer" max="27388" units="cm"/>
          <inkml:channel name="Y" type="integer" max="18258" units="cm"/>
          <inkml:channel name="F" type="integer" max="65535" units="dev"/>
          <inkml:channel name="T" type="integer" max="2.14748E9" units="dev"/>
        </inkml:traceFormat>
        <inkml:channelProperties>
          <inkml:channelProperty channel="X" name="resolution" value="1000.29218" units="1/cm"/>
          <inkml:channelProperty channel="Y" name="resolution" value="1000.43835" units="1/cm"/>
          <inkml:channelProperty channel="F" name="resolution" value="0" units="1/dev"/>
          <inkml:channelProperty channel="T" name="resolution" value="1" units="1/dev"/>
        </inkml:channelProperties>
      </inkml:inkSource>
      <inkml:timestamp xml:id="ts0" timeString="2024-03-18T16:59:17.339"/>
    </inkml:context>
    <inkml:brush xml:id="br0">
      <inkml:brushProperty name="width" value="0.05292" units="cm"/>
      <inkml:brushProperty name="height" value="0.05292" units="cm"/>
      <inkml:brushProperty name="color" value="#0070C0"/>
    </inkml:brush>
  </inkml:definitions>
  <inkml:trace contextRef="#ctx0" brushRef="#br0">23075 859 24879 0,'-6'0'2208'0,"1"0"-1760"0,1 0-448 0,2 0 0 0,1 0 640 0,-2 3 64 0,0-3 0 0,-5 0 0 0,1 0 1056 0,-2 0 224 16,2 0 32-16,2-3 16 0,3 3-1200 0,4-2-256 15,0 1-32-15,4-3-16 0,2 1-384 0,3 0-144 16,1-2 0-16,4 1 144 0,2 0 240 0,1-1 32 16,2 2 16-16,2-1 0 0,0 0 80 0,3-2 32 15,0 4 0-15,0-2 0 0,1-1-224 0,2 4-64 16,-1-3 0-16,1 1 0 0,-1 0-64 0,4 0-32 15,4 3 0-15,1 0 0 0,0 0-160 0,-1 3 128 16,0 0-128-16,-3 4 128 0,-3 0 16 0,-4 4 0 16,-6 3 0-16,-5 1 0 0,-5-2 32 0,-6 2 0 0,-1 1 0 0,-4-2 0 15,-3 4 0-15,-3-3 0 0,-3 1 0 0,-4 0 0 16,-3 0-48-16,-3 0-128 0,-1-1 192 16,0-1-64-16,1-2-128 0,-3 1 0 0,0 0 0 15,-3-3 0-15,2 1-144 0,-1-3 144 0,2-2 0 0,1 0 0 16,4-3-128-16,2-2 128 0,3 1 0 0,2 1 0 15,3 0 0-15,3 0 0 0,0-2 0 0,2 2 0 16,3-1 0-16,0 2 0 0,4-1 0 0,1 1 0 16,4 1 0-16,1-1 0 0,2 0 0 0,3-2 0 15,2 2 0-15,4-2 0 0,4 2 144 0,3-2-144 16,3 2 0-16,1 2 0 0,2-2 128 0,0 2-128 16,0 0 0-16,-2 3 0 0,-2 3 0 0,-4 0 0 0,-2 0 0 15,-3 3 0-15,-3 1 0 0,-4 2 0 0,-1-2 0 0,-3 3-144 16,-2-2 144-16,-1 1-160 0,-1-2 160 0,-3 0-128 15,1 2 128-15,0-2-128 0,-3 0 128 0,0 3 0 16,-1 1 0-16,-2-2 0 0,-1 5 0 0,1-5 128 16,-2 2-128-16,0-2 128 0,-3 5-128 0,-2-3 128 15,-1 1-128-15,-1-3 128 0,-2 2 112 0,-3-2 16 16,-4 1 16-16,-1-2 0 0,-3-1-16 16,-3 2 0-16,-1-5 0 0,-3 2 0 0,-3-5 0 0,0 0-16 15,-2 0 0-15,-2-2 0 0,-1-1-240 0,0-4 0 16,-1 1 0-16,3-1 0 15,2-1-512-15,6-1-64 0,3 2 0 0,4-1 0 16,3 2-336-16,4-3-80 0,5 2-16 0,2-3-17872 0</inkml:trace>
  <inkml:trace contextRef="#ctx0" brushRef="#br0" timeOffset="471.55">25004 1308 16575 0,'-2'-6'736'0,"1"2"160"0,1 1-720 0,0 0-176 0,1 1 0 0,0 0 0 0,0 0 1248 0,2-1 224 0,0 0 32 0,1-1 16 0,1-2 560 0,-1 2 112 0,-2 4 32 0,-2 0 0 16,-3 4-240-16,-5 3-64 0,-2 4 0 0,-6 3 0 16,-4 5-752-16,-2 0-144 0,-5 4-48 0,-1 4 0 15,-3-1-592-15,-3 5-112 0,2 1-16 0,-1-1-16 16,2-3-112-16,-3 4-128 16,-3 5 176-16,0-1-176 0,-2 1 128 0,-2 3-128 0,-2 3 0 0,2-6 0 15,4-1 0-15,3-7 0 0,7-7-208 0,4-6 80 16,4-5-528-1,3-3-112-15,2-5 0 0,1-4-16832 0</inkml:trace>
  <inkml:trace contextRef="#ctx0" brushRef="#br0" timeOffset="706.83">24475 1374 27647 0,'14'-6'1216'0,"-6"-1"256"0,1 1-1168 0,-3 4-304 16,-2 2 0-16,-3 0 0 0,2 0 0 0,0 0-144 15,5 0 16-15,-1 0 0 0,2 2 1920 0,-2 1 384 16,1 4 64-16,-3-1 32 16,0 3-1184-16,-2 2-256 0,1 4-32 0,0 1-16 0,1 0-320 0,1 5-64 15,0 1-16-15,3 1 0 0,-1 0-384 0,2 2 128 0,3 3-128 16,0 1 0-16,2 2 0 0,0-2 0 0,1 5 0 16,-1-2 0-1,1 2-336-15,0-3-160 0,0 1-16 0,0-6-10944 0,0-3-2176 16</inkml:trace>
  <inkml:trace contextRef="#ctx0" brushRef="#br0" timeOffset="2198.01">26075 666 20271 0,'-1'4'1792'0,"0"-1"-1424"0,-1-1-368 0,2-1 0 0,0 2 592 0,2-3 48 0,-2 2 16 0,0 3 0 15,0 1 1488-15,0 3 288 0,2 0 64 0,-1 1 16 16,2-1-1168-16,-1 4-256 0,1 3-32 0,-1 2-16 15,1 5-496-15,-2 1-96 0,1 9-32 0,0-1 0 16,-2-4 0-16,-2 13 0 0,1 10 0 0,-2 9 0 16,-1 7-80-16,-2 2-16 0,1 1 0 0,0-10 0 15,0-4-144-15,1-9-48 0,0-3 0 0,1-3 0 0,0-3 0 16,1-3 0-16,-1-3 0 0,2-6 0 0,0-1 160 0,0-3 32 16,1-6 0-16,0-1 0 0,0-3 0 0,-2-4 0 15,2-2 0-15,0-2 0 0,-1-2-112 0,1-2-16 16,0 0 0-16,-1-3 0 0,0-4-192 0,-1 1 144 15,1-6-144-15,0-1 128 0,1-3-128 0,-1-3 0 16,2-6 0-16,1-6 0 0,1-1 0 0,2-3 0 16,2-6 0-16,3 5 0 0,2 2 0 0,3 3 0 15,3 5 0-15,-1 4 0 0,0 3 0 0,1 7 0 16,-2 2 0-16,-3 4 0 0,1 2 144 0,-2 4 0 0,1 4 0 16,-2-2 0-16,0 3 16 0,0 1 0 0,0 3 0 15,1-2 0-15,0 2-32 0,0-3-128 0,2 0 192 0,2 1-64 16,1 2-128-16,3 0 0 0,1 1 144 15,0 2-144-15,1 1 192 0,1 3-16 0,3 1-16 0,-1 4 0 16,0 1-16-16,-2 3 0 0,-2 1 0 0,-1 0 0 16,0 5-16-16,-4-5 0 0,-2 2 0 0,-2 0 0 15,-1-6-128-15,-2 0 0 0,-2-3 0 0,-1-2 0 32,-2-2-304-32,-1-3-80 0,-1-4-32 0,-1-2 0 0,2 0-512 15,-1-2-96-15,1-4-32 0,2-2-18080 0</inkml:trace>
  <inkml:trace contextRef="#ctx0" brushRef="#br0" timeOffset="2559.11">28432 1210 30399 0,'1'-1'1344'0,"0"-1"288"0,1 2-1312 0,0 0-320 0,1 0 0 0,-2 0 0 0,0 2 1216 0,2-2 192 0,2 4 16 0,0-2 16 16,1 3-192-16,-1 4-32 0,-3 0-16 0,-2 4 0 15,-4 2-656-15,-3 5-128 0,-5 5-32 0,-6-2 0 16,-5 8-112-16,-4 0-16 0,-7 7-16 0,-3 1 0 16,3-5-240-16,-6 1 144 0,-2 2-144 0,-4 1 128 15,0-2 0-15,2-2-128 0,1-5 192 0,4-2-64 16,3-7-128-16,5-1-256 0,3-1 64 0,3-7 16 16,6-2-224-16,1-3-48 15,6-6-16-15,1-6-11760 0,2-6-2336 0</inkml:trace>
  <inkml:trace contextRef="#ctx0" brushRef="#br0" timeOffset="2778.67">27785 1321 14735 0,'-3'-4'1312'0,"0"4"-1056"16,2-3-256-16,1 3 0 0,1 3 3712 0,0-3 672 16,2 0 144-16,1 1 16 0,2 4-2624 0,2-1-544 15,5 3-96-15,2 4-32 0,2-1-208 0,1 4-32 16,3 3-16-16,0 3 0 0,1 0-304 0,0 2-64 15,2 3-16-15,0-1 0 0,1 1-368 0,-2 1-80 0,3 2-16 0,-1 1 0 16,-2-1-144-16,0-3 0 0,-1 1 0 0,-2-4 0 31,-3 1-1088-31,-2-2-256 0</inkml:trace>
  <inkml:trace contextRef="#ctx0" brushRef="#br0" timeOffset="3343.94">29572 1283 43311 0,'3'-1'1920'0,"-3"1"384"0,0 0-1840 0,1 4-464 16,0-2 0-16,0 0 0 16,1 0-528-16,0 4-208 0,0 4-32 0,1 5-16 0,1 2 1024 0,-1 8 208 15,0 0 32-15,-1 1 16 16,0 1-496-16,-4 3 128 0,1-2-128 0,-1 1 0 0,0-1 0 0,0-3 0 16,1-1 0-16,1-4-160 0,1 2 160 0,1-3 0 15,2-3 0-15,1-4 0 0,2 1 0 0,1-3 0 16,2-4 0-16,2-2 0 0,0-2 0 0,2-4 0 0,3-2-144 0,2-5 144 15,1-1-192-15,1-2 16 0,1-2 16 0,-1 2 0 16,-1-4-128-16,1 0-32 0,-1-3 0 0,1 3 0 16,-4 1 0-16,-1 5-16 0,0 4 0 0,-2 3 0 15,-2 6 336-15,-2 6 0 0,-1 1 192 0,-2 3-64 16,0 8 352-16,2-1 64 0,-1 3 16 0,1 1 0 16,1-1-288-16,1-1-48 0,2 0-16 0,0-3 0 15,1-3-208-15,0 0 0 0,0-4 0 0,1 0 0 16,-1-4 0-16,1-2 0 0,0-1 0 0,-1-1 0 15,1-2 128-15,0-2-128 0,1 0 0 0,-1-2 0 16,0-2 240-16,0-2-48 0,-2 0-16 0,1-1 0 16,0-2 48-16,-2-3 16 0,0 1 0 0,-1-1 0 0,0 0-64 0,1-4-16 15,-1-1 0-15,-1 0 0 0,1 0 128 16,0-4 32-16,0-3 0 0,0-4 0 0,0-3 48 0,2-1 16 16,-1-5 0-16,0-5 0 0,1-2-160 0,-1 0-32 15,-1-6 0-15,0 2 0 16,-1 4-432-16,-1 5-80 0,-3 5-32 0,0-1-13552 15,0 4-2720-15</inkml:trace>
  <inkml:trace contextRef="#ctx0" brushRef="#br0" timeOffset="6081.05">23315 3379 25791 0,'0'-3'2304'0,"0"-1"-1856"0,0 4-448 0,1 0 0 0,1 0 1136 0,-1-4 128 0,1 2 16 0,2-2 16 0,2-2 256 0,0 1 48 0,3 4 16 0,-1-2 0 16,1 6-800-16,0 0-176 0,1 1-16 0,1 5-16 15,1 3-464-15,1 1-144 0,2 6 0 0,-3 0 0 16,0-1 432-16,1 6-32 0,0 7 0 0,2 0 0 16,-1 5-208-16,-1 1-64 0,1-3 0 0,-2-1 0 15,2-3-128-15,-2-6 0 0,1-2 0 0,-2-3-176 16,1-3 176-16,-1-5 0 0,-1-1 0 0,0-6 0 15,-1-2 0-15,-2-2 144 0,2-2-16 0,-2-5-128 16,2-3 192-16,-2 1-64 0,1-4 0 0,-1-3-128 16,1 0 0-16,-2-1 0 0,-1-1 0 0,0 0 0 0,-2 2 0 0,2 0 0 15,1 3 0-15,1 5 0 0,0 4 0 0,-1 8-192 16,-1 4 16-16,1 2 16 0,-1 6 160 0,0 3 0 31,1-1 0-31,2 5 0 0,-1-4 0 0,3-2 224 0,0 1-32 0,0-6 0 0,2-2-64 0,1-1-128 16,-1-5 176-16,2-2-176 0,-1-2 208 0,0-2-64 15,0-4-16-15,0-4 0 0,-1-3 0 0,0-3-128 16,1 0 192-16,-2-6-64 0,0 1 224 0,-1-4 32 16,0-3 16-16,-2-6 0 0,-1-3 128 0,-2-1 32 15,0-3 0-15,-3-3 0 0,-2 3-288 0,1 0-48 16,0 3-16-16,1 7 0 0,0 7-384 0,2 7-80 0,-2 6 0 0,2 5-16 31,0 6-304-31,-1 1-64 0,2 4-16 0,2 0-12432 0,0 3-2480 16</inkml:trace>
  <inkml:trace contextRef="#ctx0" brushRef="#br0" timeOffset="6348.06">25571 3268 42383 0,'-3'0'1872'0,"-1"3"400"0,0-3-1824 0,0 3-448 0,1-3 0 0,1 3 0 0,-2 1-320 0,-2-1-176 0,-4 6-16 0,-5 4-16 0,-5 6 528 0,-2 2 304 16,1 5-48-16,-4 2 0 0,1 3-256 0,-3 2-176 16,4-5 32-16,-1 4 0 0,-1 3-176 0,-1-1-48 15,0 5 0-15,1-5 0 16,3 1-656-16,0-7-144 0,2 1-32 0,0-1-9808 15,0-5-1952-15</inkml:trace>
  <inkml:trace contextRef="#ctx0" brushRef="#br0" timeOffset="6568.08">25044 3303 43311 0,'11'2'1920'0,"-2"2"384"0,1 2-1840 0,-1 0-464 0,0 1 0 0,-1-4 0 15,3 3-464-15,6 7-192 0,13 5-48 0,8 8 0 16,8 5 896-16,1 1 160 0,1 1 32 0,-2-5 16 16,-2 0-400-16,-4 1 0 0,-2-1 0 0,-2-2 0 31,-1-1-736-31,-3 0-224 0</inkml:trace>
  <inkml:trace contextRef="#ctx0" brushRef="#br0" timeOffset="7415.81">26890 2663 35007 0,'-1'0'3120'0,"0"2"-2496"0,1 0-496 0,0-2-128 0,1 3-288 0,0-2-80 0,0 1-16 0,1 2 0 16,0 5 832-16,2 1 144 0,-1 2 48 0,2 4 0 15,0 4-64-15,0 5-16 0,0 1 0 0,-1 4 0 16,-2 5 112-16,1 0 32 0,-1 6 0 0,0-1 0 16,-1-1-320-16,0 1-48 0,4 9-16 0,0-2 0 15,1 1-192-15,2-1-128 0,-1-5 160 0,2-2-160 16,-2-8 0-16,0-1 0 0,1-2 0 0,-2 0 0 16,-1-2 0-16,-1-4 128 0,-2 2-128 0,-1-3 0 15,1-1 256-15,-2-1-32 0,-2-1-16 0,2-3 0 16,-1-4-64-16,0-4-16 0,-2-2 0 0,2-1 0 15,0-5-128-15,1-3 128 0,-1-3-128 0,1-4 128 16,0 0-128-16,1-8 0 0,0-3 0 0,0-5 0 0,1 0 0 0,0-5 0 16,3-4 0-16,1-3-176 0,2 0 176 0,2 0 0 15,3 3 0-15,1 6 0 0,1 6-128 0,1 5 0 16,0 7 0-16,-1 6 0 0,-2 0 128 0,2 5 0 16,0 5 0-16,1 0 0 0,0 4 128 0,1 3 64 15,1-2 16-15,0 3 0 0,0-1-16 0,-1-2-16 16,0 2 0-16,0-2 0 0,1 0-176 0,0 0 0 15,1 1 0-15,-1 1 128 0,0 4-128 0,-1 0 192 16,-1 3-192-16,-1 1 192 0,-1 1-192 0,-1 1-144 16,0 4 144-16,-2-1-208 0,0-2 48 0,0 2 16 15,-1 0 0-15,2-2 0 16,1 1-464-16,0-7-96 0,3-1 0 0,3-4-11824 0,1 0-2352 16</inkml:trace>
  <inkml:trace contextRef="#ctx0" brushRef="#br0" timeOffset="7682.81">29153 3144 41471 0,'4'0'1840'0,"-4"0"368"0,-3 3-1760 0,1 1-448 0,0-1 0 0,1 1 0 0,-1 2 0 0,-2 5 0 0,-3 5-224 0,-5 8 80 0,-2 7 144 0,-5 4 192 0,-1-1-32 0,-3 2-16 15,-3 1-144-15,-1-2-224 0,-3 2 48 0,0-1 16 16,-2-2-480-16,0 1-112 0,0 0-16 0,-2-3 0 16,2-4-1600-16,0-2-320 0</inkml:trace>
  <inkml:trace contextRef="#ctx0" brushRef="#br0" timeOffset="7871.69">28647 3264 42383 0,'5'8'3776'0,"-1"1"-3024"16,0-2-608-16,0 2-144 0,3-3 0 0,-2-4 0 0,3 4-160 0,5 4 160 15,8 9 304-15,7 3 144 0,9 7 48 0,4-1 0 16,4-2-144-16,-1-1-32 0,3 1 0 0,-1-2 0 15,1 0-544-15,-4-1-112 0,-1 0-32 0,-2-4-19280 16</inkml:trace>
  <inkml:trace contextRef="#ctx0" brushRef="#br0" timeOffset="8389.78">30061 2743 43311 0,'1'-13'1920'0,"-1"7"384"0,1 2-1840 0,2 2-464 16,1-1 0-16,1 2 0 0,3 1 288 0,2-2-32 16,8-1-16-16,8 0 0 0,10-1 32 0,7 0 16 15,4 2 0-15,3-1 0 0,3 3-288 0,1-1 160 16,3 5-160-16,-1-2 128 0,1 3-128 0,-3 1 0 0,-3 5-160 15,-4-1 160-15,-6 4 0 0,-5 1 0 0,-8 1-128 16,-6 0 128-16,-4-1-144 0,-7 1 16 0,-5 2 0 16,-7-2 0-1,-7 0-240-15,-5 3-32 0,-7-2-16 0,-7 1 0 0,-6 1 32 0,-5-3 16 0,-3 1 0 0,-3-3 0 16,-1-1 0-16,-3 0 0 0,-4-3 0 0,4-1 0 16,5-2 160-16,6 0 16 0,7-3 16 0,5 0 0 15,8 0-144-15,3-2-48 0,6 2 0 0,3 0 0 31,3 1-1152-31,2-2-224 0,4 6-48 0,0 1-16 0,3 0 720 0,2 2 160 0,2 4 32 16,3-2 0-16,3 3 1744 0,3-1 368 0,3 3 64 0,3 1 0 16,3-2 448-16,2 1 64 0,-1-3 32 0,1 0 0 15,2 2-944-15,-1 2-192 0,-3-1-48 0,-1-1 0 0,-5 2-208 0,-3 2-48 16,-3-1-16-16,-3 2 0 0,-4-1-80 0,-3 0-16 16,-3 2 0-16,-2 0 0 0,-3-1 48 0,-3-1 0 15,-1 0 0-15,-3-1 0 0,-3 1 0 0,-3 1 0 16,-5-1 0-16,-2-3 0 0,-1 3-160 0,-5-4-32 15,-4 2 0-15,-6 0 0 0,-4 1-128 0,-6-3-192 16,-4 5 32-16,-5-3 16 16,-8 2-688-16,-7-1-144 0</inkml:trace>
</inkml:ink>
</file>

<file path=ppt/ink/ink7.xml><?xml version="1.0" encoding="utf-8"?>
<inkml:ink xmlns:inkml="http://www.w3.org/2003/InkML">
  <inkml:definitions>
    <inkml:context xml:id="ctx0">
      <inkml:inkSource xml:id="inkSrc0">
        <inkml:traceFormat>
          <inkml:channel name="X" type="integer" max="27388" units="cm"/>
          <inkml:channel name="Y" type="integer" max="18258" units="cm"/>
          <inkml:channel name="F" type="integer" max="65535" units="dev"/>
          <inkml:channel name="T" type="integer" max="2.14748E9" units="dev"/>
        </inkml:traceFormat>
        <inkml:channelProperties>
          <inkml:channelProperty channel="X" name="resolution" value="1000.29218" units="1/cm"/>
          <inkml:channelProperty channel="Y" name="resolution" value="1000.43835" units="1/cm"/>
          <inkml:channelProperty channel="F" name="resolution" value="0" units="1/dev"/>
          <inkml:channelProperty channel="T" name="resolution" value="1" units="1/dev"/>
        </inkml:channelProperties>
      </inkml:inkSource>
      <inkml:timestamp xml:id="ts0" timeString="2024-03-18T17:01:58.175"/>
    </inkml:context>
    <inkml:brush xml:id="br0">
      <inkml:brushProperty name="width" value="0.05292" units="cm"/>
      <inkml:brushProperty name="height" value="0.05292" units="cm"/>
      <inkml:brushProperty name="color" value="#0070C0"/>
    </inkml:brush>
  </inkml:definitions>
  <inkml:trace contextRef="#ctx0" brushRef="#br0">6519 11307 36863 0,'0'-3'3264'0,"1"-1"-2608"0,2 1-528 0,1 0-128 0,-1 0 0 0,2-1-272 0,4 0 64 0,4-8 16 16,5 0-192-16,0 0-16 0,2 2-16 0,-4 1 0 0,-1 5 416 0,-1-1 256 16,-1 4-48-16,2 2 0 15,4 2 1040-15,0-1 208 0,5 2 32 0,3 0 16 0,5 1-864 0,4-2-192 0,6 4-16 0,6-6-16 16,4 1-96-16,5-2-32 0,6 3 0 0,4-6 0 16,1 0-288-16,5-1 0 0,6 1 0 0,5-3 0 15,3 0 0-15,1 0 0 0,-2 2 0 0,-3 1 0 16,-3 0 176-16,-2 3-176 0,-1-2 160 0,-5 0-160 15,-4 2 0-15,-5-2 0 0,-6 2 0 0,-7 0 0 16,-8 0 0-16,-7-3 0 0,-8 2 0 0,-11-1 0 16,-6-1 0-16,-6 2 0 0,-5 1 0 0,-7-2 0 15,-4-1 192-15,-7 2-48 0,-1-2-16 0,-4 2 0 16,-3-1-128-16,-6 2 128 0,-2 0-128 0,-3-4 128 16,3 4-576-16,0-3-112 0,0 0-16 0,1 0-12224 15,0 0-2448-15</inkml:trace>
  <inkml:trace contextRef="#ctx0" brushRef="#br0" timeOffset="938.5">9823 11017 35935 0,'-12'-2'3200'0,"3"2"-2560"0,4 0-512 0,4 0-128 0,1 0 480 0,-1-2 80 0,-5 2 16 0,-3-4 0 0,-2-1-400 0,0-1-176 15,3-1 160-15,1 1-160 16,2-3-528-16,0 1-208 0,1 2-32 0,-2 0-16 15,-3 2 160-15,-2 2 48 0,-5 2 0 0,-6 0 0 0,-5 4 576 0,-5 1 0 16,-2-2 0-16,-5 0 0 0,-7 2 832 0,-2 0 96 16,-2 1 16-16,-6-2 0 0,-7-1 0 0,-5 0 0 15,-2-2 0-15,-7-2 0 0,-6-8-416 0,-8 2-80 0,-2 0 0 16,-5-1-16-16,-4-2 32 0,-17 1 16 0,-13-1 0 0,-7 0 0 16,-5 4-144-16,-7 4-16 0,-4 2-16 0,-2 0 0 15,-2 2-304-15,-3 4 128 0,2 4-128 0,-2 5 0 16,1-2 0-16,3 3 0 0,4-3 0 0,1 6-144 15,3-1 144-15,5 1 0 0,8 1 0 0,-2-2 0 16,4 1-192-16,3-3 32 0,5 0 16 0,4-4 0 16,3 1-96-16,9-3-16 0,7-1 0 0,8 0 0 15,5-1-352 1,7-6-80-16</inkml:trace>
  <inkml:trace contextRef="#ctx0" brushRef="#br0" timeOffset="2381.94">7510 7684 30399 0,'-14'-9'2704'0,"4"3"-2160"0,4 5-544 0,3-2 0 0,2 3 784 0,-1-2 48 0,-4-3 16 0,-6-1 0 0,0-3 336 0,-2 3 64 16,3-1 16-16,3 4 0 0,3 3-800 0,2 3-144 15,4 4-48-15,2 5 0 0,1 4-272 0,3 9 0 16,3 7 0-16,4 9 0 0,0 4 176 0,4 5 80 16,2 10 0-16,1 3 16 0,-4-5 224 0,1 10 32 0,3 11 16 0,-2 1 0 15,-1 0-144-15,-1-2-16 0,-4-6-16 0,-2 1 0 16,-2 3 80-16,-2 1 0 0,1 0 16 0,-7 0 0 15,0-5 32-15,-2 1 0 0,-1 3 0 0,-2 1 0 16,-2 4-48-16,-3-7-16 0,2-3 0 0,-2-4 0 16,0 0-112-16,2 0-32 0,-1 1 0 0,2-6 0 15,3-4-288-15,1-6 0 0,2-9 0 0,3-2 0 16,2-5 0-16,1 1 0 0,0-5 0 0,2-1 0 16,-1-3 0-16,-1-2 0 0,2-4 0 0,-2-3 0 15,-1 0-592 1,0 0-128-16,-2-3-32 0,0-1 0 0,-3 1-672 0,1-3-144 0</inkml:trace>
  <inkml:trace contextRef="#ctx0" brushRef="#br0" timeOffset="5110.96">8235 16759 30399 0,'-11'-2'2704'0,"1"-2"-2160"0,4 4-544 0,1-2 0 0,2 2-448 0,-5-4-192 0,-7-1-32 0,-6-2-16 15,-6-6-576-15,1 1-112 0,6-2-32 0,4 2 0 16,5 2 1216-16,2-1 192 16,5 1 0-16,-1 3 192 0,1 0 1088 0,-2 1 208 0,0 4 48 0,-4-2 16 0,-2 0-912 0,-2 4-176 15,-6 4-32-15,-1 2-16 0,-1 0 1056 0,-8 1 224 16,-6 3 32-16,-4-1 16 0,-3 4-544 0,-3-6-112 16,1 2-32-16,-1 0 0 0,1-2-496 0,1-1-112 15,2 0 0-15,-1-3-16 0,-1 1-208 0,1-4-32 16,2 0-16-16,0 0 0 0,4 0-176 0,1-3 0 31,2 2 0-31,3 1 0 0,2 0-208 0,5 0-32 16,1 0 0-16,5 1 0 15,6 2-272-15,5-1-48 0,5-1-16 0,6 2 0 16,4 3-1088-16,7-2-208 0,9 4-48 0,7-2-16 16,8-1-928-16,9 0-176 0,8-1-32 0,6-1-16 15,5-2 1568-15,12-1 320 0,11 2 64 0,11-8-7296 0</inkml:trace>
  <inkml:trace contextRef="#ctx0" brushRef="#br0" timeOffset="6905.71">8737 15027 21183 0,'-13'1'1888'0,"3"-2"-1504"0,0 0-384 0,4-1 0 0,3 2 3200 0,3-3 560 0,-1 0 112 0,0 0 32 0,0 0-2768 0,-2-3-560 16,3-3-96-16,1 4-32 0,3-1 80 0,1 4 16 16,0-1 0-16,0 8 0 0,-1 1-368 0,-2 4-176 31,1 6 160-31,-2 3-160 0,-1 4 144 0,0 6-144 16,-3 4 128-16,1-1-128 0,0 5 0 0,-2-4-320 15,0 1 48-15,2-2 16 0,0-1 256 0,1-1-128 16,1-2 128-16,3 0 0 0,-1-6 0 0,3-2-128 15,4 1 128-15,-1-2 0 16,2-2-1440-16,0-1-224 0</inkml:trace>
  <inkml:trace contextRef="#ctx0" brushRef="#br0" timeOffset="7392.84">7768 15217 35935 0,'-12'14'3200'0,"1"-3"-2560"0,1-1-512 0,2-3-128 0,4 2 1088 0,3-3 192 0,-1 7 32 0,-3 5 16 31,-3 18-3680-31,0 9-720 0,2 8-160 0,2 1-32 16,3 2 1584-16,1-4 304 0,2-3 64 0,1-2 16 15,-1-7-1456-15,1-6-272 0,-2-3-64 0,0-6-16 0,0-3 2400 0</inkml:trace>
  <inkml:trace contextRef="#ctx0" brushRef="#br0" timeOffset="7738.29">6891 15278 50687 0,'-15'19'2240'0,"2"-7"464"0,0 1-2160 0,5 0-544 0,4-1 0 0,4-3 0 31,-1 2-1728-31,-3 10-448 0,-1 14-80 0,-1 12-32 16,0 3 448-16,2 2 96 0,0-1 16 0,2-5 0 15,0-4-128-15,0-5 0 0,2-5-16 0,2-6 0 16,2-4-256-16,3-1-48 0</inkml:trace>
  <inkml:trace contextRef="#ctx0" brushRef="#br0" timeOffset="8036.59">6163 15148 46079 0,'-31'9'2048'0,"8"-3"400"0,2 1-1952 0,6 0-496 15,7-1 0-15,5-3 0 16,-4 6-528-16,-5 3-208 0,-5 8-32 0,-4 9-16 15,2 2 208-15,3 3 32 0,6 5 16 0,4 1 0 0,2 2 208 0,6-1 64 16,1 0 0-16,5-4-11840 0,4-5-2368 16</inkml:trace>
</inkml:ink>
</file>

<file path=ppt/ink/ink8.xml><?xml version="1.0" encoding="utf-8"?>
<inkml:ink xmlns:inkml="http://www.w3.org/2003/InkML">
  <inkml:definitions>
    <inkml:context xml:id="ctx0">
      <inkml:inkSource xml:id="inkSrc0">
        <inkml:traceFormat>
          <inkml:channel name="X" type="integer" max="27388" units="cm"/>
          <inkml:channel name="Y" type="integer" max="18258" units="cm"/>
          <inkml:channel name="F" type="integer" max="65535" units="dev"/>
          <inkml:channel name="T" type="integer" max="2.14748E9" units="dev"/>
        </inkml:traceFormat>
        <inkml:channelProperties>
          <inkml:channelProperty channel="X" name="resolution" value="1000.29218" units="1/cm"/>
          <inkml:channelProperty channel="Y" name="resolution" value="1000.43835" units="1/cm"/>
          <inkml:channelProperty channel="F" name="resolution" value="0" units="1/dev"/>
          <inkml:channelProperty channel="T" name="resolution" value="1" units="1/dev"/>
        </inkml:channelProperties>
      </inkml:inkSource>
      <inkml:timestamp xml:id="ts0" timeString="2024-03-18T17:06:25.227"/>
    </inkml:context>
    <inkml:brush xml:id="br0">
      <inkml:brushProperty name="width" value="0.05292" units="cm"/>
      <inkml:brushProperty name="height" value="0.05292" units="cm"/>
      <inkml:brushProperty name="color" value="#0070C0"/>
    </inkml:brush>
  </inkml:definitions>
  <inkml:trace contextRef="#ctx0" brushRef="#br0">6897 10377 34095 0,'-19'-12'3024'0,"1"2"-2416"0,6 4-480 0,5 2-128 0,-1-2 0 0,-5 0-160 0,-16-9 160 0,-18-5-208 16,-13-2-1168-16,-7 3-224 0,1 10-64 0,3 6 0 15,0 9-624-15,1 4-128 0,2 11-16 0,-6 3-16 16,-4 9 1552-16,-1 2 304 0,7-6 64 0,-2 6 16 0,-4 3-512 16,-1 2-80-16,0-4-32 0,4-2 0 0,5-5 144 0,4-4 32 15,6-3 0-15,3-4-2304 0,5-2-464 0</inkml:trace>
  <inkml:trace contextRef="#ctx0" brushRef="#br0" timeOffset="15.65">5265 10753 8319 0</inkml:trace>
  <inkml:trace contextRef="#ctx0" brushRef="#br0" timeOffset="329.51">5401 10356 27647 0,'-1'-17'2448'0,"1"1"-1952"0,1 1-496 0,2 5 0 16,2 4 656-16,1 0 48 0,4-3 0 0,7-7 0 31,13-7-3008-31,12-8-576 0,13-1-128 0,7-2-32 0,5 8 2752 0,2 0 544 0,4 8 128 0,4 2 0 16,3 3 832-16,6 7 144 0,4 0 48 0,5 8 0 15,3 2-768-15,4 6-160 0,5 2-32 0,0 7 0 16,-2 1-640-16,3 7-144 0,5 5-32 0,-6 3 0 31,-2 3-1184-31,-10-1-240 0,-8-1-64 0,-9-1 0 0,-8-3 1248 0,-9 1 240 0,-8-4 48 0,-6 0 16 31,-6 2-208-31,-4 1-64 0</inkml:trace>
  <inkml:trace contextRef="#ctx0" brushRef="#br0" timeOffset="864.94">7977 10994 38703 0,'15'13'3440'0,"-2"-1"-2752"0,-3 4-560 0,-1-3-128 0,0 0 0 0,5 9-272 0,15 18 64 0,14 21 16 0,12 14-1616 0,-1 10-320 0,-5-4-64 0,-10-2-16 15,-11-1-608-15,-13-5-128 0,-11-4-32 0,-14-5 0 16,-11-2-192-16,-11-4-32 0,-10 2-16 0,-11-1 0 0,-9 2 2352 0,-9 2 480 0,-7 6 80 15,-6-2 32-15,-4-4 528 0,-4-3 96 16</inkml:trace>
  <inkml:trace contextRef="#ctx0" brushRef="#br0" timeOffset="13860.09">25475 15028 26719 0,'-12'-7'2368'0,"2"1"-1888"0,4 3-480 0,2-1 0 0,2 2 368 0,-2-2-32 0,-5-4 0 0,-2-5 0 16,-5-3-208-16,0 0-128 0,5 2 128 0,4 2-128 0,3 2 352 0,4 5 0 15,2 4 0-15,5 5 0 16,2 3-208-16,5 8-144 0,5 7 192 0,3 9-192 0,3 9 0 0,3 7-224 15,4 10 16-15,3 8 0 16,2 4-496-16,2 8-80 0,4 6-32 0,-1 11-11280 16</inkml:trace>
  <inkml:trace contextRef="#ctx0" brushRef="#br0" timeOffset="18804.28">32579 7071 43311 0,'-6'-6'3840'0,"-1"-1"-3072"0,-2-1-608 0,-2 4-160 0,-1 1 384 0,-2 2 64 0,-3 1 0 0,-14 0 0 31,-19-3-896-31,-24 0-160 0,-26-1-32 0,-22 2-16 15,-13-4 64-15,-14-4 16 0,-9-3 0 0,-10-6 0 0,-8-2 192 0,-12-2 32 0,-12-3 16 0,-13-2 0 16,-5 0 640-16,-11-1 128 0,-10 1 16 0,-12-1 16 16,-13 2-176-16,-13 3-32 0,-10 0-16 0,-13 4 0 15,-9 5-240-15,-7 3 0 16,-5 4 128-16,-7 2-128 0,-9 1 0 0,-7 0 0 0,-2 0 0 0,-4 4 0 16,16-1-384-16,-19-1 16 0,-10 2 16 0,1-5 0 15,6 1-224 1,15-1-32-16,20 1-16 0,-17-2 0 0,-7 1 384 0,5 1 80 0,7 4 16 0,14-4 0 0,13 4-32 0,11 1 0 15,9 1 0-15,22 2 0 0,18 3 176 0,21 0 0 16,12 0 0-16,13 3 0 0,9-2 448 0,13 2 80 16,10-2 16-16,17 2 0 0,17 1-64 0,12-1-16 15,9 0 0-15,13 4 0 0,11-2-240 0,11 4-48 16,8 3-16-16,9 1 0 0,9 7-160 0,8 2 0 16,7 7 0-16,5 1 128 0,6 7-128 0,2 4 0 15,6 4 0-15,3 13 0 0,1 14-224 0,6 11 80 16,4 6 16-16,3 9 0 0,2 0 128 0,4 16-128 15,3 11 128-15,1 10-128 16,1 1 128-16,-1 8 0 0,-1 11 0 0,1 12 0 0,-3 11 0 0,-2 9 0 16,-3 2 0-16,-2 8 0 0,-3 2 0 0,-3 13 0 15,-3 9 0-15,-3 2 0 16,0-2 336-16,-4 7 48 0,-1 6 16 0,1 2 0 0,1 0 96 0,1-1 16 0,3-1 0 0,2-3 0 16,4 0-176-16,3-4-16 0,4-2-16 0,7-9 0 15,4-5-176-15,3-8-128 0,3-3 144 16,2-10-144-16,1-5 0 0,0-6 0 0,2-4 0 0,-2-8 0 15,-2-2 0-15,0-7 0 0,-3-6 0 0,-4-3 0 16,-2-7 0-16,-2-5 0 0,-3-4 0 0,-3-11 0 16,-2-10-320-16,0-4-48 0,-1-9-16 0,0-10 0 15,-1-7 160-15,1-9 32 0,0-6 0 0,2-6 0 16,3-6 192-16,3-6 0 0,4-8 0 0,4-7 0 0,6-3 0 16,8-2 0-16,4-4 0 0,10 1 0 0,8-1 0 0,8-2 0 15,7 2 0-15,8-1 0 0,8-2 320 0,15 1-64 16,16-1 0-16,8 1 0 0,8 2 32 0,9-3 0 15,9-2 0-15,7 1 0 0,3-1-288 0,6-1 0 16,8 1 0-16,7-1 0 0,6-3 0 0,4 0 0 16,6 0-240-16,10-6 80 0,10 1-112 0,14-3-32 15,13-1 0-15,3-6 0 16,4-1 304-16,0-2-128 0,5-3 128 0,12-1 0 0,11 0-128 0,4 0 128 16,3 0 0-16,20 0 0 0,10-1-272 0,7 1 48 15,3 1 16-15,1-1 0 0,-5 4 208 0,0 2-144 16,-2 2 144-16,-7 0-128 0,-12 5 128 0,-7-3 0 15,-4-1 0-15,-11 4-128 0,-8-1 128 0,-15 1 128 16,-10 3-128-16,-18 0 176 0,-13 2 288 0,-13 1 64 0,-9 1 16 0,-12-2 0 16,-9-2-96-16,-5-3-32 0,-4-4 0 0,-10 0 0 15,-9-5-240-15,-6-3-48 0,-5-2-128 0,-9-5 192 16,-8-4-448-16,-7-3-80 0,-2-3-32 0,-6-5 0 16,-9 1 176-16,-2-2 48 0,0 0 0 0,-4-5 0 15,-2-2 288-15,-3 1 64 0,-5-1 16 0,-1 0 0 16,0-2-224-16,-3-4 176 0,-1 3-176 0,-2-6 160 31,-2 1-464-31,-4-5-80 0,-3-5-32 0,-2-7 0 0,-1-4-336 16,-3-7-64-16,-2-8-16 0,-4-9 0 0,-4-1 352 0,-4-12 64 0,-3-8 16 0,-5-8 0 15,-3-9 896-15,-7-10 176 0,-1-3 32 0,-5-8 16 16,0-5 0-16,-2-10 0 0,-4-8 0 0,1-6 0 0,-2-2-128 16,0-11-16-16,3-6-16 0,1-10 0 0,-2-3-384 0,1-7-176 15,1-6 160-15,1-6-160 16,0-7 0-16,0-3 0 0,-1-3 0 0,0 0 0 0,-3 4-176 0,0-8-16 15,-4 1-16-15,-1-2 0 0,-4 7-64 0,-3-2-16 16,-2 6 0-16,-5-2 0 0,-4-1 64 0,-4 6 16 16,-1 1 0-16,-2 4 0 0,-1 4-16 0,-2 2 0 15,-4 1 0-15,-3 4 0 0,-1 7 80 0,-2 6 16 16,-1 3 0-16,-2 7 0 16,-1 12-240-16,-4 7-32 0,-2 9-16 0,-5 3-18464 0</inkml:trace>
  <inkml:trace contextRef="#ctx0" brushRef="#br0" timeOffset="30179.8">3499 4609 24879 0,'-3'-4'2208'0,"-3"0"-1760"0,-2 4-448 0,-1 1 0 0,1 2 784 16,-6-3 80-16,-9-4 16 0,-13 2 0 16,-15 2-1968-16,-12 0-400 0,-10 6-80 0,-1-4-16 0,-1-2 1216 0</inkml:trace>
  <inkml:trace contextRef="#ctx0" brushRef="#br0" timeOffset="30541.37">1860 4609 20271 0,'-37'0'1792'0,"6"2"-1424"16,10-1-368-16,11 2 0 0,2-1 1856 0,-8-2 288 0,-17 4 64 0,-19 2 16 16,-6-3-1520-16,1 0-320 0,5 0-48 0,11-3-16 15,10 0-320-15,8-3-128 0,8 1 0 0,6 1 0 16,7-2 128-16,7-1 176 0,5 0-48 0,6 0 0 15,6 1 688-15,9 2 128 0,7-1 16 0,9-2 16 16,3 0-64-16,10-1-16 0,18-1 0 0,10-1 0 16,2 0-448-16,7 1-80 0,9-2-32 15,17 0 0-15,18 2 48 0,13-4 0 0,11 1 0 0,8 2 0 32,5 5-256-32,8-2-128 0,11 1 160 0,5-3-160 15,2-4 0-15,5-5 128 0,9 2-128 0,3-3 0 16,1 0 240-16,18-2 0 0,12 1 0 0,10 0 0 15,11 1-112-15,4 0-128 0,2 2 176 0,2-1-176 16,-2 2 128-16,6 1-128 0,5 5 0 0,1-2 0 0,-2 6 128 16,-3 3-128-16,1 2 0 0,-12 4 0 0,-6 4 512 0,-10 3-16 15,-9 4 0-15,-11 1 0 0,-9 1-192 0,-18 0-48 16,-12 3 0-16,-16-4 0 0,-14 0-256 0,-15 0 0 16,-14 3 0-16,-14-1-19168 15</inkml:trace>
</inkml:ink>
</file>

<file path=ppt/ink/ink9.xml><?xml version="1.0" encoding="utf-8"?>
<inkml:ink xmlns:inkml="http://www.w3.org/2003/InkML">
  <inkml:definitions>
    <inkml:context xml:id="ctx0">
      <inkml:inkSource xml:id="inkSrc0">
        <inkml:traceFormat>
          <inkml:channel name="X" type="integer" max="27388" units="cm"/>
          <inkml:channel name="Y" type="integer" max="18258" units="cm"/>
          <inkml:channel name="F" type="integer" max="65535" units="dev"/>
          <inkml:channel name="T" type="integer" max="2.14748E9" units="dev"/>
        </inkml:traceFormat>
        <inkml:channelProperties>
          <inkml:channelProperty channel="X" name="resolution" value="1000.29218" units="1/cm"/>
          <inkml:channelProperty channel="Y" name="resolution" value="1000.43835" units="1/cm"/>
          <inkml:channelProperty channel="F" name="resolution" value="0" units="1/dev"/>
          <inkml:channelProperty channel="T" name="resolution" value="1" units="1/dev"/>
        </inkml:channelProperties>
      </inkml:inkSource>
      <inkml:timestamp xml:id="ts0" timeString="2024-03-22T22:32:19.778"/>
    </inkml:context>
    <inkml:brush xml:id="br0">
      <inkml:brushProperty name="width" value="0.05292" units="cm"/>
      <inkml:brushProperty name="height" value="0.05292" units="cm"/>
      <inkml:brushProperty name="color" value="#FF0000"/>
    </inkml:brush>
  </inkml:definitions>
  <inkml:trace contextRef="#ctx0" brushRef="#br0">3125 15958 39615 0,'-4'-3'3520'0,"3"-1"-2816"0,0 2-560 0,2 2-144 0,0-2-192 0,2-1-80 0,0-2-16 0,2-1 0 0,1-3-976 0,3 2-192 0,1 1-32 0,-3 1-16 0,0 3 864 0,-5 2 192 0,0 2 16 0,-3-1 16 0,0 3 800 0,-3 1 176 0,1 0 16 0,-2-2 16 0,1 1 640 0,-1 1 128 0,2 0 32 0,0-4 0 0,2 3-560 0,1-3-96 0,1-1-32 0,1 0 0 0,2 0-208 0,1-1-48 16,2-3-16-16,1 0 0 0,0 1 16 0,0 0 0 15,-1 1 0-15,1 2 0 0,-2 0-288 0,-2 0-160 16,-2 0 192-16,1 2-192 0,-3 2 176 0,-2 1-176 16,1 0 160-16,-4 1-160 0,0 5 192 0,-2 0-64 0,-2 0-128 0,0-2 192 15,2 1 32-15,-2 0 0 16,1 0 0-16,-1 1 0 0,-1 2 160 0,0-1 16 16,3 0 16-16,-2 0 0 15,2 3-240-15,-1-1-48 16,0 1-128-16,-1-3 192 0,0 4-32 15,-2-1-16 1,-2 5 0-16,-3-2 0 0,-3 4-144 16,-4 3 160-16,-5 1-160 0,-3 1 160 15,-2-2-160-15,-5 4 0 16,-4 0 0-16,-4 3 0 0,-4 3 0 0,-2 1 0 0,2 1 0 16,2-6 0-16,2 0 208 0,7-8-32 15,5 1-16-15,7-6 0 0,7-3 16 0,6-6 0 16,7-2 0-16,3-4 0 0,4 0-176 0,3-3 0 0,-1 2 144 15,2-4-144-15,1 2-576 0,0-3-192 0,1-2-48 0,0-3-13648 0,0 2-2752 16</inkml:trace>
  <inkml:trace contextRef="#ctx0" brushRef="#br0" timeOffset="1">2494 16086 34095 0,'-6'-8'1504'0,"1"0"320"0,3 2-1456 15,0 1-368-15,2 3 0 0,0 2 0 0,2-4-1280 0,-1 0-336 0,0-2-64 0,0 0-16 0,-1 0 3296 0,0 3 672 0,-1 3 128 0,-1 1 32 0,-2 4-416 0,0 2-80 0,0 0-16 0,-1 2 0 0,2 3-704 0,0-1-128 0,1 1-48 0,1 0 0 0,3 0-496 0,2-1-96 0,2 0-32 0,4-1 0 0,1-1-160 0,3-1-48 0,2 0 0 16,1 0 0-16,3-1-80 0,1 1-128 0,1 1 176 0,1 2-176 0,1 0 144 0,-1 3-144 16,0 2 0-16,0 1 144 0,-3 1-144 0,1 3 0 15,0 2 0-15,0 4 0 0,0 2 0 0,-4 0 0 16,1 5 0-16,-3-1 0 0,-1 5 0 0,-1-2 0 0,-2-5 0 16,0 1 0-16,0-2 0 0,0-3 0 0,2-1 0 15,0-1 0-15,2-3 0 0,1-4 0 0,1 0 0 16,1-2 0-16,0 0 0 0,2-3 0 0,-1-2 0 15,-1 0 0-15,1-4-128 0,-4 1 128 0,1 0 0 0,-4 1 0 16,0 0 0-16,-2-2-176 0,-1 2 176 0,-3-3-128 16,-1 1 128-16,-2 2-192 0,-2-3 192 0,-1 2-192 0,-1-2 192 0,-1 0 0 15,0-2 0-15,-1-2-128 16,2-2 304-16,-1-1 64 0,-1-2 16 0,2 0 0 16,0-1 0-16,1-2 0 0,0-3 0 0,0-1 0 0,1 0-128 15,0-1-128-15,2 0 176 0,-2-1-176 16,1-1-176-16,0-1-144 0,0-1-16 15,-1 1-14704-15,1 4-2928 0</inkml:trace>
  <inkml:trace contextRef="#ctx0" brushRef="#br0" timeOffset="2">8726 15820 16575 0,'-3'4'1472'0,"-2"-3"-1168"0,0 3-304 0,2-3 0 0,0-1 896 0,-1 2 112 0,-5 1 16 0,-2 1 16 0,-1 1-336 0,-1-1-80 0,5-3-16 0,4-2 0 0,3-1 944 0,3-5 192 15,2 1 48-15,2-2 0 0,3 1-464 0,1 0-96 0,1 0-16 0,-1 1 0 16,1 1-688-16,-1 1-144 16,1 2-16-16,1 1-16 15,1 2-672-15,0 1-144 0,1 1-32 0,-1 2 0 0,2 0 288 0,0 1 48 16,0 0 16-16,1 0 0 0,1 3 592 0,1-3 128 15,1 3 32-15,2-3 0 0,0-1 304 0,2 1 64 16,1-1 16-16,5 1 0 0,2 3-336 0,1-4-64 16,0 1-16-16,0 0 0 0,0-1-384 0,-1 1-192 15,-4-1 160-15,-2 2-160 0,-4 0 0 0,-5 3 0 0,-5-3 0 0,-4 3-160 32,-7 1-512-32,-5 0-96 0,-4 1-32 0,-3-1 0 15,-3 0-160-15,-7-1-16 0,-6 3-16 0,-3-2 0 0,-2 2 992 0,-2-2 0 16,1 0 0-16,0-3 208 0,3 0 304 0,1 1 64 0,1-1 16 0,1-1 0 15,0 1-112-15,1 1-32 0,-1 2 0 0,-3 0 0 16,0 2-448-16,-2 3-128 0,-3 1-16 0,-1 3 0 31,1 6-1184-31,-1-4-224 0,0 3-48 0,2-2-16 16,4-1 528-16,1-2 128 0,2 0 0 0,4 1 16 0,3-5 1728 0,3-2 352 0,3 1 64 0,3-2 16 16,4 0 272-16,5 0 64 0,4-3 16 0,4 0 0 15,6-1-944-15,4-2-192 0,4-1-48 0,7-2 0 16,9-2-224-16,2-2-160 0,5-1 192 0,4 0-192 0,2-3 240 0,2 3-64 15,2-3-16-15,-2 2 0 0,2 2-160 0,-4 1 0 16,-3 1 0-16,-5 3 128 16,-3 0-560-16,-5 4-112 0,-3 5-32 0,-3 3-16896 0</inkml:trace>
  <inkml:trace contextRef="#ctx0" brushRef="#br0" timeOffset="3">8592 15564 43311 0,'-3'-3'3840'0,"2"0"-3072"0,0 2-608 0,1 1-160 0,1 0-1024 0,0-4-224 0,2 2-48 0,2-3-16 0,3 0-416 0,5 1-64 0,4-1-32 0,3 3 0 16,-1 1 656-16,2 1 128 0,4 2 16 0,0 2 16 0,0 2 1856 0,-1 0 368 0,0 2 80 0,-1-2 16 15,2 2-160-15,-1 0-16 16,0 0-16-16,1-1 0 0,-1-1-480 0,-1-1-112 0,1 0-16 0,-1-4 0 16,-1 0-224-16,1 0-48 0,-1-1-16 0,-1 3 0 15,1-3-96-15,-2-3 0 0,1 2-128 0,-1 0 192 16,-1 0-64-16,1-2-128 15,-1 2 176-15,1-3-176 0,-2 2 128 0,1 1-128 0,-1-4 0 16,1 1 0-16,-2 1 128 0,-1 1-128 0,-1 0 0 0,-1 0 0 16,-2 0 0-16,-2-1 0 0,-3 1 0 0,-2-1 0 15,-1 2 0-15,-3-3 0 0,-2 1 0 0,-2-1-144 16,0 0 144-16,-3-1 0 0,-2 0 0 0,-1-1 128 16,1 0 128-16,-3-1 16 0,-2 0 16 0,1-1 0 15,1 0 16-15,0 1 0 0,-2-2 0 0,2 2 0 16,0-4-48-16,1 2 0 0,-1 0 0 0,1 1 0 0,1-1-32 0,0 0-16 15,-1 2 0-15,1 1 0 16,0-3-64-16,1 3-16 0,-1 1 0 0,2 1 0 16,-1-1-128-16,2 2 0 0,-1 0 0 0,-1 1 0 0,2 1 0 0,-1-1 0 15,0 2 0-15,1 0 0 0,0 0-160 0,0 0 160 16,1 2 0-16,-1-2-144 0,1 0 144 0,0 1-208 16,2-1 80-16,2 2 128 15,0-2-544-15,2 3 16 0,3 0 0 0,3 0-18592 16</inkml:trace>
  <inkml:trace contextRef="#ctx0" brushRef="#br0" timeOffset="4">2499 15688 8287 0,'-4'-6'736'0,"-1"1"-592"0,-1 0-144 0,1 4 0 0,2-2 6816 0,0 2 1328 0,2 0 272 0,-4 0 48 0,-2-4-7824 16,-2 0-1584-16,0 0-304 0,3 2-64 0,2-2-448 0,3 3-96 0,1-2 0 0,1 0-16 16,2 3 2000-16,0-3 416 0,1 3 80 0,1 0 16 0,1-1 384 0,-1 0 96 15,3 2 16-15,-2 0 0 0,-1 0-256 0,1 2-48 16,-1 0-16-16,0-1 0 0,0 2 0 0,0-1 0 15,-3-1 0-15,2 1 0 0,1 0-304 0,1-2-48 16,2 1-16-16,0-1 0 0,5 2-112 0,-1-1-16 16,3 1-16-16,2-2 0 0,4 0-64 0,3 2-16 15,2-1 0-15,1 1 0 0,-3 0-224 0,6-2 0 0,4 1 0 16,0 2 0-16,1-1 0 0,-2-1 0 0,1 0 0 0,-5 2 0 16,-2-2 0-16,-1 0-160 0,-2 2 160 15,-3 0-192-15,0 0 192 0,-4-1 0 0,1 2 0 16,-4-3 0-16,1 3 128 0,-1-4 16 0,-1 0 0 0,0 0 0 15,-2 0 48-15,0 0 16 0,0 1 0 0,-1-1 0 16,-1-1-64-16,-3 1-16 0,0 0 0 0,-2 0 0 16,0-3 0-16,-1 1-128 0,0 1 192 0,-1-3-64 15,-1 3 32-15,1-3 0 0,-1 2 0 0,-2-3 0 16,1 1-160-16,-2 1 0 0,0 0 0 0,-1 0 0 16,0 1 128-16,-2-1 0 0,1 3 0 0,0 0 0 15,1 0-128-15,-1 0 0 0,2 0 0 0,0 0 0 0,1 0 0 0,0-2 0 16,1 2 128-16,0-1-128 0,0-1 0 0,0 1 0 15,0 1 0-15,0 0 0 16,0 0 0-16,0 0 0 0,0 0-176 0,0 0 176 0,6-20 0 16,-6 18 0-16,-1-1 0 0,-2 2 0 0,1-1 304 0,-2-1-16 15,0 1 0-15,-1-2 0 0,2 2-288 0,-2-1 0 16,0-1 0-16,-1-1 0 0,-1-1 144 0,0 1-144 16,0-1 0-16,-1-3 144 0,0 2-144 0,-1 1 128 15,0 0-128-15,1-3 128 0,-2 2 16 0,0 0 0 16,0 1 0-16,0-1 0 0,0-1 16 0,-1 2 0 0,0 3 0 15,-2-1 0-15,1-1-160 0,-1 0 0 16,0 1 0-16,0 0 128 0,0 0-128 0,0-3 0 16,-1 4 0-16,2-2-14448 0,-1 2-2800 0</inkml:trace>
  <inkml:trace contextRef="#ctx0" brushRef="#br0" timeOffset="5">14590 16031 12895 0,'-4'0'1152'0,"-1"0"-928"0,0 1-224 0,1 1 0 0,-3 0 496 15,0 1 48-15,-7 1 16 0,-8 1 0 0,-5 4-2480 0,-5-2-480 0,1-1-96 0,4-1-32 0,3 0 3568 0,4-5 720 0,7-2 144 0,3-2 16 0,5-1 1856 0,4-1 352 0,6-4 80 16,1 2 16-16,2-1-1712 0,2 1-336 0,0 1-64 0,0 1 0 0,0 2-1328 0,-1-1-256 0,-3 5-48 0,-2 0-16 0,-2 1 256 0,-3 3 48 0,0-2 16 0,-2 3 0 0,-2 1-208 0,0-1-32 0,0 2-16 0,0-2 0 16,2-1 80-16,-1-2 16 0,3 0 0 0,-1 1 0 15,5-3-144-15,1 0-32 0,3 0 0 0,4-3 0 16,3 1-96-16,1 0-32 15,4 2 0-15,1 0 0 0,0 0-320 0,1 2 0 0,0 3 0 0,1 2 0 16,0 3 0-16,-2 6 0 0,0 4 0 0,-3 6 0 16,-2 0 0-16,-2 6 0 0,-2 4 0 15,-4 3 0-15,1 1 0 0,-5 1 0 0,0-2 0 0,-2 3 0 16,0 2 0-16,0-2 0 0,1-2 0 0,-1 1 0 16,0 0 176-16,3-3-48 0,2-2 0 0,0-5 0 15,4-9-128-15,1-3 0 0,2-3 0 0,0-5 128 16,1 0-128-16,1-3 0 0,1-1 0 0,0-2 0 15,1-1-496-15,-1-2-16 16,-1 1-16-16,-1-1 0 0,-5 1-384 0,-1-2-80 0,-2 0-16 0,-2 3 0 16,-4-4-1376-16,0 2-288 0</inkml:trace>
  <inkml:trace contextRef="#ctx0" brushRef="#br0" timeOffset="6">15248 16159 19343 0,'12'-6'1728'0,"-4"-1"-1392"0,-2 0-336 0,-2 1 0 0,-2 1 4720 0,1 2 864 0,-1-2 176 0,4-5 48 0,5-4-6400 0,3-6-1280 16,1 3-256-16,-2 1-48 15,-3 7-80-15,-4 3-16 0,-2 2 0 0,-5 8 0 0,-3 2 3616 0,-2 3 736 0,-3 6 144 0,-1 3 16 16,-1 5-256-16,0 3-64 0,1 2-16 0,-1 4 0 16,-1 7-1104-16,-1 0-224 0,0 4-32 0,-2-1-16 15,-1 3-272-15,-4 6-48 0,-3 6-16 0,-6 4 0 16,-2 5 144-16,-6 2 32 0,-5 4 0 0,-4-2 0 16,1 2-48-16,-6 1-16 0,-2 1 0 0,0-6 0 15,2-5-96-15,3-6-16 0,2-6 0 0,4-6 0 0,4-3-32 0,2-4-16 16,4-10 0-16,3-6-20240 15</inkml:trace>
  <inkml:trace contextRef="#ctx0" brushRef="#br0" timeOffset="7">22812 1012 37775 0,'1'3'1664'0,"-1"0"368"0,0 4-1632 0,0-3-400 0,0 0 0 15,0 0 0-15,0 2 352 0,-1 4-16 0,-2 6 0 0,0 8 0 0,-2 0 272 0,-3 8 48 0,-2 2 16 0,1-3 0 0,-3 1-480 0,0-2-192 0,1-2 128 0,1-1-128 0,1-5 0 0,2 1 0 0,2-3-192 0,1-2-18224 0</inkml:trace>
  <inkml:trace contextRef="#ctx0" brushRef="#br0" timeOffset="8">22890 633 43311 0,'5'-13'3840'0,"-2"8"-3072"16,1 5-608-16,0 0-160 0,0 1-912 0,-1 3-224 0,2-1-32 0,1 3-16 0,6 2-1056 0,4 7-224 0,2 3-32 0,3 1-16 0</inkml:trace>
  <inkml:trace contextRef="#ctx0" brushRef="#br0" timeOffset="9">23420 1128 13823 0,'2'4'1216'0,"-2"1"-960"0,1 1-256 0,-1-2 0 0,0 1 2912 0,0-1 544 0,1 1 96 0,-1 3 32 16,0 7-832-16,-1 5-176 0,-2 7-16 15,1 0-16-15,-1 2-1008 0,0-5-208 0,0-3-48 0,2 0 0 16,1-6-832-16,0-1-160 0,2-3-32 0,1 0-16 15,1-5-240-15,1 1 0 16,1-3 128-16,0-1-128 0,1-2 128 0,-1-2 0 0,1-2-128 0,0-4 192 16,2-3-192-16,-1-1 0 0,0-6 0 0,0-3 0 15,1-5 0-15,0-1-160 0,-1-2 32 0,1-2 0 16,1-3 128-16,0-3 0 0,0-2 0 0,2-1 0 16,1 2 0-16,-2 0 144 0,1 9-16 0,0 3-128 15,-1 8 304-15,-1 4-48 0,-1 4-16 0,1 7 0 16,-1 3 128-16,0 4 16 0,1 1 16 0,3 2 0 15,0 0-240-15,2 4-160 0,1-4 192 0,2 2-192 0,0 0 144 0,2-1-144 16,0 1 0-16,-1 1 144 16,-1-1-144-16,0 3 0 0,3 6 0 0,0 1 0 0,0 6 0 15,0 1 0-15,0 5 0 0,-1 1 0 0,1 7 224 0,-3-1 16 16,-1 2 0-16,-4-4 0 16,0-1 16-16,-2 0 16 0,-1 0 0 0,-1-4 0 0,-1-1-272 15,0 0 0-15,-2-5 0 0,1-1-144 0,-1-3-48 16,1-5-16-16,-2-2 0 0,1-6-13376 15,-1-4-2672-15</inkml:trace>
  <inkml:trace contextRef="#ctx0" brushRef="#br0" timeOffset="10">27214 963 12895 0,'2'-2'1152'0,"1"2"-928"0,-1-2-224 0,0 1 0 0,-1 1 1312 0,0-1 224 15,2 1 32-15,0-4 16 0,2 1 1664 0,0 0 336 0,-2 0 64 0,-2 3 0 0,-2-4-1088 0,-2 3-208 0,0 1-48 0,-4 0-16 0,0 0-1248 0,-2 0-240 0,-1 3-48 0,0-1-16 0,-1-1-160 0,0 2-16 0,1 1-16 0,-1 1 0 0,1 1-128 0,-2 4-32 0,-2 2 0 16,1 4 0-16,-2 1-384 0,-4 7 0 16,-3 7 0-16,-5 5 0 0,-5 4 192 0,-7 2-64 15,-3 7 0-15,-5 3 0 0,-2-4 112 0,-2 0 16 16,2-8 0-16,-6 4 0 0,-4-2-256 0,0 1-160 15,4-4 32-15,6-6 0 16,5-4-240-16,10-5-32 0,4-6-16 0,8-5 0 16,5-3-288-16,4-4-64 0,6-6-16 0,2-6-18640 0</inkml:trace>
  <inkml:trace contextRef="#ctx0" brushRef="#br0" timeOffset="11">26523 1007 23487 0,'7'-3'1040'0,"-3"1"224"0,-2 2-1008 0,1 2-256 0,-2-1 0 0,-1 1 0 0,1 1 2464 0,1 2 448 0,0 5 96 0,2 1 0 0,1 1-800 0,1 7-160 0,0-2-48 0,1 3 0 0,1-1-1232 0,1 1-240 15,-1-1-48-15,1 2-16 0,1 0-272 0,-2 0-48 16,2 1-16-16,-2 2 0 0,0-1-128 0,0 3 0 16,-1-2 0-16,2-1 0 0,0-1 256 0,-2 1 0 15,3-1 16-15,0 1 0 0,1 0-96 0,1-1-32 16,2 0 0-16,-2 0 0 0,2-4-144 0,-2-1 0 16,2 0 0-16,-2 1 0 15,1-2-464-15,-2-1-32 0,1-2 0 0,-2-2 0 16,-3 0-400-16,-1-3-64 0</inkml:trace>
  <inkml:trace contextRef="#ctx0" brushRef="#br0" timeOffset="12">26688 675 19343 0,'-7'-12'1728'0,"2"5"-1392"0,1 1-336 0,2 1 0 0,2 4 768 0,1-3 64 0,0 1 32 0,1 0 0 0,0-5 1376 0,1 0 256 0,-1-1 64 0,2-1 16 0,-2 3-416 0,1 2-96 16,-2-1-16-16,0 3 0 0,-2 2-1072 0,0 1-208 15,-2 0-64-15,0 4 0 0,0-3-304 0,1 4-64 16,0 0-16-16,2-2 0 0,2 4-144 0,1 0-48 16,3-1 0-16,3-1 0 0,4 1-128 0,0-2 0 15,3 1 0-15,3-1 0 0,-2 1 0 0,4-4 0 16,4 3-192-16,3-4 192 0,3 0 0 15,4 0 208-15,2 0 0 0,1 0 0 0,3 0-48 0,2-3-16 16,-1 3 0-16,0-1 0 0,-1 1-144 0,-2 0 0 16,-4 0-192-16,-4 1 192 0,-4 2 0 0,-3-3 0 0,-3 1 0 0,-2 1 0 15,-5 1 0-15,0-2 0 0,-4 3 0 0,-1-3 128 16,-3 1-128-16,-3 1 0 16,-1-2 0-16,-1 2 0 0,-2-1 128 0,-2-2-128 0,-1 0 0 15,1 0 128-15,-2-2 0 0,0-1 0 0,0 2 0 0,-2-4 0 16,-2-1-128-16,0 0 192 0,-1-4-192 0,0 1 192 15,-2-1 16-15,-2 0 16 0,1-2 0 0,-2 1 0 16,3 1-224-16,-4-1 176 0,0 0-176 0,-1-1 160 16,0 1-160-16,-1 0 0 0,-2 3 144 0,0-2-144 0,0 2 0 15,0 1 0-15,1 3 0 0,-1-1 128 0,3 0-320 0,-1 2-48 16,2 0-16-16,3-1 0 0,1 3 0 0,4 0 0 16,2 1 0-16,2 0 0 31,3 0-416-31,3 0-96 0,6 0 0 0,1 0-11984 0,5-3-2400 15</inkml:trace>
  <inkml:trace contextRef="#ctx0" brushRef="#br0" timeOffset="13">28065 1393 6447 0,'-1'-2'576'0,"-1"0"-576"0,2 2 0 0,2 0 0 0,-2 0-1008 0,-2 0-304 0,1-1-64 0,0 1-16 0,-2 0 1392 0,1-4 0 0,1 3 192 0,1 1 0 0,0 0-192 0,0 0 0 0,0 0 0 0,0 0 0 15,0 0 0-15,0 0 0 0,0 0 0 0,0 0 0 16,0 0 384-16,0 0 80 0,0 0 16 0,0 0 16 0,0 0-496 0,0 0 0 15,0 0-176-15,0 0 176 0,-11-16-272 0,8 16 48 16,-1 0 16-16,1 0 16 0,-1 1 1248 0,0-1 240 16,0 3 48-16,1-3 32 15,-1 0 336-15,2 0 64 0,-2 0 16 0,1 0 0 0,0 0 320 0,-2 1 48 0,1-1 16 0,0 0 16 16,-1 1-592-16,0-1-128 16,2 0-32-16,-2 3 16 0,0-3-544 0,0 0-96 15,0 0-32-15,-1 1 16 0,1-1-112 0,0 0-32 16,0 0 0-16,1 0 16 0,1-1 208 0,-1 1 32 15,1-3 16-15,1 2 32 0,1 0-16 0,-1-2 0 0,1 2 0 16,0 0 16-16,1 0-432 0,-1 1-80 0,1-3 0 0,0 3 0 16,-2 0-320-16,2 0-128 15,-1 3 0-15,0-3 176 0,1 0-176 16,0 0 0-16,0 0 0 0,0 0-176 0,0 0 176 16,0 0 0-16,0 0 0 0,0 0 128 0,0 0 0 0,0 0 16 15,0 0 0-15,0 0 0 0,0 0 48 0,0 0 16 0,0 0 0 16,0 0 0-16,0 0-32 0,0 0-16 0,0 0 0 0,0 0 0 15,0 0-160-15,0 0 128 0,0 0-128 0,0 0 128 16,0 0-128-16,0 0 0 0,0 0 0 0,0 0 128 16,25-8-128-16,-19 7 160 0,1 1-160 0,1-1 160 0,-1 1 0 15,-1 0 0-15,3 1 0 0,-2 0 0 0,3 2 32 0,0-3 0 16,1 1 0-16,3-1 0 16,1 1-16-16,1-1 0 0,4 0 0 0,1 0 0 15,2-1-48-15,3 0-128 0,3-2 192 0,-1 2-64 16,2 1-128-16,1-1 128 0,-3-1-128 15,0 2 128-15,1-2-128 0,1 1 0 0,0 1 0 0,1-1 128 0,2 2 0 16,-4 0-128-16,1 1 192 0,0 2-64 0,0 1-128 16,1 1 0-16,0 2 0 0,-1-2 0 0,-2 1 0 0,-2 3 0 15,-1-4-224-15,-4 2 80 16,-4-2-496 0,-3-1-112-16,-4 0-16 0,-4 0 0 0,-2 0-464 0,-5 1-112 0</inkml:trace>
  <inkml:trace contextRef="#ctx0" brushRef="#br0" timeOffset="14">14722 15574 5519 0,'-2'2'496'0,"-1"-2"-496"0,1 0 0 0,-1 0 0 0,2 0 5440 0,0-2 1008 15,0 2 192-15,-2-2 32 0,0-2-5456 0,-1-1-1216 0,3-3 0 0,1-1-144 0,1-2-2288 0,3-2-448 0,-1 0-80 0,3 0-32 0,1 1 2736 0,-1 2 528 0,0 3 112 0,0 1 32 0,-1 2 256 0,0 3 48 16,0 3 16-16,-1 2 0 0,-3 1 720 0,0 1 144 0,-2 0 16 0,-1 2 16 16,-1 0 288-16,-1 1 64 0,-1 2 16 0,-1 0 0 15,0-1-352-15,0 0-80 0,0-3-16 0,-1-1 0 16,3 1-592-16,-1-4-128 0,0 2-32 0,0-3 0 15,1 1-272-15,0-3-48 16,2 0-16-16,-1 2 0 0,3-2-304 0,-1 0-160 16,1 0 160-16,0 0-160 0,1 2 240 0,-1 0-48 15,0-2-16-15,2 2 0 0,-2 1-32 0,0-3 0 0,0 0 0 16,0 0 0-16,0 0-16 0,0 0-128 0,1 19 192 16,-1-17-64-16,0 1 144 0,1-2 32 0,2 0 0 15,-2-1 0-15,2 0-48 0,1-1-16 0,1 0 0 0,1-3 0 0,2 2 0 16,-1-6 0-16,2 2 0 0,1-3 0 15,1 0-48-15,0-4 0 0,0 1 0 0,1-7 0 16,2-1 0-16,1-1-16 0,0-2 0 0,0 1 0 16,-2-1-176-16,0 1 192 0,-2 2-192 0,-1 1 192 15,-2-1-192-15,0-1 160 0,-1 2-160 0,0 2 160 0,1 0-160 16,-2 1 160-16,1-2-160 0,2 2 160 0,0 3-160 16,1-5 0-16,0 3 144 0,2-3-144 0,3 1 0 0,0-1 0 15,2 1 0-15,0 1 0 16,-2 5 0-16,-1 0 0 0,-2 1 0 0,-1 2 0 15,-1 2-144-15,-1 1 0 0,-2 1 0 0,-1 2 0 0,1-2-16 0,-4 4 0 0,1 0 0 16,-2 2 0-16,1 0-16 0,-2-1 0 16,0 3 0-16,1-3 0 0,-1 2 176 0,0-1 0 15,2-1 0-15,-1 1 0 0,2-2 0 0,1 0 128 16,1 0-128-16,1-2 176 0,1 1-176 0,0 1 0 16,2 0 0-16,-1 1 0 0,0 4 0 0,-2 0 0 15,-1 3 0-15,2 2 0 0,-2 7 0 0,0 5 0 0,0 3 0 0,-1 5 0 16,-1 5 0-16,-1-2 0 0,1-1 0 0,-1-1 0 15,-1 0 0-15,2-6 0 0,0 0 0 0,2-5 0 16,2 1 208-16,4-2-32 16,1-2-16-16,3-1 0 0,2-4-160 0,0-3 0 0,2-2 0 0,3 0 0 15,3-4-704-15,4-3-80 0,3-5-16 0,2-1-21392 16</inkml:trace>
  <inkml:trace contextRef="#ctx0" brushRef="#br0" timeOffset="15">30336 1048 33167 0,'-6'-4'2944'0,"2"2"-2352"0,1 1-464 0,1 1-128 0,1 0 336 0,1 0 48 0,-1 0 16 0,0 0 0 0,0 1 944 0,-1 0 192 0,0 3 48 0,1-1 0 0,-2 2-992 0,2 4-192 0,0-4-32 0,-1 4-16 0,2 1-48 0,0 1-16 16,3 2 0-16,1 2 0 16,-1 1 64-16,2 2 16 0,3 5 0 0,-1-1 0 15,2 3-112-15,-1 2 0 0,1 2-16 0,0-1 0 0,-1 1-240 0,0-2 0 16,-1-1 0-16,1 0 0 0,-1-2 0 0,-1 1-240 15,2-5 48-15,-2-1 16 16,0-1-448-16,0-6-80 0,0 1-32 0,2-3 0 16,-2-2-928-16,0-1-192 0</inkml:trace>
  <inkml:trace contextRef="#ctx0" brushRef="#br0" timeOffset="16">31089 898 13823 0,'-10'0'1216'0,"2"2"-960"0,-2 3-256 0,3-2 0 0,0 2 5312 0,2 1 1008 0,-1 3 208 0,-6 7 32 0,-8 9-4336 15,-8 13-880-15,-8 15-160 0,-5 10-32 0,-1 8-192 0,-3-1-16 0,-2 2-16 0,2-3 0 0,-2 2-192 0,-2-1-32 0,1 5-16 0,-1-4 0 16,2-3-192-16,2-3-48 0,2-2 0 0,3 0 0 16,2-5-448-16,2 0 0 0,3-4-176 15,2 0 176-15,4-6-1120 0,4-6-96 16,4-4-32-16,4-4-19104 0</inkml:trace>
  <inkml:trace contextRef="#ctx0" brushRef="#br0" timeOffset="17">21206 1078 35935 0,'-8'3'3200'0,"2"-3"-2560"0,4 2-512 0,2-2-128 0,1 0-720 0,-1 0-176 0,-1 0-16 0,-2 1-16 0,-1 1 688 0,2-2 240 0,-1 3-144 0,2 2 144 0,1 1 256 0,-1 4 128 15,2 1 16-15,-2 5 16 0,1 1 48 0,-3 7 16 0,1 4 0 0,-2 6 0 16,-2 0-32-16,-6 36 416 16,6-41-432-16,-1-2-240 0,1-2-32 0,0 0-16 0,1-5 0 0,0-3 208 0,1-2 32 15,1-3 16-15,0-2 0 0,1-2-16 0,1-4 0 16,-1-1 0-16,2-4 0 0,2-2-192 0,-1-2-64 16,2-6 0-16,4-5 0 0,0-2-128 0,4-10 0 15,2-1 144-15,3-8-144 0,1-4 0 0,1-1 128 16,-3 2-128-16,0 1 0 0,1-3 0 0,0-1 0 15,0 3 0-15,-1 3-192 32,0 7-320-32,-1 9-64 0,-2 6 0 0,0 5-16 0,-2 6 592 0,-1 7 0 0,0 3 0 0,-2 3 0 0,-1 8 560 0,-1 2 128 0,0 0 16 15,-1 5 16-15,1 3-416 0,1 0-96 16,1 2-16-16,1-2 0 0,0 1-192 0,4-4 0 16,-1-1 128-16,2-2-128 0,1-3 0 0,-1-5 0 0,1 0 0 0,0-3 0 31,-1-3 0-31,1-3 0 0,1 1 0 0,0-5 0 15,-1-3 0-15,1-1-192 0,1-2 48 0,-1-4 0 16,0-1 144-16,-1-1 0 0,-2-5 0 0,-2 1 0 16,-3 1 0-16,-1-4 0 0,1 1 0 0,-5-2 0 15,2 0 0-15,-3 0 0 0,2 0 160 0,-2-1-160 16,0 3 256-16,0 1-32 0,3-1-16 0,-2 5 0 16,3 4-208-16,0 3 0 0,2 2 128 0,-1 2-128 0,0 2 0 0,1-3 0 15,3 1 0-15,3-2 0 0,1-1 0 0,2-1 0 16,3-3 0-16,1-1 0 0,1 0 0 0,2-1 0 15,3 0 0-15,-1 2 0 0,-1 5 0 0,-1 0 0 16,-1 3 0-16,-1 6 0 0,0 3 144 0,-2 3-144 16,-2 4 128-16,-3 1-128 0,-1 3 0 0,-1 2 0 15,-4 4 0-15,1 0 0 0,-3 4 128 0,-1-3 80 16,0 1 32-16,-3 0 0 0,-2-2 16 0,0-1 16 16,0 0 0-16,-1-4 0 0,1 0-112 0,-1-3-32 15,1-2 0-15,-1 0 0 0,2 1-128 0,-1-4 0 16,1 2 0-16,-1-1-176 15,1 0-512-15,1 0-96 0,-1 1-32 0,-1 0-18448 0</inkml:trace>
  <inkml:trace contextRef="#ctx0" brushRef="#br0" timeOffset="18">25527 456 35935 0,'0'2'3200'0,"2"2"-2560"16,0-3-512-16,1 3-128 0,-1-3-2240 0,0 4-480 0,2 1-96 0,2 5 0 0,3 5 1616 0,2 4 336 0,3 7 64 0,-2 8 16 0,-1 1 1424 0,-2 6 304 0,-3 4 48 0,-2 1 16 0,-3 3 336 0,-5 6 64 0,-2 1 0 0,-4 1 16 0,-1 4-336 0,-5 12-80 15,-4 11-16-15,-2 6 0 0,-1-5-656 0,-1 1-128 16,1 2-16-16,0 1-16 16,2-3-176-16,3-8 0 0,2-8 0 0,7-12 0 15,4-9 0-15,3-4 0 0,3-1 0 0,4-6 0 16,1-3 0-16,3-4 208 0,2-1-48 0,0-5-16 15,0-9-1392-15,0-6-288 0</inkml:trace>
  <inkml:trace contextRef="#ctx0" brushRef="#br0" timeOffset="19">25874 535 28559 0,'-7'-11'1264'0,"2"6"272"0,1 0-1232 0,0 4-304 0,1 1 0 0,1 1 0 0,1 1 512 0,-3 1 32 0,-1 3 16 0,-1 4 0 0,1 2-160 0,0 4-16 0,2 2-16 0,3 3 0 0,4 5 48 0,4 2 16 0,1 5 0 0,3 5 0 0,1 4-112 0,1 3-32 0,-1 0 0 0,-3 3 0 0,-2 6-288 0,-3 3 0 16,-4 9 0-16,-5 6 0 0,-4 4 0 0,-6 6 0 16,-3 0 0-16,-4 2 0 0,-2-4 128 15,-1 3 0-15,-2 2 16 0,0-4 0 0,1-7 240 0,3-6 64 16,6-9 0-16,4-6 0 0,4-5-32 0,3 1 0 16,5-4 0-16,5-1 0 15,5-5-976-15,5-5-192 0</inkml:trace>
  <inkml:trace contextRef="#ctx0" brushRef="#br0" timeOffset="20">31298 650 22111 0,'-3'-1'1968'0,"0"-2"-1584"0,2 3-384 0,1 0 0 0,0 0 256 0,0 0-16 16,0-1-16-16,0 0 0 0,0 1-48 0,0 0-16 0,4 0 0 0,-4 0 0 0,0 0 368 0,18 12 80 0,-8-2 16 0,0 5 0 0,1 5-80 0,1 2-16 0,1 6 0 0,-1 7 0 0,1 1 0 0,-5 5 0 0,1 4 0 0,-5 4 0 0,-3 1 208 0,-4 10 32 0,-4 5 16 0,-4 9 0 0,-3 5 48 0,-4 3 16 0,-5 7 0 0,-1 1 0 16,-5 2-320-16,3-4-64 0,4-3-16 0,5-8 0 0,6-12-448 0,4-5-128 15,4-8-16-15,1-4 0 16,2-4-1056-16,2-4-208 0,0-3-32 15,-1-5-16-15,1-1 112 0,-4-3 32 0,1-5 0 0,-1-6-7168 16,-1-3-1440-16</inkml:trace>
  <inkml:trace contextRef="#ctx0" brushRef="#br0" timeOffset="21">31880 754 29487 0,'-5'19'2624'0,"0"0"-2112"0,1-3-512 0,1-5 0 0,2-3 256 0,-1 8-48 0,-3 11-16 0,-3 15 0 0,-2 19-192 0,-2 8 0 0,2 8 0 0,0-5 0 0,2 0 0 0,0-4 0 0,3-3 0 15,2-2 0-15,-1-7 176 0,1 5 144 0,1 6 16 16,-2 2 16-16,2-1 816 0,-2-4 176 0,-1-1 16 0,-1-3 16 0,1-8-800 0,-2-2-144 16,-2 4-48-16,-1-4 0 0,3-3-576 0,0-5-128 0,2-6-32 15,3-4 0 1,1-8-688-16,2-6-144 0,3-3-32 0,1-4 0 15,1-7-368-15,2-1-80 0</inkml:trace>
  <inkml:trace contextRef="#ctx0" brushRef="#br0" timeOffset="22">32076 2209 25791 0,'1'-4'2304'0,"2"1"-1856"0,-2 2-448 0,0 1 0 0,2-3 1120 0,-1 2 128 0,2-2 32 15,1-2 0-15,4-1 896 0,0-2 176 0,5-1 32 0,0 0 16 0,2 1-1648 0,0-1-336 0,0 2-64 0,0-3-16 0,1 2-336 0,-1 0 0 0,0 0 0 0,-1 2 0 0,-1 1 0 0,-2 0 0 16,2 3 0-16,-2-2 0 0,2 3 192 0,-2 1-48 0,1 0 0 16,-2 2 0-16,-3 2-144 0,-1 2 0 0,-3 4 0 0,-1 1 128 15,-6 3-128-15,-1 3 0 0,-6 3 0 0,-4 0 128 16,-3 2-128-16,-4 2 0 0,-3 2-192 0,1-2 192 15,0-2-224-15,-1 2 80 16,-3-2 16-16,-1 1 0 0,0 0-64 0,1-2-16 16,1-1 0-16,3-1 0 15,4-5-624-15,4 1-128 0,4-7-32 0,3 1 0 0,3-3 784 0,2-1 208 16,1 1 0-16,2-1 0 0,2 2 464 0,-1-3 176 16,1 3 48-16,3-2 0 0,0 1-32 0,3 0 0 0,3-1 0 0,1 1 0 15,3-1-368-15,2 1-80 0,2-1-16 0,2-2 0 0,4 2-192 0,2 0-128 16,1-3 128-16,3 0-208 15,0 1-544 1,1-2-96-16,2 2-32 0,-4-2-16448 0</inkml:trace>
  <inkml:trace contextRef="#ctx0" brushRef="#br0" timeOffset="23">32435 769 14735 0,'2'-3'1312'0,"-1"2"-1056"0,1 0-256 0,-1 1 0 0,0-2 352 0,-1 2 16 16,3-2 0-16,-1-1 0 0,1-2 1552 0,0 1 304 0,0-3 64 0,0 0 16 0,0 2-768 0,-2-1-160 0,3 0-32 0,-2-3 0 0,2 2-304 0,1-2-64 0,1 0-16 0,2 1 0 31,0 0-544-31,2 1-112 0,1-3-32 0,0 4 0 16,3-4-432-16,1 2-96 0,1 2 0 0,0-2-16 15,0 1 448-15,1 1 80 0,2 0 32 0,1 2 0 16,1 2 544-16,0-2 96 15,0 4 32-15,0 1 0 0,-3 2-384 0,0 2-80 16,-1 1-16-16,-2 1 0 0,-3 3-208 0,-2 1-32 0,-2 0-16 16,-4 3 0-16,0 1-80 0,-1 0-16 0,-5 1 0 0,0 1 0 15,-3 0-128-15,-4 1-192 0,-1 2 32 0,-3-1 16 16,-2-1-256-16,-2 1-48 16,-2-1-16-16,-1-1 0 0,-1-1-368 15,0 1-80-15,-2-3-16 0,1 1 0 0,1 0 288 0,1-2 64 16,0 1 16-16,0 1 0 0,2-3 560 0,2 2 0 0,-1-1 0 15,4 1 0-15,5-3 0 0,0 4 0 16,2-1 0-16,1 2 144 0,2 2 512 16,1 2 112-16,2-2 0 0,1 3 16 0,3-1 32 0,3 1 0 15,3 2 0-15,2-4 0 0,4 2-240 0,4-2-64 0,2-3 0 0,3 0 0 0,4 0-320 0,3-1-64 16,5 0 0-16,1-3-128 16,3-1-432-16,1 0-192 15</inkml:trace>
  <inkml:trace contextRef="#ctx0" brushRef="#br0" timeOffset="24">30401 792 9215 0,'-2'1'816'0,"2"-1"-656"0,0-1-160 0,0 1 0 0,2-1 880 0,-1 1 144 0,0-3 16 0,2 1 16 0,0-3 656 0,2 0 128 0,1 0 16 0,2-1 16 0,0 0-592 0,0 1-112 0,1 0-16 0,-1 2-16 0,1 0-256 0,0 0-48 0,-2-1-16 0,0 3 0 0,2 0-304 0,0 1-48 15,1 0-16-15,-2 0 0 0,2 0-448 0,0 0 0 16,1 0 0-16,0-3 0 15,0 2 128-15,2 0-128 0,2-1 0 0,-1 0 0 16,4 0 0-16,-1-2 0 0,2 3 0 0,0-4 0 16,1 4 192-16,1-3-48 15,0 1-16-15,0 3 0 0,0 0 0 0,-1 0 0 16,0-2 0-16,-2 2 0 16,0 2-128-16,-1-2 0 0,-1 0 0 0,-1 0 0 0,-1 0 0 0,-1 0 0 15,-2 0-144-15,-1 0 144 0,-1-2 0 0,-3 0 0 0,0 2 0 0,0-4 0 16,-1 1 336-16,-1 0 80 0,2 0 16 15,0-2 0-15,-1 2 64 0,1-4 16 0,2 1 0 16,1 0 0-16,0 0-368 0,1-3-144 0,1 3 128 0,-1 0-128 16,0 0 0-16,-1 1 0 0,0 0 0 0,-1 0 0 0,0 1 0 15,-2 0 0-15,-1 1 0 0,-2 0 0 16,0 2 0-16,-1-2 0 0,-2 2 0 0,0-1 0 0,0 2 0 16,-1-3 160-16,0 2-160 0,-3 0 160 0,-1-2 48 0,0 2 16 15,-1-1 0-15,1-1 0 0,-1 1-224 0,0-2 0 16,-3 1 128-16,1-3-128 0,-2 1 0 0,0-1 0 15,-1 1 0-15,-2-1 0 0,1 1 288 0,-3-1 16 16,1 1 0-16,-2 1 0 0,0 2-48 0,-1-1-16 16,1 1 0-16,0 2 0 15,0 1-240-15,1 0 0 0,1 2 128 16,1 2-128-16,2 1 0 0,-1 1-208 0,4 1 32 0,0 0 16 16,1 2-848-16,2-4-160 0,0 3-48 0,1 0 0 15,3-3 224-15,1 0 32 0,1 0 16 0,3 1 0 0,-1-3 448 0,2 0 96 16,1 0 16-16,1-2 0 15,2 0-304-15,1-2-48 0,1 0-16 0,2-2-10224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1737"/>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5265809" y="0"/>
            <a:ext cx="4028440" cy="351737"/>
          </a:xfrm>
          <a:prstGeom prst="rect">
            <a:avLst/>
          </a:prstGeom>
        </p:spPr>
        <p:txBody>
          <a:bodyPr vert="horz" lIns="93177" tIns="46589" rIns="93177" bIns="46589" rtlCol="0"/>
          <a:lstStyle>
            <a:lvl1pPr algn="r">
              <a:defRPr sz="1200"/>
            </a:lvl1pPr>
          </a:lstStyle>
          <a:p>
            <a:fld id="{9BBF5E2F-2EA4-4BED-BDB7-3263066D10D9}" type="datetimeFigureOut">
              <a:rPr lang="en-US" smtClean="0"/>
              <a:t>3/22/2024</a:t>
            </a:fld>
            <a:endParaRPr lang="en-US" dirty="0"/>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929640" y="3373755"/>
            <a:ext cx="7437120" cy="2760345"/>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061C2587-C0BF-41B9-B0FA-D76263C040D8}" type="slidenum">
              <a:rPr lang="en-US" smtClean="0"/>
              <a:t>‹#›</a:t>
            </a:fld>
            <a:endParaRPr lang="en-US" dirty="0"/>
          </a:p>
        </p:txBody>
      </p:sp>
    </p:spTree>
    <p:extLst>
      <p:ext uri="{BB962C8B-B14F-4D97-AF65-F5344CB8AC3E}">
        <p14:creationId xmlns:p14="http://schemas.microsoft.com/office/powerpoint/2010/main" val="22823418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0A1846-15C1-4F35-AD6E-2FC96FAC81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9CB10-5C19-D9D4-63F0-0D51B64603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C09EB0-A90F-6061-5ABB-4F0F573B59E5}"/>
              </a:ext>
            </a:extLst>
          </p:cNvPr>
          <p:cNvSpPr>
            <a:spLocks noGrp="1" noRot="1" noChangeAspect="1"/>
          </p:cNvSpPr>
          <p:nvPr>
            <p:ph type="sldImg"/>
          </p:nvPr>
        </p:nvSpPr>
        <p:spPr>
          <a:xfrm>
            <a:off x="457200" y="720725"/>
            <a:ext cx="6400800" cy="3600450"/>
          </a:xfrm>
        </p:spPr>
      </p:sp>
      <p:sp>
        <p:nvSpPr>
          <p:cNvPr id="3" name="Notes Placeholder 2">
            <a:extLst>
              <a:ext uri="{FF2B5EF4-FFF2-40B4-BE49-F238E27FC236}">
                <a16:creationId xmlns:a16="http://schemas.microsoft.com/office/drawing/2014/main" id="{3059FEC2-AEA0-C0AF-6E28-041A8E72C17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3E4BB1C-C7CD-5AC9-8E80-B8E1DF64D2A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8C43B-97A5-46F4-BA3E-6687F8D44E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39775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B4207-DB3E-8CDC-7E3D-CE565B7BE8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7E1707-C2E1-38E3-39D0-8F4CCC019E2E}"/>
              </a:ext>
            </a:extLst>
          </p:cNvPr>
          <p:cNvSpPr>
            <a:spLocks noGrp="1" noRot="1" noChangeAspect="1"/>
          </p:cNvSpPr>
          <p:nvPr>
            <p:ph type="sldImg"/>
          </p:nvPr>
        </p:nvSpPr>
        <p:spPr>
          <a:xfrm>
            <a:off x="457200" y="720725"/>
            <a:ext cx="6400800" cy="3600450"/>
          </a:xfrm>
        </p:spPr>
      </p:sp>
      <p:sp>
        <p:nvSpPr>
          <p:cNvPr id="3" name="Notes Placeholder 2">
            <a:extLst>
              <a:ext uri="{FF2B5EF4-FFF2-40B4-BE49-F238E27FC236}">
                <a16:creationId xmlns:a16="http://schemas.microsoft.com/office/drawing/2014/main" id="{18BEC4B6-ED5F-0FA9-ABA2-18AA11ECDF1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2F3251E-D019-E2C0-2685-88132E8EA16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8C43B-97A5-46F4-BA3E-6687F8D44E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1735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3CBAEC-6814-BA87-D541-8BA4BF7E0D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391C7D-E29A-6D03-BD83-9C3E90BE60B8}"/>
              </a:ext>
            </a:extLst>
          </p:cNvPr>
          <p:cNvSpPr>
            <a:spLocks noGrp="1" noRot="1" noChangeAspect="1"/>
          </p:cNvSpPr>
          <p:nvPr>
            <p:ph type="sldImg"/>
          </p:nvPr>
        </p:nvSpPr>
        <p:spPr>
          <a:xfrm>
            <a:off x="457200" y="720725"/>
            <a:ext cx="6400800" cy="3600450"/>
          </a:xfrm>
        </p:spPr>
      </p:sp>
      <p:sp>
        <p:nvSpPr>
          <p:cNvPr id="3" name="Notes Placeholder 2">
            <a:extLst>
              <a:ext uri="{FF2B5EF4-FFF2-40B4-BE49-F238E27FC236}">
                <a16:creationId xmlns:a16="http://schemas.microsoft.com/office/drawing/2014/main" id="{F691C79E-E775-EE95-A6DD-FB19040A926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9203D58-AF39-C57B-A1B3-B4490781477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8C43B-97A5-46F4-BA3E-6687F8D44E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74610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8C43B-97A5-46F4-BA3E-6687F8D44E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88975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8C43B-97A5-46F4-BA3E-6687F8D44E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30371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8C43B-97A5-46F4-BA3E-6687F8D44E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82193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8C43B-97A5-46F4-BA3E-6687F8D44E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62710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8C43B-97A5-46F4-BA3E-6687F8D44E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29230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8C43B-97A5-46F4-BA3E-6687F8D44E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14587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8C43B-97A5-46F4-BA3E-6687F8D44E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7302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6:notes"/>
          <p:cNvSpPr txBox="1">
            <a:spLocks noGrp="1"/>
          </p:cNvSpPr>
          <p:nvPr>
            <p:ph type="body" idx="1"/>
          </p:nvPr>
        </p:nvSpPr>
        <p:spPr>
          <a:xfrm>
            <a:off x="929640" y="3373755"/>
            <a:ext cx="7437120" cy="2760345"/>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18" name="Google Shape;118;p6: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997854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8C43B-97A5-46F4-BA3E-6687F8D44E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9358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8C43B-97A5-46F4-BA3E-6687F8D44E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06558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8C43B-97A5-46F4-BA3E-6687F8D44E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17772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8C43B-97A5-46F4-BA3E-6687F8D44E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84527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8C43B-97A5-46F4-BA3E-6687F8D44E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48179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8C43B-97A5-46F4-BA3E-6687F8D44E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69211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7:notes"/>
          <p:cNvSpPr txBox="1">
            <a:spLocks noGrp="1"/>
          </p:cNvSpPr>
          <p:nvPr>
            <p:ph type="body" idx="1"/>
          </p:nvPr>
        </p:nvSpPr>
        <p:spPr>
          <a:xfrm>
            <a:off x="929640" y="3373755"/>
            <a:ext cx="7437120" cy="2760345"/>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25" name="Google Shape;125;p7: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488785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8:notes"/>
          <p:cNvSpPr txBox="1">
            <a:spLocks noGrp="1"/>
          </p:cNvSpPr>
          <p:nvPr>
            <p:ph type="body" idx="1"/>
          </p:nvPr>
        </p:nvSpPr>
        <p:spPr>
          <a:xfrm>
            <a:off x="929640" y="3373755"/>
            <a:ext cx="7437120" cy="2760345"/>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32" name="Google Shape;132;p8: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4043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9:notes"/>
          <p:cNvSpPr txBox="1">
            <a:spLocks noGrp="1"/>
          </p:cNvSpPr>
          <p:nvPr>
            <p:ph type="body" idx="1"/>
          </p:nvPr>
        </p:nvSpPr>
        <p:spPr>
          <a:xfrm>
            <a:off x="929640" y="3373755"/>
            <a:ext cx="7437120" cy="2760345"/>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39" name="Google Shape;139;p9: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739037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9:notes"/>
          <p:cNvSpPr txBox="1">
            <a:spLocks noGrp="1"/>
          </p:cNvSpPr>
          <p:nvPr>
            <p:ph type="body" idx="1"/>
          </p:nvPr>
        </p:nvSpPr>
        <p:spPr>
          <a:xfrm>
            <a:off x="929640" y="3373755"/>
            <a:ext cx="7437120" cy="2760345"/>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39" name="Google Shape;139;p9: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72135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10:notes"/>
          <p:cNvSpPr txBox="1">
            <a:spLocks noGrp="1"/>
          </p:cNvSpPr>
          <p:nvPr>
            <p:ph type="body" idx="1"/>
          </p:nvPr>
        </p:nvSpPr>
        <p:spPr>
          <a:xfrm>
            <a:off x="929640" y="3373755"/>
            <a:ext cx="7437120" cy="2760345"/>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46" name="Google Shape;146;p10: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204381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a:extLst>
            <a:ext uri="{FF2B5EF4-FFF2-40B4-BE49-F238E27FC236}">
              <a16:creationId xmlns:a16="http://schemas.microsoft.com/office/drawing/2014/main" id="{25530F0F-5D4A-3545-3F4C-630FE4058200}"/>
            </a:ext>
          </a:extLst>
        </p:cNvPr>
        <p:cNvGrpSpPr/>
        <p:nvPr/>
      </p:nvGrpSpPr>
      <p:grpSpPr>
        <a:xfrm>
          <a:off x="0" y="0"/>
          <a:ext cx="0" cy="0"/>
          <a:chOff x="0" y="0"/>
          <a:chExt cx="0" cy="0"/>
        </a:xfrm>
      </p:grpSpPr>
      <p:sp>
        <p:nvSpPr>
          <p:cNvPr id="109" name="Google Shape;109;p5:notes">
            <a:extLst>
              <a:ext uri="{FF2B5EF4-FFF2-40B4-BE49-F238E27FC236}">
                <a16:creationId xmlns:a16="http://schemas.microsoft.com/office/drawing/2014/main" id="{DB4D2F37-B070-4ABE-A135-7F225DEEF38A}"/>
              </a:ext>
            </a:extLst>
          </p:cNvPr>
          <p:cNvSpPr txBox="1">
            <a:spLocks noGrp="1"/>
          </p:cNvSpPr>
          <p:nvPr>
            <p:ph type="body" idx="1"/>
          </p:nvPr>
        </p:nvSpPr>
        <p:spPr>
          <a:xfrm>
            <a:off x="929640" y="3373755"/>
            <a:ext cx="7437120" cy="2760345"/>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10" name="Google Shape;110;p5:notes">
            <a:extLst>
              <a:ext uri="{FF2B5EF4-FFF2-40B4-BE49-F238E27FC236}">
                <a16:creationId xmlns:a16="http://schemas.microsoft.com/office/drawing/2014/main" id="{A523BB5E-4F73-63B5-1EEB-8CFE8B57C6B5}"/>
              </a:ext>
            </a:extLst>
          </p:cNvPr>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865883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a:extLst>
            <a:ext uri="{FF2B5EF4-FFF2-40B4-BE49-F238E27FC236}">
              <a16:creationId xmlns:a16="http://schemas.microsoft.com/office/drawing/2014/main" id="{C7DC6796-7E7B-B344-34AE-F31E8069F573}"/>
            </a:ext>
          </a:extLst>
        </p:cNvPr>
        <p:cNvGrpSpPr/>
        <p:nvPr/>
      </p:nvGrpSpPr>
      <p:grpSpPr>
        <a:xfrm>
          <a:off x="0" y="0"/>
          <a:ext cx="0" cy="0"/>
          <a:chOff x="0" y="0"/>
          <a:chExt cx="0" cy="0"/>
        </a:xfrm>
      </p:grpSpPr>
      <p:sp>
        <p:nvSpPr>
          <p:cNvPr id="109" name="Google Shape;109;p5:notes">
            <a:extLst>
              <a:ext uri="{FF2B5EF4-FFF2-40B4-BE49-F238E27FC236}">
                <a16:creationId xmlns:a16="http://schemas.microsoft.com/office/drawing/2014/main" id="{5DD03951-6EE5-1516-235D-078564AC4D2F}"/>
              </a:ext>
            </a:extLst>
          </p:cNvPr>
          <p:cNvSpPr txBox="1">
            <a:spLocks noGrp="1"/>
          </p:cNvSpPr>
          <p:nvPr>
            <p:ph type="body" idx="1"/>
          </p:nvPr>
        </p:nvSpPr>
        <p:spPr>
          <a:xfrm>
            <a:off x="929640" y="3373755"/>
            <a:ext cx="7437120" cy="2760345"/>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10" name="Google Shape;110;p5:notes">
            <a:extLst>
              <a:ext uri="{FF2B5EF4-FFF2-40B4-BE49-F238E27FC236}">
                <a16:creationId xmlns:a16="http://schemas.microsoft.com/office/drawing/2014/main" id="{87AB8045-C1E9-140B-C08A-FFB581CF575B}"/>
              </a:ext>
            </a:extLst>
          </p:cNvPr>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672250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BC037-32FA-4360-ABE3-07627B2BC31D}"/>
              </a:ext>
            </a:extLst>
          </p:cNvPr>
          <p:cNvSpPr>
            <a:spLocks noGrp="1"/>
          </p:cNvSpPr>
          <p:nvPr>
            <p:ph type="ctrTitle"/>
          </p:nvPr>
        </p:nvSpPr>
        <p:spPr>
          <a:xfrm>
            <a:off x="1524000" y="1122363"/>
            <a:ext cx="9144000" cy="2387600"/>
          </a:xfrm>
          <a:prstGeom prst="rect">
            <a:avLst/>
          </a:prstGeom>
        </p:spPr>
        <p:txBody>
          <a:bodyPr anchor="b">
            <a:normAutofit/>
          </a:bodyPr>
          <a:lstStyle>
            <a:lvl1pPr algn="ctr">
              <a:defRPr sz="5400"/>
            </a:lvl1pPr>
          </a:lstStyle>
          <a:p>
            <a:r>
              <a:rPr lang="en-US"/>
              <a:t>Click to edit Master title style</a:t>
            </a:r>
          </a:p>
        </p:txBody>
      </p:sp>
      <p:sp>
        <p:nvSpPr>
          <p:cNvPr id="3" name="Subtitle 2">
            <a:extLst>
              <a:ext uri="{FF2B5EF4-FFF2-40B4-BE49-F238E27FC236}">
                <a16:creationId xmlns:a16="http://schemas.microsoft.com/office/drawing/2014/main" id="{0D505A9D-A4AF-4C69-803F-B3FD8FE7AA0D}"/>
              </a:ext>
            </a:extLst>
          </p:cNvPr>
          <p:cNvSpPr>
            <a:spLocks noGrp="1"/>
          </p:cNvSpPr>
          <p:nvPr>
            <p:ph type="subTitle" idx="1"/>
          </p:nvPr>
        </p:nvSpPr>
        <p:spPr>
          <a:xfrm>
            <a:off x="1524000" y="3602038"/>
            <a:ext cx="9144000" cy="1655762"/>
          </a:xfrm>
          <a:prstGeom prst="rect">
            <a:avLst/>
          </a:prstGeom>
        </p:spPr>
        <p:txBody>
          <a:bodyPr>
            <a:normAutofit/>
          </a:bodyPr>
          <a:lstStyle>
            <a:lvl1pPr marL="0" indent="0" algn="ctr">
              <a:buNone/>
              <a:defRPr sz="3200">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476362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4AEEE-3587-4C7D-BAA3-0C3E401F313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8654F2-609F-41BE-BF94-9566C0BCC8F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FEAD64-81FE-45C7-87BE-C99041D876D2}"/>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3/22/2024</a:t>
            </a:fld>
            <a:endParaRPr lang="en-US" dirty="0"/>
          </a:p>
        </p:txBody>
      </p:sp>
      <p:sp>
        <p:nvSpPr>
          <p:cNvPr id="5" name="Footer Placeholder 4">
            <a:extLst>
              <a:ext uri="{FF2B5EF4-FFF2-40B4-BE49-F238E27FC236}">
                <a16:creationId xmlns:a16="http://schemas.microsoft.com/office/drawing/2014/main" id="{3DC9082A-2241-44ED-B9AD-9750B21A688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D710290-45AC-4A7C-9A77-667E4B9CF220}"/>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2976742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5DDBF4-DC75-4000-B4CD-4560FF8BCA5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38E350-8C93-428E-9B85-FE7F21988F2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B2166D-1728-4813-9139-87CA01351A24}"/>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3/22/2024</a:t>
            </a:fld>
            <a:endParaRPr lang="en-US" dirty="0"/>
          </a:p>
        </p:txBody>
      </p:sp>
      <p:sp>
        <p:nvSpPr>
          <p:cNvPr id="5" name="Footer Placeholder 4">
            <a:extLst>
              <a:ext uri="{FF2B5EF4-FFF2-40B4-BE49-F238E27FC236}">
                <a16:creationId xmlns:a16="http://schemas.microsoft.com/office/drawing/2014/main" id="{0DF9C6B2-CD29-4F7A-8C8F-E7523A74F37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B34A101A-1A5F-4B8A-B35C-38FD5CC03737}"/>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1838803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15EC7-C509-45E9-A595-C7C08F5047E6}"/>
              </a:ext>
            </a:extLst>
          </p:cNvPr>
          <p:cNvSpPr>
            <a:spLocks noGrp="1"/>
          </p:cNvSpPr>
          <p:nvPr>
            <p:ph type="title"/>
          </p:nvPr>
        </p:nvSpPr>
        <p:spPr>
          <a:xfrm>
            <a:off x="552099" y="367131"/>
            <a:ext cx="10515600" cy="627812"/>
          </a:xfrm>
          <a:prstGeom prst="rect">
            <a:avLst/>
          </a:prstGeom>
        </p:spPr>
        <p:txBody>
          <a:bodyPr>
            <a:no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CB61D1F-B34A-4BF8-908F-7A236993989F}"/>
              </a:ext>
            </a:extLst>
          </p:cNvPr>
          <p:cNvSpPr>
            <a:spLocks noGrp="1"/>
          </p:cNvSpPr>
          <p:nvPr>
            <p:ph idx="1"/>
          </p:nvPr>
        </p:nvSpPr>
        <p:spPr>
          <a:xfrm>
            <a:off x="552099" y="1113178"/>
            <a:ext cx="10515600" cy="2039539"/>
          </a:xfrm>
          <a:prstGeom prst="rect">
            <a:avLst/>
          </a:prstGeom>
        </p:spPr>
        <p:txBody>
          <a:bodyPr/>
          <a:lstStyle>
            <a:lvl1pPr marL="0" indent="0">
              <a:buFont typeface="Wingdings" panose="05000000000000000000" pitchFamily="2" charset="2"/>
              <a:buNone/>
              <a:defRPr>
                <a:solidFill>
                  <a:schemeClr val="accent1">
                    <a:lumMod val="75000"/>
                  </a:schemeClr>
                </a:solidFill>
              </a:defRPr>
            </a:lvl1pPr>
            <a:lvl2pPr marL="230188" indent="-230188">
              <a:buFont typeface="Wingdings" panose="05000000000000000000" pitchFamily="2" charset="2"/>
              <a:buChar char="§"/>
              <a:defRPr/>
            </a:lvl2pPr>
            <a:lvl3pPr marL="460375" indent="-230188">
              <a:buFont typeface="Wingdings" panose="05000000000000000000" pitchFamily="2" charset="2"/>
              <a:buChar char="§"/>
              <a:defRPr/>
            </a:lvl3pPr>
            <a:lvl4pPr marL="684213" indent="-223838">
              <a:buFont typeface="Wingdings" panose="05000000000000000000" pitchFamily="2" charset="2"/>
              <a:buChar char="§"/>
              <a:defRPr/>
            </a:lvl4pPr>
            <a:lvl5pPr marL="914400" indent="-228600">
              <a:buFont typeface="Wingdings" panose="05000000000000000000" pitchFamily="2"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16F6A89D-691A-4F7C-98F1-F0C593DCAC4F}"/>
              </a:ext>
            </a:extLst>
          </p:cNvPr>
          <p:cNvSpPr>
            <a:spLocks noGrp="1"/>
          </p:cNvSpPr>
          <p:nvPr>
            <p:ph type="sldNum" sz="quarter" idx="4"/>
          </p:nvPr>
        </p:nvSpPr>
        <p:spPr>
          <a:xfrm>
            <a:off x="9096837" y="6362388"/>
            <a:ext cx="2743200" cy="365125"/>
          </a:xfrm>
          <a:prstGeom prst="rect">
            <a:avLst/>
          </a:prstGeom>
        </p:spPr>
        <p:txBody>
          <a:bodyPr/>
          <a:lstStyle>
            <a:lvl1pPr algn="r">
              <a:defRPr/>
            </a:lvl1pPr>
          </a:lstStyle>
          <a:p>
            <a:fld id="{4E5DC575-B3DA-4894-AC1D-D96F1860F14D}" type="slidenum">
              <a:rPr lang="en-US" smtClean="0"/>
              <a:pPr/>
              <a:t>‹#›</a:t>
            </a:fld>
            <a:endParaRPr lang="en-US" dirty="0"/>
          </a:p>
        </p:txBody>
      </p:sp>
    </p:spTree>
    <p:extLst>
      <p:ext uri="{BB962C8B-B14F-4D97-AF65-F5344CB8AC3E}">
        <p14:creationId xmlns:p14="http://schemas.microsoft.com/office/powerpoint/2010/main" val="1429755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8BDF3-C675-4FE4-A910-AC4D9638641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C1E326A-32E2-4FAA-B286-2C7318FA995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E11D807-F2AA-4847-A712-DB46B5082E5B}"/>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3/22/2024</a:t>
            </a:fld>
            <a:endParaRPr lang="en-US" dirty="0"/>
          </a:p>
        </p:txBody>
      </p:sp>
      <p:sp>
        <p:nvSpPr>
          <p:cNvPr id="5" name="Footer Placeholder 4">
            <a:extLst>
              <a:ext uri="{FF2B5EF4-FFF2-40B4-BE49-F238E27FC236}">
                <a16:creationId xmlns:a16="http://schemas.microsoft.com/office/drawing/2014/main" id="{3918B119-C720-495E-B60C-22CBB6586E5D}"/>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FE2A286-1540-4D00-A534-703021A3BD42}"/>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2956834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5E853-5CAF-42AD-AB47-7F5A49B7B5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10D8E34-F3E7-4F97-A3DF-30EEE989C0C5}"/>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8AB9D5-42F1-4DA5-90B3-823D47216A6D}"/>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A876C05-7108-4656-9F43-674919BEE9BD}"/>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3/22/2024</a:t>
            </a:fld>
            <a:endParaRPr lang="en-US" dirty="0"/>
          </a:p>
        </p:txBody>
      </p:sp>
      <p:sp>
        <p:nvSpPr>
          <p:cNvPr id="6" name="Footer Placeholder 5">
            <a:extLst>
              <a:ext uri="{FF2B5EF4-FFF2-40B4-BE49-F238E27FC236}">
                <a16:creationId xmlns:a16="http://schemas.microsoft.com/office/drawing/2014/main" id="{A057A914-9DAA-4AE9-A76A-42447258A5E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E3C0452A-1F51-42B5-8497-BB68481ED6FA}"/>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1642013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8A46B-388C-4D77-BE61-52E7B1C9138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F6ECDA0-3BD6-450B-8B96-C3684DC8756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7D6CCF2-765D-4D39-83E7-42743CE9E796}"/>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ECD599-93B8-46A3-9EF0-230980A89B1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AD0E1B5-5F66-4EE8-9EE1-86A03BA8AD5D}"/>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4E6235-3EAC-4DFF-9A14-1ADA715CC2A0}"/>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3/22/2024</a:t>
            </a:fld>
            <a:endParaRPr lang="en-US" dirty="0"/>
          </a:p>
        </p:txBody>
      </p:sp>
      <p:sp>
        <p:nvSpPr>
          <p:cNvPr id="8" name="Footer Placeholder 7">
            <a:extLst>
              <a:ext uri="{FF2B5EF4-FFF2-40B4-BE49-F238E27FC236}">
                <a16:creationId xmlns:a16="http://schemas.microsoft.com/office/drawing/2014/main" id="{0132BF57-DA9A-4492-A076-AB71F5BE90B8}"/>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9BB5FCD9-5D4E-4E57-9402-7599F98853C9}"/>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3472636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00DDE-4BCF-4525-91BE-72A54FC8C28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9F6FE61-20C8-49B5-BF10-C0DCB24C6750}"/>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3/22/2024</a:t>
            </a:fld>
            <a:endParaRPr lang="en-US" dirty="0"/>
          </a:p>
        </p:txBody>
      </p:sp>
      <p:sp>
        <p:nvSpPr>
          <p:cNvPr id="4" name="Footer Placeholder 3">
            <a:extLst>
              <a:ext uri="{FF2B5EF4-FFF2-40B4-BE49-F238E27FC236}">
                <a16:creationId xmlns:a16="http://schemas.microsoft.com/office/drawing/2014/main" id="{36D4D872-320C-4D19-B900-0E59609A428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7C0B071D-2650-40F5-8B1E-46DF9DB8D898}"/>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3177177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747EB5-7CA0-4A83-9D1B-19C143605145}"/>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3/22/2024</a:t>
            </a:fld>
            <a:endParaRPr lang="en-US" dirty="0"/>
          </a:p>
        </p:txBody>
      </p:sp>
      <p:sp>
        <p:nvSpPr>
          <p:cNvPr id="3" name="Footer Placeholder 2">
            <a:extLst>
              <a:ext uri="{FF2B5EF4-FFF2-40B4-BE49-F238E27FC236}">
                <a16:creationId xmlns:a16="http://schemas.microsoft.com/office/drawing/2014/main" id="{C32C3624-E3A1-4C8A-95B8-43FE56CEEE7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FD65764B-81AF-4873-8E85-B90AF3207576}"/>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2511124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F3DD2-9E90-4EBF-9B07-2194BDC33C6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6E8BFE9-2F23-4BCD-B60A-0983EBBCEB9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795FE31-2336-4B0E-BC8F-3572FA6EC2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7DFD6EC-511A-455D-8BD9-982DE4390AD3}"/>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3/22/2024</a:t>
            </a:fld>
            <a:endParaRPr lang="en-US" dirty="0"/>
          </a:p>
        </p:txBody>
      </p:sp>
      <p:sp>
        <p:nvSpPr>
          <p:cNvPr id="6" name="Footer Placeholder 5">
            <a:extLst>
              <a:ext uri="{FF2B5EF4-FFF2-40B4-BE49-F238E27FC236}">
                <a16:creationId xmlns:a16="http://schemas.microsoft.com/office/drawing/2014/main" id="{4067B1AA-215E-4D2A-873E-12B2C91049D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F35E25FC-1B80-4F9E-AB2D-C76EBB645014}"/>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1858763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39F35-1611-42F7-A008-1247A6AC1DD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268273-8ED8-4A31-9442-466BDD24B81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836F42B4-A61A-4FDA-B0DC-F40834BD8ED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2D9FEBD-503F-464B-B22C-555050B32A4C}"/>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3/22/2024</a:t>
            </a:fld>
            <a:endParaRPr lang="en-US" dirty="0"/>
          </a:p>
        </p:txBody>
      </p:sp>
      <p:sp>
        <p:nvSpPr>
          <p:cNvPr id="6" name="Footer Placeholder 5">
            <a:extLst>
              <a:ext uri="{FF2B5EF4-FFF2-40B4-BE49-F238E27FC236}">
                <a16:creationId xmlns:a16="http://schemas.microsoft.com/office/drawing/2014/main" id="{84AC58AB-1586-418B-A030-C9B1CABED1A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F6CF43F4-342D-4F33-99B8-27ACFF6C099F}"/>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3548046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8237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customXml" Target="../ink/ink7.xml"/></Relationships>
</file>

<file path=ppt/slides/_rels/slide11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42.em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customXml" Target="../ink/ink8.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3.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customXml" Target="../ink/ink9.xml"/><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2.png"/><Relationship Id="rId5" Type="http://schemas.openxmlformats.org/officeDocument/2006/relationships/hyperlink" Target="https://cs.stanford.edu/people/karpathy/convnetjs/demo/autoencoder.html" TargetMode="External"/><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19.xml"/><Relationship Id="rId7" Type="http://schemas.openxmlformats.org/officeDocument/2006/relationships/image" Target="../media/image17.png"/><Relationship Id="rId2"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customXml" Target="../ink/ink1.xml"/><Relationship Id="rId5" Type="http://schemas.openxmlformats.org/officeDocument/2006/relationships/slide" Target="slide56.xml"/><Relationship Id="rId4" Type="http://schemas.openxmlformats.org/officeDocument/2006/relationships/slide" Target="slide3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youtube.com/watch?v=9MeaaCwBW28"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ustomXml" Target="../ink/ink10.xml"/><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20.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vimeo.com/192179726" TargetMode="External"/><Relationship Id="rId1" Type="http://schemas.openxmlformats.org/officeDocument/2006/relationships/slideLayout" Target="../slideLayouts/slideLayout2.xml"/><Relationship Id="rId5" Type="http://schemas.openxmlformats.org/officeDocument/2006/relationships/image" Target="../media/image241.png"/><Relationship Id="rId4" Type="http://schemas.openxmlformats.org/officeDocument/2006/relationships/customXml" Target="../ink/ink11.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hyperlink" Target="https://photos.app.goo.gl/YMEEkcYguCmaKbJa7" TargetMode="External"/><Relationship Id="rId1" Type="http://schemas.openxmlformats.org/officeDocument/2006/relationships/slideLayout" Target="../slideLayouts/slideLayout2.xml"/><Relationship Id="rId5" Type="http://schemas.openxmlformats.org/officeDocument/2006/relationships/image" Target="../media/image31.jpg"/><Relationship Id="rId4" Type="http://schemas.openxmlformats.org/officeDocument/2006/relationships/image" Target="../media/image30.jpg"/></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30.png"/><Relationship Id="rId5" Type="http://schemas.openxmlformats.org/officeDocument/2006/relationships/customXml" Target="../ink/ink12.xm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customXml" Target="../ink/ink13.xml"/><Relationship Id="rId2" Type="http://schemas.openxmlformats.org/officeDocument/2006/relationships/image" Target="../media/image39.gif"/><Relationship Id="rId1" Type="http://schemas.openxmlformats.org/officeDocument/2006/relationships/slideLayout" Target="../slideLayouts/slideLayout2.xml"/><Relationship Id="rId4" Type="http://schemas.openxmlformats.org/officeDocument/2006/relationships/image" Target="../media/image35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s://phillipi.github.io/pix2pix/" TargetMode="External"/><Relationship Id="rId2" Type="http://schemas.openxmlformats.org/officeDocument/2006/relationships/hyperlink" Target="https://affinelayer.com/pixsrv/" TargetMode="Externa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mingukkang.github.io/GigaGAN/"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0.png"/><Relationship Id="rId2" Type="http://schemas.openxmlformats.org/officeDocument/2006/relationships/customXml" Target="../ink/ink1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customXml" Target="../ink/ink15.xml"/><Relationship Id="rId2" Type="http://schemas.openxmlformats.org/officeDocument/2006/relationships/image" Target="../media/image42.emf"/><Relationship Id="rId1" Type="http://schemas.openxmlformats.org/officeDocument/2006/relationships/slideLayout" Target="../slideLayouts/slideLayout6.xml"/><Relationship Id="rId4" Type="http://schemas.openxmlformats.org/officeDocument/2006/relationships/image" Target="../media/image400.png"/></Relationships>
</file>

<file path=ppt/slides/_rels/slide36.xml.rels><?xml version="1.0" encoding="UTF-8" standalone="yes"?>
<Relationships xmlns="http://schemas.openxmlformats.org/package/2006/relationships"><Relationship Id="rId2" Type="http://schemas.openxmlformats.org/officeDocument/2006/relationships/hyperlink" Target="https://en.wikipedia.org/wiki/Visual_cortex"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40.png"/><Relationship Id="rId5" Type="http://schemas.openxmlformats.org/officeDocument/2006/relationships/customXml" Target="../ink/ink16.xml"/><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customXml" Target="../ink/ink17.xml"/><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60.png"/></Relationships>
</file>

<file path=ppt/slides/_rels/slide3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7.jpeg"/><Relationship Id="rId7" Type="http://schemas.openxmlformats.org/officeDocument/2006/relationships/image" Target="../media/image48.png"/><Relationship Id="rId2" Type="http://schemas.openxmlformats.org/officeDocument/2006/relationships/slideLayout" Target="../slideLayouts/slideLayout2.xml"/><Relationship Id="rId1" Type="http://schemas.openxmlformats.org/officeDocument/2006/relationships/video" Target="https://www.youtube.com/embed/DD1K06ecuy8?feature=oembed" TargetMode="External"/><Relationship Id="rId6" Type="http://schemas.openxmlformats.org/officeDocument/2006/relationships/hyperlink" Target="https://www.youtube.com/watch?v=DD1K06ecuy8" TargetMode="External"/><Relationship Id="rId5" Type="http://schemas.openxmlformats.org/officeDocument/2006/relationships/hyperlink" Target="https://www.cell.com/neuron/fulltext/S0896-6273(17)30051-X" TargetMode="External"/><Relationship Id="rId4" Type="http://schemas.openxmlformats.org/officeDocument/2006/relationships/hyperlink" Target="https://www.cnbc.cmu.edu/~tai/" TargetMode="External"/><Relationship Id="rId9"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customXml" Target="../ink/ink18.xml"/><Relationship Id="rId5" Type="http://schemas.openxmlformats.org/officeDocument/2006/relationships/image" Target="../media/image54.svg"/><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3" Type="http://schemas.openxmlformats.org/officeDocument/2006/relationships/hyperlink" Target="https://direct.mit.edu/neco/article/1/4/541/5515/Backpropagation-Applied-to-Handwritten-Zip-Code" TargetMode="External"/><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customXml" Target="../ink/ink19.xml"/></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en.wikipedia.org/wiki/MNIST_database"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www.nature.com/articles/381607a0" TargetMode="Externa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customXml" Target="../ink/ink20.xml"/></Relationships>
</file>

<file path=ppt/slides/_rels/slide44.xml.rels><?xml version="1.0" encoding="UTF-8" standalone="yes"?>
<Relationships xmlns="http://schemas.openxmlformats.org/package/2006/relationships"><Relationship Id="rId3" Type="http://schemas.openxmlformats.org/officeDocument/2006/relationships/customXml" Target="../ink/ink21.xml"/><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customXml" Target="../ink/ink2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customXml" Target="../ink/ink23.xml"/><Relationship Id="rId2" Type="http://schemas.openxmlformats.org/officeDocument/2006/relationships/image" Target="../media/image42.emf"/><Relationship Id="rId1" Type="http://schemas.openxmlformats.org/officeDocument/2006/relationships/slideLayout" Target="../slideLayouts/slideLayout6.xml"/><Relationship Id="rId4" Type="http://schemas.openxmlformats.org/officeDocument/2006/relationships/image" Target="../media/image64.png"/></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customXml" Target="../ink/ink24.xml"/></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4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70.pn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image" Target="../media/image75.png"/><Relationship Id="rId2" Type="http://schemas.openxmlformats.org/officeDocument/2006/relationships/image" Target="../media/image71.jpeg"/><Relationship Id="rId1" Type="http://schemas.openxmlformats.org/officeDocument/2006/relationships/slideLayout" Target="../slideLayouts/slideLayout2.xml"/><Relationship Id="rId6" Type="http://schemas.openxmlformats.org/officeDocument/2006/relationships/customXml" Target="../ink/ink25.xml"/><Relationship Id="rId5" Type="http://schemas.openxmlformats.org/officeDocument/2006/relationships/image" Target="../media/image74.jpeg"/><Relationship Id="rId4" Type="http://schemas.openxmlformats.org/officeDocument/2006/relationships/image" Target="../media/image73.jpeg"/></Relationships>
</file>

<file path=ppt/slides/_rels/slide5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customXml" Target="../ink/ink2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42.emf"/><Relationship Id="rId1" Type="http://schemas.openxmlformats.org/officeDocument/2006/relationships/slideLayout" Target="../slideLayouts/slideLayout6.xml"/><Relationship Id="rId5" Type="http://schemas.openxmlformats.org/officeDocument/2006/relationships/image" Target="../media/image79.png"/><Relationship Id="rId4" Type="http://schemas.openxmlformats.org/officeDocument/2006/relationships/customXml" Target="../ink/ink27.xml"/></Relationships>
</file>

<file path=ppt/slides/_rels/slide54.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80.png"/><Relationship Id="rId1" Type="http://schemas.openxmlformats.org/officeDocument/2006/relationships/slideLayout" Target="../slideLayouts/slideLayout6.xml"/><Relationship Id="rId6" Type="http://schemas.openxmlformats.org/officeDocument/2006/relationships/image" Target="../media/image81.png"/><Relationship Id="rId5" Type="http://schemas.openxmlformats.org/officeDocument/2006/relationships/customXml" Target="../ink/ink28.xml"/><Relationship Id="rId4" Type="http://schemas.openxmlformats.org/officeDocument/2006/relationships/image" Target="../media/image78.png"/></Relationships>
</file>

<file path=ppt/slides/_rels/slide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5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00.png"/><Relationship Id="rId5" Type="http://schemas.openxmlformats.org/officeDocument/2006/relationships/customXml" Target="../ink/ink29.xml"/><Relationship Id="rId4" Type="http://schemas.openxmlformats.org/officeDocument/2006/relationships/image" Target="../media/image70.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10.png"/><Relationship Id="rId4" Type="http://schemas.openxmlformats.org/officeDocument/2006/relationships/customXml" Target="../ink/ink2.xml"/></Relationships>
</file>

<file path=ppt/slides/_rels/slide6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6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6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3.png"/><Relationship Id="rId4" Type="http://schemas.openxmlformats.org/officeDocument/2006/relationships/image" Target="../media/image82.png"/></Relationships>
</file>

<file path=ppt/slides/_rels/slide6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6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2.png"/></Relationships>
</file>

<file path=ppt/slides/_rels/slide66.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82.png"/><Relationship Id="rId7" Type="http://schemas.openxmlformats.org/officeDocument/2006/relationships/image" Target="../media/image9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83.png"/><Relationship Id="rId4" Type="http://schemas.openxmlformats.org/officeDocument/2006/relationships/image" Target="../media/image92.png"/></Relationships>
</file>

<file path=ppt/slides/_rels/slide6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82.png"/><Relationship Id="rId7" Type="http://schemas.openxmlformats.org/officeDocument/2006/relationships/image" Target="../media/image100.jpeg"/><Relationship Id="rId12" Type="http://schemas.openxmlformats.org/officeDocument/2006/relationships/image" Target="../media/image930.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customXml" Target="../ink/ink30.xml"/><Relationship Id="rId5" Type="http://schemas.openxmlformats.org/officeDocument/2006/relationships/image" Target="../media/image99.jpeg"/><Relationship Id="rId10" Type="http://schemas.microsoft.com/office/2007/relationships/hdphoto" Target="../media/hdphoto4.wdp"/><Relationship Id="rId4" Type="http://schemas.openxmlformats.org/officeDocument/2006/relationships/image" Target="../media/image98.png"/><Relationship Id="rId9" Type="http://schemas.openxmlformats.org/officeDocument/2006/relationships/image" Target="../media/image101.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30.png"/><Relationship Id="rId4" Type="http://schemas.openxmlformats.org/officeDocument/2006/relationships/customXml" Target="../ink/ink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customXml" Target="../ink/ink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80.png"/><Relationship Id="rId2" Type="http://schemas.openxmlformats.org/officeDocument/2006/relationships/customXml" Target="../ink/ink3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00.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10.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 Id="rId5" Type="http://schemas.openxmlformats.org/officeDocument/2006/relationships/image" Target="../media/image105.png"/><Relationship Id="rId4" Type="http://schemas.openxmlformats.org/officeDocument/2006/relationships/image" Target="../media/image104.png"/></Relationships>
</file>

<file path=ppt/slides/_rels/slide8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 Id="rId5" Type="http://schemas.openxmlformats.org/officeDocument/2006/relationships/image" Target="../media/image105.png"/><Relationship Id="rId4" Type="http://schemas.openxmlformats.org/officeDocument/2006/relationships/image" Target="../media/image104.png"/></Relationships>
</file>

<file path=ppt/slides/_rels/slide9.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customXml" Target="../ink/ink6.xml"/><Relationship Id="rId4" Type="http://schemas.openxmlformats.org/officeDocument/2006/relationships/image" Target="../media/image240.png"/></Relationships>
</file>

<file path=ppt/slides/_rels/slide9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82.png"/><Relationship Id="rId7" Type="http://schemas.openxmlformats.org/officeDocument/2006/relationships/image" Target="../media/image100.jpeg"/><Relationship Id="rId12" Type="http://schemas.openxmlformats.org/officeDocument/2006/relationships/image" Target="../media/image68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customXml" Target="../ink/ink32.xml"/><Relationship Id="rId5" Type="http://schemas.openxmlformats.org/officeDocument/2006/relationships/image" Target="../media/image99.jpeg"/><Relationship Id="rId10" Type="http://schemas.microsoft.com/office/2007/relationships/hdphoto" Target="../media/hdphoto4.wdp"/><Relationship Id="rId4" Type="http://schemas.openxmlformats.org/officeDocument/2006/relationships/image" Target="../media/image98.png"/><Relationship Id="rId9" Type="http://schemas.openxmlformats.org/officeDocument/2006/relationships/image" Target="../media/image101.jpeg"/></Relationships>
</file>

<file path=ppt/slides/_rels/slide91.xml.rels><?xml version="1.0" encoding="UTF-8" standalone="yes"?>
<Relationships xmlns="http://schemas.openxmlformats.org/package/2006/relationships"><Relationship Id="rId8" Type="http://schemas.openxmlformats.org/officeDocument/2006/relationships/image" Target="../media/image101.jpeg"/><Relationship Id="rId13" Type="http://schemas.microsoft.com/office/2007/relationships/hdphoto" Target="../media/hdphoto6.wdp"/><Relationship Id="rId3" Type="http://schemas.openxmlformats.org/officeDocument/2006/relationships/image" Target="../media/image98.png"/><Relationship Id="rId7" Type="http://schemas.microsoft.com/office/2007/relationships/hdphoto" Target="../media/hdphoto3.wdp"/><Relationship Id="rId12" Type="http://schemas.openxmlformats.org/officeDocument/2006/relationships/image" Target="../media/image107.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00.jpeg"/><Relationship Id="rId11" Type="http://schemas.microsoft.com/office/2007/relationships/hdphoto" Target="../media/hdphoto5.wdp"/><Relationship Id="rId5" Type="http://schemas.microsoft.com/office/2007/relationships/hdphoto" Target="../media/hdphoto2.wdp"/><Relationship Id="rId15" Type="http://schemas.microsoft.com/office/2007/relationships/hdphoto" Target="../media/hdphoto7.wdp"/><Relationship Id="rId10" Type="http://schemas.openxmlformats.org/officeDocument/2006/relationships/image" Target="../media/image106.jpeg"/><Relationship Id="rId4" Type="http://schemas.openxmlformats.org/officeDocument/2006/relationships/image" Target="../media/image99.jpeg"/><Relationship Id="rId9" Type="http://schemas.microsoft.com/office/2007/relationships/hdphoto" Target="../media/hdphoto4.wdp"/><Relationship Id="rId14" Type="http://schemas.openxmlformats.org/officeDocument/2006/relationships/image" Target="../media/image108.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8" Type="http://schemas.openxmlformats.org/officeDocument/2006/relationships/image" Target="../media/image101.jpeg"/><Relationship Id="rId13" Type="http://schemas.microsoft.com/office/2007/relationships/hdphoto" Target="../media/hdphoto6.wdp"/><Relationship Id="rId3" Type="http://schemas.openxmlformats.org/officeDocument/2006/relationships/image" Target="../media/image98.png"/><Relationship Id="rId7" Type="http://schemas.microsoft.com/office/2007/relationships/hdphoto" Target="../media/hdphoto3.wdp"/><Relationship Id="rId12" Type="http://schemas.openxmlformats.org/officeDocument/2006/relationships/image" Target="../media/image107.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00.jpeg"/><Relationship Id="rId11" Type="http://schemas.microsoft.com/office/2007/relationships/hdphoto" Target="../media/hdphoto5.wdp"/><Relationship Id="rId5" Type="http://schemas.microsoft.com/office/2007/relationships/hdphoto" Target="../media/hdphoto2.wdp"/><Relationship Id="rId15" Type="http://schemas.microsoft.com/office/2007/relationships/hdphoto" Target="../media/hdphoto7.wdp"/><Relationship Id="rId10" Type="http://schemas.openxmlformats.org/officeDocument/2006/relationships/image" Target="../media/image106.jpeg"/><Relationship Id="rId4" Type="http://schemas.openxmlformats.org/officeDocument/2006/relationships/image" Target="../media/image99.jpeg"/><Relationship Id="rId9" Type="http://schemas.microsoft.com/office/2007/relationships/hdphoto" Target="../media/hdphoto4.wdp"/><Relationship Id="rId14" Type="http://schemas.openxmlformats.org/officeDocument/2006/relationships/image" Target="../media/image108.jpeg"/></Relationships>
</file>

<file path=ppt/slides/_rels/slide95.xml.rels><?xml version="1.0" encoding="UTF-8" standalone="yes"?>
<Relationships xmlns="http://schemas.openxmlformats.org/package/2006/relationships"><Relationship Id="rId8" Type="http://schemas.openxmlformats.org/officeDocument/2006/relationships/image" Target="../media/image101.jpeg"/><Relationship Id="rId13" Type="http://schemas.microsoft.com/office/2007/relationships/hdphoto" Target="../media/hdphoto6.wdp"/><Relationship Id="rId18" Type="http://schemas.openxmlformats.org/officeDocument/2006/relationships/image" Target="../media/image111.jpeg"/><Relationship Id="rId3" Type="http://schemas.openxmlformats.org/officeDocument/2006/relationships/image" Target="../media/image98.png"/><Relationship Id="rId7" Type="http://schemas.microsoft.com/office/2007/relationships/hdphoto" Target="../media/hdphoto3.wdp"/><Relationship Id="rId12" Type="http://schemas.openxmlformats.org/officeDocument/2006/relationships/image" Target="../media/image107.jpeg"/><Relationship Id="rId17" Type="http://schemas.microsoft.com/office/2007/relationships/hdphoto" Target="../media/hdphoto8.wdp"/><Relationship Id="rId2" Type="http://schemas.openxmlformats.org/officeDocument/2006/relationships/notesSlide" Target="../notesSlides/notesSlide24.xml"/><Relationship Id="rId16" Type="http://schemas.openxmlformats.org/officeDocument/2006/relationships/image" Target="../media/image110.jpeg"/><Relationship Id="rId1" Type="http://schemas.openxmlformats.org/officeDocument/2006/relationships/slideLayout" Target="../slideLayouts/slideLayout2.xml"/><Relationship Id="rId6" Type="http://schemas.openxmlformats.org/officeDocument/2006/relationships/image" Target="../media/image100.jpeg"/><Relationship Id="rId11" Type="http://schemas.microsoft.com/office/2007/relationships/hdphoto" Target="../media/hdphoto5.wdp"/><Relationship Id="rId5" Type="http://schemas.microsoft.com/office/2007/relationships/hdphoto" Target="../media/hdphoto2.wdp"/><Relationship Id="rId15" Type="http://schemas.microsoft.com/office/2007/relationships/hdphoto" Target="../media/hdphoto7.wdp"/><Relationship Id="rId10" Type="http://schemas.openxmlformats.org/officeDocument/2006/relationships/image" Target="../media/image106.jpeg"/><Relationship Id="rId19" Type="http://schemas.microsoft.com/office/2007/relationships/hdphoto" Target="../media/hdphoto9.wdp"/><Relationship Id="rId4" Type="http://schemas.openxmlformats.org/officeDocument/2006/relationships/image" Target="../media/image99.jpeg"/><Relationship Id="rId9" Type="http://schemas.microsoft.com/office/2007/relationships/hdphoto" Target="../media/hdphoto4.wdp"/><Relationship Id="rId14" Type="http://schemas.openxmlformats.org/officeDocument/2006/relationships/image" Target="../media/image108.jpeg"/></Relationships>
</file>

<file path=ppt/slides/_rels/slide96.xml.rels><?xml version="1.0" encoding="UTF-8" standalone="yes"?>
<Relationships xmlns="http://schemas.openxmlformats.org/package/2006/relationships"><Relationship Id="rId8" Type="http://schemas.openxmlformats.org/officeDocument/2006/relationships/image" Target="../media/image101.jpeg"/><Relationship Id="rId13" Type="http://schemas.microsoft.com/office/2007/relationships/hdphoto" Target="../media/hdphoto6.wdp"/><Relationship Id="rId3" Type="http://schemas.openxmlformats.org/officeDocument/2006/relationships/image" Target="../media/image98.png"/><Relationship Id="rId7" Type="http://schemas.microsoft.com/office/2007/relationships/hdphoto" Target="../media/hdphoto3.wdp"/><Relationship Id="rId12" Type="http://schemas.openxmlformats.org/officeDocument/2006/relationships/image" Target="../media/image107.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00.jpeg"/><Relationship Id="rId11" Type="http://schemas.microsoft.com/office/2007/relationships/hdphoto" Target="../media/hdphoto5.wdp"/><Relationship Id="rId5" Type="http://schemas.microsoft.com/office/2007/relationships/hdphoto" Target="../media/hdphoto2.wdp"/><Relationship Id="rId15" Type="http://schemas.microsoft.com/office/2007/relationships/hdphoto" Target="../media/hdphoto7.wdp"/><Relationship Id="rId10" Type="http://schemas.openxmlformats.org/officeDocument/2006/relationships/image" Target="../media/image106.jpeg"/><Relationship Id="rId4" Type="http://schemas.openxmlformats.org/officeDocument/2006/relationships/image" Target="../media/image99.jpeg"/><Relationship Id="rId9" Type="http://schemas.microsoft.com/office/2007/relationships/hdphoto" Target="../media/hdphoto4.wdp"/><Relationship Id="rId14" Type="http://schemas.openxmlformats.org/officeDocument/2006/relationships/image" Target="../media/image108.jpeg"/></Relationships>
</file>

<file path=ppt/slides/_rels/slide9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562164" y="2310075"/>
            <a:ext cx="5496485" cy="2889114"/>
          </a:xfrm>
        </p:spPr>
        <p:txBody>
          <a:bodyPr anchor="b">
            <a:normAutofit fontScale="90000"/>
          </a:bodyPr>
          <a:lstStyle/>
          <a:p>
            <a:pPr algn="l"/>
            <a:br>
              <a:rPr lang="en-US" sz="4600" dirty="0"/>
            </a:br>
            <a:br>
              <a:rPr lang="en-US" sz="4600" dirty="0"/>
            </a:br>
            <a:r>
              <a:rPr lang="en-US" sz="4600" dirty="0"/>
              <a:t>10-315</a:t>
            </a:r>
            <a:br>
              <a:rPr lang="en-US" sz="4600" dirty="0"/>
            </a:br>
            <a:r>
              <a:rPr lang="en-US" sz="4600" dirty="0"/>
              <a:t>Introduction to ML</a:t>
            </a:r>
            <a:br>
              <a:rPr lang="en-US" sz="4600" dirty="0"/>
            </a:br>
            <a:br>
              <a:rPr lang="en-US" sz="4600" dirty="0"/>
            </a:br>
            <a:r>
              <a:rPr lang="en-US" sz="4600" dirty="0"/>
              <a:t>Neural Networks Applications for Images</a:t>
            </a:r>
          </a:p>
        </p:txBody>
      </p:sp>
      <p:sp>
        <p:nvSpPr>
          <p:cNvPr id="20" name="Freeform: Shape 19">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close up of a fence&#10;&#10;Description automatically generated">
            <a:extLst>
              <a:ext uri="{FF2B5EF4-FFF2-40B4-BE49-F238E27FC236}">
                <a16:creationId xmlns:a16="http://schemas.microsoft.com/office/drawing/2014/main" id="{C5CA68C4-AA78-43A9-A080-8998D602DE29}"/>
              </a:ext>
            </a:extLst>
          </p:cNvPr>
          <p:cNvPicPr>
            <a:picLocks noChangeAspect="1"/>
          </p:cNvPicPr>
          <p:nvPr/>
        </p:nvPicPr>
        <p:blipFill rotWithShape="1">
          <a:blip r:embed="rId3">
            <a:extLst>
              <a:ext uri="{28A0092B-C50C-407E-A947-70E740481C1C}">
                <a14:useLocalDpi xmlns:a14="http://schemas.microsoft.com/office/drawing/2010/main" val="0"/>
              </a:ext>
            </a:extLst>
          </a:blip>
          <a:srcRect l="10955" r="2521"/>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6" name="Title 1">
            <a:extLst>
              <a:ext uri="{FF2B5EF4-FFF2-40B4-BE49-F238E27FC236}">
                <a16:creationId xmlns:a16="http://schemas.microsoft.com/office/drawing/2014/main" id="{BA2D9827-D4F9-4D52-8467-F545EC2752C1}"/>
              </a:ext>
            </a:extLst>
          </p:cNvPr>
          <p:cNvSpPr txBox="1">
            <a:spLocks/>
          </p:cNvSpPr>
          <p:nvPr/>
        </p:nvSpPr>
        <p:spPr>
          <a:xfrm>
            <a:off x="6562165" y="3112977"/>
            <a:ext cx="5354852" cy="3435741"/>
          </a:xfrm>
          <a:prstGeom prst="rect">
            <a:avLst/>
          </a:prstGeom>
        </p:spPr>
        <p:txBody>
          <a:bodyPr anchor="b">
            <a:normAutofit/>
          </a:bodyPr>
          <a:lstStyle>
            <a:lvl1pPr algn="ctr" defTabSz="914400" rtl="0" eaLnBrk="1" latinLnBrk="0" hangingPunct="1">
              <a:lnSpc>
                <a:spcPct val="90000"/>
              </a:lnSpc>
              <a:spcBef>
                <a:spcPct val="0"/>
              </a:spcBef>
              <a:buNone/>
              <a:defRPr sz="5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Light" panose="020F0302020204030204"/>
                <a:ea typeface="+mj-ea"/>
                <a:cs typeface="+mj-cs"/>
              </a:rPr>
              <a:t>Instructor: Pat Virtue</a:t>
            </a:r>
          </a:p>
        </p:txBody>
      </p:sp>
    </p:spTree>
    <p:extLst>
      <p:ext uri="{BB962C8B-B14F-4D97-AF65-F5344CB8AC3E}">
        <p14:creationId xmlns:p14="http://schemas.microsoft.com/office/powerpoint/2010/main" val="168947177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26A1A9-B08F-C0A5-03DF-160EDD57A4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E7D84C-6C5D-EB7E-4A5C-D8BA49C2CED8}"/>
              </a:ext>
            </a:extLst>
          </p:cNvPr>
          <p:cNvSpPr>
            <a:spLocks noGrp="1"/>
          </p:cNvSpPr>
          <p:nvPr>
            <p:ph type="title"/>
          </p:nvPr>
        </p:nvSpPr>
        <p:spPr/>
        <p:txBody>
          <a:bodyPr/>
          <a:lstStyle/>
          <a:p>
            <a:r>
              <a:rPr lang="en-US" dirty="0"/>
              <a:t>Image Features</a:t>
            </a:r>
          </a:p>
        </p:txBody>
      </p:sp>
      <p:sp>
        <p:nvSpPr>
          <p:cNvPr id="3" name="Content Placeholder 2">
            <a:extLst>
              <a:ext uri="{FF2B5EF4-FFF2-40B4-BE49-F238E27FC236}">
                <a16:creationId xmlns:a16="http://schemas.microsoft.com/office/drawing/2014/main" id="{2A8E5241-AC06-37AF-2997-AEAD34DE136C}"/>
              </a:ext>
            </a:extLst>
          </p:cNvPr>
          <p:cNvSpPr>
            <a:spLocks noGrp="1"/>
          </p:cNvSpPr>
          <p:nvPr>
            <p:ph idx="1"/>
          </p:nvPr>
        </p:nvSpPr>
        <p:spPr>
          <a:xfrm>
            <a:off x="552099" y="1113178"/>
            <a:ext cx="10904448" cy="5671080"/>
          </a:xfrm>
        </p:spPr>
        <p:txBody>
          <a:bodyPr/>
          <a:lstStyle/>
          <a:p>
            <a:r>
              <a:rPr lang="en-US" dirty="0"/>
              <a:t>Handwritten Digits</a:t>
            </a:r>
          </a:p>
        </p:txBody>
      </p:sp>
      <p:pic>
        <p:nvPicPr>
          <p:cNvPr id="4" name="Picture 2" descr="Image result for mnist dataset">
            <a:extLst>
              <a:ext uri="{FF2B5EF4-FFF2-40B4-BE49-F238E27FC236}">
                <a16:creationId xmlns:a16="http://schemas.microsoft.com/office/drawing/2014/main" id="{6EE21F8E-468E-EBD0-AF58-F5B80CD738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1420" y="1986547"/>
            <a:ext cx="5088481" cy="4070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070848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lenet5.png"/>
          <p:cNvPicPr>
            <a:picLocks noGrp="1" noChangeAspect="1"/>
          </p:cNvPicPr>
          <p:nvPr>
            <p:ph idx="1"/>
          </p:nvPr>
        </p:nvPicPr>
        <p:blipFill rotWithShape="1">
          <a:blip r:embed="rId2">
            <a:extLst>
              <a:ext uri="{28A0092B-C50C-407E-A947-70E740481C1C}">
                <a14:useLocalDpi xmlns:a14="http://schemas.microsoft.com/office/drawing/2010/main" val="0"/>
              </a:ext>
            </a:extLst>
          </a:blip>
          <a:srcRect l="33720" r="-302"/>
          <a:stretch/>
        </p:blipFill>
        <p:spPr>
          <a:xfrm>
            <a:off x="155275" y="3419751"/>
            <a:ext cx="7955792" cy="3290230"/>
          </a:xfrm>
        </p:spPr>
      </p:pic>
      <p:sp>
        <p:nvSpPr>
          <p:cNvPr id="3" name="Rectangle 2">
            <a:extLst>
              <a:ext uri="{FF2B5EF4-FFF2-40B4-BE49-F238E27FC236}">
                <a16:creationId xmlns:a16="http://schemas.microsoft.com/office/drawing/2014/main" id="{51554775-F76C-45B0-99D0-C7C5AFDFA095}"/>
              </a:ext>
            </a:extLst>
          </p:cNvPr>
          <p:cNvSpPr/>
          <p:nvPr/>
        </p:nvSpPr>
        <p:spPr>
          <a:xfrm rot="19102652">
            <a:off x="3558434" y="2106685"/>
            <a:ext cx="2971800" cy="58895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ED4DB61D-162B-459B-A37C-0D8C4A1EFE69}"/>
              </a:ext>
            </a:extLst>
          </p:cNvPr>
          <p:cNvSpPr/>
          <p:nvPr/>
        </p:nvSpPr>
        <p:spPr>
          <a:xfrm>
            <a:off x="6493553" y="4560398"/>
            <a:ext cx="346076" cy="372334"/>
          </a:xfrm>
          <a:prstGeom prst="rect">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5D1A7DC7-63DF-4CA7-B680-D608FF9601E6}"/>
              </a:ext>
            </a:extLst>
          </p:cNvPr>
          <p:cNvSpPr/>
          <p:nvPr/>
        </p:nvSpPr>
        <p:spPr>
          <a:xfrm>
            <a:off x="6645953" y="4712798"/>
            <a:ext cx="346076" cy="372334"/>
          </a:xfrm>
          <a:prstGeom prst="rect">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5" name="Straight Arrow Connector 44">
            <a:extLst>
              <a:ext uri="{FF2B5EF4-FFF2-40B4-BE49-F238E27FC236}">
                <a16:creationId xmlns:a16="http://schemas.microsoft.com/office/drawing/2014/main" id="{839602C9-E886-4536-970A-46209B1F0D85}"/>
              </a:ext>
            </a:extLst>
          </p:cNvPr>
          <p:cNvCxnSpPr>
            <a:cxnSpLocks/>
          </p:cNvCxnSpPr>
          <p:nvPr/>
        </p:nvCxnSpPr>
        <p:spPr>
          <a:xfrm flipV="1">
            <a:off x="6296870" y="3517126"/>
            <a:ext cx="1845644" cy="1424002"/>
          </a:xfrm>
          <a:prstGeom prst="straightConnector1">
            <a:avLst/>
          </a:prstGeom>
          <a:ln w="38100">
            <a:solidFill>
              <a:srgbClr val="7030A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8887B0A5-B54D-4C2A-99A6-320AB05E80BC}"/>
              </a:ext>
            </a:extLst>
          </p:cNvPr>
          <p:cNvCxnSpPr>
            <a:cxnSpLocks/>
            <a:endCxn id="9" idx="3"/>
          </p:cNvCxnSpPr>
          <p:nvPr/>
        </p:nvCxnSpPr>
        <p:spPr>
          <a:xfrm flipV="1">
            <a:off x="6687228" y="5064866"/>
            <a:ext cx="1423839" cy="286499"/>
          </a:xfrm>
          <a:prstGeom prst="straightConnector1">
            <a:avLst/>
          </a:prstGeom>
          <a:ln w="38100">
            <a:tailEnd type="triangle" w="lg" len="lg"/>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solidFill>
                  <a:schemeClr val="accent1">
                    <a:lumMod val="75000"/>
                  </a:schemeClr>
                </a:solidFill>
              </a:rPr>
              <a:t>Question:</a:t>
            </a:r>
          </a:p>
        </p:txBody>
      </p:sp>
      <p:sp>
        <p:nvSpPr>
          <p:cNvPr id="10" name="Content Placeholder 2"/>
          <p:cNvSpPr txBox="1">
            <a:spLocks/>
          </p:cNvSpPr>
          <p:nvPr/>
        </p:nvSpPr>
        <p:spPr bwMode="auto">
          <a:xfrm>
            <a:off x="656656" y="1181594"/>
            <a:ext cx="11379200" cy="1346199"/>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lvl1pPr marL="342882" indent="-342882"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913" indent="-285737"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942" indent="-228589"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120" indent="-228589"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298"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474"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652"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829"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6006"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
                <a:srgbClr val="ED7D31"/>
              </a:buClr>
              <a:buSzTx/>
              <a:buFont typeface="Wingdings" pitchFamily="2" charset="2"/>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itchFamily="34" charset="0"/>
                <a:ea typeface="+mn-ea"/>
                <a:cs typeface="+mn-cs"/>
              </a:rPr>
              <a:t>How big many convolutional weights between S2 and C3?</a:t>
            </a:r>
          </a:p>
          <a:p>
            <a:pPr marL="742913" marR="0" lvl="1" indent="-285737" algn="l" defTabSz="914400" rtl="0" eaLnBrk="1" fontAlgn="base" latinLnBrk="0" hangingPunct="1">
              <a:lnSpc>
                <a:spcPct val="100000"/>
              </a:lnSpc>
              <a:spcBef>
                <a:spcPct val="20000"/>
              </a:spcBef>
              <a:spcAft>
                <a:spcPct val="0"/>
              </a:spcAft>
              <a:buClr>
                <a:prstClr val="black"/>
              </a:buClr>
              <a:buSzTx/>
              <a:buFont typeface="Wingdings"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mn-cs"/>
              </a:rPr>
              <a:t>S2: 6 channels @14x14</a:t>
            </a:r>
          </a:p>
          <a:p>
            <a:pPr marL="742913" marR="0" lvl="1" indent="-285737" algn="l" defTabSz="914400" rtl="0" eaLnBrk="1" fontAlgn="base" latinLnBrk="0" hangingPunct="1">
              <a:lnSpc>
                <a:spcPct val="100000"/>
              </a:lnSpc>
              <a:spcBef>
                <a:spcPct val="20000"/>
              </a:spcBef>
              <a:spcAft>
                <a:spcPct val="0"/>
              </a:spcAft>
              <a:buClr>
                <a:prstClr val="black"/>
              </a:buClr>
              <a:buSzTx/>
              <a:buFont typeface="Wingdings"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mn-cs"/>
              </a:rPr>
              <a:t>Conv: 5x5, pad=0, stride=1</a:t>
            </a:r>
          </a:p>
          <a:p>
            <a:pPr marL="742913" marR="0" lvl="1" indent="-285737" algn="l" defTabSz="914400" rtl="0" eaLnBrk="1" fontAlgn="base" latinLnBrk="0" hangingPunct="1">
              <a:lnSpc>
                <a:spcPct val="100000"/>
              </a:lnSpc>
              <a:spcBef>
                <a:spcPct val="20000"/>
              </a:spcBef>
              <a:spcAft>
                <a:spcPct val="0"/>
              </a:spcAft>
              <a:buClr>
                <a:prstClr val="black"/>
              </a:buClr>
              <a:buSzTx/>
              <a:buFont typeface="Wingdings"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mn-cs"/>
              </a:rPr>
              <a:t>C3: 16 channels @ 10x10</a:t>
            </a:r>
          </a:p>
        </p:txBody>
      </p:sp>
      <p:sp>
        <p:nvSpPr>
          <p:cNvPr id="6" name="Rectangle 5">
            <a:extLst>
              <a:ext uri="{FF2B5EF4-FFF2-40B4-BE49-F238E27FC236}">
                <a16:creationId xmlns:a16="http://schemas.microsoft.com/office/drawing/2014/main" id="{FC0E42F4-2E22-490B-89B3-98C7B9F8910A}"/>
              </a:ext>
            </a:extLst>
          </p:cNvPr>
          <p:cNvSpPr/>
          <p:nvPr/>
        </p:nvSpPr>
        <p:spPr>
          <a:xfrm rot="19102652">
            <a:off x="-85881" y="5053640"/>
            <a:ext cx="1145761" cy="24499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3F749D2E-F007-442B-BEAE-E2B3586B28E2}"/>
              </a:ext>
            </a:extLst>
          </p:cNvPr>
          <p:cNvSpPr/>
          <p:nvPr/>
        </p:nvSpPr>
        <p:spPr>
          <a:xfrm>
            <a:off x="0" y="4408054"/>
            <a:ext cx="495625" cy="19927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44376971-2426-4B80-A12A-BFD393EC15BC}"/>
              </a:ext>
            </a:extLst>
          </p:cNvPr>
          <p:cNvSpPr/>
          <p:nvPr/>
        </p:nvSpPr>
        <p:spPr>
          <a:xfrm rot="16200000">
            <a:off x="3759673" y="5465795"/>
            <a:ext cx="495625" cy="19927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2B35FD3-9E44-4C36-9497-487201FDCFA4}"/>
              </a:ext>
            </a:extLst>
          </p:cNvPr>
          <p:cNvSpPr/>
          <p:nvPr/>
        </p:nvSpPr>
        <p:spPr>
          <a:xfrm rot="16200000">
            <a:off x="3360817" y="5775615"/>
            <a:ext cx="1143542" cy="401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D71BC39E-7FD2-4EE1-A062-3AE92E9529B6}"/>
              </a:ext>
            </a:extLst>
          </p:cNvPr>
          <p:cNvSpPr/>
          <p:nvPr/>
        </p:nvSpPr>
        <p:spPr>
          <a:xfrm rot="16200000">
            <a:off x="2289982" y="3342406"/>
            <a:ext cx="248751" cy="9509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8000F92B-7032-4B3A-BCA2-D8CD7960E117}"/>
              </a:ext>
            </a:extLst>
          </p:cNvPr>
          <p:cNvSpPr/>
          <p:nvPr/>
        </p:nvSpPr>
        <p:spPr>
          <a:xfrm>
            <a:off x="4911305" y="4560397"/>
            <a:ext cx="845389" cy="898944"/>
          </a:xfrm>
          <a:prstGeom prst="rect">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4AB96988-7947-4DD7-9446-FF0B5C63DB9B}"/>
              </a:ext>
            </a:extLst>
          </p:cNvPr>
          <p:cNvSpPr/>
          <p:nvPr/>
        </p:nvSpPr>
        <p:spPr>
          <a:xfrm>
            <a:off x="5063705" y="4712797"/>
            <a:ext cx="845389" cy="898944"/>
          </a:xfrm>
          <a:prstGeom prst="rect">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98A7833-B717-413C-A550-2C25A28461D1}"/>
              </a:ext>
            </a:extLst>
          </p:cNvPr>
          <p:cNvSpPr/>
          <p:nvPr/>
        </p:nvSpPr>
        <p:spPr>
          <a:xfrm>
            <a:off x="5216105" y="4865197"/>
            <a:ext cx="845389" cy="898944"/>
          </a:xfrm>
          <a:prstGeom prst="rect">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976A920E-3F03-429C-B8EB-ED44050EBF77}"/>
              </a:ext>
            </a:extLst>
          </p:cNvPr>
          <p:cNvSpPr/>
          <p:nvPr/>
        </p:nvSpPr>
        <p:spPr>
          <a:xfrm>
            <a:off x="5368505" y="5017597"/>
            <a:ext cx="845389" cy="898944"/>
          </a:xfrm>
          <a:prstGeom prst="rect">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DF11ACE-866B-4162-B540-DDD26570E4F1}"/>
              </a:ext>
            </a:extLst>
          </p:cNvPr>
          <p:cNvSpPr/>
          <p:nvPr/>
        </p:nvSpPr>
        <p:spPr>
          <a:xfrm>
            <a:off x="5520905" y="5169997"/>
            <a:ext cx="845389" cy="898944"/>
          </a:xfrm>
          <a:prstGeom prst="rect">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FDE9EFE5-5EBB-4C6A-BC4D-713477F4D2C5}"/>
              </a:ext>
            </a:extLst>
          </p:cNvPr>
          <p:cNvSpPr/>
          <p:nvPr/>
        </p:nvSpPr>
        <p:spPr>
          <a:xfrm>
            <a:off x="5673305" y="5322397"/>
            <a:ext cx="845389" cy="898944"/>
          </a:xfrm>
          <a:prstGeom prst="rect">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3F1504F6-CFF9-4A84-AC1A-71D9E7402D51}"/>
              </a:ext>
            </a:extLst>
          </p:cNvPr>
          <p:cNvSpPr/>
          <p:nvPr/>
        </p:nvSpPr>
        <p:spPr>
          <a:xfrm>
            <a:off x="6798353" y="4865198"/>
            <a:ext cx="346076" cy="372334"/>
          </a:xfrm>
          <a:prstGeom prst="rect">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2C363EBC-7188-48C2-A93F-913BBFDDDF3F}"/>
              </a:ext>
            </a:extLst>
          </p:cNvPr>
          <p:cNvSpPr/>
          <p:nvPr/>
        </p:nvSpPr>
        <p:spPr>
          <a:xfrm>
            <a:off x="6950753" y="5017598"/>
            <a:ext cx="346076" cy="372334"/>
          </a:xfrm>
          <a:prstGeom prst="rect">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C85D6ED9-C1BD-4F31-A579-B78D96706AE5}"/>
              </a:ext>
            </a:extLst>
          </p:cNvPr>
          <p:cNvSpPr/>
          <p:nvPr/>
        </p:nvSpPr>
        <p:spPr>
          <a:xfrm>
            <a:off x="7103153" y="5169998"/>
            <a:ext cx="346076" cy="372334"/>
          </a:xfrm>
          <a:prstGeom prst="rect">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B5563D38-CFE8-4687-AF2F-51DD7DD27E9F}"/>
              </a:ext>
            </a:extLst>
          </p:cNvPr>
          <p:cNvSpPr/>
          <p:nvPr/>
        </p:nvSpPr>
        <p:spPr>
          <a:xfrm>
            <a:off x="7255553" y="5322398"/>
            <a:ext cx="346076" cy="372334"/>
          </a:xfrm>
          <a:prstGeom prst="rect">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750C1C8F-9DCF-4E51-8B45-FF448402DA05}"/>
              </a:ext>
            </a:extLst>
          </p:cNvPr>
          <p:cNvSpPr/>
          <p:nvPr/>
        </p:nvSpPr>
        <p:spPr>
          <a:xfrm>
            <a:off x="7407953" y="5474798"/>
            <a:ext cx="346076" cy="372334"/>
          </a:xfrm>
          <a:prstGeom prst="rect">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7668EF2A-B76B-473D-8D72-A128811D1E0C}"/>
              </a:ext>
            </a:extLst>
          </p:cNvPr>
          <p:cNvSpPr/>
          <p:nvPr/>
        </p:nvSpPr>
        <p:spPr>
          <a:xfrm>
            <a:off x="8346444" y="4823582"/>
            <a:ext cx="591610" cy="609600"/>
          </a:xfrm>
          <a:prstGeom prst="rect">
            <a:avLst/>
          </a:prstGeom>
          <a:solidFill>
            <a:schemeClr val="accent1">
              <a:lumMod val="60000"/>
              <a:lumOff val="4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7D04C33F-4671-4A00-921F-09E12BC363F2}"/>
              </a:ext>
            </a:extLst>
          </p:cNvPr>
          <p:cNvSpPr txBox="1"/>
          <p:nvPr/>
        </p:nvSpPr>
        <p:spPr>
          <a:xfrm>
            <a:off x="6096000" y="1980889"/>
            <a:ext cx="389215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Each image in C3 convolved S2 convolved with a different 3D kernel</a:t>
            </a:r>
          </a:p>
        </p:txBody>
      </p:sp>
      <p:sp>
        <p:nvSpPr>
          <p:cNvPr id="26" name="TextBox 25">
            <a:extLst>
              <a:ext uri="{FF2B5EF4-FFF2-40B4-BE49-F238E27FC236}">
                <a16:creationId xmlns:a16="http://schemas.microsoft.com/office/drawing/2014/main" id="{7A4D36BA-A5E7-44CB-8C2D-F9DF9D30C17C}"/>
              </a:ext>
            </a:extLst>
          </p:cNvPr>
          <p:cNvSpPr txBox="1"/>
          <p:nvPr/>
        </p:nvSpPr>
        <p:spPr>
          <a:xfrm>
            <a:off x="5115073" y="6301150"/>
            <a:ext cx="151222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S2: 6x14x14</a:t>
            </a:r>
          </a:p>
        </p:txBody>
      </p:sp>
      <p:sp>
        <p:nvSpPr>
          <p:cNvPr id="29" name="Rectangle 28">
            <a:extLst>
              <a:ext uri="{FF2B5EF4-FFF2-40B4-BE49-F238E27FC236}">
                <a16:creationId xmlns:a16="http://schemas.microsoft.com/office/drawing/2014/main" id="{8B565497-0E5A-4544-858B-6B60ADCC7954}"/>
              </a:ext>
            </a:extLst>
          </p:cNvPr>
          <p:cNvSpPr/>
          <p:nvPr/>
        </p:nvSpPr>
        <p:spPr>
          <a:xfrm>
            <a:off x="6477251" y="3115065"/>
            <a:ext cx="346076" cy="372334"/>
          </a:xfrm>
          <a:prstGeom prst="rect">
            <a:avLst/>
          </a:prstGeom>
          <a:solidFill>
            <a:srgbClr val="DEC8EE"/>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5BFCEAB0-E374-4F0D-AFCC-0C93B02C8947}"/>
              </a:ext>
            </a:extLst>
          </p:cNvPr>
          <p:cNvSpPr/>
          <p:nvPr/>
        </p:nvSpPr>
        <p:spPr>
          <a:xfrm>
            <a:off x="6629651" y="3267465"/>
            <a:ext cx="346076" cy="372334"/>
          </a:xfrm>
          <a:prstGeom prst="rect">
            <a:avLst/>
          </a:prstGeom>
          <a:solidFill>
            <a:srgbClr val="DEC8EE"/>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F84B7E06-FA13-4A2B-AFF6-79DE18454872}"/>
              </a:ext>
            </a:extLst>
          </p:cNvPr>
          <p:cNvSpPr/>
          <p:nvPr/>
        </p:nvSpPr>
        <p:spPr>
          <a:xfrm>
            <a:off x="6782051" y="3419865"/>
            <a:ext cx="346076" cy="372334"/>
          </a:xfrm>
          <a:prstGeom prst="rect">
            <a:avLst/>
          </a:prstGeom>
          <a:solidFill>
            <a:srgbClr val="DEC8EE"/>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C9B2B088-2064-432C-8587-D2CD72EBCAAD}"/>
              </a:ext>
            </a:extLst>
          </p:cNvPr>
          <p:cNvSpPr/>
          <p:nvPr/>
        </p:nvSpPr>
        <p:spPr>
          <a:xfrm>
            <a:off x="6934451" y="3572265"/>
            <a:ext cx="346076" cy="372334"/>
          </a:xfrm>
          <a:prstGeom prst="rect">
            <a:avLst/>
          </a:prstGeom>
          <a:solidFill>
            <a:srgbClr val="DEC8EE"/>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8556747F-5439-4BE2-81E5-ADBBEAEBD2D0}"/>
              </a:ext>
            </a:extLst>
          </p:cNvPr>
          <p:cNvSpPr/>
          <p:nvPr/>
        </p:nvSpPr>
        <p:spPr>
          <a:xfrm>
            <a:off x="7086851" y="3724665"/>
            <a:ext cx="346076" cy="372334"/>
          </a:xfrm>
          <a:prstGeom prst="rect">
            <a:avLst/>
          </a:prstGeom>
          <a:solidFill>
            <a:srgbClr val="DEC8EE"/>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EFE86B93-819C-41E3-92F5-56E844EB2B6D}"/>
              </a:ext>
            </a:extLst>
          </p:cNvPr>
          <p:cNvSpPr/>
          <p:nvPr/>
        </p:nvSpPr>
        <p:spPr>
          <a:xfrm>
            <a:off x="7239251" y="3877065"/>
            <a:ext cx="346076" cy="372334"/>
          </a:xfrm>
          <a:prstGeom prst="rect">
            <a:avLst/>
          </a:prstGeom>
          <a:solidFill>
            <a:srgbClr val="DEC8EE"/>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B72245D9-071E-4BC0-A6D8-85002031385E}"/>
              </a:ext>
            </a:extLst>
          </p:cNvPr>
          <p:cNvSpPr/>
          <p:nvPr/>
        </p:nvSpPr>
        <p:spPr>
          <a:xfrm>
            <a:off x="7391651" y="4029465"/>
            <a:ext cx="346076" cy="372334"/>
          </a:xfrm>
          <a:prstGeom prst="rect">
            <a:avLst/>
          </a:prstGeom>
          <a:solidFill>
            <a:srgbClr val="DEC8EE"/>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9E8123FD-962D-48D5-96A5-FFAC79BD576C}"/>
              </a:ext>
            </a:extLst>
          </p:cNvPr>
          <p:cNvSpPr/>
          <p:nvPr/>
        </p:nvSpPr>
        <p:spPr>
          <a:xfrm>
            <a:off x="8306968" y="3164600"/>
            <a:ext cx="591610" cy="609600"/>
          </a:xfrm>
          <a:prstGeom prst="rect">
            <a:avLst/>
          </a:prstGeom>
          <a:solidFill>
            <a:srgbClr val="DEC8EE"/>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AC2044BB-3C7F-4699-9C25-2C9C207D7A9F}"/>
              </a:ext>
            </a:extLst>
          </p:cNvPr>
          <p:cNvSpPr txBox="1"/>
          <p:nvPr/>
        </p:nvSpPr>
        <p:spPr>
          <a:xfrm>
            <a:off x="6461485" y="2708620"/>
            <a:ext cx="1741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rPr>
              <a:t>Kernel_2: 6x5x5</a:t>
            </a:r>
          </a:p>
        </p:txBody>
      </p:sp>
      <p:sp>
        <p:nvSpPr>
          <p:cNvPr id="38" name="TextBox 37">
            <a:extLst>
              <a:ext uri="{FF2B5EF4-FFF2-40B4-BE49-F238E27FC236}">
                <a16:creationId xmlns:a16="http://schemas.microsoft.com/office/drawing/2014/main" id="{C97E6A8F-A139-4B2C-9461-614C17C1C6A7}"/>
              </a:ext>
            </a:extLst>
          </p:cNvPr>
          <p:cNvSpPr txBox="1"/>
          <p:nvPr/>
        </p:nvSpPr>
        <p:spPr>
          <a:xfrm>
            <a:off x="8222447" y="2708620"/>
            <a:ext cx="1741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rPr>
              <a:t>C3_2: 1x10x10</a:t>
            </a:r>
          </a:p>
        </p:txBody>
      </p:sp>
      <p:sp>
        <p:nvSpPr>
          <p:cNvPr id="39" name="TextBox 38">
            <a:extLst>
              <a:ext uri="{FF2B5EF4-FFF2-40B4-BE49-F238E27FC236}">
                <a16:creationId xmlns:a16="http://schemas.microsoft.com/office/drawing/2014/main" id="{95877AF8-EE1B-4340-B43A-526F3C743871}"/>
              </a:ext>
            </a:extLst>
          </p:cNvPr>
          <p:cNvSpPr txBox="1"/>
          <p:nvPr/>
        </p:nvSpPr>
        <p:spPr>
          <a:xfrm>
            <a:off x="6627302" y="5922065"/>
            <a:ext cx="1741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Kernel_1: 6x5x5</a:t>
            </a:r>
          </a:p>
        </p:txBody>
      </p:sp>
      <p:sp>
        <p:nvSpPr>
          <p:cNvPr id="40" name="TextBox 39">
            <a:extLst>
              <a:ext uri="{FF2B5EF4-FFF2-40B4-BE49-F238E27FC236}">
                <a16:creationId xmlns:a16="http://schemas.microsoft.com/office/drawing/2014/main" id="{7FC26F11-1227-4DC8-84F2-AAD6E6577704}"/>
              </a:ext>
            </a:extLst>
          </p:cNvPr>
          <p:cNvSpPr txBox="1"/>
          <p:nvPr/>
        </p:nvSpPr>
        <p:spPr>
          <a:xfrm>
            <a:off x="8388264" y="5922065"/>
            <a:ext cx="1741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C3_1: 1x10x10</a:t>
            </a:r>
          </a:p>
        </p:txBody>
      </p:sp>
    </p:spTree>
    <p:extLst>
      <p:ext uri="{BB962C8B-B14F-4D97-AF65-F5344CB8AC3E}">
        <p14:creationId xmlns:p14="http://schemas.microsoft.com/office/powerpoint/2010/main" val="306850584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lenet5.png"/>
          <p:cNvPicPr>
            <a:picLocks noGrp="1" noChangeAspect="1"/>
          </p:cNvPicPr>
          <p:nvPr>
            <p:ph idx="1"/>
          </p:nvPr>
        </p:nvPicPr>
        <p:blipFill rotWithShape="1">
          <a:blip r:embed="rId2">
            <a:extLst>
              <a:ext uri="{28A0092B-C50C-407E-A947-70E740481C1C}">
                <a14:useLocalDpi xmlns:a14="http://schemas.microsoft.com/office/drawing/2010/main" val="0"/>
              </a:ext>
            </a:extLst>
          </a:blip>
          <a:srcRect l="33720" r="-302"/>
          <a:stretch/>
        </p:blipFill>
        <p:spPr>
          <a:xfrm>
            <a:off x="155275" y="3419751"/>
            <a:ext cx="7955792" cy="3290230"/>
          </a:xfrm>
        </p:spPr>
      </p:pic>
      <p:sp>
        <p:nvSpPr>
          <p:cNvPr id="3" name="Rectangle 2">
            <a:extLst>
              <a:ext uri="{FF2B5EF4-FFF2-40B4-BE49-F238E27FC236}">
                <a16:creationId xmlns:a16="http://schemas.microsoft.com/office/drawing/2014/main" id="{51554775-F76C-45B0-99D0-C7C5AFDFA095}"/>
              </a:ext>
            </a:extLst>
          </p:cNvPr>
          <p:cNvSpPr/>
          <p:nvPr/>
        </p:nvSpPr>
        <p:spPr>
          <a:xfrm rot="19102652">
            <a:off x="3558434" y="2106685"/>
            <a:ext cx="2971800" cy="58895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dirty="0">
                <a:solidFill>
                  <a:schemeClr val="accent1">
                    <a:lumMod val="75000"/>
                  </a:schemeClr>
                </a:solidFill>
              </a:rPr>
              <a:t>Question:</a:t>
            </a:r>
          </a:p>
        </p:txBody>
      </p:sp>
      <p:sp>
        <p:nvSpPr>
          <p:cNvPr id="10" name="Content Placeholder 2"/>
          <p:cNvSpPr txBox="1">
            <a:spLocks/>
          </p:cNvSpPr>
          <p:nvPr/>
        </p:nvSpPr>
        <p:spPr bwMode="auto">
          <a:xfrm>
            <a:off x="656656" y="1181594"/>
            <a:ext cx="11379200" cy="1346199"/>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lvl1pPr marL="342882" indent="-342882"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913" indent="-285737"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942" indent="-228589"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120" indent="-228589"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298"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474"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652"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829"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6006"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
                <a:srgbClr val="ED7D31"/>
              </a:buClr>
              <a:buSzTx/>
              <a:buFont typeface="Wingdings" pitchFamily="2" charset="2"/>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itchFamily="34" charset="0"/>
                <a:ea typeface="+mn-ea"/>
                <a:cs typeface="+mn-cs"/>
              </a:rPr>
              <a:t>How big many convolutional weights between S2 and C3?</a:t>
            </a:r>
          </a:p>
          <a:p>
            <a:pPr marL="742913" marR="0" lvl="1" indent="-285737" algn="l" defTabSz="914400" rtl="0" eaLnBrk="1" fontAlgn="base" latinLnBrk="0" hangingPunct="1">
              <a:lnSpc>
                <a:spcPct val="100000"/>
              </a:lnSpc>
              <a:spcBef>
                <a:spcPct val="20000"/>
              </a:spcBef>
              <a:spcAft>
                <a:spcPct val="0"/>
              </a:spcAft>
              <a:buClr>
                <a:prstClr val="black"/>
              </a:buClr>
              <a:buSzTx/>
              <a:buFont typeface="Wingdings"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mn-cs"/>
              </a:rPr>
              <a:t>S2: 6 channels @14x14</a:t>
            </a:r>
          </a:p>
          <a:p>
            <a:pPr marL="742913" marR="0" lvl="1" indent="-285737" algn="l" defTabSz="914400" rtl="0" eaLnBrk="1" fontAlgn="base" latinLnBrk="0" hangingPunct="1">
              <a:lnSpc>
                <a:spcPct val="100000"/>
              </a:lnSpc>
              <a:spcBef>
                <a:spcPct val="20000"/>
              </a:spcBef>
              <a:spcAft>
                <a:spcPct val="0"/>
              </a:spcAft>
              <a:buClr>
                <a:prstClr val="black"/>
              </a:buClr>
              <a:buSzTx/>
              <a:buFont typeface="Wingdings"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mn-cs"/>
              </a:rPr>
              <a:t>Conv: 5x5, pad=0, stride=1</a:t>
            </a:r>
          </a:p>
          <a:p>
            <a:pPr marL="742913" marR="0" lvl="1" indent="-285737" algn="l" defTabSz="914400" rtl="0" eaLnBrk="1" fontAlgn="base" latinLnBrk="0" hangingPunct="1">
              <a:lnSpc>
                <a:spcPct val="100000"/>
              </a:lnSpc>
              <a:spcBef>
                <a:spcPct val="20000"/>
              </a:spcBef>
              <a:spcAft>
                <a:spcPct val="0"/>
              </a:spcAft>
              <a:buClr>
                <a:prstClr val="black"/>
              </a:buClr>
              <a:buSzTx/>
              <a:buFont typeface="Wingdings"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mn-cs"/>
              </a:rPr>
              <a:t>C3: 16 channels @ 10x10</a:t>
            </a:r>
          </a:p>
        </p:txBody>
      </p:sp>
      <p:sp>
        <p:nvSpPr>
          <p:cNvPr id="6" name="Rectangle 5">
            <a:extLst>
              <a:ext uri="{FF2B5EF4-FFF2-40B4-BE49-F238E27FC236}">
                <a16:creationId xmlns:a16="http://schemas.microsoft.com/office/drawing/2014/main" id="{FC0E42F4-2E22-490B-89B3-98C7B9F8910A}"/>
              </a:ext>
            </a:extLst>
          </p:cNvPr>
          <p:cNvSpPr/>
          <p:nvPr/>
        </p:nvSpPr>
        <p:spPr>
          <a:xfrm rot="19102652">
            <a:off x="-85881" y="5053640"/>
            <a:ext cx="1145761" cy="24499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3F749D2E-F007-442B-BEAE-E2B3586B28E2}"/>
              </a:ext>
            </a:extLst>
          </p:cNvPr>
          <p:cNvSpPr/>
          <p:nvPr/>
        </p:nvSpPr>
        <p:spPr>
          <a:xfrm>
            <a:off x="0" y="4408054"/>
            <a:ext cx="495625" cy="19927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44376971-2426-4B80-A12A-BFD393EC15BC}"/>
              </a:ext>
            </a:extLst>
          </p:cNvPr>
          <p:cNvSpPr/>
          <p:nvPr/>
        </p:nvSpPr>
        <p:spPr>
          <a:xfrm rot="16200000">
            <a:off x="3759673" y="5465795"/>
            <a:ext cx="495625" cy="19927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2B35FD3-9E44-4C36-9497-487201FDCFA4}"/>
              </a:ext>
            </a:extLst>
          </p:cNvPr>
          <p:cNvSpPr/>
          <p:nvPr/>
        </p:nvSpPr>
        <p:spPr>
          <a:xfrm rot="16200000">
            <a:off x="3360817" y="5775615"/>
            <a:ext cx="1143542" cy="401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D71BC39E-7FD2-4EE1-A062-3AE92E9529B6}"/>
              </a:ext>
            </a:extLst>
          </p:cNvPr>
          <p:cNvSpPr/>
          <p:nvPr/>
        </p:nvSpPr>
        <p:spPr>
          <a:xfrm rot="16200000">
            <a:off x="2289982" y="3342406"/>
            <a:ext cx="248751" cy="9509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8000F92B-7032-4B3A-BCA2-D8CD7960E117}"/>
              </a:ext>
            </a:extLst>
          </p:cNvPr>
          <p:cNvSpPr/>
          <p:nvPr/>
        </p:nvSpPr>
        <p:spPr>
          <a:xfrm>
            <a:off x="4911305" y="4560397"/>
            <a:ext cx="845389" cy="898944"/>
          </a:xfrm>
          <a:prstGeom prst="rect">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4AB96988-7947-4DD7-9446-FF0B5C63DB9B}"/>
              </a:ext>
            </a:extLst>
          </p:cNvPr>
          <p:cNvSpPr/>
          <p:nvPr/>
        </p:nvSpPr>
        <p:spPr>
          <a:xfrm>
            <a:off x="5063705" y="4712797"/>
            <a:ext cx="845389" cy="898944"/>
          </a:xfrm>
          <a:prstGeom prst="rect">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98A7833-B717-413C-A550-2C25A28461D1}"/>
              </a:ext>
            </a:extLst>
          </p:cNvPr>
          <p:cNvSpPr/>
          <p:nvPr/>
        </p:nvSpPr>
        <p:spPr>
          <a:xfrm>
            <a:off x="5216105" y="4865197"/>
            <a:ext cx="845389" cy="898944"/>
          </a:xfrm>
          <a:prstGeom prst="rect">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976A920E-3F03-429C-B8EB-ED44050EBF77}"/>
              </a:ext>
            </a:extLst>
          </p:cNvPr>
          <p:cNvSpPr/>
          <p:nvPr/>
        </p:nvSpPr>
        <p:spPr>
          <a:xfrm>
            <a:off x="5368505" y="5017597"/>
            <a:ext cx="845389" cy="898944"/>
          </a:xfrm>
          <a:prstGeom prst="rect">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DF11ACE-866B-4162-B540-DDD26570E4F1}"/>
              </a:ext>
            </a:extLst>
          </p:cNvPr>
          <p:cNvSpPr/>
          <p:nvPr/>
        </p:nvSpPr>
        <p:spPr>
          <a:xfrm>
            <a:off x="5520905" y="5169997"/>
            <a:ext cx="845389" cy="898944"/>
          </a:xfrm>
          <a:prstGeom prst="rect">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FDE9EFE5-5EBB-4C6A-BC4D-713477F4D2C5}"/>
              </a:ext>
            </a:extLst>
          </p:cNvPr>
          <p:cNvSpPr/>
          <p:nvPr/>
        </p:nvSpPr>
        <p:spPr>
          <a:xfrm>
            <a:off x="5673305" y="5322397"/>
            <a:ext cx="845389" cy="898944"/>
          </a:xfrm>
          <a:prstGeom prst="rect">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7D04C33F-4671-4A00-921F-09E12BC363F2}"/>
              </a:ext>
            </a:extLst>
          </p:cNvPr>
          <p:cNvSpPr txBox="1"/>
          <p:nvPr/>
        </p:nvSpPr>
        <p:spPr>
          <a:xfrm>
            <a:off x="6037032" y="2032697"/>
            <a:ext cx="571214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The 16 images in C3 are the result of doing 16 3D convolutions of S2 with 16 different 6x5x5 kernels.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Assuming no bias term, this is 16x6x5x5 weights!</a:t>
            </a:r>
          </a:p>
        </p:txBody>
      </p:sp>
      <p:sp>
        <p:nvSpPr>
          <p:cNvPr id="26" name="TextBox 25">
            <a:extLst>
              <a:ext uri="{FF2B5EF4-FFF2-40B4-BE49-F238E27FC236}">
                <a16:creationId xmlns:a16="http://schemas.microsoft.com/office/drawing/2014/main" id="{7A4D36BA-A5E7-44CB-8C2D-F9DF9D30C17C}"/>
              </a:ext>
            </a:extLst>
          </p:cNvPr>
          <p:cNvSpPr txBox="1"/>
          <p:nvPr/>
        </p:nvSpPr>
        <p:spPr>
          <a:xfrm>
            <a:off x="5115073" y="6301150"/>
            <a:ext cx="151222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S2: 6x14x14</a:t>
            </a:r>
          </a:p>
        </p:txBody>
      </p:sp>
      <p:sp>
        <p:nvSpPr>
          <p:cNvPr id="39" name="TextBox 38">
            <a:extLst>
              <a:ext uri="{FF2B5EF4-FFF2-40B4-BE49-F238E27FC236}">
                <a16:creationId xmlns:a16="http://schemas.microsoft.com/office/drawing/2014/main" id="{95877AF8-EE1B-4340-B43A-526F3C743871}"/>
              </a:ext>
            </a:extLst>
          </p:cNvPr>
          <p:cNvSpPr txBox="1"/>
          <p:nvPr/>
        </p:nvSpPr>
        <p:spPr>
          <a:xfrm>
            <a:off x="7194132" y="6120962"/>
            <a:ext cx="182711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Kernels: 16@6x5x5</a:t>
            </a:r>
          </a:p>
        </p:txBody>
      </p:sp>
      <p:sp>
        <p:nvSpPr>
          <p:cNvPr id="40" name="TextBox 39">
            <a:extLst>
              <a:ext uri="{FF2B5EF4-FFF2-40B4-BE49-F238E27FC236}">
                <a16:creationId xmlns:a16="http://schemas.microsoft.com/office/drawing/2014/main" id="{7FC26F11-1227-4DC8-84F2-AAD6E6577704}"/>
              </a:ext>
            </a:extLst>
          </p:cNvPr>
          <p:cNvSpPr txBox="1"/>
          <p:nvPr/>
        </p:nvSpPr>
        <p:spPr>
          <a:xfrm>
            <a:off x="9158383" y="6319341"/>
            <a:ext cx="1741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C3: 16@10x10</a:t>
            </a:r>
          </a:p>
        </p:txBody>
      </p:sp>
      <p:sp>
        <p:nvSpPr>
          <p:cNvPr id="41" name="Rectangle 40">
            <a:extLst>
              <a:ext uri="{FF2B5EF4-FFF2-40B4-BE49-F238E27FC236}">
                <a16:creationId xmlns:a16="http://schemas.microsoft.com/office/drawing/2014/main" id="{991068C9-5FF0-4845-A19C-1C1CCD29BE9D}"/>
              </a:ext>
            </a:extLst>
          </p:cNvPr>
          <p:cNvSpPr/>
          <p:nvPr/>
        </p:nvSpPr>
        <p:spPr>
          <a:xfrm>
            <a:off x="7137444" y="3518363"/>
            <a:ext cx="591610" cy="609600"/>
          </a:xfrm>
          <a:prstGeom prst="rect">
            <a:avLst/>
          </a:prstGeom>
          <a:solidFill>
            <a:srgbClr val="FFB9B9"/>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22FE7D68-A260-4B40-A72F-623CFD832841}"/>
              </a:ext>
            </a:extLst>
          </p:cNvPr>
          <p:cNvSpPr/>
          <p:nvPr/>
        </p:nvSpPr>
        <p:spPr>
          <a:xfrm>
            <a:off x="7276474" y="3655067"/>
            <a:ext cx="591610" cy="609600"/>
          </a:xfrm>
          <a:prstGeom prst="rect">
            <a:avLst/>
          </a:prstGeom>
          <a:solidFill>
            <a:schemeClr val="accent2">
              <a:lumMod val="20000"/>
              <a:lumOff val="80000"/>
            </a:scheme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9A07BD32-F206-4EEC-B104-2ABA39DB9C5D}"/>
              </a:ext>
            </a:extLst>
          </p:cNvPr>
          <p:cNvSpPr/>
          <p:nvPr/>
        </p:nvSpPr>
        <p:spPr>
          <a:xfrm>
            <a:off x="7431021" y="3810418"/>
            <a:ext cx="591610" cy="609600"/>
          </a:xfrm>
          <a:prstGeom prst="rect">
            <a:avLst/>
          </a:prstGeom>
          <a:solidFill>
            <a:srgbClr val="DEC8EE"/>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33460787-5273-40EB-B16D-33F01EBD99D0}"/>
              </a:ext>
            </a:extLst>
          </p:cNvPr>
          <p:cNvSpPr/>
          <p:nvPr/>
        </p:nvSpPr>
        <p:spPr>
          <a:xfrm>
            <a:off x="7561410" y="3945769"/>
            <a:ext cx="591610" cy="609600"/>
          </a:xfrm>
          <a:prstGeom prst="rect">
            <a:avLst/>
          </a:prstGeom>
          <a:solidFill>
            <a:schemeClr val="accent1">
              <a:lumMod val="20000"/>
              <a:lumOff val="8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91B603E5-2D9A-4BD0-BD80-2C8A0DB831E2}"/>
              </a:ext>
            </a:extLst>
          </p:cNvPr>
          <p:cNvSpPr/>
          <p:nvPr/>
        </p:nvSpPr>
        <p:spPr>
          <a:xfrm>
            <a:off x="7709574" y="4095661"/>
            <a:ext cx="591610" cy="609600"/>
          </a:xfrm>
          <a:prstGeom prst="rect">
            <a:avLst/>
          </a:prstGeom>
          <a:solidFill>
            <a:schemeClr val="accent6">
              <a:lumMod val="20000"/>
              <a:lumOff val="8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701AA375-B4A1-48B6-B1E3-13A7D3977610}"/>
              </a:ext>
            </a:extLst>
          </p:cNvPr>
          <p:cNvSpPr/>
          <p:nvPr/>
        </p:nvSpPr>
        <p:spPr>
          <a:xfrm>
            <a:off x="7848604" y="4232365"/>
            <a:ext cx="591610" cy="609600"/>
          </a:xfrm>
          <a:prstGeom prst="rect">
            <a:avLst/>
          </a:prstGeom>
          <a:solidFill>
            <a:schemeClr val="accent2">
              <a:lumMod val="20000"/>
              <a:lumOff val="80000"/>
            </a:scheme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C53D73FF-5EE8-458D-BF1B-A867EF50F65B}"/>
              </a:ext>
            </a:extLst>
          </p:cNvPr>
          <p:cNvSpPr/>
          <p:nvPr/>
        </p:nvSpPr>
        <p:spPr>
          <a:xfrm>
            <a:off x="8003355" y="4377679"/>
            <a:ext cx="591610" cy="609600"/>
          </a:xfrm>
          <a:prstGeom prst="rect">
            <a:avLst/>
          </a:prstGeom>
          <a:solidFill>
            <a:srgbClr val="FFB9B9"/>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5E129529-B2CD-4A7F-A830-FD45EF3706E1}"/>
              </a:ext>
            </a:extLst>
          </p:cNvPr>
          <p:cNvSpPr/>
          <p:nvPr/>
        </p:nvSpPr>
        <p:spPr>
          <a:xfrm>
            <a:off x="8133744" y="4513030"/>
            <a:ext cx="591610" cy="609600"/>
          </a:xfrm>
          <a:prstGeom prst="rect">
            <a:avLst/>
          </a:prstGeom>
          <a:solidFill>
            <a:schemeClr val="accent1">
              <a:lumMod val="20000"/>
              <a:lumOff val="8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DD9989EE-9B99-4573-A982-9F4DC5B6928B}"/>
              </a:ext>
            </a:extLst>
          </p:cNvPr>
          <p:cNvSpPr/>
          <p:nvPr/>
        </p:nvSpPr>
        <p:spPr>
          <a:xfrm>
            <a:off x="8281908" y="4662922"/>
            <a:ext cx="591610" cy="609600"/>
          </a:xfrm>
          <a:prstGeom prst="rect">
            <a:avLst/>
          </a:prstGeom>
          <a:solidFill>
            <a:schemeClr val="accent6">
              <a:lumMod val="20000"/>
              <a:lumOff val="8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Rectangle 53">
            <a:extLst>
              <a:ext uri="{FF2B5EF4-FFF2-40B4-BE49-F238E27FC236}">
                <a16:creationId xmlns:a16="http://schemas.microsoft.com/office/drawing/2014/main" id="{4BB67DC4-F8A4-4082-BC0D-B0E605145336}"/>
              </a:ext>
            </a:extLst>
          </p:cNvPr>
          <p:cNvSpPr/>
          <p:nvPr/>
        </p:nvSpPr>
        <p:spPr>
          <a:xfrm>
            <a:off x="8420938" y="4799626"/>
            <a:ext cx="591610" cy="609600"/>
          </a:xfrm>
          <a:prstGeom prst="rect">
            <a:avLst/>
          </a:prstGeom>
          <a:solidFill>
            <a:schemeClr val="accent2">
              <a:lumMod val="20000"/>
              <a:lumOff val="80000"/>
            </a:scheme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10A84652-B27C-4238-B6BC-EC55D3A198AA}"/>
              </a:ext>
            </a:extLst>
          </p:cNvPr>
          <p:cNvSpPr/>
          <p:nvPr/>
        </p:nvSpPr>
        <p:spPr>
          <a:xfrm>
            <a:off x="8575485" y="4954977"/>
            <a:ext cx="591610" cy="609600"/>
          </a:xfrm>
          <a:prstGeom prst="rect">
            <a:avLst/>
          </a:prstGeom>
          <a:solidFill>
            <a:srgbClr val="DEC8EE"/>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E4FAA5BC-084C-4269-B83E-92BAAD10F5C4}"/>
              </a:ext>
            </a:extLst>
          </p:cNvPr>
          <p:cNvSpPr/>
          <p:nvPr/>
        </p:nvSpPr>
        <p:spPr>
          <a:xfrm>
            <a:off x="8705874" y="5090328"/>
            <a:ext cx="591610" cy="609600"/>
          </a:xfrm>
          <a:prstGeom prst="rect">
            <a:avLst/>
          </a:prstGeom>
          <a:solidFill>
            <a:srgbClr val="FFB9B9"/>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708F252E-A386-49B6-A9BF-4BA6C02490B5}"/>
              </a:ext>
            </a:extLst>
          </p:cNvPr>
          <p:cNvSpPr/>
          <p:nvPr/>
        </p:nvSpPr>
        <p:spPr>
          <a:xfrm>
            <a:off x="8854038" y="5240220"/>
            <a:ext cx="591610" cy="609600"/>
          </a:xfrm>
          <a:prstGeom prst="rect">
            <a:avLst/>
          </a:prstGeom>
          <a:solidFill>
            <a:schemeClr val="accent6">
              <a:lumMod val="20000"/>
              <a:lumOff val="8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36C44B2E-81F3-471C-A36E-2EA724EF8D60}"/>
              </a:ext>
            </a:extLst>
          </p:cNvPr>
          <p:cNvSpPr/>
          <p:nvPr/>
        </p:nvSpPr>
        <p:spPr>
          <a:xfrm>
            <a:off x="8993068" y="5376924"/>
            <a:ext cx="591610" cy="609600"/>
          </a:xfrm>
          <a:prstGeom prst="rect">
            <a:avLst/>
          </a:prstGeom>
          <a:solidFill>
            <a:schemeClr val="accent2">
              <a:lumMod val="20000"/>
              <a:lumOff val="80000"/>
            </a:scheme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Rectangle 58">
            <a:extLst>
              <a:ext uri="{FF2B5EF4-FFF2-40B4-BE49-F238E27FC236}">
                <a16:creationId xmlns:a16="http://schemas.microsoft.com/office/drawing/2014/main" id="{D19FF994-AB94-4858-961D-F6E4612B4401}"/>
              </a:ext>
            </a:extLst>
          </p:cNvPr>
          <p:cNvSpPr/>
          <p:nvPr/>
        </p:nvSpPr>
        <p:spPr>
          <a:xfrm>
            <a:off x="9126952" y="5508402"/>
            <a:ext cx="591610" cy="609600"/>
          </a:xfrm>
          <a:prstGeom prst="rect">
            <a:avLst/>
          </a:prstGeom>
          <a:solidFill>
            <a:srgbClr val="DEC8EE"/>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Rectangle 59">
            <a:extLst>
              <a:ext uri="{FF2B5EF4-FFF2-40B4-BE49-F238E27FC236}">
                <a16:creationId xmlns:a16="http://schemas.microsoft.com/office/drawing/2014/main" id="{20D1C583-2943-48A6-AE6C-845E94183CBE}"/>
              </a:ext>
            </a:extLst>
          </p:cNvPr>
          <p:cNvSpPr/>
          <p:nvPr/>
        </p:nvSpPr>
        <p:spPr>
          <a:xfrm>
            <a:off x="9257341" y="5643753"/>
            <a:ext cx="591610" cy="609600"/>
          </a:xfrm>
          <a:prstGeom prst="rect">
            <a:avLst/>
          </a:prstGeom>
          <a:solidFill>
            <a:schemeClr val="accent1">
              <a:lumMod val="20000"/>
              <a:lumOff val="8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132014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Neural Networks</a:t>
            </a:r>
          </a:p>
        </p:txBody>
      </p:sp>
      <p:sp>
        <p:nvSpPr>
          <p:cNvPr id="10" name="Content Placeholder 2"/>
          <p:cNvSpPr txBox="1">
            <a:spLocks/>
          </p:cNvSpPr>
          <p:nvPr/>
        </p:nvSpPr>
        <p:spPr bwMode="auto">
          <a:xfrm>
            <a:off x="406400" y="1272172"/>
            <a:ext cx="11379200" cy="1346199"/>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lvl1pPr marL="342882" indent="-342882"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913" indent="-285737"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942" indent="-228589"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120" indent="-228589"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298"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474"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652"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829"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6006"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
                <a:srgbClr val="ED7D31"/>
              </a:buClr>
              <a:buSzTx/>
              <a:buFont typeface="Wingdings" pitchFamily="2" charset="2"/>
              <a:buNone/>
              <a:tabLst/>
              <a:defRPr/>
            </a:pPr>
            <a:r>
              <a:rPr kumimoji="0" lang="en-US" sz="2800" b="0" i="0" u="none" strike="noStrike" kern="1200" cap="none" spc="0" normalizeH="0" baseline="0" noProof="0" dirty="0" err="1">
                <a:ln>
                  <a:noFill/>
                </a:ln>
                <a:solidFill>
                  <a:srgbClr val="4472C4">
                    <a:lumMod val="75000"/>
                  </a:srgbClr>
                </a:solidFill>
                <a:effectLst/>
                <a:uLnTx/>
                <a:uFillTx/>
                <a:latin typeface="Calibri" pitchFamily="34" charset="0"/>
                <a:ea typeface="+mn-ea"/>
                <a:cs typeface="+mn-cs"/>
              </a:rPr>
              <a:t>Alexnet</a:t>
            </a:r>
            <a:r>
              <a:rPr kumimoji="0" lang="en-US" sz="2800" b="0" i="0" u="none" strike="noStrike" kern="1200" cap="none" spc="0" normalizeH="0" baseline="0" noProof="0" dirty="0">
                <a:ln>
                  <a:noFill/>
                </a:ln>
                <a:solidFill>
                  <a:srgbClr val="4472C4">
                    <a:lumMod val="75000"/>
                  </a:srgbClr>
                </a:solidFill>
                <a:effectLst/>
                <a:uLnTx/>
                <a:uFillTx/>
                <a:latin typeface="Calibri" pitchFamily="34" charset="0"/>
                <a:ea typeface="+mn-ea"/>
                <a:cs typeface="+mn-cs"/>
              </a:rPr>
              <a:t> – </a:t>
            </a:r>
            <a:r>
              <a:rPr kumimoji="0" lang="en-US" sz="2800" b="0" i="0" u="none" strike="noStrike" kern="1200" cap="none" spc="0" normalizeH="0" baseline="0" noProof="0" dirty="0" err="1">
                <a:ln>
                  <a:noFill/>
                </a:ln>
                <a:solidFill>
                  <a:srgbClr val="4472C4">
                    <a:lumMod val="75000"/>
                  </a:srgbClr>
                </a:solidFill>
                <a:effectLst/>
                <a:uLnTx/>
                <a:uFillTx/>
                <a:latin typeface="Calibri" pitchFamily="34" charset="0"/>
                <a:ea typeface="+mn-ea"/>
                <a:cs typeface="+mn-cs"/>
              </a:rPr>
              <a:t>Krizhevsky</a:t>
            </a:r>
            <a:r>
              <a:rPr kumimoji="0" lang="en-US" sz="2800" b="0" i="0" u="none" strike="noStrike" kern="1200" cap="none" spc="0" normalizeH="0" baseline="0" noProof="0" dirty="0">
                <a:ln>
                  <a:noFill/>
                </a:ln>
                <a:solidFill>
                  <a:srgbClr val="4472C4">
                    <a:lumMod val="75000"/>
                  </a:srgbClr>
                </a:solidFill>
                <a:effectLst/>
                <a:uLnTx/>
                <a:uFillTx/>
                <a:latin typeface="Calibri" pitchFamily="34" charset="0"/>
                <a:ea typeface="+mn-ea"/>
                <a:cs typeface="+mn-cs"/>
              </a:rPr>
              <a:t>, et al, 2012</a:t>
            </a:r>
          </a:p>
          <a:p>
            <a:pPr marL="742913" marR="0" lvl="1" indent="-285737" algn="l" defTabSz="914400" rtl="0" eaLnBrk="1" fontAlgn="base" latinLnBrk="0" hangingPunct="1">
              <a:lnSpc>
                <a:spcPct val="100000"/>
              </a:lnSpc>
              <a:spcBef>
                <a:spcPct val="20000"/>
              </a:spcBef>
              <a:spcAft>
                <a:spcPct val="0"/>
              </a:spcAft>
              <a:buClr>
                <a:prstClr val="black"/>
              </a:buClr>
              <a:buSzTx/>
              <a:buFont typeface="Wingdings" pitchFamily="2" charset="2"/>
              <a:buChar char="§"/>
              <a:tabLst/>
              <a:defRPr/>
            </a:pPr>
            <a:r>
              <a:rPr kumimoji="0" lang="en-US" sz="2400" b="0" i="0" u="none" strike="noStrike" kern="1200" cap="none" spc="0" normalizeH="0" baseline="0" noProof="0" dirty="0" err="1">
                <a:ln>
                  <a:noFill/>
                </a:ln>
                <a:solidFill>
                  <a:prstClr val="black"/>
                </a:solidFill>
                <a:effectLst/>
                <a:uLnTx/>
                <a:uFillTx/>
                <a:latin typeface="Calibri" pitchFamily="34" charset="0"/>
                <a:ea typeface="+mn-ea"/>
                <a:cs typeface="+mn-cs"/>
              </a:rPr>
              <a:t>Convnets</a:t>
            </a:r>
            <a:r>
              <a:rPr kumimoji="0" lang="en-US" sz="2400" b="0" i="0" u="none" strike="noStrike" kern="1200" cap="none" spc="0" normalizeH="0" baseline="0" noProof="0" dirty="0">
                <a:ln>
                  <a:noFill/>
                </a:ln>
                <a:solidFill>
                  <a:prstClr val="black"/>
                </a:solidFill>
                <a:effectLst/>
                <a:uLnTx/>
                <a:uFillTx/>
                <a:latin typeface="Calibri" pitchFamily="34" charset="0"/>
                <a:ea typeface="+mn-ea"/>
                <a:cs typeface="+mn-cs"/>
              </a:rPr>
              <a:t> for image classification</a:t>
            </a:r>
          </a:p>
          <a:p>
            <a:pPr marL="742913" marR="0" lvl="1" indent="-285737" algn="l" defTabSz="914400" rtl="0" eaLnBrk="1" fontAlgn="base" latinLnBrk="0" hangingPunct="1">
              <a:lnSpc>
                <a:spcPct val="100000"/>
              </a:lnSpc>
              <a:spcBef>
                <a:spcPct val="20000"/>
              </a:spcBef>
              <a:spcAft>
                <a:spcPct val="0"/>
              </a:spcAft>
              <a:buClr>
                <a:prstClr val="black"/>
              </a:buClr>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itchFamily="34" charset="0"/>
                <a:ea typeface="+mn-ea"/>
                <a:cs typeface="+mn-cs"/>
              </a:rPr>
              <a:t>More data &amp; more compute power</a:t>
            </a:r>
          </a:p>
        </p:txBody>
      </p:sp>
      <p:pic>
        <p:nvPicPr>
          <p:cNvPr id="5" name="Picture 4"/>
          <p:cNvPicPr>
            <a:picLocks noChangeAspect="1"/>
          </p:cNvPicPr>
          <p:nvPr/>
        </p:nvPicPr>
        <p:blipFill>
          <a:blip r:embed="rId2"/>
          <a:stretch>
            <a:fillRect/>
          </a:stretch>
        </p:blipFill>
        <p:spPr>
          <a:xfrm>
            <a:off x="1143000" y="2895600"/>
            <a:ext cx="9829800" cy="3299127"/>
          </a:xfrm>
          <a:prstGeom prst="rect">
            <a:avLst/>
          </a:prstGeom>
        </p:spPr>
      </p:pic>
      <p:sp>
        <p:nvSpPr>
          <p:cNvPr id="6" name="Rectangle 5"/>
          <p:cNvSpPr/>
          <p:nvPr/>
        </p:nvSpPr>
        <p:spPr>
          <a:xfrm>
            <a:off x="406400" y="6120824"/>
            <a:ext cx="11761806"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Calibri"/>
                <a:ea typeface="+mn-ea"/>
                <a:cs typeface="Calibri"/>
              </a:rPr>
              <a:t>Krizhevsky</a:t>
            </a:r>
            <a:r>
              <a:rPr kumimoji="0" lang="en-US" sz="2000" b="0" i="0" u="none" strike="noStrike" kern="1200" cap="none" spc="0" normalizeH="0" baseline="0" noProof="0" dirty="0">
                <a:ln>
                  <a:noFill/>
                </a:ln>
                <a:solidFill>
                  <a:prstClr val="black"/>
                </a:solidFill>
                <a:effectLst/>
                <a:uLnTx/>
                <a:uFillTx/>
                <a:latin typeface="Calibri"/>
                <a:ea typeface="+mn-ea"/>
                <a:cs typeface="Calibri"/>
              </a:rPr>
              <a:t>, Alex, </a:t>
            </a:r>
            <a:r>
              <a:rPr kumimoji="0" lang="en-US" sz="2000" b="0" i="0" u="none" strike="noStrike" kern="1200" cap="none" spc="0" normalizeH="0" baseline="0" noProof="0" dirty="0" err="1">
                <a:ln>
                  <a:noFill/>
                </a:ln>
                <a:solidFill>
                  <a:prstClr val="black"/>
                </a:solidFill>
                <a:effectLst/>
                <a:uLnTx/>
                <a:uFillTx/>
                <a:latin typeface="Calibri"/>
                <a:ea typeface="+mn-ea"/>
                <a:cs typeface="Calibri"/>
              </a:rPr>
              <a:t>Ilya</a:t>
            </a:r>
            <a:r>
              <a:rPr kumimoji="0" lang="en-US" sz="2000" b="0" i="0" u="none" strike="noStrike" kern="1200" cap="none" spc="0" normalizeH="0" baseline="0" noProof="0" dirty="0">
                <a:ln>
                  <a:noFill/>
                </a:ln>
                <a:solidFill>
                  <a:prstClr val="black"/>
                </a:solidFill>
                <a:effectLst/>
                <a:uLnTx/>
                <a:uFillTx/>
                <a:latin typeface="Calibri"/>
                <a:ea typeface="+mn-ea"/>
                <a:cs typeface="Calibri"/>
              </a:rPr>
              <a:t> </a:t>
            </a:r>
            <a:r>
              <a:rPr kumimoji="0" lang="en-US" sz="2000" b="0" i="0" u="none" strike="noStrike" kern="1200" cap="none" spc="0" normalizeH="0" baseline="0" noProof="0" dirty="0" err="1">
                <a:ln>
                  <a:noFill/>
                </a:ln>
                <a:solidFill>
                  <a:prstClr val="black"/>
                </a:solidFill>
                <a:effectLst/>
                <a:uLnTx/>
                <a:uFillTx/>
                <a:latin typeface="Calibri"/>
                <a:ea typeface="+mn-ea"/>
                <a:cs typeface="Calibri"/>
              </a:rPr>
              <a:t>Sutskever</a:t>
            </a:r>
            <a:r>
              <a:rPr kumimoji="0" lang="en-US" sz="2000" b="0" i="0" u="none" strike="noStrike" kern="1200" cap="none" spc="0" normalizeH="0" baseline="0" noProof="0" dirty="0">
                <a:ln>
                  <a:noFill/>
                </a:ln>
                <a:solidFill>
                  <a:prstClr val="black"/>
                </a:solidFill>
                <a:effectLst/>
                <a:uLnTx/>
                <a:uFillTx/>
                <a:latin typeface="Calibri"/>
                <a:ea typeface="+mn-ea"/>
                <a:cs typeface="Calibri"/>
              </a:rPr>
              <a:t>, and Geoffrey E. Hinton. "ImageNet classification with deep convolutional neural networks." NIPS, 2012.</a:t>
            </a:r>
          </a:p>
        </p:txBody>
      </p:sp>
    </p:spTree>
    <p:extLst>
      <p:ext uri="{BB962C8B-B14F-4D97-AF65-F5344CB8AC3E}">
        <p14:creationId xmlns:p14="http://schemas.microsoft.com/office/powerpoint/2010/main" val="294617733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CNNs for Image Recognition</a:t>
            </a:r>
          </a:p>
        </p:txBody>
      </p:sp>
      <p:pic>
        <p:nvPicPr>
          <p:cNvPr id="5" name="Picture 4"/>
          <p:cNvPicPr>
            <a:picLocks noChangeAspect="1"/>
          </p:cNvPicPr>
          <p:nvPr/>
        </p:nvPicPr>
        <p:blipFill>
          <a:blip r:embed="rId2"/>
          <a:stretch>
            <a:fillRect/>
          </a:stretch>
        </p:blipFill>
        <p:spPr>
          <a:xfrm>
            <a:off x="1357881" y="1060634"/>
            <a:ext cx="9476237" cy="5232179"/>
          </a:xfrm>
          <a:prstGeom prst="rect">
            <a:avLst/>
          </a:prstGeom>
        </p:spPr>
      </p:pic>
      <p:sp>
        <p:nvSpPr>
          <p:cNvPr id="6" name="TextBox 5"/>
          <p:cNvSpPr txBox="1"/>
          <p:nvPr/>
        </p:nvSpPr>
        <p:spPr>
          <a:xfrm>
            <a:off x="1524001" y="6515290"/>
            <a:ext cx="4728039" cy="342711"/>
          </a:xfrm>
          <a:prstGeom prst="rect">
            <a:avLst/>
          </a:prstGeom>
          <a:noFill/>
        </p:spPr>
        <p:txBody>
          <a:bodyPr wrap="square"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50000"/>
                  </a:prstClr>
                </a:solidFill>
                <a:effectLst/>
                <a:uLnTx/>
                <a:uFillTx/>
                <a:latin typeface="Candara"/>
                <a:ea typeface="+mn-ea"/>
                <a:cs typeface="+mn-cs"/>
              </a:rPr>
              <a:t>Slide from </a:t>
            </a:r>
            <a:r>
              <a:rPr kumimoji="0" lang="en-US" sz="1400" b="0" i="0" u="none" strike="noStrike" kern="1200" cap="none" spc="0" normalizeH="0" baseline="0" noProof="0" dirty="0" err="1">
                <a:ln>
                  <a:noFill/>
                </a:ln>
                <a:solidFill>
                  <a:prstClr val="white">
                    <a:lumMod val="50000"/>
                  </a:prstClr>
                </a:solidFill>
                <a:effectLst/>
                <a:uLnTx/>
                <a:uFillTx/>
                <a:latin typeface="Candara"/>
                <a:ea typeface="+mn-ea"/>
                <a:cs typeface="+mn-cs"/>
              </a:rPr>
              <a:t>Kaiming</a:t>
            </a:r>
            <a:r>
              <a:rPr kumimoji="0" lang="en-US" sz="1400" b="0" i="0" u="none" strike="noStrike" kern="1200" cap="none" spc="0" normalizeH="0" baseline="0" noProof="0" dirty="0">
                <a:ln>
                  <a:noFill/>
                </a:ln>
                <a:solidFill>
                  <a:prstClr val="white">
                    <a:lumMod val="50000"/>
                  </a:prstClr>
                </a:solidFill>
                <a:effectLst/>
                <a:uLnTx/>
                <a:uFillTx/>
                <a:latin typeface="Candara"/>
                <a:ea typeface="+mn-ea"/>
                <a:cs typeface="+mn-cs"/>
              </a:rPr>
              <a:t> He</a:t>
            </a:r>
          </a:p>
        </p:txBody>
      </p:sp>
    </p:spTree>
    <p:extLst>
      <p:ext uri="{BB962C8B-B14F-4D97-AF65-F5344CB8AC3E}">
        <p14:creationId xmlns:p14="http://schemas.microsoft.com/office/powerpoint/2010/main" val="7497473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8FE25-A2BA-BED5-6CFD-264C1351C6D8}"/>
              </a:ext>
            </a:extLst>
          </p:cNvPr>
          <p:cNvSpPr>
            <a:spLocks noGrp="1"/>
          </p:cNvSpPr>
          <p:nvPr>
            <p:ph type="title"/>
          </p:nvPr>
        </p:nvSpPr>
        <p:spPr/>
        <p:txBody>
          <a:bodyPr/>
          <a:lstStyle/>
          <a:p>
            <a:r>
              <a:rPr lang="en-US" dirty="0"/>
              <a:t>CNN Summary</a:t>
            </a:r>
          </a:p>
        </p:txBody>
      </p:sp>
      <p:sp>
        <p:nvSpPr>
          <p:cNvPr id="3" name="Text Placeholder 2">
            <a:extLst>
              <a:ext uri="{FF2B5EF4-FFF2-40B4-BE49-F238E27FC236}">
                <a16:creationId xmlns:a16="http://schemas.microsoft.com/office/drawing/2014/main" id="{C3CB98EC-27ED-6140-718D-EC8A2CB1F68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56576991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0AE55-001B-AD98-136D-7B6B5D16EED6}"/>
              </a:ext>
            </a:extLst>
          </p:cNvPr>
          <p:cNvSpPr>
            <a:spLocks noGrp="1"/>
          </p:cNvSpPr>
          <p:nvPr>
            <p:ph type="title"/>
          </p:nvPr>
        </p:nvSpPr>
        <p:spPr/>
        <p:txBody>
          <a:bodyPr/>
          <a:lstStyle/>
          <a:p>
            <a:r>
              <a:rPr lang="en-US" dirty="0"/>
              <a:t>Convolution and Pooling Layers</a:t>
            </a:r>
          </a:p>
        </p:txBody>
      </p:sp>
      <p:sp>
        <p:nvSpPr>
          <p:cNvPr id="6" name="Content Placeholder 5">
            <a:extLst>
              <a:ext uri="{FF2B5EF4-FFF2-40B4-BE49-F238E27FC236}">
                <a16:creationId xmlns:a16="http://schemas.microsoft.com/office/drawing/2014/main" id="{7BA5EC4D-B76E-86F6-7BA8-538119ACE952}"/>
              </a:ext>
            </a:extLst>
          </p:cNvPr>
          <p:cNvSpPr>
            <a:spLocks noGrp="1"/>
          </p:cNvSpPr>
          <p:nvPr>
            <p:ph idx="1"/>
          </p:nvPr>
        </p:nvSpPr>
        <p:spPr/>
        <p:txBody>
          <a:bodyPr/>
          <a:lstStyle/>
          <a:p>
            <a:r>
              <a:rPr lang="en-US" dirty="0"/>
              <a:t>Maintain spatial context across first layer</a:t>
            </a:r>
          </a:p>
          <a:p>
            <a:pPr marL="457200" indent="-457200">
              <a:buFont typeface="Wingdings" panose="05000000000000000000" pitchFamily="2" charset="2"/>
              <a:buChar char="§"/>
            </a:pPr>
            <a:r>
              <a:rPr lang="en-US" sz="2400" dirty="0">
                <a:solidFill>
                  <a:schemeClr val="tx1"/>
                </a:solidFill>
              </a:rPr>
              <a:t>The output of a convolution layer is still an image</a:t>
            </a:r>
          </a:p>
          <a:p>
            <a:pPr marL="457200" indent="-457200">
              <a:buFont typeface="Wingdings" panose="05000000000000000000" pitchFamily="2" charset="2"/>
              <a:buChar char="§"/>
            </a:pPr>
            <a:r>
              <a:rPr lang="en-US" sz="2400" dirty="0">
                <a:solidFill>
                  <a:schemeClr val="tx1"/>
                </a:solidFill>
              </a:rPr>
              <a:t>Can represent the location of the detected features</a:t>
            </a:r>
            <a:endParaRPr lang="en-US" sz="2400" dirty="0"/>
          </a:p>
          <a:p>
            <a:r>
              <a:rPr lang="en-US" dirty="0"/>
              <a:t>Leverage spatially invariance</a:t>
            </a:r>
          </a:p>
          <a:p>
            <a:pPr marL="457200" indent="-457200">
              <a:buFont typeface="Wingdings" panose="05000000000000000000" pitchFamily="2" charset="2"/>
              <a:buChar char="§"/>
            </a:pPr>
            <a:r>
              <a:rPr lang="en-US" sz="2400" dirty="0">
                <a:solidFill>
                  <a:schemeClr val="tx1"/>
                </a:solidFill>
              </a:rPr>
              <a:t>The same kernel moves across the image to detect features regardless of where they are in the image</a:t>
            </a:r>
          </a:p>
          <a:p>
            <a:r>
              <a:rPr lang="en-US" dirty="0"/>
              <a:t>Fewer weights</a:t>
            </a:r>
          </a:p>
          <a:p>
            <a:pPr marL="457200" indent="-457200">
              <a:buFont typeface="Wingdings" panose="05000000000000000000" pitchFamily="2" charset="2"/>
              <a:buChar char="§"/>
            </a:pPr>
            <a:r>
              <a:rPr lang="en-US" sz="2400" dirty="0">
                <a:solidFill>
                  <a:schemeClr val="tx1"/>
                </a:solidFill>
              </a:rPr>
              <a:t>Avoids having to learn specific weights to detect features in many, many different locations in the image</a:t>
            </a:r>
          </a:p>
          <a:p>
            <a:r>
              <a:rPr lang="en-US" dirty="0" err="1"/>
              <a:t>Downsampling</a:t>
            </a:r>
            <a:endParaRPr lang="en-US" dirty="0"/>
          </a:p>
          <a:p>
            <a:pPr marL="457200" indent="-457200">
              <a:buFont typeface="Wingdings" panose="05000000000000000000" pitchFamily="2" charset="2"/>
              <a:buChar char="§"/>
            </a:pPr>
            <a:r>
              <a:rPr lang="en-US" sz="2400" dirty="0">
                <a:solidFill>
                  <a:schemeClr val="tx1"/>
                </a:solidFill>
              </a:rPr>
              <a:t>Convolution/pooling layers with stride &gt; 1 will reduce the total number of values going forward, easing the next layer learning</a:t>
            </a:r>
          </a:p>
          <a:p>
            <a:endParaRPr lang="en-US" dirty="0">
              <a:solidFill>
                <a:schemeClr val="tx1"/>
              </a:solidFill>
            </a:endParaRPr>
          </a:p>
          <a:p>
            <a:endParaRPr lang="en-US" dirty="0"/>
          </a:p>
        </p:txBody>
      </p:sp>
    </p:spTree>
    <p:extLst>
      <p:ext uri="{BB962C8B-B14F-4D97-AF65-F5344CB8AC3E}">
        <p14:creationId xmlns:p14="http://schemas.microsoft.com/office/powerpoint/2010/main" val="40994151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0AE55-001B-AD98-136D-7B6B5D16EED6}"/>
              </a:ext>
            </a:extLst>
          </p:cNvPr>
          <p:cNvSpPr>
            <a:spLocks noGrp="1"/>
          </p:cNvSpPr>
          <p:nvPr>
            <p:ph type="title"/>
          </p:nvPr>
        </p:nvSpPr>
        <p:spPr/>
        <p:txBody>
          <a:bodyPr/>
          <a:lstStyle/>
          <a:p>
            <a:r>
              <a:rPr lang="en-US" dirty="0"/>
              <a:t>Convolution and Pooling Layers</a:t>
            </a:r>
          </a:p>
        </p:txBody>
      </p:sp>
      <mc:AlternateContent xmlns:mc="http://schemas.openxmlformats.org/markup-compatibility/2006">
        <mc:Choice xmlns:a14="http://schemas.microsoft.com/office/drawing/2010/main" Requires="a14">
          <p:sp>
            <p:nvSpPr>
              <p:cNvPr id="6" name="Content Placeholder 5">
                <a:extLst>
                  <a:ext uri="{FF2B5EF4-FFF2-40B4-BE49-F238E27FC236}">
                    <a16:creationId xmlns:a16="http://schemas.microsoft.com/office/drawing/2014/main" id="{7BA5EC4D-B76E-86F6-7BA8-538119ACE952}"/>
                  </a:ext>
                </a:extLst>
              </p:cNvPr>
              <p:cNvSpPr>
                <a:spLocks noGrp="1"/>
              </p:cNvSpPr>
              <p:nvPr>
                <p:ph idx="1"/>
              </p:nvPr>
            </p:nvSpPr>
            <p:spPr/>
            <p:txBody>
              <a:bodyPr/>
              <a:lstStyle/>
              <a:p>
                <a:r>
                  <a:rPr lang="en-US" dirty="0"/>
                  <a:t>Hyperparameters</a:t>
                </a:r>
              </a:p>
              <a:p>
                <a:pPr marL="457200" indent="-457200">
                  <a:buFont typeface="Wingdings" panose="05000000000000000000" pitchFamily="2" charset="2"/>
                  <a:buChar char="§"/>
                </a:pPr>
                <a:r>
                  <a:rPr lang="en-US" sz="2400" dirty="0">
                    <a:solidFill>
                      <a:srgbClr val="7030A0"/>
                    </a:solidFill>
                  </a:rPr>
                  <a:t>Kernel size: </a:t>
                </a:r>
                <a:r>
                  <a:rPr lang="en-US" sz="2400" dirty="0">
                    <a:solidFill>
                      <a:schemeClr val="tx1"/>
                    </a:solidFill>
                  </a:rPr>
                  <a:t>Defines the </a:t>
                </a:r>
                <a14:m>
                  <m:oMath xmlns:m="http://schemas.openxmlformats.org/officeDocument/2006/math">
                    <m:r>
                      <a:rPr lang="en-US" sz="2400" i="1" dirty="0" smtClean="0">
                        <a:solidFill>
                          <a:schemeClr val="tx1"/>
                        </a:solidFill>
                        <a:latin typeface="Cambria Math" panose="02040503050406030204" pitchFamily="18" charset="0"/>
                      </a:rPr>
                      <m:t>𝐾</m:t>
                    </m:r>
                    <m:r>
                      <a:rPr lang="en-US" sz="2400" b="0" i="1" dirty="0" smtClean="0">
                        <a:solidFill>
                          <a:schemeClr val="tx1"/>
                        </a:solidFill>
                        <a:latin typeface="Cambria Math" panose="02040503050406030204" pitchFamily="18" charset="0"/>
                      </a:rPr>
                      <m:t>×</m:t>
                    </m:r>
                    <m:r>
                      <a:rPr lang="en-US" sz="2400" b="0" i="1" dirty="0" smtClean="0">
                        <a:solidFill>
                          <a:schemeClr val="tx1"/>
                        </a:solidFill>
                        <a:latin typeface="Cambria Math" panose="02040503050406030204" pitchFamily="18" charset="0"/>
                      </a:rPr>
                      <m:t>𝐾</m:t>
                    </m:r>
                  </m:oMath>
                </a14:m>
                <a:r>
                  <a:rPr lang="en-US" sz="2400" dirty="0"/>
                  <a:t> </a:t>
                </a:r>
                <a:r>
                  <a:rPr lang="en-US" sz="2400" dirty="0">
                    <a:solidFill>
                      <a:schemeClr val="tx1"/>
                    </a:solidFill>
                  </a:rPr>
                  <a:t>(usually square) shape of the kernel/weight matrix. Note: There will also be a channel </a:t>
                </a:r>
                <a:r>
                  <a:rPr lang="en-US" sz="2400" dirty="0" err="1">
                    <a:solidFill>
                      <a:schemeClr val="tx1"/>
                    </a:solidFill>
                  </a:rPr>
                  <a:t>dimesion</a:t>
                </a:r>
                <a:r>
                  <a:rPr lang="en-US" sz="2400" dirty="0">
                    <a:solidFill>
                      <a:schemeClr val="tx1"/>
                    </a:solidFill>
                  </a:rPr>
                  <a:t> to the kernel</a:t>
                </a:r>
              </a:p>
              <a:p>
                <a:pPr marL="457200" indent="-457200">
                  <a:buFont typeface="Wingdings" panose="05000000000000000000" pitchFamily="2" charset="2"/>
                  <a:buChar char="§"/>
                </a:pPr>
                <a:r>
                  <a:rPr lang="en-US" sz="2400" dirty="0">
                    <a:solidFill>
                      <a:srgbClr val="7030A0"/>
                    </a:solidFill>
                  </a:rPr>
                  <a:t>Output channels: </a:t>
                </a:r>
                <a:r>
                  <a:rPr lang="en-US" sz="2400" dirty="0">
                    <a:solidFill>
                      <a:schemeClr val="tx1"/>
                    </a:solidFill>
                  </a:rPr>
                  <a:t>Similar to number of neurons in a linear layer, allows different features to be learned in each output channel. There is one </a:t>
                </a:r>
                <a14:m>
                  <m:oMath xmlns:m="http://schemas.openxmlformats.org/officeDocument/2006/math">
                    <m:sSub>
                      <m:sSubPr>
                        <m:ctrlPr>
                          <a:rPr lang="en-US" sz="2400" b="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𝐶</m:t>
                        </m:r>
                      </m:e>
                      <m:sub>
                        <m:r>
                          <a:rPr lang="en-US" sz="2400" b="0" i="1" smtClean="0">
                            <a:solidFill>
                              <a:schemeClr val="tx1"/>
                            </a:solidFill>
                            <a:latin typeface="Cambria Math" panose="02040503050406030204" pitchFamily="18" charset="0"/>
                          </a:rPr>
                          <m:t>𝑖𝑛</m:t>
                        </m:r>
                      </m:sub>
                    </m:sSub>
                    <m:r>
                      <a:rPr lang="en-US" sz="2400" b="0" i="1" smtClean="0">
                        <a:solidFill>
                          <a:schemeClr val="tx1"/>
                        </a:solidFill>
                        <a:latin typeface="Cambria Math" panose="02040503050406030204" pitchFamily="18" charset="0"/>
                      </a:rPr>
                      <m:t>×</m:t>
                    </m:r>
                    <m:r>
                      <a:rPr lang="en-US" sz="2400" b="0" i="1" smtClean="0">
                        <a:solidFill>
                          <a:schemeClr val="tx1"/>
                        </a:solidFill>
                        <a:latin typeface="Cambria Math" panose="02040503050406030204" pitchFamily="18" charset="0"/>
                      </a:rPr>
                      <m:t>𝐾</m:t>
                    </m:r>
                    <m:r>
                      <a:rPr lang="en-US" sz="2400" b="0" i="1" smtClean="0">
                        <a:solidFill>
                          <a:schemeClr val="tx1"/>
                        </a:solidFill>
                        <a:latin typeface="Cambria Math" panose="02040503050406030204" pitchFamily="18" charset="0"/>
                      </a:rPr>
                      <m:t>×</m:t>
                    </m:r>
                    <m:r>
                      <a:rPr lang="en-US" sz="2400" b="0" i="1" smtClean="0">
                        <a:solidFill>
                          <a:schemeClr val="tx1"/>
                        </a:solidFill>
                        <a:latin typeface="Cambria Math" panose="02040503050406030204" pitchFamily="18" charset="0"/>
                      </a:rPr>
                      <m:t>𝐾</m:t>
                    </m:r>
                  </m:oMath>
                </a14:m>
                <a:r>
                  <a:rPr lang="en-US" sz="2400" dirty="0">
                    <a:solidFill>
                      <a:srgbClr val="7030A0"/>
                    </a:solidFill>
                  </a:rPr>
                  <a:t> </a:t>
                </a:r>
                <a:r>
                  <a:rPr lang="en-US" sz="2400" dirty="0">
                    <a:solidFill>
                      <a:schemeClr val="tx1"/>
                    </a:solidFill>
                  </a:rPr>
                  <a:t>kernel for each output channel, where </a:t>
                </a:r>
                <a14:m>
                  <m:oMath xmlns:m="http://schemas.openxmlformats.org/officeDocument/2006/math">
                    <m:r>
                      <a:rPr lang="en-US" sz="2400" b="0" i="1" smtClean="0">
                        <a:solidFill>
                          <a:schemeClr val="tx1"/>
                        </a:solidFill>
                        <a:latin typeface="Cambria Math" panose="02040503050406030204" pitchFamily="18" charset="0"/>
                      </a:rPr>
                      <m:t>𝐾</m:t>
                    </m:r>
                  </m:oMath>
                </a14:m>
                <a:r>
                  <a:rPr lang="en-US" sz="2400" dirty="0">
                    <a:solidFill>
                      <a:schemeClr val="tx1"/>
                    </a:solidFill>
                  </a:rPr>
                  <a:t> is the kernel size and </a:t>
                </a:r>
                <a14:m>
                  <m:oMath xmlns:m="http://schemas.openxmlformats.org/officeDocument/2006/math">
                    <m:sSub>
                      <m:sSubPr>
                        <m:ctrlPr>
                          <a:rPr lang="en-US" sz="2400" b="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𝐶</m:t>
                        </m:r>
                      </m:e>
                      <m:sub>
                        <m:r>
                          <a:rPr lang="en-US" sz="2400" b="0" i="1" smtClean="0">
                            <a:solidFill>
                              <a:schemeClr val="tx1"/>
                            </a:solidFill>
                            <a:latin typeface="Cambria Math" panose="02040503050406030204" pitchFamily="18" charset="0"/>
                          </a:rPr>
                          <m:t>𝑖𝑛</m:t>
                        </m:r>
                      </m:sub>
                    </m:sSub>
                  </m:oMath>
                </a14:m>
                <a:r>
                  <a:rPr lang="en-US" sz="2400" dirty="0">
                    <a:solidFill>
                      <a:schemeClr val="tx1"/>
                    </a:solidFill>
                  </a:rPr>
                  <a:t> is the number of input channels</a:t>
                </a:r>
              </a:p>
              <a:p>
                <a:pPr marL="457200" indent="-457200">
                  <a:buFont typeface="Wingdings" panose="05000000000000000000" pitchFamily="2" charset="2"/>
                  <a:buChar char="§"/>
                </a:pPr>
                <a:r>
                  <a:rPr lang="en-US" sz="2400" dirty="0">
                    <a:solidFill>
                      <a:srgbClr val="7030A0"/>
                    </a:solidFill>
                  </a:rPr>
                  <a:t>Bias term or not:</a:t>
                </a:r>
                <a:r>
                  <a:rPr lang="en-US" sz="2400" dirty="0">
                    <a:solidFill>
                      <a:schemeClr val="tx1"/>
                    </a:solidFill>
                  </a:rPr>
                  <a:t> Just like linear layers, we can include a bias term or not. If including a bias term for a convolutional layer, there is one bias parameter for each output channel</a:t>
                </a:r>
              </a:p>
              <a:p>
                <a:r>
                  <a:rPr lang="en-US" dirty="0"/>
                  <a:t>Parameters</a:t>
                </a:r>
                <a:endParaRPr lang="en-US" sz="2400" dirty="0"/>
              </a:p>
              <a:p>
                <a:pPr marL="457200" indent="-457200">
                  <a:buFont typeface="Wingdings" panose="05000000000000000000" pitchFamily="2" charset="2"/>
                  <a:buChar char="§"/>
                </a:pPr>
                <a:r>
                  <a:rPr lang="en-US" sz="2400" dirty="0">
                    <a:solidFill>
                      <a:schemeClr val="tx1"/>
                    </a:solidFill>
                  </a:rPr>
                  <a:t>The contents of every entry in a kernel is a weight parameter. So the total number of parameters for one 2D convolution layer is </a:t>
                </a:r>
                <a14:m>
                  <m:oMath xmlns:m="http://schemas.openxmlformats.org/officeDocument/2006/math">
                    <m:sSub>
                      <m:sSubPr>
                        <m:ctrlPr>
                          <a:rPr lang="en-US" sz="2400" b="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𝐶</m:t>
                        </m:r>
                      </m:e>
                      <m:sub>
                        <m:r>
                          <a:rPr lang="en-US" sz="2400" b="0" i="1" smtClean="0">
                            <a:solidFill>
                              <a:schemeClr val="tx1"/>
                            </a:solidFill>
                            <a:latin typeface="Cambria Math" panose="02040503050406030204" pitchFamily="18" charset="0"/>
                          </a:rPr>
                          <m:t>𝑜𝑢𝑡</m:t>
                        </m:r>
                      </m:sub>
                    </m:sSub>
                    <m:r>
                      <a:rPr lang="en-US" sz="2400" b="0" i="1" smtClean="0">
                        <a:solidFill>
                          <a:schemeClr val="tx1"/>
                        </a:solidFill>
                        <a:latin typeface="Cambria Math" panose="02040503050406030204" pitchFamily="18" charset="0"/>
                      </a:rPr>
                      <m:t>×(</m:t>
                    </m:r>
                    <m:sSub>
                      <m:sSubPr>
                        <m:ctrlPr>
                          <a:rPr lang="en-US" sz="2400" b="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𝐶</m:t>
                        </m:r>
                      </m:e>
                      <m:sub>
                        <m:r>
                          <a:rPr lang="en-US" sz="2400" b="0" i="1" smtClean="0">
                            <a:solidFill>
                              <a:schemeClr val="tx1"/>
                            </a:solidFill>
                            <a:latin typeface="Cambria Math" panose="02040503050406030204" pitchFamily="18" charset="0"/>
                          </a:rPr>
                          <m:t>𝑖𝑛</m:t>
                        </m:r>
                      </m:sub>
                    </m:sSub>
                    <m:r>
                      <a:rPr lang="en-US" sz="2400" b="0" i="1" smtClean="0">
                        <a:solidFill>
                          <a:schemeClr val="tx1"/>
                        </a:solidFill>
                        <a:latin typeface="Cambria Math" panose="02040503050406030204" pitchFamily="18" charset="0"/>
                      </a:rPr>
                      <m:t>×</m:t>
                    </m:r>
                    <m:r>
                      <a:rPr lang="en-US" sz="2400" b="0" i="1" smtClean="0">
                        <a:solidFill>
                          <a:schemeClr val="tx1"/>
                        </a:solidFill>
                        <a:latin typeface="Cambria Math" panose="02040503050406030204" pitchFamily="18" charset="0"/>
                      </a:rPr>
                      <m:t>𝐾</m:t>
                    </m:r>
                    <m:r>
                      <a:rPr lang="en-US" sz="2400" b="0" i="1" smtClean="0">
                        <a:solidFill>
                          <a:schemeClr val="tx1"/>
                        </a:solidFill>
                        <a:latin typeface="Cambria Math" panose="02040503050406030204" pitchFamily="18" charset="0"/>
                      </a:rPr>
                      <m:t>×</m:t>
                    </m:r>
                    <m:r>
                      <a:rPr lang="en-US" sz="2400" b="0" i="1" smtClean="0">
                        <a:solidFill>
                          <a:schemeClr val="tx1"/>
                        </a:solidFill>
                        <a:latin typeface="Cambria Math" panose="02040503050406030204" pitchFamily="18" charset="0"/>
                      </a:rPr>
                      <m:t>𝐾</m:t>
                    </m:r>
                    <m:r>
                      <a:rPr lang="en-US" sz="2400" b="0" i="1" smtClean="0">
                        <a:solidFill>
                          <a:schemeClr val="tx1"/>
                        </a:solidFill>
                        <a:latin typeface="Cambria Math" panose="02040503050406030204" pitchFamily="18" charset="0"/>
                      </a:rPr>
                      <m:t>)</m:t>
                    </m:r>
                  </m:oMath>
                </a14:m>
                <a:r>
                  <a:rPr lang="en-US" sz="2400" dirty="0">
                    <a:solidFill>
                      <a:schemeClr val="tx1"/>
                    </a:solidFill>
                  </a:rPr>
                  <a:t> plus </a:t>
                </a:r>
                <a14:m>
                  <m:oMath xmlns:m="http://schemas.openxmlformats.org/officeDocument/2006/math">
                    <m:sSub>
                      <m:sSubPr>
                        <m:ctrlPr>
                          <a:rPr lang="en-US" sz="2400" b="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𝐶</m:t>
                        </m:r>
                      </m:e>
                      <m:sub>
                        <m:r>
                          <a:rPr lang="en-US" sz="2400" b="0" i="1" smtClean="0">
                            <a:solidFill>
                              <a:schemeClr val="tx1"/>
                            </a:solidFill>
                            <a:latin typeface="Cambria Math" panose="02040503050406030204" pitchFamily="18" charset="0"/>
                          </a:rPr>
                          <m:t>𝑜𝑢𝑡</m:t>
                        </m:r>
                      </m:sub>
                    </m:sSub>
                  </m:oMath>
                </a14:m>
                <a:r>
                  <a:rPr lang="en-US" sz="2400" dirty="0">
                    <a:solidFill>
                      <a:schemeClr val="tx1"/>
                    </a:solidFill>
                  </a:rPr>
                  <a:t> bias parameters if those are included.</a:t>
                </a:r>
              </a:p>
              <a:p>
                <a:endParaRPr lang="en-US" sz="2400" dirty="0"/>
              </a:p>
            </p:txBody>
          </p:sp>
        </mc:Choice>
        <mc:Fallback>
          <p:sp>
            <p:nvSpPr>
              <p:cNvPr id="6" name="Content Placeholder 5">
                <a:extLst>
                  <a:ext uri="{FF2B5EF4-FFF2-40B4-BE49-F238E27FC236}">
                    <a16:creationId xmlns:a16="http://schemas.microsoft.com/office/drawing/2014/main" id="{7BA5EC4D-B76E-86F6-7BA8-538119ACE952}"/>
                  </a:ext>
                </a:extLst>
              </p:cNvPr>
              <p:cNvSpPr>
                <a:spLocks noGrp="1" noRot="1" noChangeAspect="1" noMove="1" noResize="1" noEditPoints="1" noAdjustHandles="1" noChangeArrowheads="1" noChangeShapeType="1" noTextEdit="1"/>
              </p:cNvSpPr>
              <p:nvPr>
                <p:ph idx="1"/>
              </p:nvPr>
            </p:nvSpPr>
            <p:spPr>
              <a:blipFill>
                <a:blip r:embed="rId2"/>
                <a:stretch>
                  <a:fillRect l="-1217" t="-5090" r="-1043" b="-174251"/>
                </a:stretch>
              </a:blipFill>
            </p:spPr>
            <p:txBody>
              <a:bodyPr/>
              <a:lstStyle/>
              <a:p>
                <a:r>
                  <a:rPr lang="en-US">
                    <a:noFill/>
                  </a:rPr>
                  <a:t> </a:t>
                </a:r>
              </a:p>
            </p:txBody>
          </p:sp>
        </mc:Fallback>
      </mc:AlternateContent>
    </p:spTree>
    <p:extLst>
      <p:ext uri="{BB962C8B-B14F-4D97-AF65-F5344CB8AC3E}">
        <p14:creationId xmlns:p14="http://schemas.microsoft.com/office/powerpoint/2010/main" val="285646996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0AE55-001B-AD98-136D-7B6B5D16EED6}"/>
              </a:ext>
            </a:extLst>
          </p:cNvPr>
          <p:cNvSpPr>
            <a:spLocks noGrp="1"/>
          </p:cNvSpPr>
          <p:nvPr>
            <p:ph type="title"/>
          </p:nvPr>
        </p:nvSpPr>
        <p:spPr/>
        <p:txBody>
          <a:bodyPr/>
          <a:lstStyle/>
          <a:p>
            <a:r>
              <a:rPr lang="en-US" dirty="0"/>
              <a:t>Convolution and Pooling Layers</a:t>
            </a:r>
          </a:p>
        </p:txBody>
      </p:sp>
      <p:sp>
        <p:nvSpPr>
          <p:cNvPr id="6" name="Content Placeholder 5">
            <a:extLst>
              <a:ext uri="{FF2B5EF4-FFF2-40B4-BE49-F238E27FC236}">
                <a16:creationId xmlns:a16="http://schemas.microsoft.com/office/drawing/2014/main" id="{7BA5EC4D-B76E-86F6-7BA8-538119ACE952}"/>
              </a:ext>
            </a:extLst>
          </p:cNvPr>
          <p:cNvSpPr>
            <a:spLocks noGrp="1"/>
          </p:cNvSpPr>
          <p:nvPr>
            <p:ph idx="1"/>
          </p:nvPr>
        </p:nvSpPr>
        <p:spPr/>
        <p:txBody>
          <a:bodyPr/>
          <a:lstStyle/>
          <a:p>
            <a:r>
              <a:rPr lang="en-US" dirty="0"/>
              <a:t>Hyperparameters (cont.)</a:t>
            </a:r>
          </a:p>
          <a:p>
            <a:pPr marL="457200" indent="-457200">
              <a:buFont typeface="Wingdings" panose="05000000000000000000" pitchFamily="2" charset="2"/>
              <a:buChar char="§"/>
            </a:pPr>
            <a:r>
              <a:rPr lang="en-US" sz="2400" dirty="0">
                <a:solidFill>
                  <a:srgbClr val="7030A0"/>
                </a:solidFill>
              </a:rPr>
              <a:t>Stride: </a:t>
            </a:r>
            <a:r>
              <a:rPr lang="en-US" sz="2400" dirty="0">
                <a:solidFill>
                  <a:schemeClr val="tx1"/>
                </a:solidFill>
              </a:rPr>
              <a:t>How much to shift the kernel over while performing the convolution (usually the same in each direction). A stride of 1 will output and image that is roughly the same size as the input (see padding), while a stride of 2 will produce an image that is 2x smaller in both width and height</a:t>
            </a:r>
          </a:p>
          <a:p>
            <a:pPr marL="457200" indent="-457200">
              <a:buFont typeface="Wingdings" panose="05000000000000000000" pitchFamily="2" charset="2"/>
              <a:buChar char="§"/>
            </a:pPr>
            <a:r>
              <a:rPr lang="en-US" sz="2400" dirty="0">
                <a:solidFill>
                  <a:srgbClr val="7030A0"/>
                </a:solidFill>
              </a:rPr>
              <a:t>Padding: </a:t>
            </a:r>
            <a:r>
              <a:rPr lang="en-US" sz="2400" dirty="0">
                <a:solidFill>
                  <a:schemeClr val="tx1"/>
                </a:solidFill>
              </a:rPr>
              <a:t>Effectively add rows/columns around the input image to deal with (literal) edge cases better. Often used to keep the exact same size output image as the input (with stride=1)</a:t>
            </a:r>
          </a:p>
          <a:p>
            <a:pPr marL="457200" indent="-457200">
              <a:buFont typeface="Wingdings" panose="05000000000000000000" pitchFamily="2" charset="2"/>
              <a:buChar char="§"/>
            </a:pPr>
            <a:r>
              <a:rPr lang="en-US" sz="2400" dirty="0">
                <a:solidFill>
                  <a:srgbClr val="7030A0"/>
                </a:solidFill>
              </a:rPr>
              <a:t>Pooling: </a:t>
            </a:r>
            <a:r>
              <a:rPr lang="en-US" sz="2400" dirty="0">
                <a:solidFill>
                  <a:schemeClr val="tx1"/>
                </a:solidFill>
              </a:rPr>
              <a:t>Average or Max convolutions are just operations to combine pixels and don't have any parameters. Max pooling is more common over average pooling</a:t>
            </a:r>
            <a:endParaRPr lang="en-US" sz="2400" dirty="0"/>
          </a:p>
        </p:txBody>
      </p:sp>
    </p:spTree>
    <p:extLst>
      <p:ext uri="{BB962C8B-B14F-4D97-AF65-F5344CB8AC3E}">
        <p14:creationId xmlns:p14="http://schemas.microsoft.com/office/powerpoint/2010/main" val="320423531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0AE55-001B-AD98-136D-7B6B5D16EED6}"/>
              </a:ext>
            </a:extLst>
          </p:cNvPr>
          <p:cNvSpPr>
            <a:spLocks noGrp="1"/>
          </p:cNvSpPr>
          <p:nvPr>
            <p:ph type="title"/>
          </p:nvPr>
        </p:nvSpPr>
        <p:spPr/>
        <p:txBody>
          <a:bodyPr/>
          <a:lstStyle/>
          <a:p>
            <a:r>
              <a:rPr lang="en-US" dirty="0"/>
              <a:t>Convolution and Pooling Layers</a:t>
            </a:r>
          </a:p>
        </p:txBody>
      </p:sp>
      <p:sp>
        <p:nvSpPr>
          <p:cNvPr id="6" name="Content Placeholder 5">
            <a:extLst>
              <a:ext uri="{FF2B5EF4-FFF2-40B4-BE49-F238E27FC236}">
                <a16:creationId xmlns:a16="http://schemas.microsoft.com/office/drawing/2014/main" id="{7BA5EC4D-B76E-86F6-7BA8-538119ACE952}"/>
              </a:ext>
            </a:extLst>
          </p:cNvPr>
          <p:cNvSpPr>
            <a:spLocks noGrp="1"/>
          </p:cNvSpPr>
          <p:nvPr>
            <p:ph idx="1"/>
          </p:nvPr>
        </p:nvSpPr>
        <p:spPr/>
        <p:txBody>
          <a:bodyPr/>
          <a:lstStyle/>
          <a:p>
            <a:r>
              <a:rPr lang="en-US" dirty="0"/>
              <a:t>Forward and backward passes</a:t>
            </a:r>
          </a:p>
          <a:p>
            <a:pPr marL="457200" indent="-457200">
              <a:buFont typeface="Wingdings" panose="05000000000000000000" pitchFamily="2" charset="2"/>
              <a:buChar char="§"/>
            </a:pPr>
            <a:r>
              <a:rPr lang="en-US" sz="2400" dirty="0">
                <a:solidFill>
                  <a:srgbClr val="7030A0"/>
                </a:solidFill>
              </a:rPr>
              <a:t>Math: </a:t>
            </a:r>
            <a:r>
              <a:rPr lang="en-US" sz="2400" dirty="0">
                <a:solidFill>
                  <a:schemeClr val="tx1"/>
                </a:solidFill>
              </a:rPr>
              <a:t>Convolutions are just multiplications and additions with a bunch of for-loops, just like the matrix multiplication in linear layers. In fact, convolutions </a:t>
            </a:r>
            <a:r>
              <a:rPr lang="en-US" sz="2400" i="1" dirty="0">
                <a:solidFill>
                  <a:schemeClr val="tx1"/>
                </a:solidFill>
              </a:rPr>
              <a:t>are</a:t>
            </a:r>
            <a:r>
              <a:rPr lang="en-US" sz="2400" dirty="0">
                <a:solidFill>
                  <a:schemeClr val="tx1"/>
                </a:solidFill>
              </a:rPr>
              <a:t> linear layers; they just apply the linear operations to different combinations of input values and weights. Thus, the calculus for backpropagation is essentially the same as a linear layer, just with some reshaping of the data.</a:t>
            </a:r>
          </a:p>
          <a:p>
            <a:pPr marL="457200" indent="-457200">
              <a:buFont typeface="Wingdings" panose="05000000000000000000" pitchFamily="2" charset="2"/>
              <a:buChar char="§"/>
            </a:pPr>
            <a:r>
              <a:rPr lang="en-US" sz="2400" dirty="0">
                <a:solidFill>
                  <a:srgbClr val="7030A0"/>
                </a:solidFill>
              </a:rPr>
              <a:t>Computation: </a:t>
            </a:r>
            <a:r>
              <a:rPr lang="en-US" sz="2400" dirty="0">
                <a:solidFill>
                  <a:schemeClr val="tx1"/>
                </a:solidFill>
              </a:rPr>
              <a:t>Just like linear layers convolutions and pooling layers have a ton of embarrassingly parallel multiplication and addition operations across lots of data. GPUs and more recently TPUs are designed for these operations, making these hardware components essentially for neural net training</a:t>
            </a:r>
            <a:endParaRPr lang="en-US" sz="2400" dirty="0"/>
          </a:p>
        </p:txBody>
      </p:sp>
    </p:spTree>
    <p:extLst>
      <p:ext uri="{BB962C8B-B14F-4D97-AF65-F5344CB8AC3E}">
        <p14:creationId xmlns:p14="http://schemas.microsoft.com/office/powerpoint/2010/main" val="136981397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7BD6F-0FB9-5BDA-9616-AFE6AA35485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BC8D43-6CEA-9DCC-F24E-C175F422C1C6}"/>
              </a:ext>
            </a:extLst>
          </p:cNvPr>
          <p:cNvSpPr>
            <a:spLocks noGrp="1"/>
          </p:cNvSpPr>
          <p:nvPr>
            <p:ph idx="1"/>
          </p:nvPr>
        </p:nvSpPr>
        <p:spPr>
          <a:xfrm>
            <a:off x="6724299" y="775723"/>
            <a:ext cx="5064930" cy="2039539"/>
          </a:xfrm>
        </p:spPr>
        <p:txBody>
          <a:bodyPr/>
          <a:lstStyle/>
          <a:p>
            <a:r>
              <a:rPr lang="en-US" dirty="0" err="1"/>
              <a:t>AlexNet</a:t>
            </a:r>
            <a:r>
              <a:rPr lang="en-US" dirty="0"/>
              <a:t>, 2012</a:t>
            </a: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p:txBody>
      </p:sp>
      <p:sp>
        <p:nvSpPr>
          <p:cNvPr id="7" name="TextBox 6">
            <a:extLst>
              <a:ext uri="{FF2B5EF4-FFF2-40B4-BE49-F238E27FC236}">
                <a16:creationId xmlns:a16="http://schemas.microsoft.com/office/drawing/2014/main" id="{6EA936BF-E5A8-58AF-D2D2-E252CE93C78F}"/>
              </a:ext>
            </a:extLst>
          </p:cNvPr>
          <p:cNvSpPr txBox="1"/>
          <p:nvPr/>
        </p:nvSpPr>
        <p:spPr>
          <a:xfrm>
            <a:off x="6724299" y="1225651"/>
            <a:ext cx="5467701" cy="5355312"/>
          </a:xfrm>
          <a:prstGeom prst="rect">
            <a:avLst/>
          </a:prstGeom>
          <a:noFill/>
        </p:spPr>
        <p:txBody>
          <a:bodyPr wrap="square">
            <a:spAutoFit/>
          </a:bodyPr>
          <a:lstStyle/>
          <a:p>
            <a:r>
              <a:rPr lang="en-US" dirty="0"/>
              <a:t>Input: 3, 224, 224</a:t>
            </a:r>
          </a:p>
          <a:p>
            <a:r>
              <a:rPr lang="en-US" dirty="0"/>
              <a:t>nn.</a:t>
            </a:r>
            <a:r>
              <a:rPr lang="en-US" dirty="0">
                <a:solidFill>
                  <a:srgbClr val="7030A0"/>
                </a:solidFill>
              </a:rPr>
              <a:t>Conv2d</a:t>
            </a:r>
            <a:r>
              <a:rPr lang="en-US" dirty="0"/>
              <a:t>(channels=</a:t>
            </a:r>
            <a:r>
              <a:rPr lang="en-US" dirty="0">
                <a:solidFill>
                  <a:srgbClr val="0070C0"/>
                </a:solidFill>
              </a:rPr>
              <a:t>96</a:t>
            </a:r>
            <a:r>
              <a:rPr lang="en-US" dirty="0"/>
              <a:t>, </a:t>
            </a:r>
            <a:r>
              <a:rPr lang="en-US" dirty="0" err="1"/>
              <a:t>kernel_size</a:t>
            </a:r>
            <a:r>
              <a:rPr lang="en-US" dirty="0"/>
              <a:t>=</a:t>
            </a:r>
            <a:r>
              <a:rPr lang="en-US" dirty="0">
                <a:solidFill>
                  <a:srgbClr val="0070C0"/>
                </a:solidFill>
              </a:rPr>
              <a:t>11</a:t>
            </a:r>
            <a:r>
              <a:rPr lang="en-US" dirty="0"/>
              <a:t>, stride=</a:t>
            </a:r>
            <a:r>
              <a:rPr lang="en-US" dirty="0">
                <a:solidFill>
                  <a:srgbClr val="0070C0"/>
                </a:solidFill>
              </a:rPr>
              <a:t>4</a:t>
            </a:r>
            <a:r>
              <a:rPr lang="en-US" dirty="0"/>
              <a:t>), </a:t>
            </a:r>
          </a:p>
          <a:p>
            <a:r>
              <a:rPr lang="en-US" dirty="0"/>
              <a:t>	</a:t>
            </a:r>
            <a:r>
              <a:rPr lang="en-US" dirty="0" err="1"/>
              <a:t>nn.</a:t>
            </a:r>
            <a:r>
              <a:rPr lang="en-US" dirty="0" err="1">
                <a:solidFill>
                  <a:srgbClr val="00B050"/>
                </a:solidFill>
              </a:rPr>
              <a:t>BatchNorm</a:t>
            </a:r>
            <a:r>
              <a:rPr lang="en-US" dirty="0"/>
              <a:t>(),   </a:t>
            </a:r>
            <a:r>
              <a:rPr lang="en-US" dirty="0" err="1"/>
              <a:t>nn.</a:t>
            </a:r>
            <a:r>
              <a:rPr lang="en-US" dirty="0" err="1">
                <a:solidFill>
                  <a:srgbClr val="C00000"/>
                </a:solidFill>
              </a:rPr>
              <a:t>ReLU</a:t>
            </a:r>
            <a:r>
              <a:rPr lang="en-US" dirty="0"/>
              <a:t>(),</a:t>
            </a:r>
          </a:p>
          <a:p>
            <a:r>
              <a:rPr lang="en-US" dirty="0"/>
              <a:t>nn.</a:t>
            </a:r>
            <a:r>
              <a:rPr lang="en-US" dirty="0">
                <a:solidFill>
                  <a:srgbClr val="7030A0"/>
                </a:solidFill>
              </a:rPr>
              <a:t>MaxPool2d</a:t>
            </a:r>
            <a:r>
              <a:rPr lang="en-US" dirty="0"/>
              <a:t>(</a:t>
            </a:r>
            <a:r>
              <a:rPr lang="en-US" dirty="0" err="1"/>
              <a:t>kernel_size</a:t>
            </a:r>
            <a:r>
              <a:rPr lang="en-US" dirty="0"/>
              <a:t>=</a:t>
            </a:r>
            <a:r>
              <a:rPr lang="en-US" dirty="0">
                <a:solidFill>
                  <a:srgbClr val="0070C0"/>
                </a:solidFill>
              </a:rPr>
              <a:t>3</a:t>
            </a:r>
            <a:r>
              <a:rPr lang="en-US" dirty="0"/>
              <a:t>, stride=</a:t>
            </a:r>
            <a:r>
              <a:rPr lang="en-US" dirty="0">
                <a:solidFill>
                  <a:srgbClr val="0070C0"/>
                </a:solidFill>
              </a:rPr>
              <a:t>2</a:t>
            </a:r>
            <a:r>
              <a:rPr lang="en-US" dirty="0"/>
              <a:t>),</a:t>
            </a:r>
          </a:p>
          <a:p>
            <a:r>
              <a:rPr lang="en-US" dirty="0"/>
              <a:t>nn.</a:t>
            </a:r>
            <a:r>
              <a:rPr lang="en-US" dirty="0">
                <a:solidFill>
                  <a:srgbClr val="7030A0"/>
                </a:solidFill>
              </a:rPr>
              <a:t>Conv2d</a:t>
            </a:r>
            <a:r>
              <a:rPr lang="en-US" dirty="0"/>
              <a:t>(channels=</a:t>
            </a:r>
            <a:r>
              <a:rPr lang="en-US" dirty="0">
                <a:solidFill>
                  <a:srgbClr val="0070C0"/>
                </a:solidFill>
              </a:rPr>
              <a:t>256</a:t>
            </a:r>
            <a:r>
              <a:rPr lang="en-US" dirty="0"/>
              <a:t>, </a:t>
            </a:r>
            <a:r>
              <a:rPr lang="en-US" dirty="0" err="1"/>
              <a:t>kernel_size</a:t>
            </a:r>
            <a:r>
              <a:rPr lang="en-US" dirty="0"/>
              <a:t>=</a:t>
            </a:r>
            <a:r>
              <a:rPr lang="en-US" dirty="0">
                <a:solidFill>
                  <a:srgbClr val="0070C0"/>
                </a:solidFill>
              </a:rPr>
              <a:t>5</a:t>
            </a:r>
            <a:r>
              <a:rPr lang="en-US" dirty="0"/>
              <a:t>), </a:t>
            </a:r>
          </a:p>
          <a:p>
            <a:r>
              <a:rPr lang="en-US" dirty="0"/>
              <a:t>	</a:t>
            </a:r>
            <a:r>
              <a:rPr lang="en-US" dirty="0" err="1"/>
              <a:t>nn.</a:t>
            </a:r>
            <a:r>
              <a:rPr lang="en-US" dirty="0" err="1">
                <a:solidFill>
                  <a:srgbClr val="00B050"/>
                </a:solidFill>
              </a:rPr>
              <a:t>BatchNorm</a:t>
            </a:r>
            <a:r>
              <a:rPr lang="en-US" dirty="0"/>
              <a:t>(256),   </a:t>
            </a:r>
            <a:r>
              <a:rPr lang="en-US" dirty="0" err="1"/>
              <a:t>nn.</a:t>
            </a:r>
            <a:r>
              <a:rPr lang="en-US" dirty="0" err="1">
                <a:solidFill>
                  <a:srgbClr val="C00000"/>
                </a:solidFill>
              </a:rPr>
              <a:t>ReLU</a:t>
            </a:r>
            <a:r>
              <a:rPr lang="en-US" dirty="0"/>
              <a:t>(),</a:t>
            </a:r>
          </a:p>
          <a:p>
            <a:r>
              <a:rPr lang="en-US" dirty="0"/>
              <a:t>nn.</a:t>
            </a:r>
            <a:r>
              <a:rPr lang="en-US" dirty="0">
                <a:solidFill>
                  <a:srgbClr val="7030A0"/>
                </a:solidFill>
              </a:rPr>
              <a:t>MaxPool2d</a:t>
            </a:r>
            <a:r>
              <a:rPr lang="en-US" dirty="0"/>
              <a:t>(</a:t>
            </a:r>
            <a:r>
              <a:rPr lang="en-US" dirty="0" err="1"/>
              <a:t>kernel_size</a:t>
            </a:r>
            <a:r>
              <a:rPr lang="en-US" dirty="0"/>
              <a:t>=</a:t>
            </a:r>
            <a:r>
              <a:rPr lang="en-US" dirty="0">
                <a:solidFill>
                  <a:srgbClr val="0070C0"/>
                </a:solidFill>
              </a:rPr>
              <a:t>3</a:t>
            </a:r>
            <a:r>
              <a:rPr lang="en-US" dirty="0"/>
              <a:t>, stride=</a:t>
            </a:r>
            <a:r>
              <a:rPr lang="en-US" dirty="0">
                <a:solidFill>
                  <a:srgbClr val="0070C0"/>
                </a:solidFill>
              </a:rPr>
              <a:t>2</a:t>
            </a:r>
            <a:r>
              <a:rPr lang="en-US" dirty="0"/>
              <a:t>),</a:t>
            </a:r>
          </a:p>
          <a:p>
            <a:r>
              <a:rPr lang="en-US" dirty="0"/>
              <a:t>nn.</a:t>
            </a:r>
            <a:r>
              <a:rPr lang="en-US" dirty="0">
                <a:solidFill>
                  <a:srgbClr val="7030A0"/>
                </a:solidFill>
              </a:rPr>
              <a:t>Conv2d</a:t>
            </a:r>
            <a:r>
              <a:rPr lang="en-US" dirty="0"/>
              <a:t>(channels=</a:t>
            </a:r>
            <a:r>
              <a:rPr lang="en-US" dirty="0">
                <a:solidFill>
                  <a:srgbClr val="0070C0"/>
                </a:solidFill>
              </a:rPr>
              <a:t>384</a:t>
            </a:r>
            <a:r>
              <a:rPr lang="en-US" dirty="0"/>
              <a:t>, </a:t>
            </a:r>
            <a:r>
              <a:rPr lang="en-US" dirty="0" err="1"/>
              <a:t>kernel_size</a:t>
            </a:r>
            <a:r>
              <a:rPr lang="en-US" dirty="0"/>
              <a:t>=</a:t>
            </a:r>
            <a:r>
              <a:rPr lang="en-US" dirty="0">
                <a:solidFill>
                  <a:srgbClr val="0070C0"/>
                </a:solidFill>
              </a:rPr>
              <a:t>3</a:t>
            </a:r>
            <a:r>
              <a:rPr lang="en-US" dirty="0"/>
              <a:t>), </a:t>
            </a:r>
          </a:p>
          <a:p>
            <a:r>
              <a:rPr lang="en-US" dirty="0"/>
              <a:t>	</a:t>
            </a:r>
            <a:r>
              <a:rPr lang="en-US" dirty="0" err="1"/>
              <a:t>nn.</a:t>
            </a:r>
            <a:r>
              <a:rPr lang="en-US" dirty="0" err="1">
                <a:solidFill>
                  <a:srgbClr val="00B050"/>
                </a:solidFill>
              </a:rPr>
              <a:t>BatchNorm</a:t>
            </a:r>
            <a:r>
              <a:rPr lang="en-US" dirty="0"/>
              <a:t>(384),   </a:t>
            </a:r>
            <a:r>
              <a:rPr lang="en-US" dirty="0" err="1"/>
              <a:t>nn.</a:t>
            </a:r>
            <a:r>
              <a:rPr lang="en-US" dirty="0" err="1">
                <a:solidFill>
                  <a:srgbClr val="C00000"/>
                </a:solidFill>
              </a:rPr>
              <a:t>ReLU</a:t>
            </a:r>
            <a:r>
              <a:rPr lang="en-US" dirty="0"/>
              <a:t>(),</a:t>
            </a:r>
          </a:p>
          <a:p>
            <a:r>
              <a:rPr lang="en-US" dirty="0"/>
              <a:t>nn.</a:t>
            </a:r>
            <a:r>
              <a:rPr lang="en-US" dirty="0">
                <a:solidFill>
                  <a:srgbClr val="7030A0"/>
                </a:solidFill>
              </a:rPr>
              <a:t>Conv2d</a:t>
            </a:r>
            <a:r>
              <a:rPr lang="en-US" dirty="0"/>
              <a:t>(channels=</a:t>
            </a:r>
            <a:r>
              <a:rPr lang="en-US" dirty="0">
                <a:solidFill>
                  <a:srgbClr val="0070C0"/>
                </a:solidFill>
              </a:rPr>
              <a:t>384</a:t>
            </a:r>
            <a:r>
              <a:rPr lang="en-US" dirty="0"/>
              <a:t>, </a:t>
            </a:r>
            <a:r>
              <a:rPr lang="en-US" dirty="0" err="1"/>
              <a:t>kernel_size</a:t>
            </a:r>
            <a:r>
              <a:rPr lang="en-US" dirty="0"/>
              <a:t>=</a:t>
            </a:r>
            <a:r>
              <a:rPr lang="en-US" dirty="0">
                <a:solidFill>
                  <a:srgbClr val="0070C0"/>
                </a:solidFill>
              </a:rPr>
              <a:t>3</a:t>
            </a:r>
            <a:r>
              <a:rPr lang="en-US" dirty="0"/>
              <a:t>), </a:t>
            </a:r>
          </a:p>
          <a:p>
            <a:r>
              <a:rPr lang="en-US" dirty="0"/>
              <a:t>	</a:t>
            </a:r>
            <a:r>
              <a:rPr lang="en-US" dirty="0" err="1"/>
              <a:t>nn.</a:t>
            </a:r>
            <a:r>
              <a:rPr lang="en-US" dirty="0" err="1">
                <a:solidFill>
                  <a:srgbClr val="00B050"/>
                </a:solidFill>
              </a:rPr>
              <a:t>BatchNorm</a:t>
            </a:r>
            <a:r>
              <a:rPr lang="en-US" dirty="0"/>
              <a:t>(384),   </a:t>
            </a:r>
            <a:r>
              <a:rPr lang="en-US" dirty="0" err="1"/>
              <a:t>nn.</a:t>
            </a:r>
            <a:r>
              <a:rPr lang="en-US" dirty="0" err="1">
                <a:solidFill>
                  <a:srgbClr val="C00000"/>
                </a:solidFill>
              </a:rPr>
              <a:t>ReLU</a:t>
            </a:r>
            <a:r>
              <a:rPr lang="en-US" dirty="0"/>
              <a:t>(),</a:t>
            </a:r>
          </a:p>
          <a:p>
            <a:r>
              <a:rPr lang="en-US" dirty="0"/>
              <a:t>nn.</a:t>
            </a:r>
            <a:r>
              <a:rPr lang="en-US" dirty="0">
                <a:solidFill>
                  <a:srgbClr val="7030A0"/>
                </a:solidFill>
              </a:rPr>
              <a:t>Conv2d</a:t>
            </a:r>
            <a:r>
              <a:rPr lang="en-US" dirty="0"/>
              <a:t>(channels=</a:t>
            </a:r>
            <a:r>
              <a:rPr lang="en-US" dirty="0">
                <a:solidFill>
                  <a:srgbClr val="0070C0"/>
                </a:solidFill>
              </a:rPr>
              <a:t>256</a:t>
            </a:r>
            <a:r>
              <a:rPr lang="en-US" dirty="0"/>
              <a:t>, </a:t>
            </a:r>
            <a:r>
              <a:rPr lang="en-US" dirty="0" err="1"/>
              <a:t>kernel_size</a:t>
            </a:r>
            <a:r>
              <a:rPr lang="en-US" dirty="0"/>
              <a:t>=</a:t>
            </a:r>
            <a:r>
              <a:rPr lang="en-US" dirty="0">
                <a:solidFill>
                  <a:srgbClr val="0070C0"/>
                </a:solidFill>
              </a:rPr>
              <a:t>3</a:t>
            </a:r>
            <a:r>
              <a:rPr lang="en-US" dirty="0"/>
              <a:t>), </a:t>
            </a:r>
          </a:p>
          <a:p>
            <a:r>
              <a:rPr lang="en-US" dirty="0"/>
              <a:t>	</a:t>
            </a:r>
            <a:r>
              <a:rPr lang="en-US" dirty="0" err="1"/>
              <a:t>nn.</a:t>
            </a:r>
            <a:r>
              <a:rPr lang="en-US" dirty="0" err="1">
                <a:solidFill>
                  <a:srgbClr val="00B050"/>
                </a:solidFill>
              </a:rPr>
              <a:t>BatchNorm</a:t>
            </a:r>
            <a:r>
              <a:rPr lang="en-US" dirty="0"/>
              <a:t>(256),   </a:t>
            </a:r>
            <a:r>
              <a:rPr lang="en-US" dirty="0" err="1"/>
              <a:t>nn.</a:t>
            </a:r>
            <a:r>
              <a:rPr lang="en-US" dirty="0" err="1">
                <a:solidFill>
                  <a:srgbClr val="C00000"/>
                </a:solidFill>
              </a:rPr>
              <a:t>ReLU</a:t>
            </a:r>
            <a:r>
              <a:rPr lang="en-US" dirty="0"/>
              <a:t>(),</a:t>
            </a:r>
          </a:p>
          <a:p>
            <a:r>
              <a:rPr lang="en-US" dirty="0"/>
              <a:t>nn.</a:t>
            </a:r>
            <a:r>
              <a:rPr lang="en-US" dirty="0">
                <a:solidFill>
                  <a:srgbClr val="7030A0"/>
                </a:solidFill>
              </a:rPr>
              <a:t>MaxPool2d</a:t>
            </a:r>
            <a:r>
              <a:rPr lang="en-US" dirty="0"/>
              <a:t>(</a:t>
            </a:r>
            <a:r>
              <a:rPr lang="en-US" dirty="0" err="1"/>
              <a:t>kernel_size</a:t>
            </a:r>
            <a:r>
              <a:rPr lang="en-US" dirty="0"/>
              <a:t>=</a:t>
            </a:r>
            <a:r>
              <a:rPr lang="en-US" dirty="0">
                <a:solidFill>
                  <a:srgbClr val="0070C0"/>
                </a:solidFill>
              </a:rPr>
              <a:t>3</a:t>
            </a:r>
            <a:r>
              <a:rPr lang="en-US" dirty="0"/>
              <a:t>, stride=</a:t>
            </a:r>
            <a:r>
              <a:rPr lang="en-US" dirty="0">
                <a:solidFill>
                  <a:srgbClr val="0070C0"/>
                </a:solidFill>
              </a:rPr>
              <a:t>2</a:t>
            </a:r>
            <a:r>
              <a:rPr lang="en-US" dirty="0"/>
              <a:t>),</a:t>
            </a:r>
          </a:p>
          <a:p>
            <a:r>
              <a:rPr lang="en-US" dirty="0"/>
              <a:t>	</a:t>
            </a:r>
            <a:r>
              <a:rPr lang="en-US" dirty="0" err="1"/>
              <a:t>nn.</a:t>
            </a:r>
            <a:r>
              <a:rPr lang="en-US" b="0" i="0" dirty="0" err="1">
                <a:solidFill>
                  <a:schemeClr val="accent2">
                    <a:lumMod val="75000"/>
                  </a:schemeClr>
                </a:solidFill>
                <a:effectLst/>
                <a:latin typeface="source-code-pro"/>
              </a:rPr>
              <a:t>Dropout</a:t>
            </a:r>
            <a:r>
              <a:rPr lang="en-US" dirty="0"/>
              <a:t>(</a:t>
            </a:r>
            <a:r>
              <a:rPr lang="en-US" dirty="0">
                <a:solidFill>
                  <a:srgbClr val="0070C0"/>
                </a:solidFill>
              </a:rPr>
              <a:t>0.5</a:t>
            </a:r>
            <a:r>
              <a:rPr lang="en-US" dirty="0"/>
              <a:t>),</a:t>
            </a:r>
          </a:p>
          <a:p>
            <a:r>
              <a:rPr lang="en-US" dirty="0" err="1"/>
              <a:t>nn.</a:t>
            </a:r>
            <a:r>
              <a:rPr lang="en-US" b="0" i="0" dirty="0" err="1">
                <a:solidFill>
                  <a:srgbClr val="5C2699"/>
                </a:solidFill>
                <a:effectLst/>
                <a:latin typeface="source-code-pro"/>
              </a:rPr>
              <a:t>Linear</a:t>
            </a:r>
            <a:r>
              <a:rPr lang="en-US" dirty="0"/>
              <a:t>(channels=</a:t>
            </a:r>
            <a:r>
              <a:rPr lang="en-US" dirty="0">
                <a:solidFill>
                  <a:srgbClr val="0070C0"/>
                </a:solidFill>
              </a:rPr>
              <a:t>4096</a:t>
            </a:r>
            <a:r>
              <a:rPr lang="en-US" dirty="0"/>
              <a:t>), </a:t>
            </a:r>
            <a:r>
              <a:rPr lang="en-US" dirty="0" err="1"/>
              <a:t>nn.</a:t>
            </a:r>
            <a:r>
              <a:rPr lang="en-US" dirty="0" err="1">
                <a:solidFill>
                  <a:srgbClr val="C00000"/>
                </a:solidFill>
              </a:rPr>
              <a:t>ReLU</a:t>
            </a:r>
            <a:r>
              <a:rPr lang="en-US" dirty="0"/>
              <a:t>(),</a:t>
            </a:r>
          </a:p>
          <a:p>
            <a:r>
              <a:rPr lang="en-US" dirty="0"/>
              <a:t>	</a:t>
            </a:r>
            <a:r>
              <a:rPr lang="en-US" dirty="0" err="1"/>
              <a:t>nn.</a:t>
            </a:r>
            <a:r>
              <a:rPr lang="en-US" b="0" i="0" dirty="0" err="1">
                <a:solidFill>
                  <a:schemeClr val="accent2">
                    <a:lumMod val="75000"/>
                  </a:schemeClr>
                </a:solidFill>
                <a:effectLst/>
                <a:latin typeface="source-code-pro"/>
              </a:rPr>
              <a:t>Dropout</a:t>
            </a:r>
            <a:r>
              <a:rPr lang="en-US" dirty="0"/>
              <a:t>(</a:t>
            </a:r>
            <a:r>
              <a:rPr lang="en-US" dirty="0">
                <a:solidFill>
                  <a:srgbClr val="0070C0"/>
                </a:solidFill>
              </a:rPr>
              <a:t>0.5</a:t>
            </a:r>
            <a:r>
              <a:rPr lang="en-US" dirty="0"/>
              <a:t>),</a:t>
            </a:r>
          </a:p>
          <a:p>
            <a:r>
              <a:rPr lang="en-US" dirty="0" err="1"/>
              <a:t>nn.</a:t>
            </a:r>
            <a:r>
              <a:rPr lang="en-US" b="0" i="0" dirty="0" err="1">
                <a:solidFill>
                  <a:srgbClr val="5C2699"/>
                </a:solidFill>
                <a:effectLst/>
                <a:latin typeface="source-code-pro"/>
              </a:rPr>
              <a:t>Linear</a:t>
            </a:r>
            <a:r>
              <a:rPr lang="en-US" dirty="0"/>
              <a:t>(channels=</a:t>
            </a:r>
            <a:r>
              <a:rPr lang="en-US" dirty="0">
                <a:solidFill>
                  <a:srgbClr val="0070C0"/>
                </a:solidFill>
              </a:rPr>
              <a:t>4096</a:t>
            </a:r>
            <a:r>
              <a:rPr lang="en-US" dirty="0"/>
              <a:t>), </a:t>
            </a:r>
            <a:r>
              <a:rPr lang="en-US" dirty="0" err="1"/>
              <a:t>nn.</a:t>
            </a:r>
            <a:r>
              <a:rPr lang="en-US" dirty="0" err="1">
                <a:solidFill>
                  <a:srgbClr val="C00000"/>
                </a:solidFill>
              </a:rPr>
              <a:t>ReLU</a:t>
            </a:r>
            <a:r>
              <a:rPr lang="en-US" dirty="0"/>
              <a:t>(),</a:t>
            </a:r>
          </a:p>
          <a:p>
            <a:r>
              <a:rPr lang="en-US" dirty="0" err="1"/>
              <a:t>nn.</a:t>
            </a:r>
            <a:r>
              <a:rPr lang="en-US" b="0" i="0" dirty="0" err="1">
                <a:solidFill>
                  <a:srgbClr val="5C2699"/>
                </a:solidFill>
                <a:effectLst/>
                <a:latin typeface="source-code-pro"/>
              </a:rPr>
              <a:t>Linear</a:t>
            </a:r>
            <a:r>
              <a:rPr lang="en-US" dirty="0"/>
              <a:t>(channels=</a:t>
            </a:r>
            <a:r>
              <a:rPr lang="en-US" dirty="0">
                <a:solidFill>
                  <a:srgbClr val="0070C0"/>
                </a:solidFill>
              </a:rPr>
              <a:t>1000</a:t>
            </a:r>
            <a:r>
              <a:rPr lang="en-US" dirty="0"/>
              <a:t>)</a:t>
            </a:r>
          </a:p>
        </p:txBody>
      </p:sp>
      <p:sp>
        <p:nvSpPr>
          <p:cNvPr id="2" name="Title 1">
            <a:extLst>
              <a:ext uri="{FF2B5EF4-FFF2-40B4-BE49-F238E27FC236}">
                <a16:creationId xmlns:a16="http://schemas.microsoft.com/office/drawing/2014/main" id="{210DEA2D-3836-9BB0-F29C-A2F465FCC96E}"/>
              </a:ext>
            </a:extLst>
          </p:cNvPr>
          <p:cNvSpPr>
            <a:spLocks noGrp="1"/>
          </p:cNvSpPr>
          <p:nvPr>
            <p:ph type="title"/>
          </p:nvPr>
        </p:nvSpPr>
        <p:spPr>
          <a:xfrm>
            <a:off x="552099" y="142167"/>
            <a:ext cx="10515600" cy="627812"/>
          </a:xfrm>
        </p:spPr>
        <p:txBody>
          <a:bodyPr/>
          <a:lstStyle/>
          <a:p>
            <a:r>
              <a:rPr lang="en-US" dirty="0"/>
              <a:t>Vision / Computer Vision History</a:t>
            </a:r>
          </a:p>
        </p:txBody>
      </p:sp>
      <p:sp>
        <p:nvSpPr>
          <p:cNvPr id="4" name="Content Placeholder 2">
            <a:extLst>
              <a:ext uri="{FF2B5EF4-FFF2-40B4-BE49-F238E27FC236}">
                <a16:creationId xmlns:a16="http://schemas.microsoft.com/office/drawing/2014/main" id="{705BD6B1-D3EA-B678-B7AB-FC7DE11DE315}"/>
              </a:ext>
            </a:extLst>
          </p:cNvPr>
          <p:cNvSpPr txBox="1">
            <a:spLocks/>
          </p:cNvSpPr>
          <p:nvPr/>
        </p:nvSpPr>
        <p:spPr>
          <a:xfrm>
            <a:off x="628299" y="788115"/>
            <a:ext cx="5064930" cy="2039539"/>
          </a:xfrm>
          <a:prstGeom prst="rect">
            <a:avLst/>
          </a:prstGeom>
        </p:spPr>
        <p:txBody>
          <a:bodyPr/>
          <a:lstStyle>
            <a:lvl1pPr marL="0" indent="0" algn="l" defTabSz="914400" rtl="0" eaLnBrk="1" latinLnBrk="0" hangingPunct="1">
              <a:lnSpc>
                <a:spcPct val="90000"/>
              </a:lnSpc>
              <a:spcBef>
                <a:spcPts val="1000"/>
              </a:spcBef>
              <a:buFont typeface="Wingdings" panose="05000000000000000000" pitchFamily="2" charset="2"/>
              <a:buNone/>
              <a:defRPr sz="2800" kern="1200">
                <a:solidFill>
                  <a:schemeClr val="accent1">
                    <a:lumMod val="75000"/>
                  </a:schemeClr>
                </a:solidFill>
                <a:latin typeface="+mn-lt"/>
                <a:ea typeface="+mn-ea"/>
                <a:cs typeface="+mn-cs"/>
              </a:defRPr>
            </a:lvl1pPr>
            <a:lvl2pPr marL="230188" indent="-230188"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460375" indent="-230188"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684213" indent="-223838"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914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t>LeNet</a:t>
            </a:r>
            <a:r>
              <a:rPr lang="en-US" dirty="0"/>
              <a:t> 5, 1998</a:t>
            </a: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p:txBody>
      </p:sp>
      <p:sp>
        <p:nvSpPr>
          <p:cNvPr id="6" name="TextBox 5">
            <a:extLst>
              <a:ext uri="{FF2B5EF4-FFF2-40B4-BE49-F238E27FC236}">
                <a16:creationId xmlns:a16="http://schemas.microsoft.com/office/drawing/2014/main" id="{C5E90D37-51CF-90E1-8A34-A34B6F70A7F5}"/>
              </a:ext>
            </a:extLst>
          </p:cNvPr>
          <p:cNvSpPr txBox="1"/>
          <p:nvPr/>
        </p:nvSpPr>
        <p:spPr>
          <a:xfrm>
            <a:off x="628299" y="1238043"/>
            <a:ext cx="5467701" cy="3970318"/>
          </a:xfrm>
          <a:prstGeom prst="rect">
            <a:avLst/>
          </a:prstGeom>
          <a:noFill/>
        </p:spPr>
        <p:txBody>
          <a:bodyPr wrap="square">
            <a:spAutoFit/>
          </a:bodyPr>
          <a:lstStyle/>
          <a:p>
            <a:r>
              <a:rPr lang="en-US" dirty="0"/>
              <a:t>Input: 1, 32, 32</a:t>
            </a:r>
          </a:p>
          <a:p>
            <a:r>
              <a:rPr lang="en-US" b="0" i="0" dirty="0">
                <a:solidFill>
                  <a:srgbClr val="242424"/>
                </a:solidFill>
                <a:effectLst/>
                <a:latin typeface="source-code-pro"/>
              </a:rPr>
              <a:t>nn.</a:t>
            </a:r>
            <a:r>
              <a:rPr lang="en-US" b="0" i="0" dirty="0">
                <a:solidFill>
                  <a:srgbClr val="5C2699"/>
                </a:solidFill>
                <a:effectLst/>
                <a:latin typeface="source-code-pro"/>
              </a:rPr>
              <a:t>Conv2d</a:t>
            </a:r>
            <a:r>
              <a:rPr lang="en-US" b="0" i="0" dirty="0">
                <a:solidFill>
                  <a:srgbClr val="242424"/>
                </a:solidFill>
                <a:effectLst/>
                <a:latin typeface="source-code-pro"/>
              </a:rPr>
              <a:t>(</a:t>
            </a:r>
            <a:r>
              <a:rPr lang="en-US" b="0" i="0" dirty="0" err="1">
                <a:solidFill>
                  <a:srgbClr val="242424"/>
                </a:solidFill>
                <a:effectLst/>
                <a:latin typeface="source-code-pro"/>
              </a:rPr>
              <a:t>out_channels</a:t>
            </a:r>
            <a:r>
              <a:rPr lang="en-US" b="0" i="0" dirty="0">
                <a:solidFill>
                  <a:srgbClr val="242424"/>
                </a:solidFill>
                <a:effectLst/>
                <a:latin typeface="source-code-pro"/>
              </a:rPr>
              <a:t>=</a:t>
            </a:r>
            <a:r>
              <a:rPr lang="en-US" b="0" i="0" dirty="0">
                <a:solidFill>
                  <a:srgbClr val="0070C0"/>
                </a:solidFill>
                <a:effectLst/>
                <a:latin typeface="source-code-pro"/>
              </a:rPr>
              <a:t>6</a:t>
            </a:r>
            <a:r>
              <a:rPr lang="en-US" b="0" i="0" dirty="0">
                <a:solidFill>
                  <a:srgbClr val="242424"/>
                </a:solidFill>
                <a:effectLst/>
                <a:latin typeface="source-code-pro"/>
              </a:rPr>
              <a:t>, </a:t>
            </a:r>
            <a:r>
              <a:rPr lang="en-US" b="0" i="0" dirty="0" err="1">
                <a:solidFill>
                  <a:srgbClr val="242424"/>
                </a:solidFill>
                <a:effectLst/>
                <a:latin typeface="source-code-pro"/>
              </a:rPr>
              <a:t>kernel_size</a:t>
            </a:r>
            <a:r>
              <a:rPr lang="en-US" b="0" i="0" dirty="0">
                <a:solidFill>
                  <a:srgbClr val="242424"/>
                </a:solidFill>
                <a:effectLst/>
                <a:latin typeface="source-code-pro"/>
              </a:rPr>
              <a:t>=</a:t>
            </a:r>
            <a:r>
              <a:rPr lang="en-US" b="0" i="0" dirty="0">
                <a:solidFill>
                  <a:srgbClr val="0070C0"/>
                </a:solidFill>
                <a:effectLst/>
                <a:latin typeface="source-code-pro"/>
              </a:rPr>
              <a:t>5</a:t>
            </a:r>
            <a:r>
              <a:rPr lang="en-US" b="0" i="0" dirty="0">
                <a:solidFill>
                  <a:srgbClr val="1C00CF"/>
                </a:solidFill>
                <a:effectLst/>
                <a:latin typeface="source-code-pro"/>
              </a:rPr>
              <a:t>),</a:t>
            </a:r>
          </a:p>
          <a:p>
            <a:r>
              <a:rPr lang="en-US" dirty="0">
                <a:solidFill>
                  <a:srgbClr val="1C00CF"/>
                </a:solidFill>
                <a:latin typeface="source-code-pro"/>
              </a:rPr>
              <a:t>	</a:t>
            </a:r>
            <a:r>
              <a:rPr lang="en-US" b="0" i="0" dirty="0" err="1">
                <a:solidFill>
                  <a:srgbClr val="242424"/>
                </a:solidFill>
                <a:effectLst/>
                <a:latin typeface="source-code-pro"/>
              </a:rPr>
              <a:t>nn.</a:t>
            </a:r>
            <a:r>
              <a:rPr lang="en-US" b="0" i="0" dirty="0" err="1">
                <a:solidFill>
                  <a:srgbClr val="C00000"/>
                </a:solidFill>
                <a:effectLst/>
                <a:latin typeface="source-code-pro"/>
              </a:rPr>
              <a:t>Tanh</a:t>
            </a:r>
            <a:r>
              <a:rPr lang="en-US" b="0" i="0" dirty="0">
                <a:solidFill>
                  <a:srgbClr val="242424"/>
                </a:solidFill>
                <a:effectLst/>
                <a:latin typeface="source-code-pro"/>
              </a:rPr>
              <a:t>(),</a:t>
            </a:r>
            <a:br>
              <a:rPr lang="en-US" dirty="0"/>
            </a:br>
            <a:r>
              <a:rPr lang="en-US" b="0" i="0" dirty="0">
                <a:solidFill>
                  <a:srgbClr val="242424"/>
                </a:solidFill>
                <a:effectLst/>
                <a:latin typeface="source-code-pro"/>
              </a:rPr>
              <a:t>nn.</a:t>
            </a:r>
            <a:r>
              <a:rPr lang="en-US" b="0" i="0" dirty="0">
                <a:solidFill>
                  <a:srgbClr val="5C2699"/>
                </a:solidFill>
                <a:effectLst/>
                <a:latin typeface="source-code-pro"/>
              </a:rPr>
              <a:t>AvgPool2d</a:t>
            </a:r>
            <a:r>
              <a:rPr lang="en-US" b="0" i="0" dirty="0">
                <a:solidFill>
                  <a:srgbClr val="242424"/>
                </a:solidFill>
                <a:effectLst/>
                <a:latin typeface="source-code-pro"/>
              </a:rPr>
              <a:t>(</a:t>
            </a:r>
            <a:r>
              <a:rPr lang="en-US" b="0" i="0" dirty="0" err="1">
                <a:solidFill>
                  <a:srgbClr val="242424"/>
                </a:solidFill>
                <a:effectLst/>
                <a:latin typeface="source-code-pro"/>
              </a:rPr>
              <a:t>kernel_size</a:t>
            </a:r>
            <a:r>
              <a:rPr lang="en-US" b="0" i="0" dirty="0">
                <a:solidFill>
                  <a:srgbClr val="242424"/>
                </a:solidFill>
                <a:effectLst/>
                <a:latin typeface="source-code-pro"/>
              </a:rPr>
              <a:t>=</a:t>
            </a:r>
            <a:r>
              <a:rPr lang="en-US" b="0" i="0" dirty="0">
                <a:solidFill>
                  <a:srgbClr val="0070C0"/>
                </a:solidFill>
                <a:effectLst/>
                <a:latin typeface="source-code-pro"/>
              </a:rPr>
              <a:t>2</a:t>
            </a:r>
            <a:r>
              <a:rPr lang="en-US" b="0" i="0" dirty="0">
                <a:solidFill>
                  <a:srgbClr val="242424"/>
                </a:solidFill>
                <a:effectLst/>
                <a:latin typeface="source-code-pro"/>
              </a:rPr>
              <a:t>, stride=</a:t>
            </a:r>
            <a:r>
              <a:rPr lang="en-US" b="0" i="0" dirty="0">
                <a:solidFill>
                  <a:srgbClr val="0070C0"/>
                </a:solidFill>
                <a:effectLst/>
                <a:latin typeface="source-code-pro"/>
              </a:rPr>
              <a:t>2</a:t>
            </a:r>
            <a:r>
              <a:rPr lang="en-US" b="0" i="0" dirty="0">
                <a:solidFill>
                  <a:srgbClr val="242424"/>
                </a:solidFill>
                <a:effectLst/>
                <a:latin typeface="source-code-pro"/>
              </a:rPr>
              <a:t>),</a:t>
            </a:r>
            <a:br>
              <a:rPr lang="en-US" dirty="0"/>
            </a:br>
            <a:r>
              <a:rPr lang="en-US" b="0" i="0" dirty="0">
                <a:solidFill>
                  <a:srgbClr val="242424"/>
                </a:solidFill>
                <a:effectLst/>
                <a:latin typeface="source-code-pro"/>
              </a:rPr>
              <a:t>nn.</a:t>
            </a:r>
            <a:r>
              <a:rPr lang="en-US" b="0" i="0" dirty="0">
                <a:solidFill>
                  <a:srgbClr val="5C2699"/>
                </a:solidFill>
                <a:effectLst/>
                <a:latin typeface="source-code-pro"/>
              </a:rPr>
              <a:t>Conv2d</a:t>
            </a:r>
            <a:r>
              <a:rPr lang="en-US" b="0" i="0" dirty="0">
                <a:solidFill>
                  <a:srgbClr val="242424"/>
                </a:solidFill>
                <a:effectLst/>
                <a:latin typeface="source-code-pro"/>
              </a:rPr>
              <a:t>(</a:t>
            </a:r>
            <a:r>
              <a:rPr lang="en-US" b="0" i="0" dirty="0" err="1">
                <a:solidFill>
                  <a:srgbClr val="242424"/>
                </a:solidFill>
                <a:effectLst/>
                <a:latin typeface="source-code-pro"/>
              </a:rPr>
              <a:t>out_channels</a:t>
            </a:r>
            <a:r>
              <a:rPr lang="en-US" b="0" i="0" dirty="0">
                <a:solidFill>
                  <a:srgbClr val="242424"/>
                </a:solidFill>
                <a:effectLst/>
                <a:latin typeface="source-code-pro"/>
              </a:rPr>
              <a:t>=</a:t>
            </a:r>
            <a:r>
              <a:rPr lang="en-US" b="0" i="0" dirty="0">
                <a:solidFill>
                  <a:srgbClr val="0070C0"/>
                </a:solidFill>
                <a:effectLst/>
                <a:latin typeface="source-code-pro"/>
              </a:rPr>
              <a:t>16</a:t>
            </a:r>
            <a:r>
              <a:rPr lang="en-US" b="0" i="0" dirty="0">
                <a:solidFill>
                  <a:srgbClr val="242424"/>
                </a:solidFill>
                <a:effectLst/>
                <a:latin typeface="source-code-pro"/>
              </a:rPr>
              <a:t>, </a:t>
            </a:r>
            <a:r>
              <a:rPr lang="en-US" b="0" i="0" dirty="0" err="1">
                <a:solidFill>
                  <a:srgbClr val="242424"/>
                </a:solidFill>
                <a:effectLst/>
                <a:latin typeface="source-code-pro"/>
              </a:rPr>
              <a:t>kernel_size</a:t>
            </a:r>
            <a:r>
              <a:rPr lang="en-US" b="0" i="0" dirty="0">
                <a:solidFill>
                  <a:srgbClr val="242424"/>
                </a:solidFill>
                <a:effectLst/>
                <a:latin typeface="source-code-pro"/>
              </a:rPr>
              <a:t>=</a:t>
            </a:r>
            <a:r>
              <a:rPr lang="en-US" b="0" i="0" dirty="0">
                <a:solidFill>
                  <a:srgbClr val="0070C0"/>
                </a:solidFill>
                <a:effectLst/>
                <a:latin typeface="source-code-pro"/>
              </a:rPr>
              <a:t>5</a:t>
            </a:r>
            <a:r>
              <a:rPr lang="en-US" b="0" i="0" dirty="0">
                <a:solidFill>
                  <a:srgbClr val="242424"/>
                </a:solidFill>
                <a:effectLst/>
                <a:latin typeface="source-code-pro"/>
              </a:rPr>
              <a:t>),</a:t>
            </a:r>
          </a:p>
          <a:p>
            <a:r>
              <a:rPr lang="en-US" dirty="0">
                <a:solidFill>
                  <a:srgbClr val="242424"/>
                </a:solidFill>
                <a:latin typeface="source-code-pro"/>
              </a:rPr>
              <a:t>	</a:t>
            </a:r>
            <a:r>
              <a:rPr lang="en-US" b="0" i="0" dirty="0" err="1">
                <a:solidFill>
                  <a:srgbClr val="242424"/>
                </a:solidFill>
                <a:effectLst/>
                <a:latin typeface="source-code-pro"/>
              </a:rPr>
              <a:t>nn.</a:t>
            </a:r>
            <a:r>
              <a:rPr lang="en-US" b="0" i="0" dirty="0" err="1">
                <a:solidFill>
                  <a:srgbClr val="C00000"/>
                </a:solidFill>
                <a:effectLst/>
                <a:latin typeface="source-code-pro"/>
              </a:rPr>
              <a:t>Tanh</a:t>
            </a:r>
            <a:r>
              <a:rPr lang="en-US" b="0" i="0" dirty="0">
                <a:solidFill>
                  <a:srgbClr val="242424"/>
                </a:solidFill>
                <a:effectLst/>
                <a:latin typeface="source-code-pro"/>
              </a:rPr>
              <a:t>(),</a:t>
            </a:r>
            <a:br>
              <a:rPr lang="en-US" dirty="0"/>
            </a:br>
            <a:r>
              <a:rPr lang="en-US" b="0" i="0" dirty="0">
                <a:solidFill>
                  <a:srgbClr val="242424"/>
                </a:solidFill>
                <a:effectLst/>
                <a:latin typeface="source-code-pro"/>
              </a:rPr>
              <a:t>nn.</a:t>
            </a:r>
            <a:r>
              <a:rPr lang="en-US" b="0" i="0" dirty="0">
                <a:solidFill>
                  <a:srgbClr val="5C2699"/>
                </a:solidFill>
                <a:effectLst/>
                <a:latin typeface="source-code-pro"/>
              </a:rPr>
              <a:t>AvgPool2d</a:t>
            </a:r>
            <a:r>
              <a:rPr lang="en-US" b="0" i="0" dirty="0">
                <a:solidFill>
                  <a:srgbClr val="242424"/>
                </a:solidFill>
                <a:effectLst/>
                <a:latin typeface="source-code-pro"/>
              </a:rPr>
              <a:t>(</a:t>
            </a:r>
            <a:r>
              <a:rPr lang="en-US" b="0" i="0" dirty="0" err="1">
                <a:solidFill>
                  <a:srgbClr val="242424"/>
                </a:solidFill>
                <a:effectLst/>
                <a:latin typeface="source-code-pro"/>
              </a:rPr>
              <a:t>kernel_size</a:t>
            </a:r>
            <a:r>
              <a:rPr lang="en-US" b="0" i="0" dirty="0">
                <a:solidFill>
                  <a:srgbClr val="242424"/>
                </a:solidFill>
                <a:effectLst/>
                <a:latin typeface="source-code-pro"/>
              </a:rPr>
              <a:t>=</a:t>
            </a:r>
            <a:r>
              <a:rPr lang="en-US" b="0" i="0" dirty="0">
                <a:solidFill>
                  <a:srgbClr val="0070C0"/>
                </a:solidFill>
                <a:effectLst/>
                <a:latin typeface="source-code-pro"/>
              </a:rPr>
              <a:t>2</a:t>
            </a:r>
            <a:r>
              <a:rPr lang="en-US" b="0" i="0" dirty="0">
                <a:solidFill>
                  <a:srgbClr val="242424"/>
                </a:solidFill>
                <a:effectLst/>
                <a:latin typeface="source-code-pro"/>
              </a:rPr>
              <a:t>, stride=</a:t>
            </a:r>
            <a:r>
              <a:rPr lang="en-US" b="0" i="0" dirty="0">
                <a:solidFill>
                  <a:srgbClr val="0070C0"/>
                </a:solidFill>
                <a:effectLst/>
                <a:latin typeface="source-code-pro"/>
              </a:rPr>
              <a:t>2</a:t>
            </a:r>
            <a:r>
              <a:rPr lang="en-US" b="0" i="0" dirty="0">
                <a:solidFill>
                  <a:srgbClr val="1C00CF"/>
                </a:solidFill>
                <a:effectLst/>
                <a:latin typeface="source-code-pro"/>
              </a:rPr>
              <a:t>)</a:t>
            </a:r>
            <a:br>
              <a:rPr lang="en-US" dirty="0"/>
            </a:br>
            <a:endParaRPr lang="en-US" b="0" i="0" dirty="0">
              <a:solidFill>
                <a:srgbClr val="242424"/>
              </a:solidFill>
              <a:effectLst/>
              <a:latin typeface="source-code-pro"/>
            </a:endParaRPr>
          </a:p>
          <a:p>
            <a:r>
              <a:rPr lang="en-US" b="0" i="0" dirty="0" err="1">
                <a:solidFill>
                  <a:srgbClr val="242424"/>
                </a:solidFill>
                <a:effectLst/>
                <a:latin typeface="source-code-pro"/>
              </a:rPr>
              <a:t>nn.</a:t>
            </a:r>
            <a:r>
              <a:rPr lang="en-US" b="0" i="0" dirty="0" err="1">
                <a:solidFill>
                  <a:srgbClr val="5C2699"/>
                </a:solidFill>
                <a:effectLst/>
                <a:latin typeface="source-code-pro"/>
              </a:rPr>
              <a:t>Linear</a:t>
            </a:r>
            <a:r>
              <a:rPr lang="en-US" b="0" i="0" dirty="0">
                <a:solidFill>
                  <a:srgbClr val="242424"/>
                </a:solidFill>
                <a:effectLst/>
                <a:latin typeface="source-code-pro"/>
              </a:rPr>
              <a:t>(</a:t>
            </a:r>
            <a:r>
              <a:rPr lang="en-US" b="0" i="0" dirty="0" err="1">
                <a:solidFill>
                  <a:srgbClr val="242424"/>
                </a:solidFill>
                <a:effectLst/>
                <a:latin typeface="source-code-pro"/>
              </a:rPr>
              <a:t>out_features</a:t>
            </a:r>
            <a:r>
              <a:rPr lang="en-US" b="0" i="0" dirty="0">
                <a:solidFill>
                  <a:srgbClr val="242424"/>
                </a:solidFill>
                <a:effectLst/>
                <a:latin typeface="source-code-pro"/>
              </a:rPr>
              <a:t>=</a:t>
            </a:r>
            <a:r>
              <a:rPr lang="en-US" b="0" i="0" dirty="0">
                <a:solidFill>
                  <a:srgbClr val="0070C0"/>
                </a:solidFill>
                <a:effectLst/>
                <a:latin typeface="source-code-pro"/>
              </a:rPr>
              <a:t>120</a:t>
            </a:r>
            <a:r>
              <a:rPr lang="en-US" b="0" i="0" dirty="0">
                <a:solidFill>
                  <a:srgbClr val="242424"/>
                </a:solidFill>
                <a:effectLst/>
                <a:latin typeface="source-code-pro"/>
              </a:rPr>
              <a:t>), </a:t>
            </a:r>
          </a:p>
          <a:p>
            <a:r>
              <a:rPr lang="en-US" dirty="0">
                <a:solidFill>
                  <a:srgbClr val="242424"/>
                </a:solidFill>
                <a:latin typeface="source-code-pro"/>
              </a:rPr>
              <a:t>	</a:t>
            </a:r>
            <a:r>
              <a:rPr lang="en-US" b="0" i="0" dirty="0" err="1">
                <a:solidFill>
                  <a:srgbClr val="242424"/>
                </a:solidFill>
                <a:effectLst/>
                <a:latin typeface="source-code-pro"/>
              </a:rPr>
              <a:t>nn.</a:t>
            </a:r>
            <a:r>
              <a:rPr lang="en-US" b="0" i="0" dirty="0" err="1">
                <a:solidFill>
                  <a:srgbClr val="C00000"/>
                </a:solidFill>
                <a:effectLst/>
                <a:latin typeface="source-code-pro"/>
              </a:rPr>
              <a:t>Tanh</a:t>
            </a:r>
            <a:r>
              <a:rPr lang="en-US" b="0" i="0" dirty="0">
                <a:solidFill>
                  <a:srgbClr val="242424"/>
                </a:solidFill>
                <a:effectLst/>
                <a:latin typeface="source-code-pro"/>
              </a:rPr>
              <a:t>(),</a:t>
            </a:r>
            <a:br>
              <a:rPr lang="en-US" dirty="0"/>
            </a:br>
            <a:r>
              <a:rPr lang="en-US" b="0" i="0" dirty="0" err="1">
                <a:solidFill>
                  <a:srgbClr val="242424"/>
                </a:solidFill>
                <a:effectLst/>
                <a:latin typeface="source-code-pro"/>
              </a:rPr>
              <a:t>nn.</a:t>
            </a:r>
            <a:r>
              <a:rPr lang="en-US" b="0" i="0" dirty="0" err="1">
                <a:solidFill>
                  <a:srgbClr val="5C2699"/>
                </a:solidFill>
                <a:effectLst/>
                <a:latin typeface="source-code-pro"/>
              </a:rPr>
              <a:t>Linear</a:t>
            </a:r>
            <a:r>
              <a:rPr lang="en-US" b="0" i="0" dirty="0">
                <a:solidFill>
                  <a:srgbClr val="242424"/>
                </a:solidFill>
                <a:effectLst/>
                <a:latin typeface="source-code-pro"/>
              </a:rPr>
              <a:t>(</a:t>
            </a:r>
            <a:r>
              <a:rPr lang="en-US" b="0" i="0" dirty="0" err="1">
                <a:solidFill>
                  <a:srgbClr val="242424"/>
                </a:solidFill>
                <a:effectLst/>
                <a:latin typeface="source-code-pro"/>
              </a:rPr>
              <a:t>out_features</a:t>
            </a:r>
            <a:r>
              <a:rPr lang="en-US" b="0" i="0" dirty="0">
                <a:solidFill>
                  <a:srgbClr val="242424"/>
                </a:solidFill>
                <a:effectLst/>
                <a:latin typeface="source-code-pro"/>
              </a:rPr>
              <a:t>=</a:t>
            </a:r>
            <a:r>
              <a:rPr lang="en-US" b="0" i="0" dirty="0">
                <a:solidFill>
                  <a:srgbClr val="0070C0"/>
                </a:solidFill>
                <a:effectLst/>
                <a:latin typeface="source-code-pro"/>
              </a:rPr>
              <a:t>84</a:t>
            </a:r>
            <a:r>
              <a:rPr lang="en-US" b="0" i="0" dirty="0">
                <a:solidFill>
                  <a:srgbClr val="242424"/>
                </a:solidFill>
                <a:effectLst/>
                <a:latin typeface="source-code-pro"/>
              </a:rPr>
              <a:t>), </a:t>
            </a:r>
          </a:p>
          <a:p>
            <a:r>
              <a:rPr lang="en-US" dirty="0">
                <a:solidFill>
                  <a:srgbClr val="242424"/>
                </a:solidFill>
                <a:latin typeface="source-code-pro"/>
              </a:rPr>
              <a:t>	</a:t>
            </a:r>
            <a:r>
              <a:rPr lang="en-US" b="0" i="0" dirty="0" err="1">
                <a:solidFill>
                  <a:srgbClr val="242424"/>
                </a:solidFill>
                <a:effectLst/>
                <a:latin typeface="source-code-pro"/>
              </a:rPr>
              <a:t>nn.</a:t>
            </a:r>
            <a:r>
              <a:rPr lang="en-US" b="0" i="0" dirty="0" err="1">
                <a:solidFill>
                  <a:srgbClr val="C00000"/>
                </a:solidFill>
                <a:effectLst/>
                <a:latin typeface="source-code-pro"/>
              </a:rPr>
              <a:t>Tanh</a:t>
            </a:r>
            <a:r>
              <a:rPr lang="en-US" b="0" i="0" dirty="0">
                <a:solidFill>
                  <a:srgbClr val="242424"/>
                </a:solidFill>
                <a:effectLst/>
                <a:latin typeface="source-code-pro"/>
              </a:rPr>
              <a:t>(),</a:t>
            </a:r>
            <a:br>
              <a:rPr lang="en-US" dirty="0"/>
            </a:br>
            <a:r>
              <a:rPr lang="en-US" b="0" i="0" dirty="0" err="1">
                <a:solidFill>
                  <a:srgbClr val="242424"/>
                </a:solidFill>
                <a:effectLst/>
                <a:latin typeface="source-code-pro"/>
              </a:rPr>
              <a:t>nn.</a:t>
            </a:r>
            <a:r>
              <a:rPr lang="en-US" b="0" i="0" dirty="0" err="1">
                <a:solidFill>
                  <a:srgbClr val="5C2699"/>
                </a:solidFill>
                <a:effectLst/>
                <a:latin typeface="source-code-pro"/>
              </a:rPr>
              <a:t>Linear</a:t>
            </a:r>
            <a:r>
              <a:rPr lang="en-US" b="0" i="0" dirty="0">
                <a:solidFill>
                  <a:srgbClr val="242424"/>
                </a:solidFill>
                <a:effectLst/>
                <a:latin typeface="source-code-pro"/>
              </a:rPr>
              <a:t>(</a:t>
            </a:r>
            <a:r>
              <a:rPr lang="en-US" b="0" i="0" dirty="0" err="1">
                <a:solidFill>
                  <a:srgbClr val="242424"/>
                </a:solidFill>
                <a:effectLst/>
                <a:latin typeface="source-code-pro"/>
              </a:rPr>
              <a:t>out_features</a:t>
            </a:r>
            <a:r>
              <a:rPr lang="en-US" b="0" i="0" dirty="0">
                <a:solidFill>
                  <a:srgbClr val="242424"/>
                </a:solidFill>
                <a:effectLst/>
                <a:latin typeface="source-code-pro"/>
              </a:rPr>
              <a:t>=</a:t>
            </a:r>
            <a:r>
              <a:rPr lang="en-US" b="0" i="0" dirty="0">
                <a:solidFill>
                  <a:srgbClr val="0070C0"/>
                </a:solidFill>
                <a:effectLst/>
                <a:latin typeface="source-code-pro"/>
              </a:rPr>
              <a:t>10</a:t>
            </a:r>
            <a:r>
              <a:rPr lang="en-US" b="0" i="0" dirty="0">
                <a:solidFill>
                  <a:srgbClr val="242424"/>
                </a:solidFill>
                <a:effectLst/>
                <a:latin typeface="source-code-pro"/>
              </a:rPr>
              <a:t>)</a:t>
            </a:r>
            <a:br>
              <a:rPr lang="en-US" dirty="0"/>
            </a:br>
            <a:endParaRPr lang="en-US" dirty="0"/>
          </a:p>
        </p:txBody>
      </p:sp>
      <p:sp>
        <p:nvSpPr>
          <p:cNvPr id="8" name="TextBox 7">
            <a:extLst>
              <a:ext uri="{FF2B5EF4-FFF2-40B4-BE49-F238E27FC236}">
                <a16:creationId xmlns:a16="http://schemas.microsoft.com/office/drawing/2014/main" id="{7156E0F4-C04A-AEF9-C6B0-E86789BBEDC7}"/>
              </a:ext>
            </a:extLst>
          </p:cNvPr>
          <p:cNvSpPr txBox="1"/>
          <p:nvPr/>
        </p:nvSpPr>
        <p:spPr>
          <a:xfrm>
            <a:off x="628299" y="5072858"/>
            <a:ext cx="5718072" cy="1508105"/>
          </a:xfrm>
          <a:prstGeom prst="rect">
            <a:avLst/>
          </a:prstGeom>
          <a:noFill/>
          <a:ln w="12700">
            <a:solidFill>
              <a:schemeClr val="accent1">
                <a:lumMod val="75000"/>
              </a:schemeClr>
            </a:solidFill>
          </a:ln>
        </p:spPr>
        <p:txBody>
          <a:bodyPr wrap="square">
            <a:spAutoFit/>
          </a:bodyPr>
          <a:lstStyle/>
          <a:p>
            <a:r>
              <a:rPr lang="en-US" sz="2000" dirty="0">
                <a:solidFill>
                  <a:schemeClr val="accent1">
                    <a:lumMod val="75000"/>
                  </a:schemeClr>
                </a:solidFill>
              </a:rPr>
              <a:t>Network changes (other than bigger, deeper)</a:t>
            </a:r>
          </a:p>
          <a:p>
            <a:pPr marL="285750" indent="-285750">
              <a:buFont typeface="Wingdings" panose="05000000000000000000" pitchFamily="2" charset="2"/>
              <a:buChar char="§"/>
            </a:pPr>
            <a:r>
              <a:rPr lang="en-US" dirty="0"/>
              <a:t>tanh </a:t>
            </a:r>
            <a:r>
              <a:rPr lang="en-US" dirty="0">
                <a:sym typeface="Wingdings" panose="05000000000000000000" pitchFamily="2" charset="2"/>
              </a:rPr>
              <a:t> </a:t>
            </a:r>
            <a:r>
              <a:rPr lang="en-US" dirty="0" err="1">
                <a:sym typeface="Wingdings" panose="05000000000000000000" pitchFamily="2" charset="2"/>
              </a:rPr>
              <a:t>ReLU</a:t>
            </a:r>
            <a:endParaRPr lang="en-US" dirty="0">
              <a:sym typeface="Wingdings" panose="05000000000000000000" pitchFamily="2" charset="2"/>
            </a:endParaRPr>
          </a:p>
          <a:p>
            <a:pPr marL="285750" indent="-285750">
              <a:buFont typeface="Wingdings" panose="05000000000000000000" pitchFamily="2" charset="2"/>
              <a:buChar char="§"/>
            </a:pPr>
            <a:r>
              <a:rPr lang="en-US" dirty="0">
                <a:sym typeface="Wingdings" panose="05000000000000000000" pitchFamily="2" charset="2"/>
              </a:rPr>
              <a:t>Avg Pool  Max Pool</a:t>
            </a:r>
          </a:p>
          <a:p>
            <a:pPr marL="285750" indent="-285750">
              <a:buFont typeface="Wingdings" panose="05000000000000000000" pitchFamily="2" charset="2"/>
              <a:buChar char="§"/>
            </a:pPr>
            <a:r>
              <a:rPr lang="en-US" dirty="0">
                <a:sym typeface="Wingdings" panose="05000000000000000000" pitchFamily="2" charset="2"/>
              </a:rPr>
              <a:t>+ Batch Normalization (keep values in reasonable range)</a:t>
            </a:r>
          </a:p>
          <a:p>
            <a:pPr marL="285750" indent="-285750">
              <a:buFont typeface="Wingdings" panose="05000000000000000000" pitchFamily="2" charset="2"/>
              <a:buChar char="§"/>
            </a:pPr>
            <a:r>
              <a:rPr lang="en-US" dirty="0">
                <a:sym typeface="Wingdings" panose="05000000000000000000" pitchFamily="2" charset="2"/>
              </a:rPr>
              <a:t>+ Dropout (form of regularization)</a:t>
            </a:r>
          </a:p>
        </p:txBody>
      </p:sp>
    </p:spTree>
    <p:extLst>
      <p:ext uri="{BB962C8B-B14F-4D97-AF65-F5344CB8AC3E}">
        <p14:creationId xmlns:p14="http://schemas.microsoft.com/office/powerpoint/2010/main" val="26528618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1">
          <a:extLst>
            <a:ext uri="{FF2B5EF4-FFF2-40B4-BE49-F238E27FC236}">
              <a16:creationId xmlns:a16="http://schemas.microsoft.com/office/drawing/2014/main" id="{B1AA60D3-A8DF-9947-AAD9-0D2F88B909B9}"/>
            </a:ext>
          </a:extLst>
        </p:cNvPr>
        <p:cNvGrpSpPr/>
        <p:nvPr/>
      </p:nvGrpSpPr>
      <p:grpSpPr>
        <a:xfrm>
          <a:off x="0" y="0"/>
          <a:ext cx="0" cy="0"/>
          <a:chOff x="0" y="0"/>
          <a:chExt cx="0" cy="0"/>
        </a:xfrm>
      </p:grpSpPr>
      <p:sp>
        <p:nvSpPr>
          <p:cNvPr id="113" name="Google Shape;113;p5">
            <a:extLst>
              <a:ext uri="{FF2B5EF4-FFF2-40B4-BE49-F238E27FC236}">
                <a16:creationId xmlns:a16="http://schemas.microsoft.com/office/drawing/2014/main" id="{98CF3DCA-FFBC-0B85-C487-56DEE4197A3E}"/>
              </a:ext>
            </a:extLst>
          </p:cNvPr>
          <p:cNvSpPr txBox="1">
            <a:spLocks noGrp="1"/>
          </p:cNvSpPr>
          <p:nvPr>
            <p:ph type="title"/>
          </p:nvPr>
        </p:nvSpPr>
        <p:spPr>
          <a:xfrm>
            <a:off x="552099" y="367131"/>
            <a:ext cx="10515600" cy="62781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000"/>
              <a:buFont typeface="Calibri"/>
              <a:buNone/>
            </a:pPr>
            <a:r>
              <a:rPr lang="en-US" dirty="0"/>
              <a:t>Image Features</a:t>
            </a:r>
            <a:endParaRPr dirty="0"/>
          </a:p>
        </p:txBody>
      </p:sp>
      <p:sp>
        <p:nvSpPr>
          <p:cNvPr id="114" name="Google Shape;114;p5">
            <a:extLst>
              <a:ext uri="{FF2B5EF4-FFF2-40B4-BE49-F238E27FC236}">
                <a16:creationId xmlns:a16="http://schemas.microsoft.com/office/drawing/2014/main" id="{5FADCD67-B1F5-C77B-B52C-4682B620CC6C}"/>
              </a:ext>
            </a:extLst>
          </p:cNvPr>
          <p:cNvSpPr txBox="1">
            <a:spLocks noGrp="1"/>
          </p:cNvSpPr>
          <p:nvPr>
            <p:ph type="body" idx="1"/>
          </p:nvPr>
        </p:nvSpPr>
        <p:spPr>
          <a:xfrm>
            <a:off x="552099" y="1113178"/>
            <a:ext cx="11213988" cy="514033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F5496"/>
              </a:buClr>
              <a:buSzPts val="2800"/>
              <a:buFont typeface="Noto Sans Symbols"/>
              <a:buNone/>
            </a:pPr>
            <a:r>
              <a:rPr lang="en-US" dirty="0"/>
              <a:t>Converting more complex data into a table of numerical values</a:t>
            </a:r>
          </a:p>
          <a:p>
            <a:pPr marL="0" lvl="0" indent="0" algn="l" rtl="0">
              <a:lnSpc>
                <a:spcPct val="90000"/>
              </a:lnSpc>
              <a:spcBef>
                <a:spcPts val="0"/>
              </a:spcBef>
              <a:spcAft>
                <a:spcPts val="0"/>
              </a:spcAft>
              <a:buClr>
                <a:srgbClr val="2F5496"/>
              </a:buClr>
              <a:buSzPts val="2800"/>
              <a:buFont typeface="Noto Sans Symbols"/>
              <a:buNone/>
            </a:pPr>
            <a:r>
              <a:rPr lang="en-US" dirty="0">
                <a:solidFill>
                  <a:schemeClr val="tx1"/>
                </a:solidFill>
              </a:rPr>
              <a:t>Task: Face recognition from image</a:t>
            </a:r>
          </a:p>
        </p:txBody>
      </p:sp>
      <p:pic>
        <p:nvPicPr>
          <p:cNvPr id="2050" name="Picture 2" descr="Corporate Tours – Manhattan Passport">
            <a:extLst>
              <a:ext uri="{FF2B5EF4-FFF2-40B4-BE49-F238E27FC236}">
                <a16:creationId xmlns:a16="http://schemas.microsoft.com/office/drawing/2014/main" id="{62B17EE1-6653-F32B-48E3-CA4ADD5CED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850" y="2305050"/>
            <a:ext cx="3790950" cy="379095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815B6C00-707A-CC3E-EB27-C594200AA46E}"/>
                  </a:ext>
                </a:extLst>
              </p14:cNvPr>
              <p14:cNvContentPartPr/>
              <p14:nvPr/>
            </p14:nvContentPartPr>
            <p14:xfrm>
              <a:off x="1666080" y="2745720"/>
              <a:ext cx="1870560" cy="3295080"/>
            </p14:xfrm>
          </p:contentPart>
        </mc:Choice>
        <mc:Fallback xmlns="">
          <p:pic>
            <p:nvPicPr>
              <p:cNvPr id="2" name="Ink 1">
                <a:extLst>
                  <a:ext uri="{FF2B5EF4-FFF2-40B4-BE49-F238E27FC236}">
                    <a16:creationId xmlns:a16="http://schemas.microsoft.com/office/drawing/2014/main" id="{815B6C00-707A-CC3E-EB27-C594200AA46E}"/>
                  </a:ext>
                </a:extLst>
              </p:cNvPr>
              <p:cNvPicPr/>
              <p:nvPr/>
            </p:nvPicPr>
            <p:blipFill>
              <a:blip r:embed="rId5"/>
              <a:stretch>
                <a:fillRect/>
              </a:stretch>
            </p:blipFill>
            <p:spPr>
              <a:xfrm>
                <a:off x="1656720" y="2736360"/>
                <a:ext cx="1889280" cy="3313800"/>
              </a:xfrm>
              <a:prstGeom prst="rect">
                <a:avLst/>
              </a:prstGeom>
            </p:spPr>
          </p:pic>
        </mc:Fallback>
      </mc:AlternateContent>
    </p:spTree>
    <p:extLst>
      <p:ext uri="{BB962C8B-B14F-4D97-AF65-F5344CB8AC3E}">
        <p14:creationId xmlns:p14="http://schemas.microsoft.com/office/powerpoint/2010/main" val="270997320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B3388-5220-C326-9D9F-2F6EDB4906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090618-226E-ABA1-6C1B-787798887BEA}"/>
              </a:ext>
            </a:extLst>
          </p:cNvPr>
          <p:cNvSpPr>
            <a:spLocks noGrp="1"/>
          </p:cNvSpPr>
          <p:nvPr>
            <p:ph type="title"/>
          </p:nvPr>
        </p:nvSpPr>
        <p:spPr>
          <a:xfrm>
            <a:off x="391885" y="342709"/>
            <a:ext cx="11593285" cy="1325563"/>
          </a:xfrm>
        </p:spPr>
        <p:txBody>
          <a:bodyPr>
            <a:normAutofit/>
          </a:bodyPr>
          <a:lstStyle/>
          <a:p>
            <a:r>
              <a:rPr lang="en-US" dirty="0"/>
              <a:t>2012: </a:t>
            </a:r>
            <a:r>
              <a:rPr lang="en-US" dirty="0" err="1"/>
              <a:t>AlexNet</a:t>
            </a:r>
            <a:r>
              <a:rPr lang="en-US" dirty="0"/>
              <a:t> (+ ImageNet + GPUs) opened doors</a:t>
            </a:r>
          </a:p>
        </p:txBody>
      </p:sp>
      <p:pic>
        <p:nvPicPr>
          <p:cNvPr id="5" name="Picture 4">
            <a:extLst>
              <a:ext uri="{FF2B5EF4-FFF2-40B4-BE49-F238E27FC236}">
                <a16:creationId xmlns:a16="http://schemas.microsoft.com/office/drawing/2014/main" id="{6AE55227-144F-B7A4-3E53-CC6FC4539D4B}"/>
              </a:ext>
            </a:extLst>
          </p:cNvPr>
          <p:cNvPicPr>
            <a:picLocks noChangeAspect="1"/>
          </p:cNvPicPr>
          <p:nvPr/>
        </p:nvPicPr>
        <p:blipFill rotWithShape="1">
          <a:blip r:embed="rId2"/>
          <a:srcRect l="7759" t="11169" r="15056" b="12666"/>
          <a:stretch/>
        </p:blipFill>
        <p:spPr>
          <a:xfrm>
            <a:off x="7195457" y="1254615"/>
            <a:ext cx="4816789" cy="2624395"/>
          </a:xfrm>
          <a:prstGeom prst="rect">
            <a:avLst/>
          </a:prstGeom>
        </p:spPr>
      </p:pic>
      <p:sp>
        <p:nvSpPr>
          <p:cNvPr id="6" name="TextBox 5">
            <a:extLst>
              <a:ext uri="{FF2B5EF4-FFF2-40B4-BE49-F238E27FC236}">
                <a16:creationId xmlns:a16="http://schemas.microsoft.com/office/drawing/2014/main" id="{374FAADA-A357-0F1A-5C5B-8357233B2D56}"/>
              </a:ext>
            </a:extLst>
          </p:cNvPr>
          <p:cNvSpPr txBox="1"/>
          <p:nvPr/>
        </p:nvSpPr>
        <p:spPr>
          <a:xfrm>
            <a:off x="418961" y="6343935"/>
            <a:ext cx="7859484" cy="342711"/>
          </a:xfrm>
          <a:prstGeom prst="rect">
            <a:avLst/>
          </a:prstGeom>
          <a:noFill/>
        </p:spPr>
        <p:txBody>
          <a:bodyPr wrap="square"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err="1">
                <a:ln>
                  <a:noFill/>
                </a:ln>
                <a:effectLst/>
                <a:uLnTx/>
                <a:uFillTx/>
                <a:ea typeface="+mn-ea"/>
                <a:cs typeface="+mn-cs"/>
              </a:rPr>
              <a:t>Kaiming</a:t>
            </a:r>
            <a:r>
              <a:rPr kumimoji="0" lang="en-US" b="0" i="0" u="none" strike="noStrike" kern="1200" cap="none" spc="0" normalizeH="0" baseline="0" noProof="0" dirty="0">
                <a:ln>
                  <a:noFill/>
                </a:ln>
                <a:effectLst/>
                <a:uLnTx/>
                <a:uFillTx/>
                <a:ea typeface="+mn-ea"/>
                <a:cs typeface="+mn-cs"/>
              </a:rPr>
              <a:t> He, et al, Deep Residual Learning for Image Recognition </a:t>
            </a:r>
          </a:p>
        </p:txBody>
      </p:sp>
      <p:sp>
        <p:nvSpPr>
          <p:cNvPr id="3" name="Content Placeholder 2">
            <a:extLst>
              <a:ext uri="{FF2B5EF4-FFF2-40B4-BE49-F238E27FC236}">
                <a16:creationId xmlns:a16="http://schemas.microsoft.com/office/drawing/2014/main" id="{7E2142F9-EA96-EFCA-2261-AD649E315B24}"/>
              </a:ext>
            </a:extLst>
          </p:cNvPr>
          <p:cNvSpPr txBox="1">
            <a:spLocks/>
          </p:cNvSpPr>
          <p:nvPr/>
        </p:nvSpPr>
        <p:spPr>
          <a:xfrm>
            <a:off x="418961" y="995371"/>
            <a:ext cx="7044474" cy="1325563"/>
          </a:xfrm>
          <a:prstGeom prst="rect">
            <a:avLst/>
          </a:prstGeom>
        </p:spPr>
        <p:txBody>
          <a:bodyPr/>
          <a:lstStyle>
            <a:lvl1pPr marL="0" indent="0" algn="l" defTabSz="914400" rtl="0" eaLnBrk="1" latinLnBrk="0" hangingPunct="1">
              <a:lnSpc>
                <a:spcPct val="90000"/>
              </a:lnSpc>
              <a:spcBef>
                <a:spcPts val="1000"/>
              </a:spcBef>
              <a:buFont typeface="Wingdings" panose="05000000000000000000" pitchFamily="2" charset="2"/>
              <a:buNone/>
              <a:defRPr sz="2800" kern="1200">
                <a:solidFill>
                  <a:schemeClr val="accent1">
                    <a:lumMod val="75000"/>
                  </a:schemeClr>
                </a:solidFill>
                <a:latin typeface="+mn-lt"/>
                <a:ea typeface="+mn-ea"/>
                <a:cs typeface="+mn-cs"/>
              </a:defRPr>
            </a:lvl1pPr>
            <a:lvl2pPr marL="230188" indent="-230188"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460375" indent="-230188"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684213" indent="-223838"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914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Key</a:t>
            </a:r>
          </a:p>
          <a:p>
            <a:pPr marL="457200" indent="-457200">
              <a:buFont typeface="Wingdings" panose="05000000000000000000" pitchFamily="2" charset="2"/>
              <a:buChar char="§"/>
            </a:pPr>
            <a:r>
              <a:rPr lang="en-US" dirty="0">
                <a:solidFill>
                  <a:schemeClr val="tx1"/>
                </a:solidFill>
              </a:rPr>
              <a:t>Network + Data + Compute</a:t>
            </a:r>
          </a:p>
          <a:p>
            <a:endParaRPr lang="en-US" dirty="0">
              <a:solidFill>
                <a:schemeClr val="tx1"/>
              </a:solidFill>
            </a:endParaRPr>
          </a:p>
          <a:p>
            <a:r>
              <a:rPr lang="en-US" dirty="0"/>
              <a:t>Additional innovations</a:t>
            </a:r>
          </a:p>
          <a:p>
            <a:pPr marL="457200" indent="-457200">
              <a:buFont typeface="Wingdings" panose="05000000000000000000" pitchFamily="2" charset="2"/>
              <a:buChar char="§"/>
            </a:pPr>
            <a:r>
              <a:rPr lang="en-US" dirty="0">
                <a:solidFill>
                  <a:schemeClr val="tx1"/>
                </a:solidFill>
              </a:rPr>
              <a:t>Deep learning toolkits</a:t>
            </a:r>
          </a:p>
          <a:p>
            <a:pPr marL="917575" lvl="2" indent="-457200"/>
            <a:r>
              <a:rPr lang="en-US" sz="2800" dirty="0">
                <a:solidFill>
                  <a:schemeClr val="tx1"/>
                </a:solidFill>
              </a:rPr>
              <a:t>(Caffe</a:t>
            </a:r>
            <a:r>
              <a:rPr lang="en-US" sz="2800" dirty="0">
                <a:solidFill>
                  <a:schemeClr val="tx1"/>
                </a:solidFill>
                <a:sym typeface="Wingdings" panose="05000000000000000000" pitchFamily="2" charset="2"/>
              </a:rPr>
              <a:t>, Torch)  (</a:t>
            </a:r>
            <a:r>
              <a:rPr lang="en-US" sz="2800" dirty="0" err="1">
                <a:solidFill>
                  <a:schemeClr val="tx1"/>
                </a:solidFill>
                <a:sym typeface="Wingdings" panose="05000000000000000000" pitchFamily="2" charset="2"/>
              </a:rPr>
              <a:t>PyTorch</a:t>
            </a:r>
            <a:r>
              <a:rPr lang="en-US" sz="2800" dirty="0">
                <a:solidFill>
                  <a:schemeClr val="tx1"/>
                </a:solidFill>
                <a:sym typeface="Wingdings" panose="05000000000000000000" pitchFamily="2" charset="2"/>
              </a:rPr>
              <a:t>, </a:t>
            </a:r>
            <a:r>
              <a:rPr lang="en-US" sz="2800" dirty="0" err="1">
                <a:solidFill>
                  <a:schemeClr val="tx1"/>
                </a:solidFill>
                <a:sym typeface="Wingdings" panose="05000000000000000000" pitchFamily="2" charset="2"/>
              </a:rPr>
              <a:t>Tensorflow</a:t>
            </a:r>
            <a:r>
              <a:rPr lang="en-US" sz="2800" dirty="0">
                <a:solidFill>
                  <a:schemeClr val="tx1"/>
                </a:solidFill>
                <a:sym typeface="Wingdings" panose="05000000000000000000" pitchFamily="2" charset="2"/>
              </a:rPr>
              <a:t>)</a:t>
            </a:r>
          </a:p>
          <a:p>
            <a:pPr marL="917575" lvl="2" indent="-457200"/>
            <a:r>
              <a:rPr lang="en-US" sz="2800" dirty="0"/>
              <a:t>"Model zoos"</a:t>
            </a:r>
            <a:endParaRPr lang="en-US" sz="2800" dirty="0">
              <a:solidFill>
                <a:schemeClr val="tx1"/>
              </a:solidFill>
            </a:endParaRPr>
          </a:p>
          <a:p>
            <a:pPr marL="457200" indent="-457200">
              <a:buFont typeface="Wingdings" panose="05000000000000000000" pitchFamily="2" charset="2"/>
              <a:buChar char="§"/>
            </a:pPr>
            <a:r>
              <a:rPr lang="en-US" dirty="0">
                <a:solidFill>
                  <a:schemeClr val="tx1"/>
                </a:solidFill>
              </a:rPr>
              <a:t>Residual connections (</a:t>
            </a:r>
            <a:r>
              <a:rPr lang="en-US" dirty="0" err="1">
                <a:solidFill>
                  <a:schemeClr val="tx1"/>
                </a:solidFill>
              </a:rPr>
              <a:t>ResNet</a:t>
            </a:r>
            <a:r>
              <a:rPr lang="en-US" dirty="0">
                <a:solidFill>
                  <a:schemeClr val="tx1"/>
                </a:solidFill>
              </a:rPr>
              <a:t>)</a:t>
            </a:r>
          </a:p>
          <a:p>
            <a:pPr marL="917575" lvl="2" indent="-457200"/>
            <a:r>
              <a:rPr lang="en-US" sz="2800" dirty="0">
                <a:solidFill>
                  <a:schemeClr val="tx1"/>
                </a:solidFill>
              </a:rPr>
              <a:t>(aka skip connections)</a:t>
            </a:r>
            <a:endParaRPr lang="en-US" sz="2800" dirty="0">
              <a:solidFill>
                <a:schemeClr val="tx1"/>
              </a:solidFill>
              <a:sym typeface="Wingdings" panose="05000000000000000000" pitchFamily="2" charset="2"/>
            </a:endParaRPr>
          </a:p>
          <a:p>
            <a:pPr marL="917575" lvl="2" indent="-457200"/>
            <a:r>
              <a:rPr lang="en-US" sz="2800" dirty="0">
                <a:solidFill>
                  <a:schemeClr val="tx1"/>
                </a:solidFill>
                <a:sym typeface="Wingdings" panose="05000000000000000000" pitchFamily="2" charset="2"/>
              </a:rPr>
              <a:t>Shortcuts for information flow (forward and backward) </a:t>
            </a:r>
            <a:endParaRPr lang="en-US" dirty="0">
              <a:solidFill>
                <a:schemeClr val="tx1"/>
              </a:solidFill>
            </a:endParaRPr>
          </a:p>
        </p:txBody>
      </p:sp>
      <p:pic>
        <p:nvPicPr>
          <p:cNvPr id="8" name="Picture 7">
            <a:extLst>
              <a:ext uri="{FF2B5EF4-FFF2-40B4-BE49-F238E27FC236}">
                <a16:creationId xmlns:a16="http://schemas.microsoft.com/office/drawing/2014/main" id="{3390E31F-3E59-A2CE-04A1-ACB4B3DEA920}"/>
              </a:ext>
            </a:extLst>
          </p:cNvPr>
          <p:cNvPicPr>
            <a:picLocks noChangeAspect="1"/>
          </p:cNvPicPr>
          <p:nvPr/>
        </p:nvPicPr>
        <p:blipFill>
          <a:blip r:embed="rId3"/>
          <a:stretch>
            <a:fillRect/>
          </a:stretch>
        </p:blipFill>
        <p:spPr>
          <a:xfrm>
            <a:off x="8093388" y="4370647"/>
            <a:ext cx="3494594" cy="1973288"/>
          </a:xfrm>
          <a:prstGeom prst="rect">
            <a:avLst/>
          </a:prstGeom>
        </p:spPr>
      </p:pic>
    </p:spTree>
    <p:extLst>
      <p:ext uri="{BB962C8B-B14F-4D97-AF65-F5344CB8AC3E}">
        <p14:creationId xmlns:p14="http://schemas.microsoft.com/office/powerpoint/2010/main" val="1945187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1">
          <a:extLst>
            <a:ext uri="{FF2B5EF4-FFF2-40B4-BE49-F238E27FC236}">
              <a16:creationId xmlns:a16="http://schemas.microsoft.com/office/drawing/2014/main" id="{8F5B11DD-327D-F642-A647-06D3AEDC4779}"/>
            </a:ext>
          </a:extLst>
        </p:cNvPr>
        <p:cNvGrpSpPr/>
        <p:nvPr/>
      </p:nvGrpSpPr>
      <p:grpSpPr>
        <a:xfrm>
          <a:off x="0" y="0"/>
          <a:ext cx="0" cy="0"/>
          <a:chOff x="0" y="0"/>
          <a:chExt cx="0" cy="0"/>
        </a:xfrm>
      </p:grpSpPr>
      <p:pic>
        <p:nvPicPr>
          <p:cNvPr id="112" name="Google Shape;112;p5" descr="Diagram&#10;&#10;Description automatically generated">
            <a:extLst>
              <a:ext uri="{FF2B5EF4-FFF2-40B4-BE49-F238E27FC236}">
                <a16:creationId xmlns:a16="http://schemas.microsoft.com/office/drawing/2014/main" id="{7634D4F3-2BAB-DE47-15D8-B35E803B5184}"/>
              </a:ext>
            </a:extLst>
          </p:cNvPr>
          <p:cNvPicPr preferRelativeResize="0"/>
          <p:nvPr/>
        </p:nvPicPr>
        <p:blipFill rotWithShape="1">
          <a:blip r:embed="rId3">
            <a:alphaModFix/>
          </a:blip>
          <a:srcRect/>
          <a:stretch/>
        </p:blipFill>
        <p:spPr>
          <a:xfrm>
            <a:off x="2154573" y="500355"/>
            <a:ext cx="8391525" cy="6248400"/>
          </a:xfrm>
          <a:prstGeom prst="rect">
            <a:avLst/>
          </a:prstGeom>
          <a:noFill/>
          <a:ln>
            <a:noFill/>
          </a:ln>
        </p:spPr>
      </p:pic>
      <p:sp>
        <p:nvSpPr>
          <p:cNvPr id="113" name="Google Shape;113;p5">
            <a:extLst>
              <a:ext uri="{FF2B5EF4-FFF2-40B4-BE49-F238E27FC236}">
                <a16:creationId xmlns:a16="http://schemas.microsoft.com/office/drawing/2014/main" id="{46EFDF01-2E0D-F10E-495F-5F96F3308E42}"/>
              </a:ext>
            </a:extLst>
          </p:cNvPr>
          <p:cNvSpPr txBox="1">
            <a:spLocks noGrp="1"/>
          </p:cNvSpPr>
          <p:nvPr>
            <p:ph type="title"/>
          </p:nvPr>
        </p:nvSpPr>
        <p:spPr>
          <a:xfrm>
            <a:off x="552099" y="367131"/>
            <a:ext cx="10515600" cy="627812"/>
          </a:xfrm>
          <a:prstGeom prst="rect">
            <a:avLst/>
          </a:prstGeom>
          <a:noFill/>
          <a:ln>
            <a:noFill/>
          </a:ln>
        </p:spPr>
        <p:txBody>
          <a:bodyPr spcFirstLastPara="1" wrap="square" lIns="91425" tIns="45700" rIns="91425" bIns="45700" anchor="t" anchorCtr="0">
            <a:noAutofit/>
          </a:bodyPr>
          <a:lstStyle/>
          <a:p>
            <a:pPr lvl="0"/>
            <a:r>
              <a:rPr lang="en-US" dirty="0"/>
              <a:t>Image Features</a:t>
            </a:r>
            <a:endParaRPr dirty="0"/>
          </a:p>
        </p:txBody>
      </p:sp>
      <p:sp>
        <p:nvSpPr>
          <p:cNvPr id="114" name="Google Shape;114;p5">
            <a:extLst>
              <a:ext uri="{FF2B5EF4-FFF2-40B4-BE49-F238E27FC236}">
                <a16:creationId xmlns:a16="http://schemas.microsoft.com/office/drawing/2014/main" id="{69501EA0-75F2-9312-15A6-5074A3363095}"/>
              </a:ext>
            </a:extLst>
          </p:cNvPr>
          <p:cNvSpPr txBox="1">
            <a:spLocks noGrp="1"/>
          </p:cNvSpPr>
          <p:nvPr>
            <p:ph type="body" idx="1"/>
          </p:nvPr>
        </p:nvSpPr>
        <p:spPr>
          <a:xfrm>
            <a:off x="552099" y="1113178"/>
            <a:ext cx="11213988" cy="514033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F5496"/>
              </a:buClr>
              <a:buSzPts val="2800"/>
              <a:buFont typeface="Noto Sans Symbols"/>
              <a:buNone/>
            </a:pPr>
            <a:r>
              <a:rPr lang="en-US" dirty="0" err="1"/>
              <a:t>Keypoints</a:t>
            </a:r>
            <a:endParaRPr dirty="0"/>
          </a:p>
        </p:txBody>
      </p:sp>
      <p:sp>
        <p:nvSpPr>
          <p:cNvPr id="115" name="Google Shape;115;p5">
            <a:extLst>
              <a:ext uri="{FF2B5EF4-FFF2-40B4-BE49-F238E27FC236}">
                <a16:creationId xmlns:a16="http://schemas.microsoft.com/office/drawing/2014/main" id="{97327BF9-3CD6-22BF-EE5A-59DC1DE21C3C}"/>
              </a:ext>
            </a:extLst>
          </p:cNvPr>
          <p:cNvSpPr txBox="1"/>
          <p:nvPr/>
        </p:nvSpPr>
        <p:spPr>
          <a:xfrm>
            <a:off x="552099" y="6462290"/>
            <a:ext cx="4098558"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7F7F7F"/>
              </a:buClr>
              <a:buSzPts val="1600"/>
              <a:buFont typeface="Calibri"/>
              <a:buNone/>
              <a:tabLst/>
              <a:defRPr/>
            </a:pPr>
            <a:r>
              <a:rPr kumimoji="0" lang="en-US" sz="1600" b="0" i="0" u="none" strike="noStrike" kern="0" cap="none" spc="0" normalizeH="0" baseline="0" noProof="0" dirty="0">
                <a:ln>
                  <a:noFill/>
                </a:ln>
                <a:solidFill>
                  <a:srgbClr val="7F7F7F"/>
                </a:solidFill>
                <a:effectLst/>
                <a:uLnTx/>
                <a:uFillTx/>
                <a:latin typeface="Calibri"/>
                <a:ea typeface="Calibri"/>
                <a:cs typeface="Calibri"/>
                <a:sym typeface="Calibri"/>
              </a:rPr>
              <a:t>Image credit: https://arxiv.org/abs/1901.10436</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9026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B0CC3F9-7E34-3706-BFDA-EE6BEF6D87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12949F-50B1-5AE8-E42E-FD64EEC41F69}"/>
              </a:ext>
            </a:extLst>
          </p:cNvPr>
          <p:cNvSpPr>
            <a:spLocks noGrp="1"/>
          </p:cNvSpPr>
          <p:nvPr>
            <p:ph type="title"/>
          </p:nvPr>
        </p:nvSpPr>
        <p:spPr/>
        <p:txBody>
          <a:bodyPr/>
          <a:lstStyle/>
          <a:p>
            <a:r>
              <a:rPr lang="en-US" dirty="0"/>
              <a:t>Image Features</a:t>
            </a:r>
          </a:p>
        </p:txBody>
      </p:sp>
      <p:sp>
        <p:nvSpPr>
          <p:cNvPr id="3" name="Content Placeholder 2">
            <a:extLst>
              <a:ext uri="{FF2B5EF4-FFF2-40B4-BE49-F238E27FC236}">
                <a16:creationId xmlns:a16="http://schemas.microsoft.com/office/drawing/2014/main" id="{48DFA7FD-D7FC-DD72-3AD9-D5F85061D19D}"/>
              </a:ext>
            </a:extLst>
          </p:cNvPr>
          <p:cNvSpPr>
            <a:spLocks noGrp="1"/>
          </p:cNvSpPr>
          <p:nvPr>
            <p:ph idx="1"/>
          </p:nvPr>
        </p:nvSpPr>
        <p:spPr>
          <a:xfrm>
            <a:off x="552099" y="1113178"/>
            <a:ext cx="10904448" cy="5671080"/>
          </a:xfrm>
        </p:spPr>
        <p:txBody>
          <a:bodyPr/>
          <a:lstStyle/>
          <a:p>
            <a:r>
              <a:rPr lang="en-US" dirty="0"/>
              <a:t>Face recognition</a:t>
            </a:r>
          </a:p>
        </p:txBody>
      </p:sp>
      <p:pic>
        <p:nvPicPr>
          <p:cNvPr id="4" name="Picture 2" descr="Image result for face dataset">
            <a:extLst>
              <a:ext uri="{FF2B5EF4-FFF2-40B4-BE49-F238E27FC236}">
                <a16:creationId xmlns:a16="http://schemas.microsoft.com/office/drawing/2014/main" id="{15B20417-F92B-1A54-39E6-B6D547ABF03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0618" t="-1" b="62425"/>
          <a:stretch/>
        </p:blipFill>
        <p:spPr bwMode="auto">
          <a:xfrm>
            <a:off x="5805350" y="1325100"/>
            <a:ext cx="5981838" cy="5025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07762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B8FE80-6F4F-6A12-E4DA-2A51707027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C83C6F-118F-8EC4-AD28-01655D279B29}"/>
              </a:ext>
            </a:extLst>
          </p:cNvPr>
          <p:cNvSpPr>
            <a:spLocks noGrp="1"/>
          </p:cNvSpPr>
          <p:nvPr>
            <p:ph type="title"/>
          </p:nvPr>
        </p:nvSpPr>
        <p:spPr/>
        <p:txBody>
          <a:bodyPr/>
          <a:lstStyle/>
          <a:p>
            <a:r>
              <a:rPr lang="en-US" dirty="0"/>
              <a:t>Image Features</a:t>
            </a:r>
          </a:p>
        </p:txBody>
      </p:sp>
      <p:sp>
        <p:nvSpPr>
          <p:cNvPr id="3" name="Content Placeholder 2">
            <a:extLst>
              <a:ext uri="{FF2B5EF4-FFF2-40B4-BE49-F238E27FC236}">
                <a16:creationId xmlns:a16="http://schemas.microsoft.com/office/drawing/2014/main" id="{858AF166-A363-7F9D-80B1-FD1F2E8E98A4}"/>
              </a:ext>
            </a:extLst>
          </p:cNvPr>
          <p:cNvSpPr>
            <a:spLocks noGrp="1"/>
          </p:cNvSpPr>
          <p:nvPr>
            <p:ph idx="1"/>
          </p:nvPr>
        </p:nvSpPr>
        <p:spPr>
          <a:xfrm>
            <a:off x="552099" y="1113178"/>
            <a:ext cx="10904448" cy="5671080"/>
          </a:xfrm>
        </p:spPr>
        <p:txBody>
          <a:bodyPr/>
          <a:lstStyle/>
          <a:p>
            <a:r>
              <a:rPr lang="en-US" dirty="0"/>
              <a:t>Animal Classification</a:t>
            </a:r>
          </a:p>
        </p:txBody>
      </p:sp>
      <p:pic>
        <p:nvPicPr>
          <p:cNvPr id="4" name="Picture 2">
            <a:extLst>
              <a:ext uri="{FF2B5EF4-FFF2-40B4-BE49-F238E27FC236}">
                <a16:creationId xmlns:a16="http://schemas.microsoft.com/office/drawing/2014/main" id="{86307430-CDDF-1397-683F-3355FF3DE8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0947" y="1601269"/>
            <a:ext cx="10515600" cy="4508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14D5B234-697F-B12F-C7CE-4A7CB0F0A02E}"/>
              </a:ext>
            </a:extLst>
          </p:cNvPr>
          <p:cNvSpPr txBox="1"/>
          <p:nvPr/>
        </p:nvSpPr>
        <p:spPr>
          <a:xfrm>
            <a:off x="357431" y="6306203"/>
            <a:ext cx="996643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Image: ImageNet</a:t>
            </a:r>
          </a:p>
        </p:txBody>
      </p:sp>
    </p:spTree>
    <p:extLst>
      <p:ext uri="{BB962C8B-B14F-4D97-AF65-F5344CB8AC3E}">
        <p14:creationId xmlns:p14="http://schemas.microsoft.com/office/powerpoint/2010/main" val="33501796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403115-4C29-C942-6474-EA3107410ED1}"/>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2659A223-3955-253F-9EF4-271CAFC6AFC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5000" contrast="-50000"/>
                    </a14:imgEffect>
                  </a14:imgLayer>
                </a14:imgProps>
              </a:ext>
            </a:extLst>
          </a:blip>
          <a:stretch>
            <a:fillRect/>
          </a:stretch>
        </p:blipFill>
        <p:spPr>
          <a:xfrm>
            <a:off x="452315" y="2509422"/>
            <a:ext cx="11287369" cy="3784491"/>
          </a:xfrm>
          <a:prstGeom prst="rect">
            <a:avLst/>
          </a:prstGeom>
        </p:spPr>
      </p:pic>
      <p:sp>
        <p:nvSpPr>
          <p:cNvPr id="2" name="Title 1">
            <a:extLst>
              <a:ext uri="{FF2B5EF4-FFF2-40B4-BE49-F238E27FC236}">
                <a16:creationId xmlns:a16="http://schemas.microsoft.com/office/drawing/2014/main" id="{98232540-DED4-06E2-D4CA-2DB8C40BE3F3}"/>
              </a:ext>
            </a:extLst>
          </p:cNvPr>
          <p:cNvSpPr>
            <a:spLocks noGrp="1"/>
          </p:cNvSpPr>
          <p:nvPr>
            <p:ph type="title"/>
          </p:nvPr>
        </p:nvSpPr>
        <p:spPr/>
        <p:txBody>
          <a:bodyPr/>
          <a:lstStyle/>
          <a:p>
            <a:r>
              <a:rPr lang="en-US" dirty="0"/>
              <a:t>Image Features</a:t>
            </a:r>
          </a:p>
        </p:txBody>
      </p:sp>
      <p:sp>
        <p:nvSpPr>
          <p:cNvPr id="3" name="Content Placeholder 2">
            <a:extLst>
              <a:ext uri="{FF2B5EF4-FFF2-40B4-BE49-F238E27FC236}">
                <a16:creationId xmlns:a16="http://schemas.microsoft.com/office/drawing/2014/main" id="{B7D52F93-E18D-29E4-784E-9D31975947C9}"/>
              </a:ext>
            </a:extLst>
          </p:cNvPr>
          <p:cNvSpPr>
            <a:spLocks noGrp="1"/>
          </p:cNvSpPr>
          <p:nvPr>
            <p:ph idx="1"/>
          </p:nvPr>
        </p:nvSpPr>
        <p:spPr>
          <a:xfrm>
            <a:off x="552098" y="1113178"/>
            <a:ext cx="11502249" cy="5671080"/>
          </a:xfrm>
        </p:spPr>
        <p:txBody>
          <a:bodyPr/>
          <a:lstStyle/>
          <a:p>
            <a:r>
              <a:rPr lang="en-US" dirty="0"/>
              <a:t>Feature engineering</a:t>
            </a:r>
          </a:p>
          <a:p>
            <a:r>
              <a:rPr lang="en-US" dirty="0">
                <a:solidFill>
                  <a:schemeClr val="tx1"/>
                </a:solidFill>
              </a:rPr>
              <a:t>Edge detection convolutions (direction and strength of edges in image patch)</a:t>
            </a:r>
          </a:p>
          <a:p>
            <a:r>
              <a:rPr lang="en-US" dirty="0">
                <a:solidFill>
                  <a:schemeClr val="tx1"/>
                </a:solidFill>
              </a:rPr>
              <a:t>HOG filer: Histogram of gradients (edges)</a:t>
            </a:r>
            <a:endParaRPr lang="en-US" dirty="0"/>
          </a:p>
        </p:txBody>
      </p:sp>
      <p:sp>
        <p:nvSpPr>
          <p:cNvPr id="10" name="TextBox 9">
            <a:extLst>
              <a:ext uri="{FF2B5EF4-FFF2-40B4-BE49-F238E27FC236}">
                <a16:creationId xmlns:a16="http://schemas.microsoft.com/office/drawing/2014/main" id="{8618DCD1-3FF3-B9EA-63B4-4A98511FE20D}"/>
              </a:ext>
            </a:extLst>
          </p:cNvPr>
          <p:cNvSpPr txBox="1"/>
          <p:nvPr/>
        </p:nvSpPr>
        <p:spPr>
          <a:xfrm>
            <a:off x="357431" y="6306203"/>
            <a:ext cx="996643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Image: https://jakevdp.github.io/PythonDataScienceHandbook/05.14-image-features.html</a:t>
            </a:r>
          </a:p>
        </p:txBody>
      </p:sp>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EC6124D5-C051-1445-8A5C-456ABAB6B363}"/>
                  </a:ext>
                </a:extLst>
              </p14:cNvPr>
              <p14:cNvContentPartPr/>
              <p14:nvPr/>
            </p14:nvContentPartPr>
            <p14:xfrm>
              <a:off x="491040" y="1540800"/>
              <a:ext cx="11398320" cy="4838400"/>
            </p14:xfrm>
          </p:contentPart>
        </mc:Choice>
        <mc:Fallback xmlns="">
          <p:pic>
            <p:nvPicPr>
              <p:cNvPr id="4" name="Ink 3">
                <a:extLst>
                  <a:ext uri="{FF2B5EF4-FFF2-40B4-BE49-F238E27FC236}">
                    <a16:creationId xmlns:a16="http://schemas.microsoft.com/office/drawing/2014/main" id="{EC6124D5-C051-1445-8A5C-456ABAB6B363}"/>
                  </a:ext>
                </a:extLst>
              </p:cNvPr>
              <p:cNvPicPr/>
              <p:nvPr/>
            </p:nvPicPr>
            <p:blipFill>
              <a:blip r:embed="rId5"/>
              <a:stretch>
                <a:fillRect/>
              </a:stretch>
            </p:blipFill>
            <p:spPr>
              <a:xfrm>
                <a:off x="481680" y="1531440"/>
                <a:ext cx="11417040" cy="4857120"/>
              </a:xfrm>
              <a:prstGeom prst="rect">
                <a:avLst/>
              </a:prstGeom>
            </p:spPr>
          </p:pic>
        </mc:Fallback>
      </mc:AlternateContent>
    </p:spTree>
    <p:extLst>
      <p:ext uri="{BB962C8B-B14F-4D97-AF65-F5344CB8AC3E}">
        <p14:creationId xmlns:p14="http://schemas.microsoft.com/office/powerpoint/2010/main" val="38417900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2ADC0-8B30-54B4-F09D-05A8E6C7E5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7CBCAB-A794-AD1E-BD29-0AF32F4C5662}"/>
              </a:ext>
            </a:extLst>
          </p:cNvPr>
          <p:cNvSpPr>
            <a:spLocks noGrp="1"/>
          </p:cNvSpPr>
          <p:nvPr>
            <p:ph type="title"/>
          </p:nvPr>
        </p:nvSpPr>
        <p:spPr/>
        <p:txBody>
          <a:bodyPr/>
          <a:lstStyle/>
          <a:p>
            <a:r>
              <a:rPr lang="en-US" dirty="0"/>
              <a:t>Image Features</a:t>
            </a:r>
          </a:p>
        </p:txBody>
      </p:sp>
      <p:sp>
        <p:nvSpPr>
          <p:cNvPr id="3" name="Content Placeholder 2">
            <a:extLst>
              <a:ext uri="{FF2B5EF4-FFF2-40B4-BE49-F238E27FC236}">
                <a16:creationId xmlns:a16="http://schemas.microsoft.com/office/drawing/2014/main" id="{57B5002C-5144-3177-5106-1A979F35B341}"/>
              </a:ext>
            </a:extLst>
          </p:cNvPr>
          <p:cNvSpPr>
            <a:spLocks noGrp="1"/>
          </p:cNvSpPr>
          <p:nvPr>
            <p:ph idx="1"/>
          </p:nvPr>
        </p:nvSpPr>
        <p:spPr>
          <a:xfrm>
            <a:off x="552098" y="1113178"/>
            <a:ext cx="11502249" cy="5671080"/>
          </a:xfrm>
        </p:spPr>
        <p:txBody>
          <a:bodyPr/>
          <a:lstStyle/>
          <a:p>
            <a:r>
              <a:rPr lang="en-US" dirty="0"/>
              <a:t>Feature engineering</a:t>
            </a:r>
          </a:p>
          <a:p>
            <a:r>
              <a:rPr lang="en-US" dirty="0">
                <a:solidFill>
                  <a:schemeClr val="tx1"/>
                </a:solidFill>
              </a:rPr>
              <a:t>Edge detection convolutions (direction and strength of edges in image patch)</a:t>
            </a:r>
          </a:p>
          <a:p>
            <a:r>
              <a:rPr lang="en-US" dirty="0">
                <a:solidFill>
                  <a:schemeClr val="tx1"/>
                </a:solidFill>
              </a:rPr>
              <a:t>HOG filer: Histogram of gradients (edges)</a:t>
            </a:r>
            <a:endParaRPr lang="en-US" dirty="0"/>
          </a:p>
        </p:txBody>
      </p:sp>
      <p:sp>
        <p:nvSpPr>
          <p:cNvPr id="10" name="TextBox 9">
            <a:extLst>
              <a:ext uri="{FF2B5EF4-FFF2-40B4-BE49-F238E27FC236}">
                <a16:creationId xmlns:a16="http://schemas.microsoft.com/office/drawing/2014/main" id="{EB4C57D8-D0B5-D6E0-FFD7-5A7375805A34}"/>
              </a:ext>
            </a:extLst>
          </p:cNvPr>
          <p:cNvSpPr txBox="1"/>
          <p:nvPr/>
        </p:nvSpPr>
        <p:spPr>
          <a:xfrm>
            <a:off x="357431" y="6306203"/>
            <a:ext cx="996643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Image: https://jakevdp.github.io/PythonDataScienceHandbook/05.14-image-features.html</a:t>
            </a:r>
          </a:p>
        </p:txBody>
      </p:sp>
      <p:pic>
        <p:nvPicPr>
          <p:cNvPr id="4" name="Picture 3">
            <a:extLst>
              <a:ext uri="{FF2B5EF4-FFF2-40B4-BE49-F238E27FC236}">
                <a16:creationId xmlns:a16="http://schemas.microsoft.com/office/drawing/2014/main" id="{F3B1F597-1EEA-D7EE-FDD9-57ACD1CC16A5}"/>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5000" contrast="-50000"/>
                    </a14:imgEffect>
                  </a14:imgLayer>
                </a14:imgProps>
              </a:ext>
            </a:extLst>
          </a:blip>
          <a:stretch>
            <a:fillRect/>
          </a:stretch>
        </p:blipFill>
        <p:spPr>
          <a:xfrm>
            <a:off x="552098" y="3275875"/>
            <a:ext cx="7826905" cy="2624247"/>
          </a:xfrm>
          <a:prstGeom prst="rect">
            <a:avLst/>
          </a:prstGeom>
        </p:spPr>
      </p:pic>
    </p:spTree>
    <p:extLst>
      <p:ext uri="{BB962C8B-B14F-4D97-AF65-F5344CB8AC3E}">
        <p14:creationId xmlns:p14="http://schemas.microsoft.com/office/powerpoint/2010/main" val="20905533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C9BC8F-A31E-FE84-5DD6-786604DDC0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710466-086A-F14D-0487-2DDAAE6F3DB9}"/>
              </a:ext>
            </a:extLst>
          </p:cNvPr>
          <p:cNvSpPr>
            <a:spLocks noGrp="1"/>
          </p:cNvSpPr>
          <p:nvPr>
            <p:ph type="title"/>
          </p:nvPr>
        </p:nvSpPr>
        <p:spPr/>
        <p:txBody>
          <a:bodyPr/>
          <a:lstStyle/>
          <a:p>
            <a:r>
              <a:rPr lang="en-US" dirty="0"/>
              <a:t>Image Features</a:t>
            </a:r>
          </a:p>
        </p:txBody>
      </p:sp>
      <p:sp>
        <p:nvSpPr>
          <p:cNvPr id="3" name="Content Placeholder 2">
            <a:extLst>
              <a:ext uri="{FF2B5EF4-FFF2-40B4-BE49-F238E27FC236}">
                <a16:creationId xmlns:a16="http://schemas.microsoft.com/office/drawing/2014/main" id="{9893E15C-E815-4EF2-8B73-BBF15513DAAE}"/>
              </a:ext>
            </a:extLst>
          </p:cNvPr>
          <p:cNvSpPr>
            <a:spLocks noGrp="1"/>
          </p:cNvSpPr>
          <p:nvPr>
            <p:ph idx="1"/>
          </p:nvPr>
        </p:nvSpPr>
        <p:spPr>
          <a:xfrm>
            <a:off x="552099" y="1113178"/>
            <a:ext cx="10904448" cy="5671080"/>
          </a:xfrm>
        </p:spPr>
        <p:txBody>
          <a:bodyPr/>
          <a:lstStyle/>
          <a:p>
            <a:r>
              <a:rPr lang="en-US" dirty="0"/>
              <a:t>Feature learning</a:t>
            </a:r>
          </a:p>
          <a:p>
            <a:r>
              <a:rPr lang="en-US" dirty="0">
                <a:solidFill>
                  <a:schemeClr val="tx1"/>
                </a:solidFill>
              </a:rPr>
              <a:t>Convolutional neural nets</a:t>
            </a:r>
          </a:p>
        </p:txBody>
      </p:sp>
      <p:sp>
        <p:nvSpPr>
          <p:cNvPr id="6" name="TextBox 5">
            <a:extLst>
              <a:ext uri="{FF2B5EF4-FFF2-40B4-BE49-F238E27FC236}">
                <a16:creationId xmlns:a16="http://schemas.microsoft.com/office/drawing/2014/main" id="{C802F0EE-AA8A-30A3-8A51-165D2A783560}"/>
              </a:ext>
            </a:extLst>
          </p:cNvPr>
          <p:cNvSpPr txBox="1"/>
          <p:nvPr/>
        </p:nvSpPr>
        <p:spPr>
          <a:xfrm>
            <a:off x="357431" y="6306203"/>
            <a:ext cx="996643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Image: https://jakevdp.github.io/PythonDataScienceHandbook/05.14-image-features.html</a:t>
            </a:r>
          </a:p>
        </p:txBody>
      </p:sp>
      <p:pic>
        <p:nvPicPr>
          <p:cNvPr id="4" name="Picture 3">
            <a:extLst>
              <a:ext uri="{FF2B5EF4-FFF2-40B4-BE49-F238E27FC236}">
                <a16:creationId xmlns:a16="http://schemas.microsoft.com/office/drawing/2014/main" id="{99EF83BB-9E9F-9524-2F8E-4EB4E821E68D}"/>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5000" contrast="-50000"/>
                    </a14:imgEffect>
                  </a14:imgLayer>
                </a14:imgProps>
              </a:ext>
            </a:extLst>
          </a:blip>
          <a:srcRect r="49659"/>
          <a:stretch/>
        </p:blipFill>
        <p:spPr>
          <a:xfrm>
            <a:off x="552098" y="3275874"/>
            <a:ext cx="3940171" cy="2624247"/>
          </a:xfrm>
          <a:prstGeom prst="rect">
            <a:avLst/>
          </a:prstGeom>
        </p:spPr>
      </p:pic>
    </p:spTree>
    <p:extLst>
      <p:ext uri="{BB962C8B-B14F-4D97-AF65-F5344CB8AC3E}">
        <p14:creationId xmlns:p14="http://schemas.microsoft.com/office/powerpoint/2010/main" val="13859352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212F70-0217-FE5A-857C-7B473F5DD3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8B314E-6810-19CA-20DA-3C1F992F40F2}"/>
              </a:ext>
            </a:extLst>
          </p:cNvPr>
          <p:cNvSpPr>
            <a:spLocks noGrp="1"/>
          </p:cNvSpPr>
          <p:nvPr>
            <p:ph type="title"/>
          </p:nvPr>
        </p:nvSpPr>
        <p:spPr/>
        <p:txBody>
          <a:bodyPr/>
          <a:lstStyle/>
          <a:p>
            <a:r>
              <a:rPr lang="en-US" dirty="0"/>
              <a:t>Image Features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19A26EBF-0EDA-A4C9-B2F0-106E7648A93D}"/>
                  </a:ext>
                </a:extLst>
              </p:cNvPr>
              <p:cNvSpPr>
                <a:spLocks noGrp="1"/>
              </p:cNvSpPr>
              <p:nvPr>
                <p:ph idx="1"/>
              </p:nvPr>
            </p:nvSpPr>
            <p:spPr>
              <a:xfrm>
                <a:off x="552099" y="1113178"/>
                <a:ext cx="10904448" cy="5671080"/>
              </a:xfrm>
            </p:spPr>
            <p:txBody>
              <a:bodyPr/>
              <a:lstStyle/>
              <a:p>
                <a:r>
                  <a:rPr lang="en-US" dirty="0"/>
                  <a:t>Feature learning</a:t>
                </a:r>
              </a:p>
              <a:p>
                <a:r>
                  <a:rPr lang="en-US" dirty="0">
                    <a:solidFill>
                      <a:schemeClr val="tx1"/>
                    </a:solidFill>
                  </a:rPr>
                  <a:t>Self-supervised, e.g. autoencoders</a:t>
                </a:r>
              </a:p>
              <a:p>
                <a:r>
                  <a:rPr lang="en-US" dirty="0">
                    <a:solidFill>
                      <a:schemeClr val="tx1"/>
                    </a:solidFill>
                  </a:rPr>
                  <a:t>          Image </a:t>
                </a:r>
                <a:r>
                  <a:rPr lang="en-US" dirty="0">
                    <a:solidFill>
                      <a:schemeClr val="tx1"/>
                    </a:solidFill>
                    <a:sym typeface="Wingdings" panose="05000000000000000000" pitchFamily="2" charset="2"/>
                  </a:rPr>
                  <a:t> </a:t>
                </a:r>
                <a14:m>
                  <m:oMath xmlns:m="http://schemas.openxmlformats.org/officeDocument/2006/math">
                    <m:d>
                      <m:dPr>
                        <m:begChr m:val="["/>
                        <m:endChr m:val="]"/>
                        <m:ctrlPr>
                          <a:rPr lang="en-US" b="0" i="1" dirty="0" smtClean="0">
                            <a:solidFill>
                              <a:schemeClr val="tx1"/>
                            </a:solidFill>
                            <a:latin typeface="Cambria Math" panose="02040503050406030204" pitchFamily="18" charset="0"/>
                            <a:sym typeface="Wingdings" panose="05000000000000000000" pitchFamily="2" charset="2"/>
                          </a:rPr>
                        </m:ctrlPr>
                      </m:dPr>
                      <m:e>
                        <m:eqArr>
                          <m:eqArrPr>
                            <m:ctrlPr>
                              <a:rPr lang="en-US" b="0" i="1" dirty="0" smtClean="0">
                                <a:solidFill>
                                  <a:schemeClr val="tx1"/>
                                </a:solidFill>
                                <a:latin typeface="Cambria Math" panose="02040503050406030204" pitchFamily="18" charset="0"/>
                                <a:sym typeface="Wingdings" panose="05000000000000000000" pitchFamily="2" charset="2"/>
                              </a:rPr>
                            </m:ctrlPr>
                          </m:eqArrPr>
                          <m:e>
                            <m:sSub>
                              <m:sSubPr>
                                <m:ctrlPr>
                                  <a:rPr lang="en-US" b="0" i="1" dirty="0" smtClean="0">
                                    <a:solidFill>
                                      <a:schemeClr val="tx1"/>
                                    </a:solidFill>
                                    <a:latin typeface="Cambria Math" panose="02040503050406030204" pitchFamily="18" charset="0"/>
                                    <a:sym typeface="Wingdings" panose="05000000000000000000" pitchFamily="2" charset="2"/>
                                  </a:rPr>
                                </m:ctrlPr>
                              </m:sSubPr>
                              <m:e>
                                <m:r>
                                  <a:rPr lang="en-US" b="0" i="1" dirty="0" smtClean="0">
                                    <a:solidFill>
                                      <a:schemeClr val="tx1"/>
                                    </a:solidFill>
                                    <a:latin typeface="Cambria Math" panose="02040503050406030204" pitchFamily="18" charset="0"/>
                                    <a:sym typeface="Wingdings" panose="05000000000000000000" pitchFamily="2" charset="2"/>
                                  </a:rPr>
                                  <m:t>𝑧</m:t>
                                </m:r>
                              </m:e>
                              <m:sub>
                                <m:r>
                                  <a:rPr lang="en-US" b="0" i="1" dirty="0" smtClean="0">
                                    <a:solidFill>
                                      <a:schemeClr val="tx1"/>
                                    </a:solidFill>
                                    <a:latin typeface="Cambria Math" panose="02040503050406030204" pitchFamily="18" charset="0"/>
                                    <a:sym typeface="Wingdings" panose="05000000000000000000" pitchFamily="2" charset="2"/>
                                  </a:rPr>
                                  <m:t>1</m:t>
                                </m:r>
                              </m:sub>
                            </m:sSub>
                          </m:e>
                          <m:e>
                            <m:sSub>
                              <m:sSubPr>
                                <m:ctrlPr>
                                  <a:rPr lang="en-US" b="0" i="1" dirty="0" smtClean="0">
                                    <a:solidFill>
                                      <a:schemeClr val="tx1"/>
                                    </a:solidFill>
                                    <a:latin typeface="Cambria Math" panose="02040503050406030204" pitchFamily="18" charset="0"/>
                                    <a:sym typeface="Wingdings" panose="05000000000000000000" pitchFamily="2" charset="2"/>
                                  </a:rPr>
                                </m:ctrlPr>
                              </m:sSubPr>
                              <m:e>
                                <m:r>
                                  <a:rPr lang="en-US" b="0" i="1" dirty="0" smtClean="0">
                                    <a:solidFill>
                                      <a:schemeClr val="tx1"/>
                                    </a:solidFill>
                                    <a:latin typeface="Cambria Math" panose="02040503050406030204" pitchFamily="18" charset="0"/>
                                    <a:sym typeface="Wingdings" panose="05000000000000000000" pitchFamily="2" charset="2"/>
                                  </a:rPr>
                                  <m:t>𝑧</m:t>
                                </m:r>
                              </m:e>
                              <m:sub>
                                <m:r>
                                  <a:rPr lang="en-US" b="0" i="1" dirty="0" smtClean="0">
                                    <a:solidFill>
                                      <a:schemeClr val="tx1"/>
                                    </a:solidFill>
                                    <a:latin typeface="Cambria Math" panose="02040503050406030204" pitchFamily="18" charset="0"/>
                                    <a:sym typeface="Wingdings" panose="05000000000000000000" pitchFamily="2" charset="2"/>
                                  </a:rPr>
                                  <m:t>2</m:t>
                                </m:r>
                              </m:sub>
                            </m:sSub>
                          </m:e>
                        </m:eqArr>
                      </m:e>
                    </m:d>
                  </m:oMath>
                </a14:m>
                <a:r>
                  <a:rPr lang="en-US" dirty="0">
                    <a:solidFill>
                      <a:schemeClr val="tx1"/>
                    </a:solidFill>
                    <a:sym typeface="Wingdings" panose="05000000000000000000" pitchFamily="2" charset="2"/>
                  </a:rPr>
                  <a:t>  Image</a:t>
                </a:r>
              </a:p>
              <a:p>
                <a:endParaRPr lang="en-US" dirty="0">
                  <a:solidFill>
                    <a:schemeClr val="tx1"/>
                  </a:solidFill>
                </a:endParaRPr>
              </a:p>
            </p:txBody>
          </p:sp>
        </mc:Choice>
        <mc:Fallback>
          <p:sp>
            <p:nvSpPr>
              <p:cNvPr id="3" name="Content Placeholder 2">
                <a:extLst>
                  <a:ext uri="{FF2B5EF4-FFF2-40B4-BE49-F238E27FC236}">
                    <a16:creationId xmlns:a16="http://schemas.microsoft.com/office/drawing/2014/main" id="{19A26EBF-0EDA-A4C9-B2F0-106E7648A93D}"/>
                  </a:ext>
                </a:extLst>
              </p:cNvPr>
              <p:cNvSpPr>
                <a:spLocks noGrp="1" noRot="1" noChangeAspect="1" noMove="1" noResize="1" noEditPoints="1" noAdjustHandles="1" noChangeArrowheads="1" noChangeShapeType="1" noTextEdit="1"/>
              </p:cNvSpPr>
              <p:nvPr>
                <p:ph idx="1"/>
              </p:nvPr>
            </p:nvSpPr>
            <p:spPr>
              <a:xfrm>
                <a:off x="552099" y="1113178"/>
                <a:ext cx="10904448" cy="5671080"/>
              </a:xfrm>
              <a:blipFill>
                <a:blip r:embed="rId2"/>
                <a:stretch>
                  <a:fillRect l="-1174" t="-1828"/>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C41CCE1A-2801-385E-272B-AA4E129EECEB}"/>
              </a:ext>
            </a:extLst>
          </p:cNvPr>
          <p:cNvPicPr>
            <a:picLocks noChangeAspect="1"/>
          </p:cNvPicPr>
          <p:nvPr/>
        </p:nvPicPr>
        <p:blipFill>
          <a:blip r:embed="rId3"/>
          <a:stretch>
            <a:fillRect/>
          </a:stretch>
        </p:blipFill>
        <p:spPr>
          <a:xfrm>
            <a:off x="6914595" y="967073"/>
            <a:ext cx="4725306" cy="4720976"/>
          </a:xfrm>
          <a:prstGeom prst="rect">
            <a:avLst/>
          </a:prstGeom>
          <a:ln w="12700">
            <a:solidFill>
              <a:schemeClr val="tx1"/>
            </a:solidFill>
          </a:ln>
        </p:spPr>
      </p:pic>
      <p:pic>
        <p:nvPicPr>
          <p:cNvPr id="5" name="Picture 4">
            <a:extLst>
              <a:ext uri="{FF2B5EF4-FFF2-40B4-BE49-F238E27FC236}">
                <a16:creationId xmlns:a16="http://schemas.microsoft.com/office/drawing/2014/main" id="{B42FBD08-FFDC-305B-F544-AF7C48B92D6F}"/>
              </a:ext>
            </a:extLst>
          </p:cNvPr>
          <p:cNvPicPr>
            <a:picLocks noChangeAspect="1"/>
          </p:cNvPicPr>
          <p:nvPr/>
        </p:nvPicPr>
        <p:blipFill>
          <a:blip r:embed="rId4"/>
          <a:stretch>
            <a:fillRect/>
          </a:stretch>
        </p:blipFill>
        <p:spPr>
          <a:xfrm>
            <a:off x="719173" y="3233213"/>
            <a:ext cx="591851" cy="634126"/>
          </a:xfrm>
          <a:prstGeom prst="rect">
            <a:avLst/>
          </a:prstGeom>
        </p:spPr>
      </p:pic>
      <p:sp>
        <p:nvSpPr>
          <p:cNvPr id="6" name="TextBox 5">
            <a:extLst>
              <a:ext uri="{FF2B5EF4-FFF2-40B4-BE49-F238E27FC236}">
                <a16:creationId xmlns:a16="http://schemas.microsoft.com/office/drawing/2014/main" id="{B85BD0BF-9A90-8F36-10AE-71CA9D6844C7}"/>
              </a:ext>
            </a:extLst>
          </p:cNvPr>
          <p:cNvSpPr txBox="1"/>
          <p:nvPr/>
        </p:nvSpPr>
        <p:spPr>
          <a:xfrm>
            <a:off x="552099" y="6097805"/>
            <a:ext cx="1035941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https://cs.stanford.edu/people/karpathy/convnetjs/demo/autoencoder.html</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rapezoid 6">
            <a:extLst>
              <a:ext uri="{FF2B5EF4-FFF2-40B4-BE49-F238E27FC236}">
                <a16:creationId xmlns:a16="http://schemas.microsoft.com/office/drawing/2014/main" id="{698568E7-0460-E666-A41F-98B0B7820005}"/>
              </a:ext>
            </a:extLst>
          </p:cNvPr>
          <p:cNvSpPr/>
          <p:nvPr/>
        </p:nvSpPr>
        <p:spPr>
          <a:xfrm rot="5400000">
            <a:off x="1594558" y="4501404"/>
            <a:ext cx="941294" cy="894230"/>
          </a:xfrm>
          <a:prstGeom prst="trapezoid">
            <a:avLst>
              <a:gd name="adj" fmla="val 39286"/>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Net</a:t>
            </a:r>
          </a:p>
        </p:txBody>
      </p:sp>
      <p:sp>
        <p:nvSpPr>
          <p:cNvPr id="8" name="Trapezoid 7">
            <a:extLst>
              <a:ext uri="{FF2B5EF4-FFF2-40B4-BE49-F238E27FC236}">
                <a16:creationId xmlns:a16="http://schemas.microsoft.com/office/drawing/2014/main" id="{8B78D4C8-DAF7-1CE7-BFDE-A7D9E7BB4B28}"/>
              </a:ext>
            </a:extLst>
          </p:cNvPr>
          <p:cNvSpPr/>
          <p:nvPr/>
        </p:nvSpPr>
        <p:spPr>
          <a:xfrm rot="16200000">
            <a:off x="3743846" y="4501404"/>
            <a:ext cx="941294" cy="894230"/>
          </a:xfrm>
          <a:prstGeom prst="trapezoid">
            <a:avLst>
              <a:gd name="adj" fmla="val 39286"/>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Net</a:t>
            </a:r>
          </a:p>
        </p:txBody>
      </p:sp>
      <p:pic>
        <p:nvPicPr>
          <p:cNvPr id="9" name="Picture 8">
            <a:extLst>
              <a:ext uri="{FF2B5EF4-FFF2-40B4-BE49-F238E27FC236}">
                <a16:creationId xmlns:a16="http://schemas.microsoft.com/office/drawing/2014/main" id="{877D9568-4480-A683-0243-612B06C1964B}"/>
              </a:ext>
            </a:extLst>
          </p:cNvPr>
          <p:cNvPicPr>
            <a:picLocks noChangeAspect="1"/>
          </p:cNvPicPr>
          <p:nvPr/>
        </p:nvPicPr>
        <p:blipFill>
          <a:blip r:embed="rId6"/>
          <a:stretch>
            <a:fillRect/>
          </a:stretch>
        </p:blipFill>
        <p:spPr>
          <a:xfrm>
            <a:off x="708694" y="4653307"/>
            <a:ext cx="592934" cy="624985"/>
          </a:xfrm>
          <a:prstGeom prst="rect">
            <a:avLst/>
          </a:prstGeom>
        </p:spPr>
      </p:pic>
      <p:pic>
        <p:nvPicPr>
          <p:cNvPr id="10" name="Picture 9">
            <a:extLst>
              <a:ext uri="{FF2B5EF4-FFF2-40B4-BE49-F238E27FC236}">
                <a16:creationId xmlns:a16="http://schemas.microsoft.com/office/drawing/2014/main" id="{1F5D30DE-C60D-A1B9-F61B-D457D6DE4F03}"/>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905955" y="4653307"/>
            <a:ext cx="608018" cy="599911"/>
          </a:xfrm>
          <a:prstGeom prst="rect">
            <a:avLst/>
          </a:prstGeom>
        </p:spPr>
      </p:pic>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6A4CF978-4D9B-A714-16EB-DA14CB187E0C}"/>
                  </a:ext>
                </a:extLst>
              </p:cNvPr>
              <p:cNvSpPr txBox="1"/>
              <p:nvPr/>
            </p:nvSpPr>
            <p:spPr>
              <a:xfrm>
                <a:off x="2759676" y="4653307"/>
                <a:ext cx="836307" cy="806759"/>
              </a:xfrm>
              <a:prstGeom prst="rect">
                <a:avLst/>
              </a:prstGeom>
              <a:noFill/>
            </p:spPr>
            <p:txBody>
              <a:bodyPr wrap="square">
                <a:spAutoFit/>
              </a:bodyPr>
              <a:lstStyle/>
              <a:p>
                <a:pPr lvl="0" algn="ctr">
                  <a:defRPr/>
                </a:pPr>
                <a14:m>
                  <m:oMathPara xmlns:m="http://schemas.openxmlformats.org/officeDocument/2006/math">
                    <m:oMathParaPr>
                      <m:jc m:val="centerGroup"/>
                    </m:oMathParaPr>
                    <m:oMath xmlns:m="http://schemas.openxmlformats.org/officeDocument/2006/math">
                      <m:d>
                        <m:dPr>
                          <m:begChr m:val="["/>
                          <m:endChr m:val="]"/>
                          <m:ctrlPr>
                            <a:rPr lang="en-US" sz="2800" i="1" dirty="0">
                              <a:latin typeface="Cambria Math" panose="02040503050406030204" pitchFamily="18" charset="0"/>
                              <a:sym typeface="Wingdings" panose="05000000000000000000" pitchFamily="2" charset="2"/>
                            </a:rPr>
                          </m:ctrlPr>
                        </m:dPr>
                        <m:e>
                          <m:eqArr>
                            <m:eqArrPr>
                              <m:ctrlPr>
                                <a:rPr lang="en-US" sz="2800" i="1" dirty="0">
                                  <a:latin typeface="Cambria Math" panose="02040503050406030204" pitchFamily="18" charset="0"/>
                                  <a:sym typeface="Wingdings" panose="05000000000000000000" pitchFamily="2" charset="2"/>
                                </a:rPr>
                              </m:ctrlPr>
                            </m:eqArrPr>
                            <m:e>
                              <m:sSub>
                                <m:sSubPr>
                                  <m:ctrlPr>
                                    <a:rPr lang="en-US" sz="2800" i="1" dirty="0">
                                      <a:latin typeface="Cambria Math" panose="02040503050406030204" pitchFamily="18" charset="0"/>
                                      <a:sym typeface="Wingdings" panose="05000000000000000000" pitchFamily="2" charset="2"/>
                                    </a:rPr>
                                  </m:ctrlPr>
                                </m:sSubPr>
                                <m:e>
                                  <m:r>
                                    <a:rPr lang="en-US" sz="2800" i="1" dirty="0">
                                      <a:latin typeface="Cambria Math" panose="02040503050406030204" pitchFamily="18" charset="0"/>
                                      <a:sym typeface="Wingdings" panose="05000000000000000000" pitchFamily="2" charset="2"/>
                                    </a:rPr>
                                    <m:t>𝑧</m:t>
                                  </m:r>
                                </m:e>
                                <m:sub>
                                  <m:r>
                                    <a:rPr lang="en-US" sz="2800" i="1" dirty="0">
                                      <a:latin typeface="Cambria Math" panose="02040503050406030204" pitchFamily="18" charset="0"/>
                                      <a:sym typeface="Wingdings" panose="05000000000000000000" pitchFamily="2" charset="2"/>
                                    </a:rPr>
                                    <m:t>1</m:t>
                                  </m:r>
                                </m:sub>
                              </m:sSub>
                            </m:e>
                            <m:e>
                              <m:sSub>
                                <m:sSubPr>
                                  <m:ctrlPr>
                                    <a:rPr lang="en-US" sz="2800" i="1" dirty="0">
                                      <a:latin typeface="Cambria Math" panose="02040503050406030204" pitchFamily="18" charset="0"/>
                                      <a:sym typeface="Wingdings" panose="05000000000000000000" pitchFamily="2" charset="2"/>
                                    </a:rPr>
                                  </m:ctrlPr>
                                </m:sSubPr>
                                <m:e>
                                  <m:r>
                                    <a:rPr lang="en-US" sz="2800" i="1" dirty="0">
                                      <a:latin typeface="Cambria Math" panose="02040503050406030204" pitchFamily="18" charset="0"/>
                                      <a:sym typeface="Wingdings" panose="05000000000000000000" pitchFamily="2" charset="2"/>
                                    </a:rPr>
                                    <m:t>𝑧</m:t>
                                  </m:r>
                                </m:e>
                                <m:sub>
                                  <m:r>
                                    <a:rPr lang="en-US" sz="2800" i="1" dirty="0">
                                      <a:latin typeface="Cambria Math" panose="02040503050406030204" pitchFamily="18" charset="0"/>
                                      <a:sym typeface="Wingdings" panose="05000000000000000000" pitchFamily="2" charset="2"/>
                                    </a:rPr>
                                    <m:t>2</m:t>
                                  </m:r>
                                </m:sub>
                              </m:sSub>
                            </m:e>
                          </m:eqArr>
                        </m:e>
                      </m:d>
                    </m:oMath>
                  </m:oMathPara>
                </a14:m>
                <a:endParaRPr kumimoji="0" lang="en-US"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p:sp>
            <p:nvSpPr>
              <p:cNvPr id="11" name="TextBox 10">
                <a:extLst>
                  <a:ext uri="{FF2B5EF4-FFF2-40B4-BE49-F238E27FC236}">
                    <a16:creationId xmlns:a16="http://schemas.microsoft.com/office/drawing/2014/main" id="{6A4CF978-4D9B-A714-16EB-DA14CB187E0C}"/>
                  </a:ext>
                </a:extLst>
              </p:cNvPr>
              <p:cNvSpPr txBox="1">
                <a:spLocks noRot="1" noChangeAspect="1" noMove="1" noResize="1" noEditPoints="1" noAdjustHandles="1" noChangeArrowheads="1" noChangeShapeType="1" noTextEdit="1"/>
              </p:cNvSpPr>
              <p:nvPr/>
            </p:nvSpPr>
            <p:spPr>
              <a:xfrm>
                <a:off x="2759676" y="4653307"/>
                <a:ext cx="836307" cy="806759"/>
              </a:xfrm>
              <a:prstGeom prst="rect">
                <a:avLst/>
              </a:prstGeom>
              <a:blipFill>
                <a:blip r:embed="rId8"/>
                <a:stretch>
                  <a:fillRect/>
                </a:stretch>
              </a:blipFill>
            </p:spPr>
            <p:txBody>
              <a:bodyPr/>
              <a:lstStyle/>
              <a:p>
                <a:r>
                  <a:rPr lang="en-US">
                    <a:noFill/>
                  </a:rPr>
                  <a:t> </a:t>
                </a:r>
              </a:p>
            </p:txBody>
          </p:sp>
        </mc:Fallback>
      </mc:AlternateContent>
      <p:pic>
        <p:nvPicPr>
          <p:cNvPr id="12" name="Picture 11">
            <a:extLst>
              <a:ext uri="{FF2B5EF4-FFF2-40B4-BE49-F238E27FC236}">
                <a16:creationId xmlns:a16="http://schemas.microsoft.com/office/drawing/2014/main" id="{02625D83-DEA7-5D50-2B6D-C72D13D90C6B}"/>
              </a:ext>
            </a:extLst>
          </p:cNvPr>
          <p:cNvPicPr>
            <a:picLocks noChangeAspect="1"/>
          </p:cNvPicPr>
          <p:nvPr/>
        </p:nvPicPr>
        <p:blipFill>
          <a:blip r:embed="rId4"/>
          <a:stretch>
            <a:fillRect/>
          </a:stretch>
        </p:blipFill>
        <p:spPr>
          <a:xfrm>
            <a:off x="4905955" y="3233213"/>
            <a:ext cx="591851" cy="634126"/>
          </a:xfrm>
          <a:prstGeom prst="rect">
            <a:avLst/>
          </a:prstGeom>
        </p:spPr>
      </p:pic>
      <p:sp>
        <p:nvSpPr>
          <p:cNvPr id="13" name="Trapezoid 12">
            <a:extLst>
              <a:ext uri="{FF2B5EF4-FFF2-40B4-BE49-F238E27FC236}">
                <a16:creationId xmlns:a16="http://schemas.microsoft.com/office/drawing/2014/main" id="{38A3D2BB-C971-05A3-ECBB-C2816FD30D69}"/>
              </a:ext>
            </a:extLst>
          </p:cNvPr>
          <p:cNvSpPr/>
          <p:nvPr/>
        </p:nvSpPr>
        <p:spPr>
          <a:xfrm rot="5400000">
            <a:off x="1594558" y="3085881"/>
            <a:ext cx="941294" cy="894230"/>
          </a:xfrm>
          <a:prstGeom prst="trapezoid">
            <a:avLst>
              <a:gd name="adj" fmla="val 39286"/>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Net</a:t>
            </a:r>
          </a:p>
        </p:txBody>
      </p:sp>
      <p:sp>
        <p:nvSpPr>
          <p:cNvPr id="14" name="Trapezoid 13">
            <a:extLst>
              <a:ext uri="{FF2B5EF4-FFF2-40B4-BE49-F238E27FC236}">
                <a16:creationId xmlns:a16="http://schemas.microsoft.com/office/drawing/2014/main" id="{D7998B21-A90F-3A90-6605-17D7DF14233F}"/>
              </a:ext>
            </a:extLst>
          </p:cNvPr>
          <p:cNvSpPr/>
          <p:nvPr/>
        </p:nvSpPr>
        <p:spPr>
          <a:xfrm rot="16200000">
            <a:off x="3743846" y="3085881"/>
            <a:ext cx="941294" cy="894230"/>
          </a:xfrm>
          <a:prstGeom prst="trapezoid">
            <a:avLst>
              <a:gd name="adj" fmla="val 39286"/>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Net</a:t>
            </a:r>
          </a:p>
        </p:txBody>
      </p:sp>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54E1E619-9EDE-E17D-AA4B-3C297080263F}"/>
                  </a:ext>
                </a:extLst>
              </p:cNvPr>
              <p:cNvSpPr txBox="1"/>
              <p:nvPr/>
            </p:nvSpPr>
            <p:spPr>
              <a:xfrm>
                <a:off x="2726056" y="3237784"/>
                <a:ext cx="836307" cy="806759"/>
              </a:xfrm>
              <a:prstGeom prst="rect">
                <a:avLst/>
              </a:prstGeom>
              <a:noFill/>
            </p:spPr>
            <p:txBody>
              <a:bodyPr wrap="square">
                <a:spAutoFit/>
              </a:bodyPr>
              <a:lstStyle/>
              <a:p>
                <a:pPr lvl="0" algn="ctr">
                  <a:defRPr/>
                </a:pPr>
                <a14:m>
                  <m:oMathPara xmlns:m="http://schemas.openxmlformats.org/officeDocument/2006/math">
                    <m:oMathParaPr>
                      <m:jc m:val="centerGroup"/>
                    </m:oMathParaPr>
                    <m:oMath xmlns:m="http://schemas.openxmlformats.org/officeDocument/2006/math">
                      <m:d>
                        <m:dPr>
                          <m:begChr m:val="["/>
                          <m:endChr m:val="]"/>
                          <m:ctrlPr>
                            <a:rPr lang="en-US" sz="2800" i="1" dirty="0">
                              <a:latin typeface="Cambria Math" panose="02040503050406030204" pitchFamily="18" charset="0"/>
                              <a:sym typeface="Wingdings" panose="05000000000000000000" pitchFamily="2" charset="2"/>
                            </a:rPr>
                          </m:ctrlPr>
                        </m:dPr>
                        <m:e>
                          <m:eqArr>
                            <m:eqArrPr>
                              <m:ctrlPr>
                                <a:rPr lang="en-US" sz="2800" i="1" dirty="0">
                                  <a:latin typeface="Cambria Math" panose="02040503050406030204" pitchFamily="18" charset="0"/>
                                  <a:sym typeface="Wingdings" panose="05000000000000000000" pitchFamily="2" charset="2"/>
                                </a:rPr>
                              </m:ctrlPr>
                            </m:eqArrPr>
                            <m:e>
                              <m:sSub>
                                <m:sSubPr>
                                  <m:ctrlPr>
                                    <a:rPr lang="en-US" sz="2800" i="1" dirty="0">
                                      <a:latin typeface="Cambria Math" panose="02040503050406030204" pitchFamily="18" charset="0"/>
                                      <a:sym typeface="Wingdings" panose="05000000000000000000" pitchFamily="2" charset="2"/>
                                    </a:rPr>
                                  </m:ctrlPr>
                                </m:sSubPr>
                                <m:e>
                                  <m:r>
                                    <a:rPr lang="en-US" sz="2800" i="1" dirty="0">
                                      <a:latin typeface="Cambria Math" panose="02040503050406030204" pitchFamily="18" charset="0"/>
                                      <a:sym typeface="Wingdings" panose="05000000000000000000" pitchFamily="2" charset="2"/>
                                    </a:rPr>
                                    <m:t>𝑧</m:t>
                                  </m:r>
                                </m:e>
                                <m:sub>
                                  <m:r>
                                    <a:rPr lang="en-US" sz="2800" i="1" dirty="0">
                                      <a:latin typeface="Cambria Math" panose="02040503050406030204" pitchFamily="18" charset="0"/>
                                      <a:sym typeface="Wingdings" panose="05000000000000000000" pitchFamily="2" charset="2"/>
                                    </a:rPr>
                                    <m:t>1</m:t>
                                  </m:r>
                                </m:sub>
                              </m:sSub>
                            </m:e>
                            <m:e>
                              <m:sSub>
                                <m:sSubPr>
                                  <m:ctrlPr>
                                    <a:rPr lang="en-US" sz="2800" i="1" dirty="0">
                                      <a:latin typeface="Cambria Math" panose="02040503050406030204" pitchFamily="18" charset="0"/>
                                      <a:sym typeface="Wingdings" panose="05000000000000000000" pitchFamily="2" charset="2"/>
                                    </a:rPr>
                                  </m:ctrlPr>
                                </m:sSubPr>
                                <m:e>
                                  <m:r>
                                    <a:rPr lang="en-US" sz="2800" i="1" dirty="0">
                                      <a:latin typeface="Cambria Math" panose="02040503050406030204" pitchFamily="18" charset="0"/>
                                      <a:sym typeface="Wingdings" panose="05000000000000000000" pitchFamily="2" charset="2"/>
                                    </a:rPr>
                                    <m:t>𝑧</m:t>
                                  </m:r>
                                </m:e>
                                <m:sub>
                                  <m:r>
                                    <a:rPr lang="en-US" sz="2800" i="1" dirty="0">
                                      <a:latin typeface="Cambria Math" panose="02040503050406030204" pitchFamily="18" charset="0"/>
                                      <a:sym typeface="Wingdings" panose="05000000000000000000" pitchFamily="2" charset="2"/>
                                    </a:rPr>
                                    <m:t>2</m:t>
                                  </m:r>
                                </m:sub>
                              </m:sSub>
                            </m:e>
                          </m:eqArr>
                        </m:e>
                      </m:d>
                    </m:oMath>
                  </m:oMathPara>
                </a14:m>
                <a:endParaRPr kumimoji="0" lang="en-US"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p:sp>
            <p:nvSpPr>
              <p:cNvPr id="15" name="TextBox 14">
                <a:extLst>
                  <a:ext uri="{FF2B5EF4-FFF2-40B4-BE49-F238E27FC236}">
                    <a16:creationId xmlns:a16="http://schemas.microsoft.com/office/drawing/2014/main" id="{54E1E619-9EDE-E17D-AA4B-3C297080263F}"/>
                  </a:ext>
                </a:extLst>
              </p:cNvPr>
              <p:cNvSpPr txBox="1">
                <a:spLocks noRot="1" noChangeAspect="1" noMove="1" noResize="1" noEditPoints="1" noAdjustHandles="1" noChangeArrowheads="1" noChangeShapeType="1" noTextEdit="1"/>
              </p:cNvSpPr>
              <p:nvPr/>
            </p:nvSpPr>
            <p:spPr>
              <a:xfrm>
                <a:off x="2726056" y="3237784"/>
                <a:ext cx="836307" cy="806759"/>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BA8D15DB-B694-B735-BCC8-18EFA53611B4}"/>
                  </a:ext>
                </a:extLst>
              </p:cNvPr>
              <p:cNvSpPr txBox="1"/>
              <p:nvPr/>
            </p:nvSpPr>
            <p:spPr>
              <a:xfrm>
                <a:off x="9144786" y="5600540"/>
                <a:ext cx="836307" cy="584775"/>
              </a:xfrm>
              <a:prstGeom prst="rect">
                <a:avLst/>
              </a:prstGeom>
              <a:noFill/>
            </p:spPr>
            <p:txBody>
              <a:bodyPr wrap="square">
                <a:spAutoFit/>
              </a:bodyPr>
              <a:lstStyle/>
              <a:p>
                <a:pPr lvl="0" algn="ctr"/>
                <a14:m>
                  <m:oMathPara xmlns:m="http://schemas.openxmlformats.org/officeDocument/2006/math">
                    <m:oMathParaPr>
                      <m:jc m:val="centerGroup"/>
                    </m:oMathParaPr>
                    <m:oMath xmlns:m="http://schemas.openxmlformats.org/officeDocument/2006/math">
                      <m:sSub>
                        <m:sSubPr>
                          <m:ctrlPr>
                            <a:rPr lang="en-US" sz="3200" i="1" dirty="0">
                              <a:latin typeface="Cambria Math" panose="02040503050406030204" pitchFamily="18" charset="0"/>
                              <a:sym typeface="Wingdings" panose="05000000000000000000" pitchFamily="2" charset="2"/>
                            </a:rPr>
                          </m:ctrlPr>
                        </m:sSubPr>
                        <m:e>
                          <m:r>
                            <a:rPr lang="en-US" sz="3200" i="1" dirty="0" err="1">
                              <a:latin typeface="Cambria Math" panose="02040503050406030204" pitchFamily="18" charset="0"/>
                              <a:sym typeface="Wingdings" panose="05000000000000000000" pitchFamily="2" charset="2"/>
                            </a:rPr>
                            <m:t>𝑧</m:t>
                          </m:r>
                        </m:e>
                        <m:sub>
                          <m:r>
                            <a:rPr lang="en-US" sz="3200" i="1" dirty="0">
                              <a:latin typeface="Cambria Math" panose="02040503050406030204" pitchFamily="18" charset="0"/>
                              <a:sym typeface="Wingdings" panose="05000000000000000000" pitchFamily="2" charset="2"/>
                            </a:rPr>
                            <m:t>1</m:t>
                          </m:r>
                        </m:sub>
                      </m:sSub>
                    </m:oMath>
                  </m:oMathPara>
                </a14:m>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p:sp>
            <p:nvSpPr>
              <p:cNvPr id="16" name="TextBox 15">
                <a:extLst>
                  <a:ext uri="{FF2B5EF4-FFF2-40B4-BE49-F238E27FC236}">
                    <a16:creationId xmlns:a16="http://schemas.microsoft.com/office/drawing/2014/main" id="{BA8D15DB-B694-B735-BCC8-18EFA53611B4}"/>
                  </a:ext>
                </a:extLst>
              </p:cNvPr>
              <p:cNvSpPr txBox="1">
                <a:spLocks noRot="1" noChangeAspect="1" noMove="1" noResize="1" noEditPoints="1" noAdjustHandles="1" noChangeArrowheads="1" noChangeShapeType="1" noTextEdit="1"/>
              </p:cNvSpPr>
              <p:nvPr/>
            </p:nvSpPr>
            <p:spPr>
              <a:xfrm>
                <a:off x="9144786" y="5600540"/>
                <a:ext cx="836307" cy="584775"/>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AAF2BED0-0578-511B-0A29-709EE2BA5B8E}"/>
                  </a:ext>
                </a:extLst>
              </p:cNvPr>
              <p:cNvSpPr txBox="1"/>
              <p:nvPr/>
            </p:nvSpPr>
            <p:spPr>
              <a:xfrm>
                <a:off x="6276042" y="2823279"/>
                <a:ext cx="836307" cy="584775"/>
              </a:xfrm>
              <a:prstGeom prst="rect">
                <a:avLst/>
              </a:prstGeom>
              <a:noFill/>
            </p:spPr>
            <p:txBody>
              <a:bodyPr wrap="square">
                <a:spAutoFit/>
              </a:bodyPr>
              <a:lstStyle/>
              <a:p>
                <a:pPr lvl="0" algn="ctr"/>
                <a14:m>
                  <m:oMathPara xmlns:m="http://schemas.openxmlformats.org/officeDocument/2006/math">
                    <m:oMathParaPr>
                      <m:jc m:val="centerGroup"/>
                    </m:oMathParaPr>
                    <m:oMath xmlns:m="http://schemas.openxmlformats.org/officeDocument/2006/math">
                      <m:sSub>
                        <m:sSubPr>
                          <m:ctrlPr>
                            <a:rPr lang="en-US" sz="3200" i="1" dirty="0" smtClean="0">
                              <a:latin typeface="Cambria Math" panose="02040503050406030204" pitchFamily="18" charset="0"/>
                              <a:sym typeface="Wingdings" panose="05000000000000000000" pitchFamily="2" charset="2"/>
                            </a:rPr>
                          </m:ctrlPr>
                        </m:sSubPr>
                        <m:e>
                          <m:r>
                            <a:rPr lang="en-US" sz="3200" i="1" dirty="0" err="1">
                              <a:latin typeface="Cambria Math" panose="02040503050406030204" pitchFamily="18" charset="0"/>
                              <a:sym typeface="Wingdings" panose="05000000000000000000" pitchFamily="2" charset="2"/>
                            </a:rPr>
                            <m:t>𝑧</m:t>
                          </m:r>
                        </m:e>
                        <m:sub>
                          <m:r>
                            <a:rPr lang="en-US" sz="3200" b="0" i="1" dirty="0" smtClean="0">
                              <a:latin typeface="Cambria Math" panose="02040503050406030204" pitchFamily="18" charset="0"/>
                              <a:sym typeface="Wingdings" panose="05000000000000000000" pitchFamily="2" charset="2"/>
                            </a:rPr>
                            <m:t>2</m:t>
                          </m:r>
                        </m:sub>
                      </m:sSub>
                    </m:oMath>
                  </m:oMathPara>
                </a14:m>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p:sp>
            <p:nvSpPr>
              <p:cNvPr id="17" name="TextBox 16">
                <a:extLst>
                  <a:ext uri="{FF2B5EF4-FFF2-40B4-BE49-F238E27FC236}">
                    <a16:creationId xmlns:a16="http://schemas.microsoft.com/office/drawing/2014/main" id="{AAF2BED0-0578-511B-0A29-709EE2BA5B8E}"/>
                  </a:ext>
                </a:extLst>
              </p:cNvPr>
              <p:cNvSpPr txBox="1">
                <a:spLocks noRot="1" noChangeAspect="1" noMove="1" noResize="1" noEditPoints="1" noAdjustHandles="1" noChangeArrowheads="1" noChangeShapeType="1" noTextEdit="1"/>
              </p:cNvSpPr>
              <p:nvPr/>
            </p:nvSpPr>
            <p:spPr>
              <a:xfrm>
                <a:off x="6276042" y="2823279"/>
                <a:ext cx="836307" cy="584775"/>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mc:Choice xmlns:p14="http://schemas.microsoft.com/office/powerpoint/2010/main" Requires="p14">
          <p:contentPart p14:bwMode="auto" r:id="rId12">
            <p14:nvContentPartPr>
              <p14:cNvPr id="18" name="Ink 17">
                <a:extLst>
                  <a:ext uri="{FF2B5EF4-FFF2-40B4-BE49-F238E27FC236}">
                    <a16:creationId xmlns:a16="http://schemas.microsoft.com/office/drawing/2014/main" id="{C5695D7A-B881-BA0F-4984-AC04A0DA73C1}"/>
                  </a:ext>
                </a:extLst>
              </p14:cNvPr>
              <p14:cNvContentPartPr/>
              <p14:nvPr/>
            </p14:nvContentPartPr>
            <p14:xfrm>
              <a:off x="856440" y="164160"/>
              <a:ext cx="10972800" cy="6125760"/>
            </p14:xfrm>
          </p:contentPart>
        </mc:Choice>
        <mc:Fallback>
          <p:pic>
            <p:nvPicPr>
              <p:cNvPr id="18" name="Ink 17">
                <a:extLst>
                  <a:ext uri="{FF2B5EF4-FFF2-40B4-BE49-F238E27FC236}">
                    <a16:creationId xmlns:a16="http://schemas.microsoft.com/office/drawing/2014/main" id="{C5695D7A-B881-BA0F-4984-AC04A0DA73C1}"/>
                  </a:ext>
                </a:extLst>
              </p:cNvPr>
              <p:cNvPicPr/>
              <p:nvPr/>
            </p:nvPicPr>
            <p:blipFill>
              <a:blip r:embed="rId13"/>
              <a:stretch>
                <a:fillRect/>
              </a:stretch>
            </p:blipFill>
            <p:spPr>
              <a:xfrm>
                <a:off x="847080" y="154800"/>
                <a:ext cx="10991520" cy="6144480"/>
              </a:xfrm>
              <a:prstGeom prst="rect">
                <a:avLst/>
              </a:prstGeom>
            </p:spPr>
          </p:pic>
        </mc:Fallback>
      </mc:AlternateContent>
    </p:spTree>
    <p:extLst>
      <p:ext uri="{BB962C8B-B14F-4D97-AF65-F5344CB8AC3E}">
        <p14:creationId xmlns:p14="http://schemas.microsoft.com/office/powerpoint/2010/main" val="1410296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66346-0179-4564-B040-8998A77AC98A}"/>
              </a:ext>
            </a:extLst>
          </p:cNvPr>
          <p:cNvSpPr>
            <a:spLocks noGrp="1"/>
          </p:cNvSpPr>
          <p:nvPr>
            <p:ph type="title"/>
          </p:nvPr>
        </p:nvSpPr>
        <p:spPr/>
        <p:txBody>
          <a:bodyPr/>
          <a:lstStyle/>
          <a:p>
            <a:r>
              <a:rPr lang="en-US" dirty="0"/>
              <a:t>Computer Vision</a:t>
            </a:r>
          </a:p>
        </p:txBody>
      </p:sp>
      <p:sp>
        <p:nvSpPr>
          <p:cNvPr id="3" name="Text Placeholder 2">
            <a:extLst>
              <a:ext uri="{FF2B5EF4-FFF2-40B4-BE49-F238E27FC236}">
                <a16:creationId xmlns:a16="http://schemas.microsoft.com/office/drawing/2014/main" id="{0722F4E3-FBF4-42FE-86C3-1CCDCE70E57E}"/>
              </a:ext>
            </a:extLst>
          </p:cNvPr>
          <p:cNvSpPr>
            <a:spLocks noGrp="1"/>
          </p:cNvSpPr>
          <p:nvPr>
            <p:ph type="body" idx="1"/>
          </p:nvPr>
        </p:nvSpPr>
        <p:spPr/>
        <p:txBody>
          <a:bodyPr/>
          <a:lstStyle/>
          <a:p>
            <a:r>
              <a:rPr lang="en-US" sz="3600" dirty="0">
                <a:solidFill>
                  <a:schemeClr val="accent1">
                    <a:lumMod val="75000"/>
                  </a:schemeClr>
                </a:solidFill>
              </a:rPr>
              <a:t>Image in </a:t>
            </a:r>
            <a:r>
              <a:rPr lang="en-US" sz="3600" dirty="0">
                <a:solidFill>
                  <a:schemeClr val="accent1">
                    <a:lumMod val="75000"/>
                  </a:schemeClr>
                </a:solidFill>
                <a:sym typeface="Wingdings" panose="05000000000000000000" pitchFamily="2" charset="2"/>
              </a:rPr>
              <a:t> information out</a:t>
            </a:r>
            <a:endParaRPr lang="en-US" sz="3600" dirty="0">
              <a:solidFill>
                <a:schemeClr val="accent1">
                  <a:lumMod val="75000"/>
                </a:schemeClr>
              </a:solidFill>
            </a:endParaRPr>
          </a:p>
        </p:txBody>
      </p:sp>
    </p:spTree>
    <p:extLst>
      <p:ext uri="{BB962C8B-B14F-4D97-AF65-F5344CB8AC3E}">
        <p14:creationId xmlns:p14="http://schemas.microsoft.com/office/powerpoint/2010/main" val="34602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EBE0F6-B711-E374-FAE6-99485782E7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86C383-F532-97C0-6075-0C75A03492E3}"/>
              </a:ext>
            </a:extLst>
          </p:cNvPr>
          <p:cNvSpPr>
            <a:spLocks noGrp="1"/>
          </p:cNvSpPr>
          <p:nvPr>
            <p:ph type="title"/>
          </p:nvPr>
        </p:nvSpPr>
        <p:spPr/>
        <p:txBody>
          <a:bodyPr/>
          <a:lstStyle/>
          <a:p>
            <a:r>
              <a:rPr lang="en-US" dirty="0"/>
              <a:t>Neural Networks for Images</a:t>
            </a:r>
          </a:p>
        </p:txBody>
      </p:sp>
      <p:sp>
        <p:nvSpPr>
          <p:cNvPr id="3" name="Content Placeholder 2">
            <a:extLst>
              <a:ext uri="{FF2B5EF4-FFF2-40B4-BE49-F238E27FC236}">
                <a16:creationId xmlns:a16="http://schemas.microsoft.com/office/drawing/2014/main" id="{B4D8A339-B88C-65E2-221A-49950E7092BD}"/>
              </a:ext>
            </a:extLst>
          </p:cNvPr>
          <p:cNvSpPr>
            <a:spLocks noGrp="1"/>
          </p:cNvSpPr>
          <p:nvPr>
            <p:ph idx="1"/>
          </p:nvPr>
        </p:nvSpPr>
        <p:spPr/>
        <p:txBody>
          <a:bodyPr/>
          <a:lstStyle/>
          <a:p>
            <a:pPr marL="514350" indent="-514350">
              <a:lnSpc>
                <a:spcPct val="150000"/>
              </a:lnSpc>
              <a:buFont typeface="+mj-lt"/>
              <a:buAutoNum type="arabicPeriod"/>
            </a:pPr>
            <a:r>
              <a:rPr lang="en-US" dirty="0">
                <a:hlinkClick r:id="rId2" action="ppaction://hlinksldjump"/>
              </a:rPr>
              <a:t>Image features</a:t>
            </a:r>
            <a:endParaRPr lang="en-US" dirty="0"/>
          </a:p>
          <a:p>
            <a:pPr marL="514350" indent="-514350">
              <a:lnSpc>
                <a:spcPct val="150000"/>
              </a:lnSpc>
              <a:buFont typeface="+mj-lt"/>
              <a:buAutoNum type="arabicPeriod"/>
            </a:pPr>
            <a:r>
              <a:rPr lang="en-US" dirty="0">
                <a:hlinkClick r:id="rId3" action="ppaction://hlinksldjump"/>
              </a:rPr>
              <a:t>Computer vision tasks</a:t>
            </a:r>
            <a:endParaRPr lang="en-US" dirty="0"/>
          </a:p>
          <a:p>
            <a:pPr marL="514350" indent="-514350">
              <a:lnSpc>
                <a:spcPct val="150000"/>
              </a:lnSpc>
              <a:buFont typeface="+mj-lt"/>
              <a:buAutoNum type="arabicPeriod"/>
            </a:pPr>
            <a:r>
              <a:rPr lang="en-US" dirty="0">
                <a:hlinkClick r:id="rId4" action="ppaction://hlinksldjump"/>
              </a:rPr>
              <a:t>Computer vision history</a:t>
            </a:r>
            <a:endParaRPr lang="en-US" dirty="0"/>
          </a:p>
          <a:p>
            <a:pPr lvl="3">
              <a:lnSpc>
                <a:spcPct val="150000"/>
              </a:lnSpc>
            </a:pPr>
            <a:r>
              <a:rPr lang="en-US" sz="2800" dirty="0"/>
              <a:t> Old school computer vision</a:t>
            </a:r>
          </a:p>
          <a:p>
            <a:pPr lvl="3">
              <a:lnSpc>
                <a:spcPct val="150000"/>
              </a:lnSpc>
            </a:pPr>
            <a:r>
              <a:rPr lang="en-US" sz="2800" dirty="0"/>
              <a:t> Image features and classification</a:t>
            </a:r>
          </a:p>
          <a:p>
            <a:pPr lvl="3">
              <a:lnSpc>
                <a:spcPct val="150000"/>
              </a:lnSpc>
            </a:pPr>
            <a:r>
              <a:rPr lang="en-US" sz="2800" dirty="0"/>
              <a:t> Deep learning boom</a:t>
            </a:r>
          </a:p>
          <a:p>
            <a:pPr marL="514350" indent="-514350">
              <a:lnSpc>
                <a:spcPct val="150000"/>
              </a:lnSpc>
              <a:buFont typeface="+mj-lt"/>
              <a:buAutoNum type="arabicPeriod"/>
            </a:pPr>
            <a:r>
              <a:rPr lang="en-US" dirty="0">
                <a:hlinkClick r:id="rId5" action="ppaction://hlinksldjump"/>
              </a:rPr>
              <a:t>Convolution “nuts and bolts”</a:t>
            </a:r>
            <a:endParaRPr lang="en-US" dirty="0"/>
          </a:p>
          <a:p>
            <a:pPr marL="0" indent="0">
              <a:buNone/>
            </a:pPr>
            <a:endParaRPr lang="en-US" dirty="0"/>
          </a:p>
        </p:txBody>
      </p:sp>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3287AB97-F57D-4AEC-3C18-90257B5DC5E3}"/>
                  </a:ext>
                </a:extLst>
              </p14:cNvPr>
              <p14:cNvContentPartPr/>
              <p14:nvPr/>
            </p14:nvContentPartPr>
            <p14:xfrm>
              <a:off x="3556080" y="1001880"/>
              <a:ext cx="3059280" cy="645840"/>
            </p14:xfrm>
          </p:contentPart>
        </mc:Choice>
        <mc:Fallback xmlns="">
          <p:pic>
            <p:nvPicPr>
              <p:cNvPr id="4" name="Ink 3">
                <a:extLst>
                  <a:ext uri="{FF2B5EF4-FFF2-40B4-BE49-F238E27FC236}">
                    <a16:creationId xmlns:a16="http://schemas.microsoft.com/office/drawing/2014/main" id="{3287AB97-F57D-4AEC-3C18-90257B5DC5E3}"/>
                  </a:ext>
                </a:extLst>
              </p:cNvPr>
              <p:cNvPicPr/>
              <p:nvPr/>
            </p:nvPicPr>
            <p:blipFill>
              <a:blip r:embed="rId7"/>
              <a:stretch>
                <a:fillRect/>
              </a:stretch>
            </p:blipFill>
            <p:spPr>
              <a:xfrm>
                <a:off x="3546720" y="992520"/>
                <a:ext cx="3078000" cy="664560"/>
              </a:xfrm>
              <a:prstGeom prst="rect">
                <a:avLst/>
              </a:prstGeom>
            </p:spPr>
          </p:pic>
        </mc:Fallback>
      </mc:AlternateContent>
      <p:pic>
        <p:nvPicPr>
          <p:cNvPr id="5" name="Picture 2">
            <a:extLst>
              <a:ext uri="{FF2B5EF4-FFF2-40B4-BE49-F238E27FC236}">
                <a16:creationId xmlns:a16="http://schemas.microsoft.com/office/drawing/2014/main" id="{22C43BB1-6EB1-5FBA-B221-DC4B1C015B1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14131"/>
          <a:stretch/>
        </p:blipFill>
        <p:spPr bwMode="auto">
          <a:xfrm>
            <a:off x="9085005" y="183946"/>
            <a:ext cx="2855505" cy="2726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56977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7EE33-4D12-AE14-B67F-48DAFA897999}"/>
              </a:ext>
            </a:extLst>
          </p:cNvPr>
          <p:cNvSpPr>
            <a:spLocks noGrp="1"/>
          </p:cNvSpPr>
          <p:nvPr>
            <p:ph type="title"/>
          </p:nvPr>
        </p:nvSpPr>
        <p:spPr/>
        <p:txBody>
          <a:bodyPr/>
          <a:lstStyle/>
          <a:p>
            <a:r>
              <a:rPr lang="en-US" dirty="0"/>
              <a:t>Computer Vision Tasks</a:t>
            </a:r>
          </a:p>
        </p:txBody>
      </p:sp>
      <p:sp>
        <p:nvSpPr>
          <p:cNvPr id="3" name="Text Placeholder 2">
            <a:extLst>
              <a:ext uri="{FF2B5EF4-FFF2-40B4-BE49-F238E27FC236}">
                <a16:creationId xmlns:a16="http://schemas.microsoft.com/office/drawing/2014/main" id="{97B88449-EF1D-B0DB-B864-8CC87926264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4592639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Computer Vision Tasks: How far along are we?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600" y="1016000"/>
            <a:ext cx="10134600" cy="6756400"/>
          </a:xfrm>
          <a:prstGeom prst="rect">
            <a:avLst/>
          </a:prstGeom>
        </p:spPr>
      </p:pic>
    </p:spTree>
    <p:extLst>
      <p:ext uri="{BB962C8B-B14F-4D97-AF65-F5344CB8AC3E}">
        <p14:creationId xmlns:p14="http://schemas.microsoft.com/office/powerpoint/2010/main" val="18893458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Computer Vision Tasks: How far along are we?</a:t>
            </a:r>
          </a:p>
        </p:txBody>
      </p:sp>
      <p:sp>
        <p:nvSpPr>
          <p:cNvPr id="5" name="Rectangle 4">
            <a:extLst>
              <a:ext uri="{FF2B5EF4-FFF2-40B4-BE49-F238E27FC236}">
                <a16:creationId xmlns:a16="http://schemas.microsoft.com/office/drawing/2014/main" id="{D567B8FB-6F2C-46FD-969D-3455F3298D9E}"/>
              </a:ext>
            </a:extLst>
          </p:cNvPr>
          <p:cNvSpPr/>
          <p:nvPr/>
        </p:nvSpPr>
        <p:spPr>
          <a:xfrm>
            <a:off x="419099" y="6096000"/>
            <a:ext cx="11353800"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Terminator 2, 1991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https://www.youtube.com/watch?v=9MeaaCwBW28</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25E94AD-0706-447D-82E4-12D54E8C66A0}"/>
              </a:ext>
            </a:extLst>
          </p:cNvPr>
          <p:cNvPicPr>
            <a:picLocks noChangeAspect="1"/>
          </p:cNvPicPr>
          <p:nvPr/>
        </p:nvPicPr>
        <p:blipFill>
          <a:blip r:embed="rId3"/>
          <a:stretch>
            <a:fillRect/>
          </a:stretch>
        </p:blipFill>
        <p:spPr>
          <a:xfrm>
            <a:off x="495299" y="1206855"/>
            <a:ext cx="11201400" cy="4725203"/>
          </a:xfrm>
          <a:prstGeom prst="rect">
            <a:avLst/>
          </a:prstGeom>
        </p:spPr>
      </p:pic>
    </p:spTree>
    <p:extLst>
      <p:ext uri="{BB962C8B-B14F-4D97-AF65-F5344CB8AC3E}">
        <p14:creationId xmlns:p14="http://schemas.microsoft.com/office/powerpoint/2010/main" val="6048258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Computer Vision Tasks: How far along are we?</a:t>
            </a:r>
          </a:p>
        </p:txBody>
      </p:sp>
      <p:pic>
        <p:nvPicPr>
          <p:cNvPr id="3" name="Picture 2">
            <a:extLst>
              <a:ext uri="{FF2B5EF4-FFF2-40B4-BE49-F238E27FC236}">
                <a16:creationId xmlns:a16="http://schemas.microsoft.com/office/drawing/2014/main" id="{2EEE1606-1315-4CD4-826E-CDE79E4B772D}"/>
              </a:ext>
            </a:extLst>
          </p:cNvPr>
          <p:cNvPicPr>
            <a:picLocks noChangeAspect="1"/>
          </p:cNvPicPr>
          <p:nvPr/>
        </p:nvPicPr>
        <p:blipFill>
          <a:blip r:embed="rId2"/>
          <a:stretch>
            <a:fillRect/>
          </a:stretch>
        </p:blipFill>
        <p:spPr>
          <a:xfrm>
            <a:off x="2400300" y="1192585"/>
            <a:ext cx="7391400" cy="4659898"/>
          </a:xfrm>
          <a:prstGeom prst="rect">
            <a:avLst/>
          </a:prstGeom>
        </p:spPr>
      </p:pic>
      <p:sp>
        <p:nvSpPr>
          <p:cNvPr id="5" name="Rectangle 4">
            <a:extLst>
              <a:ext uri="{FF2B5EF4-FFF2-40B4-BE49-F238E27FC236}">
                <a16:creationId xmlns:a16="http://schemas.microsoft.com/office/drawing/2014/main" id="{37DE1595-AB4E-42F6-BBC2-767514C59538}"/>
              </a:ext>
            </a:extLst>
          </p:cNvPr>
          <p:cNvSpPr/>
          <p:nvPr/>
        </p:nvSpPr>
        <p:spPr>
          <a:xfrm>
            <a:off x="4114800" y="6019800"/>
            <a:ext cx="7391400"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He,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Kaiming</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et al. "Mask R-CNN." </a:t>
            </a: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Computer Vision (ICCV), 2017 IEEE International Conference on</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IEEE, 2017.</a:t>
            </a:r>
          </a:p>
        </p:txBody>
      </p:sp>
      <p:sp>
        <p:nvSpPr>
          <p:cNvPr id="7" name="Rectangle 6">
            <a:extLst>
              <a:ext uri="{FF2B5EF4-FFF2-40B4-BE49-F238E27FC236}">
                <a16:creationId xmlns:a16="http://schemas.microsoft.com/office/drawing/2014/main" id="{97A20D06-9ADE-43DA-8D6A-16EFD02CCB0D}"/>
              </a:ext>
            </a:extLst>
          </p:cNvPr>
          <p:cNvSpPr/>
          <p:nvPr/>
        </p:nvSpPr>
        <p:spPr>
          <a:xfrm>
            <a:off x="1447800" y="6112133"/>
            <a:ext cx="320040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Mask R-CNN</a:t>
            </a:r>
          </a:p>
        </p:txBody>
      </p:sp>
      <p:sp>
        <p:nvSpPr>
          <p:cNvPr id="8" name="Rectangle 7">
            <a:extLst>
              <a:ext uri="{FF2B5EF4-FFF2-40B4-BE49-F238E27FC236}">
                <a16:creationId xmlns:a16="http://schemas.microsoft.com/office/drawing/2014/main" id="{4CC653FA-1D45-495F-BF21-26A0E0261C5E}"/>
              </a:ext>
            </a:extLst>
          </p:cNvPr>
          <p:cNvSpPr/>
          <p:nvPr/>
        </p:nvSpPr>
        <p:spPr>
          <a:xfrm>
            <a:off x="9906000" y="2951946"/>
            <a:ext cx="2209800" cy="13849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2017: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0.2 seconds per image</a:t>
            </a:r>
          </a:p>
        </p:txBody>
      </p:sp>
    </p:spTree>
    <p:extLst>
      <p:ext uri="{BB962C8B-B14F-4D97-AF65-F5344CB8AC3E}">
        <p14:creationId xmlns:p14="http://schemas.microsoft.com/office/powerpoint/2010/main" val="2101725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Computer Vision Tasks: How far along are we?</a:t>
            </a:r>
          </a:p>
        </p:txBody>
      </p:sp>
      <p:sp>
        <p:nvSpPr>
          <p:cNvPr id="5" name="Rectangle 4">
            <a:extLst>
              <a:ext uri="{FF2B5EF4-FFF2-40B4-BE49-F238E27FC236}">
                <a16:creationId xmlns:a16="http://schemas.microsoft.com/office/drawing/2014/main" id="{D567B8FB-6F2C-46FD-969D-3455F3298D9E}"/>
              </a:ext>
            </a:extLst>
          </p:cNvPr>
          <p:cNvSpPr/>
          <p:nvPr/>
        </p:nvSpPr>
        <p:spPr>
          <a:xfrm>
            <a:off x="419099" y="6096000"/>
            <a:ext cx="11353800"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Terminator 2, 1991</a:t>
            </a:r>
          </a:p>
        </p:txBody>
      </p:sp>
      <p:pic>
        <p:nvPicPr>
          <p:cNvPr id="3" name="Picture 2">
            <a:extLst>
              <a:ext uri="{FF2B5EF4-FFF2-40B4-BE49-F238E27FC236}">
                <a16:creationId xmlns:a16="http://schemas.microsoft.com/office/drawing/2014/main" id="{75DDE9CE-03B7-4392-8281-BBE47F9FE100}"/>
              </a:ext>
            </a:extLst>
          </p:cNvPr>
          <p:cNvPicPr>
            <a:picLocks noChangeAspect="1"/>
          </p:cNvPicPr>
          <p:nvPr/>
        </p:nvPicPr>
        <p:blipFill>
          <a:blip r:embed="rId2"/>
          <a:stretch>
            <a:fillRect/>
          </a:stretch>
        </p:blipFill>
        <p:spPr>
          <a:xfrm>
            <a:off x="1009649" y="1219200"/>
            <a:ext cx="10172701" cy="4264844"/>
          </a:xfrm>
          <a:prstGeom prst="rect">
            <a:avLst/>
          </a:prstGeom>
        </p:spPr>
      </p:pic>
      <p:sp>
        <p:nvSpPr>
          <p:cNvPr id="6" name="Rectangle 5">
            <a:extLst>
              <a:ext uri="{FF2B5EF4-FFF2-40B4-BE49-F238E27FC236}">
                <a16:creationId xmlns:a16="http://schemas.microsoft.com/office/drawing/2014/main" id="{91158F9B-687E-46E4-A8DB-D4D2C35A46E8}"/>
              </a:ext>
            </a:extLst>
          </p:cNvPr>
          <p:cNvSpPr/>
          <p:nvPr/>
        </p:nvSpPr>
        <p:spPr>
          <a:xfrm>
            <a:off x="419099" y="5486400"/>
            <a:ext cx="11353800"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“My CPU is a neural net processor, a learning computer”</a:t>
            </a:r>
          </a:p>
        </p:txBody>
      </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4779451B-E553-8951-32F9-4604D854A7A9}"/>
                  </a:ext>
                </a:extLst>
              </p14:cNvPr>
              <p14:cNvContentPartPr/>
              <p14:nvPr/>
            </p14:nvContentPartPr>
            <p14:xfrm>
              <a:off x="838080" y="6378480"/>
              <a:ext cx="1832760" cy="84960"/>
            </p14:xfrm>
          </p:contentPart>
        </mc:Choice>
        <mc:Fallback xmlns="">
          <p:pic>
            <p:nvPicPr>
              <p:cNvPr id="4" name="Ink 3">
                <a:extLst>
                  <a:ext uri="{FF2B5EF4-FFF2-40B4-BE49-F238E27FC236}">
                    <a16:creationId xmlns:a16="http://schemas.microsoft.com/office/drawing/2014/main" id="{4779451B-E553-8951-32F9-4604D854A7A9}"/>
                  </a:ext>
                </a:extLst>
              </p:cNvPr>
              <p:cNvPicPr/>
              <p:nvPr/>
            </p:nvPicPr>
            <p:blipFill>
              <a:blip r:embed="rId4"/>
              <a:stretch>
                <a:fillRect/>
              </a:stretch>
            </p:blipFill>
            <p:spPr>
              <a:xfrm>
                <a:off x="828720" y="6369120"/>
                <a:ext cx="1851480" cy="103680"/>
              </a:xfrm>
              <a:prstGeom prst="rect">
                <a:avLst/>
              </a:prstGeom>
            </p:spPr>
          </p:pic>
        </mc:Fallback>
      </mc:AlternateContent>
    </p:spTree>
    <p:extLst>
      <p:ext uri="{BB962C8B-B14F-4D97-AF65-F5344CB8AC3E}">
        <p14:creationId xmlns:p14="http://schemas.microsoft.com/office/powerpoint/2010/main" val="40480335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Computer Vision Tasks: Autonomous Driving</a:t>
            </a:r>
          </a:p>
        </p:txBody>
      </p:sp>
      <p:sp>
        <p:nvSpPr>
          <p:cNvPr id="5" name="Rectangle 4">
            <a:extLst>
              <a:ext uri="{FF2B5EF4-FFF2-40B4-BE49-F238E27FC236}">
                <a16:creationId xmlns:a16="http://schemas.microsoft.com/office/drawing/2014/main" id="{D567B8FB-6F2C-46FD-969D-3455F3298D9E}"/>
              </a:ext>
            </a:extLst>
          </p:cNvPr>
          <p:cNvSpPr/>
          <p:nvPr/>
        </p:nvSpPr>
        <p:spPr>
          <a:xfrm>
            <a:off x="419099" y="6096000"/>
            <a:ext cx="11353800"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Tesla, Inc: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https://vimeo.com/192179726</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A1178A8-DDD7-4148-BA5D-6B014EC10396}"/>
              </a:ext>
            </a:extLst>
          </p:cNvPr>
          <p:cNvPicPr>
            <a:picLocks noChangeAspect="1"/>
          </p:cNvPicPr>
          <p:nvPr/>
        </p:nvPicPr>
        <p:blipFill>
          <a:blip r:embed="rId3"/>
          <a:stretch>
            <a:fillRect/>
          </a:stretch>
        </p:blipFill>
        <p:spPr>
          <a:xfrm>
            <a:off x="1485899" y="1208526"/>
            <a:ext cx="9220199" cy="4849030"/>
          </a:xfrm>
          <a:prstGeom prst="rect">
            <a:avLst/>
          </a:prstGeom>
        </p:spPr>
      </p:pic>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6E254F21-A7AA-5735-BC20-7B76F57275EA}"/>
                  </a:ext>
                </a:extLst>
              </p14:cNvPr>
              <p14:cNvContentPartPr/>
              <p14:nvPr/>
            </p14:nvContentPartPr>
            <p14:xfrm>
              <a:off x="311040" y="856440"/>
              <a:ext cx="7856280" cy="4882680"/>
            </p14:xfrm>
          </p:contentPart>
        </mc:Choice>
        <mc:Fallback xmlns="">
          <p:pic>
            <p:nvPicPr>
              <p:cNvPr id="3" name="Ink 2">
                <a:extLst>
                  <a:ext uri="{FF2B5EF4-FFF2-40B4-BE49-F238E27FC236}">
                    <a16:creationId xmlns:a16="http://schemas.microsoft.com/office/drawing/2014/main" id="{6E254F21-A7AA-5735-BC20-7B76F57275EA}"/>
                  </a:ext>
                </a:extLst>
              </p:cNvPr>
              <p:cNvPicPr/>
              <p:nvPr/>
            </p:nvPicPr>
            <p:blipFill>
              <a:blip r:embed="rId5"/>
              <a:stretch>
                <a:fillRect/>
              </a:stretch>
            </p:blipFill>
            <p:spPr>
              <a:xfrm>
                <a:off x="301680" y="847080"/>
                <a:ext cx="7875000" cy="4901400"/>
              </a:xfrm>
              <a:prstGeom prst="rect">
                <a:avLst/>
              </a:prstGeom>
            </p:spPr>
          </p:pic>
        </mc:Fallback>
      </mc:AlternateContent>
    </p:spTree>
    <p:extLst>
      <p:ext uri="{BB962C8B-B14F-4D97-AF65-F5344CB8AC3E}">
        <p14:creationId xmlns:p14="http://schemas.microsoft.com/office/powerpoint/2010/main" val="9355059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A0D993-00C9-E67A-1583-B1CDF97C69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F50694-1956-E40F-4651-258EAB5EB88B}"/>
              </a:ext>
            </a:extLst>
          </p:cNvPr>
          <p:cNvSpPr>
            <a:spLocks noGrp="1"/>
          </p:cNvSpPr>
          <p:nvPr>
            <p:ph type="title"/>
          </p:nvPr>
        </p:nvSpPr>
        <p:spPr/>
        <p:txBody>
          <a:bodyPr/>
          <a:lstStyle/>
          <a:p>
            <a:r>
              <a:rPr lang="en-US" dirty="0"/>
              <a:t>Computer Vision Tasks: Autonomous Driving</a:t>
            </a:r>
          </a:p>
        </p:txBody>
      </p:sp>
      <p:pic>
        <p:nvPicPr>
          <p:cNvPr id="8" name="Picture 7" descr="A white car with a blue stripe and a sign on it&#10;&#10;Description automatically generated">
            <a:hlinkClick r:id="rId2"/>
            <a:extLst>
              <a:ext uri="{FF2B5EF4-FFF2-40B4-BE49-F238E27FC236}">
                <a16:creationId xmlns:a16="http://schemas.microsoft.com/office/drawing/2014/main" id="{B8283238-33B7-6772-7957-EDAAB6D2ACAE}"/>
              </a:ext>
            </a:extLst>
          </p:cNvPr>
          <p:cNvPicPr>
            <a:picLocks noChangeAspect="1"/>
          </p:cNvPicPr>
          <p:nvPr/>
        </p:nvPicPr>
        <p:blipFill rotWithShape="1">
          <a:blip r:embed="rId3">
            <a:extLst>
              <a:ext uri="{28A0092B-C50C-407E-A947-70E740481C1C}">
                <a14:useLocalDpi xmlns:a14="http://schemas.microsoft.com/office/drawing/2010/main" val="0"/>
              </a:ext>
            </a:extLst>
          </a:blip>
          <a:srcRect l="17347" r="2676"/>
          <a:stretch/>
        </p:blipFill>
        <p:spPr>
          <a:xfrm rot="5400000">
            <a:off x="6826628" y="2291221"/>
            <a:ext cx="5484735" cy="3088821"/>
          </a:xfrm>
          <a:prstGeom prst="rect">
            <a:avLst/>
          </a:prstGeom>
        </p:spPr>
      </p:pic>
      <p:pic>
        <p:nvPicPr>
          <p:cNvPr id="10" name="Picture 9" descr="A screenshot of a car&#10;&#10;Description automatically generated">
            <a:hlinkClick r:id="rId2"/>
            <a:extLst>
              <a:ext uri="{FF2B5EF4-FFF2-40B4-BE49-F238E27FC236}">
                <a16:creationId xmlns:a16="http://schemas.microsoft.com/office/drawing/2014/main" id="{669D6F8A-E7A9-826D-A7D0-21B292C8B0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5213" y="1093264"/>
            <a:ext cx="4429372" cy="5427367"/>
          </a:xfrm>
          <a:prstGeom prst="rect">
            <a:avLst/>
          </a:prstGeom>
        </p:spPr>
      </p:pic>
      <p:pic>
        <p:nvPicPr>
          <p:cNvPr id="16" name="Picture 15" descr="A child in a toy car&#10;&#10;Description automatically generated">
            <a:extLst>
              <a:ext uri="{FF2B5EF4-FFF2-40B4-BE49-F238E27FC236}">
                <a16:creationId xmlns:a16="http://schemas.microsoft.com/office/drawing/2014/main" id="{8F1C31D4-7A48-3ECC-06D5-468F5BA5EAE4}"/>
              </a:ext>
            </a:extLst>
          </p:cNvPr>
          <p:cNvPicPr>
            <a:picLocks noChangeAspect="1"/>
          </p:cNvPicPr>
          <p:nvPr/>
        </p:nvPicPr>
        <p:blipFill rotWithShape="1">
          <a:blip r:embed="rId5">
            <a:extLst>
              <a:ext uri="{28A0092B-C50C-407E-A947-70E740481C1C}">
                <a14:useLocalDpi xmlns:a14="http://schemas.microsoft.com/office/drawing/2010/main" val="0"/>
              </a:ext>
            </a:extLst>
          </a:blip>
          <a:srcRect l="13145" r="6716"/>
          <a:stretch/>
        </p:blipFill>
        <p:spPr>
          <a:xfrm rot="5400000">
            <a:off x="-489898" y="2296818"/>
            <a:ext cx="5495928" cy="3088821"/>
          </a:xfrm>
          <a:prstGeom prst="rect">
            <a:avLst/>
          </a:prstGeom>
        </p:spPr>
      </p:pic>
    </p:spTree>
    <p:extLst>
      <p:ext uri="{BB962C8B-B14F-4D97-AF65-F5344CB8AC3E}">
        <p14:creationId xmlns:p14="http://schemas.microsoft.com/office/powerpoint/2010/main" val="2818529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8DDE79-5DF6-7AB7-48EF-DC04AE9A44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609C96-2D43-8419-7200-99932252B632}"/>
              </a:ext>
            </a:extLst>
          </p:cNvPr>
          <p:cNvSpPr>
            <a:spLocks noGrp="1"/>
          </p:cNvSpPr>
          <p:nvPr>
            <p:ph type="title"/>
          </p:nvPr>
        </p:nvSpPr>
        <p:spPr/>
        <p:txBody>
          <a:bodyPr/>
          <a:lstStyle/>
          <a:p>
            <a:r>
              <a:rPr lang="en-US" dirty="0"/>
              <a:t>Computer Vision: Autonomous Driving</a:t>
            </a:r>
          </a:p>
        </p:txBody>
      </p:sp>
      <p:pic>
        <p:nvPicPr>
          <p:cNvPr id="12" name="Picture 11" descr="The inside of a car&#10;&#10;Description automatically generated">
            <a:extLst>
              <a:ext uri="{FF2B5EF4-FFF2-40B4-BE49-F238E27FC236}">
                <a16:creationId xmlns:a16="http://schemas.microsoft.com/office/drawing/2014/main" id="{B1A8616D-7DBE-C45C-73A9-202A93A8DD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1355" y="2401548"/>
            <a:ext cx="8841148" cy="3982025"/>
          </a:xfrm>
          <a:prstGeom prst="rect">
            <a:avLst/>
          </a:prstGeom>
        </p:spPr>
      </p:pic>
      <p:pic>
        <p:nvPicPr>
          <p:cNvPr id="14" name="Picture 13" descr="A person in a car&#10;&#10;Description automatically generated">
            <a:extLst>
              <a:ext uri="{FF2B5EF4-FFF2-40B4-BE49-F238E27FC236}">
                <a16:creationId xmlns:a16="http://schemas.microsoft.com/office/drawing/2014/main" id="{E758837C-9D0A-8747-97EF-CB9B2EED6C20}"/>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flipH="1">
            <a:off x="1072681" y="1318424"/>
            <a:ext cx="5023319" cy="3772207"/>
          </a:xfrm>
          <a:prstGeom prst="rect">
            <a:avLst/>
          </a:prstGeom>
        </p:spPr>
      </p:pic>
    </p:spTree>
    <p:extLst>
      <p:ext uri="{BB962C8B-B14F-4D97-AF65-F5344CB8AC3E}">
        <p14:creationId xmlns:p14="http://schemas.microsoft.com/office/powerpoint/2010/main" val="27608418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F56448-480F-14C0-E843-C92BBF5EB6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321F39-77BE-42B4-46C9-9F76AC39C5EA}"/>
              </a:ext>
            </a:extLst>
          </p:cNvPr>
          <p:cNvSpPr>
            <a:spLocks noGrp="1"/>
          </p:cNvSpPr>
          <p:nvPr>
            <p:ph type="title"/>
          </p:nvPr>
        </p:nvSpPr>
        <p:spPr/>
        <p:txBody>
          <a:bodyPr/>
          <a:lstStyle/>
          <a:p>
            <a:r>
              <a:rPr lang="en-US" dirty="0"/>
              <a:t>Image-related Tasks: Input/Output</a:t>
            </a:r>
          </a:p>
        </p:txBody>
      </p:sp>
      <p:graphicFrame>
        <p:nvGraphicFramePr>
          <p:cNvPr id="4" name="Table 3">
            <a:extLst>
              <a:ext uri="{FF2B5EF4-FFF2-40B4-BE49-F238E27FC236}">
                <a16:creationId xmlns:a16="http://schemas.microsoft.com/office/drawing/2014/main" id="{D89C1E2D-3849-2BE7-2859-4C86FA8B5F6C}"/>
              </a:ext>
            </a:extLst>
          </p:cNvPr>
          <p:cNvGraphicFramePr>
            <a:graphicFrameLocks noGrp="1"/>
          </p:cNvGraphicFramePr>
          <p:nvPr>
            <p:extLst>
              <p:ext uri="{D42A27DB-BD31-4B8C-83A1-F6EECF244321}">
                <p14:modId xmlns:p14="http://schemas.microsoft.com/office/powerpoint/2010/main" val="1380131804"/>
              </p:ext>
            </p:extLst>
          </p:nvPr>
        </p:nvGraphicFramePr>
        <p:xfrm>
          <a:off x="1106130" y="1124736"/>
          <a:ext cx="9979740" cy="2316240"/>
        </p:xfrm>
        <a:graphic>
          <a:graphicData uri="http://schemas.openxmlformats.org/drawingml/2006/table">
            <a:tbl>
              <a:tblPr firstRow="1" bandRow="1">
                <a:tableStyleId>{5C22544A-7EE6-4342-B048-85BDC9FD1C3A}</a:tableStyleId>
              </a:tblPr>
              <a:tblGrid>
                <a:gridCol w="2809539">
                  <a:extLst>
                    <a:ext uri="{9D8B030D-6E8A-4147-A177-3AD203B41FA5}">
                      <a16:colId xmlns:a16="http://schemas.microsoft.com/office/drawing/2014/main" val="3630626556"/>
                    </a:ext>
                  </a:extLst>
                </a:gridCol>
                <a:gridCol w="3322777">
                  <a:extLst>
                    <a:ext uri="{9D8B030D-6E8A-4147-A177-3AD203B41FA5}">
                      <a16:colId xmlns:a16="http://schemas.microsoft.com/office/drawing/2014/main" val="549020312"/>
                    </a:ext>
                  </a:extLst>
                </a:gridCol>
                <a:gridCol w="3847424">
                  <a:extLst>
                    <a:ext uri="{9D8B030D-6E8A-4147-A177-3AD203B41FA5}">
                      <a16:colId xmlns:a16="http://schemas.microsoft.com/office/drawing/2014/main" val="433004927"/>
                    </a:ext>
                  </a:extLst>
                </a:gridCol>
              </a:tblGrid>
              <a:tr h="463248">
                <a:tc>
                  <a:txBody>
                    <a:bodyPr/>
                    <a:lstStyle/>
                    <a:p>
                      <a:pPr algn="ctr"/>
                      <a:r>
                        <a:rPr lang="en-US" sz="2400" b="0" dirty="0"/>
                        <a:t>Input</a:t>
                      </a:r>
                    </a:p>
                  </a:txBody>
                  <a:tcPr anchor="ctr"/>
                </a:tc>
                <a:tc>
                  <a:txBody>
                    <a:bodyPr/>
                    <a:lstStyle/>
                    <a:p>
                      <a:pPr algn="ctr"/>
                      <a:r>
                        <a:rPr lang="en-US" sz="2400" b="0" dirty="0"/>
                        <a:t>Task</a:t>
                      </a:r>
                    </a:p>
                  </a:txBody>
                  <a:tcPr anchor="ctr"/>
                </a:tc>
                <a:tc>
                  <a:txBody>
                    <a:bodyPr/>
                    <a:lstStyle/>
                    <a:p>
                      <a:pPr algn="ctr"/>
                      <a:r>
                        <a:rPr lang="en-US" sz="2400" b="0" dirty="0"/>
                        <a:t>Output</a:t>
                      </a:r>
                    </a:p>
                  </a:txBody>
                  <a:tcPr anchor="ctr"/>
                </a:tc>
                <a:extLst>
                  <a:ext uri="{0D108BD9-81ED-4DB2-BD59-A6C34878D82A}">
                    <a16:rowId xmlns:a16="http://schemas.microsoft.com/office/drawing/2014/main" val="4218206221"/>
                  </a:ext>
                </a:extLst>
              </a:tr>
              <a:tr h="463248">
                <a:tc>
                  <a:txBody>
                    <a:bodyPr/>
                    <a:lstStyle/>
                    <a:p>
                      <a:pPr algn="ctr"/>
                      <a:r>
                        <a:rPr lang="en-US" sz="2400" b="0" dirty="0"/>
                        <a:t>Image</a:t>
                      </a:r>
                    </a:p>
                  </a:txBody>
                  <a:tcPr anchor="ctr"/>
                </a:tc>
                <a:tc>
                  <a:txBody>
                    <a:bodyPr/>
                    <a:lstStyle/>
                    <a:p>
                      <a:pPr algn="l"/>
                      <a:r>
                        <a:rPr lang="en-US" sz="2400" b="0" dirty="0"/>
                        <a:t>    Image classification</a:t>
                      </a:r>
                    </a:p>
                  </a:txBody>
                  <a:tcPr anchor="ctr"/>
                </a:tc>
                <a:tc>
                  <a:txBody>
                    <a:bodyPr/>
                    <a:lstStyle/>
                    <a:p>
                      <a:pPr algn="ctr"/>
                      <a:r>
                        <a:rPr lang="en-US" sz="2400" b="0" dirty="0"/>
                        <a:t>Category</a:t>
                      </a:r>
                    </a:p>
                  </a:txBody>
                  <a:tcPr anchor="ctr"/>
                </a:tc>
                <a:extLst>
                  <a:ext uri="{0D108BD9-81ED-4DB2-BD59-A6C34878D82A}">
                    <a16:rowId xmlns:a16="http://schemas.microsoft.com/office/drawing/2014/main" val="675170106"/>
                  </a:ext>
                </a:extLst>
              </a:tr>
              <a:tr h="463248">
                <a:tc>
                  <a:txBody>
                    <a:bodyPr/>
                    <a:lstStyle/>
                    <a:p>
                      <a:pPr algn="ctr"/>
                      <a:r>
                        <a:rPr lang="en-US" sz="2400" b="0" dirty="0"/>
                        <a:t>Image</a:t>
                      </a:r>
                    </a:p>
                  </a:txBody>
                  <a:tcPr anchor="ctr"/>
                </a:tc>
                <a:tc>
                  <a:txBody>
                    <a:bodyPr/>
                    <a:lstStyle/>
                    <a:p>
                      <a:pPr algn="l"/>
                      <a:r>
                        <a:rPr lang="en-US" sz="2400" b="0" dirty="0"/>
                        <a:t>    Image detection</a:t>
                      </a:r>
                    </a:p>
                  </a:txBody>
                  <a:tcPr anchor="ctr"/>
                </a:tc>
                <a:tc>
                  <a:txBody>
                    <a:bodyPr/>
                    <a:lstStyle/>
                    <a:p>
                      <a:pPr algn="ctr"/>
                      <a:r>
                        <a:rPr lang="en-US" sz="2400" b="0" dirty="0"/>
                        <a:t>Bounding box</a:t>
                      </a:r>
                    </a:p>
                  </a:txBody>
                  <a:tcPr anchor="ctr"/>
                </a:tc>
                <a:extLst>
                  <a:ext uri="{0D108BD9-81ED-4DB2-BD59-A6C34878D82A}">
                    <a16:rowId xmlns:a16="http://schemas.microsoft.com/office/drawing/2014/main" val="3533132574"/>
                  </a:ext>
                </a:extLst>
              </a:tr>
              <a:tr h="463248">
                <a:tc>
                  <a:txBody>
                    <a:bodyPr/>
                    <a:lstStyle/>
                    <a:p>
                      <a:pPr algn="ctr"/>
                      <a:r>
                        <a:rPr lang="en-US" sz="2400" b="0" dirty="0"/>
                        <a:t>Image</a:t>
                      </a:r>
                    </a:p>
                  </a:txBody>
                  <a:tcPr anchor="ctr"/>
                </a:tc>
                <a:tc>
                  <a:txBody>
                    <a:bodyPr/>
                    <a:lstStyle/>
                    <a:p>
                      <a:pPr algn="l"/>
                      <a:r>
                        <a:rPr lang="en-US" sz="2400" b="0" dirty="0"/>
                        <a:t>    Image segmentation</a:t>
                      </a:r>
                    </a:p>
                  </a:txBody>
                  <a:tcPr anchor="ctr"/>
                </a:tc>
                <a:tc>
                  <a:txBody>
                    <a:bodyPr/>
                    <a:lstStyle/>
                    <a:p>
                      <a:pPr algn="ctr"/>
                      <a:r>
                        <a:rPr lang="en-US" sz="2400" b="0" dirty="0"/>
                        <a:t>Image: category per pixel</a:t>
                      </a:r>
                    </a:p>
                  </a:txBody>
                  <a:tcPr anchor="ctr"/>
                </a:tc>
                <a:extLst>
                  <a:ext uri="{0D108BD9-81ED-4DB2-BD59-A6C34878D82A}">
                    <a16:rowId xmlns:a16="http://schemas.microsoft.com/office/drawing/2014/main" val="2001038704"/>
                  </a:ext>
                </a:extLst>
              </a:tr>
              <a:tr h="463248">
                <a:tc>
                  <a:txBody>
                    <a:bodyPr/>
                    <a:lstStyle/>
                    <a:p>
                      <a:pPr algn="ctr"/>
                      <a:r>
                        <a:rPr lang="en-US" sz="2400" b="0" dirty="0"/>
                        <a:t>Image</a:t>
                      </a:r>
                    </a:p>
                  </a:txBody>
                  <a:tcPr anchor="ctr"/>
                </a:tc>
                <a:tc>
                  <a:txBody>
                    <a:bodyPr/>
                    <a:lstStyle/>
                    <a:p>
                      <a:pPr algn="l"/>
                      <a:r>
                        <a:rPr lang="en-US" sz="2400" b="0" dirty="0"/>
                        <a:t>    Image processing*</a:t>
                      </a:r>
                    </a:p>
                  </a:txBody>
                  <a:tcPr anchor="ctr"/>
                </a:tc>
                <a:tc>
                  <a:txBody>
                    <a:bodyPr/>
                    <a:lstStyle/>
                    <a:p>
                      <a:pPr algn="ctr"/>
                      <a:r>
                        <a:rPr lang="en-US" sz="2400" b="0" dirty="0"/>
                        <a:t>Image</a:t>
                      </a:r>
                    </a:p>
                  </a:txBody>
                  <a:tcPr anchor="ctr"/>
                </a:tc>
                <a:extLst>
                  <a:ext uri="{0D108BD9-81ED-4DB2-BD59-A6C34878D82A}">
                    <a16:rowId xmlns:a16="http://schemas.microsoft.com/office/drawing/2014/main" val="180571665"/>
                  </a:ext>
                </a:extLst>
              </a:tr>
            </a:tbl>
          </a:graphicData>
        </a:graphic>
      </p:graphicFrame>
      <p:pic>
        <p:nvPicPr>
          <p:cNvPr id="7" name="Picture 6">
            <a:extLst>
              <a:ext uri="{FF2B5EF4-FFF2-40B4-BE49-F238E27FC236}">
                <a16:creationId xmlns:a16="http://schemas.microsoft.com/office/drawing/2014/main" id="{CACB4EC9-12D1-92F0-ACC3-29DAFAD30C74}"/>
              </a:ext>
            </a:extLst>
          </p:cNvPr>
          <p:cNvPicPr>
            <a:picLocks noChangeAspect="1"/>
          </p:cNvPicPr>
          <p:nvPr/>
        </p:nvPicPr>
        <p:blipFill>
          <a:blip r:embed="rId2"/>
          <a:stretch>
            <a:fillRect/>
          </a:stretch>
        </p:blipFill>
        <p:spPr>
          <a:xfrm>
            <a:off x="1693333" y="4377675"/>
            <a:ext cx="2235200" cy="1676400"/>
          </a:xfrm>
          <a:prstGeom prst="rect">
            <a:avLst/>
          </a:prstGeom>
        </p:spPr>
      </p:pic>
      <p:sp>
        <p:nvSpPr>
          <p:cNvPr id="8" name="Rectangle 7">
            <a:extLst>
              <a:ext uri="{FF2B5EF4-FFF2-40B4-BE49-F238E27FC236}">
                <a16:creationId xmlns:a16="http://schemas.microsoft.com/office/drawing/2014/main" id="{2A3554E0-A73F-0CC8-F13E-6CBA3BE64C1C}"/>
              </a:ext>
            </a:extLst>
          </p:cNvPr>
          <p:cNvSpPr/>
          <p:nvPr/>
        </p:nvSpPr>
        <p:spPr>
          <a:xfrm>
            <a:off x="4602372" y="3470154"/>
            <a:ext cx="2133600"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MU Serif Roman"/>
                <a:ea typeface="+mn-ea"/>
                <a:cs typeface="CMU Serif Roman"/>
              </a:rPr>
              <a:t>CAT</a:t>
            </a:r>
          </a:p>
        </p:txBody>
      </p:sp>
      <p:pic>
        <p:nvPicPr>
          <p:cNvPr id="9" name="Picture 8" descr="A cat with a colorful pattern&#10;&#10;Description automatically generated with medium confidence">
            <a:extLst>
              <a:ext uri="{FF2B5EF4-FFF2-40B4-BE49-F238E27FC236}">
                <a16:creationId xmlns:a16="http://schemas.microsoft.com/office/drawing/2014/main" id="{327126E7-6606-1A14-7A7F-35BBBD8D2D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0600" y="5745240"/>
            <a:ext cx="2207197" cy="1676400"/>
          </a:xfrm>
          <a:prstGeom prst="rect">
            <a:avLst/>
          </a:prstGeom>
        </p:spPr>
      </p:pic>
      <p:cxnSp>
        <p:nvCxnSpPr>
          <p:cNvPr id="13" name="Straight Arrow Connector 12">
            <a:extLst>
              <a:ext uri="{FF2B5EF4-FFF2-40B4-BE49-F238E27FC236}">
                <a16:creationId xmlns:a16="http://schemas.microsoft.com/office/drawing/2014/main" id="{D325813C-7D91-B007-F8F9-0BCBFD7D534C}"/>
              </a:ext>
            </a:extLst>
          </p:cNvPr>
          <p:cNvCxnSpPr>
            <a:cxnSpLocks/>
          </p:cNvCxnSpPr>
          <p:nvPr/>
        </p:nvCxnSpPr>
        <p:spPr>
          <a:xfrm flipV="1">
            <a:off x="3928533" y="4014516"/>
            <a:ext cx="1219200" cy="1208957"/>
          </a:xfrm>
          <a:prstGeom prst="straightConnector1">
            <a:avLst/>
          </a:prstGeom>
          <a:ln w="53975">
            <a:solidFill>
              <a:srgbClr val="7030A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DFC0C30-E009-2110-7ED3-9935B0E326D8}"/>
              </a:ext>
            </a:extLst>
          </p:cNvPr>
          <p:cNvCxnSpPr>
            <a:cxnSpLocks/>
          </p:cNvCxnSpPr>
          <p:nvPr/>
        </p:nvCxnSpPr>
        <p:spPr>
          <a:xfrm>
            <a:off x="3928533" y="5266731"/>
            <a:ext cx="1489041" cy="858766"/>
          </a:xfrm>
          <a:prstGeom prst="straightConnector1">
            <a:avLst/>
          </a:prstGeom>
          <a:ln w="53975">
            <a:solidFill>
              <a:srgbClr val="7030A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F79E1BB1-EFDE-9EE4-39CF-D785598D749F}"/>
              </a:ext>
            </a:extLst>
          </p:cNvPr>
          <p:cNvCxnSpPr>
            <a:cxnSpLocks/>
          </p:cNvCxnSpPr>
          <p:nvPr/>
        </p:nvCxnSpPr>
        <p:spPr>
          <a:xfrm>
            <a:off x="3928533" y="5241585"/>
            <a:ext cx="4628445" cy="431219"/>
          </a:xfrm>
          <a:prstGeom prst="straightConnector1">
            <a:avLst/>
          </a:prstGeom>
          <a:ln w="53975">
            <a:solidFill>
              <a:srgbClr val="7030A0"/>
            </a:solidFill>
            <a:tailEnd type="triangle" w="lg" len="lg"/>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9BA0F032-E176-2FCF-E522-9B8700360869}"/>
              </a:ext>
            </a:extLst>
          </p:cNvPr>
          <p:cNvPicPr>
            <a:picLocks noChangeAspect="1"/>
          </p:cNvPicPr>
          <p:nvPr/>
        </p:nvPicPr>
        <p:blipFill>
          <a:blip r:embed="rId2"/>
          <a:stretch>
            <a:fillRect/>
          </a:stretch>
        </p:blipFill>
        <p:spPr>
          <a:xfrm>
            <a:off x="6832523" y="3521927"/>
            <a:ext cx="2235200" cy="1676400"/>
          </a:xfrm>
          <a:prstGeom prst="rect">
            <a:avLst/>
          </a:prstGeom>
        </p:spPr>
      </p:pic>
      <p:cxnSp>
        <p:nvCxnSpPr>
          <p:cNvPr id="31" name="Straight Arrow Connector 30">
            <a:extLst>
              <a:ext uri="{FF2B5EF4-FFF2-40B4-BE49-F238E27FC236}">
                <a16:creationId xmlns:a16="http://schemas.microsoft.com/office/drawing/2014/main" id="{04916FB3-BBFD-6840-76F7-B61599C3D2FF}"/>
              </a:ext>
            </a:extLst>
          </p:cNvPr>
          <p:cNvCxnSpPr>
            <a:cxnSpLocks/>
            <a:stCxn id="7" idx="3"/>
          </p:cNvCxnSpPr>
          <p:nvPr/>
        </p:nvCxnSpPr>
        <p:spPr>
          <a:xfrm flipV="1">
            <a:off x="3928533" y="4470811"/>
            <a:ext cx="2710888" cy="745064"/>
          </a:xfrm>
          <a:prstGeom prst="straightConnector1">
            <a:avLst/>
          </a:prstGeom>
          <a:ln w="53975">
            <a:solidFill>
              <a:srgbClr val="7030A0"/>
            </a:solidFill>
            <a:tailEnd type="triangle" w="lg" len="lg"/>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8BBF4288-C243-30C4-FC64-48D76CCAFAF8}"/>
              </a:ext>
            </a:extLst>
          </p:cNvPr>
          <p:cNvSpPr/>
          <p:nvPr/>
        </p:nvSpPr>
        <p:spPr>
          <a:xfrm>
            <a:off x="7604956" y="3565185"/>
            <a:ext cx="952022" cy="1603964"/>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nk cat on a blue and green background&#10;&#10;Description automatically generated">
            <a:extLst>
              <a:ext uri="{FF2B5EF4-FFF2-40B4-BE49-F238E27FC236}">
                <a16:creationId xmlns:a16="http://schemas.microsoft.com/office/drawing/2014/main" id="{D0B298CE-C260-7649-46A3-CEF3E7C808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50080" y="4906923"/>
            <a:ext cx="2219635" cy="1676634"/>
          </a:xfrm>
          <a:prstGeom prst="rect">
            <a:avLst/>
          </a:prstGeom>
        </p:spPr>
      </p:pic>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C5AE57F5-2834-10E4-30BD-11516DE7C5C3}"/>
                  </a:ext>
                </a:extLst>
              </p14:cNvPr>
              <p14:cNvContentPartPr/>
              <p14:nvPr/>
            </p14:nvContentPartPr>
            <p14:xfrm>
              <a:off x="527400" y="101880"/>
              <a:ext cx="10888200" cy="4522320"/>
            </p14:xfrm>
          </p:contentPart>
        </mc:Choice>
        <mc:Fallback xmlns="">
          <p:pic>
            <p:nvPicPr>
              <p:cNvPr id="3" name="Ink 2">
                <a:extLst>
                  <a:ext uri="{FF2B5EF4-FFF2-40B4-BE49-F238E27FC236}">
                    <a16:creationId xmlns:a16="http://schemas.microsoft.com/office/drawing/2014/main" id="{C5AE57F5-2834-10E4-30BD-11516DE7C5C3}"/>
                  </a:ext>
                </a:extLst>
              </p:cNvPr>
              <p:cNvPicPr/>
              <p:nvPr/>
            </p:nvPicPr>
            <p:blipFill>
              <a:blip r:embed="rId6"/>
              <a:stretch>
                <a:fillRect/>
              </a:stretch>
            </p:blipFill>
            <p:spPr>
              <a:xfrm>
                <a:off x="518040" y="92520"/>
                <a:ext cx="10906920" cy="4541040"/>
              </a:xfrm>
              <a:prstGeom prst="rect">
                <a:avLst/>
              </a:prstGeom>
            </p:spPr>
          </p:pic>
        </mc:Fallback>
      </mc:AlternateContent>
    </p:spTree>
    <p:extLst>
      <p:ext uri="{BB962C8B-B14F-4D97-AF65-F5344CB8AC3E}">
        <p14:creationId xmlns:p14="http://schemas.microsoft.com/office/powerpoint/2010/main" val="966505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A6475B-A384-1447-2365-699BB59780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BBC0D4-D515-85A5-46E9-A79C3DCA42DF}"/>
              </a:ext>
            </a:extLst>
          </p:cNvPr>
          <p:cNvSpPr>
            <a:spLocks noGrp="1"/>
          </p:cNvSpPr>
          <p:nvPr>
            <p:ph type="title"/>
          </p:nvPr>
        </p:nvSpPr>
        <p:spPr/>
        <p:txBody>
          <a:bodyPr/>
          <a:lstStyle/>
          <a:p>
            <a:r>
              <a:rPr lang="en-US" dirty="0"/>
              <a:t>Image-related Tasks: Domain Transfer</a:t>
            </a:r>
          </a:p>
        </p:txBody>
      </p:sp>
      <p:sp>
        <p:nvSpPr>
          <p:cNvPr id="5" name="Rectangle 4">
            <a:extLst>
              <a:ext uri="{FF2B5EF4-FFF2-40B4-BE49-F238E27FC236}">
                <a16:creationId xmlns:a16="http://schemas.microsoft.com/office/drawing/2014/main" id="{650DB7FB-B964-BFE3-40E2-8F27E3FCC70D}"/>
              </a:ext>
            </a:extLst>
          </p:cNvPr>
          <p:cNvSpPr/>
          <p:nvPr/>
        </p:nvSpPr>
        <p:spPr>
          <a:xfrm>
            <a:off x="304800" y="5715000"/>
            <a:ext cx="11353800"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Jun-Yan Zhu*,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Taesung</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Park*, Phillip Isola, and Alexei A.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Efros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"Unpaired Image-to-Image Translation using Cycle-Consistent Adversarial Networks", ICCV 2017. </a:t>
            </a:r>
          </a:p>
        </p:txBody>
      </p:sp>
      <p:pic>
        <p:nvPicPr>
          <p:cNvPr id="1026" name="Picture 2" descr="horse2zebra.gif">
            <a:extLst>
              <a:ext uri="{FF2B5EF4-FFF2-40B4-BE49-F238E27FC236}">
                <a16:creationId xmlns:a16="http://schemas.microsoft.com/office/drawing/2014/main" id="{3EF1C061-B8A0-232F-9C2E-440FD24DF7D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209800"/>
            <a:ext cx="11468100" cy="3276600"/>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128A122E-9C17-C59E-1E9C-674F8183B75F}"/>
              </a:ext>
            </a:extLst>
          </p:cNvPr>
          <p:cNvSpPr>
            <a:spLocks noGrp="1"/>
          </p:cNvSpPr>
          <p:nvPr>
            <p:ph idx="1"/>
          </p:nvPr>
        </p:nvSpPr>
        <p:spPr/>
        <p:txBody>
          <a:bodyPr/>
          <a:lstStyle/>
          <a:p>
            <a:r>
              <a:rPr lang="en-US" dirty="0" err="1"/>
              <a:t>CycleGAN</a:t>
            </a:r>
            <a:endParaRPr lang="en-US" dirty="0"/>
          </a:p>
          <a:p>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Jun-Yan Zhu*,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Taesung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Park*, Phillip Isola, and Alexei A.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Efros</a:t>
            </a:r>
            <a:endParaRPr lang="en-US" dirty="0"/>
          </a:p>
        </p:txBody>
      </p:sp>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F684A526-A19E-51D5-3570-635923C15E61}"/>
                  </a:ext>
                </a:extLst>
              </p14:cNvPr>
              <p14:cNvContentPartPr/>
              <p14:nvPr/>
            </p14:nvContentPartPr>
            <p14:xfrm>
              <a:off x="1287720" y="209160"/>
              <a:ext cx="9791640" cy="6193800"/>
            </p14:xfrm>
          </p:contentPart>
        </mc:Choice>
        <mc:Fallback xmlns="">
          <p:pic>
            <p:nvPicPr>
              <p:cNvPr id="3" name="Ink 2">
                <a:extLst>
                  <a:ext uri="{FF2B5EF4-FFF2-40B4-BE49-F238E27FC236}">
                    <a16:creationId xmlns:a16="http://schemas.microsoft.com/office/drawing/2014/main" id="{F684A526-A19E-51D5-3570-635923C15E61}"/>
                  </a:ext>
                </a:extLst>
              </p:cNvPr>
              <p:cNvPicPr/>
              <p:nvPr/>
            </p:nvPicPr>
            <p:blipFill>
              <a:blip r:embed="rId4"/>
              <a:stretch>
                <a:fillRect/>
              </a:stretch>
            </p:blipFill>
            <p:spPr>
              <a:xfrm>
                <a:off x="1278360" y="199800"/>
                <a:ext cx="9810360" cy="6212520"/>
              </a:xfrm>
              <a:prstGeom prst="rect">
                <a:avLst/>
              </a:prstGeom>
            </p:spPr>
          </p:pic>
        </mc:Fallback>
      </mc:AlternateContent>
    </p:spTree>
    <p:extLst>
      <p:ext uri="{BB962C8B-B14F-4D97-AF65-F5344CB8AC3E}">
        <p14:creationId xmlns:p14="http://schemas.microsoft.com/office/powerpoint/2010/main" val="37638152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D92A2D-A458-8694-2808-BEC884BDBD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962E52-DDCF-4BA5-4E4A-9DA6A370A90D}"/>
              </a:ext>
            </a:extLst>
          </p:cNvPr>
          <p:cNvSpPr>
            <a:spLocks noGrp="1"/>
          </p:cNvSpPr>
          <p:nvPr>
            <p:ph type="title"/>
          </p:nvPr>
        </p:nvSpPr>
        <p:spPr/>
        <p:txBody>
          <a:bodyPr/>
          <a:lstStyle/>
          <a:p>
            <a:r>
              <a:rPr lang="en-US" dirty="0"/>
              <a:t>Image Features</a:t>
            </a:r>
          </a:p>
        </p:txBody>
      </p:sp>
      <p:sp>
        <p:nvSpPr>
          <p:cNvPr id="3" name="Text Placeholder 2">
            <a:extLst>
              <a:ext uri="{FF2B5EF4-FFF2-40B4-BE49-F238E27FC236}">
                <a16:creationId xmlns:a16="http://schemas.microsoft.com/office/drawing/2014/main" id="{43BDDD04-6351-A88A-6B7A-CA96A9293D55}"/>
              </a:ext>
            </a:extLst>
          </p:cNvPr>
          <p:cNvSpPr>
            <a:spLocks noGrp="1"/>
          </p:cNvSpPr>
          <p:nvPr>
            <p:ph type="body" idx="1"/>
          </p:nvPr>
        </p:nvSpPr>
        <p:spPr/>
        <p:txBody>
          <a:bodyPr/>
          <a:lstStyle/>
          <a:p>
            <a:endParaRPr lang="en-US" sz="4000" dirty="0">
              <a:solidFill>
                <a:schemeClr val="accent1">
                  <a:lumMod val="75000"/>
                </a:schemeClr>
              </a:solidFill>
            </a:endParaRPr>
          </a:p>
        </p:txBody>
      </p:sp>
    </p:spTree>
    <p:extLst>
      <p:ext uri="{BB962C8B-B14F-4D97-AF65-F5344CB8AC3E}">
        <p14:creationId xmlns:p14="http://schemas.microsoft.com/office/powerpoint/2010/main" val="8715106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B8191D-FB1B-38E8-0C8E-206C7A7D33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499F29-605B-CCBE-CCA5-68B6EB50A73F}"/>
              </a:ext>
            </a:extLst>
          </p:cNvPr>
          <p:cNvSpPr>
            <a:spLocks noGrp="1"/>
          </p:cNvSpPr>
          <p:nvPr>
            <p:ph type="title"/>
          </p:nvPr>
        </p:nvSpPr>
        <p:spPr/>
        <p:txBody>
          <a:bodyPr/>
          <a:lstStyle/>
          <a:p>
            <a:r>
              <a:rPr lang="en-US" dirty="0"/>
              <a:t>Image-related Tasks : Domain Transfer</a:t>
            </a:r>
          </a:p>
        </p:txBody>
      </p:sp>
      <p:sp>
        <p:nvSpPr>
          <p:cNvPr id="7" name="Content Placeholder 6">
            <a:extLst>
              <a:ext uri="{FF2B5EF4-FFF2-40B4-BE49-F238E27FC236}">
                <a16:creationId xmlns:a16="http://schemas.microsoft.com/office/drawing/2014/main" id="{B95B6D58-FD3C-0B1D-DEB4-5E9FA4E943A7}"/>
              </a:ext>
            </a:extLst>
          </p:cNvPr>
          <p:cNvSpPr>
            <a:spLocks noGrp="1"/>
          </p:cNvSpPr>
          <p:nvPr>
            <p:ph idx="1"/>
          </p:nvPr>
        </p:nvSpPr>
        <p:spPr/>
        <p:txBody>
          <a:bodyPr/>
          <a:lstStyle/>
          <a:p>
            <a:r>
              <a:rPr lang="en-US" dirty="0"/>
              <a:t>Pix2pix</a:t>
            </a:r>
          </a:p>
          <a:p>
            <a:r>
              <a:rPr lang="en-US" sz="2400" b="0" i="0" u="none" strike="noStrike" baseline="0" dirty="0">
                <a:solidFill>
                  <a:schemeClr val="tx1"/>
                </a:solidFill>
                <a:latin typeface="NimbusRomNo9L-Regu"/>
              </a:rPr>
              <a:t>Phillip Isola, Jun-Yan Zhu, </a:t>
            </a:r>
            <a:r>
              <a:rPr lang="en-US" sz="2400" b="0" i="0" u="none" strike="noStrike" baseline="0" dirty="0" err="1">
                <a:solidFill>
                  <a:schemeClr val="tx1"/>
                </a:solidFill>
                <a:latin typeface="NimbusRomNo9L-Regu"/>
              </a:rPr>
              <a:t>Tinghui</a:t>
            </a:r>
            <a:r>
              <a:rPr lang="en-US" sz="2400" b="0" i="0" u="none" strike="noStrike" baseline="0" dirty="0">
                <a:solidFill>
                  <a:schemeClr val="tx1"/>
                </a:solidFill>
                <a:latin typeface="NimbusRomNo9L-Regu"/>
              </a:rPr>
              <a:t> Zhou, and Alexei A. </a:t>
            </a:r>
            <a:r>
              <a:rPr lang="en-US" sz="2400" b="0" i="0" u="none" strike="noStrike" baseline="0" dirty="0" err="1">
                <a:solidFill>
                  <a:schemeClr val="tx1"/>
                </a:solidFill>
                <a:latin typeface="NimbusRomNo9L-Regu"/>
              </a:rPr>
              <a:t>Efros</a:t>
            </a:r>
            <a:endParaRPr lang="en-US" sz="3200" dirty="0">
              <a:solidFill>
                <a:schemeClr val="tx1"/>
              </a:solidFill>
            </a:endParaRPr>
          </a:p>
        </p:txBody>
      </p:sp>
      <p:sp>
        <p:nvSpPr>
          <p:cNvPr id="10" name="TextBox 9">
            <a:extLst>
              <a:ext uri="{FF2B5EF4-FFF2-40B4-BE49-F238E27FC236}">
                <a16:creationId xmlns:a16="http://schemas.microsoft.com/office/drawing/2014/main" id="{CC7DA4F6-52BA-B2AC-BE32-130F2014F217}"/>
              </a:ext>
            </a:extLst>
          </p:cNvPr>
          <p:cNvSpPr txBox="1"/>
          <p:nvPr/>
        </p:nvSpPr>
        <p:spPr>
          <a:xfrm>
            <a:off x="678426" y="6306203"/>
            <a:ext cx="8170606" cy="369332"/>
          </a:xfrm>
          <a:prstGeom prst="rect">
            <a:avLst/>
          </a:prstGeom>
          <a:noFill/>
        </p:spPr>
        <p:txBody>
          <a:bodyPr wrap="square">
            <a:spAutoFit/>
          </a:bodyPr>
          <a:lstStyle/>
          <a:p>
            <a:r>
              <a:rPr lang="en-US" dirty="0">
                <a:hlinkClick r:id="rId2"/>
              </a:rPr>
              <a:t>https://affinelayer.com/pixsrv/</a:t>
            </a:r>
            <a:r>
              <a:rPr lang="en-US" dirty="0"/>
              <a:t> and </a:t>
            </a:r>
            <a:r>
              <a:rPr lang="en-US" dirty="0">
                <a:hlinkClick r:id="rId3"/>
              </a:rPr>
              <a:t>https://phillipi.github.io/pix2pix/</a:t>
            </a:r>
            <a:endParaRPr lang="en-US" dirty="0"/>
          </a:p>
        </p:txBody>
      </p:sp>
      <p:pic>
        <p:nvPicPr>
          <p:cNvPr id="12" name="Picture 11">
            <a:extLst>
              <a:ext uri="{FF2B5EF4-FFF2-40B4-BE49-F238E27FC236}">
                <a16:creationId xmlns:a16="http://schemas.microsoft.com/office/drawing/2014/main" id="{71FC6B53-1359-099E-AF61-07444E55BC63}"/>
              </a:ext>
            </a:extLst>
          </p:cNvPr>
          <p:cNvPicPr>
            <a:picLocks noChangeAspect="1"/>
          </p:cNvPicPr>
          <p:nvPr/>
        </p:nvPicPr>
        <p:blipFill>
          <a:blip r:embed="rId4"/>
          <a:stretch>
            <a:fillRect/>
          </a:stretch>
        </p:blipFill>
        <p:spPr>
          <a:xfrm>
            <a:off x="2625830" y="2132947"/>
            <a:ext cx="6940339" cy="3790259"/>
          </a:xfrm>
          <a:prstGeom prst="rect">
            <a:avLst/>
          </a:prstGeom>
        </p:spPr>
      </p:pic>
    </p:spTree>
    <p:extLst>
      <p:ext uri="{BB962C8B-B14F-4D97-AF65-F5344CB8AC3E}">
        <p14:creationId xmlns:p14="http://schemas.microsoft.com/office/powerpoint/2010/main" val="20853998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Text to Image</a:t>
            </a:r>
          </a:p>
        </p:txBody>
      </p:sp>
      <p:sp>
        <p:nvSpPr>
          <p:cNvPr id="5" name="Rectangle 4">
            <a:extLst>
              <a:ext uri="{FF2B5EF4-FFF2-40B4-BE49-F238E27FC236}">
                <a16:creationId xmlns:a16="http://schemas.microsoft.com/office/drawing/2014/main" id="{D567B8FB-6F2C-46FD-969D-3455F3298D9E}"/>
              </a:ext>
            </a:extLst>
          </p:cNvPr>
          <p:cNvSpPr/>
          <p:nvPr/>
        </p:nvSpPr>
        <p:spPr>
          <a:xfrm>
            <a:off x="304800" y="5715000"/>
            <a:ext cx="11353800"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https://mingukkang.github.io/GigaGAN/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Minguk Kang, Jun-Yan Zhu, Richard Zhang,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Jaesik</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Park, Eli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Shechtman</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Sylvain Paris,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Taesung</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Park. "Scaling up GANs for Text-to-Image Synthesis", CVPR 2023. </a:t>
            </a:r>
          </a:p>
        </p:txBody>
      </p:sp>
      <p:sp>
        <p:nvSpPr>
          <p:cNvPr id="8" name="Content Placeholder 2">
            <a:extLst>
              <a:ext uri="{FF2B5EF4-FFF2-40B4-BE49-F238E27FC236}">
                <a16:creationId xmlns:a16="http://schemas.microsoft.com/office/drawing/2014/main" id="{E4C17D34-3247-4E69-BA83-56FD9C69037D}"/>
              </a:ext>
            </a:extLst>
          </p:cNvPr>
          <p:cNvSpPr>
            <a:spLocks noGrp="1"/>
          </p:cNvSpPr>
          <p:nvPr>
            <p:ph idx="1"/>
          </p:nvPr>
        </p:nvSpPr>
        <p:spPr>
          <a:xfrm>
            <a:off x="630757" y="1026278"/>
            <a:ext cx="2706451" cy="2328693"/>
          </a:xfrm>
        </p:spPr>
        <p:txBody>
          <a:bodyPr/>
          <a:lstStyle/>
          <a:p>
            <a:pPr marL="0" indent="0">
              <a:buNone/>
            </a:pPr>
            <a:r>
              <a:rPr lang="en-US" dirty="0" err="1"/>
              <a:t>GigaGAN</a:t>
            </a:r>
            <a:endParaRPr lang="en-US" dirty="0"/>
          </a:p>
        </p:txBody>
      </p:sp>
      <p:pic>
        <p:nvPicPr>
          <p:cNvPr id="4" name="Picture 3">
            <a:extLst>
              <a:ext uri="{FF2B5EF4-FFF2-40B4-BE49-F238E27FC236}">
                <a16:creationId xmlns:a16="http://schemas.microsoft.com/office/drawing/2014/main" id="{E2CE9B51-8F9B-50DA-2F2C-0C912D592C48}"/>
              </a:ext>
            </a:extLst>
          </p:cNvPr>
          <p:cNvPicPr>
            <a:picLocks noChangeAspect="1"/>
          </p:cNvPicPr>
          <p:nvPr/>
        </p:nvPicPr>
        <p:blipFill>
          <a:blip r:embed="rId3"/>
          <a:stretch>
            <a:fillRect/>
          </a:stretch>
        </p:blipFill>
        <p:spPr>
          <a:xfrm>
            <a:off x="3717608" y="367131"/>
            <a:ext cx="8243090" cy="5090086"/>
          </a:xfrm>
          <a:prstGeom prst="rect">
            <a:avLst/>
          </a:prstGeom>
        </p:spPr>
      </p:pic>
    </p:spTree>
    <p:extLst>
      <p:ext uri="{BB962C8B-B14F-4D97-AF65-F5344CB8AC3E}">
        <p14:creationId xmlns:p14="http://schemas.microsoft.com/office/powerpoint/2010/main" val="30184937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89093-A73F-6982-5C56-E9C63C3D7DC0}"/>
              </a:ext>
            </a:extLst>
          </p:cNvPr>
          <p:cNvSpPr>
            <a:spLocks noGrp="1"/>
          </p:cNvSpPr>
          <p:nvPr>
            <p:ph type="title"/>
          </p:nvPr>
        </p:nvSpPr>
        <p:spPr/>
        <p:txBody>
          <a:bodyPr/>
          <a:lstStyle/>
          <a:p>
            <a:r>
              <a:rPr lang="en-US" dirty="0"/>
              <a:t>Image-related Tasks: Input/Output</a:t>
            </a:r>
          </a:p>
        </p:txBody>
      </p:sp>
      <p:graphicFrame>
        <p:nvGraphicFramePr>
          <p:cNvPr id="40" name="Table 39">
            <a:extLst>
              <a:ext uri="{FF2B5EF4-FFF2-40B4-BE49-F238E27FC236}">
                <a16:creationId xmlns:a16="http://schemas.microsoft.com/office/drawing/2014/main" id="{DA1E85F0-6A8E-C0DD-0135-E926F7474C14}"/>
              </a:ext>
            </a:extLst>
          </p:cNvPr>
          <p:cNvGraphicFramePr>
            <a:graphicFrameLocks noGrp="1"/>
          </p:cNvGraphicFramePr>
          <p:nvPr>
            <p:extLst>
              <p:ext uri="{D42A27DB-BD31-4B8C-83A1-F6EECF244321}">
                <p14:modId xmlns:p14="http://schemas.microsoft.com/office/powerpoint/2010/main" val="112087945"/>
              </p:ext>
            </p:extLst>
          </p:nvPr>
        </p:nvGraphicFramePr>
        <p:xfrm>
          <a:off x="1106129" y="1093096"/>
          <a:ext cx="9979741" cy="4528944"/>
        </p:xfrm>
        <a:graphic>
          <a:graphicData uri="http://schemas.openxmlformats.org/drawingml/2006/table">
            <a:tbl>
              <a:tblPr firstRow="1" bandRow="1">
                <a:tableStyleId>{5C22544A-7EE6-4342-B048-85BDC9FD1C3A}</a:tableStyleId>
              </a:tblPr>
              <a:tblGrid>
                <a:gridCol w="2809539">
                  <a:extLst>
                    <a:ext uri="{9D8B030D-6E8A-4147-A177-3AD203B41FA5}">
                      <a16:colId xmlns:a16="http://schemas.microsoft.com/office/drawing/2014/main" val="3630626556"/>
                    </a:ext>
                  </a:extLst>
                </a:gridCol>
                <a:gridCol w="3322777">
                  <a:extLst>
                    <a:ext uri="{9D8B030D-6E8A-4147-A177-3AD203B41FA5}">
                      <a16:colId xmlns:a16="http://schemas.microsoft.com/office/drawing/2014/main" val="549020312"/>
                    </a:ext>
                  </a:extLst>
                </a:gridCol>
                <a:gridCol w="3847425">
                  <a:extLst>
                    <a:ext uri="{9D8B030D-6E8A-4147-A177-3AD203B41FA5}">
                      <a16:colId xmlns:a16="http://schemas.microsoft.com/office/drawing/2014/main" val="433004927"/>
                    </a:ext>
                  </a:extLst>
                </a:gridCol>
              </a:tblGrid>
              <a:tr h="463248">
                <a:tc>
                  <a:txBody>
                    <a:bodyPr/>
                    <a:lstStyle/>
                    <a:p>
                      <a:pPr algn="ctr"/>
                      <a:r>
                        <a:rPr lang="en-US" sz="2400" b="0" dirty="0"/>
                        <a:t>Input</a:t>
                      </a:r>
                    </a:p>
                  </a:txBody>
                  <a:tcPr anchor="ctr"/>
                </a:tc>
                <a:tc>
                  <a:txBody>
                    <a:bodyPr/>
                    <a:lstStyle/>
                    <a:p>
                      <a:pPr algn="ctr"/>
                      <a:r>
                        <a:rPr lang="en-US" sz="2400" b="0" dirty="0"/>
                        <a:t>Task</a:t>
                      </a:r>
                    </a:p>
                  </a:txBody>
                  <a:tcPr anchor="ctr"/>
                </a:tc>
                <a:tc>
                  <a:txBody>
                    <a:bodyPr/>
                    <a:lstStyle/>
                    <a:p>
                      <a:pPr algn="ctr"/>
                      <a:r>
                        <a:rPr lang="en-US" sz="2400" b="0" dirty="0"/>
                        <a:t>Output</a:t>
                      </a:r>
                    </a:p>
                  </a:txBody>
                  <a:tcPr anchor="ctr"/>
                </a:tc>
                <a:extLst>
                  <a:ext uri="{0D108BD9-81ED-4DB2-BD59-A6C34878D82A}">
                    <a16:rowId xmlns:a16="http://schemas.microsoft.com/office/drawing/2014/main" val="4218206221"/>
                  </a:ext>
                </a:extLst>
              </a:tr>
              <a:tr h="463248">
                <a:tc>
                  <a:txBody>
                    <a:bodyPr/>
                    <a:lstStyle/>
                    <a:p>
                      <a:pPr algn="ctr"/>
                      <a:r>
                        <a:rPr lang="en-US" sz="2400" b="0" dirty="0"/>
                        <a:t>Image</a:t>
                      </a:r>
                    </a:p>
                  </a:txBody>
                  <a:tcPr anchor="ctr"/>
                </a:tc>
                <a:tc>
                  <a:txBody>
                    <a:bodyPr/>
                    <a:lstStyle/>
                    <a:p>
                      <a:pPr algn="l"/>
                      <a:r>
                        <a:rPr lang="en-US" sz="2400" b="0" dirty="0"/>
                        <a:t>    Image classification</a:t>
                      </a:r>
                    </a:p>
                  </a:txBody>
                  <a:tcPr anchor="ctr"/>
                </a:tc>
                <a:tc>
                  <a:txBody>
                    <a:bodyPr/>
                    <a:lstStyle/>
                    <a:p>
                      <a:pPr algn="ctr"/>
                      <a:r>
                        <a:rPr lang="en-US" sz="2400" b="0" dirty="0"/>
                        <a:t>Category</a:t>
                      </a:r>
                    </a:p>
                  </a:txBody>
                  <a:tcPr anchor="ctr"/>
                </a:tc>
                <a:extLst>
                  <a:ext uri="{0D108BD9-81ED-4DB2-BD59-A6C34878D82A}">
                    <a16:rowId xmlns:a16="http://schemas.microsoft.com/office/drawing/2014/main" val="675170106"/>
                  </a:ext>
                </a:extLst>
              </a:tr>
              <a:tr h="463248">
                <a:tc>
                  <a:txBody>
                    <a:bodyPr/>
                    <a:lstStyle/>
                    <a:p>
                      <a:pPr algn="ctr"/>
                      <a:r>
                        <a:rPr lang="en-US" sz="2400" b="0" dirty="0"/>
                        <a:t>Image</a:t>
                      </a:r>
                    </a:p>
                  </a:txBody>
                  <a:tcPr anchor="ctr"/>
                </a:tc>
                <a:tc>
                  <a:txBody>
                    <a:bodyPr/>
                    <a:lstStyle/>
                    <a:p>
                      <a:pPr algn="l"/>
                      <a:r>
                        <a:rPr lang="en-US" sz="2400" b="0" dirty="0"/>
                        <a:t>    Image detection</a:t>
                      </a:r>
                    </a:p>
                  </a:txBody>
                  <a:tcPr anchor="ctr"/>
                </a:tc>
                <a:tc>
                  <a:txBody>
                    <a:bodyPr/>
                    <a:lstStyle/>
                    <a:p>
                      <a:pPr algn="ctr"/>
                      <a:r>
                        <a:rPr lang="en-US" sz="2400" b="0" dirty="0"/>
                        <a:t>Bounding box</a:t>
                      </a:r>
                    </a:p>
                  </a:txBody>
                  <a:tcPr anchor="ctr"/>
                </a:tc>
                <a:extLst>
                  <a:ext uri="{0D108BD9-81ED-4DB2-BD59-A6C34878D82A}">
                    <a16:rowId xmlns:a16="http://schemas.microsoft.com/office/drawing/2014/main" val="3533132574"/>
                  </a:ext>
                </a:extLst>
              </a:tr>
              <a:tr h="463248">
                <a:tc>
                  <a:txBody>
                    <a:bodyPr/>
                    <a:lstStyle/>
                    <a:p>
                      <a:pPr algn="ctr"/>
                      <a:r>
                        <a:rPr lang="en-US" sz="2400" b="0" dirty="0"/>
                        <a:t>Image</a:t>
                      </a:r>
                    </a:p>
                  </a:txBody>
                  <a:tcPr anchor="ctr"/>
                </a:tc>
                <a:tc>
                  <a:txBody>
                    <a:bodyPr/>
                    <a:lstStyle/>
                    <a:p>
                      <a:pPr algn="l"/>
                      <a:r>
                        <a:rPr lang="en-US" sz="2400" b="0" dirty="0"/>
                        <a:t>    Image segmentation</a:t>
                      </a:r>
                    </a:p>
                  </a:txBody>
                  <a:tcPr anchor="ctr"/>
                </a:tc>
                <a:tc>
                  <a:txBody>
                    <a:bodyPr/>
                    <a:lstStyle/>
                    <a:p>
                      <a:pPr algn="ctr"/>
                      <a:r>
                        <a:rPr lang="en-US" sz="2400" b="0" dirty="0"/>
                        <a:t>Image: category per pixel</a:t>
                      </a:r>
                    </a:p>
                  </a:txBody>
                  <a:tcPr anchor="ctr"/>
                </a:tc>
                <a:extLst>
                  <a:ext uri="{0D108BD9-81ED-4DB2-BD59-A6C34878D82A}">
                    <a16:rowId xmlns:a16="http://schemas.microsoft.com/office/drawing/2014/main" val="2001038704"/>
                  </a:ext>
                </a:extLst>
              </a:tr>
              <a:tr h="463248">
                <a:tc>
                  <a:txBody>
                    <a:bodyPr/>
                    <a:lstStyle/>
                    <a:p>
                      <a:pPr algn="ctr"/>
                      <a:r>
                        <a:rPr lang="en-US" sz="2400" b="0" dirty="0"/>
                        <a:t>Image</a:t>
                      </a:r>
                    </a:p>
                  </a:txBody>
                  <a:tcPr anchor="ctr"/>
                </a:tc>
                <a:tc>
                  <a:txBody>
                    <a:bodyPr/>
                    <a:lstStyle/>
                    <a:p>
                      <a:pPr algn="l"/>
                      <a:r>
                        <a:rPr lang="en-US" sz="2400" b="0" dirty="0"/>
                        <a:t>    Image processing*</a:t>
                      </a:r>
                    </a:p>
                  </a:txBody>
                  <a:tcPr anchor="ctr"/>
                </a:tc>
                <a:tc>
                  <a:txBody>
                    <a:bodyPr/>
                    <a:lstStyle/>
                    <a:p>
                      <a:pPr algn="ctr"/>
                      <a:r>
                        <a:rPr lang="en-US" sz="2400" b="0" dirty="0"/>
                        <a:t>Image</a:t>
                      </a:r>
                    </a:p>
                  </a:txBody>
                  <a:tcPr anchor="ctr"/>
                </a:tc>
                <a:extLst>
                  <a:ext uri="{0D108BD9-81ED-4DB2-BD59-A6C34878D82A}">
                    <a16:rowId xmlns:a16="http://schemas.microsoft.com/office/drawing/2014/main" val="180571665"/>
                  </a:ext>
                </a:extLst>
              </a:tr>
              <a:tr h="463248">
                <a:tc>
                  <a:txBody>
                    <a:bodyPr/>
                    <a:lstStyle/>
                    <a:p>
                      <a:pPr algn="ctr"/>
                      <a:r>
                        <a:rPr lang="en-US" sz="2400" b="0" dirty="0"/>
                        <a:t>Image </a:t>
                      </a:r>
                    </a:p>
                    <a:p>
                      <a:pPr algn="ctr"/>
                      <a:r>
                        <a:rPr lang="en-US" sz="2400" b="0" dirty="0"/>
                        <a:t>(portion missing)</a:t>
                      </a:r>
                    </a:p>
                  </a:txBody>
                  <a:tcPr anchor="ctr"/>
                </a:tc>
                <a:tc>
                  <a:txBody>
                    <a:bodyPr/>
                    <a:lstStyle/>
                    <a:p>
                      <a:pPr algn="l"/>
                      <a:r>
                        <a:rPr lang="en-US" sz="2400" b="0" dirty="0"/>
                        <a:t>    In-painting</a:t>
                      </a:r>
                    </a:p>
                  </a:txBody>
                  <a:tcPr anchor="ctr"/>
                </a:tc>
                <a:tc>
                  <a:txBody>
                    <a:bodyPr/>
                    <a:lstStyle/>
                    <a:p>
                      <a:pPr algn="ctr"/>
                      <a:r>
                        <a:rPr lang="en-US" sz="2400" b="0" dirty="0"/>
                        <a:t>Image</a:t>
                      </a:r>
                    </a:p>
                  </a:txBody>
                  <a:tcPr anchor="ctr"/>
                </a:tc>
                <a:extLst>
                  <a:ext uri="{0D108BD9-81ED-4DB2-BD59-A6C34878D82A}">
                    <a16:rowId xmlns:a16="http://schemas.microsoft.com/office/drawing/2014/main" val="3464875810"/>
                  </a:ext>
                </a:extLst>
              </a:tr>
              <a:tr h="463248">
                <a:tc>
                  <a:txBody>
                    <a:bodyPr/>
                    <a:lstStyle/>
                    <a:p>
                      <a:pPr algn="ctr"/>
                      <a:r>
                        <a:rPr lang="en-US" sz="2400" b="0" dirty="0"/>
                        <a:t>Random values</a:t>
                      </a:r>
                    </a:p>
                  </a:txBody>
                  <a:tcPr anchor="ctr"/>
                </a:tc>
                <a:tc>
                  <a:txBody>
                    <a:bodyPr/>
                    <a:lstStyle/>
                    <a:p>
                      <a:pPr algn="l"/>
                      <a:r>
                        <a:rPr lang="en-US" sz="2400" b="0" dirty="0"/>
                        <a:t>    Image generation</a:t>
                      </a:r>
                    </a:p>
                  </a:txBody>
                  <a:tcPr anchor="ctr"/>
                </a:tc>
                <a:tc>
                  <a:txBody>
                    <a:bodyPr/>
                    <a:lstStyle/>
                    <a:p>
                      <a:pPr algn="ctr"/>
                      <a:r>
                        <a:rPr lang="en-US" sz="2400" b="0" dirty="0"/>
                        <a:t>Image</a:t>
                      </a:r>
                    </a:p>
                  </a:txBody>
                  <a:tcPr anchor="ctr"/>
                </a:tc>
                <a:extLst>
                  <a:ext uri="{0D108BD9-81ED-4DB2-BD59-A6C34878D82A}">
                    <a16:rowId xmlns:a16="http://schemas.microsoft.com/office/drawing/2014/main" val="3195239001"/>
                  </a:ext>
                </a:extLst>
              </a:tr>
              <a:tr h="463248">
                <a:tc>
                  <a:txBody>
                    <a:bodyPr/>
                    <a:lstStyle/>
                    <a:p>
                      <a:pPr algn="ctr"/>
                      <a:r>
                        <a:rPr lang="en-US" sz="2400" b="0" dirty="0"/>
                        <a:t>Text</a:t>
                      </a:r>
                    </a:p>
                  </a:txBody>
                  <a:tcPr anchor="ctr"/>
                </a:tc>
                <a:tc>
                  <a:txBody>
                    <a:bodyPr/>
                    <a:lstStyle/>
                    <a:p>
                      <a:pPr algn="l"/>
                      <a:r>
                        <a:rPr lang="en-US" sz="2400" b="0" dirty="0"/>
                        <a:t>    Image generation</a:t>
                      </a:r>
                    </a:p>
                  </a:txBody>
                  <a:tcPr anchor="ctr"/>
                </a:tc>
                <a:tc>
                  <a:txBody>
                    <a:bodyPr/>
                    <a:lstStyle/>
                    <a:p>
                      <a:pPr algn="ctr"/>
                      <a:r>
                        <a:rPr lang="en-US" sz="2400" b="0" dirty="0"/>
                        <a:t>Image</a:t>
                      </a:r>
                    </a:p>
                  </a:txBody>
                  <a:tcPr anchor="ctr"/>
                </a:tc>
                <a:extLst>
                  <a:ext uri="{0D108BD9-81ED-4DB2-BD59-A6C34878D82A}">
                    <a16:rowId xmlns:a16="http://schemas.microsoft.com/office/drawing/2014/main" val="1882908393"/>
                  </a:ext>
                </a:extLst>
              </a:tr>
              <a:tr h="463248">
                <a:tc>
                  <a:txBody>
                    <a:bodyPr/>
                    <a:lstStyle/>
                    <a:p>
                      <a:pPr algn="ctr"/>
                      <a:r>
                        <a:rPr lang="en-US" sz="2400" b="0" dirty="0"/>
                        <a:t>Image</a:t>
                      </a:r>
                    </a:p>
                  </a:txBody>
                  <a:tcPr anchor="ctr"/>
                </a:tc>
                <a:tc>
                  <a:txBody>
                    <a:bodyPr/>
                    <a:lstStyle/>
                    <a:p>
                      <a:pPr algn="l"/>
                      <a:r>
                        <a:rPr lang="en-US" sz="2400" b="0" dirty="0"/>
                        <a:t>    Image captioning</a:t>
                      </a:r>
                    </a:p>
                  </a:txBody>
                  <a:tcPr anchor="ctr"/>
                </a:tc>
                <a:tc>
                  <a:txBody>
                    <a:bodyPr/>
                    <a:lstStyle/>
                    <a:p>
                      <a:pPr algn="ctr"/>
                      <a:r>
                        <a:rPr lang="en-US" sz="2400" b="0" dirty="0"/>
                        <a:t>Text</a:t>
                      </a:r>
                    </a:p>
                  </a:txBody>
                  <a:tcPr anchor="ctr"/>
                </a:tc>
                <a:extLst>
                  <a:ext uri="{0D108BD9-81ED-4DB2-BD59-A6C34878D82A}">
                    <a16:rowId xmlns:a16="http://schemas.microsoft.com/office/drawing/2014/main" val="2643008068"/>
                  </a:ext>
                </a:extLst>
              </a:tr>
            </a:tbl>
          </a:graphicData>
        </a:graphic>
      </p:graphicFrame>
      <mc:AlternateContent xmlns:mc="http://schemas.openxmlformats.org/markup-compatibility/2006" xmlns:p14="http://schemas.microsoft.com/office/powerpoint/2010/main">
        <mc:Choice Requires="p14">
          <p:contentPart p14:bwMode="auto" r:id="rId2">
            <p14:nvContentPartPr>
              <p14:cNvPr id="3" name="Ink 2">
                <a:extLst>
                  <a:ext uri="{FF2B5EF4-FFF2-40B4-BE49-F238E27FC236}">
                    <a16:creationId xmlns:a16="http://schemas.microsoft.com/office/drawing/2014/main" id="{9F2DEDBB-AD19-FC1B-5DC1-E33CE185CD3E}"/>
                  </a:ext>
                </a:extLst>
              </p14:cNvPr>
              <p14:cNvContentPartPr/>
              <p14:nvPr/>
            </p14:nvContentPartPr>
            <p14:xfrm>
              <a:off x="1836000" y="5654520"/>
              <a:ext cx="8673120" cy="969120"/>
            </p14:xfrm>
          </p:contentPart>
        </mc:Choice>
        <mc:Fallback xmlns="">
          <p:pic>
            <p:nvPicPr>
              <p:cNvPr id="3" name="Ink 2">
                <a:extLst>
                  <a:ext uri="{FF2B5EF4-FFF2-40B4-BE49-F238E27FC236}">
                    <a16:creationId xmlns:a16="http://schemas.microsoft.com/office/drawing/2014/main" id="{9F2DEDBB-AD19-FC1B-5DC1-E33CE185CD3E}"/>
                  </a:ext>
                </a:extLst>
              </p:cNvPr>
              <p:cNvPicPr/>
              <p:nvPr/>
            </p:nvPicPr>
            <p:blipFill>
              <a:blip r:embed="rId3"/>
              <a:stretch>
                <a:fillRect/>
              </a:stretch>
            </p:blipFill>
            <p:spPr>
              <a:xfrm>
                <a:off x="1826640" y="5645160"/>
                <a:ext cx="8691840" cy="987840"/>
              </a:xfrm>
              <a:prstGeom prst="rect">
                <a:avLst/>
              </a:prstGeom>
            </p:spPr>
          </p:pic>
        </mc:Fallback>
      </mc:AlternateContent>
    </p:spTree>
    <p:extLst>
      <p:ext uri="{BB962C8B-B14F-4D97-AF65-F5344CB8AC3E}">
        <p14:creationId xmlns:p14="http://schemas.microsoft.com/office/powerpoint/2010/main" val="38740000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EBE0F6-B711-E374-FAE6-99485782E7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86C383-F532-97C0-6075-0C75A03492E3}"/>
              </a:ext>
            </a:extLst>
          </p:cNvPr>
          <p:cNvSpPr>
            <a:spLocks noGrp="1"/>
          </p:cNvSpPr>
          <p:nvPr>
            <p:ph type="title"/>
          </p:nvPr>
        </p:nvSpPr>
        <p:spPr/>
        <p:txBody>
          <a:bodyPr/>
          <a:lstStyle/>
          <a:p>
            <a:r>
              <a:rPr lang="en-US" dirty="0"/>
              <a:t>Neural Networks for Images</a:t>
            </a:r>
          </a:p>
        </p:txBody>
      </p:sp>
      <p:sp>
        <p:nvSpPr>
          <p:cNvPr id="3" name="Content Placeholder 2">
            <a:extLst>
              <a:ext uri="{FF2B5EF4-FFF2-40B4-BE49-F238E27FC236}">
                <a16:creationId xmlns:a16="http://schemas.microsoft.com/office/drawing/2014/main" id="{B4D8A339-B88C-65E2-221A-49950E7092BD}"/>
              </a:ext>
            </a:extLst>
          </p:cNvPr>
          <p:cNvSpPr>
            <a:spLocks noGrp="1"/>
          </p:cNvSpPr>
          <p:nvPr>
            <p:ph idx="1"/>
          </p:nvPr>
        </p:nvSpPr>
        <p:spPr/>
        <p:txBody>
          <a:bodyPr/>
          <a:lstStyle/>
          <a:p>
            <a:pPr marL="514350" indent="-514350">
              <a:lnSpc>
                <a:spcPct val="150000"/>
              </a:lnSpc>
              <a:buFont typeface="+mj-lt"/>
              <a:buAutoNum type="arabicPeriod"/>
            </a:pPr>
            <a:r>
              <a:rPr lang="en-US" dirty="0"/>
              <a:t>Image features (redux)</a:t>
            </a:r>
          </a:p>
          <a:p>
            <a:pPr marL="514350" indent="-514350">
              <a:lnSpc>
                <a:spcPct val="150000"/>
              </a:lnSpc>
              <a:buFont typeface="+mj-lt"/>
              <a:buAutoNum type="arabicPeriod"/>
            </a:pPr>
            <a:r>
              <a:rPr lang="en-US" dirty="0"/>
              <a:t>Computer vision tasks</a:t>
            </a:r>
          </a:p>
          <a:p>
            <a:pPr marL="514350" indent="-514350">
              <a:lnSpc>
                <a:spcPct val="150000"/>
              </a:lnSpc>
              <a:buFont typeface="+mj-lt"/>
              <a:buAutoNum type="arabicPeriod"/>
            </a:pPr>
            <a:r>
              <a:rPr lang="en-US" dirty="0"/>
              <a:t>Computer vision history</a:t>
            </a:r>
          </a:p>
          <a:p>
            <a:pPr lvl="3">
              <a:lnSpc>
                <a:spcPct val="150000"/>
              </a:lnSpc>
            </a:pPr>
            <a:r>
              <a:rPr lang="en-US" sz="2800" dirty="0"/>
              <a:t> Old school computer vision</a:t>
            </a:r>
          </a:p>
          <a:p>
            <a:pPr lvl="3">
              <a:lnSpc>
                <a:spcPct val="150000"/>
              </a:lnSpc>
            </a:pPr>
            <a:r>
              <a:rPr lang="en-US" sz="2800" dirty="0"/>
              <a:t> Image features and classification</a:t>
            </a:r>
          </a:p>
          <a:p>
            <a:pPr lvl="3">
              <a:lnSpc>
                <a:spcPct val="150000"/>
              </a:lnSpc>
            </a:pPr>
            <a:r>
              <a:rPr lang="en-US" sz="2800" dirty="0"/>
              <a:t> Deep learning boom</a:t>
            </a:r>
          </a:p>
          <a:p>
            <a:pPr marL="514350" indent="-514350">
              <a:lnSpc>
                <a:spcPct val="150000"/>
              </a:lnSpc>
              <a:buFont typeface="+mj-lt"/>
              <a:buAutoNum type="arabicPeriod"/>
            </a:pPr>
            <a:r>
              <a:rPr lang="en-US" dirty="0"/>
              <a:t>Convolution “nuts and bolts”</a:t>
            </a:r>
          </a:p>
          <a:p>
            <a:pPr marL="0" indent="0">
              <a:buNone/>
            </a:pPr>
            <a:endParaRPr lang="en-US" dirty="0"/>
          </a:p>
        </p:txBody>
      </p:sp>
      <p:pic>
        <p:nvPicPr>
          <p:cNvPr id="5" name="Picture 2">
            <a:extLst>
              <a:ext uri="{FF2B5EF4-FFF2-40B4-BE49-F238E27FC236}">
                <a16:creationId xmlns:a16="http://schemas.microsoft.com/office/drawing/2014/main" id="{22C43BB1-6EB1-5FBA-B221-DC4B1C015B1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4131"/>
          <a:stretch/>
        </p:blipFill>
        <p:spPr bwMode="auto">
          <a:xfrm>
            <a:off x="9085005" y="183946"/>
            <a:ext cx="2855505" cy="272640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267EB332-0DE5-9A6B-75EF-882391EFD956}"/>
              </a:ext>
            </a:extLst>
          </p:cNvPr>
          <p:cNvSpPr/>
          <p:nvPr/>
        </p:nvSpPr>
        <p:spPr>
          <a:xfrm>
            <a:off x="552099" y="1266950"/>
            <a:ext cx="6382101" cy="1299269"/>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E6D0E3F-3DD9-25D6-661B-607A21E70CBC}"/>
              </a:ext>
            </a:extLst>
          </p:cNvPr>
          <p:cNvSpPr/>
          <p:nvPr/>
        </p:nvSpPr>
        <p:spPr>
          <a:xfrm>
            <a:off x="380034" y="5362086"/>
            <a:ext cx="6382101" cy="1299269"/>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64416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7EE33-4D12-AE14-B67F-48DAFA897999}"/>
              </a:ext>
            </a:extLst>
          </p:cNvPr>
          <p:cNvSpPr>
            <a:spLocks noGrp="1"/>
          </p:cNvSpPr>
          <p:nvPr>
            <p:ph type="title"/>
          </p:nvPr>
        </p:nvSpPr>
        <p:spPr/>
        <p:txBody>
          <a:bodyPr/>
          <a:lstStyle/>
          <a:p>
            <a:r>
              <a:rPr lang="en-US" dirty="0"/>
              <a:t>Computer Vision History</a:t>
            </a:r>
          </a:p>
        </p:txBody>
      </p:sp>
      <p:sp>
        <p:nvSpPr>
          <p:cNvPr id="3" name="Text Placeholder 2">
            <a:extLst>
              <a:ext uri="{FF2B5EF4-FFF2-40B4-BE49-F238E27FC236}">
                <a16:creationId xmlns:a16="http://schemas.microsoft.com/office/drawing/2014/main" id="{97B88449-EF1D-B0DB-B864-8CC87926264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1718856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CNNs for Image Classification</a:t>
            </a:r>
          </a:p>
        </p:txBody>
      </p:sp>
      <p:pic>
        <p:nvPicPr>
          <p:cNvPr id="5" name="Picture 4"/>
          <p:cNvPicPr>
            <a:picLocks noChangeAspect="1"/>
          </p:cNvPicPr>
          <p:nvPr/>
        </p:nvPicPr>
        <p:blipFill>
          <a:blip r:embed="rId2"/>
          <a:stretch>
            <a:fillRect/>
          </a:stretch>
        </p:blipFill>
        <p:spPr>
          <a:xfrm>
            <a:off x="1357881" y="1060634"/>
            <a:ext cx="9476237" cy="5232179"/>
          </a:xfrm>
          <a:prstGeom prst="rect">
            <a:avLst/>
          </a:prstGeom>
        </p:spPr>
      </p:pic>
      <p:sp>
        <p:nvSpPr>
          <p:cNvPr id="6" name="TextBox 5"/>
          <p:cNvSpPr txBox="1"/>
          <p:nvPr/>
        </p:nvSpPr>
        <p:spPr>
          <a:xfrm>
            <a:off x="1524001" y="6515290"/>
            <a:ext cx="4728039" cy="342711"/>
          </a:xfrm>
          <a:prstGeom prst="rect">
            <a:avLst/>
          </a:prstGeom>
          <a:noFill/>
        </p:spPr>
        <p:txBody>
          <a:bodyPr wrap="square"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50000"/>
                  </a:prstClr>
                </a:solidFill>
                <a:effectLst/>
                <a:uLnTx/>
                <a:uFillTx/>
                <a:latin typeface="Candara"/>
                <a:ea typeface="+mn-ea"/>
                <a:cs typeface="+mn-cs"/>
              </a:rPr>
              <a:t>Slide from </a:t>
            </a:r>
            <a:r>
              <a:rPr kumimoji="0" lang="en-US" sz="1400" b="0" i="0" u="none" strike="noStrike" kern="1200" cap="none" spc="0" normalizeH="0" baseline="0" noProof="0" dirty="0" err="1">
                <a:ln>
                  <a:noFill/>
                </a:ln>
                <a:solidFill>
                  <a:prstClr val="white">
                    <a:lumMod val="50000"/>
                  </a:prstClr>
                </a:solidFill>
                <a:effectLst/>
                <a:uLnTx/>
                <a:uFillTx/>
                <a:latin typeface="Candara"/>
                <a:ea typeface="+mn-ea"/>
                <a:cs typeface="+mn-cs"/>
              </a:rPr>
              <a:t>Kaiming</a:t>
            </a:r>
            <a:r>
              <a:rPr kumimoji="0" lang="en-US" sz="1400" b="0" i="0" u="none" strike="noStrike" kern="1200" cap="none" spc="0" normalizeH="0" baseline="0" noProof="0" dirty="0">
                <a:ln>
                  <a:noFill/>
                </a:ln>
                <a:solidFill>
                  <a:prstClr val="white">
                    <a:lumMod val="50000"/>
                  </a:prstClr>
                </a:solidFill>
                <a:effectLst/>
                <a:uLnTx/>
                <a:uFillTx/>
                <a:latin typeface="Candara"/>
                <a:ea typeface="+mn-ea"/>
                <a:cs typeface="+mn-cs"/>
              </a:rPr>
              <a:t> He</a:t>
            </a:r>
          </a:p>
        </p:txBody>
      </p:sp>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127A4D6C-DFDE-74DD-9492-63DF324B581B}"/>
                  </a:ext>
                </a:extLst>
              </p14:cNvPr>
              <p14:cNvContentPartPr/>
              <p14:nvPr/>
            </p14:nvContentPartPr>
            <p14:xfrm>
              <a:off x="295920" y="983160"/>
              <a:ext cx="11874960" cy="5663880"/>
            </p14:xfrm>
          </p:contentPart>
        </mc:Choice>
        <mc:Fallback xmlns="">
          <p:pic>
            <p:nvPicPr>
              <p:cNvPr id="3" name="Ink 2">
                <a:extLst>
                  <a:ext uri="{FF2B5EF4-FFF2-40B4-BE49-F238E27FC236}">
                    <a16:creationId xmlns:a16="http://schemas.microsoft.com/office/drawing/2014/main" id="{127A4D6C-DFDE-74DD-9492-63DF324B581B}"/>
                  </a:ext>
                </a:extLst>
              </p:cNvPr>
              <p:cNvPicPr/>
              <p:nvPr/>
            </p:nvPicPr>
            <p:blipFill>
              <a:blip r:embed="rId4"/>
              <a:stretch>
                <a:fillRect/>
              </a:stretch>
            </p:blipFill>
            <p:spPr>
              <a:xfrm>
                <a:off x="286560" y="973800"/>
                <a:ext cx="11893680" cy="5682600"/>
              </a:xfrm>
              <a:prstGeom prst="rect">
                <a:avLst/>
              </a:prstGeom>
            </p:spPr>
          </p:pic>
        </mc:Fallback>
      </mc:AlternateContent>
    </p:spTree>
    <p:extLst>
      <p:ext uri="{BB962C8B-B14F-4D97-AF65-F5344CB8AC3E}">
        <p14:creationId xmlns:p14="http://schemas.microsoft.com/office/powerpoint/2010/main" val="33937455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7F39E-F1FA-F961-2EF0-5F720F8EC92A}"/>
              </a:ext>
            </a:extLst>
          </p:cNvPr>
          <p:cNvSpPr>
            <a:spLocks noGrp="1"/>
          </p:cNvSpPr>
          <p:nvPr>
            <p:ph type="title"/>
          </p:nvPr>
        </p:nvSpPr>
        <p:spPr/>
        <p:txBody>
          <a:bodyPr/>
          <a:lstStyle/>
          <a:p>
            <a:r>
              <a:rPr lang="en-US" dirty="0"/>
              <a:t>Which neural network are they talking about?</a:t>
            </a:r>
          </a:p>
        </p:txBody>
      </p:sp>
      <p:sp>
        <p:nvSpPr>
          <p:cNvPr id="3" name="Content Placeholder 2">
            <a:extLst>
              <a:ext uri="{FF2B5EF4-FFF2-40B4-BE49-F238E27FC236}">
                <a16:creationId xmlns:a16="http://schemas.microsoft.com/office/drawing/2014/main" id="{C11F68FD-00EF-B51C-0375-B15B9E847471}"/>
              </a:ext>
            </a:extLst>
          </p:cNvPr>
          <p:cNvSpPr>
            <a:spLocks noGrp="1"/>
          </p:cNvSpPr>
          <p:nvPr>
            <p:ph idx="1"/>
          </p:nvPr>
        </p:nvSpPr>
        <p:spPr/>
        <p:txBody>
          <a:bodyPr/>
          <a:lstStyle/>
          <a:p>
            <a:pPr>
              <a:lnSpc>
                <a:spcPct val="100000"/>
              </a:lnSpc>
            </a:pPr>
            <a:r>
              <a:rPr lang="en-US" dirty="0"/>
              <a:t>From </a:t>
            </a:r>
            <a:r>
              <a:rPr lang="en-US" dirty="0">
                <a:hlinkClick r:id="rId2"/>
              </a:rPr>
              <a:t>Wikipedia</a:t>
            </a:r>
            <a:r>
              <a:rPr lang="en-US" dirty="0"/>
              <a:t>:</a:t>
            </a:r>
          </a:p>
          <a:p>
            <a:pPr>
              <a:lnSpc>
                <a:spcPct val="100000"/>
              </a:lnSpc>
            </a:pPr>
            <a:r>
              <a:rPr lang="en-US" i="1" dirty="0">
                <a:solidFill>
                  <a:schemeClr val="tx1"/>
                </a:solidFill>
              </a:rPr>
              <a:t>V2 receives strong feedforward connections from V1 and sends robust connections to V3, V4, and V5. Additionally, it plays a crucial role in the integration and processing of visual information.</a:t>
            </a:r>
          </a:p>
          <a:p>
            <a:pPr>
              <a:lnSpc>
                <a:spcPct val="100000"/>
              </a:lnSpc>
            </a:pPr>
            <a:endParaRPr lang="en-US" i="1" dirty="0">
              <a:solidFill>
                <a:schemeClr val="tx1"/>
              </a:solidFill>
            </a:endParaRPr>
          </a:p>
          <a:p>
            <a:pPr>
              <a:lnSpc>
                <a:spcPct val="100000"/>
              </a:lnSpc>
            </a:pPr>
            <a:r>
              <a:rPr lang="en-US" i="1" dirty="0">
                <a:solidFill>
                  <a:schemeClr val="tx1"/>
                </a:solidFill>
              </a:rPr>
              <a:t>The feedforward connections from V1 to V2 contribute to the hierarchical processing of visual stimuli. V2 neurons build upon the basic features detected in V1, extracting more complex visual attributes such as texture, depth, and color. This hierarchical processing is essential for the construction of a more nuanced and detailed representation of the visual scene.</a:t>
            </a:r>
          </a:p>
          <a:p>
            <a:pPr>
              <a:lnSpc>
                <a:spcPct val="100000"/>
              </a:lnSpc>
            </a:pPr>
            <a:endParaRPr lang="en-US" i="1" dirty="0">
              <a:solidFill>
                <a:schemeClr val="tx1"/>
              </a:solidFill>
            </a:endParaRPr>
          </a:p>
          <a:p>
            <a:pPr>
              <a:lnSpc>
                <a:spcPct val="100000"/>
              </a:lnSpc>
            </a:pPr>
            <a:r>
              <a:rPr lang="en-US" i="1" dirty="0">
                <a:solidFill>
                  <a:schemeClr val="tx1"/>
                </a:solidFill>
              </a:rPr>
              <a:t>Furthermore, the reciprocal feedback connections from V2 to V1 play a significant role in modulating the activity of V1 neurons. This feedback loop is thought to be involved in processes such as attention, perceptual grouping, and figure-ground segregation.</a:t>
            </a:r>
          </a:p>
        </p:txBody>
      </p:sp>
    </p:spTree>
    <p:extLst>
      <p:ext uri="{BB962C8B-B14F-4D97-AF65-F5344CB8AC3E}">
        <p14:creationId xmlns:p14="http://schemas.microsoft.com/office/powerpoint/2010/main" val="11450798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E3394-E55E-233F-935E-9F97F1BB9A84}"/>
              </a:ext>
            </a:extLst>
          </p:cNvPr>
          <p:cNvSpPr>
            <a:spLocks noGrp="1"/>
          </p:cNvSpPr>
          <p:nvPr>
            <p:ph type="title"/>
          </p:nvPr>
        </p:nvSpPr>
        <p:spPr/>
        <p:txBody>
          <a:bodyPr/>
          <a:lstStyle/>
          <a:p>
            <a:r>
              <a:rPr lang="en-US" dirty="0"/>
              <a:t>Vision / Computer Vision History</a:t>
            </a:r>
          </a:p>
        </p:txBody>
      </p:sp>
      <p:sp>
        <p:nvSpPr>
          <p:cNvPr id="3" name="Content Placeholder 2">
            <a:extLst>
              <a:ext uri="{FF2B5EF4-FFF2-40B4-BE49-F238E27FC236}">
                <a16:creationId xmlns:a16="http://schemas.microsoft.com/office/drawing/2014/main" id="{A0C6A4D6-8455-F42A-09E3-5ED63342B8F0}"/>
              </a:ext>
            </a:extLst>
          </p:cNvPr>
          <p:cNvSpPr>
            <a:spLocks noGrp="1"/>
          </p:cNvSpPr>
          <p:nvPr>
            <p:ph idx="1"/>
          </p:nvPr>
        </p:nvSpPr>
        <p:spPr/>
        <p:txBody>
          <a:bodyPr/>
          <a:lstStyle/>
          <a:p>
            <a:r>
              <a:rPr lang="en-US" dirty="0"/>
              <a:t>A few highlights </a:t>
            </a:r>
            <a:r>
              <a:rPr lang="en-US" dirty="0">
                <a:sym typeface="Wingdings" panose="05000000000000000000" pitchFamily="2" charset="2"/>
              </a:rPr>
              <a:t></a:t>
            </a:r>
          </a:p>
          <a:p>
            <a:pPr marL="457200" indent="-457200">
              <a:buFont typeface="Wingdings" panose="05000000000000000000" pitchFamily="2" charset="2"/>
              <a:buChar char="§"/>
            </a:pPr>
            <a:r>
              <a:rPr lang="en-US" dirty="0">
                <a:solidFill>
                  <a:schemeClr val="tx1"/>
                </a:solidFill>
              </a:rPr>
              <a:t>1782: Documenting the (human) visual cortex</a:t>
            </a:r>
          </a:p>
        </p:txBody>
      </p:sp>
      <p:sp>
        <p:nvSpPr>
          <p:cNvPr id="9" name="TextBox 8">
            <a:extLst>
              <a:ext uri="{FF2B5EF4-FFF2-40B4-BE49-F238E27FC236}">
                <a16:creationId xmlns:a16="http://schemas.microsoft.com/office/drawing/2014/main" id="{558FB1EB-5E1F-FD56-5159-B081BF050741}"/>
              </a:ext>
            </a:extLst>
          </p:cNvPr>
          <p:cNvSpPr txBox="1"/>
          <p:nvPr/>
        </p:nvSpPr>
        <p:spPr>
          <a:xfrm>
            <a:off x="552099" y="6297390"/>
            <a:ext cx="6096000" cy="369332"/>
          </a:xfrm>
          <a:prstGeom prst="rect">
            <a:avLst/>
          </a:prstGeom>
          <a:noFill/>
        </p:spPr>
        <p:txBody>
          <a:bodyPr wrap="square">
            <a:spAutoFit/>
          </a:bodyPr>
          <a:lstStyle/>
          <a:p>
            <a:r>
              <a:rPr lang="en-US" sz="1800" b="0" i="0" u="none" strike="noStrike" baseline="0" dirty="0">
                <a:solidFill>
                  <a:srgbClr val="000000"/>
                </a:solidFill>
                <a:latin typeface="Code"/>
              </a:rPr>
              <a:t>Mitchell Glickstein, The Discovery of the Visual Cortex. 1998</a:t>
            </a:r>
            <a:endParaRPr lang="en-US" dirty="0"/>
          </a:p>
        </p:txBody>
      </p:sp>
      <p:pic>
        <p:nvPicPr>
          <p:cNvPr id="11" name="Picture 10">
            <a:extLst>
              <a:ext uri="{FF2B5EF4-FFF2-40B4-BE49-F238E27FC236}">
                <a16:creationId xmlns:a16="http://schemas.microsoft.com/office/drawing/2014/main" id="{D1F81C22-19D8-F540-6B06-D2711E4A4634}"/>
              </a:ext>
            </a:extLst>
          </p:cNvPr>
          <p:cNvPicPr>
            <a:picLocks noChangeAspect="1"/>
          </p:cNvPicPr>
          <p:nvPr/>
        </p:nvPicPr>
        <p:blipFill>
          <a:blip r:embed="rId2"/>
          <a:stretch>
            <a:fillRect/>
          </a:stretch>
        </p:blipFill>
        <p:spPr>
          <a:xfrm>
            <a:off x="8922498" y="3429000"/>
            <a:ext cx="2913458" cy="2906455"/>
          </a:xfrm>
          <a:prstGeom prst="rect">
            <a:avLst/>
          </a:prstGeom>
          <a:ln>
            <a:solidFill>
              <a:schemeClr val="tx1"/>
            </a:solidFill>
          </a:ln>
        </p:spPr>
      </p:pic>
      <p:pic>
        <p:nvPicPr>
          <p:cNvPr id="7" name="Picture 6">
            <a:extLst>
              <a:ext uri="{FF2B5EF4-FFF2-40B4-BE49-F238E27FC236}">
                <a16:creationId xmlns:a16="http://schemas.microsoft.com/office/drawing/2014/main" id="{2F508B07-4323-1938-34D5-48A418F376FA}"/>
              </a:ext>
            </a:extLst>
          </p:cNvPr>
          <p:cNvPicPr>
            <a:picLocks noChangeAspect="1"/>
          </p:cNvPicPr>
          <p:nvPr/>
        </p:nvPicPr>
        <p:blipFill>
          <a:blip r:embed="rId3"/>
          <a:stretch>
            <a:fillRect/>
          </a:stretch>
        </p:blipFill>
        <p:spPr>
          <a:xfrm>
            <a:off x="8550137" y="223545"/>
            <a:ext cx="3429479" cy="2781688"/>
          </a:xfrm>
          <a:prstGeom prst="rect">
            <a:avLst/>
          </a:prstGeom>
          <a:ln>
            <a:solidFill>
              <a:schemeClr val="tx1"/>
            </a:solidFill>
          </a:ln>
        </p:spPr>
      </p:pic>
      <p:pic>
        <p:nvPicPr>
          <p:cNvPr id="5" name="Picture 4">
            <a:extLst>
              <a:ext uri="{FF2B5EF4-FFF2-40B4-BE49-F238E27FC236}">
                <a16:creationId xmlns:a16="http://schemas.microsoft.com/office/drawing/2014/main" id="{46AD4A58-546E-447F-7018-4F31CEB1C964}"/>
              </a:ext>
            </a:extLst>
          </p:cNvPr>
          <p:cNvPicPr>
            <a:picLocks noChangeAspect="1"/>
          </p:cNvPicPr>
          <p:nvPr/>
        </p:nvPicPr>
        <p:blipFill>
          <a:blip r:embed="rId4"/>
          <a:stretch>
            <a:fillRect/>
          </a:stretch>
        </p:blipFill>
        <p:spPr>
          <a:xfrm>
            <a:off x="6522210" y="3148819"/>
            <a:ext cx="3634512" cy="2314317"/>
          </a:xfrm>
          <a:prstGeom prst="rect">
            <a:avLst/>
          </a:prstGeom>
          <a:ln>
            <a:solidFill>
              <a:schemeClr val="tx1"/>
            </a:solidFill>
          </a:ln>
        </p:spPr>
      </p:pic>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84EDD2B8-451E-7AA5-3C03-27B43BAB1F7E}"/>
                  </a:ext>
                </a:extLst>
              </p14:cNvPr>
              <p14:cNvContentPartPr/>
              <p14:nvPr/>
            </p14:nvContentPartPr>
            <p14:xfrm>
              <a:off x="702000" y="2021040"/>
              <a:ext cx="11159640" cy="4655160"/>
            </p14:xfrm>
          </p:contentPart>
        </mc:Choice>
        <mc:Fallback xmlns="">
          <p:pic>
            <p:nvPicPr>
              <p:cNvPr id="4" name="Ink 3">
                <a:extLst>
                  <a:ext uri="{FF2B5EF4-FFF2-40B4-BE49-F238E27FC236}">
                    <a16:creationId xmlns:a16="http://schemas.microsoft.com/office/drawing/2014/main" id="{84EDD2B8-451E-7AA5-3C03-27B43BAB1F7E}"/>
                  </a:ext>
                </a:extLst>
              </p:cNvPr>
              <p:cNvPicPr/>
              <p:nvPr/>
            </p:nvPicPr>
            <p:blipFill>
              <a:blip r:embed="rId6"/>
              <a:stretch>
                <a:fillRect/>
              </a:stretch>
            </p:blipFill>
            <p:spPr>
              <a:xfrm>
                <a:off x="692640" y="2011680"/>
                <a:ext cx="11178360" cy="4673880"/>
              </a:xfrm>
              <a:prstGeom prst="rect">
                <a:avLst/>
              </a:prstGeom>
            </p:spPr>
          </p:pic>
        </mc:Fallback>
      </mc:AlternateContent>
    </p:spTree>
    <p:extLst>
      <p:ext uri="{BB962C8B-B14F-4D97-AF65-F5344CB8AC3E}">
        <p14:creationId xmlns:p14="http://schemas.microsoft.com/office/powerpoint/2010/main" val="33268401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3468C1-7FB7-0BF6-4C52-89C4AA6A81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F06CDF-8028-1910-2003-8752DF5A5045}"/>
              </a:ext>
            </a:extLst>
          </p:cNvPr>
          <p:cNvSpPr>
            <a:spLocks noGrp="1"/>
          </p:cNvSpPr>
          <p:nvPr>
            <p:ph type="title"/>
          </p:nvPr>
        </p:nvSpPr>
        <p:spPr/>
        <p:txBody>
          <a:bodyPr/>
          <a:lstStyle/>
          <a:p>
            <a:r>
              <a:rPr lang="en-US" dirty="0"/>
              <a:t>Vision / Computer Vision History</a:t>
            </a:r>
          </a:p>
        </p:txBody>
      </p:sp>
      <p:sp>
        <p:nvSpPr>
          <p:cNvPr id="3" name="Content Placeholder 2">
            <a:extLst>
              <a:ext uri="{FF2B5EF4-FFF2-40B4-BE49-F238E27FC236}">
                <a16:creationId xmlns:a16="http://schemas.microsoft.com/office/drawing/2014/main" id="{79BDACE2-F646-14B5-99CD-2BA9CF2D5DDA}"/>
              </a:ext>
            </a:extLst>
          </p:cNvPr>
          <p:cNvSpPr>
            <a:spLocks noGrp="1"/>
          </p:cNvSpPr>
          <p:nvPr>
            <p:ph idx="1"/>
          </p:nvPr>
        </p:nvSpPr>
        <p:spPr/>
        <p:txBody>
          <a:bodyPr/>
          <a:lstStyle/>
          <a:p>
            <a:r>
              <a:rPr lang="en-US" dirty="0"/>
              <a:t>A few highlights </a:t>
            </a:r>
            <a:r>
              <a:rPr lang="en-US" dirty="0">
                <a:sym typeface="Wingdings" panose="05000000000000000000" pitchFamily="2" charset="2"/>
              </a:rPr>
              <a:t></a:t>
            </a:r>
          </a:p>
          <a:p>
            <a:pPr marL="457200" indent="-457200">
              <a:buFont typeface="Wingdings" panose="05000000000000000000" pitchFamily="2" charset="2"/>
              <a:buChar char="§"/>
            </a:pPr>
            <a:r>
              <a:rPr lang="en-US" dirty="0">
                <a:solidFill>
                  <a:schemeClr val="tx1"/>
                </a:solidFill>
              </a:rPr>
              <a:t>1782: Documenting the (human) visual cortex</a:t>
            </a:r>
          </a:p>
          <a:p>
            <a:pPr marL="457200" indent="-457200">
              <a:buFont typeface="Wingdings" panose="05000000000000000000" pitchFamily="2" charset="2"/>
              <a:buChar char="§"/>
            </a:pPr>
            <a:r>
              <a:rPr lang="en-US" dirty="0">
                <a:solidFill>
                  <a:schemeClr val="tx1"/>
                </a:solidFill>
              </a:rPr>
              <a:t>1959: V1 (cat) sensitive to edge orientation</a:t>
            </a:r>
          </a:p>
          <a:p>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p:txBody>
      </p:sp>
      <p:sp>
        <p:nvSpPr>
          <p:cNvPr id="9" name="TextBox 8">
            <a:extLst>
              <a:ext uri="{FF2B5EF4-FFF2-40B4-BE49-F238E27FC236}">
                <a16:creationId xmlns:a16="http://schemas.microsoft.com/office/drawing/2014/main" id="{C8ABBFF7-ABEA-CEE8-EFB6-7599450E6F46}"/>
              </a:ext>
            </a:extLst>
          </p:cNvPr>
          <p:cNvSpPr txBox="1"/>
          <p:nvPr/>
        </p:nvSpPr>
        <p:spPr>
          <a:xfrm>
            <a:off x="552099" y="6306203"/>
            <a:ext cx="11167954" cy="369332"/>
          </a:xfrm>
          <a:prstGeom prst="rect">
            <a:avLst/>
          </a:prstGeom>
          <a:noFill/>
        </p:spPr>
        <p:txBody>
          <a:bodyPr wrap="square">
            <a:spAutoFit/>
          </a:bodyPr>
          <a:lstStyle/>
          <a:p>
            <a:r>
              <a:rPr lang="en-US" sz="1800" b="0" i="0" u="none" strike="noStrike" baseline="0" dirty="0">
                <a:solidFill>
                  <a:srgbClr val="000000"/>
                </a:solidFill>
                <a:latin typeface="Code"/>
              </a:rPr>
              <a:t>Hubel and Wiesel, RECEPTIVE FIELDS OF SINGLE NEURONES IN THE CAT'S STRIATE CORTEX. 1959</a:t>
            </a:r>
            <a:endParaRPr lang="en-US" dirty="0"/>
          </a:p>
        </p:txBody>
      </p:sp>
      <p:pic>
        <p:nvPicPr>
          <p:cNvPr id="6" name="Picture 5">
            <a:extLst>
              <a:ext uri="{FF2B5EF4-FFF2-40B4-BE49-F238E27FC236}">
                <a16:creationId xmlns:a16="http://schemas.microsoft.com/office/drawing/2014/main" id="{BB72C21D-A890-0E8A-C155-B350E80EB899}"/>
              </a:ext>
            </a:extLst>
          </p:cNvPr>
          <p:cNvPicPr>
            <a:picLocks noChangeAspect="1"/>
          </p:cNvPicPr>
          <p:nvPr/>
        </p:nvPicPr>
        <p:blipFill>
          <a:blip r:embed="rId2"/>
          <a:stretch>
            <a:fillRect/>
          </a:stretch>
        </p:blipFill>
        <p:spPr>
          <a:xfrm>
            <a:off x="8567266" y="781153"/>
            <a:ext cx="3072635" cy="5150085"/>
          </a:xfrm>
          <a:prstGeom prst="rect">
            <a:avLst/>
          </a:prstGeom>
        </p:spPr>
      </p:pic>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69A7A8A7-B555-4989-23B5-A1F9DE916A59}"/>
                  </a:ext>
                </a:extLst>
              </p14:cNvPr>
              <p14:cNvContentPartPr/>
              <p14:nvPr/>
            </p14:nvContentPartPr>
            <p14:xfrm>
              <a:off x="8856000" y="280080"/>
              <a:ext cx="1724760" cy="2801880"/>
            </p14:xfrm>
          </p:contentPart>
        </mc:Choice>
        <mc:Fallback xmlns="">
          <p:pic>
            <p:nvPicPr>
              <p:cNvPr id="4" name="Ink 3">
                <a:extLst>
                  <a:ext uri="{FF2B5EF4-FFF2-40B4-BE49-F238E27FC236}">
                    <a16:creationId xmlns:a16="http://schemas.microsoft.com/office/drawing/2014/main" id="{69A7A8A7-B555-4989-23B5-A1F9DE916A59}"/>
                  </a:ext>
                </a:extLst>
              </p:cNvPr>
              <p:cNvPicPr/>
              <p:nvPr/>
            </p:nvPicPr>
            <p:blipFill>
              <a:blip r:embed="rId4"/>
              <a:stretch>
                <a:fillRect/>
              </a:stretch>
            </p:blipFill>
            <p:spPr>
              <a:xfrm>
                <a:off x="8846640" y="270720"/>
                <a:ext cx="1743480" cy="2820600"/>
              </a:xfrm>
              <a:prstGeom prst="rect">
                <a:avLst/>
              </a:prstGeom>
            </p:spPr>
          </p:pic>
        </mc:Fallback>
      </mc:AlternateContent>
    </p:spTree>
    <p:extLst>
      <p:ext uri="{BB962C8B-B14F-4D97-AF65-F5344CB8AC3E}">
        <p14:creationId xmlns:p14="http://schemas.microsoft.com/office/powerpoint/2010/main" val="34222428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3468C1-7FB7-0BF6-4C52-89C4AA6A815A}"/>
            </a:ext>
          </a:extLst>
        </p:cNvPr>
        <p:cNvGrpSpPr/>
        <p:nvPr/>
      </p:nvGrpSpPr>
      <p:grpSpPr>
        <a:xfrm>
          <a:off x="0" y="0"/>
          <a:ext cx="0" cy="0"/>
          <a:chOff x="0" y="0"/>
          <a:chExt cx="0" cy="0"/>
        </a:xfrm>
      </p:grpSpPr>
      <p:pic>
        <p:nvPicPr>
          <p:cNvPr id="12" name="Online Media 11" title="V1 Neuronal Population Responses to Oriented Grating Stimuli">
            <a:hlinkClick r:id="" action="ppaction://media"/>
            <a:extLst>
              <a:ext uri="{FF2B5EF4-FFF2-40B4-BE49-F238E27FC236}">
                <a16:creationId xmlns:a16="http://schemas.microsoft.com/office/drawing/2014/main" id="{BA68ECE9-CFA1-1F6A-685C-C21B0C4163C7}"/>
              </a:ext>
            </a:extLst>
          </p:cNvPr>
          <p:cNvPicPr>
            <a:picLocks noRot="1" noChangeAspect="1"/>
          </p:cNvPicPr>
          <p:nvPr>
            <a:videoFile r:link="rId1"/>
          </p:nvPr>
        </p:nvPicPr>
        <p:blipFill rotWithShape="1">
          <a:blip r:embed="rId3"/>
          <a:srcRect l="12688" r="14410" b="11675"/>
          <a:stretch/>
        </p:blipFill>
        <p:spPr>
          <a:xfrm>
            <a:off x="8041172" y="2724591"/>
            <a:ext cx="3706822" cy="3368286"/>
          </a:xfrm>
          <a:prstGeom prst="rect">
            <a:avLst/>
          </a:prstGeom>
        </p:spPr>
      </p:pic>
      <p:sp>
        <p:nvSpPr>
          <p:cNvPr id="2" name="Title 1">
            <a:extLst>
              <a:ext uri="{FF2B5EF4-FFF2-40B4-BE49-F238E27FC236}">
                <a16:creationId xmlns:a16="http://schemas.microsoft.com/office/drawing/2014/main" id="{2AF06CDF-8028-1910-2003-8752DF5A5045}"/>
              </a:ext>
            </a:extLst>
          </p:cNvPr>
          <p:cNvSpPr>
            <a:spLocks noGrp="1"/>
          </p:cNvSpPr>
          <p:nvPr>
            <p:ph type="title"/>
          </p:nvPr>
        </p:nvSpPr>
        <p:spPr/>
        <p:txBody>
          <a:bodyPr/>
          <a:lstStyle/>
          <a:p>
            <a:r>
              <a:rPr lang="en-US" dirty="0"/>
              <a:t>Vision / Computer Vision History</a:t>
            </a:r>
          </a:p>
        </p:txBody>
      </p:sp>
      <p:sp>
        <p:nvSpPr>
          <p:cNvPr id="3" name="Content Placeholder 2">
            <a:extLst>
              <a:ext uri="{FF2B5EF4-FFF2-40B4-BE49-F238E27FC236}">
                <a16:creationId xmlns:a16="http://schemas.microsoft.com/office/drawing/2014/main" id="{79BDACE2-F646-14B5-99CD-2BA9CF2D5DDA}"/>
              </a:ext>
            </a:extLst>
          </p:cNvPr>
          <p:cNvSpPr>
            <a:spLocks noGrp="1"/>
          </p:cNvSpPr>
          <p:nvPr>
            <p:ph idx="1"/>
          </p:nvPr>
        </p:nvSpPr>
        <p:spPr/>
        <p:txBody>
          <a:bodyPr/>
          <a:lstStyle/>
          <a:p>
            <a:r>
              <a:rPr lang="en-US" dirty="0"/>
              <a:t>A few highlights </a:t>
            </a:r>
            <a:r>
              <a:rPr lang="en-US" dirty="0">
                <a:sym typeface="Wingdings" panose="05000000000000000000" pitchFamily="2" charset="2"/>
              </a:rPr>
              <a:t></a:t>
            </a:r>
          </a:p>
          <a:p>
            <a:pPr marL="457200" indent="-457200">
              <a:buFont typeface="Wingdings" panose="05000000000000000000" pitchFamily="2" charset="2"/>
              <a:buChar char="§"/>
            </a:pPr>
            <a:r>
              <a:rPr lang="en-US" dirty="0">
                <a:solidFill>
                  <a:schemeClr val="tx1"/>
                </a:solidFill>
              </a:rPr>
              <a:t>1782: Documenting the (human) visual cortex</a:t>
            </a:r>
          </a:p>
          <a:p>
            <a:pPr marL="457200" indent="-457200">
              <a:buFont typeface="Wingdings" panose="05000000000000000000" pitchFamily="2" charset="2"/>
              <a:buChar char="§"/>
            </a:pPr>
            <a:r>
              <a:rPr lang="en-US" dirty="0">
                <a:solidFill>
                  <a:schemeClr val="tx1"/>
                </a:solidFill>
              </a:rPr>
              <a:t>1959: V1 (cat) sensitive to edge orientation</a:t>
            </a:r>
          </a:p>
          <a:p>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p:txBody>
      </p:sp>
      <p:sp>
        <p:nvSpPr>
          <p:cNvPr id="9" name="TextBox 8">
            <a:extLst>
              <a:ext uri="{FF2B5EF4-FFF2-40B4-BE49-F238E27FC236}">
                <a16:creationId xmlns:a16="http://schemas.microsoft.com/office/drawing/2014/main" id="{C8ABBFF7-ABEA-CEE8-EFB6-7599450E6F46}"/>
              </a:ext>
            </a:extLst>
          </p:cNvPr>
          <p:cNvSpPr txBox="1"/>
          <p:nvPr/>
        </p:nvSpPr>
        <p:spPr>
          <a:xfrm>
            <a:off x="552099" y="6306203"/>
            <a:ext cx="11167954" cy="369332"/>
          </a:xfrm>
          <a:prstGeom prst="rect">
            <a:avLst/>
          </a:prstGeom>
          <a:noFill/>
        </p:spPr>
        <p:txBody>
          <a:bodyPr wrap="square">
            <a:spAutoFit/>
          </a:bodyPr>
          <a:lstStyle/>
          <a:p>
            <a:r>
              <a:rPr lang="en-US" sz="1800" b="0" i="0" u="none" strike="noStrike" baseline="0" dirty="0">
                <a:solidFill>
                  <a:srgbClr val="000000"/>
                </a:solidFill>
                <a:latin typeface="Code"/>
              </a:rPr>
              <a:t>M. Li, F. Liu, H. Jiang, </a:t>
            </a:r>
            <a:r>
              <a:rPr lang="en-US" sz="1800" b="0" i="0" u="none" strike="noStrike" baseline="0" dirty="0">
                <a:solidFill>
                  <a:srgbClr val="000000"/>
                </a:solidFill>
                <a:latin typeface="Code"/>
                <a:hlinkClick r:id="rId4"/>
              </a:rPr>
              <a:t>Tai Sing Lee</a:t>
            </a:r>
            <a:r>
              <a:rPr lang="en-US" sz="1800" b="0" i="0" u="none" strike="noStrike" baseline="0" dirty="0">
                <a:solidFill>
                  <a:srgbClr val="000000"/>
                </a:solidFill>
                <a:latin typeface="Code"/>
              </a:rPr>
              <a:t>, S. Tang, </a:t>
            </a:r>
            <a:r>
              <a:rPr lang="en-US" sz="1800" b="0" i="0" u="none" strike="noStrike" baseline="0" dirty="0">
                <a:solidFill>
                  <a:srgbClr val="000000"/>
                </a:solidFill>
                <a:latin typeface="Code"/>
                <a:hlinkClick r:id="rId5"/>
              </a:rPr>
              <a:t>Long-Term Two-Photon Imaging in Awake Macaque Monkey</a:t>
            </a:r>
            <a:r>
              <a:rPr lang="en-US" sz="1800" b="0" i="0" u="none" strike="noStrike" baseline="0" dirty="0">
                <a:solidFill>
                  <a:srgbClr val="000000"/>
                </a:solidFill>
                <a:latin typeface="Code"/>
              </a:rPr>
              <a:t>. 2017</a:t>
            </a:r>
            <a:endParaRPr lang="en-US" dirty="0"/>
          </a:p>
        </p:txBody>
      </p:sp>
      <p:pic>
        <p:nvPicPr>
          <p:cNvPr id="5" name="Picture 4">
            <a:hlinkClick r:id="rId6"/>
            <a:extLst>
              <a:ext uri="{FF2B5EF4-FFF2-40B4-BE49-F238E27FC236}">
                <a16:creationId xmlns:a16="http://schemas.microsoft.com/office/drawing/2014/main" id="{9438B524-6F9C-D50B-A884-B7A34932FE53}"/>
              </a:ext>
            </a:extLst>
          </p:cNvPr>
          <p:cNvPicPr>
            <a:picLocks noChangeAspect="1"/>
          </p:cNvPicPr>
          <p:nvPr/>
        </p:nvPicPr>
        <p:blipFill>
          <a:blip r:embed="rId7"/>
          <a:stretch>
            <a:fillRect/>
          </a:stretch>
        </p:blipFill>
        <p:spPr>
          <a:xfrm>
            <a:off x="4208145" y="2724591"/>
            <a:ext cx="3706822" cy="3366493"/>
          </a:xfrm>
          <a:prstGeom prst="rect">
            <a:avLst/>
          </a:prstGeom>
        </p:spPr>
      </p:pic>
      <p:pic>
        <p:nvPicPr>
          <p:cNvPr id="8" name="Picture 7">
            <a:hlinkClick r:id="rId6"/>
            <a:extLst>
              <a:ext uri="{FF2B5EF4-FFF2-40B4-BE49-F238E27FC236}">
                <a16:creationId xmlns:a16="http://schemas.microsoft.com/office/drawing/2014/main" id="{AD505B26-9493-9F4A-41C0-60FC159C615B}"/>
              </a:ext>
            </a:extLst>
          </p:cNvPr>
          <p:cNvPicPr>
            <a:picLocks noChangeAspect="1"/>
          </p:cNvPicPr>
          <p:nvPr/>
        </p:nvPicPr>
        <p:blipFill>
          <a:blip r:embed="rId8"/>
          <a:stretch>
            <a:fillRect/>
          </a:stretch>
        </p:blipFill>
        <p:spPr>
          <a:xfrm>
            <a:off x="375118" y="2726288"/>
            <a:ext cx="3706822" cy="3364796"/>
          </a:xfrm>
          <a:prstGeom prst="rect">
            <a:avLst/>
          </a:prstGeom>
        </p:spPr>
      </p:pic>
      <p:pic>
        <p:nvPicPr>
          <p:cNvPr id="11" name="Picture 10">
            <a:hlinkClick r:id="rId6"/>
            <a:extLst>
              <a:ext uri="{FF2B5EF4-FFF2-40B4-BE49-F238E27FC236}">
                <a16:creationId xmlns:a16="http://schemas.microsoft.com/office/drawing/2014/main" id="{35AB09B5-5E67-4E9E-577B-CAFAD591F071}"/>
              </a:ext>
            </a:extLst>
          </p:cNvPr>
          <p:cNvPicPr>
            <a:picLocks noChangeAspect="1"/>
          </p:cNvPicPr>
          <p:nvPr/>
        </p:nvPicPr>
        <p:blipFill>
          <a:blip r:embed="rId9"/>
          <a:stretch>
            <a:fillRect/>
          </a:stretch>
        </p:blipFill>
        <p:spPr>
          <a:xfrm>
            <a:off x="8041172" y="2724591"/>
            <a:ext cx="3706822" cy="3360605"/>
          </a:xfrm>
          <a:prstGeom prst="rect">
            <a:avLst/>
          </a:prstGeom>
        </p:spPr>
      </p:pic>
    </p:spTree>
    <p:extLst>
      <p:ext uri="{BB962C8B-B14F-4D97-AF65-F5344CB8AC3E}">
        <p14:creationId xmlns:p14="http://schemas.microsoft.com/office/powerpoint/2010/main" val="954510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mediacall" presetSubtype="0" fill="hold" nodeType="withEffect">
                                  <p:stCondLst>
                                    <p:cond delay="0"/>
                                  </p:stCondLst>
                                  <p:childTnLst>
                                    <p:cmd type="call" cmd="playFrom(0.0)">
                                      <p:cBhvr>
                                        <p:cTn id="8"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12"/>
                </p:tgtEl>
              </p:cMediaNode>
            </p:video>
            <p:seq concurrent="1" nextAc="seek">
              <p:cTn id="10" restart="whenNotActive" fill="hold" evtFilter="cancelBubble" nodeType="interactiveSeq">
                <p:stCondLst>
                  <p:cond evt="onClick" delay="0">
                    <p:tgtEl>
                      <p:spTgt spid="12"/>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Google Shape;120;p6" descr="A picture containing text, outdoor, sky, tree&#10;&#10;Description automatically generated"/>
          <p:cNvPicPr preferRelativeResize="0"/>
          <p:nvPr/>
        </p:nvPicPr>
        <p:blipFill rotWithShape="1">
          <a:blip r:embed="rId3">
            <a:alphaModFix/>
          </a:blip>
          <a:srcRect/>
          <a:stretch/>
        </p:blipFill>
        <p:spPr>
          <a:xfrm>
            <a:off x="4633429" y="1113178"/>
            <a:ext cx="7319634" cy="5488617"/>
          </a:xfrm>
          <a:prstGeom prst="rect">
            <a:avLst/>
          </a:prstGeom>
          <a:noFill/>
          <a:ln>
            <a:noFill/>
          </a:ln>
        </p:spPr>
      </p:pic>
      <p:sp>
        <p:nvSpPr>
          <p:cNvPr id="121" name="Google Shape;121;p6"/>
          <p:cNvSpPr txBox="1">
            <a:spLocks noGrp="1"/>
          </p:cNvSpPr>
          <p:nvPr>
            <p:ph type="title"/>
          </p:nvPr>
        </p:nvSpPr>
        <p:spPr>
          <a:xfrm>
            <a:off x="552099" y="367131"/>
            <a:ext cx="10515600" cy="627812"/>
          </a:xfrm>
          <a:prstGeom prst="rect">
            <a:avLst/>
          </a:prstGeom>
          <a:noFill/>
          <a:ln>
            <a:noFill/>
          </a:ln>
        </p:spPr>
        <p:txBody>
          <a:bodyPr spcFirstLastPara="1" wrap="square" lIns="91425" tIns="45700" rIns="91425" bIns="45700" anchor="t" anchorCtr="0">
            <a:noAutofit/>
          </a:bodyPr>
          <a:lstStyle/>
          <a:p>
            <a:pPr lvl="0"/>
            <a:r>
              <a:rPr lang="en-US" dirty="0">
                <a:latin typeface="Calibri Light" panose="020F0302020204030204" pitchFamily="34" charset="0"/>
                <a:cs typeface="Calibri Light" panose="020F0302020204030204" pitchFamily="34" charset="0"/>
              </a:rPr>
              <a:t>Image Features</a:t>
            </a:r>
            <a:endParaRPr dirty="0"/>
          </a:p>
        </p:txBody>
      </p:sp>
      <p:sp>
        <p:nvSpPr>
          <p:cNvPr id="122" name="Google Shape;122;p6"/>
          <p:cNvSpPr txBox="1">
            <a:spLocks noGrp="1"/>
          </p:cNvSpPr>
          <p:nvPr>
            <p:ph type="body" idx="1"/>
          </p:nvPr>
        </p:nvSpPr>
        <p:spPr>
          <a:xfrm>
            <a:off x="552099" y="1113178"/>
            <a:ext cx="11213988" cy="514033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F5496"/>
              </a:buClr>
              <a:buSzPts val="2800"/>
              <a:buFont typeface="Noto Sans Symbols"/>
              <a:buNone/>
            </a:pPr>
            <a:r>
              <a:rPr lang="en-US" dirty="0"/>
              <a:t>Raw Data</a:t>
            </a:r>
          </a:p>
        </p:txBody>
      </p:sp>
    </p:spTree>
    <p:extLst>
      <p:ext uri="{BB962C8B-B14F-4D97-AF65-F5344CB8AC3E}">
        <p14:creationId xmlns:p14="http://schemas.microsoft.com/office/powerpoint/2010/main" val="31857271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73168-8AFF-2CA5-D1F6-8443C12BEB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92C795-DE7B-6DE2-FB7D-5A3EC5D69AB8}"/>
              </a:ext>
            </a:extLst>
          </p:cNvPr>
          <p:cNvSpPr>
            <a:spLocks noGrp="1"/>
          </p:cNvSpPr>
          <p:nvPr>
            <p:ph type="title"/>
          </p:nvPr>
        </p:nvSpPr>
        <p:spPr/>
        <p:txBody>
          <a:bodyPr/>
          <a:lstStyle/>
          <a:p>
            <a:r>
              <a:rPr lang="en-US" dirty="0"/>
              <a:t>Vision / Computer Vision History</a:t>
            </a:r>
          </a:p>
        </p:txBody>
      </p:sp>
      <p:sp>
        <p:nvSpPr>
          <p:cNvPr id="3" name="Content Placeholder 2">
            <a:extLst>
              <a:ext uri="{FF2B5EF4-FFF2-40B4-BE49-F238E27FC236}">
                <a16:creationId xmlns:a16="http://schemas.microsoft.com/office/drawing/2014/main" id="{4EDDF8D7-D346-2DA0-3E73-82964567716D}"/>
              </a:ext>
            </a:extLst>
          </p:cNvPr>
          <p:cNvSpPr>
            <a:spLocks noGrp="1"/>
          </p:cNvSpPr>
          <p:nvPr>
            <p:ph idx="1"/>
          </p:nvPr>
        </p:nvSpPr>
        <p:spPr/>
        <p:txBody>
          <a:bodyPr/>
          <a:lstStyle/>
          <a:p>
            <a:r>
              <a:rPr lang="en-US" dirty="0"/>
              <a:t>A few highlights </a:t>
            </a:r>
            <a:r>
              <a:rPr lang="en-US" dirty="0">
                <a:sym typeface="Wingdings" panose="05000000000000000000" pitchFamily="2" charset="2"/>
              </a:rPr>
              <a:t></a:t>
            </a:r>
          </a:p>
          <a:p>
            <a:pPr marL="457200" indent="-457200">
              <a:buFont typeface="Wingdings" panose="05000000000000000000" pitchFamily="2" charset="2"/>
              <a:buChar char="§"/>
            </a:pPr>
            <a:r>
              <a:rPr lang="en-US" dirty="0">
                <a:solidFill>
                  <a:schemeClr val="tx1"/>
                </a:solidFill>
              </a:rPr>
              <a:t>1782: Documenting the (human) visual cortex</a:t>
            </a:r>
          </a:p>
          <a:p>
            <a:pPr marL="457200" indent="-457200">
              <a:buFont typeface="Wingdings" panose="05000000000000000000" pitchFamily="2" charset="2"/>
              <a:buChar char="§"/>
            </a:pPr>
            <a:r>
              <a:rPr lang="en-US" dirty="0">
                <a:solidFill>
                  <a:schemeClr val="tx1"/>
                </a:solidFill>
              </a:rPr>
              <a:t>1959: V1 (cat) sensitive to edge orientation</a:t>
            </a:r>
          </a:p>
          <a:p>
            <a:pPr marL="457200" indent="-457200">
              <a:buFont typeface="Wingdings" panose="05000000000000000000" pitchFamily="2" charset="2"/>
              <a:buChar char="§"/>
            </a:pPr>
            <a:r>
              <a:rPr lang="en-US" dirty="0">
                <a:solidFill>
                  <a:schemeClr val="tx1"/>
                </a:solidFill>
              </a:rPr>
              <a:t>1986: Canny edge detection </a:t>
            </a: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p:txBody>
      </p:sp>
      <p:sp>
        <p:nvSpPr>
          <p:cNvPr id="9" name="TextBox 8">
            <a:extLst>
              <a:ext uri="{FF2B5EF4-FFF2-40B4-BE49-F238E27FC236}">
                <a16:creationId xmlns:a16="http://schemas.microsoft.com/office/drawing/2014/main" id="{67793B70-C803-5E4E-B3E1-B7639EF57750}"/>
              </a:ext>
            </a:extLst>
          </p:cNvPr>
          <p:cNvSpPr txBox="1"/>
          <p:nvPr/>
        </p:nvSpPr>
        <p:spPr>
          <a:xfrm>
            <a:off x="552099" y="6306203"/>
            <a:ext cx="11167954" cy="369332"/>
          </a:xfrm>
          <a:prstGeom prst="rect">
            <a:avLst/>
          </a:prstGeom>
          <a:noFill/>
        </p:spPr>
        <p:txBody>
          <a:bodyPr wrap="square">
            <a:spAutoFit/>
          </a:bodyPr>
          <a:lstStyle/>
          <a:p>
            <a:r>
              <a:rPr lang="en-US" sz="1800" b="0" i="0" u="none" strike="noStrike" baseline="0" dirty="0">
                <a:solidFill>
                  <a:srgbClr val="000000"/>
                </a:solidFill>
                <a:latin typeface="Code"/>
              </a:rPr>
              <a:t>John Canny, A Computational Approach To Edge Detection. 1986</a:t>
            </a:r>
            <a:endParaRPr lang="en-US" dirty="0"/>
          </a:p>
        </p:txBody>
      </p:sp>
      <p:pic>
        <p:nvPicPr>
          <p:cNvPr id="5" name="Picture 4">
            <a:extLst>
              <a:ext uri="{FF2B5EF4-FFF2-40B4-BE49-F238E27FC236}">
                <a16:creationId xmlns:a16="http://schemas.microsoft.com/office/drawing/2014/main" id="{9656CC53-0E9D-496A-32F1-C387684D009B}"/>
              </a:ext>
            </a:extLst>
          </p:cNvPr>
          <p:cNvPicPr>
            <a:picLocks noChangeAspect="1"/>
          </p:cNvPicPr>
          <p:nvPr/>
        </p:nvPicPr>
        <p:blipFill>
          <a:blip r:embed="rId2"/>
          <a:stretch>
            <a:fillRect/>
          </a:stretch>
        </p:blipFill>
        <p:spPr>
          <a:xfrm>
            <a:off x="7934632" y="391025"/>
            <a:ext cx="3705269" cy="6310185"/>
          </a:xfrm>
          <a:prstGeom prst="rect">
            <a:avLst/>
          </a:prstGeom>
        </p:spPr>
      </p:pic>
      <p:pic>
        <p:nvPicPr>
          <p:cNvPr id="8" name="Picture 7">
            <a:extLst>
              <a:ext uri="{FF2B5EF4-FFF2-40B4-BE49-F238E27FC236}">
                <a16:creationId xmlns:a16="http://schemas.microsoft.com/office/drawing/2014/main" id="{D008FB8F-4ED0-AF2F-A67F-8D6D44B8679B}"/>
              </a:ext>
            </a:extLst>
          </p:cNvPr>
          <p:cNvPicPr>
            <a:picLocks noChangeAspect="1"/>
          </p:cNvPicPr>
          <p:nvPr/>
        </p:nvPicPr>
        <p:blipFill>
          <a:blip r:embed="rId3"/>
          <a:stretch>
            <a:fillRect/>
          </a:stretch>
        </p:blipFill>
        <p:spPr>
          <a:xfrm>
            <a:off x="1917290" y="5066006"/>
            <a:ext cx="5083277" cy="975123"/>
          </a:xfrm>
          <a:prstGeom prst="rect">
            <a:avLst/>
          </a:prstGeom>
        </p:spPr>
      </p:pic>
      <p:pic>
        <p:nvPicPr>
          <p:cNvPr id="13" name="Graphic 12">
            <a:extLst>
              <a:ext uri="{FF2B5EF4-FFF2-40B4-BE49-F238E27FC236}">
                <a16:creationId xmlns:a16="http://schemas.microsoft.com/office/drawing/2014/main" id="{B40EC131-9986-ED9C-409F-F9237AC5CD8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58928" y="3270952"/>
            <a:ext cx="3241309" cy="1399656"/>
          </a:xfrm>
          <a:prstGeom prst="rect">
            <a:avLst/>
          </a:prstGeom>
        </p:spPr>
      </p:pic>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075139E8-D363-0103-C51C-AC80EE35004E}"/>
                  </a:ext>
                </a:extLst>
              </p14:cNvPr>
              <p14:cNvContentPartPr/>
              <p14:nvPr/>
            </p14:nvContentPartPr>
            <p14:xfrm>
              <a:off x="134280" y="165960"/>
              <a:ext cx="11480760" cy="6004440"/>
            </p14:xfrm>
          </p:contentPart>
        </mc:Choice>
        <mc:Fallback xmlns="">
          <p:pic>
            <p:nvPicPr>
              <p:cNvPr id="4" name="Ink 3">
                <a:extLst>
                  <a:ext uri="{FF2B5EF4-FFF2-40B4-BE49-F238E27FC236}">
                    <a16:creationId xmlns:a16="http://schemas.microsoft.com/office/drawing/2014/main" id="{075139E8-D363-0103-C51C-AC80EE35004E}"/>
                  </a:ext>
                </a:extLst>
              </p:cNvPr>
              <p:cNvPicPr/>
              <p:nvPr/>
            </p:nvPicPr>
            <p:blipFill>
              <a:blip r:embed="rId7"/>
              <a:stretch>
                <a:fillRect/>
              </a:stretch>
            </p:blipFill>
            <p:spPr>
              <a:xfrm>
                <a:off x="124920" y="156600"/>
                <a:ext cx="11499480" cy="6023160"/>
              </a:xfrm>
              <a:prstGeom prst="rect">
                <a:avLst/>
              </a:prstGeom>
            </p:spPr>
          </p:pic>
        </mc:Fallback>
      </mc:AlternateContent>
    </p:spTree>
    <p:extLst>
      <p:ext uri="{BB962C8B-B14F-4D97-AF65-F5344CB8AC3E}">
        <p14:creationId xmlns:p14="http://schemas.microsoft.com/office/powerpoint/2010/main" val="15705613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7BD6F-0FB9-5BDA-9616-AFE6AA35485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01B71E88-509D-AB33-CF1B-59B6CE2B73EA}"/>
              </a:ext>
            </a:extLst>
          </p:cNvPr>
          <p:cNvPicPr>
            <a:picLocks noChangeAspect="1"/>
          </p:cNvPicPr>
          <p:nvPr/>
        </p:nvPicPr>
        <p:blipFill rotWithShape="1">
          <a:blip r:embed="rId2"/>
          <a:srcRect l="2598" t="10937" r="3763"/>
          <a:stretch/>
        </p:blipFill>
        <p:spPr>
          <a:xfrm>
            <a:off x="7697073" y="2271252"/>
            <a:ext cx="4327779" cy="4034951"/>
          </a:xfrm>
          <a:prstGeom prst="rect">
            <a:avLst/>
          </a:prstGeom>
        </p:spPr>
      </p:pic>
      <p:sp>
        <p:nvSpPr>
          <p:cNvPr id="2" name="Title 1">
            <a:extLst>
              <a:ext uri="{FF2B5EF4-FFF2-40B4-BE49-F238E27FC236}">
                <a16:creationId xmlns:a16="http://schemas.microsoft.com/office/drawing/2014/main" id="{210DEA2D-3836-9BB0-F29C-A2F465FCC96E}"/>
              </a:ext>
            </a:extLst>
          </p:cNvPr>
          <p:cNvSpPr>
            <a:spLocks noGrp="1"/>
          </p:cNvSpPr>
          <p:nvPr>
            <p:ph type="title"/>
          </p:nvPr>
        </p:nvSpPr>
        <p:spPr/>
        <p:txBody>
          <a:bodyPr/>
          <a:lstStyle/>
          <a:p>
            <a:r>
              <a:rPr lang="en-US" dirty="0"/>
              <a:t>Vision / Computer Vision History</a:t>
            </a:r>
          </a:p>
        </p:txBody>
      </p:sp>
      <p:sp>
        <p:nvSpPr>
          <p:cNvPr id="3" name="Content Placeholder 2">
            <a:extLst>
              <a:ext uri="{FF2B5EF4-FFF2-40B4-BE49-F238E27FC236}">
                <a16:creationId xmlns:a16="http://schemas.microsoft.com/office/drawing/2014/main" id="{4DBC8D43-6CEA-9DCC-F24E-C175F422C1C6}"/>
              </a:ext>
            </a:extLst>
          </p:cNvPr>
          <p:cNvSpPr>
            <a:spLocks noGrp="1"/>
          </p:cNvSpPr>
          <p:nvPr>
            <p:ph idx="1"/>
          </p:nvPr>
        </p:nvSpPr>
        <p:spPr/>
        <p:txBody>
          <a:bodyPr/>
          <a:lstStyle/>
          <a:p>
            <a:r>
              <a:rPr lang="en-US" dirty="0"/>
              <a:t>A few highlights </a:t>
            </a:r>
            <a:r>
              <a:rPr lang="en-US" dirty="0">
                <a:sym typeface="Wingdings" panose="05000000000000000000" pitchFamily="2" charset="2"/>
              </a:rPr>
              <a:t></a:t>
            </a:r>
          </a:p>
          <a:p>
            <a:pPr marL="457200" indent="-457200">
              <a:buFont typeface="Wingdings" panose="05000000000000000000" pitchFamily="2" charset="2"/>
              <a:buChar char="§"/>
            </a:pPr>
            <a:r>
              <a:rPr lang="en-US" dirty="0">
                <a:solidFill>
                  <a:schemeClr val="tx1"/>
                </a:solidFill>
              </a:rPr>
              <a:t>1782: Documenting the (human) visual cortex</a:t>
            </a:r>
          </a:p>
          <a:p>
            <a:pPr marL="457200" indent="-457200">
              <a:buFont typeface="Wingdings" panose="05000000000000000000" pitchFamily="2" charset="2"/>
              <a:buChar char="§"/>
            </a:pPr>
            <a:r>
              <a:rPr lang="en-US" dirty="0">
                <a:solidFill>
                  <a:schemeClr val="tx1"/>
                </a:solidFill>
              </a:rPr>
              <a:t>1959: V1 (cat) sensitive to edge orientation</a:t>
            </a:r>
          </a:p>
          <a:p>
            <a:pPr marL="457200" indent="-457200">
              <a:buFont typeface="Wingdings" panose="05000000000000000000" pitchFamily="2" charset="2"/>
              <a:buChar char="§"/>
            </a:pPr>
            <a:r>
              <a:rPr lang="en-US" dirty="0">
                <a:solidFill>
                  <a:schemeClr val="tx1"/>
                </a:solidFill>
              </a:rPr>
              <a:t>1986: Canny edge detection</a:t>
            </a:r>
          </a:p>
          <a:p>
            <a:pPr marL="457200" indent="-457200">
              <a:buFont typeface="Wingdings" panose="05000000000000000000" pitchFamily="2" charset="2"/>
              <a:buChar char="§"/>
            </a:pPr>
            <a:r>
              <a:rPr lang="en-US" dirty="0">
                <a:solidFill>
                  <a:schemeClr val="tx1"/>
                </a:solidFill>
              </a:rPr>
              <a:t>1989: </a:t>
            </a:r>
            <a:r>
              <a:rPr lang="en-US" dirty="0" err="1">
                <a:solidFill>
                  <a:schemeClr val="tx1"/>
                </a:solidFill>
              </a:rPr>
              <a:t>LeNet</a:t>
            </a:r>
            <a:r>
              <a:rPr lang="en-US" dirty="0">
                <a:solidFill>
                  <a:schemeClr val="tx1"/>
                </a:solidFill>
              </a:rPr>
              <a:t> (1) CNN</a:t>
            </a: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p:txBody>
      </p:sp>
      <p:sp>
        <p:nvSpPr>
          <p:cNvPr id="9" name="TextBox 8">
            <a:extLst>
              <a:ext uri="{FF2B5EF4-FFF2-40B4-BE49-F238E27FC236}">
                <a16:creationId xmlns:a16="http://schemas.microsoft.com/office/drawing/2014/main" id="{056E9AF5-5ABF-15E5-9CB5-62075DDBD56C}"/>
              </a:ext>
            </a:extLst>
          </p:cNvPr>
          <p:cNvSpPr txBox="1"/>
          <p:nvPr/>
        </p:nvSpPr>
        <p:spPr>
          <a:xfrm>
            <a:off x="552099" y="6306203"/>
            <a:ext cx="11167954" cy="369332"/>
          </a:xfrm>
          <a:prstGeom prst="rect">
            <a:avLst/>
          </a:prstGeom>
          <a:noFill/>
        </p:spPr>
        <p:txBody>
          <a:bodyPr wrap="square">
            <a:spAutoFit/>
          </a:bodyPr>
          <a:lstStyle/>
          <a:p>
            <a:r>
              <a:rPr lang="en-US" sz="1800" b="0" i="0" u="none" strike="noStrike" baseline="0" dirty="0">
                <a:solidFill>
                  <a:srgbClr val="000000"/>
                </a:solidFill>
                <a:latin typeface="Code"/>
              </a:rPr>
              <a:t>LeCun, et al, </a:t>
            </a:r>
            <a:r>
              <a:rPr lang="en-US" sz="1800" b="0" i="0" u="none" strike="noStrike" baseline="0" dirty="0">
                <a:solidFill>
                  <a:srgbClr val="000000"/>
                </a:solidFill>
                <a:latin typeface="Code"/>
                <a:hlinkClick r:id="rId3"/>
              </a:rPr>
              <a:t>Backpropagation Applied to Handwritten Zip Code Recognition</a:t>
            </a:r>
            <a:r>
              <a:rPr lang="en-US" sz="1800" b="0" i="0" u="none" strike="noStrike" baseline="0" dirty="0">
                <a:solidFill>
                  <a:srgbClr val="000000"/>
                </a:solidFill>
                <a:latin typeface="Code"/>
              </a:rPr>
              <a:t>. 1989</a:t>
            </a:r>
            <a:endParaRPr lang="en-US" dirty="0"/>
          </a:p>
        </p:txBody>
      </p:sp>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CE86E1FA-49D8-6239-3B28-26F41F0476AD}"/>
                  </a:ext>
                </a:extLst>
              </p14:cNvPr>
              <p14:cNvContentPartPr/>
              <p14:nvPr/>
            </p14:nvContentPartPr>
            <p14:xfrm>
              <a:off x="4360320" y="1428840"/>
              <a:ext cx="6345360" cy="4713120"/>
            </p14:xfrm>
          </p:contentPart>
        </mc:Choice>
        <mc:Fallback xmlns="">
          <p:pic>
            <p:nvPicPr>
              <p:cNvPr id="4" name="Ink 3">
                <a:extLst>
                  <a:ext uri="{FF2B5EF4-FFF2-40B4-BE49-F238E27FC236}">
                    <a16:creationId xmlns:a16="http://schemas.microsoft.com/office/drawing/2014/main" id="{CE86E1FA-49D8-6239-3B28-26F41F0476AD}"/>
                  </a:ext>
                </a:extLst>
              </p:cNvPr>
              <p:cNvPicPr/>
              <p:nvPr/>
            </p:nvPicPr>
            <p:blipFill>
              <a:blip r:embed="rId5"/>
              <a:stretch>
                <a:fillRect/>
              </a:stretch>
            </p:blipFill>
            <p:spPr>
              <a:xfrm>
                <a:off x="4350960" y="1419480"/>
                <a:ext cx="6364080" cy="4731840"/>
              </a:xfrm>
              <a:prstGeom prst="rect">
                <a:avLst/>
              </a:prstGeom>
            </p:spPr>
          </p:pic>
        </mc:Fallback>
      </mc:AlternateContent>
    </p:spTree>
    <p:extLst>
      <p:ext uri="{BB962C8B-B14F-4D97-AF65-F5344CB8AC3E}">
        <p14:creationId xmlns:p14="http://schemas.microsoft.com/office/powerpoint/2010/main" val="36348005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7BD6F-0FB9-5BDA-9616-AFE6AA3548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0DEA2D-3836-9BB0-F29C-A2F465FCC96E}"/>
              </a:ext>
            </a:extLst>
          </p:cNvPr>
          <p:cNvSpPr>
            <a:spLocks noGrp="1"/>
          </p:cNvSpPr>
          <p:nvPr>
            <p:ph type="title"/>
          </p:nvPr>
        </p:nvSpPr>
        <p:spPr/>
        <p:txBody>
          <a:bodyPr/>
          <a:lstStyle/>
          <a:p>
            <a:r>
              <a:rPr lang="en-US" dirty="0"/>
              <a:t>Vision / Computer Vision History</a:t>
            </a:r>
          </a:p>
        </p:txBody>
      </p:sp>
      <p:sp>
        <p:nvSpPr>
          <p:cNvPr id="3" name="Content Placeholder 2">
            <a:extLst>
              <a:ext uri="{FF2B5EF4-FFF2-40B4-BE49-F238E27FC236}">
                <a16:creationId xmlns:a16="http://schemas.microsoft.com/office/drawing/2014/main" id="{4DBC8D43-6CEA-9DCC-F24E-C175F422C1C6}"/>
              </a:ext>
            </a:extLst>
          </p:cNvPr>
          <p:cNvSpPr>
            <a:spLocks noGrp="1"/>
          </p:cNvSpPr>
          <p:nvPr>
            <p:ph idx="1"/>
          </p:nvPr>
        </p:nvSpPr>
        <p:spPr/>
        <p:txBody>
          <a:bodyPr/>
          <a:lstStyle/>
          <a:p>
            <a:r>
              <a:rPr lang="en-US" dirty="0"/>
              <a:t>A few highlights </a:t>
            </a:r>
            <a:r>
              <a:rPr lang="en-US" dirty="0">
                <a:sym typeface="Wingdings" panose="05000000000000000000" pitchFamily="2" charset="2"/>
              </a:rPr>
              <a:t></a:t>
            </a:r>
          </a:p>
          <a:p>
            <a:pPr marL="457200" indent="-457200">
              <a:buFont typeface="Wingdings" panose="05000000000000000000" pitchFamily="2" charset="2"/>
              <a:buChar char="§"/>
            </a:pPr>
            <a:r>
              <a:rPr lang="en-US" dirty="0">
                <a:solidFill>
                  <a:schemeClr val="tx1"/>
                </a:solidFill>
              </a:rPr>
              <a:t>1782: Documenting the (human) visual cortex</a:t>
            </a:r>
          </a:p>
          <a:p>
            <a:pPr marL="457200" indent="-457200">
              <a:buFont typeface="Wingdings" panose="05000000000000000000" pitchFamily="2" charset="2"/>
              <a:buChar char="§"/>
            </a:pPr>
            <a:r>
              <a:rPr lang="en-US" dirty="0">
                <a:solidFill>
                  <a:schemeClr val="tx1"/>
                </a:solidFill>
              </a:rPr>
              <a:t>1959: V1 (cat) sensitive to edge orientation</a:t>
            </a:r>
          </a:p>
          <a:p>
            <a:pPr marL="457200" indent="-457200">
              <a:buFont typeface="Wingdings" panose="05000000000000000000" pitchFamily="2" charset="2"/>
              <a:buChar char="§"/>
            </a:pPr>
            <a:r>
              <a:rPr lang="en-US" dirty="0">
                <a:solidFill>
                  <a:schemeClr val="tx1"/>
                </a:solidFill>
              </a:rPr>
              <a:t>1986: Canny edge detection</a:t>
            </a:r>
          </a:p>
          <a:p>
            <a:pPr marL="457200" indent="-457200">
              <a:buFont typeface="Wingdings" panose="05000000000000000000" pitchFamily="2" charset="2"/>
              <a:buChar char="§"/>
            </a:pPr>
            <a:r>
              <a:rPr lang="en-US" dirty="0">
                <a:solidFill>
                  <a:schemeClr val="tx1"/>
                </a:solidFill>
              </a:rPr>
              <a:t>1994: MNIST Database</a:t>
            </a:r>
          </a:p>
          <a:p>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p:txBody>
      </p:sp>
      <p:sp>
        <p:nvSpPr>
          <p:cNvPr id="9" name="TextBox 8">
            <a:extLst>
              <a:ext uri="{FF2B5EF4-FFF2-40B4-BE49-F238E27FC236}">
                <a16:creationId xmlns:a16="http://schemas.microsoft.com/office/drawing/2014/main" id="{056E9AF5-5ABF-15E5-9CB5-62075DDBD56C}"/>
              </a:ext>
            </a:extLst>
          </p:cNvPr>
          <p:cNvSpPr txBox="1"/>
          <p:nvPr/>
        </p:nvSpPr>
        <p:spPr>
          <a:xfrm>
            <a:off x="552099" y="6306203"/>
            <a:ext cx="11167954" cy="369332"/>
          </a:xfrm>
          <a:prstGeom prst="rect">
            <a:avLst/>
          </a:prstGeom>
          <a:noFill/>
        </p:spPr>
        <p:txBody>
          <a:bodyPr wrap="square">
            <a:spAutoFit/>
          </a:bodyPr>
          <a:lstStyle/>
          <a:p>
            <a:r>
              <a:rPr lang="en-US" sz="1800" b="0" i="0" u="none" strike="noStrike" baseline="0" dirty="0">
                <a:solidFill>
                  <a:srgbClr val="000000"/>
                </a:solidFill>
                <a:latin typeface="Code"/>
                <a:hlinkClick r:id="rId2"/>
              </a:rPr>
              <a:t>https://en.wikipedia.org/wiki/MNIST_database</a:t>
            </a:r>
            <a:endParaRPr lang="en-US" dirty="0"/>
          </a:p>
        </p:txBody>
      </p:sp>
      <p:pic>
        <p:nvPicPr>
          <p:cNvPr id="1026" name="Picture 2" descr="MNIST sample images">
            <a:extLst>
              <a:ext uri="{FF2B5EF4-FFF2-40B4-BE49-F238E27FC236}">
                <a16:creationId xmlns:a16="http://schemas.microsoft.com/office/drawing/2014/main" id="{51E68E1E-DA54-8C52-F9AD-B9C8D8B5B4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3625" y="2957641"/>
            <a:ext cx="4776276" cy="2806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69713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7BD6F-0FB9-5BDA-9616-AFE6AA3548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0DEA2D-3836-9BB0-F29C-A2F465FCC96E}"/>
              </a:ext>
            </a:extLst>
          </p:cNvPr>
          <p:cNvSpPr>
            <a:spLocks noGrp="1"/>
          </p:cNvSpPr>
          <p:nvPr>
            <p:ph type="title"/>
          </p:nvPr>
        </p:nvSpPr>
        <p:spPr/>
        <p:txBody>
          <a:bodyPr/>
          <a:lstStyle/>
          <a:p>
            <a:r>
              <a:rPr lang="en-US" dirty="0"/>
              <a:t>Vision / Computer Vision History</a:t>
            </a:r>
          </a:p>
        </p:txBody>
      </p:sp>
      <p:sp>
        <p:nvSpPr>
          <p:cNvPr id="3" name="Content Placeholder 2">
            <a:extLst>
              <a:ext uri="{FF2B5EF4-FFF2-40B4-BE49-F238E27FC236}">
                <a16:creationId xmlns:a16="http://schemas.microsoft.com/office/drawing/2014/main" id="{4DBC8D43-6CEA-9DCC-F24E-C175F422C1C6}"/>
              </a:ext>
            </a:extLst>
          </p:cNvPr>
          <p:cNvSpPr>
            <a:spLocks noGrp="1"/>
          </p:cNvSpPr>
          <p:nvPr>
            <p:ph idx="1"/>
          </p:nvPr>
        </p:nvSpPr>
        <p:spPr>
          <a:xfrm>
            <a:off x="552099" y="1113178"/>
            <a:ext cx="7471024" cy="2039539"/>
          </a:xfrm>
        </p:spPr>
        <p:txBody>
          <a:bodyPr/>
          <a:lstStyle/>
          <a:p>
            <a:r>
              <a:rPr lang="en-US" dirty="0"/>
              <a:t>A few highlights </a:t>
            </a:r>
            <a:r>
              <a:rPr lang="en-US" dirty="0">
                <a:sym typeface="Wingdings" panose="05000000000000000000" pitchFamily="2" charset="2"/>
              </a:rPr>
              <a:t></a:t>
            </a:r>
          </a:p>
          <a:p>
            <a:pPr marL="457200" indent="-457200">
              <a:buFont typeface="Wingdings" panose="05000000000000000000" pitchFamily="2" charset="2"/>
              <a:buChar char="§"/>
            </a:pPr>
            <a:r>
              <a:rPr lang="en-US" dirty="0">
                <a:solidFill>
                  <a:schemeClr val="tx1"/>
                </a:solidFill>
              </a:rPr>
              <a:t>1782: Documenting the (human) visual cortex</a:t>
            </a:r>
          </a:p>
          <a:p>
            <a:pPr marL="457200" indent="-457200">
              <a:buFont typeface="Wingdings" panose="05000000000000000000" pitchFamily="2" charset="2"/>
              <a:buChar char="§"/>
            </a:pPr>
            <a:r>
              <a:rPr lang="en-US" dirty="0">
                <a:solidFill>
                  <a:schemeClr val="tx1"/>
                </a:solidFill>
              </a:rPr>
              <a:t>1959: V1 (cat) sensitive to edge orientation</a:t>
            </a:r>
          </a:p>
          <a:p>
            <a:pPr marL="457200" indent="-457200">
              <a:buFont typeface="Wingdings" panose="05000000000000000000" pitchFamily="2" charset="2"/>
              <a:buChar char="§"/>
            </a:pPr>
            <a:r>
              <a:rPr lang="en-US" dirty="0">
                <a:solidFill>
                  <a:schemeClr val="tx1"/>
                </a:solidFill>
              </a:rPr>
              <a:t>1986: Canny edge detection</a:t>
            </a:r>
          </a:p>
          <a:p>
            <a:pPr marL="457200" indent="-457200">
              <a:buFont typeface="Wingdings" panose="05000000000000000000" pitchFamily="2" charset="2"/>
              <a:buChar char="§"/>
            </a:pPr>
            <a:r>
              <a:rPr lang="en-US" dirty="0">
                <a:solidFill>
                  <a:schemeClr val="tx1"/>
                </a:solidFill>
              </a:rPr>
              <a:t>1996: Learning convolutional filters from natural images</a:t>
            </a: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p:txBody>
      </p:sp>
      <p:sp>
        <p:nvSpPr>
          <p:cNvPr id="9" name="TextBox 8">
            <a:extLst>
              <a:ext uri="{FF2B5EF4-FFF2-40B4-BE49-F238E27FC236}">
                <a16:creationId xmlns:a16="http://schemas.microsoft.com/office/drawing/2014/main" id="{056E9AF5-5ABF-15E5-9CB5-62075DDBD56C}"/>
              </a:ext>
            </a:extLst>
          </p:cNvPr>
          <p:cNvSpPr txBox="1"/>
          <p:nvPr/>
        </p:nvSpPr>
        <p:spPr>
          <a:xfrm>
            <a:off x="552098" y="6306203"/>
            <a:ext cx="11453089" cy="369332"/>
          </a:xfrm>
          <a:prstGeom prst="rect">
            <a:avLst/>
          </a:prstGeom>
          <a:noFill/>
        </p:spPr>
        <p:txBody>
          <a:bodyPr wrap="square">
            <a:spAutoFit/>
          </a:bodyPr>
          <a:lstStyle/>
          <a:p>
            <a:r>
              <a:rPr lang="en-US" sz="1800" b="0" i="0" u="none" strike="noStrike" baseline="0" dirty="0" err="1">
                <a:solidFill>
                  <a:srgbClr val="000000"/>
                </a:solidFill>
                <a:latin typeface="Code"/>
              </a:rPr>
              <a:t>Olshausen</a:t>
            </a:r>
            <a:r>
              <a:rPr lang="en-US" sz="1800" b="0" i="0" u="none" strike="noStrike" baseline="0" dirty="0">
                <a:solidFill>
                  <a:srgbClr val="000000"/>
                </a:solidFill>
                <a:latin typeface="Code"/>
              </a:rPr>
              <a:t> &amp; Field, </a:t>
            </a:r>
            <a:r>
              <a:rPr lang="en-US" sz="1800" b="0" i="0" u="none" strike="noStrike" baseline="0" dirty="0">
                <a:solidFill>
                  <a:srgbClr val="000000"/>
                </a:solidFill>
                <a:latin typeface="Code"/>
                <a:hlinkClick r:id="rId2"/>
              </a:rPr>
              <a:t>Emergence of simple-cell receptive field properties by learning a sparse code for natural images</a:t>
            </a:r>
            <a:r>
              <a:rPr lang="en-US" sz="1800" b="0" i="0" u="none" strike="noStrike" baseline="0" dirty="0">
                <a:solidFill>
                  <a:srgbClr val="000000"/>
                </a:solidFill>
                <a:latin typeface="Code"/>
              </a:rPr>
              <a:t>. 1996</a:t>
            </a:r>
            <a:endParaRPr lang="en-US" dirty="0"/>
          </a:p>
        </p:txBody>
      </p:sp>
      <p:pic>
        <p:nvPicPr>
          <p:cNvPr id="6" name="Picture 5">
            <a:extLst>
              <a:ext uri="{FF2B5EF4-FFF2-40B4-BE49-F238E27FC236}">
                <a16:creationId xmlns:a16="http://schemas.microsoft.com/office/drawing/2014/main" id="{B0CAAF85-0B5E-EE6F-4249-8B51DC676F38}"/>
              </a:ext>
            </a:extLst>
          </p:cNvPr>
          <p:cNvPicPr>
            <a:picLocks noChangeAspect="1"/>
          </p:cNvPicPr>
          <p:nvPr/>
        </p:nvPicPr>
        <p:blipFill rotWithShape="1">
          <a:blip r:embed="rId3"/>
          <a:srcRect r="43525" b="41645"/>
          <a:stretch/>
        </p:blipFill>
        <p:spPr>
          <a:xfrm>
            <a:off x="7467578" y="2746925"/>
            <a:ext cx="4447626" cy="3451123"/>
          </a:xfrm>
          <a:prstGeom prst="rect">
            <a:avLst/>
          </a:prstGeom>
        </p:spPr>
      </p:pic>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8A78DFC8-FC99-E16A-DF6E-D54F7A3D898E}"/>
                  </a:ext>
                </a:extLst>
              </p14:cNvPr>
              <p14:cNvContentPartPr/>
              <p14:nvPr/>
            </p14:nvContentPartPr>
            <p14:xfrm>
              <a:off x="385200" y="2510280"/>
              <a:ext cx="507600" cy="1050480"/>
            </p14:xfrm>
          </p:contentPart>
        </mc:Choice>
        <mc:Fallback xmlns="">
          <p:pic>
            <p:nvPicPr>
              <p:cNvPr id="4" name="Ink 3">
                <a:extLst>
                  <a:ext uri="{FF2B5EF4-FFF2-40B4-BE49-F238E27FC236}">
                    <a16:creationId xmlns:a16="http://schemas.microsoft.com/office/drawing/2014/main" id="{8A78DFC8-FC99-E16A-DF6E-D54F7A3D898E}"/>
                  </a:ext>
                </a:extLst>
              </p:cNvPr>
              <p:cNvPicPr/>
              <p:nvPr/>
            </p:nvPicPr>
            <p:blipFill>
              <a:blip r:embed="rId5"/>
              <a:stretch>
                <a:fillRect/>
              </a:stretch>
            </p:blipFill>
            <p:spPr>
              <a:xfrm>
                <a:off x="375840" y="2500920"/>
                <a:ext cx="526320" cy="1069200"/>
              </a:xfrm>
              <a:prstGeom prst="rect">
                <a:avLst/>
              </a:prstGeom>
            </p:spPr>
          </p:pic>
        </mc:Fallback>
      </mc:AlternateContent>
    </p:spTree>
    <p:extLst>
      <p:ext uri="{BB962C8B-B14F-4D97-AF65-F5344CB8AC3E}">
        <p14:creationId xmlns:p14="http://schemas.microsoft.com/office/powerpoint/2010/main" val="27464811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7BD6F-0FB9-5BDA-9616-AFE6AA3548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0DEA2D-3836-9BB0-F29C-A2F465FCC96E}"/>
              </a:ext>
            </a:extLst>
          </p:cNvPr>
          <p:cNvSpPr>
            <a:spLocks noGrp="1"/>
          </p:cNvSpPr>
          <p:nvPr>
            <p:ph type="title"/>
          </p:nvPr>
        </p:nvSpPr>
        <p:spPr/>
        <p:txBody>
          <a:bodyPr/>
          <a:lstStyle/>
          <a:p>
            <a:r>
              <a:rPr lang="en-US" dirty="0"/>
              <a:t>Vision / Computer Vision History</a:t>
            </a:r>
          </a:p>
        </p:txBody>
      </p:sp>
      <p:sp>
        <p:nvSpPr>
          <p:cNvPr id="3" name="Content Placeholder 2">
            <a:extLst>
              <a:ext uri="{FF2B5EF4-FFF2-40B4-BE49-F238E27FC236}">
                <a16:creationId xmlns:a16="http://schemas.microsoft.com/office/drawing/2014/main" id="{4DBC8D43-6CEA-9DCC-F24E-C175F422C1C6}"/>
              </a:ext>
            </a:extLst>
          </p:cNvPr>
          <p:cNvSpPr>
            <a:spLocks noGrp="1"/>
          </p:cNvSpPr>
          <p:nvPr>
            <p:ph idx="1"/>
          </p:nvPr>
        </p:nvSpPr>
        <p:spPr/>
        <p:txBody>
          <a:bodyPr/>
          <a:lstStyle/>
          <a:p>
            <a:r>
              <a:rPr lang="en-US" dirty="0"/>
              <a:t>A few highlights </a:t>
            </a:r>
            <a:r>
              <a:rPr lang="en-US" dirty="0">
                <a:sym typeface="Wingdings" panose="05000000000000000000" pitchFamily="2" charset="2"/>
              </a:rPr>
              <a:t></a:t>
            </a:r>
          </a:p>
          <a:p>
            <a:pPr marL="457200" indent="-457200">
              <a:buFont typeface="Wingdings" panose="05000000000000000000" pitchFamily="2" charset="2"/>
              <a:buChar char="§"/>
            </a:pPr>
            <a:r>
              <a:rPr lang="en-US" dirty="0">
                <a:solidFill>
                  <a:schemeClr val="tx1"/>
                </a:solidFill>
              </a:rPr>
              <a:t>1782: Documenting the (human) visual cortex</a:t>
            </a:r>
          </a:p>
          <a:p>
            <a:pPr marL="457200" indent="-457200">
              <a:buFont typeface="Wingdings" panose="05000000000000000000" pitchFamily="2" charset="2"/>
              <a:buChar char="§"/>
            </a:pPr>
            <a:r>
              <a:rPr lang="en-US" dirty="0">
                <a:solidFill>
                  <a:schemeClr val="tx1"/>
                </a:solidFill>
              </a:rPr>
              <a:t>1959: V1 (cat) sensitive to edge orientation</a:t>
            </a:r>
          </a:p>
          <a:p>
            <a:pPr marL="457200" indent="-457200">
              <a:buFont typeface="Wingdings" panose="05000000000000000000" pitchFamily="2" charset="2"/>
              <a:buChar char="§"/>
            </a:pPr>
            <a:r>
              <a:rPr lang="en-US" dirty="0">
                <a:solidFill>
                  <a:schemeClr val="tx1"/>
                </a:solidFill>
              </a:rPr>
              <a:t>1986: Canny edge detection</a:t>
            </a:r>
          </a:p>
          <a:p>
            <a:pPr marL="457200" indent="-457200">
              <a:buFont typeface="Wingdings" panose="05000000000000000000" pitchFamily="2" charset="2"/>
              <a:buChar char="§"/>
            </a:pPr>
            <a:r>
              <a:rPr lang="en-US" dirty="0">
                <a:solidFill>
                  <a:schemeClr val="tx1"/>
                </a:solidFill>
              </a:rPr>
              <a:t>1998: LeNet-5 CNN </a:t>
            </a:r>
            <a:r>
              <a:rPr lang="en-US" dirty="0">
                <a:solidFill>
                  <a:schemeClr val="tx1"/>
                </a:solidFill>
                <a:sym typeface="Wingdings" panose="05000000000000000000" pitchFamily="2" charset="2"/>
              </a:rPr>
              <a:t></a:t>
            </a:r>
            <a:r>
              <a:rPr lang="en-US" dirty="0">
                <a:solidFill>
                  <a:schemeClr val="tx1"/>
                </a:solidFill>
              </a:rPr>
              <a:t> state-of-the-art digit classification</a:t>
            </a:r>
          </a:p>
          <a:p>
            <a:pPr marL="457200" indent="-457200">
              <a:buFont typeface="Wingdings" panose="05000000000000000000" pitchFamily="2" charset="2"/>
              <a:buChar char="§"/>
            </a:pPr>
            <a:endParaRPr lang="en-US" dirty="0">
              <a:solidFill>
                <a:schemeClr val="tx1"/>
              </a:solidFill>
            </a:endParaRPr>
          </a:p>
          <a:p>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p:txBody>
      </p:sp>
      <p:sp>
        <p:nvSpPr>
          <p:cNvPr id="9" name="TextBox 8">
            <a:extLst>
              <a:ext uri="{FF2B5EF4-FFF2-40B4-BE49-F238E27FC236}">
                <a16:creationId xmlns:a16="http://schemas.microsoft.com/office/drawing/2014/main" id="{056E9AF5-5ABF-15E5-9CB5-62075DDBD56C}"/>
              </a:ext>
            </a:extLst>
          </p:cNvPr>
          <p:cNvSpPr txBox="1"/>
          <p:nvPr/>
        </p:nvSpPr>
        <p:spPr>
          <a:xfrm>
            <a:off x="552099" y="6306203"/>
            <a:ext cx="11167954" cy="369332"/>
          </a:xfrm>
          <a:prstGeom prst="rect">
            <a:avLst/>
          </a:prstGeom>
          <a:noFill/>
        </p:spPr>
        <p:txBody>
          <a:bodyPr wrap="square">
            <a:spAutoFit/>
          </a:bodyPr>
          <a:lstStyle/>
          <a:p>
            <a:r>
              <a:rPr lang="en-US" sz="1800" b="0" i="0" u="none" strike="noStrike" baseline="0" dirty="0">
                <a:solidFill>
                  <a:srgbClr val="000000"/>
                </a:solidFill>
                <a:latin typeface="Code"/>
              </a:rPr>
              <a:t>LeCun, Bengio, Haffner, Gradient-Based Learning Applied to Document Recognition. 1995</a:t>
            </a:r>
            <a:endParaRPr lang="en-US" dirty="0"/>
          </a:p>
        </p:txBody>
      </p:sp>
      <p:pic>
        <p:nvPicPr>
          <p:cNvPr id="5" name="Picture 4">
            <a:extLst>
              <a:ext uri="{FF2B5EF4-FFF2-40B4-BE49-F238E27FC236}">
                <a16:creationId xmlns:a16="http://schemas.microsoft.com/office/drawing/2014/main" id="{0C64C376-E05C-2E65-84F1-9F82343A6AD9}"/>
              </a:ext>
            </a:extLst>
          </p:cNvPr>
          <p:cNvPicPr>
            <a:picLocks noChangeAspect="1"/>
          </p:cNvPicPr>
          <p:nvPr/>
        </p:nvPicPr>
        <p:blipFill>
          <a:blip r:embed="rId2"/>
          <a:stretch>
            <a:fillRect/>
          </a:stretch>
        </p:blipFill>
        <p:spPr>
          <a:xfrm>
            <a:off x="1731023" y="3737942"/>
            <a:ext cx="8810106" cy="2450493"/>
          </a:xfrm>
          <a:prstGeom prst="rect">
            <a:avLst/>
          </a:prstGeom>
        </p:spPr>
      </p:pic>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8ABEB9C7-A23E-0185-30F5-8805018F576D}"/>
                  </a:ext>
                </a:extLst>
              </p14:cNvPr>
              <p14:cNvContentPartPr/>
              <p14:nvPr/>
            </p14:nvContentPartPr>
            <p14:xfrm>
              <a:off x="457200" y="3546360"/>
              <a:ext cx="9166320" cy="3096360"/>
            </p14:xfrm>
          </p:contentPart>
        </mc:Choice>
        <mc:Fallback xmlns="">
          <p:pic>
            <p:nvPicPr>
              <p:cNvPr id="4" name="Ink 3">
                <a:extLst>
                  <a:ext uri="{FF2B5EF4-FFF2-40B4-BE49-F238E27FC236}">
                    <a16:creationId xmlns:a16="http://schemas.microsoft.com/office/drawing/2014/main" id="{8ABEB9C7-A23E-0185-30F5-8805018F576D}"/>
                  </a:ext>
                </a:extLst>
              </p:cNvPr>
              <p:cNvPicPr/>
              <p:nvPr/>
            </p:nvPicPr>
            <p:blipFill>
              <a:blip r:embed="rId4"/>
              <a:stretch>
                <a:fillRect/>
              </a:stretch>
            </p:blipFill>
            <p:spPr>
              <a:xfrm>
                <a:off x="447840" y="3537000"/>
                <a:ext cx="9185040" cy="3115080"/>
              </a:xfrm>
              <a:prstGeom prst="rect">
                <a:avLst/>
              </a:prstGeom>
            </p:spPr>
          </p:pic>
        </mc:Fallback>
      </mc:AlternateContent>
    </p:spTree>
    <p:extLst>
      <p:ext uri="{BB962C8B-B14F-4D97-AF65-F5344CB8AC3E}">
        <p14:creationId xmlns:p14="http://schemas.microsoft.com/office/powerpoint/2010/main" val="28898352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7BD6F-0FB9-5BDA-9616-AFE6AA3548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0DEA2D-3836-9BB0-F29C-A2F465FCC96E}"/>
              </a:ext>
            </a:extLst>
          </p:cNvPr>
          <p:cNvSpPr>
            <a:spLocks noGrp="1"/>
          </p:cNvSpPr>
          <p:nvPr>
            <p:ph type="title"/>
          </p:nvPr>
        </p:nvSpPr>
        <p:spPr/>
        <p:txBody>
          <a:bodyPr/>
          <a:lstStyle/>
          <a:p>
            <a:r>
              <a:rPr lang="en-US" dirty="0"/>
              <a:t>Vision / Computer Vision History</a:t>
            </a:r>
          </a:p>
        </p:txBody>
      </p:sp>
      <p:sp>
        <p:nvSpPr>
          <p:cNvPr id="3" name="Content Placeholder 2">
            <a:extLst>
              <a:ext uri="{FF2B5EF4-FFF2-40B4-BE49-F238E27FC236}">
                <a16:creationId xmlns:a16="http://schemas.microsoft.com/office/drawing/2014/main" id="{4DBC8D43-6CEA-9DCC-F24E-C175F422C1C6}"/>
              </a:ext>
            </a:extLst>
          </p:cNvPr>
          <p:cNvSpPr>
            <a:spLocks noGrp="1"/>
          </p:cNvSpPr>
          <p:nvPr>
            <p:ph idx="1"/>
          </p:nvPr>
        </p:nvSpPr>
        <p:spPr/>
        <p:txBody>
          <a:bodyPr/>
          <a:lstStyle/>
          <a:p>
            <a:r>
              <a:rPr lang="en-US" dirty="0"/>
              <a:t>A few highlights </a:t>
            </a:r>
            <a:r>
              <a:rPr lang="en-US" dirty="0">
                <a:sym typeface="Wingdings" panose="05000000000000000000" pitchFamily="2" charset="2"/>
              </a:rPr>
              <a:t></a:t>
            </a:r>
          </a:p>
          <a:p>
            <a:pPr marL="457200" indent="-457200">
              <a:buFont typeface="Wingdings" panose="05000000000000000000" pitchFamily="2" charset="2"/>
              <a:buChar char="§"/>
            </a:pPr>
            <a:r>
              <a:rPr lang="en-US" dirty="0">
                <a:solidFill>
                  <a:schemeClr val="tx1"/>
                </a:solidFill>
              </a:rPr>
              <a:t>1782: Documenting the (human) visual cortex</a:t>
            </a:r>
          </a:p>
          <a:p>
            <a:pPr marL="457200" indent="-457200">
              <a:buFont typeface="Wingdings" panose="05000000000000000000" pitchFamily="2" charset="2"/>
              <a:buChar char="§"/>
            </a:pPr>
            <a:r>
              <a:rPr lang="en-US" dirty="0">
                <a:solidFill>
                  <a:schemeClr val="tx1"/>
                </a:solidFill>
              </a:rPr>
              <a:t>1959: V1 (cat) sensitive to edge orientation</a:t>
            </a:r>
          </a:p>
          <a:p>
            <a:pPr marL="457200" indent="-457200">
              <a:buFont typeface="Wingdings" panose="05000000000000000000" pitchFamily="2" charset="2"/>
              <a:buChar char="§"/>
            </a:pPr>
            <a:r>
              <a:rPr lang="en-US" dirty="0">
                <a:solidFill>
                  <a:schemeClr val="tx1"/>
                </a:solidFill>
              </a:rPr>
              <a:t>1986: Canny edge detection</a:t>
            </a:r>
          </a:p>
          <a:p>
            <a:pPr marL="457200" indent="-457200">
              <a:buFont typeface="Wingdings" panose="05000000000000000000" pitchFamily="2" charset="2"/>
              <a:buChar char="§"/>
            </a:pPr>
            <a:r>
              <a:rPr lang="en-US" dirty="0">
                <a:solidFill>
                  <a:schemeClr val="tx1"/>
                </a:solidFill>
              </a:rPr>
              <a:t>1998: LeNet-5 CNN </a:t>
            </a:r>
            <a:r>
              <a:rPr lang="en-US" dirty="0">
                <a:solidFill>
                  <a:schemeClr val="tx1"/>
                </a:solidFill>
                <a:sym typeface="Wingdings" panose="05000000000000000000" pitchFamily="2" charset="2"/>
              </a:rPr>
              <a:t></a:t>
            </a:r>
            <a:r>
              <a:rPr lang="en-US" dirty="0">
                <a:solidFill>
                  <a:schemeClr val="tx1"/>
                </a:solidFill>
              </a:rPr>
              <a:t> state-of-the-art digit classification</a:t>
            </a: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r>
              <a:rPr lang="en-US" dirty="0">
                <a:solidFill>
                  <a:schemeClr val="tx1"/>
                </a:solidFill>
              </a:rPr>
              <a:t>1998-2012: Lots of edge detection</a:t>
            </a: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r>
              <a:rPr lang="en-US" dirty="0">
                <a:solidFill>
                  <a:schemeClr val="tx1"/>
                </a:solidFill>
              </a:rPr>
              <a:t>2012: </a:t>
            </a:r>
            <a:r>
              <a:rPr lang="en-US" dirty="0" err="1">
                <a:solidFill>
                  <a:schemeClr val="tx1"/>
                </a:solidFill>
              </a:rPr>
              <a:t>AlexNet</a:t>
            </a:r>
            <a:r>
              <a:rPr lang="en-US" dirty="0">
                <a:solidFill>
                  <a:schemeClr val="tx1"/>
                </a:solidFill>
              </a:rPr>
              <a:t> CNN </a:t>
            </a:r>
            <a:r>
              <a:rPr lang="en-US" dirty="0">
                <a:solidFill>
                  <a:schemeClr val="tx1"/>
                </a:solidFill>
                <a:sym typeface="Wingdings" panose="05000000000000000000" pitchFamily="2" charset="2"/>
              </a:rPr>
              <a:t></a:t>
            </a:r>
            <a:r>
              <a:rPr lang="en-US" dirty="0">
                <a:solidFill>
                  <a:schemeClr val="tx1"/>
                </a:solidFill>
              </a:rPr>
              <a:t> state-of-the-art ImageNet classification</a:t>
            </a: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p:txBody>
      </p:sp>
      <p:sp>
        <p:nvSpPr>
          <p:cNvPr id="9" name="TextBox 8">
            <a:extLst>
              <a:ext uri="{FF2B5EF4-FFF2-40B4-BE49-F238E27FC236}">
                <a16:creationId xmlns:a16="http://schemas.microsoft.com/office/drawing/2014/main" id="{056E9AF5-5ABF-15E5-9CB5-62075DDBD56C}"/>
              </a:ext>
            </a:extLst>
          </p:cNvPr>
          <p:cNvSpPr txBox="1"/>
          <p:nvPr/>
        </p:nvSpPr>
        <p:spPr>
          <a:xfrm>
            <a:off x="552099" y="6306203"/>
            <a:ext cx="11167954" cy="369332"/>
          </a:xfrm>
          <a:prstGeom prst="rect">
            <a:avLst/>
          </a:prstGeom>
          <a:noFill/>
        </p:spPr>
        <p:txBody>
          <a:bodyPr wrap="square">
            <a:spAutoFit/>
          </a:bodyPr>
          <a:lstStyle/>
          <a:p>
            <a:r>
              <a:rPr lang="en-US" sz="1800" b="0" i="0" u="none" strike="noStrike" baseline="0" dirty="0">
                <a:solidFill>
                  <a:srgbClr val="000000"/>
                </a:solidFill>
                <a:latin typeface="Code"/>
              </a:rPr>
              <a:t>Alex </a:t>
            </a:r>
            <a:r>
              <a:rPr lang="en-US" sz="1800" b="0" i="0" u="none" strike="noStrike" baseline="0" dirty="0" err="1">
                <a:solidFill>
                  <a:srgbClr val="000000"/>
                </a:solidFill>
                <a:latin typeface="Code"/>
              </a:rPr>
              <a:t>Krizhevsky</a:t>
            </a:r>
            <a:r>
              <a:rPr lang="en-US" sz="1800" b="0" i="0" u="none" strike="noStrike" baseline="0" dirty="0">
                <a:solidFill>
                  <a:srgbClr val="000000"/>
                </a:solidFill>
                <a:latin typeface="Code"/>
              </a:rPr>
              <a:t>, Ilya </a:t>
            </a:r>
            <a:r>
              <a:rPr lang="en-US" sz="1800" b="0" i="0" u="none" strike="noStrike" baseline="0" dirty="0" err="1">
                <a:solidFill>
                  <a:srgbClr val="000000"/>
                </a:solidFill>
                <a:latin typeface="Code"/>
              </a:rPr>
              <a:t>Sutskever</a:t>
            </a:r>
            <a:r>
              <a:rPr lang="en-US" sz="1800" b="0" i="0" u="none" strike="noStrike" baseline="0" dirty="0">
                <a:solidFill>
                  <a:srgbClr val="000000"/>
                </a:solidFill>
                <a:latin typeface="Code"/>
              </a:rPr>
              <a:t>, Geoff Hinton, ImageNet Classification with Deep Convolutional Neural Networks. </a:t>
            </a:r>
            <a:r>
              <a:rPr lang="en-US" dirty="0">
                <a:solidFill>
                  <a:srgbClr val="000000"/>
                </a:solidFill>
                <a:latin typeface="Code"/>
              </a:rPr>
              <a:t>2012</a:t>
            </a:r>
            <a:endParaRPr lang="en-US" dirty="0"/>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67132562-D774-AEFC-F00B-A3FC3DC74225}"/>
                  </a:ext>
                </a:extLst>
              </p14:cNvPr>
              <p14:cNvContentPartPr/>
              <p14:nvPr/>
            </p14:nvContentPartPr>
            <p14:xfrm>
              <a:off x="270360" y="4024800"/>
              <a:ext cx="7270920" cy="1699920"/>
            </p14:xfrm>
          </p:contentPart>
        </mc:Choice>
        <mc:Fallback xmlns="">
          <p:pic>
            <p:nvPicPr>
              <p:cNvPr id="4" name="Ink 3">
                <a:extLst>
                  <a:ext uri="{FF2B5EF4-FFF2-40B4-BE49-F238E27FC236}">
                    <a16:creationId xmlns:a16="http://schemas.microsoft.com/office/drawing/2014/main" id="{67132562-D774-AEFC-F00B-A3FC3DC74225}"/>
                  </a:ext>
                </a:extLst>
              </p:cNvPr>
              <p:cNvPicPr/>
              <p:nvPr/>
            </p:nvPicPr>
            <p:blipFill>
              <a:blip r:embed="rId3"/>
              <a:stretch>
                <a:fillRect/>
              </a:stretch>
            </p:blipFill>
            <p:spPr>
              <a:xfrm>
                <a:off x="261000" y="4015440"/>
                <a:ext cx="7289640" cy="1718640"/>
              </a:xfrm>
              <a:prstGeom prst="rect">
                <a:avLst/>
              </a:prstGeom>
            </p:spPr>
          </p:pic>
        </mc:Fallback>
      </mc:AlternateContent>
    </p:spTree>
    <p:extLst>
      <p:ext uri="{BB962C8B-B14F-4D97-AF65-F5344CB8AC3E}">
        <p14:creationId xmlns:p14="http://schemas.microsoft.com/office/powerpoint/2010/main" val="1427089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B3388-5220-C326-9D9F-2F6EDB4906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090618-226E-ABA1-6C1B-787798887BEA}"/>
              </a:ext>
            </a:extLst>
          </p:cNvPr>
          <p:cNvSpPr>
            <a:spLocks noGrp="1"/>
          </p:cNvSpPr>
          <p:nvPr>
            <p:ph type="title"/>
          </p:nvPr>
        </p:nvSpPr>
        <p:spPr/>
        <p:txBody>
          <a:bodyPr>
            <a:normAutofit/>
          </a:bodyPr>
          <a:lstStyle/>
          <a:p>
            <a:r>
              <a:rPr lang="en-US" dirty="0"/>
              <a:t>What happened in 2012?</a:t>
            </a:r>
          </a:p>
        </p:txBody>
      </p:sp>
      <p:pic>
        <p:nvPicPr>
          <p:cNvPr id="5" name="Picture 4">
            <a:extLst>
              <a:ext uri="{FF2B5EF4-FFF2-40B4-BE49-F238E27FC236}">
                <a16:creationId xmlns:a16="http://schemas.microsoft.com/office/drawing/2014/main" id="{6AE55227-144F-B7A4-3E53-CC6FC4539D4B}"/>
              </a:ext>
            </a:extLst>
          </p:cNvPr>
          <p:cNvPicPr>
            <a:picLocks noChangeAspect="1"/>
          </p:cNvPicPr>
          <p:nvPr/>
        </p:nvPicPr>
        <p:blipFill>
          <a:blip r:embed="rId2"/>
          <a:stretch>
            <a:fillRect/>
          </a:stretch>
        </p:blipFill>
        <p:spPr>
          <a:xfrm>
            <a:off x="1357881" y="1060634"/>
            <a:ext cx="9476237" cy="5232179"/>
          </a:xfrm>
          <a:prstGeom prst="rect">
            <a:avLst/>
          </a:prstGeom>
        </p:spPr>
      </p:pic>
      <p:sp>
        <p:nvSpPr>
          <p:cNvPr id="6" name="TextBox 5">
            <a:extLst>
              <a:ext uri="{FF2B5EF4-FFF2-40B4-BE49-F238E27FC236}">
                <a16:creationId xmlns:a16="http://schemas.microsoft.com/office/drawing/2014/main" id="{374FAADA-A357-0F1A-5C5B-8357233B2D56}"/>
              </a:ext>
            </a:extLst>
          </p:cNvPr>
          <p:cNvSpPr txBox="1"/>
          <p:nvPr/>
        </p:nvSpPr>
        <p:spPr>
          <a:xfrm>
            <a:off x="1524001" y="6515290"/>
            <a:ext cx="4728039" cy="342711"/>
          </a:xfrm>
          <a:prstGeom prst="rect">
            <a:avLst/>
          </a:prstGeom>
          <a:noFill/>
        </p:spPr>
        <p:txBody>
          <a:bodyPr wrap="square"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50000"/>
                  </a:prstClr>
                </a:solidFill>
                <a:effectLst/>
                <a:uLnTx/>
                <a:uFillTx/>
                <a:latin typeface="Candara"/>
                <a:ea typeface="+mn-ea"/>
                <a:cs typeface="+mn-cs"/>
              </a:rPr>
              <a:t>Slide from </a:t>
            </a:r>
            <a:r>
              <a:rPr kumimoji="0" lang="en-US" sz="1400" b="0" i="0" u="none" strike="noStrike" kern="1200" cap="none" spc="0" normalizeH="0" baseline="0" noProof="0" dirty="0" err="1">
                <a:ln>
                  <a:noFill/>
                </a:ln>
                <a:solidFill>
                  <a:prstClr val="white">
                    <a:lumMod val="50000"/>
                  </a:prstClr>
                </a:solidFill>
                <a:effectLst/>
                <a:uLnTx/>
                <a:uFillTx/>
                <a:latin typeface="Candara"/>
                <a:ea typeface="+mn-ea"/>
                <a:cs typeface="+mn-cs"/>
              </a:rPr>
              <a:t>Kaiming</a:t>
            </a:r>
            <a:r>
              <a:rPr kumimoji="0" lang="en-US" sz="1400" b="0" i="0" u="none" strike="noStrike" kern="1200" cap="none" spc="0" normalizeH="0" baseline="0" noProof="0" dirty="0">
                <a:ln>
                  <a:noFill/>
                </a:ln>
                <a:solidFill>
                  <a:prstClr val="white">
                    <a:lumMod val="50000"/>
                  </a:prstClr>
                </a:solidFill>
                <a:effectLst/>
                <a:uLnTx/>
                <a:uFillTx/>
                <a:latin typeface="Candara"/>
                <a:ea typeface="+mn-ea"/>
                <a:cs typeface="+mn-cs"/>
              </a:rPr>
              <a:t> He</a:t>
            </a:r>
          </a:p>
        </p:txBody>
      </p:sp>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BE87ED58-E426-8DF1-6207-ECFF884662BB}"/>
                  </a:ext>
                </a:extLst>
              </p14:cNvPr>
              <p14:cNvContentPartPr/>
              <p14:nvPr/>
            </p14:nvContentPartPr>
            <p14:xfrm>
              <a:off x="3142800" y="1748880"/>
              <a:ext cx="7343280" cy="2896920"/>
            </p14:xfrm>
          </p:contentPart>
        </mc:Choice>
        <mc:Fallback xmlns="">
          <p:pic>
            <p:nvPicPr>
              <p:cNvPr id="3" name="Ink 2">
                <a:extLst>
                  <a:ext uri="{FF2B5EF4-FFF2-40B4-BE49-F238E27FC236}">
                    <a16:creationId xmlns:a16="http://schemas.microsoft.com/office/drawing/2014/main" id="{BE87ED58-E426-8DF1-6207-ECFF884662BB}"/>
                  </a:ext>
                </a:extLst>
              </p:cNvPr>
              <p:cNvPicPr/>
              <p:nvPr/>
            </p:nvPicPr>
            <p:blipFill>
              <a:blip r:embed="rId4"/>
              <a:stretch>
                <a:fillRect/>
              </a:stretch>
            </p:blipFill>
            <p:spPr>
              <a:xfrm>
                <a:off x="3133440" y="1739520"/>
                <a:ext cx="7362000" cy="2915640"/>
              </a:xfrm>
              <a:prstGeom prst="rect">
                <a:avLst/>
              </a:prstGeom>
            </p:spPr>
          </p:pic>
        </mc:Fallback>
      </mc:AlternateContent>
    </p:spTree>
    <p:extLst>
      <p:ext uri="{BB962C8B-B14F-4D97-AF65-F5344CB8AC3E}">
        <p14:creationId xmlns:p14="http://schemas.microsoft.com/office/powerpoint/2010/main" val="38140516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905A24-C90D-EEB0-0431-B60EAB9C20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8C93D8-67FD-0A6F-DCB4-631F1E3E5E5A}"/>
              </a:ext>
            </a:extLst>
          </p:cNvPr>
          <p:cNvSpPr>
            <a:spLocks noGrp="1"/>
          </p:cNvSpPr>
          <p:nvPr>
            <p:ph type="title"/>
          </p:nvPr>
        </p:nvSpPr>
        <p:spPr/>
        <p:txBody>
          <a:bodyPr/>
          <a:lstStyle/>
          <a:p>
            <a:r>
              <a:rPr lang="en-US" dirty="0"/>
              <a:t>Computer Vision 1998-2012</a:t>
            </a:r>
          </a:p>
        </p:txBody>
      </p:sp>
      <p:pic>
        <p:nvPicPr>
          <p:cNvPr id="14" name="Picture 3">
            <a:extLst>
              <a:ext uri="{FF2B5EF4-FFF2-40B4-BE49-F238E27FC236}">
                <a16:creationId xmlns:a16="http://schemas.microsoft.com/office/drawing/2014/main" id="{5A00BC5E-2BFE-4088-D158-EE25756BFEA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3061"/>
          <a:stretch/>
        </p:blipFill>
        <p:spPr bwMode="auto">
          <a:xfrm>
            <a:off x="6400800" y="1698171"/>
            <a:ext cx="5424196" cy="415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pic>
        <p:nvPicPr>
          <p:cNvPr id="15" name="Picture 3">
            <a:extLst>
              <a:ext uri="{FF2B5EF4-FFF2-40B4-BE49-F238E27FC236}">
                <a16:creationId xmlns:a16="http://schemas.microsoft.com/office/drawing/2014/main" id="{E8A5164F-143C-9C67-13E6-C459672043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606"/>
          <a:stretch/>
        </p:blipFill>
        <p:spPr bwMode="auto">
          <a:xfrm>
            <a:off x="337728" y="1698171"/>
            <a:ext cx="5707934" cy="415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16" name="TextBox 15">
            <a:extLst>
              <a:ext uri="{FF2B5EF4-FFF2-40B4-BE49-F238E27FC236}">
                <a16:creationId xmlns:a16="http://schemas.microsoft.com/office/drawing/2014/main" id="{D29F6026-18F6-85F6-2FDA-E9B4FD4BE320}"/>
              </a:ext>
            </a:extLst>
          </p:cNvPr>
          <p:cNvSpPr txBox="1"/>
          <p:nvPr/>
        </p:nvSpPr>
        <p:spPr>
          <a:xfrm>
            <a:off x="228600" y="6324600"/>
            <a:ext cx="261571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Calibri"/>
              </a:rPr>
              <a:t>[</a:t>
            </a:r>
            <a:r>
              <a:rPr kumimoji="0" lang="en-US" sz="2000" b="0" i="0" u="none" strike="noStrike" kern="1200" cap="none" spc="0" normalizeH="0" baseline="0" noProof="0" dirty="0" err="1">
                <a:ln>
                  <a:noFill/>
                </a:ln>
                <a:solidFill>
                  <a:prstClr val="black"/>
                </a:solidFill>
                <a:effectLst/>
                <a:uLnTx/>
                <a:uFillTx/>
                <a:latin typeface="Calibri"/>
                <a:ea typeface="+mn-ea"/>
                <a:cs typeface="Calibri"/>
              </a:rPr>
              <a:t>Dalal</a:t>
            </a:r>
            <a:r>
              <a:rPr kumimoji="0" lang="en-US" sz="2000" b="0" i="0" u="none" strike="noStrike" kern="1200" cap="none" spc="0" normalizeH="0" baseline="0" noProof="0" dirty="0">
                <a:ln>
                  <a:noFill/>
                </a:ln>
                <a:solidFill>
                  <a:prstClr val="black"/>
                </a:solidFill>
                <a:effectLst/>
                <a:uLnTx/>
                <a:uFillTx/>
                <a:latin typeface="Calibri"/>
                <a:ea typeface="+mn-ea"/>
                <a:cs typeface="Calibri"/>
              </a:rPr>
              <a:t> and </a:t>
            </a:r>
            <a:r>
              <a:rPr kumimoji="0" lang="en-US" sz="2000" b="0" i="0" u="none" strike="noStrike" kern="1200" cap="none" spc="0" normalizeH="0" baseline="0" noProof="0" dirty="0" err="1">
                <a:ln>
                  <a:noFill/>
                </a:ln>
                <a:solidFill>
                  <a:prstClr val="black"/>
                </a:solidFill>
                <a:effectLst/>
                <a:uLnTx/>
                <a:uFillTx/>
                <a:latin typeface="Calibri"/>
                <a:ea typeface="+mn-ea"/>
                <a:cs typeface="Calibri"/>
              </a:rPr>
              <a:t>Triggs</a:t>
            </a:r>
            <a:r>
              <a:rPr kumimoji="0" lang="en-US" sz="2000" b="0" i="0" u="none" strike="noStrike" kern="1200" cap="none" spc="0" normalizeH="0" baseline="0" noProof="0" dirty="0">
                <a:ln>
                  <a:noFill/>
                </a:ln>
                <a:solidFill>
                  <a:prstClr val="black"/>
                </a:solidFill>
                <a:effectLst/>
                <a:uLnTx/>
                <a:uFillTx/>
                <a:latin typeface="Calibri"/>
                <a:ea typeface="+mn-ea"/>
                <a:cs typeface="Calibri"/>
              </a:rPr>
              <a:t>, 2005]</a:t>
            </a:r>
          </a:p>
        </p:txBody>
      </p:sp>
      <p:sp>
        <p:nvSpPr>
          <p:cNvPr id="3" name="Content Placeholder 2">
            <a:extLst>
              <a:ext uri="{FF2B5EF4-FFF2-40B4-BE49-F238E27FC236}">
                <a16:creationId xmlns:a16="http://schemas.microsoft.com/office/drawing/2014/main" id="{135BEC11-14E4-6C02-2AB2-C5366F0B4A0A}"/>
              </a:ext>
            </a:extLst>
          </p:cNvPr>
          <p:cNvSpPr>
            <a:spLocks noGrp="1"/>
          </p:cNvSpPr>
          <p:nvPr>
            <p:ph idx="1"/>
          </p:nvPr>
        </p:nvSpPr>
        <p:spPr>
          <a:xfrm>
            <a:off x="552098" y="1003300"/>
            <a:ext cx="11233501" cy="1346199"/>
          </a:xfrm>
        </p:spPr>
        <p:txBody>
          <a:bodyPr/>
          <a:lstStyle/>
          <a:p>
            <a:r>
              <a:rPr lang="en-US" sz="2800" dirty="0" err="1"/>
              <a:t>HoG</a:t>
            </a:r>
            <a:r>
              <a:rPr lang="en-US" sz="2800" dirty="0"/>
              <a:t>: Histogram of oriented gradients</a:t>
            </a:r>
          </a:p>
        </p:txBody>
      </p:sp>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0B26C8CA-0ED9-17CF-D41F-D4EF9EF76790}"/>
                  </a:ext>
                </a:extLst>
              </p14:cNvPr>
              <p14:cNvContentPartPr/>
              <p14:nvPr/>
            </p14:nvContentPartPr>
            <p14:xfrm>
              <a:off x="442800" y="1465560"/>
              <a:ext cx="4978080" cy="4029120"/>
            </p14:xfrm>
          </p:contentPart>
        </mc:Choice>
        <mc:Fallback xmlns="">
          <p:pic>
            <p:nvPicPr>
              <p:cNvPr id="4" name="Ink 3">
                <a:extLst>
                  <a:ext uri="{FF2B5EF4-FFF2-40B4-BE49-F238E27FC236}">
                    <a16:creationId xmlns:a16="http://schemas.microsoft.com/office/drawing/2014/main" id="{0B26C8CA-0ED9-17CF-D41F-D4EF9EF76790}"/>
                  </a:ext>
                </a:extLst>
              </p:cNvPr>
              <p:cNvPicPr/>
              <p:nvPr/>
            </p:nvPicPr>
            <p:blipFill>
              <a:blip r:embed="rId5"/>
              <a:stretch>
                <a:fillRect/>
              </a:stretch>
            </p:blipFill>
            <p:spPr>
              <a:xfrm>
                <a:off x="433440" y="1456200"/>
                <a:ext cx="4996800" cy="4047840"/>
              </a:xfrm>
              <a:prstGeom prst="rect">
                <a:avLst/>
              </a:prstGeom>
            </p:spPr>
          </p:pic>
        </mc:Fallback>
      </mc:AlternateContent>
    </p:spTree>
    <p:extLst>
      <p:ext uri="{BB962C8B-B14F-4D97-AF65-F5344CB8AC3E}">
        <p14:creationId xmlns:p14="http://schemas.microsoft.com/office/powerpoint/2010/main" val="465974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96915-B10F-12DD-5C86-99C3579813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A5B725-1B2E-C77F-004E-769D641F35F1}"/>
              </a:ext>
            </a:extLst>
          </p:cNvPr>
          <p:cNvSpPr>
            <a:spLocks noGrp="1"/>
          </p:cNvSpPr>
          <p:nvPr>
            <p:ph type="title"/>
          </p:nvPr>
        </p:nvSpPr>
        <p:spPr/>
        <p:txBody>
          <a:bodyPr/>
          <a:lstStyle/>
          <a:p>
            <a:r>
              <a:rPr lang="en-US" dirty="0"/>
              <a:t>Computer Vision 1998-2012</a:t>
            </a:r>
          </a:p>
        </p:txBody>
      </p:sp>
      <p:pic>
        <p:nvPicPr>
          <p:cNvPr id="6" name="Picture 5">
            <a:extLst>
              <a:ext uri="{FF2B5EF4-FFF2-40B4-BE49-F238E27FC236}">
                <a16:creationId xmlns:a16="http://schemas.microsoft.com/office/drawing/2014/main" id="{93906779-612C-B0AA-6B05-A17C8FDDBE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1824490"/>
            <a:ext cx="1676400" cy="1155778"/>
          </a:xfrm>
          <a:prstGeom prst="rect">
            <a:avLst/>
          </a:prstGeom>
        </p:spPr>
      </p:pic>
      <p:pic>
        <p:nvPicPr>
          <p:cNvPr id="7" name="Picture 6">
            <a:extLst>
              <a:ext uri="{FF2B5EF4-FFF2-40B4-BE49-F238E27FC236}">
                <a16:creationId xmlns:a16="http://schemas.microsoft.com/office/drawing/2014/main" id="{FA6AC534-E955-F446-F69C-4B86F975B6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9865" y="2200382"/>
            <a:ext cx="3873935" cy="2608686"/>
          </a:xfrm>
          <a:prstGeom prst="rect">
            <a:avLst/>
          </a:prstGeom>
        </p:spPr>
      </p:pic>
      <p:pic>
        <p:nvPicPr>
          <p:cNvPr id="8" name="Picture 7">
            <a:extLst>
              <a:ext uri="{FF2B5EF4-FFF2-40B4-BE49-F238E27FC236}">
                <a16:creationId xmlns:a16="http://schemas.microsoft.com/office/drawing/2014/main" id="{189B7EEA-590B-7D55-C1E8-3A32B275E3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8602" y="2599268"/>
            <a:ext cx="3047998" cy="3725332"/>
          </a:xfrm>
          <a:prstGeom prst="rect">
            <a:avLst/>
          </a:prstGeom>
        </p:spPr>
      </p:pic>
      <p:sp>
        <p:nvSpPr>
          <p:cNvPr id="10" name="TextBox 9">
            <a:extLst>
              <a:ext uri="{FF2B5EF4-FFF2-40B4-BE49-F238E27FC236}">
                <a16:creationId xmlns:a16="http://schemas.microsoft.com/office/drawing/2014/main" id="{552D80D3-4A0F-DEFF-880D-F5A70F6B1F89}"/>
              </a:ext>
            </a:extLst>
          </p:cNvPr>
          <p:cNvSpPr txBox="1"/>
          <p:nvPr/>
        </p:nvSpPr>
        <p:spPr>
          <a:xfrm>
            <a:off x="228600" y="6324600"/>
            <a:ext cx="23841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Calibri"/>
              </a:rPr>
              <a:t>[</a:t>
            </a:r>
            <a:r>
              <a:rPr kumimoji="0" lang="en-US" sz="1800" b="0" i="0" u="none" strike="noStrike" kern="1200" cap="none" spc="0" normalizeH="0" baseline="0" noProof="0" dirty="0" err="1">
                <a:ln>
                  <a:noFill/>
                </a:ln>
                <a:solidFill>
                  <a:prstClr val="black"/>
                </a:solidFill>
                <a:effectLst/>
                <a:uLnTx/>
                <a:uFillTx/>
                <a:latin typeface="Calibri"/>
                <a:ea typeface="+mn-ea"/>
                <a:cs typeface="Calibri"/>
              </a:rPr>
              <a:t>Dalal</a:t>
            </a:r>
            <a:r>
              <a:rPr kumimoji="0" lang="en-US" sz="1800" b="0" i="0" u="none" strike="noStrike" kern="1200" cap="none" spc="0" normalizeH="0" baseline="0" noProof="0" dirty="0">
                <a:ln>
                  <a:noFill/>
                </a:ln>
                <a:solidFill>
                  <a:prstClr val="black"/>
                </a:solidFill>
                <a:effectLst/>
                <a:uLnTx/>
                <a:uFillTx/>
                <a:latin typeface="Calibri"/>
                <a:ea typeface="+mn-ea"/>
                <a:cs typeface="Calibri"/>
              </a:rPr>
              <a:t> and </a:t>
            </a:r>
            <a:r>
              <a:rPr kumimoji="0" lang="en-US" sz="1800" b="0" i="0" u="none" strike="noStrike" kern="1200" cap="none" spc="0" normalizeH="0" baseline="0" noProof="0" dirty="0" err="1">
                <a:ln>
                  <a:noFill/>
                </a:ln>
                <a:solidFill>
                  <a:prstClr val="black"/>
                </a:solidFill>
                <a:effectLst/>
                <a:uLnTx/>
                <a:uFillTx/>
                <a:latin typeface="Calibri"/>
                <a:ea typeface="+mn-ea"/>
                <a:cs typeface="Calibri"/>
              </a:rPr>
              <a:t>Triggs</a:t>
            </a:r>
            <a:r>
              <a:rPr kumimoji="0" lang="en-US" sz="1800" b="0" i="0" u="none" strike="noStrike" kern="1200" cap="none" spc="0" normalizeH="0" baseline="0" noProof="0" dirty="0">
                <a:ln>
                  <a:noFill/>
                </a:ln>
                <a:solidFill>
                  <a:prstClr val="black"/>
                </a:solidFill>
                <a:effectLst/>
                <a:uLnTx/>
                <a:uFillTx/>
                <a:latin typeface="Calibri"/>
                <a:ea typeface="+mn-ea"/>
                <a:cs typeface="Calibri"/>
              </a:rPr>
              <a:t>, 2005]</a:t>
            </a:r>
          </a:p>
        </p:txBody>
      </p:sp>
      <p:sp>
        <p:nvSpPr>
          <p:cNvPr id="5" name="Content Placeholder 2">
            <a:extLst>
              <a:ext uri="{FF2B5EF4-FFF2-40B4-BE49-F238E27FC236}">
                <a16:creationId xmlns:a16="http://schemas.microsoft.com/office/drawing/2014/main" id="{8D7871B4-8950-9F46-EF0E-66A28897CAC9}"/>
              </a:ext>
            </a:extLst>
          </p:cNvPr>
          <p:cNvSpPr txBox="1">
            <a:spLocks/>
          </p:cNvSpPr>
          <p:nvPr/>
        </p:nvSpPr>
        <p:spPr>
          <a:xfrm>
            <a:off x="552098" y="1003300"/>
            <a:ext cx="11233501" cy="1346199"/>
          </a:xfrm>
          <a:prstGeom prst="rect">
            <a:avLst/>
          </a:prstGeom>
        </p:spPr>
        <p:txBody>
          <a:bodyPr/>
          <a:lstStyle>
            <a:lvl1pPr marL="0" indent="0" algn="l" defTabSz="914400" rtl="0" eaLnBrk="1" latinLnBrk="0" hangingPunct="1">
              <a:lnSpc>
                <a:spcPct val="90000"/>
              </a:lnSpc>
              <a:spcBef>
                <a:spcPts val="1000"/>
              </a:spcBef>
              <a:buFont typeface="Wingdings" panose="05000000000000000000" pitchFamily="2" charset="2"/>
              <a:buNone/>
              <a:defRPr sz="2800" kern="1200">
                <a:solidFill>
                  <a:schemeClr val="accent1">
                    <a:lumMod val="75000"/>
                  </a:schemeClr>
                </a:solidFill>
                <a:latin typeface="+mn-lt"/>
                <a:ea typeface="+mn-ea"/>
                <a:cs typeface="+mn-cs"/>
              </a:defRPr>
            </a:lvl1pPr>
            <a:lvl2pPr marL="230188" indent="-230188"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460375" indent="-230188"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684213" indent="-223838"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914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HoG: Histogram of oriented gradients</a:t>
            </a:r>
            <a:endParaRPr lang="en-US" dirty="0"/>
          </a:p>
        </p:txBody>
      </p:sp>
    </p:spTree>
    <p:extLst>
      <p:ext uri="{BB962C8B-B14F-4D97-AF65-F5344CB8AC3E}">
        <p14:creationId xmlns:p14="http://schemas.microsoft.com/office/powerpoint/2010/main" val="22498423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BFCA09-2744-5113-58DE-46746A1ECE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45A35E-CD71-B5CB-ABD6-384210BF8FAE}"/>
              </a:ext>
            </a:extLst>
          </p:cNvPr>
          <p:cNvSpPr>
            <a:spLocks noGrp="1"/>
          </p:cNvSpPr>
          <p:nvPr>
            <p:ph type="title"/>
          </p:nvPr>
        </p:nvSpPr>
        <p:spPr/>
        <p:txBody>
          <a:bodyPr/>
          <a:lstStyle/>
          <a:p>
            <a:r>
              <a:rPr lang="en-US" dirty="0"/>
              <a:t>Image Classification</a:t>
            </a:r>
          </a:p>
        </p:txBody>
      </p:sp>
      <p:pic>
        <p:nvPicPr>
          <p:cNvPr id="8" name="Picture 7">
            <a:extLst>
              <a:ext uri="{FF2B5EF4-FFF2-40B4-BE49-F238E27FC236}">
                <a16:creationId xmlns:a16="http://schemas.microsoft.com/office/drawing/2014/main" id="{69CED03C-612A-DACA-81F8-C18A231D0A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4322" y="2370487"/>
            <a:ext cx="2054578" cy="2511151"/>
          </a:xfrm>
          <a:prstGeom prst="rect">
            <a:avLst/>
          </a:prstGeom>
        </p:spPr>
      </p:pic>
      <p:sp>
        <p:nvSpPr>
          <p:cNvPr id="9" name="Content Placeholder 2">
            <a:extLst>
              <a:ext uri="{FF2B5EF4-FFF2-40B4-BE49-F238E27FC236}">
                <a16:creationId xmlns:a16="http://schemas.microsoft.com/office/drawing/2014/main" id="{AABBCD33-592B-D357-1ED5-7AF1CB6137EC}"/>
              </a:ext>
            </a:extLst>
          </p:cNvPr>
          <p:cNvSpPr>
            <a:spLocks noGrp="1"/>
          </p:cNvSpPr>
          <p:nvPr>
            <p:ph idx="1"/>
          </p:nvPr>
        </p:nvSpPr>
        <p:spPr>
          <a:xfrm>
            <a:off x="587023" y="1031204"/>
            <a:ext cx="11379200" cy="810567"/>
          </a:xfrm>
        </p:spPr>
        <p:txBody>
          <a:bodyPr/>
          <a:lstStyle/>
          <a:p>
            <a:r>
              <a:rPr lang="en-US" sz="2800" dirty="0"/>
              <a:t>HOG features passed to a linear classifier (logistic regression / SVM)</a:t>
            </a:r>
          </a:p>
        </p:txBody>
      </p:sp>
      <p:pic>
        <p:nvPicPr>
          <p:cNvPr id="11" name="Picture 2">
            <a:extLst>
              <a:ext uri="{FF2B5EF4-FFF2-40B4-BE49-F238E27FC236}">
                <a16:creationId xmlns:a16="http://schemas.microsoft.com/office/drawing/2014/main" id="{B070EF3F-5D7E-0471-3FA8-446581C3BEA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389387" y="3320949"/>
            <a:ext cx="4548169" cy="1501422"/>
          </a:xfrm>
          <a:prstGeom prst="rect">
            <a:avLst/>
          </a:prstGeom>
          <a:noFill/>
        </p:spPr>
      </p:pic>
      <p:pic>
        <p:nvPicPr>
          <p:cNvPr id="3" name="Picture 2">
            <a:extLst>
              <a:ext uri="{FF2B5EF4-FFF2-40B4-BE49-F238E27FC236}">
                <a16:creationId xmlns:a16="http://schemas.microsoft.com/office/drawing/2014/main" id="{F21189B7-7DD7-A99E-4E9C-4AFCCF43F166}"/>
              </a:ext>
            </a:extLst>
          </p:cNvPr>
          <p:cNvPicPr>
            <a:picLocks noChangeAspect="1"/>
          </p:cNvPicPr>
          <p:nvPr/>
        </p:nvPicPr>
        <p:blipFill>
          <a:blip r:embed="rId5"/>
          <a:stretch>
            <a:fillRect/>
          </a:stretch>
        </p:blipFill>
        <p:spPr>
          <a:xfrm>
            <a:off x="552099" y="2855282"/>
            <a:ext cx="2701808" cy="2026356"/>
          </a:xfrm>
          <a:prstGeom prst="rect">
            <a:avLst/>
          </a:prstGeom>
        </p:spPr>
      </p:pic>
      <p:sp>
        <p:nvSpPr>
          <p:cNvPr id="4" name="Rectangle 3">
            <a:extLst>
              <a:ext uri="{FF2B5EF4-FFF2-40B4-BE49-F238E27FC236}">
                <a16:creationId xmlns:a16="http://schemas.microsoft.com/office/drawing/2014/main" id="{E2A730C3-51C7-CB8C-EF95-F988D65709EA}"/>
              </a:ext>
            </a:extLst>
          </p:cNvPr>
          <p:cNvSpPr/>
          <p:nvPr/>
        </p:nvSpPr>
        <p:spPr>
          <a:xfrm>
            <a:off x="9851322" y="3298371"/>
            <a:ext cx="2133600" cy="91440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CMU Serif Roman"/>
                <a:ea typeface="+mn-ea"/>
                <a:cs typeface="CMU Serif Roman"/>
              </a:rPr>
              <a:t>CAT</a:t>
            </a:r>
          </a:p>
        </p:txBody>
      </p:sp>
      <p:sp>
        <p:nvSpPr>
          <p:cNvPr id="12" name="Rectangle 11">
            <a:extLst>
              <a:ext uri="{FF2B5EF4-FFF2-40B4-BE49-F238E27FC236}">
                <a16:creationId xmlns:a16="http://schemas.microsoft.com/office/drawing/2014/main" id="{5FE53CB6-E22D-9020-DE1C-6F57FD259885}"/>
              </a:ext>
            </a:extLst>
          </p:cNvPr>
          <p:cNvSpPr/>
          <p:nvPr/>
        </p:nvSpPr>
        <p:spPr>
          <a:xfrm>
            <a:off x="7193236" y="2929217"/>
            <a:ext cx="1185333"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MU Serif Roman"/>
                <a:ea typeface="+mn-ea"/>
                <a:cs typeface="CMU Serif Roman"/>
              </a:rPr>
              <a:t>CAT</a:t>
            </a:r>
          </a:p>
        </p:txBody>
      </p:sp>
      <p:sp>
        <p:nvSpPr>
          <p:cNvPr id="13" name="Rectangle 12">
            <a:extLst>
              <a:ext uri="{FF2B5EF4-FFF2-40B4-BE49-F238E27FC236}">
                <a16:creationId xmlns:a16="http://schemas.microsoft.com/office/drawing/2014/main" id="{B9BEF112-D367-9372-961D-9CCA9A2603F7}"/>
              </a:ext>
            </a:extLst>
          </p:cNvPr>
          <p:cNvSpPr/>
          <p:nvPr/>
        </p:nvSpPr>
        <p:spPr>
          <a:xfrm>
            <a:off x="8658979" y="2454962"/>
            <a:ext cx="948267"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MU Serif Roman"/>
                <a:ea typeface="+mn-ea"/>
                <a:cs typeface="CMU Serif Roman"/>
              </a:rPr>
              <a:t>Not CAT</a:t>
            </a:r>
          </a:p>
        </p:txBody>
      </p:sp>
    </p:spTree>
    <p:extLst>
      <p:ext uri="{BB962C8B-B14F-4D97-AF65-F5344CB8AC3E}">
        <p14:creationId xmlns:p14="http://schemas.microsoft.com/office/powerpoint/2010/main" val="10364536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Google Shape;127;p7" descr="A picture containing text, tree, outdoor, sky&#10;&#10;Description automatically generated"/>
          <p:cNvPicPr preferRelativeResize="0"/>
          <p:nvPr/>
        </p:nvPicPr>
        <p:blipFill rotWithShape="1">
          <a:blip r:embed="rId3">
            <a:alphaModFix/>
          </a:blip>
          <a:srcRect/>
          <a:stretch/>
        </p:blipFill>
        <p:spPr>
          <a:xfrm>
            <a:off x="4633429" y="1113178"/>
            <a:ext cx="7319634" cy="5488617"/>
          </a:xfrm>
          <a:prstGeom prst="rect">
            <a:avLst/>
          </a:prstGeom>
          <a:noFill/>
          <a:ln>
            <a:noFill/>
          </a:ln>
        </p:spPr>
      </p:pic>
      <p:sp>
        <p:nvSpPr>
          <p:cNvPr id="128" name="Google Shape;128;p7"/>
          <p:cNvSpPr txBox="1">
            <a:spLocks noGrp="1"/>
          </p:cNvSpPr>
          <p:nvPr>
            <p:ph type="title"/>
          </p:nvPr>
        </p:nvSpPr>
        <p:spPr>
          <a:xfrm>
            <a:off x="552099" y="367131"/>
            <a:ext cx="10515600" cy="627812"/>
          </a:xfrm>
          <a:prstGeom prst="rect">
            <a:avLst/>
          </a:prstGeom>
          <a:noFill/>
          <a:ln>
            <a:noFill/>
          </a:ln>
        </p:spPr>
        <p:txBody>
          <a:bodyPr spcFirstLastPara="1" wrap="square" lIns="91425" tIns="45700" rIns="91425" bIns="45700" anchor="t" anchorCtr="0">
            <a:noAutofit/>
          </a:bodyPr>
          <a:lstStyle/>
          <a:p>
            <a:pPr lvl="0"/>
            <a:r>
              <a:rPr lang="en-US" dirty="0">
                <a:latin typeface="Calibri Light" panose="020F0302020204030204" pitchFamily="34" charset="0"/>
                <a:cs typeface="Calibri Light" panose="020F0302020204030204" pitchFamily="34" charset="0"/>
              </a:rPr>
              <a:t>Image Features</a:t>
            </a:r>
            <a:endParaRPr dirty="0"/>
          </a:p>
        </p:txBody>
      </p:sp>
      <p:sp>
        <p:nvSpPr>
          <p:cNvPr id="129" name="Google Shape;129;p7"/>
          <p:cNvSpPr txBox="1">
            <a:spLocks noGrp="1"/>
          </p:cNvSpPr>
          <p:nvPr>
            <p:ph type="body" idx="1"/>
          </p:nvPr>
        </p:nvSpPr>
        <p:spPr>
          <a:xfrm>
            <a:off x="552099" y="1113178"/>
            <a:ext cx="11213988" cy="514033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F5496"/>
              </a:buClr>
              <a:buSzPts val="2800"/>
              <a:buFont typeface="Noto Sans Symbols"/>
              <a:buNone/>
            </a:pPr>
            <a:r>
              <a:rPr lang="en-US" dirty="0"/>
              <a:t>Raw Data</a:t>
            </a:r>
            <a:endParaRPr dirty="0"/>
          </a:p>
        </p:txBody>
      </p:sp>
    </p:spTree>
    <p:extLst>
      <p:ext uri="{BB962C8B-B14F-4D97-AF65-F5344CB8AC3E}">
        <p14:creationId xmlns:p14="http://schemas.microsoft.com/office/powerpoint/2010/main" val="18190312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Nvidia GT 620 Basit Computers, 47% OFF | ena.laatech.net">
            <a:extLst>
              <a:ext uri="{FF2B5EF4-FFF2-40B4-BE49-F238E27FC236}">
                <a16:creationId xmlns:a16="http://schemas.microsoft.com/office/drawing/2014/main" id="{E7AE1A2F-090D-6927-9CFA-BC68BC22C2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785" b="22345"/>
          <a:stretch/>
        </p:blipFill>
        <p:spPr bwMode="auto">
          <a:xfrm>
            <a:off x="6726273" y="450897"/>
            <a:ext cx="2309608" cy="126596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B62DBE1-9614-B7AE-CC62-BF4D4F22EB21}"/>
              </a:ext>
            </a:extLst>
          </p:cNvPr>
          <p:cNvSpPr>
            <a:spLocks noGrp="1"/>
          </p:cNvSpPr>
          <p:nvPr>
            <p:ph type="title"/>
          </p:nvPr>
        </p:nvSpPr>
        <p:spPr>
          <a:xfrm>
            <a:off x="552099" y="225616"/>
            <a:ext cx="10515600" cy="627812"/>
          </a:xfrm>
        </p:spPr>
        <p:txBody>
          <a:bodyPr/>
          <a:lstStyle/>
          <a:p>
            <a:r>
              <a:rPr lang="en-US" dirty="0"/>
              <a:t>What happened in 2012?</a:t>
            </a:r>
          </a:p>
        </p:txBody>
      </p:sp>
      <p:sp>
        <p:nvSpPr>
          <p:cNvPr id="3" name="Content Placeholder 2">
            <a:extLst>
              <a:ext uri="{FF2B5EF4-FFF2-40B4-BE49-F238E27FC236}">
                <a16:creationId xmlns:a16="http://schemas.microsoft.com/office/drawing/2014/main" id="{A687EACD-A499-B226-A88F-16038BC89548}"/>
              </a:ext>
            </a:extLst>
          </p:cNvPr>
          <p:cNvSpPr>
            <a:spLocks noGrp="1"/>
          </p:cNvSpPr>
          <p:nvPr>
            <p:ph idx="1"/>
          </p:nvPr>
        </p:nvSpPr>
        <p:spPr>
          <a:xfrm>
            <a:off x="552099" y="830147"/>
            <a:ext cx="10515600" cy="2039539"/>
          </a:xfrm>
        </p:spPr>
        <p:txBody>
          <a:bodyPr/>
          <a:lstStyle/>
          <a:p>
            <a:r>
              <a:rPr lang="en-US" dirty="0"/>
              <a:t>The challenge.</a:t>
            </a:r>
          </a:p>
          <a:p>
            <a:endParaRPr lang="en-US" dirty="0"/>
          </a:p>
          <a:p>
            <a:endParaRPr lang="en-US" dirty="0"/>
          </a:p>
        </p:txBody>
      </p:sp>
      <p:pic>
        <p:nvPicPr>
          <p:cNvPr id="2050" name="Picture 2">
            <a:extLst>
              <a:ext uri="{FF2B5EF4-FFF2-40B4-BE49-F238E27FC236}">
                <a16:creationId xmlns:a16="http://schemas.microsoft.com/office/drawing/2014/main" id="{5A67BAD4-34E2-C22E-6500-C428FCA007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270" r="4532"/>
          <a:stretch/>
        </p:blipFill>
        <p:spPr bwMode="auto">
          <a:xfrm>
            <a:off x="6568957" y="2184434"/>
            <a:ext cx="4811882" cy="3810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DF67B21-4F1B-2AF4-039B-4E9DD199A280}"/>
              </a:ext>
            </a:extLst>
          </p:cNvPr>
          <p:cNvSpPr txBox="1"/>
          <p:nvPr/>
        </p:nvSpPr>
        <p:spPr>
          <a:xfrm>
            <a:off x="766915" y="6152315"/>
            <a:ext cx="8524569" cy="584775"/>
          </a:xfrm>
          <a:prstGeom prst="rect">
            <a:avLst/>
          </a:prstGeom>
          <a:noFill/>
        </p:spPr>
        <p:txBody>
          <a:bodyPr wrap="square">
            <a:spAutoFit/>
          </a:bodyPr>
          <a:lstStyle/>
          <a:p>
            <a:r>
              <a:rPr lang="en-US" sz="1600" dirty="0"/>
              <a:t>Images: https://www.nytimes.com/2016/09/20/science/computer-vision-tesla-driverless-cars.html</a:t>
            </a:r>
          </a:p>
          <a:p>
            <a:r>
              <a:rPr lang="en-US" sz="1600" dirty="0"/>
              <a:t>               https://www.utoronto.ca/news/google-acquires-u-t-neural-networks-company</a:t>
            </a:r>
          </a:p>
        </p:txBody>
      </p:sp>
      <p:pic>
        <p:nvPicPr>
          <p:cNvPr id="2052" name="Picture 4">
            <a:extLst>
              <a:ext uri="{FF2B5EF4-FFF2-40B4-BE49-F238E27FC236}">
                <a16:creationId xmlns:a16="http://schemas.microsoft.com/office/drawing/2014/main" id="{B08B0157-5148-D4BA-11EB-9077F7B3B94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361" t="8459" b="26598"/>
          <a:stretch/>
        </p:blipFill>
        <p:spPr bwMode="auto">
          <a:xfrm>
            <a:off x="865239" y="2195972"/>
            <a:ext cx="3940796" cy="379846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4E4A5DED-4130-F6EC-31D1-4321A4D8EC1E}"/>
              </a:ext>
            </a:extLst>
          </p:cNvPr>
          <p:cNvSpPr/>
          <p:nvPr/>
        </p:nvSpPr>
        <p:spPr>
          <a:xfrm>
            <a:off x="2664538" y="2195972"/>
            <a:ext cx="2458065" cy="381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F891E62-D139-175C-4FF9-CC32FFDA2F76}"/>
              </a:ext>
            </a:extLst>
          </p:cNvPr>
          <p:cNvSpPr/>
          <p:nvPr/>
        </p:nvSpPr>
        <p:spPr>
          <a:xfrm>
            <a:off x="6568957" y="2184434"/>
            <a:ext cx="2820848" cy="381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a:extLst>
              <a:ext uri="{FF2B5EF4-FFF2-40B4-BE49-F238E27FC236}">
                <a16:creationId xmlns:a16="http://schemas.microsoft.com/office/drawing/2014/main" id="{0EBA7ED7-BB0E-182A-2BA0-D6A442DBCD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0962" y="1408472"/>
            <a:ext cx="1888243" cy="26015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49D7D5A-A964-BE0F-4D22-31EC71859D70}"/>
              </a:ext>
            </a:extLst>
          </p:cNvPr>
          <p:cNvSpPr txBox="1"/>
          <p:nvPr/>
        </p:nvSpPr>
        <p:spPr>
          <a:xfrm>
            <a:off x="486693" y="1360932"/>
            <a:ext cx="2458065" cy="461665"/>
          </a:xfrm>
          <a:prstGeom prst="rect">
            <a:avLst/>
          </a:prstGeom>
          <a:noFill/>
        </p:spPr>
        <p:txBody>
          <a:bodyPr wrap="square">
            <a:spAutoFit/>
          </a:bodyPr>
          <a:lstStyle/>
          <a:p>
            <a:pPr algn="ctr"/>
            <a:r>
              <a:rPr lang="en-US" sz="2400" dirty="0"/>
              <a:t>Computer Vision</a:t>
            </a:r>
          </a:p>
        </p:txBody>
      </p:sp>
      <p:sp>
        <p:nvSpPr>
          <p:cNvPr id="9" name="TextBox 8">
            <a:extLst>
              <a:ext uri="{FF2B5EF4-FFF2-40B4-BE49-F238E27FC236}">
                <a16:creationId xmlns:a16="http://schemas.microsoft.com/office/drawing/2014/main" id="{A0DB16BB-B0F1-FBDA-7D30-19A68E5CB452}"/>
              </a:ext>
            </a:extLst>
          </p:cNvPr>
          <p:cNvSpPr txBox="1"/>
          <p:nvPr/>
        </p:nvSpPr>
        <p:spPr>
          <a:xfrm>
            <a:off x="8975983" y="1360932"/>
            <a:ext cx="2719997" cy="461665"/>
          </a:xfrm>
          <a:prstGeom prst="rect">
            <a:avLst/>
          </a:prstGeom>
          <a:noFill/>
        </p:spPr>
        <p:txBody>
          <a:bodyPr wrap="square">
            <a:spAutoFit/>
          </a:bodyPr>
          <a:lstStyle/>
          <a:p>
            <a:pPr algn="ctr"/>
            <a:r>
              <a:rPr lang="en-US" sz="2400" dirty="0"/>
              <a:t>Neural Networks</a:t>
            </a:r>
          </a:p>
        </p:txBody>
      </p:sp>
      <p:sp>
        <p:nvSpPr>
          <p:cNvPr id="10" name="TextBox 9">
            <a:extLst>
              <a:ext uri="{FF2B5EF4-FFF2-40B4-BE49-F238E27FC236}">
                <a16:creationId xmlns:a16="http://schemas.microsoft.com/office/drawing/2014/main" id="{012890CC-EC89-18FB-E378-012CC6564439}"/>
              </a:ext>
            </a:extLst>
          </p:cNvPr>
          <p:cNvSpPr txBox="1"/>
          <p:nvPr/>
        </p:nvSpPr>
        <p:spPr>
          <a:xfrm>
            <a:off x="746685" y="1748622"/>
            <a:ext cx="2045671" cy="400110"/>
          </a:xfrm>
          <a:prstGeom prst="rect">
            <a:avLst/>
          </a:prstGeom>
          <a:noFill/>
        </p:spPr>
        <p:txBody>
          <a:bodyPr wrap="square">
            <a:spAutoFit/>
          </a:bodyPr>
          <a:lstStyle/>
          <a:p>
            <a:pPr algn="ctr"/>
            <a:r>
              <a:rPr lang="en-US" sz="2000" dirty="0">
                <a:solidFill>
                  <a:srgbClr val="7030A0"/>
                </a:solidFill>
              </a:rPr>
              <a:t>Jitendra Malik</a:t>
            </a:r>
          </a:p>
        </p:txBody>
      </p:sp>
      <p:sp>
        <p:nvSpPr>
          <p:cNvPr id="11" name="TextBox 10">
            <a:extLst>
              <a:ext uri="{FF2B5EF4-FFF2-40B4-BE49-F238E27FC236}">
                <a16:creationId xmlns:a16="http://schemas.microsoft.com/office/drawing/2014/main" id="{4DBD62BD-2C88-6C19-45A5-EF70CC91F743}"/>
              </a:ext>
            </a:extLst>
          </p:cNvPr>
          <p:cNvSpPr txBox="1"/>
          <p:nvPr/>
        </p:nvSpPr>
        <p:spPr>
          <a:xfrm>
            <a:off x="9367612" y="1793066"/>
            <a:ext cx="2045671" cy="400110"/>
          </a:xfrm>
          <a:prstGeom prst="rect">
            <a:avLst/>
          </a:prstGeom>
          <a:noFill/>
        </p:spPr>
        <p:txBody>
          <a:bodyPr wrap="square">
            <a:spAutoFit/>
          </a:bodyPr>
          <a:lstStyle/>
          <a:p>
            <a:pPr algn="ctr"/>
            <a:r>
              <a:rPr lang="en-US" sz="2000" dirty="0">
                <a:solidFill>
                  <a:srgbClr val="7030A0"/>
                </a:solidFill>
              </a:rPr>
              <a:t>Geoff Hinton</a:t>
            </a:r>
          </a:p>
        </p:txBody>
      </p:sp>
      <p:sp>
        <p:nvSpPr>
          <p:cNvPr id="12" name="TextBox 11">
            <a:extLst>
              <a:ext uri="{FF2B5EF4-FFF2-40B4-BE49-F238E27FC236}">
                <a16:creationId xmlns:a16="http://schemas.microsoft.com/office/drawing/2014/main" id="{7D0994AB-E485-51DE-E306-F612B34D25A6}"/>
              </a:ext>
            </a:extLst>
          </p:cNvPr>
          <p:cNvSpPr txBox="1"/>
          <p:nvPr/>
        </p:nvSpPr>
        <p:spPr>
          <a:xfrm>
            <a:off x="2823183" y="1758968"/>
            <a:ext cx="2045671" cy="400110"/>
          </a:xfrm>
          <a:prstGeom prst="rect">
            <a:avLst/>
          </a:prstGeom>
          <a:noFill/>
        </p:spPr>
        <p:txBody>
          <a:bodyPr wrap="square">
            <a:spAutoFit/>
          </a:bodyPr>
          <a:lstStyle/>
          <a:p>
            <a:pPr algn="ctr"/>
            <a:r>
              <a:rPr lang="en-US" sz="2000" dirty="0">
                <a:solidFill>
                  <a:srgbClr val="7030A0"/>
                </a:solidFill>
              </a:rPr>
              <a:t>Fei-Fei Li</a:t>
            </a:r>
          </a:p>
        </p:txBody>
      </p:sp>
      <p:sp>
        <p:nvSpPr>
          <p:cNvPr id="13" name="TextBox 12">
            <a:extLst>
              <a:ext uri="{FF2B5EF4-FFF2-40B4-BE49-F238E27FC236}">
                <a16:creationId xmlns:a16="http://schemas.microsoft.com/office/drawing/2014/main" id="{B71F500C-1373-4329-0689-0CB45802AB39}"/>
              </a:ext>
            </a:extLst>
          </p:cNvPr>
          <p:cNvSpPr txBox="1"/>
          <p:nvPr/>
        </p:nvSpPr>
        <p:spPr>
          <a:xfrm>
            <a:off x="6899808" y="1770700"/>
            <a:ext cx="2045671" cy="400110"/>
          </a:xfrm>
          <a:prstGeom prst="rect">
            <a:avLst/>
          </a:prstGeom>
          <a:noFill/>
        </p:spPr>
        <p:txBody>
          <a:bodyPr wrap="square">
            <a:spAutoFit/>
          </a:bodyPr>
          <a:lstStyle/>
          <a:p>
            <a:pPr algn="ctr"/>
            <a:r>
              <a:rPr lang="en-US" sz="2000" dirty="0">
                <a:solidFill>
                  <a:srgbClr val="7030A0"/>
                </a:solidFill>
              </a:rPr>
              <a:t>Ilya and Alex</a:t>
            </a:r>
          </a:p>
        </p:txBody>
      </p:sp>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339B5607-5449-498E-E00B-55E767C2FD33}"/>
                  </a:ext>
                </a:extLst>
              </p14:cNvPr>
              <p14:cNvContentPartPr/>
              <p14:nvPr/>
            </p14:nvContentPartPr>
            <p14:xfrm>
              <a:off x="2711880" y="762480"/>
              <a:ext cx="8250840" cy="1391040"/>
            </p14:xfrm>
          </p:contentPart>
        </mc:Choice>
        <mc:Fallback xmlns="">
          <p:pic>
            <p:nvPicPr>
              <p:cNvPr id="4" name="Ink 3">
                <a:extLst>
                  <a:ext uri="{FF2B5EF4-FFF2-40B4-BE49-F238E27FC236}">
                    <a16:creationId xmlns:a16="http://schemas.microsoft.com/office/drawing/2014/main" id="{339B5607-5449-498E-E00B-55E767C2FD33}"/>
                  </a:ext>
                </a:extLst>
              </p:cNvPr>
              <p:cNvPicPr/>
              <p:nvPr/>
            </p:nvPicPr>
            <p:blipFill>
              <a:blip r:embed="rId7"/>
              <a:stretch>
                <a:fillRect/>
              </a:stretch>
            </p:blipFill>
            <p:spPr>
              <a:xfrm>
                <a:off x="2702520" y="753120"/>
                <a:ext cx="8269560" cy="1409760"/>
              </a:xfrm>
              <a:prstGeom prst="rect">
                <a:avLst/>
              </a:prstGeom>
            </p:spPr>
          </p:pic>
        </mc:Fallback>
      </mc:AlternateContent>
    </p:spTree>
    <p:extLst>
      <p:ext uri="{BB962C8B-B14F-4D97-AF65-F5344CB8AC3E}">
        <p14:creationId xmlns:p14="http://schemas.microsoft.com/office/powerpoint/2010/main" val="302856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7"/>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10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12" grpId="0"/>
      <p:bldP spid="1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7BD6F-0FB9-5BDA-9616-AFE6AA35485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BC8D43-6CEA-9DCC-F24E-C175F422C1C6}"/>
              </a:ext>
            </a:extLst>
          </p:cNvPr>
          <p:cNvSpPr>
            <a:spLocks noGrp="1"/>
          </p:cNvSpPr>
          <p:nvPr>
            <p:ph idx="1"/>
          </p:nvPr>
        </p:nvSpPr>
        <p:spPr>
          <a:xfrm>
            <a:off x="6724299" y="775723"/>
            <a:ext cx="5064930" cy="2039539"/>
          </a:xfrm>
        </p:spPr>
        <p:txBody>
          <a:bodyPr/>
          <a:lstStyle/>
          <a:p>
            <a:r>
              <a:rPr lang="en-US" dirty="0" err="1"/>
              <a:t>AlexNet</a:t>
            </a:r>
            <a:r>
              <a:rPr lang="en-US" dirty="0"/>
              <a:t>, 2012</a:t>
            </a: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p:txBody>
      </p:sp>
      <p:sp>
        <p:nvSpPr>
          <p:cNvPr id="7" name="TextBox 6">
            <a:extLst>
              <a:ext uri="{FF2B5EF4-FFF2-40B4-BE49-F238E27FC236}">
                <a16:creationId xmlns:a16="http://schemas.microsoft.com/office/drawing/2014/main" id="{6EA936BF-E5A8-58AF-D2D2-E252CE93C78F}"/>
              </a:ext>
            </a:extLst>
          </p:cNvPr>
          <p:cNvSpPr txBox="1"/>
          <p:nvPr/>
        </p:nvSpPr>
        <p:spPr>
          <a:xfrm>
            <a:off x="6724299" y="1225651"/>
            <a:ext cx="5467701" cy="5355312"/>
          </a:xfrm>
          <a:prstGeom prst="rect">
            <a:avLst/>
          </a:prstGeom>
          <a:noFill/>
        </p:spPr>
        <p:txBody>
          <a:bodyPr wrap="square">
            <a:spAutoFit/>
          </a:bodyPr>
          <a:lstStyle/>
          <a:p>
            <a:r>
              <a:rPr lang="en-US" dirty="0"/>
              <a:t>Input: 3, 224, 224</a:t>
            </a:r>
          </a:p>
          <a:p>
            <a:r>
              <a:rPr lang="en-US" dirty="0"/>
              <a:t>nn.</a:t>
            </a:r>
            <a:r>
              <a:rPr lang="en-US" dirty="0">
                <a:solidFill>
                  <a:srgbClr val="7030A0"/>
                </a:solidFill>
              </a:rPr>
              <a:t>Conv2d</a:t>
            </a:r>
            <a:r>
              <a:rPr lang="en-US" dirty="0"/>
              <a:t>(channels=</a:t>
            </a:r>
            <a:r>
              <a:rPr lang="en-US" dirty="0">
                <a:solidFill>
                  <a:srgbClr val="0070C0"/>
                </a:solidFill>
              </a:rPr>
              <a:t>96</a:t>
            </a:r>
            <a:r>
              <a:rPr lang="en-US" dirty="0"/>
              <a:t>, </a:t>
            </a:r>
            <a:r>
              <a:rPr lang="en-US" dirty="0" err="1"/>
              <a:t>kernel_size</a:t>
            </a:r>
            <a:r>
              <a:rPr lang="en-US" dirty="0"/>
              <a:t>=</a:t>
            </a:r>
            <a:r>
              <a:rPr lang="en-US" dirty="0">
                <a:solidFill>
                  <a:srgbClr val="0070C0"/>
                </a:solidFill>
              </a:rPr>
              <a:t>11</a:t>
            </a:r>
            <a:r>
              <a:rPr lang="en-US" dirty="0"/>
              <a:t>, stride=</a:t>
            </a:r>
            <a:r>
              <a:rPr lang="en-US" dirty="0">
                <a:solidFill>
                  <a:srgbClr val="0070C0"/>
                </a:solidFill>
              </a:rPr>
              <a:t>4</a:t>
            </a:r>
            <a:r>
              <a:rPr lang="en-US" dirty="0"/>
              <a:t>), </a:t>
            </a:r>
          </a:p>
          <a:p>
            <a:r>
              <a:rPr lang="en-US" dirty="0"/>
              <a:t>	</a:t>
            </a:r>
            <a:r>
              <a:rPr lang="en-US" dirty="0" err="1"/>
              <a:t>nn.</a:t>
            </a:r>
            <a:r>
              <a:rPr lang="en-US" dirty="0" err="1">
                <a:solidFill>
                  <a:srgbClr val="00B050"/>
                </a:solidFill>
              </a:rPr>
              <a:t>BatchNorm</a:t>
            </a:r>
            <a:r>
              <a:rPr lang="en-US" dirty="0"/>
              <a:t>(),   </a:t>
            </a:r>
            <a:r>
              <a:rPr lang="en-US" dirty="0" err="1"/>
              <a:t>nn.</a:t>
            </a:r>
            <a:r>
              <a:rPr lang="en-US" dirty="0" err="1">
                <a:solidFill>
                  <a:srgbClr val="C00000"/>
                </a:solidFill>
              </a:rPr>
              <a:t>ReLU</a:t>
            </a:r>
            <a:r>
              <a:rPr lang="en-US" dirty="0"/>
              <a:t>(),</a:t>
            </a:r>
          </a:p>
          <a:p>
            <a:r>
              <a:rPr lang="en-US" dirty="0"/>
              <a:t>nn.</a:t>
            </a:r>
            <a:r>
              <a:rPr lang="en-US" dirty="0">
                <a:solidFill>
                  <a:srgbClr val="7030A0"/>
                </a:solidFill>
              </a:rPr>
              <a:t>MaxPool2d</a:t>
            </a:r>
            <a:r>
              <a:rPr lang="en-US" dirty="0"/>
              <a:t>(</a:t>
            </a:r>
            <a:r>
              <a:rPr lang="en-US" dirty="0" err="1"/>
              <a:t>kernel_size</a:t>
            </a:r>
            <a:r>
              <a:rPr lang="en-US" dirty="0"/>
              <a:t>=</a:t>
            </a:r>
            <a:r>
              <a:rPr lang="en-US" dirty="0">
                <a:solidFill>
                  <a:srgbClr val="0070C0"/>
                </a:solidFill>
              </a:rPr>
              <a:t>3</a:t>
            </a:r>
            <a:r>
              <a:rPr lang="en-US" dirty="0"/>
              <a:t>, stride=</a:t>
            </a:r>
            <a:r>
              <a:rPr lang="en-US" dirty="0">
                <a:solidFill>
                  <a:srgbClr val="0070C0"/>
                </a:solidFill>
              </a:rPr>
              <a:t>2</a:t>
            </a:r>
            <a:r>
              <a:rPr lang="en-US" dirty="0"/>
              <a:t>),</a:t>
            </a:r>
          </a:p>
          <a:p>
            <a:r>
              <a:rPr lang="en-US" dirty="0"/>
              <a:t>nn.</a:t>
            </a:r>
            <a:r>
              <a:rPr lang="en-US" dirty="0">
                <a:solidFill>
                  <a:srgbClr val="7030A0"/>
                </a:solidFill>
              </a:rPr>
              <a:t>Conv2d</a:t>
            </a:r>
            <a:r>
              <a:rPr lang="en-US" dirty="0"/>
              <a:t>(channels=</a:t>
            </a:r>
            <a:r>
              <a:rPr lang="en-US" dirty="0">
                <a:solidFill>
                  <a:srgbClr val="0070C0"/>
                </a:solidFill>
              </a:rPr>
              <a:t>256</a:t>
            </a:r>
            <a:r>
              <a:rPr lang="en-US" dirty="0"/>
              <a:t>, </a:t>
            </a:r>
            <a:r>
              <a:rPr lang="en-US" dirty="0" err="1"/>
              <a:t>kernel_size</a:t>
            </a:r>
            <a:r>
              <a:rPr lang="en-US" dirty="0"/>
              <a:t>=</a:t>
            </a:r>
            <a:r>
              <a:rPr lang="en-US" dirty="0">
                <a:solidFill>
                  <a:srgbClr val="0070C0"/>
                </a:solidFill>
              </a:rPr>
              <a:t>5</a:t>
            </a:r>
            <a:r>
              <a:rPr lang="en-US" dirty="0"/>
              <a:t>), </a:t>
            </a:r>
          </a:p>
          <a:p>
            <a:r>
              <a:rPr lang="en-US" dirty="0"/>
              <a:t>	</a:t>
            </a:r>
            <a:r>
              <a:rPr lang="en-US" dirty="0" err="1"/>
              <a:t>nn.</a:t>
            </a:r>
            <a:r>
              <a:rPr lang="en-US" dirty="0" err="1">
                <a:solidFill>
                  <a:srgbClr val="00B050"/>
                </a:solidFill>
              </a:rPr>
              <a:t>BatchNorm</a:t>
            </a:r>
            <a:r>
              <a:rPr lang="en-US" dirty="0"/>
              <a:t>(256),   </a:t>
            </a:r>
            <a:r>
              <a:rPr lang="en-US" dirty="0" err="1"/>
              <a:t>nn.</a:t>
            </a:r>
            <a:r>
              <a:rPr lang="en-US" dirty="0" err="1">
                <a:solidFill>
                  <a:srgbClr val="C00000"/>
                </a:solidFill>
              </a:rPr>
              <a:t>ReLU</a:t>
            </a:r>
            <a:r>
              <a:rPr lang="en-US" dirty="0"/>
              <a:t>(),</a:t>
            </a:r>
          </a:p>
          <a:p>
            <a:r>
              <a:rPr lang="en-US" dirty="0"/>
              <a:t>nn.</a:t>
            </a:r>
            <a:r>
              <a:rPr lang="en-US" dirty="0">
                <a:solidFill>
                  <a:srgbClr val="7030A0"/>
                </a:solidFill>
              </a:rPr>
              <a:t>MaxPool2d</a:t>
            </a:r>
            <a:r>
              <a:rPr lang="en-US" dirty="0"/>
              <a:t>(</a:t>
            </a:r>
            <a:r>
              <a:rPr lang="en-US" dirty="0" err="1"/>
              <a:t>kernel_size</a:t>
            </a:r>
            <a:r>
              <a:rPr lang="en-US" dirty="0"/>
              <a:t>=</a:t>
            </a:r>
            <a:r>
              <a:rPr lang="en-US" dirty="0">
                <a:solidFill>
                  <a:srgbClr val="0070C0"/>
                </a:solidFill>
              </a:rPr>
              <a:t>3</a:t>
            </a:r>
            <a:r>
              <a:rPr lang="en-US" dirty="0"/>
              <a:t>, stride=</a:t>
            </a:r>
            <a:r>
              <a:rPr lang="en-US" dirty="0">
                <a:solidFill>
                  <a:srgbClr val="0070C0"/>
                </a:solidFill>
              </a:rPr>
              <a:t>2</a:t>
            </a:r>
            <a:r>
              <a:rPr lang="en-US" dirty="0"/>
              <a:t>),</a:t>
            </a:r>
          </a:p>
          <a:p>
            <a:r>
              <a:rPr lang="en-US" dirty="0"/>
              <a:t>nn.</a:t>
            </a:r>
            <a:r>
              <a:rPr lang="en-US" dirty="0">
                <a:solidFill>
                  <a:srgbClr val="7030A0"/>
                </a:solidFill>
              </a:rPr>
              <a:t>Conv2d</a:t>
            </a:r>
            <a:r>
              <a:rPr lang="en-US" dirty="0"/>
              <a:t>(channels=</a:t>
            </a:r>
            <a:r>
              <a:rPr lang="en-US" dirty="0">
                <a:solidFill>
                  <a:srgbClr val="0070C0"/>
                </a:solidFill>
              </a:rPr>
              <a:t>384</a:t>
            </a:r>
            <a:r>
              <a:rPr lang="en-US" dirty="0"/>
              <a:t>, </a:t>
            </a:r>
            <a:r>
              <a:rPr lang="en-US" dirty="0" err="1"/>
              <a:t>kernel_size</a:t>
            </a:r>
            <a:r>
              <a:rPr lang="en-US" dirty="0"/>
              <a:t>=</a:t>
            </a:r>
            <a:r>
              <a:rPr lang="en-US" dirty="0">
                <a:solidFill>
                  <a:srgbClr val="0070C0"/>
                </a:solidFill>
              </a:rPr>
              <a:t>3</a:t>
            </a:r>
            <a:r>
              <a:rPr lang="en-US" dirty="0"/>
              <a:t>), </a:t>
            </a:r>
          </a:p>
          <a:p>
            <a:r>
              <a:rPr lang="en-US" dirty="0"/>
              <a:t>	</a:t>
            </a:r>
            <a:r>
              <a:rPr lang="en-US" dirty="0" err="1"/>
              <a:t>nn.</a:t>
            </a:r>
            <a:r>
              <a:rPr lang="en-US" dirty="0" err="1">
                <a:solidFill>
                  <a:srgbClr val="00B050"/>
                </a:solidFill>
              </a:rPr>
              <a:t>BatchNorm</a:t>
            </a:r>
            <a:r>
              <a:rPr lang="en-US" dirty="0"/>
              <a:t>(384),   </a:t>
            </a:r>
            <a:r>
              <a:rPr lang="en-US" dirty="0" err="1"/>
              <a:t>nn.</a:t>
            </a:r>
            <a:r>
              <a:rPr lang="en-US" dirty="0" err="1">
                <a:solidFill>
                  <a:srgbClr val="C00000"/>
                </a:solidFill>
              </a:rPr>
              <a:t>ReLU</a:t>
            </a:r>
            <a:r>
              <a:rPr lang="en-US" dirty="0"/>
              <a:t>(),</a:t>
            </a:r>
          </a:p>
          <a:p>
            <a:r>
              <a:rPr lang="en-US" dirty="0"/>
              <a:t>nn.</a:t>
            </a:r>
            <a:r>
              <a:rPr lang="en-US" dirty="0">
                <a:solidFill>
                  <a:srgbClr val="7030A0"/>
                </a:solidFill>
              </a:rPr>
              <a:t>Conv2d</a:t>
            </a:r>
            <a:r>
              <a:rPr lang="en-US" dirty="0"/>
              <a:t>(channels=</a:t>
            </a:r>
            <a:r>
              <a:rPr lang="en-US" dirty="0">
                <a:solidFill>
                  <a:srgbClr val="0070C0"/>
                </a:solidFill>
              </a:rPr>
              <a:t>384</a:t>
            </a:r>
            <a:r>
              <a:rPr lang="en-US" dirty="0"/>
              <a:t>, </a:t>
            </a:r>
            <a:r>
              <a:rPr lang="en-US" dirty="0" err="1"/>
              <a:t>kernel_size</a:t>
            </a:r>
            <a:r>
              <a:rPr lang="en-US" dirty="0"/>
              <a:t>=</a:t>
            </a:r>
            <a:r>
              <a:rPr lang="en-US" dirty="0">
                <a:solidFill>
                  <a:srgbClr val="0070C0"/>
                </a:solidFill>
              </a:rPr>
              <a:t>3</a:t>
            </a:r>
            <a:r>
              <a:rPr lang="en-US" dirty="0"/>
              <a:t>), </a:t>
            </a:r>
          </a:p>
          <a:p>
            <a:r>
              <a:rPr lang="en-US" dirty="0"/>
              <a:t>	</a:t>
            </a:r>
            <a:r>
              <a:rPr lang="en-US" dirty="0" err="1"/>
              <a:t>nn.</a:t>
            </a:r>
            <a:r>
              <a:rPr lang="en-US" dirty="0" err="1">
                <a:solidFill>
                  <a:srgbClr val="00B050"/>
                </a:solidFill>
              </a:rPr>
              <a:t>BatchNorm</a:t>
            </a:r>
            <a:r>
              <a:rPr lang="en-US" dirty="0"/>
              <a:t>(384),   </a:t>
            </a:r>
            <a:r>
              <a:rPr lang="en-US" dirty="0" err="1"/>
              <a:t>nn.</a:t>
            </a:r>
            <a:r>
              <a:rPr lang="en-US" dirty="0" err="1">
                <a:solidFill>
                  <a:srgbClr val="C00000"/>
                </a:solidFill>
              </a:rPr>
              <a:t>ReLU</a:t>
            </a:r>
            <a:r>
              <a:rPr lang="en-US" dirty="0"/>
              <a:t>(),</a:t>
            </a:r>
          </a:p>
          <a:p>
            <a:r>
              <a:rPr lang="en-US" dirty="0"/>
              <a:t>nn.</a:t>
            </a:r>
            <a:r>
              <a:rPr lang="en-US" dirty="0">
                <a:solidFill>
                  <a:srgbClr val="7030A0"/>
                </a:solidFill>
              </a:rPr>
              <a:t>Conv2d</a:t>
            </a:r>
            <a:r>
              <a:rPr lang="en-US" dirty="0"/>
              <a:t>(channels=</a:t>
            </a:r>
            <a:r>
              <a:rPr lang="en-US" dirty="0">
                <a:solidFill>
                  <a:srgbClr val="0070C0"/>
                </a:solidFill>
              </a:rPr>
              <a:t>256</a:t>
            </a:r>
            <a:r>
              <a:rPr lang="en-US" dirty="0"/>
              <a:t>, </a:t>
            </a:r>
            <a:r>
              <a:rPr lang="en-US" dirty="0" err="1"/>
              <a:t>kernel_size</a:t>
            </a:r>
            <a:r>
              <a:rPr lang="en-US" dirty="0"/>
              <a:t>=</a:t>
            </a:r>
            <a:r>
              <a:rPr lang="en-US" dirty="0">
                <a:solidFill>
                  <a:srgbClr val="0070C0"/>
                </a:solidFill>
              </a:rPr>
              <a:t>3</a:t>
            </a:r>
            <a:r>
              <a:rPr lang="en-US" dirty="0"/>
              <a:t>), </a:t>
            </a:r>
          </a:p>
          <a:p>
            <a:r>
              <a:rPr lang="en-US" dirty="0"/>
              <a:t>	</a:t>
            </a:r>
            <a:r>
              <a:rPr lang="en-US" dirty="0" err="1"/>
              <a:t>nn.</a:t>
            </a:r>
            <a:r>
              <a:rPr lang="en-US" dirty="0" err="1">
                <a:solidFill>
                  <a:srgbClr val="00B050"/>
                </a:solidFill>
              </a:rPr>
              <a:t>BatchNorm</a:t>
            </a:r>
            <a:r>
              <a:rPr lang="en-US" dirty="0"/>
              <a:t>(256),   </a:t>
            </a:r>
            <a:r>
              <a:rPr lang="en-US" dirty="0" err="1"/>
              <a:t>nn.</a:t>
            </a:r>
            <a:r>
              <a:rPr lang="en-US" dirty="0" err="1">
                <a:solidFill>
                  <a:srgbClr val="C00000"/>
                </a:solidFill>
              </a:rPr>
              <a:t>ReLU</a:t>
            </a:r>
            <a:r>
              <a:rPr lang="en-US" dirty="0"/>
              <a:t>(),</a:t>
            </a:r>
          </a:p>
          <a:p>
            <a:r>
              <a:rPr lang="en-US" dirty="0"/>
              <a:t>nn.</a:t>
            </a:r>
            <a:r>
              <a:rPr lang="en-US" dirty="0">
                <a:solidFill>
                  <a:srgbClr val="7030A0"/>
                </a:solidFill>
              </a:rPr>
              <a:t>MaxPool2d</a:t>
            </a:r>
            <a:r>
              <a:rPr lang="en-US" dirty="0"/>
              <a:t>(</a:t>
            </a:r>
            <a:r>
              <a:rPr lang="en-US" dirty="0" err="1"/>
              <a:t>kernel_size</a:t>
            </a:r>
            <a:r>
              <a:rPr lang="en-US" dirty="0"/>
              <a:t>=</a:t>
            </a:r>
            <a:r>
              <a:rPr lang="en-US" dirty="0">
                <a:solidFill>
                  <a:srgbClr val="0070C0"/>
                </a:solidFill>
              </a:rPr>
              <a:t>3</a:t>
            </a:r>
            <a:r>
              <a:rPr lang="en-US" dirty="0"/>
              <a:t>, stride=</a:t>
            </a:r>
            <a:r>
              <a:rPr lang="en-US" dirty="0">
                <a:solidFill>
                  <a:srgbClr val="0070C0"/>
                </a:solidFill>
              </a:rPr>
              <a:t>2</a:t>
            </a:r>
            <a:r>
              <a:rPr lang="en-US" dirty="0"/>
              <a:t>),</a:t>
            </a:r>
          </a:p>
          <a:p>
            <a:r>
              <a:rPr lang="en-US" dirty="0"/>
              <a:t>	</a:t>
            </a:r>
            <a:r>
              <a:rPr lang="en-US" dirty="0" err="1"/>
              <a:t>nn.</a:t>
            </a:r>
            <a:r>
              <a:rPr lang="en-US" b="0" i="0" dirty="0" err="1">
                <a:solidFill>
                  <a:schemeClr val="accent2">
                    <a:lumMod val="75000"/>
                  </a:schemeClr>
                </a:solidFill>
                <a:effectLst/>
                <a:latin typeface="source-code-pro"/>
              </a:rPr>
              <a:t>Dropout</a:t>
            </a:r>
            <a:r>
              <a:rPr lang="en-US" dirty="0"/>
              <a:t>(</a:t>
            </a:r>
            <a:r>
              <a:rPr lang="en-US" dirty="0">
                <a:solidFill>
                  <a:srgbClr val="0070C0"/>
                </a:solidFill>
              </a:rPr>
              <a:t>0.5</a:t>
            </a:r>
            <a:r>
              <a:rPr lang="en-US" dirty="0"/>
              <a:t>),</a:t>
            </a:r>
          </a:p>
          <a:p>
            <a:r>
              <a:rPr lang="en-US" dirty="0" err="1"/>
              <a:t>nn.</a:t>
            </a:r>
            <a:r>
              <a:rPr lang="en-US" b="0" i="0" dirty="0" err="1">
                <a:solidFill>
                  <a:srgbClr val="5C2699"/>
                </a:solidFill>
                <a:effectLst/>
                <a:latin typeface="source-code-pro"/>
              </a:rPr>
              <a:t>Linear</a:t>
            </a:r>
            <a:r>
              <a:rPr lang="en-US" dirty="0"/>
              <a:t>(channels=</a:t>
            </a:r>
            <a:r>
              <a:rPr lang="en-US" dirty="0">
                <a:solidFill>
                  <a:srgbClr val="0070C0"/>
                </a:solidFill>
              </a:rPr>
              <a:t>4096</a:t>
            </a:r>
            <a:r>
              <a:rPr lang="en-US" dirty="0"/>
              <a:t>), </a:t>
            </a:r>
            <a:r>
              <a:rPr lang="en-US" dirty="0" err="1"/>
              <a:t>nn.</a:t>
            </a:r>
            <a:r>
              <a:rPr lang="en-US" dirty="0" err="1">
                <a:solidFill>
                  <a:srgbClr val="C00000"/>
                </a:solidFill>
              </a:rPr>
              <a:t>ReLU</a:t>
            </a:r>
            <a:r>
              <a:rPr lang="en-US" dirty="0"/>
              <a:t>(),</a:t>
            </a:r>
          </a:p>
          <a:p>
            <a:r>
              <a:rPr lang="en-US" dirty="0"/>
              <a:t>	</a:t>
            </a:r>
            <a:r>
              <a:rPr lang="en-US" dirty="0" err="1"/>
              <a:t>nn.</a:t>
            </a:r>
            <a:r>
              <a:rPr lang="en-US" b="0" i="0" dirty="0" err="1">
                <a:solidFill>
                  <a:schemeClr val="accent2">
                    <a:lumMod val="75000"/>
                  </a:schemeClr>
                </a:solidFill>
                <a:effectLst/>
                <a:latin typeface="source-code-pro"/>
              </a:rPr>
              <a:t>Dropout</a:t>
            </a:r>
            <a:r>
              <a:rPr lang="en-US" dirty="0"/>
              <a:t>(</a:t>
            </a:r>
            <a:r>
              <a:rPr lang="en-US" dirty="0">
                <a:solidFill>
                  <a:srgbClr val="0070C0"/>
                </a:solidFill>
              </a:rPr>
              <a:t>0.5</a:t>
            </a:r>
            <a:r>
              <a:rPr lang="en-US" dirty="0"/>
              <a:t>),</a:t>
            </a:r>
          </a:p>
          <a:p>
            <a:r>
              <a:rPr lang="en-US" dirty="0" err="1"/>
              <a:t>nn.</a:t>
            </a:r>
            <a:r>
              <a:rPr lang="en-US" b="0" i="0" dirty="0" err="1">
                <a:solidFill>
                  <a:srgbClr val="5C2699"/>
                </a:solidFill>
                <a:effectLst/>
                <a:latin typeface="source-code-pro"/>
              </a:rPr>
              <a:t>Linear</a:t>
            </a:r>
            <a:r>
              <a:rPr lang="en-US" dirty="0"/>
              <a:t>(channels=</a:t>
            </a:r>
            <a:r>
              <a:rPr lang="en-US" dirty="0">
                <a:solidFill>
                  <a:srgbClr val="0070C0"/>
                </a:solidFill>
              </a:rPr>
              <a:t>4096</a:t>
            </a:r>
            <a:r>
              <a:rPr lang="en-US" dirty="0"/>
              <a:t>), </a:t>
            </a:r>
            <a:r>
              <a:rPr lang="en-US" dirty="0" err="1"/>
              <a:t>nn.</a:t>
            </a:r>
            <a:r>
              <a:rPr lang="en-US" dirty="0" err="1">
                <a:solidFill>
                  <a:srgbClr val="C00000"/>
                </a:solidFill>
              </a:rPr>
              <a:t>ReLU</a:t>
            </a:r>
            <a:r>
              <a:rPr lang="en-US" dirty="0"/>
              <a:t>(),</a:t>
            </a:r>
          </a:p>
          <a:p>
            <a:r>
              <a:rPr lang="en-US" dirty="0" err="1"/>
              <a:t>nn.</a:t>
            </a:r>
            <a:r>
              <a:rPr lang="en-US" b="0" i="0" dirty="0" err="1">
                <a:solidFill>
                  <a:srgbClr val="5C2699"/>
                </a:solidFill>
                <a:effectLst/>
                <a:latin typeface="source-code-pro"/>
              </a:rPr>
              <a:t>Linear</a:t>
            </a:r>
            <a:r>
              <a:rPr lang="en-US" dirty="0"/>
              <a:t>(channels=</a:t>
            </a:r>
            <a:r>
              <a:rPr lang="en-US" dirty="0">
                <a:solidFill>
                  <a:srgbClr val="0070C0"/>
                </a:solidFill>
              </a:rPr>
              <a:t>1000</a:t>
            </a:r>
            <a:r>
              <a:rPr lang="en-US" dirty="0"/>
              <a:t>)</a:t>
            </a:r>
          </a:p>
        </p:txBody>
      </p:sp>
      <p:sp>
        <p:nvSpPr>
          <p:cNvPr id="2" name="Title 1">
            <a:extLst>
              <a:ext uri="{FF2B5EF4-FFF2-40B4-BE49-F238E27FC236}">
                <a16:creationId xmlns:a16="http://schemas.microsoft.com/office/drawing/2014/main" id="{210DEA2D-3836-9BB0-F29C-A2F465FCC96E}"/>
              </a:ext>
            </a:extLst>
          </p:cNvPr>
          <p:cNvSpPr>
            <a:spLocks noGrp="1"/>
          </p:cNvSpPr>
          <p:nvPr>
            <p:ph type="title"/>
          </p:nvPr>
        </p:nvSpPr>
        <p:spPr>
          <a:xfrm>
            <a:off x="552099" y="142167"/>
            <a:ext cx="10515600" cy="627812"/>
          </a:xfrm>
        </p:spPr>
        <p:txBody>
          <a:bodyPr/>
          <a:lstStyle/>
          <a:p>
            <a:r>
              <a:rPr lang="en-US" dirty="0"/>
              <a:t>Vision / Computer Vision History</a:t>
            </a:r>
          </a:p>
        </p:txBody>
      </p:sp>
      <p:sp>
        <p:nvSpPr>
          <p:cNvPr id="4" name="Content Placeholder 2">
            <a:extLst>
              <a:ext uri="{FF2B5EF4-FFF2-40B4-BE49-F238E27FC236}">
                <a16:creationId xmlns:a16="http://schemas.microsoft.com/office/drawing/2014/main" id="{705BD6B1-D3EA-B678-B7AB-FC7DE11DE315}"/>
              </a:ext>
            </a:extLst>
          </p:cNvPr>
          <p:cNvSpPr txBox="1">
            <a:spLocks/>
          </p:cNvSpPr>
          <p:nvPr/>
        </p:nvSpPr>
        <p:spPr>
          <a:xfrm>
            <a:off x="628299" y="788115"/>
            <a:ext cx="5064930" cy="2039539"/>
          </a:xfrm>
          <a:prstGeom prst="rect">
            <a:avLst/>
          </a:prstGeom>
        </p:spPr>
        <p:txBody>
          <a:bodyPr/>
          <a:lstStyle>
            <a:lvl1pPr marL="0" indent="0" algn="l" defTabSz="914400" rtl="0" eaLnBrk="1" latinLnBrk="0" hangingPunct="1">
              <a:lnSpc>
                <a:spcPct val="90000"/>
              </a:lnSpc>
              <a:spcBef>
                <a:spcPts val="1000"/>
              </a:spcBef>
              <a:buFont typeface="Wingdings" panose="05000000000000000000" pitchFamily="2" charset="2"/>
              <a:buNone/>
              <a:defRPr sz="2800" kern="1200">
                <a:solidFill>
                  <a:schemeClr val="accent1">
                    <a:lumMod val="75000"/>
                  </a:schemeClr>
                </a:solidFill>
                <a:latin typeface="+mn-lt"/>
                <a:ea typeface="+mn-ea"/>
                <a:cs typeface="+mn-cs"/>
              </a:defRPr>
            </a:lvl1pPr>
            <a:lvl2pPr marL="230188" indent="-230188"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460375" indent="-230188"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684213" indent="-223838"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914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t>LeNet</a:t>
            </a:r>
            <a:r>
              <a:rPr lang="en-US" dirty="0"/>
              <a:t> 5, 1998</a:t>
            </a: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p:txBody>
      </p:sp>
      <p:sp>
        <p:nvSpPr>
          <p:cNvPr id="6" name="TextBox 5">
            <a:extLst>
              <a:ext uri="{FF2B5EF4-FFF2-40B4-BE49-F238E27FC236}">
                <a16:creationId xmlns:a16="http://schemas.microsoft.com/office/drawing/2014/main" id="{C5E90D37-51CF-90E1-8A34-A34B6F70A7F5}"/>
              </a:ext>
            </a:extLst>
          </p:cNvPr>
          <p:cNvSpPr txBox="1"/>
          <p:nvPr/>
        </p:nvSpPr>
        <p:spPr>
          <a:xfrm>
            <a:off x="628299" y="1238043"/>
            <a:ext cx="5467701" cy="3970318"/>
          </a:xfrm>
          <a:prstGeom prst="rect">
            <a:avLst/>
          </a:prstGeom>
          <a:noFill/>
        </p:spPr>
        <p:txBody>
          <a:bodyPr wrap="square">
            <a:spAutoFit/>
          </a:bodyPr>
          <a:lstStyle/>
          <a:p>
            <a:r>
              <a:rPr lang="en-US" dirty="0"/>
              <a:t>Input: 1, 32, 32</a:t>
            </a:r>
          </a:p>
          <a:p>
            <a:r>
              <a:rPr lang="en-US" b="0" i="0" dirty="0">
                <a:solidFill>
                  <a:srgbClr val="242424"/>
                </a:solidFill>
                <a:effectLst/>
                <a:latin typeface="source-code-pro"/>
              </a:rPr>
              <a:t>nn.</a:t>
            </a:r>
            <a:r>
              <a:rPr lang="en-US" b="0" i="0" dirty="0">
                <a:solidFill>
                  <a:srgbClr val="5C2699"/>
                </a:solidFill>
                <a:effectLst/>
                <a:latin typeface="source-code-pro"/>
              </a:rPr>
              <a:t>Conv2d</a:t>
            </a:r>
            <a:r>
              <a:rPr lang="en-US" b="0" i="0" dirty="0">
                <a:solidFill>
                  <a:srgbClr val="242424"/>
                </a:solidFill>
                <a:effectLst/>
                <a:latin typeface="source-code-pro"/>
              </a:rPr>
              <a:t>(</a:t>
            </a:r>
            <a:r>
              <a:rPr lang="en-US" b="0" i="0" dirty="0" err="1">
                <a:solidFill>
                  <a:srgbClr val="242424"/>
                </a:solidFill>
                <a:effectLst/>
                <a:latin typeface="source-code-pro"/>
              </a:rPr>
              <a:t>out_channels</a:t>
            </a:r>
            <a:r>
              <a:rPr lang="en-US" b="0" i="0" dirty="0">
                <a:solidFill>
                  <a:srgbClr val="242424"/>
                </a:solidFill>
                <a:effectLst/>
                <a:latin typeface="source-code-pro"/>
              </a:rPr>
              <a:t>=</a:t>
            </a:r>
            <a:r>
              <a:rPr lang="en-US" b="0" i="0" dirty="0">
                <a:solidFill>
                  <a:srgbClr val="0070C0"/>
                </a:solidFill>
                <a:effectLst/>
                <a:latin typeface="source-code-pro"/>
              </a:rPr>
              <a:t>6</a:t>
            </a:r>
            <a:r>
              <a:rPr lang="en-US" b="0" i="0" dirty="0">
                <a:solidFill>
                  <a:srgbClr val="242424"/>
                </a:solidFill>
                <a:effectLst/>
                <a:latin typeface="source-code-pro"/>
              </a:rPr>
              <a:t>, </a:t>
            </a:r>
            <a:r>
              <a:rPr lang="en-US" b="0" i="0" dirty="0" err="1">
                <a:solidFill>
                  <a:srgbClr val="242424"/>
                </a:solidFill>
                <a:effectLst/>
                <a:latin typeface="source-code-pro"/>
              </a:rPr>
              <a:t>kernel_size</a:t>
            </a:r>
            <a:r>
              <a:rPr lang="en-US" b="0" i="0" dirty="0">
                <a:solidFill>
                  <a:srgbClr val="242424"/>
                </a:solidFill>
                <a:effectLst/>
                <a:latin typeface="source-code-pro"/>
              </a:rPr>
              <a:t>=</a:t>
            </a:r>
            <a:r>
              <a:rPr lang="en-US" b="0" i="0" dirty="0">
                <a:solidFill>
                  <a:srgbClr val="0070C0"/>
                </a:solidFill>
                <a:effectLst/>
                <a:latin typeface="source-code-pro"/>
              </a:rPr>
              <a:t>5</a:t>
            </a:r>
            <a:r>
              <a:rPr lang="en-US" b="0" i="0" dirty="0">
                <a:solidFill>
                  <a:srgbClr val="1C00CF"/>
                </a:solidFill>
                <a:effectLst/>
                <a:latin typeface="source-code-pro"/>
              </a:rPr>
              <a:t>),</a:t>
            </a:r>
          </a:p>
          <a:p>
            <a:r>
              <a:rPr lang="en-US" dirty="0">
                <a:solidFill>
                  <a:srgbClr val="1C00CF"/>
                </a:solidFill>
                <a:latin typeface="source-code-pro"/>
              </a:rPr>
              <a:t>	</a:t>
            </a:r>
            <a:r>
              <a:rPr lang="en-US" b="0" i="0" dirty="0" err="1">
                <a:solidFill>
                  <a:srgbClr val="242424"/>
                </a:solidFill>
                <a:effectLst/>
                <a:latin typeface="source-code-pro"/>
              </a:rPr>
              <a:t>nn.</a:t>
            </a:r>
            <a:r>
              <a:rPr lang="en-US" b="0" i="0" dirty="0" err="1">
                <a:solidFill>
                  <a:srgbClr val="C00000"/>
                </a:solidFill>
                <a:effectLst/>
                <a:latin typeface="source-code-pro"/>
              </a:rPr>
              <a:t>Tanh</a:t>
            </a:r>
            <a:r>
              <a:rPr lang="en-US" b="0" i="0" dirty="0">
                <a:solidFill>
                  <a:srgbClr val="242424"/>
                </a:solidFill>
                <a:effectLst/>
                <a:latin typeface="source-code-pro"/>
              </a:rPr>
              <a:t>(),</a:t>
            </a:r>
            <a:br>
              <a:rPr lang="en-US" dirty="0"/>
            </a:br>
            <a:r>
              <a:rPr lang="en-US" b="0" i="0" dirty="0">
                <a:solidFill>
                  <a:srgbClr val="242424"/>
                </a:solidFill>
                <a:effectLst/>
                <a:latin typeface="source-code-pro"/>
              </a:rPr>
              <a:t>nn.</a:t>
            </a:r>
            <a:r>
              <a:rPr lang="en-US" b="0" i="0" dirty="0">
                <a:solidFill>
                  <a:srgbClr val="5C2699"/>
                </a:solidFill>
                <a:effectLst/>
                <a:latin typeface="source-code-pro"/>
              </a:rPr>
              <a:t>AvgPool2d</a:t>
            </a:r>
            <a:r>
              <a:rPr lang="en-US" b="0" i="0" dirty="0">
                <a:solidFill>
                  <a:srgbClr val="242424"/>
                </a:solidFill>
                <a:effectLst/>
                <a:latin typeface="source-code-pro"/>
              </a:rPr>
              <a:t>(</a:t>
            </a:r>
            <a:r>
              <a:rPr lang="en-US" b="0" i="0" dirty="0" err="1">
                <a:solidFill>
                  <a:srgbClr val="242424"/>
                </a:solidFill>
                <a:effectLst/>
                <a:latin typeface="source-code-pro"/>
              </a:rPr>
              <a:t>kernel_size</a:t>
            </a:r>
            <a:r>
              <a:rPr lang="en-US" b="0" i="0" dirty="0">
                <a:solidFill>
                  <a:srgbClr val="242424"/>
                </a:solidFill>
                <a:effectLst/>
                <a:latin typeface="source-code-pro"/>
              </a:rPr>
              <a:t>=</a:t>
            </a:r>
            <a:r>
              <a:rPr lang="en-US" b="0" i="0" dirty="0">
                <a:solidFill>
                  <a:srgbClr val="0070C0"/>
                </a:solidFill>
                <a:effectLst/>
                <a:latin typeface="source-code-pro"/>
              </a:rPr>
              <a:t>2</a:t>
            </a:r>
            <a:r>
              <a:rPr lang="en-US" b="0" i="0" dirty="0">
                <a:solidFill>
                  <a:srgbClr val="242424"/>
                </a:solidFill>
                <a:effectLst/>
                <a:latin typeface="source-code-pro"/>
              </a:rPr>
              <a:t>, stride=</a:t>
            </a:r>
            <a:r>
              <a:rPr lang="en-US" b="0" i="0" dirty="0">
                <a:solidFill>
                  <a:srgbClr val="0070C0"/>
                </a:solidFill>
                <a:effectLst/>
                <a:latin typeface="source-code-pro"/>
              </a:rPr>
              <a:t>2</a:t>
            </a:r>
            <a:r>
              <a:rPr lang="en-US" b="0" i="0" dirty="0">
                <a:solidFill>
                  <a:srgbClr val="242424"/>
                </a:solidFill>
                <a:effectLst/>
                <a:latin typeface="source-code-pro"/>
              </a:rPr>
              <a:t>),</a:t>
            </a:r>
            <a:br>
              <a:rPr lang="en-US" dirty="0"/>
            </a:br>
            <a:r>
              <a:rPr lang="en-US" b="0" i="0" dirty="0">
                <a:solidFill>
                  <a:srgbClr val="242424"/>
                </a:solidFill>
                <a:effectLst/>
                <a:latin typeface="source-code-pro"/>
              </a:rPr>
              <a:t>nn.</a:t>
            </a:r>
            <a:r>
              <a:rPr lang="en-US" b="0" i="0" dirty="0">
                <a:solidFill>
                  <a:srgbClr val="5C2699"/>
                </a:solidFill>
                <a:effectLst/>
                <a:latin typeface="source-code-pro"/>
              </a:rPr>
              <a:t>Conv2d</a:t>
            </a:r>
            <a:r>
              <a:rPr lang="en-US" b="0" i="0" dirty="0">
                <a:solidFill>
                  <a:srgbClr val="242424"/>
                </a:solidFill>
                <a:effectLst/>
                <a:latin typeface="source-code-pro"/>
              </a:rPr>
              <a:t>(</a:t>
            </a:r>
            <a:r>
              <a:rPr lang="en-US" b="0" i="0" dirty="0" err="1">
                <a:solidFill>
                  <a:srgbClr val="242424"/>
                </a:solidFill>
                <a:effectLst/>
                <a:latin typeface="source-code-pro"/>
              </a:rPr>
              <a:t>out_channels</a:t>
            </a:r>
            <a:r>
              <a:rPr lang="en-US" b="0" i="0" dirty="0">
                <a:solidFill>
                  <a:srgbClr val="242424"/>
                </a:solidFill>
                <a:effectLst/>
                <a:latin typeface="source-code-pro"/>
              </a:rPr>
              <a:t>=</a:t>
            </a:r>
            <a:r>
              <a:rPr lang="en-US" b="0" i="0" dirty="0">
                <a:solidFill>
                  <a:srgbClr val="0070C0"/>
                </a:solidFill>
                <a:effectLst/>
                <a:latin typeface="source-code-pro"/>
              </a:rPr>
              <a:t>16</a:t>
            </a:r>
            <a:r>
              <a:rPr lang="en-US" b="0" i="0" dirty="0">
                <a:solidFill>
                  <a:srgbClr val="242424"/>
                </a:solidFill>
                <a:effectLst/>
                <a:latin typeface="source-code-pro"/>
              </a:rPr>
              <a:t>, </a:t>
            </a:r>
            <a:r>
              <a:rPr lang="en-US" b="0" i="0" dirty="0" err="1">
                <a:solidFill>
                  <a:srgbClr val="242424"/>
                </a:solidFill>
                <a:effectLst/>
                <a:latin typeface="source-code-pro"/>
              </a:rPr>
              <a:t>kernel_size</a:t>
            </a:r>
            <a:r>
              <a:rPr lang="en-US" b="0" i="0" dirty="0">
                <a:solidFill>
                  <a:srgbClr val="242424"/>
                </a:solidFill>
                <a:effectLst/>
                <a:latin typeface="source-code-pro"/>
              </a:rPr>
              <a:t>=</a:t>
            </a:r>
            <a:r>
              <a:rPr lang="en-US" b="0" i="0" dirty="0">
                <a:solidFill>
                  <a:srgbClr val="0070C0"/>
                </a:solidFill>
                <a:effectLst/>
                <a:latin typeface="source-code-pro"/>
              </a:rPr>
              <a:t>5</a:t>
            </a:r>
            <a:r>
              <a:rPr lang="en-US" b="0" i="0" dirty="0">
                <a:solidFill>
                  <a:srgbClr val="242424"/>
                </a:solidFill>
                <a:effectLst/>
                <a:latin typeface="source-code-pro"/>
              </a:rPr>
              <a:t>),</a:t>
            </a:r>
          </a:p>
          <a:p>
            <a:r>
              <a:rPr lang="en-US" dirty="0">
                <a:solidFill>
                  <a:srgbClr val="242424"/>
                </a:solidFill>
                <a:latin typeface="source-code-pro"/>
              </a:rPr>
              <a:t>	</a:t>
            </a:r>
            <a:r>
              <a:rPr lang="en-US" b="0" i="0" dirty="0" err="1">
                <a:solidFill>
                  <a:srgbClr val="242424"/>
                </a:solidFill>
                <a:effectLst/>
                <a:latin typeface="source-code-pro"/>
              </a:rPr>
              <a:t>nn.</a:t>
            </a:r>
            <a:r>
              <a:rPr lang="en-US" b="0" i="0" dirty="0" err="1">
                <a:solidFill>
                  <a:srgbClr val="C00000"/>
                </a:solidFill>
                <a:effectLst/>
                <a:latin typeface="source-code-pro"/>
              </a:rPr>
              <a:t>Tanh</a:t>
            </a:r>
            <a:r>
              <a:rPr lang="en-US" b="0" i="0" dirty="0">
                <a:solidFill>
                  <a:srgbClr val="242424"/>
                </a:solidFill>
                <a:effectLst/>
                <a:latin typeface="source-code-pro"/>
              </a:rPr>
              <a:t>(),</a:t>
            </a:r>
            <a:br>
              <a:rPr lang="en-US" dirty="0"/>
            </a:br>
            <a:r>
              <a:rPr lang="en-US" b="0" i="0" dirty="0">
                <a:solidFill>
                  <a:srgbClr val="242424"/>
                </a:solidFill>
                <a:effectLst/>
                <a:latin typeface="source-code-pro"/>
              </a:rPr>
              <a:t>nn.</a:t>
            </a:r>
            <a:r>
              <a:rPr lang="en-US" b="0" i="0" dirty="0">
                <a:solidFill>
                  <a:srgbClr val="5C2699"/>
                </a:solidFill>
                <a:effectLst/>
                <a:latin typeface="source-code-pro"/>
              </a:rPr>
              <a:t>AvgPool2d</a:t>
            </a:r>
            <a:r>
              <a:rPr lang="en-US" b="0" i="0" dirty="0">
                <a:solidFill>
                  <a:srgbClr val="242424"/>
                </a:solidFill>
                <a:effectLst/>
                <a:latin typeface="source-code-pro"/>
              </a:rPr>
              <a:t>(</a:t>
            </a:r>
            <a:r>
              <a:rPr lang="en-US" b="0" i="0" dirty="0" err="1">
                <a:solidFill>
                  <a:srgbClr val="242424"/>
                </a:solidFill>
                <a:effectLst/>
                <a:latin typeface="source-code-pro"/>
              </a:rPr>
              <a:t>kernel_size</a:t>
            </a:r>
            <a:r>
              <a:rPr lang="en-US" b="0" i="0" dirty="0">
                <a:solidFill>
                  <a:srgbClr val="242424"/>
                </a:solidFill>
                <a:effectLst/>
                <a:latin typeface="source-code-pro"/>
              </a:rPr>
              <a:t>=</a:t>
            </a:r>
            <a:r>
              <a:rPr lang="en-US" b="0" i="0" dirty="0">
                <a:solidFill>
                  <a:srgbClr val="0070C0"/>
                </a:solidFill>
                <a:effectLst/>
                <a:latin typeface="source-code-pro"/>
              </a:rPr>
              <a:t>2</a:t>
            </a:r>
            <a:r>
              <a:rPr lang="en-US" b="0" i="0" dirty="0">
                <a:solidFill>
                  <a:srgbClr val="242424"/>
                </a:solidFill>
                <a:effectLst/>
                <a:latin typeface="source-code-pro"/>
              </a:rPr>
              <a:t>, stride=</a:t>
            </a:r>
            <a:r>
              <a:rPr lang="en-US" b="0" i="0" dirty="0">
                <a:solidFill>
                  <a:srgbClr val="0070C0"/>
                </a:solidFill>
                <a:effectLst/>
                <a:latin typeface="source-code-pro"/>
              </a:rPr>
              <a:t>2</a:t>
            </a:r>
            <a:r>
              <a:rPr lang="en-US" b="0" i="0" dirty="0">
                <a:solidFill>
                  <a:srgbClr val="1C00CF"/>
                </a:solidFill>
                <a:effectLst/>
                <a:latin typeface="source-code-pro"/>
              </a:rPr>
              <a:t>)</a:t>
            </a:r>
            <a:br>
              <a:rPr lang="en-US" dirty="0"/>
            </a:br>
            <a:endParaRPr lang="en-US" b="0" i="0" dirty="0">
              <a:solidFill>
                <a:srgbClr val="242424"/>
              </a:solidFill>
              <a:effectLst/>
              <a:latin typeface="source-code-pro"/>
            </a:endParaRPr>
          </a:p>
          <a:p>
            <a:r>
              <a:rPr lang="en-US" b="0" i="0" dirty="0" err="1">
                <a:solidFill>
                  <a:srgbClr val="242424"/>
                </a:solidFill>
                <a:effectLst/>
                <a:latin typeface="source-code-pro"/>
              </a:rPr>
              <a:t>nn.</a:t>
            </a:r>
            <a:r>
              <a:rPr lang="en-US" b="0" i="0" dirty="0" err="1">
                <a:solidFill>
                  <a:srgbClr val="5C2699"/>
                </a:solidFill>
                <a:effectLst/>
                <a:latin typeface="source-code-pro"/>
              </a:rPr>
              <a:t>Linear</a:t>
            </a:r>
            <a:r>
              <a:rPr lang="en-US" b="0" i="0" dirty="0">
                <a:solidFill>
                  <a:srgbClr val="242424"/>
                </a:solidFill>
                <a:effectLst/>
                <a:latin typeface="source-code-pro"/>
              </a:rPr>
              <a:t>(</a:t>
            </a:r>
            <a:r>
              <a:rPr lang="en-US" b="0" i="0" dirty="0" err="1">
                <a:solidFill>
                  <a:srgbClr val="242424"/>
                </a:solidFill>
                <a:effectLst/>
                <a:latin typeface="source-code-pro"/>
              </a:rPr>
              <a:t>out_features</a:t>
            </a:r>
            <a:r>
              <a:rPr lang="en-US" b="0" i="0" dirty="0">
                <a:solidFill>
                  <a:srgbClr val="242424"/>
                </a:solidFill>
                <a:effectLst/>
                <a:latin typeface="source-code-pro"/>
              </a:rPr>
              <a:t>=</a:t>
            </a:r>
            <a:r>
              <a:rPr lang="en-US" b="0" i="0" dirty="0">
                <a:solidFill>
                  <a:srgbClr val="0070C0"/>
                </a:solidFill>
                <a:effectLst/>
                <a:latin typeface="source-code-pro"/>
              </a:rPr>
              <a:t>120</a:t>
            </a:r>
            <a:r>
              <a:rPr lang="en-US" b="0" i="0" dirty="0">
                <a:solidFill>
                  <a:srgbClr val="242424"/>
                </a:solidFill>
                <a:effectLst/>
                <a:latin typeface="source-code-pro"/>
              </a:rPr>
              <a:t>), </a:t>
            </a:r>
          </a:p>
          <a:p>
            <a:r>
              <a:rPr lang="en-US" dirty="0">
                <a:solidFill>
                  <a:srgbClr val="242424"/>
                </a:solidFill>
                <a:latin typeface="source-code-pro"/>
              </a:rPr>
              <a:t>	</a:t>
            </a:r>
            <a:r>
              <a:rPr lang="en-US" b="0" i="0" dirty="0" err="1">
                <a:solidFill>
                  <a:srgbClr val="242424"/>
                </a:solidFill>
                <a:effectLst/>
                <a:latin typeface="source-code-pro"/>
              </a:rPr>
              <a:t>nn.</a:t>
            </a:r>
            <a:r>
              <a:rPr lang="en-US" b="0" i="0" dirty="0" err="1">
                <a:solidFill>
                  <a:srgbClr val="C00000"/>
                </a:solidFill>
                <a:effectLst/>
                <a:latin typeface="source-code-pro"/>
              </a:rPr>
              <a:t>Tanh</a:t>
            </a:r>
            <a:r>
              <a:rPr lang="en-US" b="0" i="0" dirty="0">
                <a:solidFill>
                  <a:srgbClr val="242424"/>
                </a:solidFill>
                <a:effectLst/>
                <a:latin typeface="source-code-pro"/>
              </a:rPr>
              <a:t>(),</a:t>
            </a:r>
            <a:br>
              <a:rPr lang="en-US" dirty="0"/>
            </a:br>
            <a:r>
              <a:rPr lang="en-US" b="0" i="0" dirty="0" err="1">
                <a:solidFill>
                  <a:srgbClr val="242424"/>
                </a:solidFill>
                <a:effectLst/>
                <a:latin typeface="source-code-pro"/>
              </a:rPr>
              <a:t>nn.</a:t>
            </a:r>
            <a:r>
              <a:rPr lang="en-US" b="0" i="0" dirty="0" err="1">
                <a:solidFill>
                  <a:srgbClr val="5C2699"/>
                </a:solidFill>
                <a:effectLst/>
                <a:latin typeface="source-code-pro"/>
              </a:rPr>
              <a:t>Linear</a:t>
            </a:r>
            <a:r>
              <a:rPr lang="en-US" b="0" i="0" dirty="0">
                <a:solidFill>
                  <a:srgbClr val="242424"/>
                </a:solidFill>
                <a:effectLst/>
                <a:latin typeface="source-code-pro"/>
              </a:rPr>
              <a:t>(</a:t>
            </a:r>
            <a:r>
              <a:rPr lang="en-US" b="0" i="0" dirty="0" err="1">
                <a:solidFill>
                  <a:srgbClr val="242424"/>
                </a:solidFill>
                <a:effectLst/>
                <a:latin typeface="source-code-pro"/>
              </a:rPr>
              <a:t>out_features</a:t>
            </a:r>
            <a:r>
              <a:rPr lang="en-US" b="0" i="0" dirty="0">
                <a:solidFill>
                  <a:srgbClr val="242424"/>
                </a:solidFill>
                <a:effectLst/>
                <a:latin typeface="source-code-pro"/>
              </a:rPr>
              <a:t>=</a:t>
            </a:r>
            <a:r>
              <a:rPr lang="en-US" b="0" i="0" dirty="0">
                <a:solidFill>
                  <a:srgbClr val="0070C0"/>
                </a:solidFill>
                <a:effectLst/>
                <a:latin typeface="source-code-pro"/>
              </a:rPr>
              <a:t>84</a:t>
            </a:r>
            <a:r>
              <a:rPr lang="en-US" b="0" i="0" dirty="0">
                <a:solidFill>
                  <a:srgbClr val="242424"/>
                </a:solidFill>
                <a:effectLst/>
                <a:latin typeface="source-code-pro"/>
              </a:rPr>
              <a:t>), </a:t>
            </a:r>
          </a:p>
          <a:p>
            <a:r>
              <a:rPr lang="en-US" dirty="0">
                <a:solidFill>
                  <a:srgbClr val="242424"/>
                </a:solidFill>
                <a:latin typeface="source-code-pro"/>
              </a:rPr>
              <a:t>	</a:t>
            </a:r>
            <a:r>
              <a:rPr lang="en-US" b="0" i="0" dirty="0" err="1">
                <a:solidFill>
                  <a:srgbClr val="242424"/>
                </a:solidFill>
                <a:effectLst/>
                <a:latin typeface="source-code-pro"/>
              </a:rPr>
              <a:t>nn.</a:t>
            </a:r>
            <a:r>
              <a:rPr lang="en-US" b="0" i="0" dirty="0" err="1">
                <a:solidFill>
                  <a:srgbClr val="C00000"/>
                </a:solidFill>
                <a:effectLst/>
                <a:latin typeface="source-code-pro"/>
              </a:rPr>
              <a:t>Tanh</a:t>
            </a:r>
            <a:r>
              <a:rPr lang="en-US" b="0" i="0" dirty="0">
                <a:solidFill>
                  <a:srgbClr val="242424"/>
                </a:solidFill>
                <a:effectLst/>
                <a:latin typeface="source-code-pro"/>
              </a:rPr>
              <a:t>(),</a:t>
            </a:r>
            <a:br>
              <a:rPr lang="en-US" dirty="0"/>
            </a:br>
            <a:r>
              <a:rPr lang="en-US" b="0" i="0" dirty="0" err="1">
                <a:solidFill>
                  <a:srgbClr val="242424"/>
                </a:solidFill>
                <a:effectLst/>
                <a:latin typeface="source-code-pro"/>
              </a:rPr>
              <a:t>nn.</a:t>
            </a:r>
            <a:r>
              <a:rPr lang="en-US" b="0" i="0" dirty="0" err="1">
                <a:solidFill>
                  <a:srgbClr val="5C2699"/>
                </a:solidFill>
                <a:effectLst/>
                <a:latin typeface="source-code-pro"/>
              </a:rPr>
              <a:t>Linear</a:t>
            </a:r>
            <a:r>
              <a:rPr lang="en-US" b="0" i="0" dirty="0">
                <a:solidFill>
                  <a:srgbClr val="242424"/>
                </a:solidFill>
                <a:effectLst/>
                <a:latin typeface="source-code-pro"/>
              </a:rPr>
              <a:t>(</a:t>
            </a:r>
            <a:r>
              <a:rPr lang="en-US" b="0" i="0" dirty="0" err="1">
                <a:solidFill>
                  <a:srgbClr val="242424"/>
                </a:solidFill>
                <a:effectLst/>
                <a:latin typeface="source-code-pro"/>
              </a:rPr>
              <a:t>out_features</a:t>
            </a:r>
            <a:r>
              <a:rPr lang="en-US" b="0" i="0" dirty="0">
                <a:solidFill>
                  <a:srgbClr val="242424"/>
                </a:solidFill>
                <a:effectLst/>
                <a:latin typeface="source-code-pro"/>
              </a:rPr>
              <a:t>=</a:t>
            </a:r>
            <a:r>
              <a:rPr lang="en-US" b="0" i="0" dirty="0">
                <a:solidFill>
                  <a:srgbClr val="0070C0"/>
                </a:solidFill>
                <a:effectLst/>
                <a:latin typeface="source-code-pro"/>
              </a:rPr>
              <a:t>10</a:t>
            </a:r>
            <a:r>
              <a:rPr lang="en-US" b="0" i="0" dirty="0">
                <a:solidFill>
                  <a:srgbClr val="242424"/>
                </a:solidFill>
                <a:effectLst/>
                <a:latin typeface="source-code-pro"/>
              </a:rPr>
              <a:t>)</a:t>
            </a:r>
            <a:br>
              <a:rPr lang="en-US" dirty="0"/>
            </a:br>
            <a:endParaRPr lang="en-US" dirty="0"/>
          </a:p>
        </p:txBody>
      </p:sp>
      <p:sp>
        <p:nvSpPr>
          <p:cNvPr id="8" name="TextBox 7">
            <a:extLst>
              <a:ext uri="{FF2B5EF4-FFF2-40B4-BE49-F238E27FC236}">
                <a16:creationId xmlns:a16="http://schemas.microsoft.com/office/drawing/2014/main" id="{7156E0F4-C04A-AEF9-C6B0-E86789BBEDC7}"/>
              </a:ext>
            </a:extLst>
          </p:cNvPr>
          <p:cNvSpPr txBox="1"/>
          <p:nvPr/>
        </p:nvSpPr>
        <p:spPr>
          <a:xfrm>
            <a:off x="628299" y="5072858"/>
            <a:ext cx="5718072" cy="1508105"/>
          </a:xfrm>
          <a:prstGeom prst="rect">
            <a:avLst/>
          </a:prstGeom>
          <a:noFill/>
          <a:ln w="12700">
            <a:solidFill>
              <a:schemeClr val="accent1">
                <a:lumMod val="75000"/>
              </a:schemeClr>
            </a:solidFill>
          </a:ln>
        </p:spPr>
        <p:txBody>
          <a:bodyPr wrap="square">
            <a:spAutoFit/>
          </a:bodyPr>
          <a:lstStyle/>
          <a:p>
            <a:r>
              <a:rPr lang="en-US" sz="2000" dirty="0">
                <a:solidFill>
                  <a:schemeClr val="accent1">
                    <a:lumMod val="75000"/>
                  </a:schemeClr>
                </a:solidFill>
              </a:rPr>
              <a:t>Network changes (other than bigger, deeper)</a:t>
            </a:r>
          </a:p>
          <a:p>
            <a:pPr marL="285750" indent="-285750">
              <a:buFont typeface="Wingdings" panose="05000000000000000000" pitchFamily="2" charset="2"/>
              <a:buChar char="§"/>
            </a:pPr>
            <a:r>
              <a:rPr lang="en-US" dirty="0"/>
              <a:t>tanh </a:t>
            </a:r>
            <a:r>
              <a:rPr lang="en-US" dirty="0">
                <a:sym typeface="Wingdings" panose="05000000000000000000" pitchFamily="2" charset="2"/>
              </a:rPr>
              <a:t> </a:t>
            </a:r>
            <a:r>
              <a:rPr lang="en-US" dirty="0" err="1">
                <a:sym typeface="Wingdings" panose="05000000000000000000" pitchFamily="2" charset="2"/>
              </a:rPr>
              <a:t>ReLU</a:t>
            </a:r>
            <a:endParaRPr lang="en-US" dirty="0">
              <a:sym typeface="Wingdings" panose="05000000000000000000" pitchFamily="2" charset="2"/>
            </a:endParaRPr>
          </a:p>
          <a:p>
            <a:pPr marL="285750" indent="-285750">
              <a:buFont typeface="Wingdings" panose="05000000000000000000" pitchFamily="2" charset="2"/>
              <a:buChar char="§"/>
            </a:pPr>
            <a:r>
              <a:rPr lang="en-US" dirty="0">
                <a:sym typeface="Wingdings" panose="05000000000000000000" pitchFamily="2" charset="2"/>
              </a:rPr>
              <a:t>Avg Pool  Max Pool</a:t>
            </a:r>
          </a:p>
          <a:p>
            <a:pPr marL="285750" indent="-285750">
              <a:buFont typeface="Wingdings" panose="05000000000000000000" pitchFamily="2" charset="2"/>
              <a:buChar char="§"/>
            </a:pPr>
            <a:r>
              <a:rPr lang="en-US" dirty="0">
                <a:sym typeface="Wingdings" panose="05000000000000000000" pitchFamily="2" charset="2"/>
              </a:rPr>
              <a:t>+ Batch Normalization (keep values in reasonable range)</a:t>
            </a:r>
          </a:p>
          <a:p>
            <a:pPr marL="285750" indent="-285750">
              <a:buFont typeface="Wingdings" panose="05000000000000000000" pitchFamily="2" charset="2"/>
              <a:buChar char="§"/>
            </a:pPr>
            <a:r>
              <a:rPr lang="en-US" dirty="0">
                <a:sym typeface="Wingdings" panose="05000000000000000000" pitchFamily="2" charset="2"/>
              </a:rPr>
              <a:t>+ Dropout (form of regularization)</a:t>
            </a:r>
          </a:p>
        </p:txBody>
      </p:sp>
      <mc:AlternateContent xmlns:mc="http://schemas.openxmlformats.org/markup-compatibility/2006" xmlns:p14="http://schemas.microsoft.com/office/powerpoint/2010/main">
        <mc:Choice Requires="p14">
          <p:contentPart p14:bwMode="auto" r:id="rId2">
            <p14:nvContentPartPr>
              <p14:cNvPr id="5" name="Ink 4">
                <a:extLst>
                  <a:ext uri="{FF2B5EF4-FFF2-40B4-BE49-F238E27FC236}">
                    <a16:creationId xmlns:a16="http://schemas.microsoft.com/office/drawing/2014/main" id="{00F3C408-7321-503C-8889-D59F9D61CCFC}"/>
                  </a:ext>
                </a:extLst>
              </p14:cNvPr>
              <p14:cNvContentPartPr/>
              <p14:nvPr/>
            </p14:nvContentPartPr>
            <p14:xfrm>
              <a:off x="103680" y="675000"/>
              <a:ext cx="5997240" cy="4341960"/>
            </p14:xfrm>
          </p:contentPart>
        </mc:Choice>
        <mc:Fallback xmlns="">
          <p:pic>
            <p:nvPicPr>
              <p:cNvPr id="5" name="Ink 4">
                <a:extLst>
                  <a:ext uri="{FF2B5EF4-FFF2-40B4-BE49-F238E27FC236}">
                    <a16:creationId xmlns:a16="http://schemas.microsoft.com/office/drawing/2014/main" id="{00F3C408-7321-503C-8889-D59F9D61CCFC}"/>
                  </a:ext>
                </a:extLst>
              </p:cNvPr>
              <p:cNvPicPr/>
              <p:nvPr/>
            </p:nvPicPr>
            <p:blipFill>
              <a:blip r:embed="rId3"/>
              <a:stretch>
                <a:fillRect/>
              </a:stretch>
            </p:blipFill>
            <p:spPr>
              <a:xfrm>
                <a:off x="94320" y="665640"/>
                <a:ext cx="6015960" cy="4360680"/>
              </a:xfrm>
              <a:prstGeom prst="rect">
                <a:avLst/>
              </a:prstGeom>
            </p:spPr>
          </p:pic>
        </mc:Fallback>
      </mc:AlternateContent>
    </p:spTree>
    <p:extLst>
      <p:ext uri="{BB962C8B-B14F-4D97-AF65-F5344CB8AC3E}">
        <p14:creationId xmlns:p14="http://schemas.microsoft.com/office/powerpoint/2010/main" val="2778806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7BD6F-0FB9-5BDA-9616-AFE6AA35485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BC8D43-6CEA-9DCC-F24E-C175F422C1C6}"/>
              </a:ext>
            </a:extLst>
          </p:cNvPr>
          <p:cNvSpPr>
            <a:spLocks noGrp="1"/>
          </p:cNvSpPr>
          <p:nvPr>
            <p:ph idx="1"/>
          </p:nvPr>
        </p:nvSpPr>
        <p:spPr>
          <a:xfrm>
            <a:off x="6724299" y="775723"/>
            <a:ext cx="5064930" cy="2039539"/>
          </a:xfrm>
        </p:spPr>
        <p:txBody>
          <a:bodyPr/>
          <a:lstStyle/>
          <a:p>
            <a:r>
              <a:rPr lang="en-US" dirty="0" err="1"/>
              <a:t>AlexNet</a:t>
            </a:r>
            <a:r>
              <a:rPr lang="en-US" dirty="0"/>
              <a:t>, 2012</a:t>
            </a: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p:txBody>
      </p:sp>
      <p:sp>
        <p:nvSpPr>
          <p:cNvPr id="7" name="TextBox 6">
            <a:extLst>
              <a:ext uri="{FF2B5EF4-FFF2-40B4-BE49-F238E27FC236}">
                <a16:creationId xmlns:a16="http://schemas.microsoft.com/office/drawing/2014/main" id="{6EA936BF-E5A8-58AF-D2D2-E252CE93C78F}"/>
              </a:ext>
            </a:extLst>
          </p:cNvPr>
          <p:cNvSpPr txBox="1"/>
          <p:nvPr/>
        </p:nvSpPr>
        <p:spPr>
          <a:xfrm>
            <a:off x="6724299" y="1225651"/>
            <a:ext cx="5467701" cy="5355312"/>
          </a:xfrm>
          <a:prstGeom prst="rect">
            <a:avLst/>
          </a:prstGeom>
          <a:noFill/>
        </p:spPr>
        <p:txBody>
          <a:bodyPr wrap="square">
            <a:spAutoFit/>
          </a:bodyPr>
          <a:lstStyle/>
          <a:p>
            <a:r>
              <a:rPr lang="en-US" dirty="0"/>
              <a:t>Input: 3, 224, 224</a:t>
            </a:r>
          </a:p>
          <a:p>
            <a:r>
              <a:rPr lang="en-US" dirty="0"/>
              <a:t>nn.</a:t>
            </a:r>
            <a:r>
              <a:rPr lang="en-US" dirty="0">
                <a:solidFill>
                  <a:srgbClr val="7030A0"/>
                </a:solidFill>
              </a:rPr>
              <a:t>Conv2d</a:t>
            </a:r>
            <a:r>
              <a:rPr lang="en-US" dirty="0"/>
              <a:t>(channels=</a:t>
            </a:r>
            <a:r>
              <a:rPr lang="en-US" dirty="0">
                <a:solidFill>
                  <a:srgbClr val="0070C0"/>
                </a:solidFill>
              </a:rPr>
              <a:t>96</a:t>
            </a:r>
            <a:r>
              <a:rPr lang="en-US" dirty="0"/>
              <a:t>, </a:t>
            </a:r>
            <a:r>
              <a:rPr lang="en-US" dirty="0" err="1"/>
              <a:t>kernel_size</a:t>
            </a:r>
            <a:r>
              <a:rPr lang="en-US" dirty="0"/>
              <a:t>=</a:t>
            </a:r>
            <a:r>
              <a:rPr lang="en-US" dirty="0">
                <a:solidFill>
                  <a:srgbClr val="0070C0"/>
                </a:solidFill>
              </a:rPr>
              <a:t>11</a:t>
            </a:r>
            <a:r>
              <a:rPr lang="en-US" dirty="0"/>
              <a:t>, stride=</a:t>
            </a:r>
            <a:r>
              <a:rPr lang="en-US" dirty="0">
                <a:solidFill>
                  <a:srgbClr val="0070C0"/>
                </a:solidFill>
              </a:rPr>
              <a:t>4</a:t>
            </a:r>
            <a:r>
              <a:rPr lang="en-US" dirty="0"/>
              <a:t>), </a:t>
            </a:r>
          </a:p>
          <a:p>
            <a:r>
              <a:rPr lang="en-US" dirty="0"/>
              <a:t>	</a:t>
            </a:r>
            <a:r>
              <a:rPr lang="en-US" dirty="0" err="1"/>
              <a:t>nn.</a:t>
            </a:r>
            <a:r>
              <a:rPr lang="en-US" dirty="0" err="1">
                <a:solidFill>
                  <a:srgbClr val="00B050"/>
                </a:solidFill>
              </a:rPr>
              <a:t>BatchNorm</a:t>
            </a:r>
            <a:r>
              <a:rPr lang="en-US" dirty="0"/>
              <a:t>(),   </a:t>
            </a:r>
            <a:r>
              <a:rPr lang="en-US" dirty="0" err="1"/>
              <a:t>nn.</a:t>
            </a:r>
            <a:r>
              <a:rPr lang="en-US" dirty="0" err="1">
                <a:solidFill>
                  <a:srgbClr val="C00000"/>
                </a:solidFill>
              </a:rPr>
              <a:t>ReLU</a:t>
            </a:r>
            <a:r>
              <a:rPr lang="en-US" dirty="0"/>
              <a:t>(),</a:t>
            </a:r>
          </a:p>
          <a:p>
            <a:r>
              <a:rPr lang="en-US" dirty="0"/>
              <a:t>nn.</a:t>
            </a:r>
            <a:r>
              <a:rPr lang="en-US" dirty="0">
                <a:solidFill>
                  <a:srgbClr val="7030A0"/>
                </a:solidFill>
              </a:rPr>
              <a:t>MaxPool2d</a:t>
            </a:r>
            <a:r>
              <a:rPr lang="en-US" dirty="0"/>
              <a:t>(</a:t>
            </a:r>
            <a:r>
              <a:rPr lang="en-US" dirty="0" err="1"/>
              <a:t>kernel_size</a:t>
            </a:r>
            <a:r>
              <a:rPr lang="en-US" dirty="0"/>
              <a:t>=</a:t>
            </a:r>
            <a:r>
              <a:rPr lang="en-US" dirty="0">
                <a:solidFill>
                  <a:srgbClr val="0070C0"/>
                </a:solidFill>
              </a:rPr>
              <a:t>3</a:t>
            </a:r>
            <a:r>
              <a:rPr lang="en-US" dirty="0"/>
              <a:t>, stride=</a:t>
            </a:r>
            <a:r>
              <a:rPr lang="en-US" dirty="0">
                <a:solidFill>
                  <a:srgbClr val="0070C0"/>
                </a:solidFill>
              </a:rPr>
              <a:t>2</a:t>
            </a:r>
            <a:r>
              <a:rPr lang="en-US" dirty="0"/>
              <a:t>),</a:t>
            </a:r>
          </a:p>
          <a:p>
            <a:r>
              <a:rPr lang="en-US" dirty="0"/>
              <a:t>nn.</a:t>
            </a:r>
            <a:r>
              <a:rPr lang="en-US" dirty="0">
                <a:solidFill>
                  <a:srgbClr val="7030A0"/>
                </a:solidFill>
              </a:rPr>
              <a:t>Conv2d</a:t>
            </a:r>
            <a:r>
              <a:rPr lang="en-US" dirty="0"/>
              <a:t>(channels=</a:t>
            </a:r>
            <a:r>
              <a:rPr lang="en-US" dirty="0">
                <a:solidFill>
                  <a:srgbClr val="0070C0"/>
                </a:solidFill>
              </a:rPr>
              <a:t>256</a:t>
            </a:r>
            <a:r>
              <a:rPr lang="en-US" dirty="0"/>
              <a:t>, </a:t>
            </a:r>
            <a:r>
              <a:rPr lang="en-US" dirty="0" err="1"/>
              <a:t>kernel_size</a:t>
            </a:r>
            <a:r>
              <a:rPr lang="en-US" dirty="0"/>
              <a:t>=</a:t>
            </a:r>
            <a:r>
              <a:rPr lang="en-US" dirty="0">
                <a:solidFill>
                  <a:srgbClr val="0070C0"/>
                </a:solidFill>
              </a:rPr>
              <a:t>5</a:t>
            </a:r>
            <a:r>
              <a:rPr lang="en-US" dirty="0"/>
              <a:t>), </a:t>
            </a:r>
          </a:p>
          <a:p>
            <a:r>
              <a:rPr lang="en-US" dirty="0"/>
              <a:t>	</a:t>
            </a:r>
            <a:r>
              <a:rPr lang="en-US" dirty="0" err="1"/>
              <a:t>nn.</a:t>
            </a:r>
            <a:r>
              <a:rPr lang="en-US" dirty="0" err="1">
                <a:solidFill>
                  <a:srgbClr val="00B050"/>
                </a:solidFill>
              </a:rPr>
              <a:t>BatchNorm</a:t>
            </a:r>
            <a:r>
              <a:rPr lang="en-US" dirty="0"/>
              <a:t>(256),   </a:t>
            </a:r>
            <a:r>
              <a:rPr lang="en-US" dirty="0" err="1"/>
              <a:t>nn.</a:t>
            </a:r>
            <a:r>
              <a:rPr lang="en-US" dirty="0" err="1">
                <a:solidFill>
                  <a:srgbClr val="C00000"/>
                </a:solidFill>
              </a:rPr>
              <a:t>ReLU</a:t>
            </a:r>
            <a:r>
              <a:rPr lang="en-US" dirty="0"/>
              <a:t>(),</a:t>
            </a:r>
          </a:p>
          <a:p>
            <a:r>
              <a:rPr lang="en-US" dirty="0"/>
              <a:t>nn.</a:t>
            </a:r>
            <a:r>
              <a:rPr lang="en-US" dirty="0">
                <a:solidFill>
                  <a:srgbClr val="7030A0"/>
                </a:solidFill>
              </a:rPr>
              <a:t>MaxPool2d</a:t>
            </a:r>
            <a:r>
              <a:rPr lang="en-US" dirty="0"/>
              <a:t>(</a:t>
            </a:r>
            <a:r>
              <a:rPr lang="en-US" dirty="0" err="1"/>
              <a:t>kernel_size</a:t>
            </a:r>
            <a:r>
              <a:rPr lang="en-US" dirty="0"/>
              <a:t>=</a:t>
            </a:r>
            <a:r>
              <a:rPr lang="en-US" dirty="0">
                <a:solidFill>
                  <a:srgbClr val="0070C0"/>
                </a:solidFill>
              </a:rPr>
              <a:t>3</a:t>
            </a:r>
            <a:r>
              <a:rPr lang="en-US" dirty="0"/>
              <a:t>, stride=</a:t>
            </a:r>
            <a:r>
              <a:rPr lang="en-US" dirty="0">
                <a:solidFill>
                  <a:srgbClr val="0070C0"/>
                </a:solidFill>
              </a:rPr>
              <a:t>2</a:t>
            </a:r>
            <a:r>
              <a:rPr lang="en-US" dirty="0"/>
              <a:t>),</a:t>
            </a:r>
          </a:p>
          <a:p>
            <a:r>
              <a:rPr lang="en-US" dirty="0"/>
              <a:t>nn.</a:t>
            </a:r>
            <a:r>
              <a:rPr lang="en-US" dirty="0">
                <a:solidFill>
                  <a:srgbClr val="7030A0"/>
                </a:solidFill>
              </a:rPr>
              <a:t>Conv2d</a:t>
            </a:r>
            <a:r>
              <a:rPr lang="en-US" dirty="0"/>
              <a:t>(channels=</a:t>
            </a:r>
            <a:r>
              <a:rPr lang="en-US" dirty="0">
                <a:solidFill>
                  <a:srgbClr val="0070C0"/>
                </a:solidFill>
              </a:rPr>
              <a:t>384</a:t>
            </a:r>
            <a:r>
              <a:rPr lang="en-US" dirty="0"/>
              <a:t>, </a:t>
            </a:r>
            <a:r>
              <a:rPr lang="en-US" dirty="0" err="1"/>
              <a:t>kernel_size</a:t>
            </a:r>
            <a:r>
              <a:rPr lang="en-US" dirty="0"/>
              <a:t>=</a:t>
            </a:r>
            <a:r>
              <a:rPr lang="en-US" dirty="0">
                <a:solidFill>
                  <a:srgbClr val="0070C0"/>
                </a:solidFill>
              </a:rPr>
              <a:t>3</a:t>
            </a:r>
            <a:r>
              <a:rPr lang="en-US" dirty="0"/>
              <a:t>), </a:t>
            </a:r>
          </a:p>
          <a:p>
            <a:r>
              <a:rPr lang="en-US" dirty="0"/>
              <a:t>	</a:t>
            </a:r>
            <a:r>
              <a:rPr lang="en-US" dirty="0" err="1"/>
              <a:t>nn.</a:t>
            </a:r>
            <a:r>
              <a:rPr lang="en-US" dirty="0" err="1">
                <a:solidFill>
                  <a:srgbClr val="00B050"/>
                </a:solidFill>
              </a:rPr>
              <a:t>BatchNorm</a:t>
            </a:r>
            <a:r>
              <a:rPr lang="en-US" dirty="0"/>
              <a:t>(384),   </a:t>
            </a:r>
            <a:r>
              <a:rPr lang="en-US" dirty="0" err="1"/>
              <a:t>nn.</a:t>
            </a:r>
            <a:r>
              <a:rPr lang="en-US" dirty="0" err="1">
                <a:solidFill>
                  <a:srgbClr val="C00000"/>
                </a:solidFill>
              </a:rPr>
              <a:t>ReLU</a:t>
            </a:r>
            <a:r>
              <a:rPr lang="en-US" dirty="0"/>
              <a:t>(),</a:t>
            </a:r>
          </a:p>
          <a:p>
            <a:r>
              <a:rPr lang="en-US" dirty="0"/>
              <a:t>nn.</a:t>
            </a:r>
            <a:r>
              <a:rPr lang="en-US" dirty="0">
                <a:solidFill>
                  <a:srgbClr val="7030A0"/>
                </a:solidFill>
              </a:rPr>
              <a:t>Conv2d</a:t>
            </a:r>
            <a:r>
              <a:rPr lang="en-US" dirty="0"/>
              <a:t>(channels=</a:t>
            </a:r>
            <a:r>
              <a:rPr lang="en-US" dirty="0">
                <a:solidFill>
                  <a:srgbClr val="0070C0"/>
                </a:solidFill>
              </a:rPr>
              <a:t>384</a:t>
            </a:r>
            <a:r>
              <a:rPr lang="en-US" dirty="0"/>
              <a:t>, </a:t>
            </a:r>
            <a:r>
              <a:rPr lang="en-US" dirty="0" err="1"/>
              <a:t>kernel_size</a:t>
            </a:r>
            <a:r>
              <a:rPr lang="en-US" dirty="0"/>
              <a:t>=</a:t>
            </a:r>
            <a:r>
              <a:rPr lang="en-US" dirty="0">
                <a:solidFill>
                  <a:srgbClr val="0070C0"/>
                </a:solidFill>
              </a:rPr>
              <a:t>3</a:t>
            </a:r>
            <a:r>
              <a:rPr lang="en-US" dirty="0"/>
              <a:t>), </a:t>
            </a:r>
          </a:p>
          <a:p>
            <a:r>
              <a:rPr lang="en-US" dirty="0"/>
              <a:t>	</a:t>
            </a:r>
            <a:r>
              <a:rPr lang="en-US" dirty="0" err="1"/>
              <a:t>nn.</a:t>
            </a:r>
            <a:r>
              <a:rPr lang="en-US" dirty="0" err="1">
                <a:solidFill>
                  <a:srgbClr val="00B050"/>
                </a:solidFill>
              </a:rPr>
              <a:t>BatchNorm</a:t>
            </a:r>
            <a:r>
              <a:rPr lang="en-US" dirty="0"/>
              <a:t>(384),   </a:t>
            </a:r>
            <a:r>
              <a:rPr lang="en-US" dirty="0" err="1"/>
              <a:t>nn.</a:t>
            </a:r>
            <a:r>
              <a:rPr lang="en-US" dirty="0" err="1">
                <a:solidFill>
                  <a:srgbClr val="C00000"/>
                </a:solidFill>
              </a:rPr>
              <a:t>ReLU</a:t>
            </a:r>
            <a:r>
              <a:rPr lang="en-US" dirty="0"/>
              <a:t>(),</a:t>
            </a:r>
          </a:p>
          <a:p>
            <a:r>
              <a:rPr lang="en-US" dirty="0"/>
              <a:t>nn.</a:t>
            </a:r>
            <a:r>
              <a:rPr lang="en-US" dirty="0">
                <a:solidFill>
                  <a:srgbClr val="7030A0"/>
                </a:solidFill>
              </a:rPr>
              <a:t>Conv2d</a:t>
            </a:r>
            <a:r>
              <a:rPr lang="en-US" dirty="0"/>
              <a:t>(channels=</a:t>
            </a:r>
            <a:r>
              <a:rPr lang="en-US" dirty="0">
                <a:solidFill>
                  <a:srgbClr val="0070C0"/>
                </a:solidFill>
              </a:rPr>
              <a:t>256</a:t>
            </a:r>
            <a:r>
              <a:rPr lang="en-US" dirty="0"/>
              <a:t>, </a:t>
            </a:r>
            <a:r>
              <a:rPr lang="en-US" dirty="0" err="1"/>
              <a:t>kernel_size</a:t>
            </a:r>
            <a:r>
              <a:rPr lang="en-US" dirty="0"/>
              <a:t>=</a:t>
            </a:r>
            <a:r>
              <a:rPr lang="en-US" dirty="0">
                <a:solidFill>
                  <a:srgbClr val="0070C0"/>
                </a:solidFill>
              </a:rPr>
              <a:t>3</a:t>
            </a:r>
            <a:r>
              <a:rPr lang="en-US" dirty="0"/>
              <a:t>), </a:t>
            </a:r>
          </a:p>
          <a:p>
            <a:r>
              <a:rPr lang="en-US" dirty="0"/>
              <a:t>	</a:t>
            </a:r>
            <a:r>
              <a:rPr lang="en-US" dirty="0" err="1"/>
              <a:t>nn.</a:t>
            </a:r>
            <a:r>
              <a:rPr lang="en-US" dirty="0" err="1">
                <a:solidFill>
                  <a:srgbClr val="00B050"/>
                </a:solidFill>
              </a:rPr>
              <a:t>BatchNorm</a:t>
            </a:r>
            <a:r>
              <a:rPr lang="en-US" dirty="0"/>
              <a:t>(256),   </a:t>
            </a:r>
            <a:r>
              <a:rPr lang="en-US" dirty="0" err="1"/>
              <a:t>nn.</a:t>
            </a:r>
            <a:r>
              <a:rPr lang="en-US" dirty="0" err="1">
                <a:solidFill>
                  <a:srgbClr val="C00000"/>
                </a:solidFill>
              </a:rPr>
              <a:t>ReLU</a:t>
            </a:r>
            <a:r>
              <a:rPr lang="en-US" dirty="0"/>
              <a:t>(),</a:t>
            </a:r>
          </a:p>
          <a:p>
            <a:r>
              <a:rPr lang="en-US" dirty="0"/>
              <a:t>nn.</a:t>
            </a:r>
            <a:r>
              <a:rPr lang="en-US" dirty="0">
                <a:solidFill>
                  <a:srgbClr val="7030A0"/>
                </a:solidFill>
              </a:rPr>
              <a:t>MaxPool2d</a:t>
            </a:r>
            <a:r>
              <a:rPr lang="en-US" dirty="0"/>
              <a:t>(</a:t>
            </a:r>
            <a:r>
              <a:rPr lang="en-US" dirty="0" err="1"/>
              <a:t>kernel_size</a:t>
            </a:r>
            <a:r>
              <a:rPr lang="en-US" dirty="0"/>
              <a:t>=</a:t>
            </a:r>
            <a:r>
              <a:rPr lang="en-US" dirty="0">
                <a:solidFill>
                  <a:srgbClr val="0070C0"/>
                </a:solidFill>
              </a:rPr>
              <a:t>3</a:t>
            </a:r>
            <a:r>
              <a:rPr lang="en-US" dirty="0"/>
              <a:t>, stride=</a:t>
            </a:r>
            <a:r>
              <a:rPr lang="en-US" dirty="0">
                <a:solidFill>
                  <a:srgbClr val="0070C0"/>
                </a:solidFill>
              </a:rPr>
              <a:t>2</a:t>
            </a:r>
            <a:r>
              <a:rPr lang="en-US" dirty="0"/>
              <a:t>),</a:t>
            </a:r>
          </a:p>
          <a:p>
            <a:r>
              <a:rPr lang="en-US" dirty="0"/>
              <a:t>	</a:t>
            </a:r>
            <a:r>
              <a:rPr lang="en-US" dirty="0" err="1"/>
              <a:t>nn.</a:t>
            </a:r>
            <a:r>
              <a:rPr lang="en-US" b="0" i="0" dirty="0" err="1">
                <a:solidFill>
                  <a:schemeClr val="accent2">
                    <a:lumMod val="75000"/>
                  </a:schemeClr>
                </a:solidFill>
                <a:effectLst/>
                <a:latin typeface="source-code-pro"/>
              </a:rPr>
              <a:t>Dropout</a:t>
            </a:r>
            <a:r>
              <a:rPr lang="en-US" dirty="0"/>
              <a:t>(</a:t>
            </a:r>
            <a:r>
              <a:rPr lang="en-US" dirty="0">
                <a:solidFill>
                  <a:srgbClr val="0070C0"/>
                </a:solidFill>
              </a:rPr>
              <a:t>0.5</a:t>
            </a:r>
            <a:r>
              <a:rPr lang="en-US" dirty="0"/>
              <a:t>),</a:t>
            </a:r>
          </a:p>
          <a:p>
            <a:r>
              <a:rPr lang="en-US" dirty="0" err="1"/>
              <a:t>nn.</a:t>
            </a:r>
            <a:r>
              <a:rPr lang="en-US" b="0" i="0" dirty="0" err="1">
                <a:solidFill>
                  <a:srgbClr val="5C2699"/>
                </a:solidFill>
                <a:effectLst/>
                <a:latin typeface="source-code-pro"/>
              </a:rPr>
              <a:t>Linear</a:t>
            </a:r>
            <a:r>
              <a:rPr lang="en-US" dirty="0"/>
              <a:t>(channels=</a:t>
            </a:r>
            <a:r>
              <a:rPr lang="en-US" dirty="0">
                <a:solidFill>
                  <a:srgbClr val="0070C0"/>
                </a:solidFill>
              </a:rPr>
              <a:t>4096</a:t>
            </a:r>
            <a:r>
              <a:rPr lang="en-US" dirty="0"/>
              <a:t>), </a:t>
            </a:r>
            <a:r>
              <a:rPr lang="en-US" dirty="0" err="1"/>
              <a:t>nn.</a:t>
            </a:r>
            <a:r>
              <a:rPr lang="en-US" dirty="0" err="1">
                <a:solidFill>
                  <a:srgbClr val="C00000"/>
                </a:solidFill>
              </a:rPr>
              <a:t>ReLU</a:t>
            </a:r>
            <a:r>
              <a:rPr lang="en-US" dirty="0"/>
              <a:t>(),</a:t>
            </a:r>
          </a:p>
          <a:p>
            <a:r>
              <a:rPr lang="en-US" dirty="0"/>
              <a:t>	</a:t>
            </a:r>
            <a:r>
              <a:rPr lang="en-US" dirty="0" err="1"/>
              <a:t>nn.</a:t>
            </a:r>
            <a:r>
              <a:rPr lang="en-US" b="0" i="0" dirty="0" err="1">
                <a:solidFill>
                  <a:schemeClr val="accent2">
                    <a:lumMod val="75000"/>
                  </a:schemeClr>
                </a:solidFill>
                <a:effectLst/>
                <a:latin typeface="source-code-pro"/>
              </a:rPr>
              <a:t>Dropout</a:t>
            </a:r>
            <a:r>
              <a:rPr lang="en-US" dirty="0"/>
              <a:t>(</a:t>
            </a:r>
            <a:r>
              <a:rPr lang="en-US" dirty="0">
                <a:solidFill>
                  <a:srgbClr val="0070C0"/>
                </a:solidFill>
              </a:rPr>
              <a:t>0.5</a:t>
            </a:r>
            <a:r>
              <a:rPr lang="en-US" dirty="0"/>
              <a:t>),</a:t>
            </a:r>
          </a:p>
          <a:p>
            <a:r>
              <a:rPr lang="en-US" dirty="0" err="1"/>
              <a:t>nn.</a:t>
            </a:r>
            <a:r>
              <a:rPr lang="en-US" b="0" i="0" dirty="0" err="1">
                <a:solidFill>
                  <a:srgbClr val="5C2699"/>
                </a:solidFill>
                <a:effectLst/>
                <a:latin typeface="source-code-pro"/>
              </a:rPr>
              <a:t>Linear</a:t>
            </a:r>
            <a:r>
              <a:rPr lang="en-US" dirty="0"/>
              <a:t>(channels=</a:t>
            </a:r>
            <a:r>
              <a:rPr lang="en-US" dirty="0">
                <a:solidFill>
                  <a:srgbClr val="0070C0"/>
                </a:solidFill>
              </a:rPr>
              <a:t>4096</a:t>
            </a:r>
            <a:r>
              <a:rPr lang="en-US" dirty="0"/>
              <a:t>), </a:t>
            </a:r>
            <a:r>
              <a:rPr lang="en-US" dirty="0" err="1"/>
              <a:t>nn.</a:t>
            </a:r>
            <a:r>
              <a:rPr lang="en-US" dirty="0" err="1">
                <a:solidFill>
                  <a:srgbClr val="C00000"/>
                </a:solidFill>
              </a:rPr>
              <a:t>ReLU</a:t>
            </a:r>
            <a:r>
              <a:rPr lang="en-US" dirty="0"/>
              <a:t>(),</a:t>
            </a:r>
          </a:p>
          <a:p>
            <a:r>
              <a:rPr lang="en-US" dirty="0" err="1"/>
              <a:t>nn.</a:t>
            </a:r>
            <a:r>
              <a:rPr lang="en-US" b="0" i="0" dirty="0" err="1">
                <a:solidFill>
                  <a:srgbClr val="5C2699"/>
                </a:solidFill>
                <a:effectLst/>
                <a:latin typeface="source-code-pro"/>
              </a:rPr>
              <a:t>Linear</a:t>
            </a:r>
            <a:r>
              <a:rPr lang="en-US" dirty="0"/>
              <a:t>(channels=</a:t>
            </a:r>
            <a:r>
              <a:rPr lang="en-US" dirty="0">
                <a:solidFill>
                  <a:srgbClr val="0070C0"/>
                </a:solidFill>
              </a:rPr>
              <a:t>1000</a:t>
            </a:r>
            <a:r>
              <a:rPr lang="en-US" dirty="0"/>
              <a:t>)</a:t>
            </a:r>
          </a:p>
        </p:txBody>
      </p:sp>
      <p:sp>
        <p:nvSpPr>
          <p:cNvPr id="2" name="Title 1">
            <a:extLst>
              <a:ext uri="{FF2B5EF4-FFF2-40B4-BE49-F238E27FC236}">
                <a16:creationId xmlns:a16="http://schemas.microsoft.com/office/drawing/2014/main" id="{210DEA2D-3836-9BB0-F29C-A2F465FCC96E}"/>
              </a:ext>
            </a:extLst>
          </p:cNvPr>
          <p:cNvSpPr>
            <a:spLocks noGrp="1"/>
          </p:cNvSpPr>
          <p:nvPr>
            <p:ph type="title"/>
          </p:nvPr>
        </p:nvSpPr>
        <p:spPr>
          <a:xfrm>
            <a:off x="552099" y="142167"/>
            <a:ext cx="10515600" cy="627812"/>
          </a:xfrm>
        </p:spPr>
        <p:txBody>
          <a:bodyPr/>
          <a:lstStyle/>
          <a:p>
            <a:r>
              <a:rPr lang="en-US" dirty="0"/>
              <a:t>Vision / Computer Vision History</a:t>
            </a:r>
          </a:p>
        </p:txBody>
      </p:sp>
      <p:sp>
        <p:nvSpPr>
          <p:cNvPr id="4" name="Content Placeholder 2">
            <a:extLst>
              <a:ext uri="{FF2B5EF4-FFF2-40B4-BE49-F238E27FC236}">
                <a16:creationId xmlns:a16="http://schemas.microsoft.com/office/drawing/2014/main" id="{705BD6B1-D3EA-B678-B7AB-FC7DE11DE315}"/>
              </a:ext>
            </a:extLst>
          </p:cNvPr>
          <p:cNvSpPr txBox="1">
            <a:spLocks/>
          </p:cNvSpPr>
          <p:nvPr/>
        </p:nvSpPr>
        <p:spPr>
          <a:xfrm>
            <a:off x="628299" y="788115"/>
            <a:ext cx="5467700" cy="2039539"/>
          </a:xfrm>
          <a:prstGeom prst="rect">
            <a:avLst/>
          </a:prstGeom>
        </p:spPr>
        <p:txBody>
          <a:bodyPr/>
          <a:lstStyle>
            <a:lvl1pPr marL="0" indent="0" algn="l" defTabSz="914400" rtl="0" eaLnBrk="1" latinLnBrk="0" hangingPunct="1">
              <a:lnSpc>
                <a:spcPct val="90000"/>
              </a:lnSpc>
              <a:spcBef>
                <a:spcPts val="1000"/>
              </a:spcBef>
              <a:buFont typeface="Wingdings" panose="05000000000000000000" pitchFamily="2" charset="2"/>
              <a:buNone/>
              <a:defRPr sz="2800" kern="1200">
                <a:solidFill>
                  <a:schemeClr val="accent1">
                    <a:lumMod val="75000"/>
                  </a:schemeClr>
                </a:solidFill>
                <a:latin typeface="+mn-lt"/>
                <a:ea typeface="+mn-ea"/>
                <a:cs typeface="+mn-cs"/>
              </a:defRPr>
            </a:lvl1pPr>
            <a:lvl2pPr marL="230188" indent="-230188"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460375" indent="-230188"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684213" indent="-223838"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914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State-of-the-art Classification</a:t>
            </a: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a:p>
            <a:pPr marL="457200" indent="-457200">
              <a:buFont typeface="Wingdings" panose="05000000000000000000" pitchFamily="2" charset="2"/>
              <a:buChar char="§"/>
            </a:pPr>
            <a:endParaRPr lang="en-US" dirty="0">
              <a:solidFill>
                <a:schemeClr val="tx1"/>
              </a:solidFill>
            </a:endParaRPr>
          </a:p>
        </p:txBody>
      </p:sp>
      <p:sp>
        <p:nvSpPr>
          <p:cNvPr id="8" name="TextBox 7">
            <a:extLst>
              <a:ext uri="{FF2B5EF4-FFF2-40B4-BE49-F238E27FC236}">
                <a16:creationId xmlns:a16="http://schemas.microsoft.com/office/drawing/2014/main" id="{7156E0F4-C04A-AEF9-C6B0-E86789BBEDC7}"/>
              </a:ext>
            </a:extLst>
          </p:cNvPr>
          <p:cNvSpPr txBox="1"/>
          <p:nvPr/>
        </p:nvSpPr>
        <p:spPr>
          <a:xfrm>
            <a:off x="628299" y="5072858"/>
            <a:ext cx="5718072" cy="1508105"/>
          </a:xfrm>
          <a:prstGeom prst="rect">
            <a:avLst/>
          </a:prstGeom>
          <a:noFill/>
          <a:ln w="12700">
            <a:solidFill>
              <a:schemeClr val="accent1">
                <a:lumMod val="75000"/>
              </a:schemeClr>
            </a:solidFill>
          </a:ln>
        </p:spPr>
        <p:txBody>
          <a:bodyPr wrap="square">
            <a:spAutoFit/>
          </a:bodyPr>
          <a:lstStyle/>
          <a:p>
            <a:r>
              <a:rPr lang="en-US" sz="2000" dirty="0">
                <a:solidFill>
                  <a:schemeClr val="accent1">
                    <a:lumMod val="75000"/>
                  </a:schemeClr>
                </a:solidFill>
              </a:rPr>
              <a:t>Network changes (other than bigger, deeper)</a:t>
            </a:r>
          </a:p>
          <a:p>
            <a:pPr marL="285750" indent="-285750">
              <a:buFont typeface="Wingdings" panose="05000000000000000000" pitchFamily="2" charset="2"/>
              <a:buChar char="§"/>
            </a:pPr>
            <a:r>
              <a:rPr lang="en-US" dirty="0"/>
              <a:t>tanh </a:t>
            </a:r>
            <a:r>
              <a:rPr lang="en-US" dirty="0">
                <a:sym typeface="Wingdings" panose="05000000000000000000" pitchFamily="2" charset="2"/>
              </a:rPr>
              <a:t> </a:t>
            </a:r>
            <a:r>
              <a:rPr lang="en-US" dirty="0" err="1">
                <a:sym typeface="Wingdings" panose="05000000000000000000" pitchFamily="2" charset="2"/>
              </a:rPr>
              <a:t>ReLU</a:t>
            </a:r>
            <a:endParaRPr lang="en-US" dirty="0">
              <a:sym typeface="Wingdings" panose="05000000000000000000" pitchFamily="2" charset="2"/>
            </a:endParaRPr>
          </a:p>
          <a:p>
            <a:pPr marL="285750" indent="-285750">
              <a:buFont typeface="Wingdings" panose="05000000000000000000" pitchFamily="2" charset="2"/>
              <a:buChar char="§"/>
            </a:pPr>
            <a:r>
              <a:rPr lang="en-US" dirty="0">
                <a:sym typeface="Wingdings" panose="05000000000000000000" pitchFamily="2" charset="2"/>
              </a:rPr>
              <a:t>Avg Pool  Max Pool</a:t>
            </a:r>
          </a:p>
          <a:p>
            <a:pPr marL="285750" indent="-285750">
              <a:buFont typeface="Wingdings" panose="05000000000000000000" pitchFamily="2" charset="2"/>
              <a:buChar char="§"/>
            </a:pPr>
            <a:r>
              <a:rPr lang="en-US" dirty="0">
                <a:sym typeface="Wingdings" panose="05000000000000000000" pitchFamily="2" charset="2"/>
              </a:rPr>
              <a:t>+ Batch Normalization (keep values in reasonable range)</a:t>
            </a:r>
          </a:p>
          <a:p>
            <a:pPr marL="285750" indent="-285750">
              <a:buFont typeface="Wingdings" panose="05000000000000000000" pitchFamily="2" charset="2"/>
              <a:buChar char="§"/>
            </a:pPr>
            <a:r>
              <a:rPr lang="en-US" dirty="0">
                <a:sym typeface="Wingdings" panose="05000000000000000000" pitchFamily="2" charset="2"/>
              </a:rPr>
              <a:t>+ Dropout (form of regularization)</a:t>
            </a:r>
          </a:p>
        </p:txBody>
      </p:sp>
      <p:pic>
        <p:nvPicPr>
          <p:cNvPr id="5" name="Picture 4">
            <a:extLst>
              <a:ext uri="{FF2B5EF4-FFF2-40B4-BE49-F238E27FC236}">
                <a16:creationId xmlns:a16="http://schemas.microsoft.com/office/drawing/2014/main" id="{D09F1262-96A5-1A19-7951-7DF770D46487}"/>
              </a:ext>
            </a:extLst>
          </p:cNvPr>
          <p:cNvPicPr>
            <a:picLocks noChangeAspect="1"/>
          </p:cNvPicPr>
          <p:nvPr/>
        </p:nvPicPr>
        <p:blipFill>
          <a:blip r:embed="rId2"/>
          <a:stretch>
            <a:fillRect/>
          </a:stretch>
        </p:blipFill>
        <p:spPr>
          <a:xfrm>
            <a:off x="552099" y="1348321"/>
            <a:ext cx="4324701" cy="2397746"/>
          </a:xfrm>
          <a:prstGeom prst="rect">
            <a:avLst/>
          </a:prstGeom>
        </p:spPr>
      </p:pic>
    </p:spTree>
    <p:extLst>
      <p:ext uri="{BB962C8B-B14F-4D97-AF65-F5344CB8AC3E}">
        <p14:creationId xmlns:p14="http://schemas.microsoft.com/office/powerpoint/2010/main" val="18189464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B3388-5220-C326-9D9F-2F6EDB4906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090618-226E-ABA1-6C1B-787798887BEA}"/>
              </a:ext>
            </a:extLst>
          </p:cNvPr>
          <p:cNvSpPr>
            <a:spLocks noGrp="1"/>
          </p:cNvSpPr>
          <p:nvPr>
            <p:ph type="title"/>
          </p:nvPr>
        </p:nvSpPr>
        <p:spPr>
          <a:xfrm>
            <a:off x="391885" y="342709"/>
            <a:ext cx="11593285" cy="1325563"/>
          </a:xfrm>
        </p:spPr>
        <p:txBody>
          <a:bodyPr>
            <a:normAutofit/>
          </a:bodyPr>
          <a:lstStyle/>
          <a:p>
            <a:r>
              <a:rPr lang="en-US" dirty="0"/>
              <a:t>2012: </a:t>
            </a:r>
            <a:r>
              <a:rPr lang="en-US" dirty="0" err="1"/>
              <a:t>AlexNet</a:t>
            </a:r>
            <a:r>
              <a:rPr lang="en-US" dirty="0"/>
              <a:t> (+ ImageNet + GPUs) opened doors</a:t>
            </a:r>
          </a:p>
        </p:txBody>
      </p:sp>
      <p:pic>
        <p:nvPicPr>
          <p:cNvPr id="5" name="Picture 4">
            <a:extLst>
              <a:ext uri="{FF2B5EF4-FFF2-40B4-BE49-F238E27FC236}">
                <a16:creationId xmlns:a16="http://schemas.microsoft.com/office/drawing/2014/main" id="{6AE55227-144F-B7A4-3E53-CC6FC4539D4B}"/>
              </a:ext>
            </a:extLst>
          </p:cNvPr>
          <p:cNvPicPr>
            <a:picLocks noChangeAspect="1"/>
          </p:cNvPicPr>
          <p:nvPr/>
        </p:nvPicPr>
        <p:blipFill rotWithShape="1">
          <a:blip r:embed="rId2"/>
          <a:srcRect l="7759" t="11169" r="15056" b="12666"/>
          <a:stretch/>
        </p:blipFill>
        <p:spPr>
          <a:xfrm>
            <a:off x="7195457" y="1254615"/>
            <a:ext cx="4816789" cy="2624395"/>
          </a:xfrm>
          <a:prstGeom prst="rect">
            <a:avLst/>
          </a:prstGeom>
        </p:spPr>
      </p:pic>
      <p:sp>
        <p:nvSpPr>
          <p:cNvPr id="6" name="TextBox 5">
            <a:extLst>
              <a:ext uri="{FF2B5EF4-FFF2-40B4-BE49-F238E27FC236}">
                <a16:creationId xmlns:a16="http://schemas.microsoft.com/office/drawing/2014/main" id="{374FAADA-A357-0F1A-5C5B-8357233B2D56}"/>
              </a:ext>
            </a:extLst>
          </p:cNvPr>
          <p:cNvSpPr txBox="1"/>
          <p:nvPr/>
        </p:nvSpPr>
        <p:spPr>
          <a:xfrm>
            <a:off x="418961" y="6343935"/>
            <a:ext cx="7859484" cy="342711"/>
          </a:xfrm>
          <a:prstGeom prst="rect">
            <a:avLst/>
          </a:prstGeom>
          <a:noFill/>
        </p:spPr>
        <p:txBody>
          <a:bodyPr wrap="square"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err="1">
                <a:ln>
                  <a:noFill/>
                </a:ln>
                <a:effectLst/>
                <a:uLnTx/>
                <a:uFillTx/>
                <a:ea typeface="+mn-ea"/>
                <a:cs typeface="+mn-cs"/>
              </a:rPr>
              <a:t>Kaiming</a:t>
            </a:r>
            <a:r>
              <a:rPr kumimoji="0" lang="en-US" b="0" i="0" u="none" strike="noStrike" kern="1200" cap="none" spc="0" normalizeH="0" baseline="0" noProof="0" dirty="0">
                <a:ln>
                  <a:noFill/>
                </a:ln>
                <a:effectLst/>
                <a:uLnTx/>
                <a:uFillTx/>
                <a:ea typeface="+mn-ea"/>
                <a:cs typeface="+mn-cs"/>
              </a:rPr>
              <a:t> He, et al, Deep Residual Learning for Image Recognition </a:t>
            </a:r>
          </a:p>
        </p:txBody>
      </p:sp>
      <p:sp>
        <p:nvSpPr>
          <p:cNvPr id="3" name="Content Placeholder 2">
            <a:extLst>
              <a:ext uri="{FF2B5EF4-FFF2-40B4-BE49-F238E27FC236}">
                <a16:creationId xmlns:a16="http://schemas.microsoft.com/office/drawing/2014/main" id="{7E2142F9-EA96-EFCA-2261-AD649E315B24}"/>
              </a:ext>
            </a:extLst>
          </p:cNvPr>
          <p:cNvSpPr txBox="1">
            <a:spLocks/>
          </p:cNvSpPr>
          <p:nvPr/>
        </p:nvSpPr>
        <p:spPr>
          <a:xfrm>
            <a:off x="418961" y="995371"/>
            <a:ext cx="7044474" cy="1325563"/>
          </a:xfrm>
          <a:prstGeom prst="rect">
            <a:avLst/>
          </a:prstGeom>
        </p:spPr>
        <p:txBody>
          <a:bodyPr/>
          <a:lstStyle>
            <a:lvl1pPr marL="0" indent="0" algn="l" defTabSz="914400" rtl="0" eaLnBrk="1" latinLnBrk="0" hangingPunct="1">
              <a:lnSpc>
                <a:spcPct val="90000"/>
              </a:lnSpc>
              <a:spcBef>
                <a:spcPts val="1000"/>
              </a:spcBef>
              <a:buFont typeface="Wingdings" panose="05000000000000000000" pitchFamily="2" charset="2"/>
              <a:buNone/>
              <a:defRPr sz="2800" kern="1200">
                <a:solidFill>
                  <a:schemeClr val="accent1">
                    <a:lumMod val="75000"/>
                  </a:schemeClr>
                </a:solidFill>
                <a:latin typeface="+mn-lt"/>
                <a:ea typeface="+mn-ea"/>
                <a:cs typeface="+mn-cs"/>
              </a:defRPr>
            </a:lvl1pPr>
            <a:lvl2pPr marL="230188" indent="-230188"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460375" indent="-230188"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684213" indent="-223838"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914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Key</a:t>
            </a:r>
          </a:p>
          <a:p>
            <a:pPr marL="457200" indent="-457200">
              <a:buFont typeface="Wingdings" panose="05000000000000000000" pitchFamily="2" charset="2"/>
              <a:buChar char="§"/>
            </a:pPr>
            <a:r>
              <a:rPr lang="en-US" dirty="0">
                <a:solidFill>
                  <a:schemeClr val="tx1"/>
                </a:solidFill>
              </a:rPr>
              <a:t>Network + Data + Compute</a:t>
            </a:r>
          </a:p>
          <a:p>
            <a:endParaRPr lang="en-US" dirty="0">
              <a:solidFill>
                <a:schemeClr val="tx1"/>
              </a:solidFill>
            </a:endParaRPr>
          </a:p>
          <a:p>
            <a:r>
              <a:rPr lang="en-US" dirty="0"/>
              <a:t>Additional innovations</a:t>
            </a:r>
          </a:p>
          <a:p>
            <a:pPr marL="457200" indent="-457200">
              <a:buFont typeface="Wingdings" panose="05000000000000000000" pitchFamily="2" charset="2"/>
              <a:buChar char="§"/>
            </a:pPr>
            <a:r>
              <a:rPr lang="en-US" dirty="0">
                <a:solidFill>
                  <a:schemeClr val="tx1"/>
                </a:solidFill>
              </a:rPr>
              <a:t>Deep learning toolkits</a:t>
            </a:r>
          </a:p>
          <a:p>
            <a:pPr marL="917575" lvl="2" indent="-457200"/>
            <a:r>
              <a:rPr lang="en-US" sz="2800" dirty="0">
                <a:solidFill>
                  <a:schemeClr val="tx1"/>
                </a:solidFill>
              </a:rPr>
              <a:t>(Caffe</a:t>
            </a:r>
            <a:r>
              <a:rPr lang="en-US" sz="2800" dirty="0">
                <a:solidFill>
                  <a:schemeClr val="tx1"/>
                </a:solidFill>
                <a:sym typeface="Wingdings" panose="05000000000000000000" pitchFamily="2" charset="2"/>
              </a:rPr>
              <a:t>, Torch)  (</a:t>
            </a:r>
            <a:r>
              <a:rPr lang="en-US" sz="2800" dirty="0" err="1">
                <a:solidFill>
                  <a:schemeClr val="tx1"/>
                </a:solidFill>
                <a:sym typeface="Wingdings" panose="05000000000000000000" pitchFamily="2" charset="2"/>
              </a:rPr>
              <a:t>PyTorch</a:t>
            </a:r>
            <a:r>
              <a:rPr lang="en-US" sz="2800" dirty="0">
                <a:solidFill>
                  <a:schemeClr val="tx1"/>
                </a:solidFill>
                <a:sym typeface="Wingdings" panose="05000000000000000000" pitchFamily="2" charset="2"/>
              </a:rPr>
              <a:t>, </a:t>
            </a:r>
            <a:r>
              <a:rPr lang="en-US" sz="2800" dirty="0" err="1">
                <a:solidFill>
                  <a:schemeClr val="tx1"/>
                </a:solidFill>
                <a:sym typeface="Wingdings" panose="05000000000000000000" pitchFamily="2" charset="2"/>
              </a:rPr>
              <a:t>Tensorflow</a:t>
            </a:r>
            <a:r>
              <a:rPr lang="en-US" sz="2800" dirty="0">
                <a:solidFill>
                  <a:schemeClr val="tx1"/>
                </a:solidFill>
                <a:sym typeface="Wingdings" panose="05000000000000000000" pitchFamily="2" charset="2"/>
              </a:rPr>
              <a:t>)</a:t>
            </a:r>
          </a:p>
          <a:p>
            <a:pPr marL="917575" lvl="2" indent="-457200"/>
            <a:r>
              <a:rPr lang="en-US" sz="2800" dirty="0"/>
              <a:t>"Model zoos"</a:t>
            </a:r>
            <a:endParaRPr lang="en-US" sz="2800" dirty="0">
              <a:solidFill>
                <a:schemeClr val="tx1"/>
              </a:solidFill>
            </a:endParaRPr>
          </a:p>
          <a:p>
            <a:pPr marL="457200" indent="-457200">
              <a:buFont typeface="Wingdings" panose="05000000000000000000" pitchFamily="2" charset="2"/>
              <a:buChar char="§"/>
            </a:pPr>
            <a:r>
              <a:rPr lang="en-US" dirty="0">
                <a:solidFill>
                  <a:schemeClr val="tx1"/>
                </a:solidFill>
              </a:rPr>
              <a:t>Residual connections (</a:t>
            </a:r>
            <a:r>
              <a:rPr lang="en-US" dirty="0" err="1">
                <a:solidFill>
                  <a:schemeClr val="tx1"/>
                </a:solidFill>
              </a:rPr>
              <a:t>ResNet</a:t>
            </a:r>
            <a:r>
              <a:rPr lang="en-US" dirty="0">
                <a:solidFill>
                  <a:schemeClr val="tx1"/>
                </a:solidFill>
              </a:rPr>
              <a:t>)</a:t>
            </a:r>
          </a:p>
          <a:p>
            <a:pPr marL="917575" lvl="2" indent="-457200"/>
            <a:r>
              <a:rPr lang="en-US" sz="2800" dirty="0">
                <a:solidFill>
                  <a:schemeClr val="tx1"/>
                </a:solidFill>
              </a:rPr>
              <a:t>(aka skip connections)</a:t>
            </a:r>
            <a:endParaRPr lang="en-US" sz="2800" dirty="0">
              <a:solidFill>
                <a:schemeClr val="tx1"/>
              </a:solidFill>
              <a:sym typeface="Wingdings" panose="05000000000000000000" pitchFamily="2" charset="2"/>
            </a:endParaRPr>
          </a:p>
          <a:p>
            <a:pPr marL="917575" lvl="2" indent="-457200"/>
            <a:r>
              <a:rPr lang="en-US" sz="2800" dirty="0">
                <a:solidFill>
                  <a:schemeClr val="tx1"/>
                </a:solidFill>
                <a:sym typeface="Wingdings" panose="05000000000000000000" pitchFamily="2" charset="2"/>
              </a:rPr>
              <a:t>Shortcuts for information flow (forward and backward) </a:t>
            </a:r>
            <a:endParaRPr lang="en-US" dirty="0">
              <a:solidFill>
                <a:schemeClr val="tx1"/>
              </a:solidFill>
            </a:endParaRPr>
          </a:p>
        </p:txBody>
      </p:sp>
      <p:pic>
        <p:nvPicPr>
          <p:cNvPr id="8" name="Picture 7">
            <a:extLst>
              <a:ext uri="{FF2B5EF4-FFF2-40B4-BE49-F238E27FC236}">
                <a16:creationId xmlns:a16="http://schemas.microsoft.com/office/drawing/2014/main" id="{3390E31F-3E59-A2CE-04A1-ACB4B3DEA920}"/>
              </a:ext>
            </a:extLst>
          </p:cNvPr>
          <p:cNvPicPr>
            <a:picLocks noChangeAspect="1"/>
          </p:cNvPicPr>
          <p:nvPr/>
        </p:nvPicPr>
        <p:blipFill>
          <a:blip r:embed="rId3"/>
          <a:stretch>
            <a:fillRect/>
          </a:stretch>
        </p:blipFill>
        <p:spPr>
          <a:xfrm>
            <a:off x="8093388" y="4370647"/>
            <a:ext cx="3494594" cy="1973288"/>
          </a:xfrm>
          <a:prstGeom prst="rect">
            <a:avLst/>
          </a:prstGeom>
        </p:spPr>
      </p:pic>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CAE45143-4B30-7750-1F4F-9D7E4B44D6A5}"/>
                  </a:ext>
                </a:extLst>
              </p14:cNvPr>
              <p14:cNvContentPartPr/>
              <p14:nvPr/>
            </p14:nvContentPartPr>
            <p14:xfrm>
              <a:off x="180360" y="1938600"/>
              <a:ext cx="10605240" cy="4331880"/>
            </p14:xfrm>
          </p:contentPart>
        </mc:Choice>
        <mc:Fallback xmlns="">
          <p:pic>
            <p:nvPicPr>
              <p:cNvPr id="4" name="Ink 3">
                <a:extLst>
                  <a:ext uri="{FF2B5EF4-FFF2-40B4-BE49-F238E27FC236}">
                    <a16:creationId xmlns:a16="http://schemas.microsoft.com/office/drawing/2014/main" id="{CAE45143-4B30-7750-1F4F-9D7E4B44D6A5}"/>
                  </a:ext>
                </a:extLst>
              </p:cNvPr>
              <p:cNvPicPr/>
              <p:nvPr/>
            </p:nvPicPr>
            <p:blipFill>
              <a:blip r:embed="rId5"/>
              <a:stretch>
                <a:fillRect/>
              </a:stretch>
            </p:blipFill>
            <p:spPr>
              <a:xfrm>
                <a:off x="171000" y="1929240"/>
                <a:ext cx="10623960" cy="4350600"/>
              </a:xfrm>
              <a:prstGeom prst="rect">
                <a:avLst/>
              </a:prstGeom>
            </p:spPr>
          </p:pic>
        </mc:Fallback>
      </mc:AlternateContent>
    </p:spTree>
    <p:extLst>
      <p:ext uri="{BB962C8B-B14F-4D97-AF65-F5344CB8AC3E}">
        <p14:creationId xmlns:p14="http://schemas.microsoft.com/office/powerpoint/2010/main" val="455121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B3388-5220-C326-9D9F-2F6EDB4906B8}"/>
            </a:ext>
          </a:extLst>
        </p:cNvPr>
        <p:cNvGrpSpPr/>
        <p:nvPr/>
      </p:nvGrpSpPr>
      <p:grpSpPr>
        <a:xfrm>
          <a:off x="0" y="0"/>
          <a:ext cx="0" cy="0"/>
          <a:chOff x="0" y="0"/>
          <a:chExt cx="0" cy="0"/>
        </a:xfrm>
      </p:grpSpPr>
      <p:pic>
        <p:nvPicPr>
          <p:cNvPr id="14" name="Picture 13" descr="A diagram of a mathematical equation&#10;&#10;Description automatically generated with medium confidence">
            <a:extLst>
              <a:ext uri="{FF2B5EF4-FFF2-40B4-BE49-F238E27FC236}">
                <a16:creationId xmlns:a16="http://schemas.microsoft.com/office/drawing/2014/main" id="{0028D2F1-F8A9-BA9D-162D-B215F6BD69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915" y="1500600"/>
            <a:ext cx="6399532" cy="14031634"/>
          </a:xfrm>
          <a:prstGeom prst="rect">
            <a:avLst/>
          </a:prstGeom>
        </p:spPr>
      </p:pic>
      <p:sp>
        <p:nvSpPr>
          <p:cNvPr id="12" name="TextBox 11">
            <a:extLst>
              <a:ext uri="{FF2B5EF4-FFF2-40B4-BE49-F238E27FC236}">
                <a16:creationId xmlns:a16="http://schemas.microsoft.com/office/drawing/2014/main" id="{50B943C9-2EAA-7E5A-DCE6-E6AF698D028F}"/>
              </a:ext>
            </a:extLst>
          </p:cNvPr>
          <p:cNvSpPr txBox="1"/>
          <p:nvPr/>
        </p:nvSpPr>
        <p:spPr>
          <a:xfrm>
            <a:off x="593905" y="-203017"/>
            <a:ext cx="6694714" cy="2031325"/>
          </a:xfrm>
          <a:prstGeom prst="rect">
            <a:avLst/>
          </a:prstGeom>
          <a:solidFill>
            <a:schemeClr val="bg1"/>
          </a:solidFill>
        </p:spPr>
        <p:txBody>
          <a:bodyPr wrap="square" rtlCol="0" anchor="b">
            <a:spAutoFit/>
          </a:bodyPr>
          <a:lstStyle/>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VGG-19	        34-layer plain	         34-layer residual</a:t>
            </a:r>
          </a:p>
        </p:txBody>
      </p:sp>
      <p:sp>
        <p:nvSpPr>
          <p:cNvPr id="2" name="Title 1">
            <a:extLst>
              <a:ext uri="{FF2B5EF4-FFF2-40B4-BE49-F238E27FC236}">
                <a16:creationId xmlns:a16="http://schemas.microsoft.com/office/drawing/2014/main" id="{A4090618-226E-ABA1-6C1B-787798887BEA}"/>
              </a:ext>
            </a:extLst>
          </p:cNvPr>
          <p:cNvSpPr>
            <a:spLocks noGrp="1"/>
          </p:cNvSpPr>
          <p:nvPr>
            <p:ph type="title"/>
          </p:nvPr>
        </p:nvSpPr>
        <p:spPr>
          <a:xfrm>
            <a:off x="391885" y="342709"/>
            <a:ext cx="11593285" cy="1325563"/>
          </a:xfrm>
        </p:spPr>
        <p:txBody>
          <a:bodyPr>
            <a:normAutofit/>
          </a:bodyPr>
          <a:lstStyle/>
          <a:p>
            <a:r>
              <a:rPr lang="en-US" dirty="0"/>
              <a:t>2012: </a:t>
            </a:r>
            <a:r>
              <a:rPr lang="en-US" dirty="0" err="1"/>
              <a:t>AlexNet</a:t>
            </a:r>
            <a:r>
              <a:rPr lang="en-US" dirty="0"/>
              <a:t> (+ ImageNet + GPUs) opened doors</a:t>
            </a:r>
          </a:p>
        </p:txBody>
      </p:sp>
      <p:pic>
        <p:nvPicPr>
          <p:cNvPr id="5" name="Picture 4">
            <a:extLst>
              <a:ext uri="{FF2B5EF4-FFF2-40B4-BE49-F238E27FC236}">
                <a16:creationId xmlns:a16="http://schemas.microsoft.com/office/drawing/2014/main" id="{6AE55227-144F-B7A4-3E53-CC6FC4539D4B}"/>
              </a:ext>
            </a:extLst>
          </p:cNvPr>
          <p:cNvPicPr>
            <a:picLocks noChangeAspect="1"/>
          </p:cNvPicPr>
          <p:nvPr/>
        </p:nvPicPr>
        <p:blipFill rotWithShape="1">
          <a:blip r:embed="rId3"/>
          <a:srcRect l="7759" t="11169" r="15056" b="12666"/>
          <a:stretch/>
        </p:blipFill>
        <p:spPr>
          <a:xfrm>
            <a:off x="7195457" y="1254615"/>
            <a:ext cx="4816789" cy="2624395"/>
          </a:xfrm>
          <a:prstGeom prst="rect">
            <a:avLst/>
          </a:prstGeom>
        </p:spPr>
      </p:pic>
      <p:sp>
        <p:nvSpPr>
          <p:cNvPr id="6" name="TextBox 5">
            <a:extLst>
              <a:ext uri="{FF2B5EF4-FFF2-40B4-BE49-F238E27FC236}">
                <a16:creationId xmlns:a16="http://schemas.microsoft.com/office/drawing/2014/main" id="{374FAADA-A357-0F1A-5C5B-8357233B2D56}"/>
              </a:ext>
            </a:extLst>
          </p:cNvPr>
          <p:cNvSpPr txBox="1"/>
          <p:nvPr/>
        </p:nvSpPr>
        <p:spPr>
          <a:xfrm>
            <a:off x="364809" y="1005490"/>
            <a:ext cx="7859484" cy="342711"/>
          </a:xfrm>
          <a:prstGeom prst="rect">
            <a:avLst/>
          </a:prstGeom>
          <a:noFill/>
        </p:spPr>
        <p:txBody>
          <a:bodyPr wrap="square"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err="1">
                <a:ln>
                  <a:noFill/>
                </a:ln>
                <a:effectLst/>
                <a:uLnTx/>
                <a:uFillTx/>
                <a:ea typeface="+mn-ea"/>
                <a:cs typeface="+mn-cs"/>
              </a:rPr>
              <a:t>Kaiming</a:t>
            </a:r>
            <a:r>
              <a:rPr kumimoji="0" lang="en-US" b="0" i="0" u="none" strike="noStrike" kern="1200" cap="none" spc="0" normalizeH="0" baseline="0" noProof="0" dirty="0">
                <a:ln>
                  <a:noFill/>
                </a:ln>
                <a:effectLst/>
                <a:uLnTx/>
                <a:uFillTx/>
                <a:ea typeface="+mn-ea"/>
                <a:cs typeface="+mn-cs"/>
              </a:rPr>
              <a:t> He, et al, Deep Residual Learning for Image Recognition </a:t>
            </a:r>
          </a:p>
        </p:txBody>
      </p:sp>
      <p:pic>
        <p:nvPicPr>
          <p:cNvPr id="8" name="Picture 7">
            <a:extLst>
              <a:ext uri="{FF2B5EF4-FFF2-40B4-BE49-F238E27FC236}">
                <a16:creationId xmlns:a16="http://schemas.microsoft.com/office/drawing/2014/main" id="{3390E31F-3E59-A2CE-04A1-ACB4B3DEA920}"/>
              </a:ext>
            </a:extLst>
          </p:cNvPr>
          <p:cNvPicPr>
            <a:picLocks noChangeAspect="1"/>
          </p:cNvPicPr>
          <p:nvPr/>
        </p:nvPicPr>
        <p:blipFill>
          <a:blip r:embed="rId4"/>
          <a:stretch>
            <a:fillRect/>
          </a:stretch>
        </p:blipFill>
        <p:spPr>
          <a:xfrm>
            <a:off x="8093388" y="4370647"/>
            <a:ext cx="3494594" cy="1973288"/>
          </a:xfrm>
          <a:prstGeom prst="rect">
            <a:avLst/>
          </a:prstGeom>
        </p:spPr>
      </p:pic>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26CD4D28-9568-A99F-FFA5-C91E962CA7AE}"/>
                  </a:ext>
                </a:extLst>
              </p14:cNvPr>
              <p14:cNvContentPartPr/>
              <p14:nvPr/>
            </p14:nvContentPartPr>
            <p14:xfrm>
              <a:off x="6564240" y="3535560"/>
              <a:ext cx="525240" cy="554400"/>
            </p14:xfrm>
          </p:contentPart>
        </mc:Choice>
        <mc:Fallback xmlns="">
          <p:pic>
            <p:nvPicPr>
              <p:cNvPr id="3" name="Ink 2">
                <a:extLst>
                  <a:ext uri="{FF2B5EF4-FFF2-40B4-BE49-F238E27FC236}">
                    <a16:creationId xmlns:a16="http://schemas.microsoft.com/office/drawing/2014/main" id="{26CD4D28-9568-A99F-FFA5-C91E962CA7AE}"/>
                  </a:ext>
                </a:extLst>
              </p:cNvPr>
              <p:cNvPicPr/>
              <p:nvPr/>
            </p:nvPicPr>
            <p:blipFill>
              <a:blip r:embed="rId6"/>
              <a:stretch>
                <a:fillRect/>
              </a:stretch>
            </p:blipFill>
            <p:spPr>
              <a:xfrm>
                <a:off x="6554880" y="3526200"/>
                <a:ext cx="543960" cy="573120"/>
              </a:xfrm>
              <a:prstGeom prst="rect">
                <a:avLst/>
              </a:prstGeom>
            </p:spPr>
          </p:pic>
        </mc:Fallback>
      </mc:AlternateContent>
    </p:spTree>
    <p:extLst>
      <p:ext uri="{BB962C8B-B14F-4D97-AF65-F5344CB8AC3E}">
        <p14:creationId xmlns:p14="http://schemas.microsoft.com/office/powerpoint/2010/main" val="1149461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1" accel="100000" fill="remove" nodeType="clickEffect">
                                  <p:stCondLst>
                                    <p:cond delay="0"/>
                                  </p:stCondLst>
                                  <p:childTnLst>
                                    <p:anim calcmode="lin" valueType="num">
                                      <p:cBhvr additive="base">
                                        <p:cTn id="6" dur="5000"/>
                                        <p:tgtEl>
                                          <p:spTgt spid="14"/>
                                        </p:tgtEl>
                                        <p:attrNameLst>
                                          <p:attrName>ppt_x</p:attrName>
                                        </p:attrNameLst>
                                      </p:cBhvr>
                                      <p:tavLst>
                                        <p:tav tm="0">
                                          <p:val>
                                            <p:strVal val="ppt_x"/>
                                          </p:val>
                                        </p:tav>
                                        <p:tav tm="100000">
                                          <p:val>
                                            <p:strVal val="ppt_x"/>
                                          </p:val>
                                        </p:tav>
                                      </p:tavLst>
                                    </p:anim>
                                    <p:anim calcmode="lin" valueType="num">
                                      <p:cBhvr additive="base">
                                        <p:cTn id="7" dur="5000"/>
                                        <p:tgtEl>
                                          <p:spTgt spid="14"/>
                                        </p:tgtEl>
                                        <p:attrNameLst>
                                          <p:attrName>ppt_y</p:attrName>
                                        </p:attrNameLst>
                                      </p:cBhvr>
                                      <p:tavLst>
                                        <p:tav tm="0">
                                          <p:val>
                                            <p:strVal val="ppt_y"/>
                                          </p:val>
                                        </p:tav>
                                        <p:tav tm="100000">
                                          <p:val>
                                            <p:strVal val="0-ppt_h/2"/>
                                          </p:val>
                                        </p:tav>
                                      </p:tavLst>
                                    </p:anim>
                                    <p:set>
                                      <p:cBhvr>
                                        <p:cTn id="8" dur="1" fill="hold">
                                          <p:stCondLst>
                                            <p:cond delay="4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EBE0F6-B711-E374-FAE6-99485782E7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86C383-F532-97C0-6075-0C75A03492E3}"/>
              </a:ext>
            </a:extLst>
          </p:cNvPr>
          <p:cNvSpPr>
            <a:spLocks noGrp="1"/>
          </p:cNvSpPr>
          <p:nvPr>
            <p:ph type="title"/>
          </p:nvPr>
        </p:nvSpPr>
        <p:spPr/>
        <p:txBody>
          <a:bodyPr/>
          <a:lstStyle/>
          <a:p>
            <a:r>
              <a:rPr lang="en-US" dirty="0"/>
              <a:t>Neural Networks for Images</a:t>
            </a:r>
          </a:p>
        </p:txBody>
      </p:sp>
      <p:sp>
        <p:nvSpPr>
          <p:cNvPr id="3" name="Content Placeholder 2">
            <a:extLst>
              <a:ext uri="{FF2B5EF4-FFF2-40B4-BE49-F238E27FC236}">
                <a16:creationId xmlns:a16="http://schemas.microsoft.com/office/drawing/2014/main" id="{B4D8A339-B88C-65E2-221A-49950E7092BD}"/>
              </a:ext>
            </a:extLst>
          </p:cNvPr>
          <p:cNvSpPr>
            <a:spLocks noGrp="1"/>
          </p:cNvSpPr>
          <p:nvPr>
            <p:ph idx="1"/>
          </p:nvPr>
        </p:nvSpPr>
        <p:spPr/>
        <p:txBody>
          <a:bodyPr/>
          <a:lstStyle/>
          <a:p>
            <a:pPr marL="514350" indent="-514350">
              <a:lnSpc>
                <a:spcPct val="150000"/>
              </a:lnSpc>
              <a:buFont typeface="+mj-lt"/>
              <a:buAutoNum type="arabicPeriod"/>
            </a:pPr>
            <a:r>
              <a:rPr lang="en-US" dirty="0"/>
              <a:t>Image features (redux)</a:t>
            </a:r>
          </a:p>
          <a:p>
            <a:pPr marL="514350" indent="-514350">
              <a:lnSpc>
                <a:spcPct val="150000"/>
              </a:lnSpc>
              <a:buFont typeface="+mj-lt"/>
              <a:buAutoNum type="arabicPeriod"/>
            </a:pPr>
            <a:r>
              <a:rPr lang="en-US" dirty="0"/>
              <a:t>Computer vision tasks</a:t>
            </a:r>
          </a:p>
          <a:p>
            <a:pPr marL="514350" indent="-514350">
              <a:lnSpc>
                <a:spcPct val="150000"/>
              </a:lnSpc>
              <a:buFont typeface="+mj-lt"/>
              <a:buAutoNum type="arabicPeriod"/>
            </a:pPr>
            <a:r>
              <a:rPr lang="en-US" dirty="0"/>
              <a:t>Computer vision history</a:t>
            </a:r>
          </a:p>
          <a:p>
            <a:pPr lvl="3">
              <a:lnSpc>
                <a:spcPct val="150000"/>
              </a:lnSpc>
            </a:pPr>
            <a:r>
              <a:rPr lang="en-US" sz="2800" dirty="0"/>
              <a:t> Old school computer vision</a:t>
            </a:r>
          </a:p>
          <a:p>
            <a:pPr lvl="3">
              <a:lnSpc>
                <a:spcPct val="150000"/>
              </a:lnSpc>
            </a:pPr>
            <a:r>
              <a:rPr lang="en-US" sz="2800" dirty="0"/>
              <a:t> Image features and classification</a:t>
            </a:r>
          </a:p>
          <a:p>
            <a:pPr lvl="3">
              <a:lnSpc>
                <a:spcPct val="150000"/>
              </a:lnSpc>
            </a:pPr>
            <a:r>
              <a:rPr lang="en-US" sz="2800" dirty="0"/>
              <a:t> Deep learning boom</a:t>
            </a:r>
          </a:p>
          <a:p>
            <a:pPr marL="514350" indent="-514350">
              <a:lnSpc>
                <a:spcPct val="150000"/>
              </a:lnSpc>
              <a:buFont typeface="+mj-lt"/>
              <a:buAutoNum type="arabicPeriod"/>
            </a:pPr>
            <a:r>
              <a:rPr lang="en-US" dirty="0"/>
              <a:t>Convolution “nuts and bolts”</a:t>
            </a:r>
          </a:p>
          <a:p>
            <a:pPr marL="0" indent="0">
              <a:buNone/>
            </a:pPr>
            <a:endParaRPr lang="en-US" dirty="0"/>
          </a:p>
        </p:txBody>
      </p:sp>
      <p:pic>
        <p:nvPicPr>
          <p:cNvPr id="5" name="Picture 2">
            <a:extLst>
              <a:ext uri="{FF2B5EF4-FFF2-40B4-BE49-F238E27FC236}">
                <a16:creationId xmlns:a16="http://schemas.microsoft.com/office/drawing/2014/main" id="{22C43BB1-6EB1-5FBA-B221-DC4B1C015B1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4131"/>
          <a:stretch/>
        </p:blipFill>
        <p:spPr bwMode="auto">
          <a:xfrm>
            <a:off x="9085005" y="183946"/>
            <a:ext cx="2855505" cy="272640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267EB332-0DE5-9A6B-75EF-882391EFD956}"/>
              </a:ext>
            </a:extLst>
          </p:cNvPr>
          <p:cNvSpPr/>
          <p:nvPr/>
        </p:nvSpPr>
        <p:spPr>
          <a:xfrm>
            <a:off x="507023" y="2073195"/>
            <a:ext cx="6382101" cy="3632993"/>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07006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EF595-2BBF-CE0D-3AD4-8AA8F7A85F30}"/>
              </a:ext>
            </a:extLst>
          </p:cNvPr>
          <p:cNvSpPr>
            <a:spLocks noGrp="1"/>
          </p:cNvSpPr>
          <p:nvPr>
            <p:ph type="title"/>
          </p:nvPr>
        </p:nvSpPr>
        <p:spPr/>
        <p:txBody>
          <a:bodyPr/>
          <a:lstStyle/>
          <a:p>
            <a:r>
              <a:rPr lang="en-US" dirty="0"/>
              <a:t>Convolution Details</a:t>
            </a:r>
          </a:p>
        </p:txBody>
      </p:sp>
      <p:sp>
        <p:nvSpPr>
          <p:cNvPr id="3" name="Text Placeholder 2">
            <a:extLst>
              <a:ext uri="{FF2B5EF4-FFF2-40B4-BE49-F238E27FC236}">
                <a16:creationId xmlns:a16="http://schemas.microsoft.com/office/drawing/2014/main" id="{7DCF9177-4338-73A4-A95A-1A436DD7D9E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7103893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Deep Learning for Images</a:t>
            </a:r>
          </a:p>
        </p:txBody>
      </p:sp>
      <p:pic>
        <p:nvPicPr>
          <p:cNvPr id="4" name="Picture 3"/>
          <p:cNvPicPr>
            <a:picLocks noChangeAspect="1"/>
          </p:cNvPicPr>
          <p:nvPr/>
        </p:nvPicPr>
        <p:blipFill>
          <a:blip r:embed="rId3"/>
          <a:stretch>
            <a:fillRect/>
          </a:stretch>
        </p:blipFill>
        <p:spPr>
          <a:xfrm>
            <a:off x="685800" y="3352800"/>
            <a:ext cx="2235200" cy="1676400"/>
          </a:xfrm>
          <a:prstGeom prst="rect">
            <a:avLst/>
          </a:prstGeom>
        </p:spPr>
      </p:pic>
      <p:sp>
        <p:nvSpPr>
          <p:cNvPr id="9" name="Rectangle 8">
            <a:extLst>
              <a:ext uri="{FF2B5EF4-FFF2-40B4-BE49-F238E27FC236}">
                <a16:creationId xmlns:a16="http://schemas.microsoft.com/office/drawing/2014/main" id="{1098B71F-A45B-485B-8CCC-882F17C91CDE}"/>
              </a:ext>
            </a:extLst>
          </p:cNvPr>
          <p:cNvSpPr/>
          <p:nvPr/>
        </p:nvSpPr>
        <p:spPr>
          <a:xfrm>
            <a:off x="9832623" y="3733800"/>
            <a:ext cx="2133600" cy="91440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CMU Serif Roman"/>
                <a:ea typeface="+mn-ea"/>
                <a:cs typeface="CMU Serif Roman"/>
              </a:rPr>
              <a:t>CAT</a:t>
            </a:r>
          </a:p>
        </p:txBody>
      </p:sp>
      <p:pic>
        <p:nvPicPr>
          <p:cNvPr id="7" name="Picture 6">
            <a:extLst>
              <a:ext uri="{FF2B5EF4-FFF2-40B4-BE49-F238E27FC236}">
                <a16:creationId xmlns:a16="http://schemas.microsoft.com/office/drawing/2014/main" id="{B26222A4-BF2F-4CB9-A5C4-405E93A6CAD7}"/>
              </a:ext>
            </a:extLst>
          </p:cNvPr>
          <p:cNvPicPr>
            <a:picLocks noChangeAspect="1"/>
          </p:cNvPicPr>
          <p:nvPr/>
        </p:nvPicPr>
        <p:blipFill rotWithShape="1">
          <a:blip r:embed="rId4"/>
          <a:srcRect l="75183" b="40508"/>
          <a:stretch/>
        </p:blipFill>
        <p:spPr>
          <a:xfrm>
            <a:off x="8969828" y="2943469"/>
            <a:ext cx="1297939" cy="1524537"/>
          </a:xfrm>
          <a:prstGeom prst="rect">
            <a:avLst/>
          </a:prstGeom>
        </p:spPr>
      </p:pic>
      <p:pic>
        <p:nvPicPr>
          <p:cNvPr id="8" name="Picture 7">
            <a:extLst>
              <a:ext uri="{FF2B5EF4-FFF2-40B4-BE49-F238E27FC236}">
                <a16:creationId xmlns:a16="http://schemas.microsoft.com/office/drawing/2014/main" id="{E8DB7E30-369E-4E51-BA90-FA458402911A}"/>
              </a:ext>
            </a:extLst>
          </p:cNvPr>
          <p:cNvPicPr>
            <a:picLocks noChangeAspect="1"/>
          </p:cNvPicPr>
          <p:nvPr/>
        </p:nvPicPr>
        <p:blipFill>
          <a:blip r:embed="rId5"/>
          <a:stretch>
            <a:fillRect/>
          </a:stretch>
        </p:blipFill>
        <p:spPr>
          <a:xfrm>
            <a:off x="7343423" y="4323260"/>
            <a:ext cx="1733416" cy="1411880"/>
          </a:xfrm>
          <a:prstGeom prst="rect">
            <a:avLst/>
          </a:prstGeom>
        </p:spPr>
      </p:pic>
      <p:sp>
        <p:nvSpPr>
          <p:cNvPr id="6" name="Content Placeholder 5">
            <a:extLst>
              <a:ext uri="{FF2B5EF4-FFF2-40B4-BE49-F238E27FC236}">
                <a16:creationId xmlns:a16="http://schemas.microsoft.com/office/drawing/2014/main" id="{72C18BEB-C107-7E8B-4F3C-ED832074E3AA}"/>
              </a:ext>
            </a:extLst>
          </p:cNvPr>
          <p:cNvSpPr>
            <a:spLocks noGrp="1"/>
          </p:cNvSpPr>
          <p:nvPr>
            <p:ph idx="1"/>
          </p:nvPr>
        </p:nvSpPr>
        <p:spPr/>
        <p:txBody>
          <a:bodyPr/>
          <a:lstStyle/>
          <a:p>
            <a:r>
              <a:rPr lang="en-US" dirty="0"/>
              <a:t>What if we just used logistic regression?</a:t>
            </a:r>
          </a:p>
          <a:p>
            <a:r>
              <a:rPr lang="en-US" dirty="0"/>
              <a:t>i.e., just directly classify the raw pixels</a:t>
            </a:r>
          </a:p>
        </p:txBody>
      </p:sp>
    </p:spTree>
    <p:extLst>
      <p:ext uri="{BB962C8B-B14F-4D97-AF65-F5344CB8AC3E}">
        <p14:creationId xmlns:p14="http://schemas.microsoft.com/office/powerpoint/2010/main" val="35672804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Deep Learning for Images</a:t>
            </a:r>
          </a:p>
        </p:txBody>
      </p:sp>
      <p:pic>
        <p:nvPicPr>
          <p:cNvPr id="4" name="Picture 3"/>
          <p:cNvPicPr>
            <a:picLocks noChangeAspect="1"/>
          </p:cNvPicPr>
          <p:nvPr/>
        </p:nvPicPr>
        <p:blipFill>
          <a:blip r:embed="rId3"/>
          <a:stretch>
            <a:fillRect/>
          </a:stretch>
        </p:blipFill>
        <p:spPr>
          <a:xfrm>
            <a:off x="685800" y="3352800"/>
            <a:ext cx="2235200" cy="1676400"/>
          </a:xfrm>
          <a:prstGeom prst="rect">
            <a:avLst/>
          </a:prstGeom>
        </p:spPr>
      </p:pic>
      <p:sp>
        <p:nvSpPr>
          <p:cNvPr id="6" name="Content Placeholder 5">
            <a:extLst>
              <a:ext uri="{FF2B5EF4-FFF2-40B4-BE49-F238E27FC236}">
                <a16:creationId xmlns:a16="http://schemas.microsoft.com/office/drawing/2014/main" id="{72C18BEB-C107-7E8B-4F3C-ED832074E3AA}"/>
              </a:ext>
            </a:extLst>
          </p:cNvPr>
          <p:cNvSpPr>
            <a:spLocks noGrp="1"/>
          </p:cNvSpPr>
          <p:nvPr>
            <p:ph idx="1"/>
          </p:nvPr>
        </p:nvSpPr>
        <p:spPr/>
        <p:txBody>
          <a:bodyPr/>
          <a:lstStyle/>
          <a:p>
            <a:r>
              <a:rPr lang="en-US" dirty="0"/>
              <a:t>What if we just used logistic regression?</a:t>
            </a:r>
          </a:p>
          <a:p>
            <a:r>
              <a:rPr lang="en-US" dirty="0"/>
              <a:t>i.e., just directly classify the raw pixels</a:t>
            </a:r>
          </a:p>
        </p:txBody>
      </p:sp>
      <p:pic>
        <p:nvPicPr>
          <p:cNvPr id="3" name="Picture 2">
            <a:extLst>
              <a:ext uri="{FF2B5EF4-FFF2-40B4-BE49-F238E27FC236}">
                <a16:creationId xmlns:a16="http://schemas.microsoft.com/office/drawing/2014/main" id="{51A4926F-2E91-84E6-096C-33FC36AB000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370688" y="3756378"/>
            <a:ext cx="4548169" cy="1501422"/>
          </a:xfrm>
          <a:prstGeom prst="rect">
            <a:avLst/>
          </a:prstGeom>
          <a:noFill/>
        </p:spPr>
      </p:pic>
      <p:sp>
        <p:nvSpPr>
          <p:cNvPr id="5" name="Rectangle 4">
            <a:extLst>
              <a:ext uri="{FF2B5EF4-FFF2-40B4-BE49-F238E27FC236}">
                <a16:creationId xmlns:a16="http://schemas.microsoft.com/office/drawing/2014/main" id="{A51F36F9-89CA-3C58-2369-C093F9F84FAF}"/>
              </a:ext>
            </a:extLst>
          </p:cNvPr>
          <p:cNvSpPr/>
          <p:nvPr/>
        </p:nvSpPr>
        <p:spPr>
          <a:xfrm>
            <a:off x="9832623" y="3733800"/>
            <a:ext cx="2133600" cy="91440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CMU Serif Roman"/>
                <a:ea typeface="+mn-ea"/>
                <a:cs typeface="CMU Serif Roman"/>
              </a:rPr>
              <a:t>CAT</a:t>
            </a:r>
          </a:p>
        </p:txBody>
      </p:sp>
      <p:sp>
        <p:nvSpPr>
          <p:cNvPr id="10" name="Rectangle 9">
            <a:extLst>
              <a:ext uri="{FF2B5EF4-FFF2-40B4-BE49-F238E27FC236}">
                <a16:creationId xmlns:a16="http://schemas.microsoft.com/office/drawing/2014/main" id="{3C614652-6A4A-A264-E07F-6E6B44556F0C}"/>
              </a:ext>
            </a:extLst>
          </p:cNvPr>
          <p:cNvSpPr/>
          <p:nvPr/>
        </p:nvSpPr>
        <p:spPr>
          <a:xfrm>
            <a:off x="7174537" y="3364646"/>
            <a:ext cx="1185333"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MU Serif Roman"/>
                <a:ea typeface="+mn-ea"/>
                <a:cs typeface="CMU Serif Roman"/>
              </a:rPr>
              <a:t>CAT</a:t>
            </a:r>
          </a:p>
        </p:txBody>
      </p:sp>
      <p:sp>
        <p:nvSpPr>
          <p:cNvPr id="11" name="Rectangle 10">
            <a:extLst>
              <a:ext uri="{FF2B5EF4-FFF2-40B4-BE49-F238E27FC236}">
                <a16:creationId xmlns:a16="http://schemas.microsoft.com/office/drawing/2014/main" id="{2C9B52FA-C7BD-14A7-C0EE-CF6F7B652AE0}"/>
              </a:ext>
            </a:extLst>
          </p:cNvPr>
          <p:cNvSpPr/>
          <p:nvPr/>
        </p:nvSpPr>
        <p:spPr>
          <a:xfrm>
            <a:off x="8640280" y="2890391"/>
            <a:ext cx="948267"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MU Serif Roman"/>
                <a:ea typeface="+mn-ea"/>
                <a:cs typeface="CMU Serif Roman"/>
              </a:rPr>
              <a:t>Not CAT</a:t>
            </a:r>
          </a:p>
        </p:txBody>
      </p:sp>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53529142-1247-F479-8CF5-1193A93E0CEE}"/>
                  </a:ext>
                </a:extLst>
              </p14:cNvPr>
              <p14:cNvContentPartPr/>
              <p14:nvPr/>
            </p14:nvContentPartPr>
            <p14:xfrm>
              <a:off x="3979080" y="2093400"/>
              <a:ext cx="1433880" cy="3754080"/>
            </p14:xfrm>
          </p:contentPart>
        </mc:Choice>
        <mc:Fallback xmlns="">
          <p:pic>
            <p:nvPicPr>
              <p:cNvPr id="12" name="Ink 11">
                <a:extLst>
                  <a:ext uri="{FF2B5EF4-FFF2-40B4-BE49-F238E27FC236}">
                    <a16:creationId xmlns:a16="http://schemas.microsoft.com/office/drawing/2014/main" id="{53529142-1247-F479-8CF5-1193A93E0CEE}"/>
                  </a:ext>
                </a:extLst>
              </p:cNvPr>
              <p:cNvPicPr/>
              <p:nvPr/>
            </p:nvPicPr>
            <p:blipFill>
              <a:blip r:embed="rId6"/>
              <a:stretch>
                <a:fillRect/>
              </a:stretch>
            </p:blipFill>
            <p:spPr>
              <a:xfrm>
                <a:off x="3969720" y="2084040"/>
                <a:ext cx="1452600" cy="3772800"/>
              </a:xfrm>
              <a:prstGeom prst="rect">
                <a:avLst/>
              </a:prstGeom>
            </p:spPr>
          </p:pic>
        </mc:Fallback>
      </mc:AlternateContent>
    </p:spTree>
    <p:extLst>
      <p:ext uri="{BB962C8B-B14F-4D97-AF65-F5344CB8AC3E}">
        <p14:creationId xmlns:p14="http://schemas.microsoft.com/office/powerpoint/2010/main" val="10322449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20B87-03D6-F6F7-864B-B26D35B15CB4}"/>
              </a:ext>
            </a:extLst>
          </p:cNvPr>
          <p:cNvSpPr>
            <a:spLocks noGrp="1"/>
          </p:cNvSpPr>
          <p:nvPr>
            <p:ph type="title"/>
          </p:nvPr>
        </p:nvSpPr>
        <p:spPr/>
        <p:txBody>
          <a:bodyPr/>
          <a:lstStyle/>
          <a:p>
            <a:r>
              <a:rPr lang="en-US" dirty="0">
                <a:solidFill>
                  <a:srgbClr val="C00000"/>
                </a:solidFill>
              </a:rPr>
              <a:t>Poll 1</a:t>
            </a:r>
          </a:p>
        </p:txBody>
      </p:sp>
      <p:sp>
        <p:nvSpPr>
          <p:cNvPr id="3" name="Content Placeholder 2">
            <a:extLst>
              <a:ext uri="{FF2B5EF4-FFF2-40B4-BE49-F238E27FC236}">
                <a16:creationId xmlns:a16="http://schemas.microsoft.com/office/drawing/2014/main" id="{0BEEB395-449A-908D-F491-914723E804A4}"/>
              </a:ext>
            </a:extLst>
          </p:cNvPr>
          <p:cNvSpPr>
            <a:spLocks noGrp="1"/>
          </p:cNvSpPr>
          <p:nvPr>
            <p:ph idx="1"/>
          </p:nvPr>
        </p:nvSpPr>
        <p:spPr/>
        <p:txBody>
          <a:bodyPr/>
          <a:lstStyle/>
          <a:p>
            <a:r>
              <a:rPr lang="en-US" dirty="0"/>
              <a:t>Logistic regression for 28x28=784 pixel hand-written digit images into 10 classes:</a:t>
            </a:r>
          </a:p>
          <a:p>
            <a:r>
              <a:rPr lang="en-US" dirty="0"/>
              <a:t>How many parameters (including bias terms)?</a:t>
            </a:r>
          </a:p>
          <a:p>
            <a:pPr marL="514350" indent="-514350">
              <a:buFont typeface="+mj-lt"/>
              <a:buAutoNum type="alphaUcPeriod"/>
            </a:pPr>
            <a:r>
              <a:rPr lang="en-US" dirty="0"/>
              <a:t>10</a:t>
            </a:r>
          </a:p>
          <a:p>
            <a:pPr marL="514350" indent="-514350">
              <a:buFont typeface="+mj-lt"/>
              <a:buAutoNum type="alphaUcPeriod"/>
            </a:pPr>
            <a:r>
              <a:rPr lang="en-US" dirty="0"/>
              <a:t>10+784</a:t>
            </a:r>
          </a:p>
          <a:p>
            <a:pPr marL="514350" indent="-514350">
              <a:buFont typeface="+mj-lt"/>
              <a:buAutoNum type="alphaUcPeriod"/>
            </a:pPr>
            <a:r>
              <a:rPr lang="en-US" dirty="0"/>
              <a:t>10*784</a:t>
            </a:r>
          </a:p>
          <a:p>
            <a:pPr marL="514350" indent="-514350">
              <a:buFont typeface="+mj-lt"/>
              <a:buAutoNum type="alphaUcPeriod"/>
            </a:pPr>
            <a:r>
              <a:rPr lang="en-US" dirty="0"/>
              <a:t>10*784 + 10</a:t>
            </a:r>
          </a:p>
          <a:p>
            <a:pPr marL="514350" indent="-514350">
              <a:buFont typeface="+mj-lt"/>
              <a:buAutoNum type="alphaUcPeriod"/>
            </a:pPr>
            <a:r>
              <a:rPr lang="en-US" dirty="0"/>
              <a:t>10*784 + 784</a:t>
            </a:r>
          </a:p>
          <a:p>
            <a:pPr marL="514350" indent="-514350">
              <a:buFont typeface="+mj-lt"/>
              <a:buAutoNum type="alphaUcPeriod"/>
            </a:pPr>
            <a:r>
              <a:rPr lang="en-US" dirty="0"/>
              <a:t>I don't know</a:t>
            </a:r>
          </a:p>
        </p:txBody>
      </p:sp>
    </p:spTree>
    <p:extLst>
      <p:ext uri="{BB962C8B-B14F-4D97-AF65-F5344CB8AC3E}">
        <p14:creationId xmlns:p14="http://schemas.microsoft.com/office/powerpoint/2010/main" val="9674797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p8" descr="A close-up of a sign&#10;&#10;Description automatically generated with low confidence"/>
          <p:cNvPicPr preferRelativeResize="0"/>
          <p:nvPr/>
        </p:nvPicPr>
        <p:blipFill rotWithShape="1">
          <a:blip r:embed="rId3">
            <a:alphaModFix/>
          </a:blip>
          <a:srcRect/>
          <a:stretch/>
        </p:blipFill>
        <p:spPr>
          <a:xfrm>
            <a:off x="4633429" y="1113178"/>
            <a:ext cx="7319634" cy="5488617"/>
          </a:xfrm>
          <a:prstGeom prst="rect">
            <a:avLst/>
          </a:prstGeom>
          <a:noFill/>
          <a:ln>
            <a:noFill/>
          </a:ln>
        </p:spPr>
      </p:pic>
      <p:sp>
        <p:nvSpPr>
          <p:cNvPr id="135" name="Google Shape;135;p8"/>
          <p:cNvSpPr txBox="1">
            <a:spLocks noGrp="1"/>
          </p:cNvSpPr>
          <p:nvPr>
            <p:ph type="title"/>
          </p:nvPr>
        </p:nvSpPr>
        <p:spPr>
          <a:xfrm>
            <a:off x="552099" y="367131"/>
            <a:ext cx="10515600" cy="627812"/>
          </a:xfrm>
          <a:prstGeom prst="rect">
            <a:avLst/>
          </a:prstGeom>
          <a:noFill/>
          <a:ln>
            <a:noFill/>
          </a:ln>
        </p:spPr>
        <p:txBody>
          <a:bodyPr spcFirstLastPara="1" wrap="square" lIns="91425" tIns="45700" rIns="91425" bIns="45700" anchor="t" anchorCtr="0">
            <a:noAutofit/>
          </a:bodyPr>
          <a:lstStyle/>
          <a:p>
            <a:pPr lvl="0"/>
            <a:r>
              <a:rPr lang="en-US" dirty="0">
                <a:latin typeface="Calibri Light" panose="020F0302020204030204" pitchFamily="34" charset="0"/>
                <a:cs typeface="Calibri Light" panose="020F0302020204030204" pitchFamily="34" charset="0"/>
              </a:rPr>
              <a:t>Image Features</a:t>
            </a:r>
            <a:endParaRPr dirty="0"/>
          </a:p>
        </p:txBody>
      </p:sp>
      <p:sp>
        <p:nvSpPr>
          <p:cNvPr id="136" name="Google Shape;136;p8"/>
          <p:cNvSpPr txBox="1">
            <a:spLocks noGrp="1"/>
          </p:cNvSpPr>
          <p:nvPr>
            <p:ph type="body" idx="1"/>
          </p:nvPr>
        </p:nvSpPr>
        <p:spPr>
          <a:xfrm>
            <a:off x="552099" y="1113178"/>
            <a:ext cx="11213988" cy="514033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F5496"/>
              </a:buClr>
              <a:buSzPts val="2800"/>
              <a:buFont typeface="Noto Sans Symbols"/>
              <a:buNone/>
            </a:pPr>
            <a:r>
              <a:rPr lang="en-US" dirty="0"/>
              <a:t>Raw Data</a:t>
            </a: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A1894271-A6BF-43A1-83EC-5AB2C92D3DCC}"/>
                  </a:ext>
                </a:extLst>
              </p14:cNvPr>
              <p14:cNvContentPartPr/>
              <p14:nvPr/>
            </p14:nvContentPartPr>
            <p14:xfrm>
              <a:off x="5509440" y="2737080"/>
              <a:ext cx="759600" cy="527400"/>
            </p14:xfrm>
          </p:contentPart>
        </mc:Choice>
        <mc:Fallback xmlns="">
          <p:pic>
            <p:nvPicPr>
              <p:cNvPr id="2" name="Ink 1">
                <a:extLst>
                  <a:ext uri="{FF2B5EF4-FFF2-40B4-BE49-F238E27FC236}">
                    <a16:creationId xmlns:a16="http://schemas.microsoft.com/office/drawing/2014/main" id="{A1894271-A6BF-43A1-83EC-5AB2C92D3DCC}"/>
                  </a:ext>
                </a:extLst>
              </p:cNvPr>
              <p:cNvPicPr/>
              <p:nvPr/>
            </p:nvPicPr>
            <p:blipFill>
              <a:blip r:embed="rId5"/>
              <a:stretch>
                <a:fillRect/>
              </a:stretch>
            </p:blipFill>
            <p:spPr>
              <a:xfrm>
                <a:off x="5500080" y="2727720"/>
                <a:ext cx="778320" cy="546120"/>
              </a:xfrm>
              <a:prstGeom prst="rect">
                <a:avLst/>
              </a:prstGeom>
            </p:spPr>
          </p:pic>
        </mc:Fallback>
      </mc:AlternateContent>
    </p:spTree>
    <p:extLst>
      <p:ext uri="{BB962C8B-B14F-4D97-AF65-F5344CB8AC3E}">
        <p14:creationId xmlns:p14="http://schemas.microsoft.com/office/powerpoint/2010/main" val="29686870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75C11-9C9F-5C4B-3F80-3AE2094F7A8B}"/>
              </a:ext>
            </a:extLst>
          </p:cNvPr>
          <p:cNvSpPr>
            <a:spLocks noGrp="1"/>
          </p:cNvSpPr>
          <p:nvPr>
            <p:ph type="title"/>
          </p:nvPr>
        </p:nvSpPr>
        <p:spPr/>
        <p:txBody>
          <a:bodyPr/>
          <a:lstStyle/>
          <a:p>
            <a:r>
              <a:rPr lang="en-US" dirty="0">
                <a:solidFill>
                  <a:srgbClr val="C00000"/>
                </a:solidFill>
              </a:rPr>
              <a:t>Poll 2 </a:t>
            </a:r>
          </a:p>
        </p:txBody>
      </p:sp>
      <p:sp>
        <p:nvSpPr>
          <p:cNvPr id="3" name="Content Placeholder 2">
            <a:extLst>
              <a:ext uri="{FF2B5EF4-FFF2-40B4-BE49-F238E27FC236}">
                <a16:creationId xmlns:a16="http://schemas.microsoft.com/office/drawing/2014/main" id="{9005A08F-DD4E-6BE3-4C67-0AB1E457C07A}"/>
              </a:ext>
            </a:extLst>
          </p:cNvPr>
          <p:cNvSpPr>
            <a:spLocks noGrp="1"/>
          </p:cNvSpPr>
          <p:nvPr>
            <p:ph idx="1"/>
          </p:nvPr>
        </p:nvSpPr>
        <p:spPr>
          <a:xfrm>
            <a:off x="552098" y="1113178"/>
            <a:ext cx="11639901" cy="998957"/>
          </a:xfrm>
        </p:spPr>
        <p:txBody>
          <a:bodyPr/>
          <a:lstStyle/>
          <a:p>
            <a:r>
              <a:rPr lang="en-US" dirty="0"/>
              <a:t>Given a training set of 1000 MNIST digits 0-9, what </a:t>
            </a:r>
            <a:r>
              <a:rPr lang="en-US" dirty="0">
                <a:solidFill>
                  <a:srgbClr val="00B050"/>
                </a:solidFill>
              </a:rPr>
              <a:t>training accuracy </a:t>
            </a:r>
            <a:r>
              <a:rPr lang="en-US" dirty="0"/>
              <a:t>do you think we can get using just logistic regression?</a:t>
            </a:r>
          </a:p>
          <a:p>
            <a:r>
              <a:rPr lang="en-US" dirty="0">
                <a:solidFill>
                  <a:srgbClr val="C00000"/>
                </a:solidFill>
              </a:rPr>
              <a:t>Value between 0.0 and 1.0.</a:t>
            </a:r>
          </a:p>
          <a:p>
            <a:endParaRPr lang="en-US" dirty="0"/>
          </a:p>
        </p:txBody>
      </p:sp>
      <p:sp>
        <p:nvSpPr>
          <p:cNvPr id="4" name="TextBox 3">
            <a:extLst>
              <a:ext uri="{FF2B5EF4-FFF2-40B4-BE49-F238E27FC236}">
                <a16:creationId xmlns:a16="http://schemas.microsoft.com/office/drawing/2014/main" id="{DFEB969A-64BD-0B96-8913-3F1B8B5E48EE}"/>
              </a:ext>
            </a:extLst>
          </p:cNvPr>
          <p:cNvSpPr txBox="1"/>
          <p:nvPr/>
        </p:nvSpPr>
        <p:spPr>
          <a:xfrm>
            <a:off x="591670" y="2490536"/>
            <a:ext cx="1125629" cy="892552"/>
          </a:xfrm>
          <a:prstGeom prst="rect">
            <a:avLst/>
          </a:prstGeom>
          <a:noFill/>
        </p:spPr>
        <p:txBody>
          <a:bodyPr wrap="none" rtlCol="0">
            <a:spAutoFit/>
          </a:bodyPr>
          <a:lstStyle/>
          <a:p>
            <a:r>
              <a:rPr lang="en-US" sz="2800" dirty="0">
                <a:solidFill>
                  <a:schemeClr val="accent1">
                    <a:lumMod val="75000"/>
                  </a:schemeClr>
                </a:solidFill>
              </a:rPr>
              <a:t>Input</a:t>
            </a:r>
          </a:p>
          <a:p>
            <a:r>
              <a:rPr lang="en-US" sz="2400" dirty="0"/>
              <a:t>(28x28)</a:t>
            </a:r>
          </a:p>
        </p:txBody>
      </p:sp>
      <p:pic>
        <p:nvPicPr>
          <p:cNvPr id="5" name="Picture 4">
            <a:extLst>
              <a:ext uri="{FF2B5EF4-FFF2-40B4-BE49-F238E27FC236}">
                <a16:creationId xmlns:a16="http://schemas.microsoft.com/office/drawing/2014/main" id="{75CE346C-0D1D-AD48-50BE-09CAF0E5444F}"/>
              </a:ext>
            </a:extLst>
          </p:cNvPr>
          <p:cNvPicPr>
            <a:picLocks noChangeAspect="1"/>
          </p:cNvPicPr>
          <p:nvPr/>
        </p:nvPicPr>
        <p:blipFill>
          <a:blip r:embed="rId2"/>
          <a:stretch>
            <a:fillRect/>
          </a:stretch>
        </p:blipFill>
        <p:spPr>
          <a:xfrm>
            <a:off x="697342" y="3383088"/>
            <a:ext cx="914284" cy="914284"/>
          </a:xfrm>
          <a:prstGeom prst="rect">
            <a:avLst/>
          </a:prstGeom>
        </p:spPr>
      </p:pic>
    </p:spTree>
    <p:extLst>
      <p:ext uri="{BB962C8B-B14F-4D97-AF65-F5344CB8AC3E}">
        <p14:creationId xmlns:p14="http://schemas.microsoft.com/office/powerpoint/2010/main" val="24465853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7439E-A14C-4476-A07B-BE953C511AAD}"/>
              </a:ext>
            </a:extLst>
          </p:cNvPr>
          <p:cNvSpPr>
            <a:spLocks noGrp="1"/>
          </p:cNvSpPr>
          <p:nvPr>
            <p:ph type="title"/>
          </p:nvPr>
        </p:nvSpPr>
        <p:spPr/>
        <p:txBody>
          <a:bodyPr/>
          <a:lstStyle/>
          <a:p>
            <a:r>
              <a:rPr lang="en-US" dirty="0"/>
              <a:t>Learning Which Pixels are Valuable</a:t>
            </a:r>
          </a:p>
        </p:txBody>
      </p:sp>
      <p:sp>
        <p:nvSpPr>
          <p:cNvPr id="12" name="TextBox 11">
            <a:extLst>
              <a:ext uri="{FF2B5EF4-FFF2-40B4-BE49-F238E27FC236}">
                <a16:creationId xmlns:a16="http://schemas.microsoft.com/office/drawing/2014/main" id="{D58ADB6C-215D-E6BE-647E-7A0B42F2D34C}"/>
              </a:ext>
            </a:extLst>
          </p:cNvPr>
          <p:cNvSpPr txBox="1"/>
          <p:nvPr/>
        </p:nvSpPr>
        <p:spPr>
          <a:xfrm>
            <a:off x="591670" y="1054749"/>
            <a:ext cx="1125629" cy="892552"/>
          </a:xfrm>
          <a:prstGeom prst="rect">
            <a:avLst/>
          </a:prstGeom>
          <a:noFill/>
        </p:spPr>
        <p:txBody>
          <a:bodyPr wrap="none" rtlCol="0">
            <a:spAutoFit/>
          </a:bodyPr>
          <a:lstStyle/>
          <a:p>
            <a:r>
              <a:rPr lang="en-US" sz="2800" dirty="0">
                <a:solidFill>
                  <a:schemeClr val="accent1">
                    <a:lumMod val="75000"/>
                  </a:schemeClr>
                </a:solidFill>
              </a:rPr>
              <a:t>Input</a:t>
            </a:r>
          </a:p>
          <a:p>
            <a:r>
              <a:rPr lang="en-US" sz="2400" dirty="0"/>
              <a:t>(28x28)</a:t>
            </a:r>
          </a:p>
        </p:txBody>
      </p:sp>
      <p:sp>
        <p:nvSpPr>
          <p:cNvPr id="13" name="TextBox 12">
            <a:extLst>
              <a:ext uri="{FF2B5EF4-FFF2-40B4-BE49-F238E27FC236}">
                <a16:creationId xmlns:a16="http://schemas.microsoft.com/office/drawing/2014/main" id="{98AA489F-EB49-B0A8-7C18-A6BF4E8C8448}"/>
              </a:ext>
            </a:extLst>
          </p:cNvPr>
          <p:cNvSpPr txBox="1"/>
          <p:nvPr/>
        </p:nvSpPr>
        <p:spPr>
          <a:xfrm>
            <a:off x="2038187" y="1054749"/>
            <a:ext cx="3290617" cy="892552"/>
          </a:xfrm>
          <a:prstGeom prst="rect">
            <a:avLst/>
          </a:prstGeom>
          <a:noFill/>
        </p:spPr>
        <p:txBody>
          <a:bodyPr wrap="square" rtlCol="0">
            <a:spAutoFit/>
          </a:bodyPr>
          <a:lstStyle/>
          <a:p>
            <a:r>
              <a:rPr lang="en-US" sz="2800" dirty="0">
                <a:solidFill>
                  <a:schemeClr val="accent1">
                    <a:lumMod val="75000"/>
                  </a:schemeClr>
                </a:solidFill>
              </a:rPr>
              <a:t>Weights</a:t>
            </a:r>
          </a:p>
          <a:p>
            <a:r>
              <a:rPr lang="en-US" sz="2400" dirty="0"/>
              <a:t>10 x (28x28)</a:t>
            </a:r>
          </a:p>
        </p:txBody>
      </p:sp>
      <p:pic>
        <p:nvPicPr>
          <p:cNvPr id="4" name="Picture 3">
            <a:extLst>
              <a:ext uri="{FF2B5EF4-FFF2-40B4-BE49-F238E27FC236}">
                <a16:creationId xmlns:a16="http://schemas.microsoft.com/office/drawing/2014/main" id="{2B35C1C2-F8B2-6389-8E98-D13971C8F520}"/>
              </a:ext>
            </a:extLst>
          </p:cNvPr>
          <p:cNvPicPr>
            <a:picLocks noChangeAspect="1"/>
          </p:cNvPicPr>
          <p:nvPr/>
        </p:nvPicPr>
        <p:blipFill>
          <a:blip r:embed="rId2"/>
          <a:stretch>
            <a:fillRect/>
          </a:stretch>
        </p:blipFill>
        <p:spPr>
          <a:xfrm>
            <a:off x="697342" y="1947301"/>
            <a:ext cx="914284" cy="914284"/>
          </a:xfrm>
          <a:prstGeom prst="rect">
            <a:avLst/>
          </a:prstGeom>
        </p:spPr>
      </p:pic>
      <p:pic>
        <p:nvPicPr>
          <p:cNvPr id="6" name="Picture 5">
            <a:extLst>
              <a:ext uri="{FF2B5EF4-FFF2-40B4-BE49-F238E27FC236}">
                <a16:creationId xmlns:a16="http://schemas.microsoft.com/office/drawing/2014/main" id="{06374C86-CDAB-4998-FFFB-6EB29FDB22A3}"/>
              </a:ext>
            </a:extLst>
          </p:cNvPr>
          <p:cNvPicPr>
            <a:picLocks noChangeAspect="1"/>
          </p:cNvPicPr>
          <p:nvPr/>
        </p:nvPicPr>
        <p:blipFill>
          <a:blip r:embed="rId3"/>
          <a:stretch>
            <a:fillRect/>
          </a:stretch>
        </p:blipFill>
        <p:spPr>
          <a:xfrm>
            <a:off x="2066766" y="1918478"/>
            <a:ext cx="10021699" cy="943107"/>
          </a:xfrm>
          <a:prstGeom prst="rect">
            <a:avLst/>
          </a:prstGeom>
        </p:spPr>
      </p:pic>
      <p:pic>
        <p:nvPicPr>
          <p:cNvPr id="8" name="Picture 7">
            <a:extLst>
              <a:ext uri="{FF2B5EF4-FFF2-40B4-BE49-F238E27FC236}">
                <a16:creationId xmlns:a16="http://schemas.microsoft.com/office/drawing/2014/main" id="{8FC75C6B-93EE-9AA3-7357-38FAFFF59133}"/>
              </a:ext>
            </a:extLst>
          </p:cNvPr>
          <p:cNvPicPr>
            <a:picLocks noChangeAspect="1"/>
          </p:cNvPicPr>
          <p:nvPr/>
        </p:nvPicPr>
        <p:blipFill>
          <a:blip r:embed="rId4"/>
          <a:stretch>
            <a:fillRect/>
          </a:stretch>
        </p:blipFill>
        <p:spPr>
          <a:xfrm>
            <a:off x="2062002" y="2861585"/>
            <a:ext cx="10012172" cy="905001"/>
          </a:xfrm>
          <a:prstGeom prst="rect">
            <a:avLst/>
          </a:prstGeom>
        </p:spPr>
      </p:pic>
      <p:pic>
        <p:nvPicPr>
          <p:cNvPr id="10" name="Picture 9">
            <a:extLst>
              <a:ext uri="{FF2B5EF4-FFF2-40B4-BE49-F238E27FC236}">
                <a16:creationId xmlns:a16="http://schemas.microsoft.com/office/drawing/2014/main" id="{562FB9F2-35E5-DC23-57F2-D70846766974}"/>
              </a:ext>
            </a:extLst>
          </p:cNvPr>
          <p:cNvPicPr>
            <a:picLocks noChangeAspect="1"/>
          </p:cNvPicPr>
          <p:nvPr/>
        </p:nvPicPr>
        <p:blipFill>
          <a:blip r:embed="rId5"/>
          <a:stretch>
            <a:fillRect/>
          </a:stretch>
        </p:blipFill>
        <p:spPr>
          <a:xfrm>
            <a:off x="2100108" y="3804692"/>
            <a:ext cx="9955014" cy="914528"/>
          </a:xfrm>
          <a:prstGeom prst="rect">
            <a:avLst/>
          </a:prstGeom>
        </p:spPr>
      </p:pic>
      <p:pic>
        <p:nvPicPr>
          <p:cNvPr id="14" name="Picture 13">
            <a:extLst>
              <a:ext uri="{FF2B5EF4-FFF2-40B4-BE49-F238E27FC236}">
                <a16:creationId xmlns:a16="http://schemas.microsoft.com/office/drawing/2014/main" id="{76266A2E-6870-78DA-B112-2DD927F2F3F9}"/>
              </a:ext>
            </a:extLst>
          </p:cNvPr>
          <p:cNvPicPr>
            <a:picLocks noChangeAspect="1"/>
          </p:cNvPicPr>
          <p:nvPr/>
        </p:nvPicPr>
        <p:blipFill>
          <a:blip r:embed="rId6"/>
          <a:stretch>
            <a:fillRect/>
          </a:stretch>
        </p:blipFill>
        <p:spPr>
          <a:xfrm>
            <a:off x="2095344" y="4709693"/>
            <a:ext cx="9945488" cy="924054"/>
          </a:xfrm>
          <a:prstGeom prst="rect">
            <a:avLst/>
          </a:prstGeom>
        </p:spPr>
      </p:pic>
      <p:pic>
        <p:nvPicPr>
          <p:cNvPr id="16" name="Picture 15">
            <a:extLst>
              <a:ext uri="{FF2B5EF4-FFF2-40B4-BE49-F238E27FC236}">
                <a16:creationId xmlns:a16="http://schemas.microsoft.com/office/drawing/2014/main" id="{D6BFC6F3-B5F9-77EA-A7F4-8325C21AD937}"/>
              </a:ext>
            </a:extLst>
          </p:cNvPr>
          <p:cNvPicPr>
            <a:picLocks noChangeAspect="1"/>
          </p:cNvPicPr>
          <p:nvPr/>
        </p:nvPicPr>
        <p:blipFill>
          <a:blip r:embed="rId7"/>
          <a:stretch>
            <a:fillRect/>
          </a:stretch>
        </p:blipFill>
        <p:spPr>
          <a:xfrm>
            <a:off x="2085818" y="5853851"/>
            <a:ext cx="9964541" cy="952633"/>
          </a:xfrm>
          <a:prstGeom prst="rect">
            <a:avLst/>
          </a:prstGeom>
        </p:spPr>
      </p:pic>
    </p:spTree>
    <p:extLst>
      <p:ext uri="{BB962C8B-B14F-4D97-AF65-F5344CB8AC3E}">
        <p14:creationId xmlns:p14="http://schemas.microsoft.com/office/powerpoint/2010/main" val="929055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Classification: Deep Learning</a:t>
            </a:r>
          </a:p>
        </p:txBody>
      </p:sp>
      <p:pic>
        <p:nvPicPr>
          <p:cNvPr id="4" name="Picture 3"/>
          <p:cNvPicPr>
            <a:picLocks noChangeAspect="1"/>
          </p:cNvPicPr>
          <p:nvPr/>
        </p:nvPicPr>
        <p:blipFill>
          <a:blip r:embed="rId3"/>
          <a:stretch>
            <a:fillRect/>
          </a:stretch>
        </p:blipFill>
        <p:spPr>
          <a:xfrm>
            <a:off x="685800" y="3352800"/>
            <a:ext cx="2235200" cy="1676400"/>
          </a:xfrm>
          <a:prstGeom prst="rect">
            <a:avLst/>
          </a:prstGeom>
        </p:spPr>
      </p:pic>
      <p:sp>
        <p:nvSpPr>
          <p:cNvPr id="9" name="Rectangle 8">
            <a:extLst>
              <a:ext uri="{FF2B5EF4-FFF2-40B4-BE49-F238E27FC236}">
                <a16:creationId xmlns:a16="http://schemas.microsoft.com/office/drawing/2014/main" id="{1098B71F-A45B-485B-8CCC-882F17C91CDE}"/>
              </a:ext>
            </a:extLst>
          </p:cNvPr>
          <p:cNvSpPr/>
          <p:nvPr/>
        </p:nvSpPr>
        <p:spPr>
          <a:xfrm>
            <a:off x="9832623" y="3733800"/>
            <a:ext cx="2133600" cy="91440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CMU Serif Roman"/>
                <a:ea typeface="+mn-ea"/>
                <a:cs typeface="CMU Serif Roman"/>
              </a:rPr>
              <a:t>CAT</a:t>
            </a:r>
          </a:p>
        </p:txBody>
      </p:sp>
      <p:sp>
        <p:nvSpPr>
          <p:cNvPr id="6" name="Content Placeholder 5">
            <a:extLst>
              <a:ext uri="{FF2B5EF4-FFF2-40B4-BE49-F238E27FC236}">
                <a16:creationId xmlns:a16="http://schemas.microsoft.com/office/drawing/2014/main" id="{72C18BEB-C107-7E8B-4F3C-ED832074E3AA}"/>
              </a:ext>
            </a:extLst>
          </p:cNvPr>
          <p:cNvSpPr>
            <a:spLocks noGrp="1"/>
          </p:cNvSpPr>
          <p:nvPr>
            <p:ph idx="1"/>
          </p:nvPr>
        </p:nvSpPr>
        <p:spPr/>
        <p:txBody>
          <a:bodyPr/>
          <a:lstStyle/>
          <a:p>
            <a:r>
              <a:rPr lang="en-US" dirty="0"/>
              <a:t>What if we just used fully connected networks?</a:t>
            </a:r>
          </a:p>
        </p:txBody>
      </p:sp>
      <p:pic>
        <p:nvPicPr>
          <p:cNvPr id="3" name="Picture 2">
            <a:extLst>
              <a:ext uri="{FF2B5EF4-FFF2-40B4-BE49-F238E27FC236}">
                <a16:creationId xmlns:a16="http://schemas.microsoft.com/office/drawing/2014/main" id="{84A8E19A-2FDF-3A7A-216E-A0C69C5C152A}"/>
              </a:ext>
            </a:extLst>
          </p:cNvPr>
          <p:cNvPicPr>
            <a:picLocks noChangeAspect="1"/>
          </p:cNvPicPr>
          <p:nvPr/>
        </p:nvPicPr>
        <p:blipFill>
          <a:blip r:embed="rId4"/>
          <a:stretch>
            <a:fillRect/>
          </a:stretch>
        </p:blipFill>
        <p:spPr>
          <a:xfrm>
            <a:off x="5037780" y="2943469"/>
            <a:ext cx="5229988" cy="2562599"/>
          </a:xfrm>
          <a:prstGeom prst="rect">
            <a:avLst/>
          </a:prstGeom>
        </p:spPr>
      </p:pic>
      <p:pic>
        <p:nvPicPr>
          <p:cNvPr id="5" name="Picture 4">
            <a:extLst>
              <a:ext uri="{FF2B5EF4-FFF2-40B4-BE49-F238E27FC236}">
                <a16:creationId xmlns:a16="http://schemas.microsoft.com/office/drawing/2014/main" id="{2D3C4B47-05F6-A18C-41BC-95AC98C480B8}"/>
              </a:ext>
            </a:extLst>
          </p:cNvPr>
          <p:cNvPicPr>
            <a:picLocks noChangeAspect="1"/>
          </p:cNvPicPr>
          <p:nvPr/>
        </p:nvPicPr>
        <p:blipFill>
          <a:blip r:embed="rId5"/>
          <a:stretch>
            <a:fillRect/>
          </a:stretch>
        </p:blipFill>
        <p:spPr>
          <a:xfrm>
            <a:off x="3429000" y="5181600"/>
            <a:ext cx="1733416" cy="1411880"/>
          </a:xfrm>
          <a:prstGeom prst="rect">
            <a:avLst/>
          </a:prstGeom>
        </p:spPr>
      </p:pic>
    </p:spTree>
    <p:extLst>
      <p:ext uri="{BB962C8B-B14F-4D97-AF65-F5344CB8AC3E}">
        <p14:creationId xmlns:p14="http://schemas.microsoft.com/office/powerpoint/2010/main" val="40493205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Classification: Deep Learning</a:t>
            </a:r>
          </a:p>
        </p:txBody>
      </p:sp>
      <p:pic>
        <p:nvPicPr>
          <p:cNvPr id="4" name="Picture 3"/>
          <p:cNvPicPr>
            <a:picLocks noChangeAspect="1"/>
          </p:cNvPicPr>
          <p:nvPr/>
        </p:nvPicPr>
        <p:blipFill>
          <a:blip r:embed="rId3"/>
          <a:stretch>
            <a:fillRect/>
          </a:stretch>
        </p:blipFill>
        <p:spPr>
          <a:xfrm>
            <a:off x="685800" y="3352800"/>
            <a:ext cx="2235200" cy="1676400"/>
          </a:xfrm>
          <a:prstGeom prst="rect">
            <a:avLst/>
          </a:prstGeom>
        </p:spPr>
      </p:pic>
      <p:sp>
        <p:nvSpPr>
          <p:cNvPr id="9" name="Rectangle 8">
            <a:extLst>
              <a:ext uri="{FF2B5EF4-FFF2-40B4-BE49-F238E27FC236}">
                <a16:creationId xmlns:a16="http://schemas.microsoft.com/office/drawing/2014/main" id="{1098B71F-A45B-485B-8CCC-882F17C91CDE}"/>
              </a:ext>
            </a:extLst>
          </p:cNvPr>
          <p:cNvSpPr/>
          <p:nvPr/>
        </p:nvSpPr>
        <p:spPr>
          <a:xfrm>
            <a:off x="9832623" y="3733800"/>
            <a:ext cx="2133600" cy="91440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CMU Serif Roman"/>
                <a:ea typeface="+mn-ea"/>
                <a:cs typeface="CMU Serif Roman"/>
              </a:rPr>
              <a:t>CAT</a:t>
            </a:r>
          </a:p>
        </p:txBody>
      </p:sp>
      <p:sp>
        <p:nvSpPr>
          <p:cNvPr id="3" name="Oval 2">
            <a:extLst>
              <a:ext uri="{FF2B5EF4-FFF2-40B4-BE49-F238E27FC236}">
                <a16:creationId xmlns:a16="http://schemas.microsoft.com/office/drawing/2014/main" id="{8B81C0D4-063A-4D52-ADBB-943A9B983792}"/>
              </a:ext>
            </a:extLst>
          </p:cNvPr>
          <p:cNvSpPr/>
          <p:nvPr/>
        </p:nvSpPr>
        <p:spPr>
          <a:xfrm>
            <a:off x="5352876" y="3195712"/>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FDCB2D33-A20E-4A69-AF67-003AD21D8989}"/>
              </a:ext>
            </a:extLst>
          </p:cNvPr>
          <p:cNvSpPr/>
          <p:nvPr/>
        </p:nvSpPr>
        <p:spPr>
          <a:xfrm>
            <a:off x="5352875" y="3810000"/>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879E6B64-BE1A-45C0-B9F4-56B9042D8886}"/>
              </a:ext>
            </a:extLst>
          </p:cNvPr>
          <p:cNvSpPr/>
          <p:nvPr/>
        </p:nvSpPr>
        <p:spPr>
          <a:xfrm>
            <a:off x="5364481" y="4468006"/>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B78C5E27-5A53-4E44-AB2E-5A2BCDFFC6D7}"/>
              </a:ext>
            </a:extLst>
          </p:cNvPr>
          <p:cNvSpPr/>
          <p:nvPr/>
        </p:nvSpPr>
        <p:spPr>
          <a:xfrm>
            <a:off x="5347323" y="5135881"/>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B26222A4-BF2F-4CB9-A5C4-405E93A6CAD7}"/>
              </a:ext>
            </a:extLst>
          </p:cNvPr>
          <p:cNvPicPr>
            <a:picLocks noChangeAspect="1"/>
          </p:cNvPicPr>
          <p:nvPr/>
        </p:nvPicPr>
        <p:blipFill>
          <a:blip r:embed="rId4"/>
          <a:stretch>
            <a:fillRect/>
          </a:stretch>
        </p:blipFill>
        <p:spPr>
          <a:xfrm>
            <a:off x="5037780" y="2943469"/>
            <a:ext cx="5229988" cy="2562599"/>
          </a:xfrm>
          <a:prstGeom prst="rect">
            <a:avLst/>
          </a:prstGeom>
        </p:spPr>
      </p:pic>
      <p:pic>
        <p:nvPicPr>
          <p:cNvPr id="8" name="Picture 7">
            <a:extLst>
              <a:ext uri="{FF2B5EF4-FFF2-40B4-BE49-F238E27FC236}">
                <a16:creationId xmlns:a16="http://schemas.microsoft.com/office/drawing/2014/main" id="{E8DB7E30-369E-4E51-BA90-FA458402911A}"/>
              </a:ext>
            </a:extLst>
          </p:cNvPr>
          <p:cNvPicPr>
            <a:picLocks noChangeAspect="1"/>
          </p:cNvPicPr>
          <p:nvPr/>
        </p:nvPicPr>
        <p:blipFill>
          <a:blip r:embed="rId5"/>
          <a:stretch>
            <a:fillRect/>
          </a:stretch>
        </p:blipFill>
        <p:spPr>
          <a:xfrm>
            <a:off x="3429000" y="5181600"/>
            <a:ext cx="1733416" cy="1411880"/>
          </a:xfrm>
          <a:prstGeom prst="rect">
            <a:avLst/>
          </a:prstGeom>
        </p:spPr>
      </p:pic>
      <p:pic>
        <p:nvPicPr>
          <p:cNvPr id="13" name="Picture 12">
            <a:extLst>
              <a:ext uri="{FF2B5EF4-FFF2-40B4-BE49-F238E27FC236}">
                <a16:creationId xmlns:a16="http://schemas.microsoft.com/office/drawing/2014/main" id="{31EBFB06-5268-4E11-97B3-0B140D364AC2}"/>
              </a:ext>
            </a:extLst>
          </p:cNvPr>
          <p:cNvPicPr>
            <a:picLocks noChangeAspect="1"/>
          </p:cNvPicPr>
          <p:nvPr/>
        </p:nvPicPr>
        <p:blipFill rotWithShape="1">
          <a:blip r:embed="rId6"/>
          <a:srcRect t="23104" r="371" b="7777"/>
          <a:stretch/>
        </p:blipFill>
        <p:spPr>
          <a:xfrm>
            <a:off x="3532" y="1217181"/>
            <a:ext cx="12192000" cy="5638800"/>
          </a:xfrm>
          <a:prstGeom prst="rect">
            <a:avLst/>
          </a:prstGeom>
        </p:spPr>
      </p:pic>
      <p:sp>
        <p:nvSpPr>
          <p:cNvPr id="6" name="Rectangle 5">
            <a:extLst>
              <a:ext uri="{FF2B5EF4-FFF2-40B4-BE49-F238E27FC236}">
                <a16:creationId xmlns:a16="http://schemas.microsoft.com/office/drawing/2014/main" id="{F5049B36-9234-4F54-926E-AC2D8E704282}"/>
              </a:ext>
            </a:extLst>
          </p:cNvPr>
          <p:cNvSpPr/>
          <p:nvPr/>
        </p:nvSpPr>
        <p:spPr>
          <a:xfrm>
            <a:off x="5347322" y="5453652"/>
            <a:ext cx="6749293" cy="1384995"/>
          </a:xfrm>
          <a:prstGeom prst="rect">
            <a:avLst/>
          </a:prstGeom>
        </p:spPr>
        <p:txBody>
          <a:bodyPr wrap="square">
            <a:spAutoFit/>
          </a:bodyPr>
          <a:lstStyle/>
          <a:p>
            <a:pPr marL="1485900" marR="0" lvl="0" indent="-457200" algn="l" defTabSz="914400" rtl="0" eaLnBrk="1" fontAlgn="ctr" latinLnBrk="0" hangingPunct="1">
              <a:lnSpc>
                <a:spcPct val="10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Lost spatial content after first layer</a:t>
            </a:r>
          </a:p>
          <a:p>
            <a:pPr marL="1485900" marR="0" lvl="0" indent="-457200" algn="l" defTabSz="914400" rtl="0" eaLnBrk="1" fontAlgn="ctr" latinLnBrk="0" hangingPunct="1">
              <a:lnSpc>
                <a:spcPct val="10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Not spatially invariant</a:t>
            </a:r>
          </a:p>
          <a:p>
            <a:pPr marL="1485900" marR="0" lvl="0" indent="-457200" algn="l" defTabSz="914400" rtl="0" eaLnBrk="1" fontAlgn="ctr" latinLnBrk="0" hangingPunct="1">
              <a:lnSpc>
                <a:spcPct val="100000"/>
              </a:lnSpc>
              <a:spcBef>
                <a:spcPts val="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Too many weights to learn</a:t>
            </a:r>
          </a:p>
        </p:txBody>
      </p:sp>
      <p:sp>
        <p:nvSpPr>
          <p:cNvPr id="15" name="Content Placeholder 5">
            <a:extLst>
              <a:ext uri="{FF2B5EF4-FFF2-40B4-BE49-F238E27FC236}">
                <a16:creationId xmlns:a16="http://schemas.microsoft.com/office/drawing/2014/main" id="{84B482B7-A885-FAC8-01E4-099DDF3E99A6}"/>
              </a:ext>
            </a:extLst>
          </p:cNvPr>
          <p:cNvSpPr>
            <a:spLocks noGrp="1"/>
          </p:cNvSpPr>
          <p:nvPr>
            <p:ph idx="1"/>
          </p:nvPr>
        </p:nvSpPr>
        <p:spPr>
          <a:xfrm>
            <a:off x="552099" y="1113178"/>
            <a:ext cx="10515600" cy="2039539"/>
          </a:xfrm>
        </p:spPr>
        <p:txBody>
          <a:bodyPr/>
          <a:lstStyle/>
          <a:p>
            <a:r>
              <a:rPr lang="en-US" dirty="0"/>
              <a:t>What if we just used fully connected networks?</a:t>
            </a:r>
          </a:p>
        </p:txBody>
      </p:sp>
    </p:spTree>
    <p:extLst>
      <p:ext uri="{BB962C8B-B14F-4D97-AF65-F5344CB8AC3E}">
        <p14:creationId xmlns:p14="http://schemas.microsoft.com/office/powerpoint/2010/main" val="3888529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Classification: Deep Learning</a:t>
            </a:r>
          </a:p>
        </p:txBody>
      </p:sp>
      <p:pic>
        <p:nvPicPr>
          <p:cNvPr id="4" name="Picture 3"/>
          <p:cNvPicPr>
            <a:picLocks noChangeAspect="1"/>
          </p:cNvPicPr>
          <p:nvPr/>
        </p:nvPicPr>
        <p:blipFill>
          <a:blip r:embed="rId3"/>
          <a:stretch>
            <a:fillRect/>
          </a:stretch>
        </p:blipFill>
        <p:spPr>
          <a:xfrm>
            <a:off x="685800" y="3352800"/>
            <a:ext cx="2235200" cy="1676400"/>
          </a:xfrm>
          <a:prstGeom prst="rect">
            <a:avLst/>
          </a:prstGeom>
        </p:spPr>
      </p:pic>
      <p:sp>
        <p:nvSpPr>
          <p:cNvPr id="9" name="Rectangle 8">
            <a:extLst>
              <a:ext uri="{FF2B5EF4-FFF2-40B4-BE49-F238E27FC236}">
                <a16:creationId xmlns:a16="http://schemas.microsoft.com/office/drawing/2014/main" id="{1098B71F-A45B-485B-8CCC-882F17C91CDE}"/>
              </a:ext>
            </a:extLst>
          </p:cNvPr>
          <p:cNvSpPr/>
          <p:nvPr/>
        </p:nvSpPr>
        <p:spPr>
          <a:xfrm>
            <a:off x="9832623" y="3733800"/>
            <a:ext cx="2133600" cy="91440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CMU Serif Roman"/>
                <a:ea typeface="+mn-ea"/>
                <a:cs typeface="CMU Serif Roman"/>
              </a:rPr>
              <a:t>CAT</a:t>
            </a:r>
          </a:p>
        </p:txBody>
      </p:sp>
      <p:sp>
        <p:nvSpPr>
          <p:cNvPr id="6" name="Content Placeholder 5">
            <a:extLst>
              <a:ext uri="{FF2B5EF4-FFF2-40B4-BE49-F238E27FC236}">
                <a16:creationId xmlns:a16="http://schemas.microsoft.com/office/drawing/2014/main" id="{72C18BEB-C107-7E8B-4F3C-ED832074E3AA}"/>
              </a:ext>
            </a:extLst>
          </p:cNvPr>
          <p:cNvSpPr>
            <a:spLocks noGrp="1"/>
          </p:cNvSpPr>
          <p:nvPr>
            <p:ph idx="1"/>
          </p:nvPr>
        </p:nvSpPr>
        <p:spPr/>
        <p:txBody>
          <a:bodyPr/>
          <a:lstStyle/>
          <a:p>
            <a:r>
              <a:rPr lang="en-US" dirty="0"/>
              <a:t>What if we just used fully connected networks?</a:t>
            </a:r>
          </a:p>
          <a:p>
            <a:r>
              <a:rPr lang="en-US" dirty="0">
                <a:solidFill>
                  <a:schemeClr val="tx1"/>
                </a:solidFill>
              </a:rPr>
              <a:t>Let's try just one hidden layer with two neurons</a:t>
            </a:r>
          </a:p>
        </p:txBody>
      </p:sp>
      <p:pic>
        <p:nvPicPr>
          <p:cNvPr id="3" name="Picture 2">
            <a:extLst>
              <a:ext uri="{FF2B5EF4-FFF2-40B4-BE49-F238E27FC236}">
                <a16:creationId xmlns:a16="http://schemas.microsoft.com/office/drawing/2014/main" id="{84A8E19A-2FDF-3A7A-216E-A0C69C5C152A}"/>
              </a:ext>
            </a:extLst>
          </p:cNvPr>
          <p:cNvPicPr>
            <a:picLocks noChangeAspect="1"/>
          </p:cNvPicPr>
          <p:nvPr/>
        </p:nvPicPr>
        <p:blipFill rotWithShape="1">
          <a:blip r:embed="rId4"/>
          <a:srcRect l="51455" b="41972"/>
          <a:stretch/>
        </p:blipFill>
        <p:spPr>
          <a:xfrm>
            <a:off x="7728857" y="2943469"/>
            <a:ext cx="2538911" cy="1487017"/>
          </a:xfrm>
          <a:prstGeom prst="rect">
            <a:avLst/>
          </a:prstGeom>
        </p:spPr>
      </p:pic>
      <p:pic>
        <p:nvPicPr>
          <p:cNvPr id="5" name="Picture 4">
            <a:extLst>
              <a:ext uri="{FF2B5EF4-FFF2-40B4-BE49-F238E27FC236}">
                <a16:creationId xmlns:a16="http://schemas.microsoft.com/office/drawing/2014/main" id="{2D3C4B47-05F6-A18C-41BC-95AC98C480B8}"/>
              </a:ext>
            </a:extLst>
          </p:cNvPr>
          <p:cNvPicPr>
            <a:picLocks noChangeAspect="1"/>
          </p:cNvPicPr>
          <p:nvPr/>
        </p:nvPicPr>
        <p:blipFill>
          <a:blip r:embed="rId5"/>
          <a:stretch>
            <a:fillRect/>
          </a:stretch>
        </p:blipFill>
        <p:spPr>
          <a:xfrm>
            <a:off x="6030402" y="4332942"/>
            <a:ext cx="1733416" cy="1411880"/>
          </a:xfrm>
          <a:prstGeom prst="rect">
            <a:avLst/>
          </a:prstGeom>
        </p:spPr>
      </p:pic>
    </p:spTree>
    <p:extLst>
      <p:ext uri="{BB962C8B-B14F-4D97-AF65-F5344CB8AC3E}">
        <p14:creationId xmlns:p14="http://schemas.microsoft.com/office/powerpoint/2010/main" val="20295013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DA8570A9-D641-B708-BE6D-DA09B47872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9701" y="2518943"/>
            <a:ext cx="5410200" cy="39719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F2B24B6A-9257-2D06-32FA-060DC8B091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9701" y="2518944"/>
            <a:ext cx="5410200" cy="39719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F5507AD8-1B7D-420D-2AC6-14B8781ECB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024" y="2518944"/>
            <a:ext cx="5324475" cy="39719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Classification: Deep Learning</a:t>
            </a:r>
          </a:p>
        </p:txBody>
      </p:sp>
      <p:sp>
        <p:nvSpPr>
          <p:cNvPr id="6" name="Content Placeholder 5">
            <a:extLst>
              <a:ext uri="{FF2B5EF4-FFF2-40B4-BE49-F238E27FC236}">
                <a16:creationId xmlns:a16="http://schemas.microsoft.com/office/drawing/2014/main" id="{72C18BEB-C107-7E8B-4F3C-ED832074E3AA}"/>
              </a:ext>
            </a:extLst>
          </p:cNvPr>
          <p:cNvSpPr>
            <a:spLocks noGrp="1"/>
          </p:cNvSpPr>
          <p:nvPr>
            <p:ph idx="1"/>
          </p:nvPr>
        </p:nvSpPr>
        <p:spPr/>
        <p:txBody>
          <a:bodyPr/>
          <a:lstStyle/>
          <a:p>
            <a:r>
              <a:rPr lang="en-US" dirty="0"/>
              <a:t>What if we just used fully connected networks?</a:t>
            </a:r>
          </a:p>
          <a:p>
            <a:r>
              <a:rPr lang="en-US" dirty="0">
                <a:solidFill>
                  <a:schemeClr val="tx1"/>
                </a:solidFill>
              </a:rPr>
              <a:t>Let's try just one hidden layer with two neurons</a:t>
            </a:r>
          </a:p>
        </p:txBody>
      </p:sp>
    </p:spTree>
    <p:extLst>
      <p:ext uri="{BB962C8B-B14F-4D97-AF65-F5344CB8AC3E}">
        <p14:creationId xmlns:p14="http://schemas.microsoft.com/office/powerpoint/2010/main" val="2576729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53400E5-C2C1-115A-D222-4B904305DD07}"/>
              </a:ext>
            </a:extLst>
          </p:cNvPr>
          <p:cNvPicPr>
            <a:picLocks noChangeAspect="1"/>
          </p:cNvPicPr>
          <p:nvPr/>
        </p:nvPicPr>
        <p:blipFill rotWithShape="1">
          <a:blip r:embed="rId3"/>
          <a:srcRect l="51455" b="41972"/>
          <a:stretch/>
        </p:blipFill>
        <p:spPr>
          <a:xfrm>
            <a:off x="4735014" y="3068620"/>
            <a:ext cx="2538911" cy="1487017"/>
          </a:xfrm>
          <a:prstGeom prst="rect">
            <a:avLst/>
          </a:prstGeom>
        </p:spPr>
      </p:pic>
      <p:pic>
        <p:nvPicPr>
          <p:cNvPr id="4" name="Picture 3">
            <a:extLst>
              <a:ext uri="{FF2B5EF4-FFF2-40B4-BE49-F238E27FC236}">
                <a16:creationId xmlns:a16="http://schemas.microsoft.com/office/drawing/2014/main" id="{1E104027-15D8-FAC9-5933-35F3E7809F3C}"/>
              </a:ext>
            </a:extLst>
          </p:cNvPr>
          <p:cNvPicPr>
            <a:picLocks noChangeAspect="1"/>
          </p:cNvPicPr>
          <p:nvPr/>
        </p:nvPicPr>
        <p:blipFill rotWithShape="1">
          <a:blip r:embed="rId3"/>
          <a:srcRect l="51455" b="41972"/>
          <a:stretch/>
        </p:blipFill>
        <p:spPr>
          <a:xfrm>
            <a:off x="9642133" y="2984522"/>
            <a:ext cx="2538911" cy="1487017"/>
          </a:xfrm>
          <a:prstGeom prst="rect">
            <a:avLst/>
          </a:prstGeom>
        </p:spPr>
      </p:pic>
      <p:pic>
        <p:nvPicPr>
          <p:cNvPr id="1026" name="Picture 2">
            <a:extLst>
              <a:ext uri="{FF2B5EF4-FFF2-40B4-BE49-F238E27FC236}">
                <a16:creationId xmlns:a16="http://schemas.microsoft.com/office/drawing/2014/main" id="{F2B24B6A-9257-2D06-32FA-060DC8B091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4955" y="2432000"/>
            <a:ext cx="4512429" cy="331282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Classification: Deep Learning</a:t>
            </a:r>
          </a:p>
        </p:txBody>
      </p:sp>
      <p:sp>
        <p:nvSpPr>
          <p:cNvPr id="6" name="Content Placeholder 5">
            <a:extLst>
              <a:ext uri="{FF2B5EF4-FFF2-40B4-BE49-F238E27FC236}">
                <a16:creationId xmlns:a16="http://schemas.microsoft.com/office/drawing/2014/main" id="{72C18BEB-C107-7E8B-4F3C-ED832074E3AA}"/>
              </a:ext>
            </a:extLst>
          </p:cNvPr>
          <p:cNvSpPr>
            <a:spLocks noGrp="1"/>
          </p:cNvSpPr>
          <p:nvPr>
            <p:ph idx="1"/>
          </p:nvPr>
        </p:nvSpPr>
        <p:spPr/>
        <p:txBody>
          <a:bodyPr/>
          <a:lstStyle/>
          <a:p>
            <a:r>
              <a:rPr lang="en-US" dirty="0"/>
              <a:t>What if we just used fully connected networks?</a:t>
            </a:r>
          </a:p>
          <a:p>
            <a:r>
              <a:rPr lang="en-US" dirty="0">
                <a:solidFill>
                  <a:schemeClr val="tx1"/>
                </a:solidFill>
              </a:rPr>
              <a:t>Let's try just one hidden layer with two neurons</a:t>
            </a:r>
          </a:p>
        </p:txBody>
      </p:sp>
      <p:pic>
        <p:nvPicPr>
          <p:cNvPr id="5" name="Picture 4">
            <a:extLst>
              <a:ext uri="{FF2B5EF4-FFF2-40B4-BE49-F238E27FC236}">
                <a16:creationId xmlns:a16="http://schemas.microsoft.com/office/drawing/2014/main" id="{AAD0CE26-9254-3BEF-98C9-3E1785C255B0}"/>
              </a:ext>
            </a:extLst>
          </p:cNvPr>
          <p:cNvPicPr>
            <a:picLocks noChangeAspect="1"/>
          </p:cNvPicPr>
          <p:nvPr/>
        </p:nvPicPr>
        <p:blipFill>
          <a:blip r:embed="rId5"/>
          <a:stretch>
            <a:fillRect/>
          </a:stretch>
        </p:blipFill>
        <p:spPr>
          <a:xfrm>
            <a:off x="341772" y="4748262"/>
            <a:ext cx="1701920" cy="1411880"/>
          </a:xfrm>
          <a:prstGeom prst="rect">
            <a:avLst/>
          </a:prstGeom>
        </p:spPr>
      </p:pic>
      <p:pic>
        <p:nvPicPr>
          <p:cNvPr id="9" name="Picture 8">
            <a:extLst>
              <a:ext uri="{FF2B5EF4-FFF2-40B4-BE49-F238E27FC236}">
                <a16:creationId xmlns:a16="http://schemas.microsoft.com/office/drawing/2014/main" id="{9B86A638-2ACF-570A-FE14-873FF68E138F}"/>
              </a:ext>
            </a:extLst>
          </p:cNvPr>
          <p:cNvPicPr>
            <a:picLocks noChangeAspect="1"/>
          </p:cNvPicPr>
          <p:nvPr/>
        </p:nvPicPr>
        <p:blipFill>
          <a:blip r:embed="rId6"/>
          <a:stretch>
            <a:fillRect/>
          </a:stretch>
        </p:blipFill>
        <p:spPr>
          <a:xfrm>
            <a:off x="341772" y="3296428"/>
            <a:ext cx="1343212" cy="1390844"/>
          </a:xfrm>
          <a:prstGeom prst="rect">
            <a:avLst/>
          </a:prstGeom>
        </p:spPr>
      </p:pic>
      <p:pic>
        <p:nvPicPr>
          <p:cNvPr id="11" name="Picture 10">
            <a:extLst>
              <a:ext uri="{FF2B5EF4-FFF2-40B4-BE49-F238E27FC236}">
                <a16:creationId xmlns:a16="http://schemas.microsoft.com/office/drawing/2014/main" id="{60B838A4-21B7-BE5B-9113-CBFC68EACFCF}"/>
              </a:ext>
            </a:extLst>
          </p:cNvPr>
          <p:cNvPicPr>
            <a:picLocks noChangeAspect="1"/>
          </p:cNvPicPr>
          <p:nvPr/>
        </p:nvPicPr>
        <p:blipFill>
          <a:blip r:embed="rId7"/>
          <a:stretch>
            <a:fillRect/>
          </a:stretch>
        </p:blipFill>
        <p:spPr>
          <a:xfrm>
            <a:off x="3013203" y="2132947"/>
            <a:ext cx="1476581" cy="1448002"/>
          </a:xfrm>
          <a:prstGeom prst="rect">
            <a:avLst/>
          </a:prstGeom>
        </p:spPr>
      </p:pic>
      <p:pic>
        <p:nvPicPr>
          <p:cNvPr id="13" name="Picture 12">
            <a:extLst>
              <a:ext uri="{FF2B5EF4-FFF2-40B4-BE49-F238E27FC236}">
                <a16:creationId xmlns:a16="http://schemas.microsoft.com/office/drawing/2014/main" id="{C23398F2-5B58-D0DD-7864-78441C073F9A}"/>
              </a:ext>
            </a:extLst>
          </p:cNvPr>
          <p:cNvPicPr>
            <a:picLocks noChangeAspect="1"/>
          </p:cNvPicPr>
          <p:nvPr/>
        </p:nvPicPr>
        <p:blipFill>
          <a:blip r:embed="rId8"/>
          <a:stretch>
            <a:fillRect/>
          </a:stretch>
        </p:blipFill>
        <p:spPr>
          <a:xfrm>
            <a:off x="3078859" y="4471539"/>
            <a:ext cx="1438476" cy="1438476"/>
          </a:xfrm>
          <a:prstGeom prst="rect">
            <a:avLst/>
          </a:prstGeom>
        </p:spPr>
      </p:pic>
    </p:spTree>
    <p:extLst>
      <p:ext uri="{BB962C8B-B14F-4D97-AF65-F5344CB8AC3E}">
        <p14:creationId xmlns:p14="http://schemas.microsoft.com/office/powerpoint/2010/main" val="32533554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7439E-A14C-4476-A07B-BE953C511AAD}"/>
              </a:ext>
            </a:extLst>
          </p:cNvPr>
          <p:cNvSpPr>
            <a:spLocks noGrp="1"/>
          </p:cNvSpPr>
          <p:nvPr>
            <p:ph type="title"/>
          </p:nvPr>
        </p:nvSpPr>
        <p:spPr/>
        <p:txBody>
          <a:bodyPr/>
          <a:lstStyle/>
          <a:p>
            <a:r>
              <a:rPr lang="en-US" dirty="0"/>
              <a:t>Classification: Learning Features</a:t>
            </a:r>
          </a:p>
        </p:txBody>
      </p:sp>
      <p:pic>
        <p:nvPicPr>
          <p:cNvPr id="4" name="Picture 3">
            <a:extLst>
              <a:ext uri="{FF2B5EF4-FFF2-40B4-BE49-F238E27FC236}">
                <a16:creationId xmlns:a16="http://schemas.microsoft.com/office/drawing/2014/main" id="{60F6EF74-6A51-4B8E-9A6B-C01A7747E2B4}"/>
              </a:ext>
            </a:extLst>
          </p:cNvPr>
          <p:cNvPicPr>
            <a:picLocks noChangeAspect="1"/>
          </p:cNvPicPr>
          <p:nvPr/>
        </p:nvPicPr>
        <p:blipFill>
          <a:blip r:embed="rId2"/>
          <a:stretch>
            <a:fillRect/>
          </a:stretch>
        </p:blipFill>
        <p:spPr>
          <a:xfrm>
            <a:off x="1752600" y="1138795"/>
            <a:ext cx="8946545" cy="5560028"/>
          </a:xfrm>
          <a:prstGeom prst="rect">
            <a:avLst/>
          </a:prstGeom>
        </p:spPr>
      </p:pic>
    </p:spTree>
    <p:extLst>
      <p:ext uri="{BB962C8B-B14F-4D97-AF65-F5344CB8AC3E}">
        <p14:creationId xmlns:p14="http://schemas.microsoft.com/office/powerpoint/2010/main" val="13776774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6536F446-4717-4126-9FBF-BC6FC0006CFC}"/>
              </a:ext>
            </a:extLst>
          </p:cNvPr>
          <p:cNvSpPr/>
          <p:nvPr/>
        </p:nvSpPr>
        <p:spPr>
          <a:xfrm>
            <a:off x="9832623" y="3733800"/>
            <a:ext cx="2133600" cy="91440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CMU Serif Roman"/>
                <a:ea typeface="+mn-ea"/>
                <a:cs typeface="CMU Serif Roman"/>
              </a:rPr>
              <a:t>CAT</a:t>
            </a:r>
          </a:p>
        </p:txBody>
      </p:sp>
      <p:pic>
        <p:nvPicPr>
          <p:cNvPr id="25" name="Picture 24">
            <a:extLst>
              <a:ext uri="{FF2B5EF4-FFF2-40B4-BE49-F238E27FC236}">
                <a16:creationId xmlns:a16="http://schemas.microsoft.com/office/drawing/2014/main" id="{3057412C-F5C0-4339-BFEF-E80FCD219D1B}"/>
              </a:ext>
            </a:extLst>
          </p:cNvPr>
          <p:cNvPicPr>
            <a:picLocks noChangeAspect="1"/>
          </p:cNvPicPr>
          <p:nvPr/>
        </p:nvPicPr>
        <p:blipFill>
          <a:blip r:embed="rId3"/>
          <a:stretch>
            <a:fillRect/>
          </a:stretch>
        </p:blipFill>
        <p:spPr>
          <a:xfrm>
            <a:off x="5037780" y="2943469"/>
            <a:ext cx="5229988" cy="2562599"/>
          </a:xfrm>
          <a:prstGeom prst="rect">
            <a:avLst/>
          </a:prstGeom>
        </p:spPr>
      </p:pic>
      <p:sp>
        <p:nvSpPr>
          <p:cNvPr id="34" name="Rectangle 33">
            <a:extLst>
              <a:ext uri="{FF2B5EF4-FFF2-40B4-BE49-F238E27FC236}">
                <a16:creationId xmlns:a16="http://schemas.microsoft.com/office/drawing/2014/main" id="{72CA0C9F-A02E-4437-9681-D6C0C49A3DB9}"/>
              </a:ext>
            </a:extLst>
          </p:cNvPr>
          <p:cNvSpPr/>
          <p:nvPr/>
        </p:nvSpPr>
        <p:spPr>
          <a:xfrm>
            <a:off x="4702984" y="2520976"/>
            <a:ext cx="3014719" cy="37005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 name="Straight Connector 14"/>
          <p:cNvCxnSpPr/>
          <p:nvPr/>
        </p:nvCxnSpPr>
        <p:spPr>
          <a:xfrm>
            <a:off x="2133600" y="4038600"/>
            <a:ext cx="2057400"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2209800" y="4495800"/>
            <a:ext cx="1981200" cy="137160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a:t>Convolutional Neural Networks</a:t>
            </a:r>
          </a:p>
        </p:txBody>
      </p:sp>
      <p:cxnSp>
        <p:nvCxnSpPr>
          <p:cNvPr id="14" name="Straight Connector 13"/>
          <p:cNvCxnSpPr/>
          <p:nvPr/>
        </p:nvCxnSpPr>
        <p:spPr>
          <a:xfrm flipV="1">
            <a:off x="2133600" y="2133600"/>
            <a:ext cx="2057400" cy="1241518"/>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graphicFrame>
        <p:nvGraphicFramePr>
          <p:cNvPr id="11" name="Table 10"/>
          <p:cNvGraphicFramePr>
            <a:graphicFrameLocks noGrp="1"/>
          </p:cNvGraphicFramePr>
          <p:nvPr/>
        </p:nvGraphicFramePr>
        <p:xfrm>
          <a:off x="2590800" y="2133601"/>
          <a:ext cx="1047939" cy="914400"/>
        </p:xfrm>
        <a:graphic>
          <a:graphicData uri="http://schemas.openxmlformats.org/drawingml/2006/table">
            <a:tbl>
              <a:tblPr firstRow="1" bandRow="1">
                <a:tableStyleId>{2D5ABB26-0587-4C30-8999-92F81FD0307C}</a:tableStyleId>
              </a:tblPr>
              <a:tblGrid>
                <a:gridCol w="349313">
                  <a:extLst>
                    <a:ext uri="{9D8B030D-6E8A-4147-A177-3AD203B41FA5}">
                      <a16:colId xmlns:a16="http://schemas.microsoft.com/office/drawing/2014/main" val="20000"/>
                    </a:ext>
                  </a:extLst>
                </a:gridCol>
                <a:gridCol w="349313">
                  <a:extLst>
                    <a:ext uri="{9D8B030D-6E8A-4147-A177-3AD203B41FA5}">
                      <a16:colId xmlns:a16="http://schemas.microsoft.com/office/drawing/2014/main" val="20001"/>
                    </a:ext>
                  </a:extLst>
                </a:gridCol>
                <a:gridCol w="349313">
                  <a:extLst>
                    <a:ext uri="{9D8B030D-6E8A-4147-A177-3AD203B41FA5}">
                      <a16:colId xmlns:a16="http://schemas.microsoft.com/office/drawing/2014/main" val="20002"/>
                    </a:ext>
                  </a:extLst>
                </a:gridCol>
              </a:tblGrid>
              <a:tr h="296936">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96936">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96936">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graphicFrame>
        <p:nvGraphicFramePr>
          <p:cNvPr id="12" name="Table 11"/>
          <p:cNvGraphicFramePr>
            <a:graphicFrameLocks noGrp="1"/>
          </p:cNvGraphicFramePr>
          <p:nvPr/>
        </p:nvGraphicFramePr>
        <p:xfrm>
          <a:off x="2590800" y="3581400"/>
          <a:ext cx="1047939" cy="914400"/>
        </p:xfrm>
        <a:graphic>
          <a:graphicData uri="http://schemas.openxmlformats.org/drawingml/2006/table">
            <a:tbl>
              <a:tblPr firstRow="1" bandRow="1">
                <a:tableStyleId>{2D5ABB26-0587-4C30-8999-92F81FD0307C}</a:tableStyleId>
              </a:tblPr>
              <a:tblGrid>
                <a:gridCol w="349313">
                  <a:extLst>
                    <a:ext uri="{9D8B030D-6E8A-4147-A177-3AD203B41FA5}">
                      <a16:colId xmlns:a16="http://schemas.microsoft.com/office/drawing/2014/main" val="20000"/>
                    </a:ext>
                  </a:extLst>
                </a:gridCol>
                <a:gridCol w="349313">
                  <a:extLst>
                    <a:ext uri="{9D8B030D-6E8A-4147-A177-3AD203B41FA5}">
                      <a16:colId xmlns:a16="http://schemas.microsoft.com/office/drawing/2014/main" val="20001"/>
                    </a:ext>
                  </a:extLst>
                </a:gridCol>
                <a:gridCol w="349313">
                  <a:extLst>
                    <a:ext uri="{9D8B030D-6E8A-4147-A177-3AD203B41FA5}">
                      <a16:colId xmlns:a16="http://schemas.microsoft.com/office/drawing/2014/main" val="20002"/>
                    </a:ext>
                  </a:extLst>
                </a:gridCol>
              </a:tblGrid>
              <a:tr h="296936">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296936">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96936">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pic>
        <p:nvPicPr>
          <p:cNvPr id="26" name="Picture 25"/>
          <p:cNvPicPr>
            <a:picLocks noChangeAspect="1"/>
          </p:cNvPicPr>
          <p:nvPr/>
        </p:nvPicPr>
        <p:blipFill>
          <a:blip r:embed="rId4"/>
          <a:stretch>
            <a:fillRect/>
          </a:stretch>
        </p:blipFill>
        <p:spPr>
          <a:xfrm>
            <a:off x="381000" y="3124200"/>
            <a:ext cx="1600200" cy="1606550"/>
          </a:xfrm>
          <a:prstGeom prst="rect">
            <a:avLst/>
          </a:prstGeom>
          <a:ln>
            <a:solidFill>
              <a:schemeClr val="tx1"/>
            </a:solidFill>
          </a:ln>
        </p:spPr>
      </p:pic>
      <p:pic>
        <p:nvPicPr>
          <p:cNvPr id="27" name="Picture 26"/>
          <p:cNvPicPr>
            <a:picLocks noChangeAspect="1"/>
          </p:cNvPicPr>
          <p:nvPr/>
        </p:nvPicPr>
        <p:blipFill>
          <a:blip r:embed="rId5">
            <a:extLst>
              <a:ext uri="{BEBA8EAE-BF5A-486C-A8C5-ECC9F3942E4B}">
                <a14:imgProps xmlns:a14="http://schemas.microsoft.com/office/drawing/2010/main">
                  <a14:imgLayer r:embed="rId6">
                    <a14:imgEffect>
                      <a14:brightnessContrast contrast="80000"/>
                    </a14:imgEffect>
                  </a14:imgLayer>
                </a14:imgProps>
              </a:ext>
            </a:extLst>
          </a:blip>
          <a:stretch>
            <a:fillRect/>
          </a:stretch>
        </p:blipFill>
        <p:spPr>
          <a:xfrm>
            <a:off x="4343400" y="1371600"/>
            <a:ext cx="1600200" cy="1600200"/>
          </a:xfrm>
          <a:prstGeom prst="rect">
            <a:avLst/>
          </a:prstGeom>
        </p:spPr>
      </p:pic>
      <p:pic>
        <p:nvPicPr>
          <p:cNvPr id="28" name="Picture 27"/>
          <p:cNvPicPr>
            <a:picLocks noChangeAspect="1"/>
          </p:cNvPicPr>
          <p:nvPr/>
        </p:nvPicPr>
        <p:blipFill>
          <a:blip r:embed="rId7">
            <a:extLst>
              <a:ext uri="{BEBA8EAE-BF5A-486C-A8C5-ECC9F3942E4B}">
                <a14:imgProps xmlns:a14="http://schemas.microsoft.com/office/drawing/2010/main">
                  <a14:imgLayer r:embed="rId8">
                    <a14:imgEffect>
                      <a14:brightnessContrast contrast="80000"/>
                    </a14:imgEffect>
                  </a14:imgLayer>
                </a14:imgProps>
              </a:ext>
            </a:extLst>
          </a:blip>
          <a:stretch>
            <a:fillRect/>
          </a:stretch>
        </p:blipFill>
        <p:spPr>
          <a:xfrm>
            <a:off x="4343400" y="3200400"/>
            <a:ext cx="1625803" cy="1600200"/>
          </a:xfrm>
          <a:prstGeom prst="rect">
            <a:avLst/>
          </a:prstGeom>
        </p:spPr>
      </p:pic>
      <p:pic>
        <p:nvPicPr>
          <p:cNvPr id="29" name="Picture 28"/>
          <p:cNvPicPr>
            <a:picLocks noChangeAspect="1"/>
          </p:cNvPicPr>
          <p:nvPr/>
        </p:nvPicPr>
        <p:blipFill>
          <a:blip r:embed="rId9">
            <a:extLst>
              <a:ext uri="{BEBA8EAE-BF5A-486C-A8C5-ECC9F3942E4B}">
                <a14:imgProps xmlns:a14="http://schemas.microsoft.com/office/drawing/2010/main">
                  <a14:imgLayer r:embed="rId10">
                    <a14:imgEffect>
                      <a14:brightnessContrast contrast="80000"/>
                    </a14:imgEffect>
                  </a14:imgLayer>
                </a14:imgProps>
              </a:ext>
            </a:extLst>
          </a:blip>
          <a:stretch>
            <a:fillRect/>
          </a:stretch>
        </p:blipFill>
        <p:spPr>
          <a:xfrm>
            <a:off x="4343400" y="5029200"/>
            <a:ext cx="1600200" cy="1587500"/>
          </a:xfrm>
          <a:prstGeom prst="rect">
            <a:avLst/>
          </a:prstGeom>
        </p:spPr>
      </p:pic>
      <p:sp>
        <p:nvSpPr>
          <p:cNvPr id="66" name="TextBox 65"/>
          <p:cNvSpPr txBox="1"/>
          <p:nvPr/>
        </p:nvSpPr>
        <p:spPr>
          <a:xfrm>
            <a:off x="1828800" y="1524000"/>
            <a:ext cx="170190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000"/>
                </a:solidFill>
                <a:effectLst/>
                <a:uLnTx/>
                <a:uFillTx/>
                <a:latin typeface="Calibri"/>
                <a:ea typeface="+mn-ea"/>
                <a:cs typeface="Calibri"/>
              </a:rPr>
              <a:t>Convolution</a:t>
            </a:r>
          </a:p>
        </p:txBody>
      </p:sp>
      <p:graphicFrame>
        <p:nvGraphicFramePr>
          <p:cNvPr id="4" name="Table 3">
            <a:extLst>
              <a:ext uri="{FF2B5EF4-FFF2-40B4-BE49-F238E27FC236}">
                <a16:creationId xmlns:a16="http://schemas.microsoft.com/office/drawing/2014/main" id="{5E4AE3A9-D4ED-4437-B5A4-E959F3B07CAF}"/>
              </a:ext>
            </a:extLst>
          </p:cNvPr>
          <p:cNvGraphicFramePr>
            <a:graphicFrameLocks noGrp="1"/>
          </p:cNvGraphicFramePr>
          <p:nvPr/>
        </p:nvGraphicFramePr>
        <p:xfrm>
          <a:off x="2588064" y="5029200"/>
          <a:ext cx="1047939" cy="914400"/>
        </p:xfrm>
        <a:graphic>
          <a:graphicData uri="http://schemas.openxmlformats.org/drawingml/2006/table">
            <a:tbl>
              <a:tblPr firstRow="1" bandRow="1">
                <a:tableStyleId>{2D5ABB26-0587-4C30-8999-92F81FD0307C}</a:tableStyleId>
              </a:tblPr>
              <a:tblGrid>
                <a:gridCol w="349313">
                  <a:extLst>
                    <a:ext uri="{9D8B030D-6E8A-4147-A177-3AD203B41FA5}">
                      <a16:colId xmlns:a16="http://schemas.microsoft.com/office/drawing/2014/main" val="20000"/>
                    </a:ext>
                  </a:extLst>
                </a:gridCol>
                <a:gridCol w="349313">
                  <a:extLst>
                    <a:ext uri="{9D8B030D-6E8A-4147-A177-3AD203B41FA5}">
                      <a16:colId xmlns:a16="http://schemas.microsoft.com/office/drawing/2014/main" val="20001"/>
                    </a:ext>
                  </a:extLst>
                </a:gridCol>
                <a:gridCol w="349313">
                  <a:extLst>
                    <a:ext uri="{9D8B030D-6E8A-4147-A177-3AD203B41FA5}">
                      <a16:colId xmlns:a16="http://schemas.microsoft.com/office/drawing/2014/main" val="20002"/>
                    </a:ext>
                  </a:extLst>
                </a:gridCol>
              </a:tblGrid>
              <a:tr h="296936">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296936">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96936">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endParaRPr lang="en-US" sz="14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mc:AlternateContent xmlns:mc="http://schemas.openxmlformats.org/markup-compatibility/2006" xmlns:p14="http://schemas.microsoft.com/office/powerpoint/2010/main">
        <mc:Choice Requires="p14">
          <p:contentPart p14:bwMode="auto" r:id="rId11">
            <p14:nvContentPartPr>
              <p14:cNvPr id="3" name="Ink 2">
                <a:extLst>
                  <a:ext uri="{FF2B5EF4-FFF2-40B4-BE49-F238E27FC236}">
                    <a16:creationId xmlns:a16="http://schemas.microsoft.com/office/drawing/2014/main" id="{4EFB4B5A-5E46-EFC5-E52F-FE9BF223803D}"/>
                  </a:ext>
                </a:extLst>
              </p14:cNvPr>
              <p14:cNvContentPartPr/>
              <p14:nvPr/>
            </p14:nvContentPartPr>
            <p14:xfrm>
              <a:off x="560880" y="873720"/>
              <a:ext cx="7421760" cy="4529520"/>
            </p14:xfrm>
          </p:contentPart>
        </mc:Choice>
        <mc:Fallback xmlns="">
          <p:pic>
            <p:nvPicPr>
              <p:cNvPr id="3" name="Ink 2">
                <a:extLst>
                  <a:ext uri="{FF2B5EF4-FFF2-40B4-BE49-F238E27FC236}">
                    <a16:creationId xmlns:a16="http://schemas.microsoft.com/office/drawing/2014/main" id="{4EFB4B5A-5E46-EFC5-E52F-FE9BF223803D}"/>
                  </a:ext>
                </a:extLst>
              </p:cNvPr>
              <p:cNvPicPr/>
              <p:nvPr/>
            </p:nvPicPr>
            <p:blipFill>
              <a:blip r:embed="rId12"/>
              <a:stretch>
                <a:fillRect/>
              </a:stretch>
            </p:blipFill>
            <p:spPr>
              <a:xfrm>
                <a:off x="551520" y="864360"/>
                <a:ext cx="7440480" cy="4548240"/>
              </a:xfrm>
              <a:prstGeom prst="rect">
                <a:avLst/>
              </a:prstGeom>
            </p:spPr>
          </p:pic>
        </mc:Fallback>
      </mc:AlternateContent>
    </p:spTree>
    <p:extLst>
      <p:ext uri="{BB962C8B-B14F-4D97-AF65-F5344CB8AC3E}">
        <p14:creationId xmlns:p14="http://schemas.microsoft.com/office/powerpoint/2010/main" val="1875462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4D7AD-5D13-46B6-80E8-E4E54A86381C}"/>
              </a:ext>
            </a:extLst>
          </p:cNvPr>
          <p:cNvSpPr>
            <a:spLocks noGrp="1"/>
          </p:cNvSpPr>
          <p:nvPr>
            <p:ph type="title"/>
          </p:nvPr>
        </p:nvSpPr>
        <p:spPr/>
        <p:txBody>
          <a:bodyPr/>
          <a:lstStyle/>
          <a:p>
            <a:r>
              <a:rPr lang="en-US" dirty="0"/>
              <a:t>Convolution</a:t>
            </a:r>
          </a:p>
        </p:txBody>
      </p:sp>
      <p:graphicFrame>
        <p:nvGraphicFramePr>
          <p:cNvPr id="5" name="Table 4">
            <a:extLst>
              <a:ext uri="{FF2B5EF4-FFF2-40B4-BE49-F238E27FC236}">
                <a16:creationId xmlns:a16="http://schemas.microsoft.com/office/drawing/2014/main" id="{6A92C861-5418-4348-A0E1-5E277C98D4C9}"/>
              </a:ext>
            </a:extLst>
          </p:cNvPr>
          <p:cNvGraphicFramePr>
            <a:graphicFrameLocks noGrp="1"/>
          </p:cNvGraphicFramePr>
          <p:nvPr/>
        </p:nvGraphicFramePr>
        <p:xfrm>
          <a:off x="228600" y="1295400"/>
          <a:ext cx="5257800" cy="5217159"/>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gridCol w="525780">
                  <a:extLst>
                    <a:ext uri="{9D8B030D-6E8A-4147-A177-3AD203B41FA5}">
                      <a16:colId xmlns:a16="http://schemas.microsoft.com/office/drawing/2014/main" val="4114437689"/>
                    </a:ext>
                  </a:extLst>
                </a:gridCol>
                <a:gridCol w="525780">
                  <a:extLst>
                    <a:ext uri="{9D8B030D-6E8A-4147-A177-3AD203B41FA5}">
                      <a16:colId xmlns:a16="http://schemas.microsoft.com/office/drawing/2014/main" val="19134673"/>
                    </a:ext>
                  </a:extLst>
                </a:gridCol>
              </a:tblGrid>
              <a:tr h="522111">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0000"/>
                  </a:ext>
                </a:extLst>
              </a:tr>
              <a:tr h="522111">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0001"/>
                  </a:ext>
                </a:extLst>
              </a:tr>
              <a:tr h="522111">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0002"/>
                  </a:ext>
                </a:extLst>
              </a:tr>
              <a:tr h="186267">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577418321"/>
                  </a:ext>
                </a:extLst>
              </a:tr>
              <a:tr h="522111">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3792591672"/>
                  </a:ext>
                </a:extLst>
              </a:tr>
              <a:tr h="522111">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242771920"/>
                  </a:ext>
                </a:extLst>
              </a:tr>
              <a:tr h="522111">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682625525"/>
                  </a:ext>
                </a:extLst>
              </a:tr>
              <a:tr h="522111">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872213599"/>
                  </a:ext>
                </a:extLst>
              </a:tr>
              <a:tr h="522111">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2960226540"/>
                  </a:ext>
                </a:extLst>
              </a:tr>
              <a:tr h="522111">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2501288818"/>
                  </a:ext>
                </a:extLst>
              </a:tr>
            </a:tbl>
          </a:graphicData>
        </a:graphic>
      </p:graphicFrame>
      <p:graphicFrame>
        <p:nvGraphicFramePr>
          <p:cNvPr id="7" name="Table 6">
            <a:extLst>
              <a:ext uri="{FF2B5EF4-FFF2-40B4-BE49-F238E27FC236}">
                <a16:creationId xmlns:a16="http://schemas.microsoft.com/office/drawing/2014/main" id="{5D2B2DF8-433F-4339-A5A6-A7A726D890AD}"/>
              </a:ext>
            </a:extLst>
          </p:cNvPr>
          <p:cNvGraphicFramePr>
            <a:graphicFrameLocks noGrp="1"/>
          </p:cNvGraphicFramePr>
          <p:nvPr>
            <p:extLst>
              <p:ext uri="{D42A27DB-BD31-4B8C-83A1-F6EECF244321}">
                <p14:modId xmlns:p14="http://schemas.microsoft.com/office/powerpoint/2010/main" val="1335350037"/>
              </p:ext>
            </p:extLst>
          </p:nvPr>
        </p:nvGraphicFramePr>
        <p:xfrm>
          <a:off x="10302240" y="1295400"/>
          <a:ext cx="1701798" cy="1566333"/>
        </p:xfrm>
        <a:graphic>
          <a:graphicData uri="http://schemas.openxmlformats.org/drawingml/2006/table">
            <a:tbl>
              <a:tblPr firstRow="1" bandRow="1">
                <a:tableStyleId>{2D5ABB26-0587-4C30-8999-92F81FD0307C}</a:tableStyleId>
              </a:tblPr>
              <a:tblGrid>
                <a:gridCol w="567266">
                  <a:extLst>
                    <a:ext uri="{9D8B030D-6E8A-4147-A177-3AD203B41FA5}">
                      <a16:colId xmlns:a16="http://schemas.microsoft.com/office/drawing/2014/main" val="20000"/>
                    </a:ext>
                  </a:extLst>
                </a:gridCol>
                <a:gridCol w="567266">
                  <a:extLst>
                    <a:ext uri="{9D8B030D-6E8A-4147-A177-3AD203B41FA5}">
                      <a16:colId xmlns:a16="http://schemas.microsoft.com/office/drawing/2014/main" val="20001"/>
                    </a:ext>
                  </a:extLst>
                </a:gridCol>
                <a:gridCol w="567266">
                  <a:extLst>
                    <a:ext uri="{9D8B030D-6E8A-4147-A177-3AD203B41FA5}">
                      <a16:colId xmlns:a16="http://schemas.microsoft.com/office/drawing/2014/main" val="20002"/>
                    </a:ext>
                  </a:extLst>
                </a:gridCol>
              </a:tblGrid>
              <a:tr h="522111">
                <a:tc>
                  <a:txBody>
                    <a:bodyPr/>
                    <a:lstStyle/>
                    <a:p>
                      <a:pPr algn="ctr"/>
                      <a:r>
                        <a:rPr lang="en-US" sz="2800" dirty="0">
                          <a:solidFill>
                            <a:srgbClr val="0070C0"/>
                          </a:solidFill>
                          <a:latin typeface="CMU Serif Roman"/>
                          <a:cs typeface="CMU Serif Roman"/>
                        </a:rPr>
                        <a:t>-1</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r>
                        <a:rPr lang="en-US" sz="2800" dirty="0">
                          <a:solidFill>
                            <a:srgbClr val="0070C0"/>
                          </a:solidFill>
                          <a:latin typeface="CMU Serif Roman"/>
                          <a:cs typeface="CMU Serif Roman"/>
                        </a:rPr>
                        <a:t>0</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r>
                        <a:rPr lang="en-US" sz="2800" dirty="0">
                          <a:solidFill>
                            <a:srgbClr val="0070C0"/>
                          </a:solidFill>
                          <a:latin typeface="CMU Serif Roman"/>
                          <a:cs typeface="CMU Serif Roman"/>
                        </a:rPr>
                        <a:t>1</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r>
                        <a:rPr lang="en-US" sz="2800" dirty="0">
                          <a:solidFill>
                            <a:srgbClr val="0070C0"/>
                          </a:solidFill>
                          <a:latin typeface="CMU Serif Roman"/>
                          <a:cs typeface="CMU Serif Roman"/>
                        </a:rPr>
                        <a:t>-1</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r>
                        <a:rPr lang="en-US" sz="2800" dirty="0">
                          <a:solidFill>
                            <a:srgbClr val="0070C0"/>
                          </a:solidFill>
                          <a:latin typeface="CMU Serif Roman"/>
                          <a:cs typeface="CMU Serif Roman"/>
                        </a:rPr>
                        <a:t>0</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r>
                        <a:rPr lang="en-US" sz="2800" dirty="0">
                          <a:solidFill>
                            <a:srgbClr val="0070C0"/>
                          </a:solidFill>
                          <a:latin typeface="CMU Serif Roman"/>
                          <a:cs typeface="CMU Serif Roman"/>
                        </a:rPr>
                        <a:t>1</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r>
                        <a:rPr lang="en-US" sz="2800" dirty="0">
                          <a:solidFill>
                            <a:srgbClr val="0070C0"/>
                          </a:solidFill>
                          <a:latin typeface="CMU Serif Roman"/>
                          <a:cs typeface="CMU Serif Roman"/>
                        </a:rPr>
                        <a:t>-1</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r>
                        <a:rPr lang="en-US" sz="2800" dirty="0">
                          <a:solidFill>
                            <a:srgbClr val="0070C0"/>
                          </a:solidFill>
                          <a:latin typeface="CMU Serif Roman"/>
                          <a:cs typeface="CMU Serif Roman"/>
                        </a:rPr>
                        <a:t>0</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r>
                        <a:rPr lang="en-US" sz="2800" dirty="0">
                          <a:solidFill>
                            <a:srgbClr val="0070C0"/>
                          </a:solidFill>
                          <a:latin typeface="CMU Serif Roman"/>
                          <a:cs typeface="CMU Serif Roman"/>
                        </a:rPr>
                        <a:t>1</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8577796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141" name="Google Shape;141;p9" descr="A picture containing text&#10;&#10;Description automatically generated"/>
          <p:cNvPicPr preferRelativeResize="0"/>
          <p:nvPr/>
        </p:nvPicPr>
        <p:blipFill rotWithShape="1">
          <a:blip r:embed="rId3">
            <a:alphaModFix/>
          </a:blip>
          <a:srcRect/>
          <a:stretch/>
        </p:blipFill>
        <p:spPr>
          <a:xfrm>
            <a:off x="4633429" y="1113178"/>
            <a:ext cx="7319634" cy="5488617"/>
          </a:xfrm>
          <a:prstGeom prst="rect">
            <a:avLst/>
          </a:prstGeom>
          <a:noFill/>
          <a:ln>
            <a:noFill/>
          </a:ln>
        </p:spPr>
      </p:pic>
      <p:sp>
        <p:nvSpPr>
          <p:cNvPr id="142" name="Google Shape;142;p9"/>
          <p:cNvSpPr txBox="1">
            <a:spLocks noGrp="1"/>
          </p:cNvSpPr>
          <p:nvPr>
            <p:ph type="title"/>
          </p:nvPr>
        </p:nvSpPr>
        <p:spPr>
          <a:xfrm>
            <a:off x="552099" y="367131"/>
            <a:ext cx="10515600" cy="627812"/>
          </a:xfrm>
          <a:prstGeom prst="rect">
            <a:avLst/>
          </a:prstGeom>
          <a:noFill/>
          <a:ln>
            <a:noFill/>
          </a:ln>
        </p:spPr>
        <p:txBody>
          <a:bodyPr spcFirstLastPara="1" wrap="square" lIns="91425" tIns="45700" rIns="91425" bIns="45700" anchor="t" anchorCtr="0">
            <a:noAutofit/>
          </a:bodyPr>
          <a:lstStyle/>
          <a:p>
            <a:pPr lvl="0"/>
            <a:r>
              <a:rPr lang="en-US" dirty="0">
                <a:latin typeface="Calibri Light" panose="020F0302020204030204" pitchFamily="34" charset="0"/>
                <a:cs typeface="Calibri Light" panose="020F0302020204030204" pitchFamily="34" charset="0"/>
              </a:rPr>
              <a:t>Image Features</a:t>
            </a:r>
            <a:endParaRPr dirty="0"/>
          </a:p>
        </p:txBody>
      </p:sp>
      <p:sp>
        <p:nvSpPr>
          <p:cNvPr id="143" name="Google Shape;143;p9"/>
          <p:cNvSpPr txBox="1">
            <a:spLocks noGrp="1"/>
          </p:cNvSpPr>
          <p:nvPr>
            <p:ph type="body" idx="1"/>
          </p:nvPr>
        </p:nvSpPr>
        <p:spPr>
          <a:xfrm>
            <a:off x="552099" y="1113178"/>
            <a:ext cx="11213988" cy="514033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F5496"/>
              </a:buClr>
              <a:buSzPts val="2800"/>
              <a:buFont typeface="Noto Sans Symbols"/>
              <a:buNone/>
            </a:pPr>
            <a:r>
              <a:rPr lang="en-US" dirty="0"/>
              <a:t>Raw Data</a:t>
            </a: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53AA9283-1FAC-41A1-983F-7B7841A233DD}"/>
                  </a:ext>
                </a:extLst>
              </p14:cNvPr>
              <p14:cNvContentPartPr/>
              <p14:nvPr/>
            </p14:nvContentPartPr>
            <p14:xfrm>
              <a:off x="7245360" y="3963960"/>
              <a:ext cx="169200" cy="125640"/>
            </p14:xfrm>
          </p:contentPart>
        </mc:Choice>
        <mc:Fallback xmlns="">
          <p:pic>
            <p:nvPicPr>
              <p:cNvPr id="2" name="Ink 1">
                <a:extLst>
                  <a:ext uri="{FF2B5EF4-FFF2-40B4-BE49-F238E27FC236}">
                    <a16:creationId xmlns:a16="http://schemas.microsoft.com/office/drawing/2014/main" id="{53AA9283-1FAC-41A1-983F-7B7841A233DD}"/>
                  </a:ext>
                </a:extLst>
              </p:cNvPr>
              <p:cNvPicPr/>
              <p:nvPr/>
            </p:nvPicPr>
            <p:blipFill>
              <a:blip r:embed="rId5"/>
              <a:stretch>
                <a:fillRect/>
              </a:stretch>
            </p:blipFill>
            <p:spPr>
              <a:xfrm>
                <a:off x="7236000" y="3954600"/>
                <a:ext cx="187920" cy="144360"/>
              </a:xfrm>
              <a:prstGeom prst="rect">
                <a:avLst/>
              </a:prstGeom>
            </p:spPr>
          </p:pic>
        </mc:Fallback>
      </mc:AlternateContent>
    </p:spTree>
    <p:extLst>
      <p:ext uri="{BB962C8B-B14F-4D97-AF65-F5344CB8AC3E}">
        <p14:creationId xmlns:p14="http://schemas.microsoft.com/office/powerpoint/2010/main" val="329095758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4D7AD-5D13-46B6-80E8-E4E54A86381C}"/>
              </a:ext>
            </a:extLst>
          </p:cNvPr>
          <p:cNvSpPr>
            <a:spLocks noGrp="1"/>
          </p:cNvSpPr>
          <p:nvPr>
            <p:ph type="title"/>
          </p:nvPr>
        </p:nvSpPr>
        <p:spPr/>
        <p:txBody>
          <a:bodyPr/>
          <a:lstStyle/>
          <a:p>
            <a:r>
              <a:rPr lang="en-US" dirty="0"/>
              <a:t>Convolution</a:t>
            </a:r>
          </a:p>
        </p:txBody>
      </p:sp>
      <p:graphicFrame>
        <p:nvGraphicFramePr>
          <p:cNvPr id="5" name="Table 4">
            <a:extLst>
              <a:ext uri="{FF2B5EF4-FFF2-40B4-BE49-F238E27FC236}">
                <a16:creationId xmlns:a16="http://schemas.microsoft.com/office/drawing/2014/main" id="{6A92C861-5418-4348-A0E1-5E277C98D4C9}"/>
              </a:ext>
            </a:extLst>
          </p:cNvPr>
          <p:cNvGraphicFramePr>
            <a:graphicFrameLocks noGrp="1"/>
          </p:cNvGraphicFramePr>
          <p:nvPr>
            <p:extLst>
              <p:ext uri="{D42A27DB-BD31-4B8C-83A1-F6EECF244321}">
                <p14:modId xmlns:p14="http://schemas.microsoft.com/office/powerpoint/2010/main" val="420537607"/>
              </p:ext>
            </p:extLst>
          </p:nvPr>
        </p:nvGraphicFramePr>
        <p:xfrm>
          <a:off x="228600" y="1295400"/>
          <a:ext cx="5257800" cy="5171439"/>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gridCol w="525780">
                  <a:extLst>
                    <a:ext uri="{9D8B030D-6E8A-4147-A177-3AD203B41FA5}">
                      <a16:colId xmlns:a16="http://schemas.microsoft.com/office/drawing/2014/main" val="4114437689"/>
                    </a:ext>
                  </a:extLst>
                </a:gridCol>
                <a:gridCol w="525780">
                  <a:extLst>
                    <a:ext uri="{9D8B030D-6E8A-4147-A177-3AD203B41FA5}">
                      <a16:colId xmlns:a16="http://schemas.microsoft.com/office/drawing/2014/main" val="19134673"/>
                    </a:ext>
                  </a:extLst>
                </a:gridCol>
              </a:tblGrid>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96022654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501288818"/>
                  </a:ext>
                </a:extLst>
              </a:tr>
            </a:tbl>
          </a:graphicData>
        </a:graphic>
      </p:graphicFrame>
      <p:graphicFrame>
        <p:nvGraphicFramePr>
          <p:cNvPr id="6" name="Table 5">
            <a:extLst>
              <a:ext uri="{FF2B5EF4-FFF2-40B4-BE49-F238E27FC236}">
                <a16:creationId xmlns:a16="http://schemas.microsoft.com/office/drawing/2014/main" id="{BA9F0A9A-BEA5-48B3-8106-4072DD2F902B}"/>
              </a:ext>
            </a:extLst>
          </p:cNvPr>
          <p:cNvGraphicFramePr>
            <a:graphicFrameLocks noGrp="1"/>
          </p:cNvGraphicFramePr>
          <p:nvPr/>
        </p:nvGraphicFramePr>
        <p:xfrm>
          <a:off x="5791200" y="1828800"/>
          <a:ext cx="4206240" cy="4172937"/>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tblGrid>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bl>
          </a:graphicData>
        </a:graphic>
      </p:graphicFrame>
      <p:sp>
        <p:nvSpPr>
          <p:cNvPr id="3" name="Rectangle 2">
            <a:extLst>
              <a:ext uri="{FF2B5EF4-FFF2-40B4-BE49-F238E27FC236}">
                <a16:creationId xmlns:a16="http://schemas.microsoft.com/office/drawing/2014/main" id="{7B5CDE5A-FA71-48D8-BC7C-DC2BDB3D5CB5}"/>
              </a:ext>
            </a:extLst>
          </p:cNvPr>
          <p:cNvSpPr/>
          <p:nvPr/>
        </p:nvSpPr>
        <p:spPr>
          <a:xfrm>
            <a:off x="5644662" y="1752600"/>
            <a:ext cx="4572000" cy="464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4" name="Table 3">
            <a:extLst>
              <a:ext uri="{FF2B5EF4-FFF2-40B4-BE49-F238E27FC236}">
                <a16:creationId xmlns:a16="http://schemas.microsoft.com/office/drawing/2014/main" id="{2056FAD0-3273-4CC3-99B8-62F72478C39C}"/>
              </a:ext>
            </a:extLst>
          </p:cNvPr>
          <p:cNvGraphicFramePr>
            <a:graphicFrameLocks noGrp="1"/>
          </p:cNvGraphicFramePr>
          <p:nvPr>
            <p:extLst>
              <p:ext uri="{D42A27DB-BD31-4B8C-83A1-F6EECF244321}">
                <p14:modId xmlns:p14="http://schemas.microsoft.com/office/powerpoint/2010/main" val="3992542811"/>
              </p:ext>
            </p:extLst>
          </p:nvPr>
        </p:nvGraphicFramePr>
        <p:xfrm>
          <a:off x="10363200" y="273353"/>
          <a:ext cx="1560444" cy="1566333"/>
        </p:xfrm>
        <a:graphic>
          <a:graphicData uri="http://schemas.openxmlformats.org/drawingml/2006/table">
            <a:tbl>
              <a:tblPr firstRow="1" bandRow="1">
                <a:tableStyleId>{2D5ABB26-0587-4C30-8999-92F81FD0307C}</a:tableStyleId>
              </a:tblPr>
              <a:tblGrid>
                <a:gridCol w="520148">
                  <a:extLst>
                    <a:ext uri="{9D8B030D-6E8A-4147-A177-3AD203B41FA5}">
                      <a16:colId xmlns:a16="http://schemas.microsoft.com/office/drawing/2014/main" val="20000"/>
                    </a:ext>
                  </a:extLst>
                </a:gridCol>
                <a:gridCol w="520148">
                  <a:extLst>
                    <a:ext uri="{9D8B030D-6E8A-4147-A177-3AD203B41FA5}">
                      <a16:colId xmlns:a16="http://schemas.microsoft.com/office/drawing/2014/main" val="20001"/>
                    </a:ext>
                  </a:extLst>
                </a:gridCol>
                <a:gridCol w="520148">
                  <a:extLst>
                    <a:ext uri="{9D8B030D-6E8A-4147-A177-3AD203B41FA5}">
                      <a16:colId xmlns:a16="http://schemas.microsoft.com/office/drawing/2014/main" val="20002"/>
                    </a:ext>
                  </a:extLst>
                </a:gridCol>
              </a:tblGrid>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618301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4D7AD-5D13-46B6-80E8-E4E54A86381C}"/>
              </a:ext>
            </a:extLst>
          </p:cNvPr>
          <p:cNvSpPr>
            <a:spLocks noGrp="1"/>
          </p:cNvSpPr>
          <p:nvPr>
            <p:ph type="title"/>
          </p:nvPr>
        </p:nvSpPr>
        <p:spPr/>
        <p:txBody>
          <a:bodyPr/>
          <a:lstStyle/>
          <a:p>
            <a:r>
              <a:rPr lang="en-US" dirty="0"/>
              <a:t>Convolution</a:t>
            </a:r>
          </a:p>
        </p:txBody>
      </p:sp>
      <p:graphicFrame>
        <p:nvGraphicFramePr>
          <p:cNvPr id="5" name="Table 4">
            <a:extLst>
              <a:ext uri="{FF2B5EF4-FFF2-40B4-BE49-F238E27FC236}">
                <a16:creationId xmlns:a16="http://schemas.microsoft.com/office/drawing/2014/main" id="{6A92C861-5418-4348-A0E1-5E277C98D4C9}"/>
              </a:ext>
            </a:extLst>
          </p:cNvPr>
          <p:cNvGraphicFramePr>
            <a:graphicFrameLocks noGrp="1"/>
          </p:cNvGraphicFramePr>
          <p:nvPr/>
        </p:nvGraphicFramePr>
        <p:xfrm>
          <a:off x="228600" y="1295400"/>
          <a:ext cx="5257800" cy="5171439"/>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gridCol w="525780">
                  <a:extLst>
                    <a:ext uri="{9D8B030D-6E8A-4147-A177-3AD203B41FA5}">
                      <a16:colId xmlns:a16="http://schemas.microsoft.com/office/drawing/2014/main" val="4114437689"/>
                    </a:ext>
                  </a:extLst>
                </a:gridCol>
                <a:gridCol w="525780">
                  <a:extLst>
                    <a:ext uri="{9D8B030D-6E8A-4147-A177-3AD203B41FA5}">
                      <a16:colId xmlns:a16="http://schemas.microsoft.com/office/drawing/2014/main" val="19134673"/>
                    </a:ext>
                  </a:extLst>
                </a:gridCol>
              </a:tblGrid>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96022654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501288818"/>
                  </a:ext>
                </a:extLst>
              </a:tr>
            </a:tbl>
          </a:graphicData>
        </a:graphic>
      </p:graphicFrame>
      <p:graphicFrame>
        <p:nvGraphicFramePr>
          <p:cNvPr id="6" name="Table 5">
            <a:extLst>
              <a:ext uri="{FF2B5EF4-FFF2-40B4-BE49-F238E27FC236}">
                <a16:creationId xmlns:a16="http://schemas.microsoft.com/office/drawing/2014/main" id="{BA9F0A9A-BEA5-48B3-8106-4072DD2F902B}"/>
              </a:ext>
            </a:extLst>
          </p:cNvPr>
          <p:cNvGraphicFramePr>
            <a:graphicFrameLocks noGrp="1"/>
          </p:cNvGraphicFramePr>
          <p:nvPr>
            <p:extLst>
              <p:ext uri="{D42A27DB-BD31-4B8C-83A1-F6EECF244321}">
                <p14:modId xmlns:p14="http://schemas.microsoft.com/office/powerpoint/2010/main" val="382090677"/>
              </p:ext>
            </p:extLst>
          </p:nvPr>
        </p:nvGraphicFramePr>
        <p:xfrm>
          <a:off x="5791200" y="1828800"/>
          <a:ext cx="4206240" cy="4172937"/>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tblGrid>
              <a:tr h="522111">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bl>
          </a:graphicData>
        </a:graphic>
      </p:graphicFrame>
      <p:graphicFrame>
        <p:nvGraphicFramePr>
          <p:cNvPr id="4" name="Table 3">
            <a:extLst>
              <a:ext uri="{FF2B5EF4-FFF2-40B4-BE49-F238E27FC236}">
                <a16:creationId xmlns:a16="http://schemas.microsoft.com/office/drawing/2014/main" id="{2056FAD0-3273-4CC3-99B8-62F72478C39C}"/>
              </a:ext>
            </a:extLst>
          </p:cNvPr>
          <p:cNvGraphicFramePr>
            <a:graphicFrameLocks noGrp="1"/>
          </p:cNvGraphicFramePr>
          <p:nvPr/>
        </p:nvGraphicFramePr>
        <p:xfrm>
          <a:off x="10363200" y="273353"/>
          <a:ext cx="1560444" cy="1566333"/>
        </p:xfrm>
        <a:graphic>
          <a:graphicData uri="http://schemas.openxmlformats.org/drawingml/2006/table">
            <a:tbl>
              <a:tblPr firstRow="1" bandRow="1">
                <a:tableStyleId>{2D5ABB26-0587-4C30-8999-92F81FD0307C}</a:tableStyleId>
              </a:tblPr>
              <a:tblGrid>
                <a:gridCol w="520148">
                  <a:extLst>
                    <a:ext uri="{9D8B030D-6E8A-4147-A177-3AD203B41FA5}">
                      <a16:colId xmlns:a16="http://schemas.microsoft.com/office/drawing/2014/main" val="20000"/>
                    </a:ext>
                  </a:extLst>
                </a:gridCol>
                <a:gridCol w="520148">
                  <a:extLst>
                    <a:ext uri="{9D8B030D-6E8A-4147-A177-3AD203B41FA5}">
                      <a16:colId xmlns:a16="http://schemas.microsoft.com/office/drawing/2014/main" val="20001"/>
                    </a:ext>
                  </a:extLst>
                </a:gridCol>
                <a:gridCol w="520148">
                  <a:extLst>
                    <a:ext uri="{9D8B030D-6E8A-4147-A177-3AD203B41FA5}">
                      <a16:colId xmlns:a16="http://schemas.microsoft.com/office/drawing/2014/main" val="20002"/>
                    </a:ext>
                  </a:extLst>
                </a:gridCol>
              </a:tblGrid>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7" name="Table 6">
            <a:extLst>
              <a:ext uri="{FF2B5EF4-FFF2-40B4-BE49-F238E27FC236}">
                <a16:creationId xmlns:a16="http://schemas.microsoft.com/office/drawing/2014/main" id="{982A3363-9AAA-29B4-3A59-A7B8E586746F}"/>
              </a:ext>
            </a:extLst>
          </p:cNvPr>
          <p:cNvGraphicFramePr>
            <a:graphicFrameLocks noGrp="1"/>
          </p:cNvGraphicFramePr>
          <p:nvPr/>
        </p:nvGraphicFramePr>
        <p:xfrm>
          <a:off x="228600" y="1295400"/>
          <a:ext cx="1560444" cy="1566333"/>
        </p:xfrm>
        <a:graphic>
          <a:graphicData uri="http://schemas.openxmlformats.org/drawingml/2006/table">
            <a:tbl>
              <a:tblPr firstRow="1" bandRow="1">
                <a:tableStyleId>{2D5ABB26-0587-4C30-8999-92F81FD0307C}</a:tableStyleId>
              </a:tblPr>
              <a:tblGrid>
                <a:gridCol w="520148">
                  <a:extLst>
                    <a:ext uri="{9D8B030D-6E8A-4147-A177-3AD203B41FA5}">
                      <a16:colId xmlns:a16="http://schemas.microsoft.com/office/drawing/2014/main" val="20000"/>
                    </a:ext>
                  </a:extLst>
                </a:gridCol>
                <a:gridCol w="520148">
                  <a:extLst>
                    <a:ext uri="{9D8B030D-6E8A-4147-A177-3AD203B41FA5}">
                      <a16:colId xmlns:a16="http://schemas.microsoft.com/office/drawing/2014/main" val="20001"/>
                    </a:ext>
                  </a:extLst>
                </a:gridCol>
                <a:gridCol w="520148">
                  <a:extLst>
                    <a:ext uri="{9D8B030D-6E8A-4147-A177-3AD203B41FA5}">
                      <a16:colId xmlns:a16="http://schemas.microsoft.com/office/drawing/2014/main" val="20002"/>
                    </a:ext>
                  </a:extLst>
                </a:gridCol>
              </a:tblGrid>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764223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29167E-6 7.40741E-7 L 0.04414 -0.00139 " pathEditMode="relative" rAng="0" ptsTypes="AA">
                                      <p:cBhvr>
                                        <p:cTn id="6" dur="1000" fill="hold"/>
                                        <p:tgtEl>
                                          <p:spTgt spid="7"/>
                                        </p:tgtEl>
                                        <p:attrNameLst>
                                          <p:attrName>ppt_x</p:attrName>
                                          <p:attrName>ppt_y</p:attrName>
                                        </p:attrNameLst>
                                      </p:cBhvr>
                                      <p:rCtr x="2201"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4D7AD-5D13-46B6-80E8-E4E54A86381C}"/>
              </a:ext>
            </a:extLst>
          </p:cNvPr>
          <p:cNvSpPr>
            <a:spLocks noGrp="1"/>
          </p:cNvSpPr>
          <p:nvPr>
            <p:ph type="title"/>
          </p:nvPr>
        </p:nvSpPr>
        <p:spPr/>
        <p:txBody>
          <a:bodyPr/>
          <a:lstStyle/>
          <a:p>
            <a:r>
              <a:rPr lang="en-US" dirty="0"/>
              <a:t>Convolution</a:t>
            </a:r>
          </a:p>
        </p:txBody>
      </p:sp>
      <p:graphicFrame>
        <p:nvGraphicFramePr>
          <p:cNvPr id="5" name="Table 4">
            <a:extLst>
              <a:ext uri="{FF2B5EF4-FFF2-40B4-BE49-F238E27FC236}">
                <a16:creationId xmlns:a16="http://schemas.microsoft.com/office/drawing/2014/main" id="{6A92C861-5418-4348-A0E1-5E277C98D4C9}"/>
              </a:ext>
            </a:extLst>
          </p:cNvPr>
          <p:cNvGraphicFramePr>
            <a:graphicFrameLocks noGrp="1"/>
          </p:cNvGraphicFramePr>
          <p:nvPr/>
        </p:nvGraphicFramePr>
        <p:xfrm>
          <a:off x="228600" y="1295400"/>
          <a:ext cx="5257800" cy="5171439"/>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gridCol w="525780">
                  <a:extLst>
                    <a:ext uri="{9D8B030D-6E8A-4147-A177-3AD203B41FA5}">
                      <a16:colId xmlns:a16="http://schemas.microsoft.com/office/drawing/2014/main" val="4114437689"/>
                    </a:ext>
                  </a:extLst>
                </a:gridCol>
                <a:gridCol w="525780">
                  <a:extLst>
                    <a:ext uri="{9D8B030D-6E8A-4147-A177-3AD203B41FA5}">
                      <a16:colId xmlns:a16="http://schemas.microsoft.com/office/drawing/2014/main" val="19134673"/>
                    </a:ext>
                  </a:extLst>
                </a:gridCol>
              </a:tblGrid>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96022654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501288818"/>
                  </a:ext>
                </a:extLst>
              </a:tr>
            </a:tbl>
          </a:graphicData>
        </a:graphic>
      </p:graphicFrame>
      <p:graphicFrame>
        <p:nvGraphicFramePr>
          <p:cNvPr id="6" name="Table 5">
            <a:extLst>
              <a:ext uri="{FF2B5EF4-FFF2-40B4-BE49-F238E27FC236}">
                <a16:creationId xmlns:a16="http://schemas.microsoft.com/office/drawing/2014/main" id="{BA9F0A9A-BEA5-48B3-8106-4072DD2F902B}"/>
              </a:ext>
            </a:extLst>
          </p:cNvPr>
          <p:cNvGraphicFramePr>
            <a:graphicFrameLocks noGrp="1"/>
          </p:cNvGraphicFramePr>
          <p:nvPr>
            <p:extLst>
              <p:ext uri="{D42A27DB-BD31-4B8C-83A1-F6EECF244321}">
                <p14:modId xmlns:p14="http://schemas.microsoft.com/office/powerpoint/2010/main" val="2088135770"/>
              </p:ext>
            </p:extLst>
          </p:nvPr>
        </p:nvGraphicFramePr>
        <p:xfrm>
          <a:off x="5791200" y="1828800"/>
          <a:ext cx="4206240" cy="4172937"/>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tblGrid>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bl>
          </a:graphicData>
        </a:graphic>
      </p:graphicFrame>
      <p:graphicFrame>
        <p:nvGraphicFramePr>
          <p:cNvPr id="4" name="Table 3">
            <a:extLst>
              <a:ext uri="{FF2B5EF4-FFF2-40B4-BE49-F238E27FC236}">
                <a16:creationId xmlns:a16="http://schemas.microsoft.com/office/drawing/2014/main" id="{2056FAD0-3273-4CC3-99B8-62F72478C39C}"/>
              </a:ext>
            </a:extLst>
          </p:cNvPr>
          <p:cNvGraphicFramePr>
            <a:graphicFrameLocks noGrp="1"/>
          </p:cNvGraphicFramePr>
          <p:nvPr/>
        </p:nvGraphicFramePr>
        <p:xfrm>
          <a:off x="10363200" y="273353"/>
          <a:ext cx="1560444" cy="1566333"/>
        </p:xfrm>
        <a:graphic>
          <a:graphicData uri="http://schemas.openxmlformats.org/drawingml/2006/table">
            <a:tbl>
              <a:tblPr firstRow="1" bandRow="1">
                <a:tableStyleId>{2D5ABB26-0587-4C30-8999-92F81FD0307C}</a:tableStyleId>
              </a:tblPr>
              <a:tblGrid>
                <a:gridCol w="520148">
                  <a:extLst>
                    <a:ext uri="{9D8B030D-6E8A-4147-A177-3AD203B41FA5}">
                      <a16:colId xmlns:a16="http://schemas.microsoft.com/office/drawing/2014/main" val="20000"/>
                    </a:ext>
                  </a:extLst>
                </a:gridCol>
                <a:gridCol w="520148">
                  <a:extLst>
                    <a:ext uri="{9D8B030D-6E8A-4147-A177-3AD203B41FA5}">
                      <a16:colId xmlns:a16="http://schemas.microsoft.com/office/drawing/2014/main" val="20001"/>
                    </a:ext>
                  </a:extLst>
                </a:gridCol>
                <a:gridCol w="520148">
                  <a:extLst>
                    <a:ext uri="{9D8B030D-6E8A-4147-A177-3AD203B41FA5}">
                      <a16:colId xmlns:a16="http://schemas.microsoft.com/office/drawing/2014/main" val="20002"/>
                    </a:ext>
                  </a:extLst>
                </a:gridCol>
              </a:tblGrid>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7" name="Table 6">
            <a:extLst>
              <a:ext uri="{FF2B5EF4-FFF2-40B4-BE49-F238E27FC236}">
                <a16:creationId xmlns:a16="http://schemas.microsoft.com/office/drawing/2014/main" id="{982A3363-9AAA-29B4-3A59-A7B8E586746F}"/>
              </a:ext>
            </a:extLst>
          </p:cNvPr>
          <p:cNvGraphicFramePr>
            <a:graphicFrameLocks noGrp="1"/>
          </p:cNvGraphicFramePr>
          <p:nvPr>
            <p:extLst>
              <p:ext uri="{D42A27DB-BD31-4B8C-83A1-F6EECF244321}">
                <p14:modId xmlns:p14="http://schemas.microsoft.com/office/powerpoint/2010/main" val="965604898"/>
              </p:ext>
            </p:extLst>
          </p:nvPr>
        </p:nvGraphicFramePr>
        <p:xfrm>
          <a:off x="751114" y="1295400"/>
          <a:ext cx="1560444" cy="1566333"/>
        </p:xfrm>
        <a:graphic>
          <a:graphicData uri="http://schemas.openxmlformats.org/drawingml/2006/table">
            <a:tbl>
              <a:tblPr firstRow="1" bandRow="1">
                <a:tableStyleId>{2D5ABB26-0587-4C30-8999-92F81FD0307C}</a:tableStyleId>
              </a:tblPr>
              <a:tblGrid>
                <a:gridCol w="520148">
                  <a:extLst>
                    <a:ext uri="{9D8B030D-6E8A-4147-A177-3AD203B41FA5}">
                      <a16:colId xmlns:a16="http://schemas.microsoft.com/office/drawing/2014/main" val="20000"/>
                    </a:ext>
                  </a:extLst>
                </a:gridCol>
                <a:gridCol w="520148">
                  <a:extLst>
                    <a:ext uri="{9D8B030D-6E8A-4147-A177-3AD203B41FA5}">
                      <a16:colId xmlns:a16="http://schemas.microsoft.com/office/drawing/2014/main" val="20001"/>
                    </a:ext>
                  </a:extLst>
                </a:gridCol>
                <a:gridCol w="520148">
                  <a:extLst>
                    <a:ext uri="{9D8B030D-6E8A-4147-A177-3AD203B41FA5}">
                      <a16:colId xmlns:a16="http://schemas.microsoft.com/office/drawing/2014/main" val="20002"/>
                    </a:ext>
                  </a:extLst>
                </a:gridCol>
              </a:tblGrid>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3" name="TextBox 2">
            <a:extLst>
              <a:ext uri="{FF2B5EF4-FFF2-40B4-BE49-F238E27FC236}">
                <a16:creationId xmlns:a16="http://schemas.microsoft.com/office/drawing/2014/main" id="{6A6C065D-506C-1C3D-6758-BC42BCDC43D2}"/>
              </a:ext>
            </a:extLst>
          </p:cNvPr>
          <p:cNvSpPr txBox="1"/>
          <p:nvPr/>
        </p:nvSpPr>
        <p:spPr>
          <a:xfrm>
            <a:off x="5791200" y="1827842"/>
            <a:ext cx="533400" cy="523220"/>
          </a:xfrm>
          <a:prstGeom prst="rect">
            <a:avLst/>
          </a:prstGeom>
          <a:noFill/>
        </p:spPr>
        <p:txBody>
          <a:bodyPr wrap="square">
            <a:spAutoFit/>
          </a:bodyPr>
          <a:lstStyle/>
          <a:p>
            <a:pPr algn="ctr"/>
            <a:r>
              <a:rPr lang="en-US" sz="2800" dirty="0">
                <a:solidFill>
                  <a:schemeClr val="accent1"/>
                </a:solidFill>
                <a:latin typeface="CMU Serif Roman"/>
                <a:cs typeface="CMU Serif Roman"/>
              </a:rPr>
              <a:t>0</a:t>
            </a:r>
          </a:p>
        </p:txBody>
      </p:sp>
    </p:spTree>
    <p:extLst>
      <p:ext uri="{BB962C8B-B14F-4D97-AF65-F5344CB8AC3E}">
        <p14:creationId xmlns:p14="http://schemas.microsoft.com/office/powerpoint/2010/main" val="2646665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8.33333E-7 7.40741E-7 L 0.04414 -0.00139 " pathEditMode="relative" rAng="0" ptsTypes="AA">
                                      <p:cBhvr>
                                        <p:cTn id="6" dur="500" fill="hold"/>
                                        <p:tgtEl>
                                          <p:spTgt spid="7"/>
                                        </p:tgtEl>
                                        <p:attrNameLst>
                                          <p:attrName>ppt_x</p:attrName>
                                          <p:attrName>ppt_y</p:attrName>
                                        </p:attrNameLst>
                                      </p:cBhvr>
                                      <p:rCtr x="2201"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4D7AD-5D13-46B6-80E8-E4E54A86381C}"/>
              </a:ext>
            </a:extLst>
          </p:cNvPr>
          <p:cNvSpPr>
            <a:spLocks noGrp="1"/>
          </p:cNvSpPr>
          <p:nvPr>
            <p:ph type="title"/>
          </p:nvPr>
        </p:nvSpPr>
        <p:spPr/>
        <p:txBody>
          <a:bodyPr/>
          <a:lstStyle/>
          <a:p>
            <a:r>
              <a:rPr lang="en-US" dirty="0"/>
              <a:t>Convolution</a:t>
            </a:r>
          </a:p>
        </p:txBody>
      </p:sp>
      <p:graphicFrame>
        <p:nvGraphicFramePr>
          <p:cNvPr id="5" name="Table 4">
            <a:extLst>
              <a:ext uri="{FF2B5EF4-FFF2-40B4-BE49-F238E27FC236}">
                <a16:creationId xmlns:a16="http://schemas.microsoft.com/office/drawing/2014/main" id="{6A92C861-5418-4348-A0E1-5E277C98D4C9}"/>
              </a:ext>
            </a:extLst>
          </p:cNvPr>
          <p:cNvGraphicFramePr>
            <a:graphicFrameLocks noGrp="1"/>
          </p:cNvGraphicFramePr>
          <p:nvPr/>
        </p:nvGraphicFramePr>
        <p:xfrm>
          <a:off x="228600" y="1295400"/>
          <a:ext cx="5257800" cy="5171439"/>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gridCol w="525780">
                  <a:extLst>
                    <a:ext uri="{9D8B030D-6E8A-4147-A177-3AD203B41FA5}">
                      <a16:colId xmlns:a16="http://schemas.microsoft.com/office/drawing/2014/main" val="4114437689"/>
                    </a:ext>
                  </a:extLst>
                </a:gridCol>
                <a:gridCol w="525780">
                  <a:extLst>
                    <a:ext uri="{9D8B030D-6E8A-4147-A177-3AD203B41FA5}">
                      <a16:colId xmlns:a16="http://schemas.microsoft.com/office/drawing/2014/main" val="19134673"/>
                    </a:ext>
                  </a:extLst>
                </a:gridCol>
              </a:tblGrid>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96022654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501288818"/>
                  </a:ext>
                </a:extLst>
              </a:tr>
            </a:tbl>
          </a:graphicData>
        </a:graphic>
      </p:graphicFrame>
      <p:graphicFrame>
        <p:nvGraphicFramePr>
          <p:cNvPr id="6" name="Table 5">
            <a:extLst>
              <a:ext uri="{FF2B5EF4-FFF2-40B4-BE49-F238E27FC236}">
                <a16:creationId xmlns:a16="http://schemas.microsoft.com/office/drawing/2014/main" id="{BA9F0A9A-BEA5-48B3-8106-4072DD2F902B}"/>
              </a:ext>
            </a:extLst>
          </p:cNvPr>
          <p:cNvGraphicFramePr>
            <a:graphicFrameLocks noGrp="1"/>
          </p:cNvGraphicFramePr>
          <p:nvPr>
            <p:extLst>
              <p:ext uri="{D42A27DB-BD31-4B8C-83A1-F6EECF244321}">
                <p14:modId xmlns:p14="http://schemas.microsoft.com/office/powerpoint/2010/main" val="2018960059"/>
              </p:ext>
            </p:extLst>
          </p:nvPr>
        </p:nvGraphicFramePr>
        <p:xfrm>
          <a:off x="5791200" y="1828800"/>
          <a:ext cx="4206240" cy="4172937"/>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tblGrid>
              <a:tr h="522111">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bl>
          </a:graphicData>
        </a:graphic>
      </p:graphicFrame>
      <p:graphicFrame>
        <p:nvGraphicFramePr>
          <p:cNvPr id="4" name="Table 3">
            <a:extLst>
              <a:ext uri="{FF2B5EF4-FFF2-40B4-BE49-F238E27FC236}">
                <a16:creationId xmlns:a16="http://schemas.microsoft.com/office/drawing/2014/main" id="{2056FAD0-3273-4CC3-99B8-62F72478C39C}"/>
              </a:ext>
            </a:extLst>
          </p:cNvPr>
          <p:cNvGraphicFramePr>
            <a:graphicFrameLocks noGrp="1"/>
          </p:cNvGraphicFramePr>
          <p:nvPr/>
        </p:nvGraphicFramePr>
        <p:xfrm>
          <a:off x="10363200" y="273353"/>
          <a:ext cx="1560444" cy="1566333"/>
        </p:xfrm>
        <a:graphic>
          <a:graphicData uri="http://schemas.openxmlformats.org/drawingml/2006/table">
            <a:tbl>
              <a:tblPr firstRow="1" bandRow="1">
                <a:tableStyleId>{2D5ABB26-0587-4C30-8999-92F81FD0307C}</a:tableStyleId>
              </a:tblPr>
              <a:tblGrid>
                <a:gridCol w="520148">
                  <a:extLst>
                    <a:ext uri="{9D8B030D-6E8A-4147-A177-3AD203B41FA5}">
                      <a16:colId xmlns:a16="http://schemas.microsoft.com/office/drawing/2014/main" val="20000"/>
                    </a:ext>
                  </a:extLst>
                </a:gridCol>
                <a:gridCol w="520148">
                  <a:extLst>
                    <a:ext uri="{9D8B030D-6E8A-4147-A177-3AD203B41FA5}">
                      <a16:colId xmlns:a16="http://schemas.microsoft.com/office/drawing/2014/main" val="20001"/>
                    </a:ext>
                  </a:extLst>
                </a:gridCol>
                <a:gridCol w="520148">
                  <a:extLst>
                    <a:ext uri="{9D8B030D-6E8A-4147-A177-3AD203B41FA5}">
                      <a16:colId xmlns:a16="http://schemas.microsoft.com/office/drawing/2014/main" val="20002"/>
                    </a:ext>
                  </a:extLst>
                </a:gridCol>
              </a:tblGrid>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7" name="Table 6">
            <a:extLst>
              <a:ext uri="{FF2B5EF4-FFF2-40B4-BE49-F238E27FC236}">
                <a16:creationId xmlns:a16="http://schemas.microsoft.com/office/drawing/2014/main" id="{982A3363-9AAA-29B4-3A59-A7B8E586746F}"/>
              </a:ext>
            </a:extLst>
          </p:cNvPr>
          <p:cNvGraphicFramePr>
            <a:graphicFrameLocks noGrp="1"/>
          </p:cNvGraphicFramePr>
          <p:nvPr>
            <p:extLst>
              <p:ext uri="{D42A27DB-BD31-4B8C-83A1-F6EECF244321}">
                <p14:modId xmlns:p14="http://schemas.microsoft.com/office/powerpoint/2010/main" val="1382161399"/>
              </p:ext>
            </p:extLst>
          </p:nvPr>
        </p:nvGraphicFramePr>
        <p:xfrm>
          <a:off x="1295401" y="1295400"/>
          <a:ext cx="1560444" cy="1566333"/>
        </p:xfrm>
        <a:graphic>
          <a:graphicData uri="http://schemas.openxmlformats.org/drawingml/2006/table">
            <a:tbl>
              <a:tblPr firstRow="1" bandRow="1">
                <a:tableStyleId>{2D5ABB26-0587-4C30-8999-92F81FD0307C}</a:tableStyleId>
              </a:tblPr>
              <a:tblGrid>
                <a:gridCol w="520148">
                  <a:extLst>
                    <a:ext uri="{9D8B030D-6E8A-4147-A177-3AD203B41FA5}">
                      <a16:colId xmlns:a16="http://schemas.microsoft.com/office/drawing/2014/main" val="20000"/>
                    </a:ext>
                  </a:extLst>
                </a:gridCol>
                <a:gridCol w="520148">
                  <a:extLst>
                    <a:ext uri="{9D8B030D-6E8A-4147-A177-3AD203B41FA5}">
                      <a16:colId xmlns:a16="http://schemas.microsoft.com/office/drawing/2014/main" val="20001"/>
                    </a:ext>
                  </a:extLst>
                </a:gridCol>
                <a:gridCol w="520148">
                  <a:extLst>
                    <a:ext uri="{9D8B030D-6E8A-4147-A177-3AD203B41FA5}">
                      <a16:colId xmlns:a16="http://schemas.microsoft.com/office/drawing/2014/main" val="20002"/>
                    </a:ext>
                  </a:extLst>
                </a:gridCol>
              </a:tblGrid>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458712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29167E-6 7.40741E-7 L 0.04414 -0.00139 " pathEditMode="relative" rAng="0" ptsTypes="AA">
                                      <p:cBhvr>
                                        <p:cTn id="6" dur="500" fill="hold"/>
                                        <p:tgtEl>
                                          <p:spTgt spid="7"/>
                                        </p:tgtEl>
                                        <p:attrNameLst>
                                          <p:attrName>ppt_x</p:attrName>
                                          <p:attrName>ppt_y</p:attrName>
                                        </p:attrNameLst>
                                      </p:cBhvr>
                                      <p:rCtr x="2201"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4D7AD-5D13-46B6-80E8-E4E54A86381C}"/>
              </a:ext>
            </a:extLst>
          </p:cNvPr>
          <p:cNvSpPr>
            <a:spLocks noGrp="1"/>
          </p:cNvSpPr>
          <p:nvPr>
            <p:ph type="title"/>
          </p:nvPr>
        </p:nvSpPr>
        <p:spPr/>
        <p:txBody>
          <a:bodyPr/>
          <a:lstStyle/>
          <a:p>
            <a:r>
              <a:rPr lang="en-US" dirty="0"/>
              <a:t>Convolution</a:t>
            </a:r>
          </a:p>
        </p:txBody>
      </p:sp>
      <p:graphicFrame>
        <p:nvGraphicFramePr>
          <p:cNvPr id="5" name="Table 4">
            <a:extLst>
              <a:ext uri="{FF2B5EF4-FFF2-40B4-BE49-F238E27FC236}">
                <a16:creationId xmlns:a16="http://schemas.microsoft.com/office/drawing/2014/main" id="{6A92C861-5418-4348-A0E1-5E277C98D4C9}"/>
              </a:ext>
            </a:extLst>
          </p:cNvPr>
          <p:cNvGraphicFramePr>
            <a:graphicFrameLocks noGrp="1"/>
          </p:cNvGraphicFramePr>
          <p:nvPr/>
        </p:nvGraphicFramePr>
        <p:xfrm>
          <a:off x="228600" y="1295400"/>
          <a:ext cx="5257800" cy="5171439"/>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gridCol w="525780">
                  <a:extLst>
                    <a:ext uri="{9D8B030D-6E8A-4147-A177-3AD203B41FA5}">
                      <a16:colId xmlns:a16="http://schemas.microsoft.com/office/drawing/2014/main" val="4114437689"/>
                    </a:ext>
                  </a:extLst>
                </a:gridCol>
                <a:gridCol w="525780">
                  <a:extLst>
                    <a:ext uri="{9D8B030D-6E8A-4147-A177-3AD203B41FA5}">
                      <a16:colId xmlns:a16="http://schemas.microsoft.com/office/drawing/2014/main" val="19134673"/>
                    </a:ext>
                  </a:extLst>
                </a:gridCol>
              </a:tblGrid>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96022654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501288818"/>
                  </a:ext>
                </a:extLst>
              </a:tr>
            </a:tbl>
          </a:graphicData>
        </a:graphic>
      </p:graphicFrame>
      <p:graphicFrame>
        <p:nvGraphicFramePr>
          <p:cNvPr id="6" name="Table 5">
            <a:extLst>
              <a:ext uri="{FF2B5EF4-FFF2-40B4-BE49-F238E27FC236}">
                <a16:creationId xmlns:a16="http://schemas.microsoft.com/office/drawing/2014/main" id="{BA9F0A9A-BEA5-48B3-8106-4072DD2F902B}"/>
              </a:ext>
            </a:extLst>
          </p:cNvPr>
          <p:cNvGraphicFramePr>
            <a:graphicFrameLocks noGrp="1"/>
          </p:cNvGraphicFramePr>
          <p:nvPr>
            <p:extLst>
              <p:ext uri="{D42A27DB-BD31-4B8C-83A1-F6EECF244321}">
                <p14:modId xmlns:p14="http://schemas.microsoft.com/office/powerpoint/2010/main" val="3595338489"/>
              </p:ext>
            </p:extLst>
          </p:nvPr>
        </p:nvGraphicFramePr>
        <p:xfrm>
          <a:off x="5791200" y="1828800"/>
          <a:ext cx="4206240" cy="4172937"/>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tblGrid>
              <a:tr h="522111">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bl>
          </a:graphicData>
        </a:graphic>
      </p:graphicFrame>
      <p:graphicFrame>
        <p:nvGraphicFramePr>
          <p:cNvPr id="4" name="Table 3">
            <a:extLst>
              <a:ext uri="{FF2B5EF4-FFF2-40B4-BE49-F238E27FC236}">
                <a16:creationId xmlns:a16="http://schemas.microsoft.com/office/drawing/2014/main" id="{2056FAD0-3273-4CC3-99B8-62F72478C39C}"/>
              </a:ext>
            </a:extLst>
          </p:cNvPr>
          <p:cNvGraphicFramePr>
            <a:graphicFrameLocks noGrp="1"/>
          </p:cNvGraphicFramePr>
          <p:nvPr/>
        </p:nvGraphicFramePr>
        <p:xfrm>
          <a:off x="10363200" y="273353"/>
          <a:ext cx="1560444" cy="1566333"/>
        </p:xfrm>
        <a:graphic>
          <a:graphicData uri="http://schemas.openxmlformats.org/drawingml/2006/table">
            <a:tbl>
              <a:tblPr firstRow="1" bandRow="1">
                <a:tableStyleId>{2D5ABB26-0587-4C30-8999-92F81FD0307C}</a:tableStyleId>
              </a:tblPr>
              <a:tblGrid>
                <a:gridCol w="520148">
                  <a:extLst>
                    <a:ext uri="{9D8B030D-6E8A-4147-A177-3AD203B41FA5}">
                      <a16:colId xmlns:a16="http://schemas.microsoft.com/office/drawing/2014/main" val="20000"/>
                    </a:ext>
                  </a:extLst>
                </a:gridCol>
                <a:gridCol w="520148">
                  <a:extLst>
                    <a:ext uri="{9D8B030D-6E8A-4147-A177-3AD203B41FA5}">
                      <a16:colId xmlns:a16="http://schemas.microsoft.com/office/drawing/2014/main" val="20001"/>
                    </a:ext>
                  </a:extLst>
                </a:gridCol>
                <a:gridCol w="520148">
                  <a:extLst>
                    <a:ext uri="{9D8B030D-6E8A-4147-A177-3AD203B41FA5}">
                      <a16:colId xmlns:a16="http://schemas.microsoft.com/office/drawing/2014/main" val="20002"/>
                    </a:ext>
                  </a:extLst>
                </a:gridCol>
              </a:tblGrid>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7" name="Table 6">
            <a:extLst>
              <a:ext uri="{FF2B5EF4-FFF2-40B4-BE49-F238E27FC236}">
                <a16:creationId xmlns:a16="http://schemas.microsoft.com/office/drawing/2014/main" id="{982A3363-9AAA-29B4-3A59-A7B8E586746F}"/>
              </a:ext>
            </a:extLst>
          </p:cNvPr>
          <p:cNvGraphicFramePr>
            <a:graphicFrameLocks noGrp="1"/>
          </p:cNvGraphicFramePr>
          <p:nvPr>
            <p:extLst>
              <p:ext uri="{D42A27DB-BD31-4B8C-83A1-F6EECF244321}">
                <p14:modId xmlns:p14="http://schemas.microsoft.com/office/powerpoint/2010/main" val="2102776833"/>
              </p:ext>
            </p:extLst>
          </p:nvPr>
        </p:nvGraphicFramePr>
        <p:xfrm>
          <a:off x="1807030" y="1295400"/>
          <a:ext cx="1560444" cy="1566333"/>
        </p:xfrm>
        <a:graphic>
          <a:graphicData uri="http://schemas.openxmlformats.org/drawingml/2006/table">
            <a:tbl>
              <a:tblPr firstRow="1" bandRow="1">
                <a:tableStyleId>{2D5ABB26-0587-4C30-8999-92F81FD0307C}</a:tableStyleId>
              </a:tblPr>
              <a:tblGrid>
                <a:gridCol w="520148">
                  <a:extLst>
                    <a:ext uri="{9D8B030D-6E8A-4147-A177-3AD203B41FA5}">
                      <a16:colId xmlns:a16="http://schemas.microsoft.com/office/drawing/2014/main" val="20000"/>
                    </a:ext>
                  </a:extLst>
                </a:gridCol>
                <a:gridCol w="520148">
                  <a:extLst>
                    <a:ext uri="{9D8B030D-6E8A-4147-A177-3AD203B41FA5}">
                      <a16:colId xmlns:a16="http://schemas.microsoft.com/office/drawing/2014/main" val="20001"/>
                    </a:ext>
                  </a:extLst>
                </a:gridCol>
                <a:gridCol w="520148">
                  <a:extLst>
                    <a:ext uri="{9D8B030D-6E8A-4147-A177-3AD203B41FA5}">
                      <a16:colId xmlns:a16="http://schemas.microsoft.com/office/drawing/2014/main" val="20002"/>
                    </a:ext>
                  </a:extLst>
                </a:gridCol>
              </a:tblGrid>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082310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6.25E-7 7.40741E-7 L 0.04414 -0.00139 " pathEditMode="relative" rAng="0" ptsTypes="AA">
                                      <p:cBhvr>
                                        <p:cTn id="6" dur="500" fill="hold"/>
                                        <p:tgtEl>
                                          <p:spTgt spid="7"/>
                                        </p:tgtEl>
                                        <p:attrNameLst>
                                          <p:attrName>ppt_x</p:attrName>
                                          <p:attrName>ppt_y</p:attrName>
                                        </p:attrNameLst>
                                      </p:cBhvr>
                                      <p:rCtr x="2201"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4D7AD-5D13-46B6-80E8-E4E54A86381C}"/>
              </a:ext>
            </a:extLst>
          </p:cNvPr>
          <p:cNvSpPr>
            <a:spLocks noGrp="1"/>
          </p:cNvSpPr>
          <p:nvPr>
            <p:ph type="title"/>
          </p:nvPr>
        </p:nvSpPr>
        <p:spPr/>
        <p:txBody>
          <a:bodyPr/>
          <a:lstStyle/>
          <a:p>
            <a:r>
              <a:rPr lang="en-US" dirty="0"/>
              <a:t>Convolution</a:t>
            </a:r>
          </a:p>
        </p:txBody>
      </p:sp>
      <p:graphicFrame>
        <p:nvGraphicFramePr>
          <p:cNvPr id="5" name="Table 4">
            <a:extLst>
              <a:ext uri="{FF2B5EF4-FFF2-40B4-BE49-F238E27FC236}">
                <a16:creationId xmlns:a16="http://schemas.microsoft.com/office/drawing/2014/main" id="{6A92C861-5418-4348-A0E1-5E277C98D4C9}"/>
              </a:ext>
            </a:extLst>
          </p:cNvPr>
          <p:cNvGraphicFramePr>
            <a:graphicFrameLocks noGrp="1"/>
          </p:cNvGraphicFramePr>
          <p:nvPr/>
        </p:nvGraphicFramePr>
        <p:xfrm>
          <a:off x="228600" y="1295400"/>
          <a:ext cx="5257800" cy="5171439"/>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gridCol w="525780">
                  <a:extLst>
                    <a:ext uri="{9D8B030D-6E8A-4147-A177-3AD203B41FA5}">
                      <a16:colId xmlns:a16="http://schemas.microsoft.com/office/drawing/2014/main" val="4114437689"/>
                    </a:ext>
                  </a:extLst>
                </a:gridCol>
                <a:gridCol w="525780">
                  <a:extLst>
                    <a:ext uri="{9D8B030D-6E8A-4147-A177-3AD203B41FA5}">
                      <a16:colId xmlns:a16="http://schemas.microsoft.com/office/drawing/2014/main" val="19134673"/>
                    </a:ext>
                  </a:extLst>
                </a:gridCol>
              </a:tblGrid>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96022654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501288818"/>
                  </a:ext>
                </a:extLst>
              </a:tr>
            </a:tbl>
          </a:graphicData>
        </a:graphic>
      </p:graphicFrame>
      <p:graphicFrame>
        <p:nvGraphicFramePr>
          <p:cNvPr id="6" name="Table 5">
            <a:extLst>
              <a:ext uri="{FF2B5EF4-FFF2-40B4-BE49-F238E27FC236}">
                <a16:creationId xmlns:a16="http://schemas.microsoft.com/office/drawing/2014/main" id="{BA9F0A9A-BEA5-48B3-8106-4072DD2F902B}"/>
              </a:ext>
            </a:extLst>
          </p:cNvPr>
          <p:cNvGraphicFramePr>
            <a:graphicFrameLocks noGrp="1"/>
          </p:cNvGraphicFramePr>
          <p:nvPr>
            <p:extLst>
              <p:ext uri="{D42A27DB-BD31-4B8C-83A1-F6EECF244321}">
                <p14:modId xmlns:p14="http://schemas.microsoft.com/office/powerpoint/2010/main" val="2287704861"/>
              </p:ext>
            </p:extLst>
          </p:nvPr>
        </p:nvGraphicFramePr>
        <p:xfrm>
          <a:off x="5791200" y="1828800"/>
          <a:ext cx="4206240" cy="4172937"/>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tblGrid>
              <a:tr h="522111">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bl>
          </a:graphicData>
        </a:graphic>
      </p:graphicFrame>
      <p:graphicFrame>
        <p:nvGraphicFramePr>
          <p:cNvPr id="4" name="Table 3">
            <a:extLst>
              <a:ext uri="{FF2B5EF4-FFF2-40B4-BE49-F238E27FC236}">
                <a16:creationId xmlns:a16="http://schemas.microsoft.com/office/drawing/2014/main" id="{2056FAD0-3273-4CC3-99B8-62F72478C39C}"/>
              </a:ext>
            </a:extLst>
          </p:cNvPr>
          <p:cNvGraphicFramePr>
            <a:graphicFrameLocks noGrp="1"/>
          </p:cNvGraphicFramePr>
          <p:nvPr/>
        </p:nvGraphicFramePr>
        <p:xfrm>
          <a:off x="10363200" y="273353"/>
          <a:ext cx="1560444" cy="1566333"/>
        </p:xfrm>
        <a:graphic>
          <a:graphicData uri="http://schemas.openxmlformats.org/drawingml/2006/table">
            <a:tbl>
              <a:tblPr firstRow="1" bandRow="1">
                <a:tableStyleId>{2D5ABB26-0587-4C30-8999-92F81FD0307C}</a:tableStyleId>
              </a:tblPr>
              <a:tblGrid>
                <a:gridCol w="520148">
                  <a:extLst>
                    <a:ext uri="{9D8B030D-6E8A-4147-A177-3AD203B41FA5}">
                      <a16:colId xmlns:a16="http://schemas.microsoft.com/office/drawing/2014/main" val="20000"/>
                    </a:ext>
                  </a:extLst>
                </a:gridCol>
                <a:gridCol w="520148">
                  <a:extLst>
                    <a:ext uri="{9D8B030D-6E8A-4147-A177-3AD203B41FA5}">
                      <a16:colId xmlns:a16="http://schemas.microsoft.com/office/drawing/2014/main" val="20001"/>
                    </a:ext>
                  </a:extLst>
                </a:gridCol>
                <a:gridCol w="520148">
                  <a:extLst>
                    <a:ext uri="{9D8B030D-6E8A-4147-A177-3AD203B41FA5}">
                      <a16:colId xmlns:a16="http://schemas.microsoft.com/office/drawing/2014/main" val="20002"/>
                    </a:ext>
                  </a:extLst>
                </a:gridCol>
              </a:tblGrid>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7" name="Table 6">
            <a:extLst>
              <a:ext uri="{FF2B5EF4-FFF2-40B4-BE49-F238E27FC236}">
                <a16:creationId xmlns:a16="http://schemas.microsoft.com/office/drawing/2014/main" id="{982A3363-9AAA-29B4-3A59-A7B8E586746F}"/>
              </a:ext>
            </a:extLst>
          </p:cNvPr>
          <p:cNvGraphicFramePr>
            <a:graphicFrameLocks noGrp="1"/>
          </p:cNvGraphicFramePr>
          <p:nvPr>
            <p:extLst>
              <p:ext uri="{D42A27DB-BD31-4B8C-83A1-F6EECF244321}">
                <p14:modId xmlns:p14="http://schemas.microsoft.com/office/powerpoint/2010/main" val="2239969229"/>
              </p:ext>
            </p:extLst>
          </p:nvPr>
        </p:nvGraphicFramePr>
        <p:xfrm>
          <a:off x="2340432" y="1295400"/>
          <a:ext cx="1560444" cy="1566333"/>
        </p:xfrm>
        <a:graphic>
          <a:graphicData uri="http://schemas.openxmlformats.org/drawingml/2006/table">
            <a:tbl>
              <a:tblPr firstRow="1" bandRow="1">
                <a:tableStyleId>{2D5ABB26-0587-4C30-8999-92F81FD0307C}</a:tableStyleId>
              </a:tblPr>
              <a:tblGrid>
                <a:gridCol w="520148">
                  <a:extLst>
                    <a:ext uri="{9D8B030D-6E8A-4147-A177-3AD203B41FA5}">
                      <a16:colId xmlns:a16="http://schemas.microsoft.com/office/drawing/2014/main" val="20000"/>
                    </a:ext>
                  </a:extLst>
                </a:gridCol>
                <a:gridCol w="520148">
                  <a:extLst>
                    <a:ext uri="{9D8B030D-6E8A-4147-A177-3AD203B41FA5}">
                      <a16:colId xmlns:a16="http://schemas.microsoft.com/office/drawing/2014/main" val="20001"/>
                    </a:ext>
                  </a:extLst>
                </a:gridCol>
                <a:gridCol w="520148">
                  <a:extLst>
                    <a:ext uri="{9D8B030D-6E8A-4147-A177-3AD203B41FA5}">
                      <a16:colId xmlns:a16="http://schemas.microsoft.com/office/drawing/2014/main" val="20002"/>
                    </a:ext>
                  </a:extLst>
                </a:gridCol>
              </a:tblGrid>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460024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6.25E-7 7.40741E-7 L 0.04414 -0.00139 " pathEditMode="relative" rAng="0" ptsTypes="AA">
                                      <p:cBhvr>
                                        <p:cTn id="6" dur="500" fill="hold"/>
                                        <p:tgtEl>
                                          <p:spTgt spid="7"/>
                                        </p:tgtEl>
                                        <p:attrNameLst>
                                          <p:attrName>ppt_x</p:attrName>
                                          <p:attrName>ppt_y</p:attrName>
                                        </p:attrNameLst>
                                      </p:cBhvr>
                                      <p:rCtr x="2201"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4D7AD-5D13-46B6-80E8-E4E54A86381C}"/>
              </a:ext>
            </a:extLst>
          </p:cNvPr>
          <p:cNvSpPr>
            <a:spLocks noGrp="1"/>
          </p:cNvSpPr>
          <p:nvPr>
            <p:ph type="title"/>
          </p:nvPr>
        </p:nvSpPr>
        <p:spPr/>
        <p:txBody>
          <a:bodyPr/>
          <a:lstStyle/>
          <a:p>
            <a:r>
              <a:rPr lang="en-US" dirty="0"/>
              <a:t>Convolution</a:t>
            </a:r>
          </a:p>
        </p:txBody>
      </p:sp>
      <p:graphicFrame>
        <p:nvGraphicFramePr>
          <p:cNvPr id="5" name="Table 4">
            <a:extLst>
              <a:ext uri="{FF2B5EF4-FFF2-40B4-BE49-F238E27FC236}">
                <a16:creationId xmlns:a16="http://schemas.microsoft.com/office/drawing/2014/main" id="{6A92C861-5418-4348-A0E1-5E277C98D4C9}"/>
              </a:ext>
            </a:extLst>
          </p:cNvPr>
          <p:cNvGraphicFramePr>
            <a:graphicFrameLocks noGrp="1"/>
          </p:cNvGraphicFramePr>
          <p:nvPr/>
        </p:nvGraphicFramePr>
        <p:xfrm>
          <a:off x="228600" y="1295400"/>
          <a:ext cx="5257800" cy="5171439"/>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gridCol w="525780">
                  <a:extLst>
                    <a:ext uri="{9D8B030D-6E8A-4147-A177-3AD203B41FA5}">
                      <a16:colId xmlns:a16="http://schemas.microsoft.com/office/drawing/2014/main" val="4114437689"/>
                    </a:ext>
                  </a:extLst>
                </a:gridCol>
                <a:gridCol w="525780">
                  <a:extLst>
                    <a:ext uri="{9D8B030D-6E8A-4147-A177-3AD203B41FA5}">
                      <a16:colId xmlns:a16="http://schemas.microsoft.com/office/drawing/2014/main" val="19134673"/>
                    </a:ext>
                  </a:extLst>
                </a:gridCol>
              </a:tblGrid>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96022654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501288818"/>
                  </a:ext>
                </a:extLst>
              </a:tr>
            </a:tbl>
          </a:graphicData>
        </a:graphic>
      </p:graphicFrame>
      <p:graphicFrame>
        <p:nvGraphicFramePr>
          <p:cNvPr id="6" name="Table 5">
            <a:extLst>
              <a:ext uri="{FF2B5EF4-FFF2-40B4-BE49-F238E27FC236}">
                <a16:creationId xmlns:a16="http://schemas.microsoft.com/office/drawing/2014/main" id="{BA9F0A9A-BEA5-48B3-8106-4072DD2F902B}"/>
              </a:ext>
            </a:extLst>
          </p:cNvPr>
          <p:cNvGraphicFramePr>
            <a:graphicFrameLocks noGrp="1"/>
          </p:cNvGraphicFramePr>
          <p:nvPr>
            <p:extLst>
              <p:ext uri="{D42A27DB-BD31-4B8C-83A1-F6EECF244321}">
                <p14:modId xmlns:p14="http://schemas.microsoft.com/office/powerpoint/2010/main" val="3556434611"/>
              </p:ext>
            </p:extLst>
          </p:nvPr>
        </p:nvGraphicFramePr>
        <p:xfrm>
          <a:off x="5791200" y="1828800"/>
          <a:ext cx="4206240" cy="4172937"/>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tblGrid>
              <a:tr h="522111">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bl>
          </a:graphicData>
        </a:graphic>
      </p:graphicFrame>
      <p:graphicFrame>
        <p:nvGraphicFramePr>
          <p:cNvPr id="4" name="Table 3">
            <a:extLst>
              <a:ext uri="{FF2B5EF4-FFF2-40B4-BE49-F238E27FC236}">
                <a16:creationId xmlns:a16="http://schemas.microsoft.com/office/drawing/2014/main" id="{2056FAD0-3273-4CC3-99B8-62F72478C39C}"/>
              </a:ext>
            </a:extLst>
          </p:cNvPr>
          <p:cNvGraphicFramePr>
            <a:graphicFrameLocks noGrp="1"/>
          </p:cNvGraphicFramePr>
          <p:nvPr/>
        </p:nvGraphicFramePr>
        <p:xfrm>
          <a:off x="10363200" y="273353"/>
          <a:ext cx="1560444" cy="1566333"/>
        </p:xfrm>
        <a:graphic>
          <a:graphicData uri="http://schemas.openxmlformats.org/drawingml/2006/table">
            <a:tbl>
              <a:tblPr firstRow="1" bandRow="1">
                <a:tableStyleId>{2D5ABB26-0587-4C30-8999-92F81FD0307C}</a:tableStyleId>
              </a:tblPr>
              <a:tblGrid>
                <a:gridCol w="520148">
                  <a:extLst>
                    <a:ext uri="{9D8B030D-6E8A-4147-A177-3AD203B41FA5}">
                      <a16:colId xmlns:a16="http://schemas.microsoft.com/office/drawing/2014/main" val="20000"/>
                    </a:ext>
                  </a:extLst>
                </a:gridCol>
                <a:gridCol w="520148">
                  <a:extLst>
                    <a:ext uri="{9D8B030D-6E8A-4147-A177-3AD203B41FA5}">
                      <a16:colId xmlns:a16="http://schemas.microsoft.com/office/drawing/2014/main" val="20001"/>
                    </a:ext>
                  </a:extLst>
                </a:gridCol>
                <a:gridCol w="520148">
                  <a:extLst>
                    <a:ext uri="{9D8B030D-6E8A-4147-A177-3AD203B41FA5}">
                      <a16:colId xmlns:a16="http://schemas.microsoft.com/office/drawing/2014/main" val="20002"/>
                    </a:ext>
                  </a:extLst>
                </a:gridCol>
              </a:tblGrid>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7" name="Table 6">
            <a:extLst>
              <a:ext uri="{FF2B5EF4-FFF2-40B4-BE49-F238E27FC236}">
                <a16:creationId xmlns:a16="http://schemas.microsoft.com/office/drawing/2014/main" id="{982A3363-9AAA-29B4-3A59-A7B8E586746F}"/>
              </a:ext>
            </a:extLst>
          </p:cNvPr>
          <p:cNvGraphicFramePr>
            <a:graphicFrameLocks noGrp="1"/>
          </p:cNvGraphicFramePr>
          <p:nvPr>
            <p:extLst>
              <p:ext uri="{D42A27DB-BD31-4B8C-83A1-F6EECF244321}">
                <p14:modId xmlns:p14="http://schemas.microsoft.com/office/powerpoint/2010/main" val="309524447"/>
              </p:ext>
            </p:extLst>
          </p:nvPr>
        </p:nvGraphicFramePr>
        <p:xfrm>
          <a:off x="2852060" y="1295400"/>
          <a:ext cx="1560444" cy="1566333"/>
        </p:xfrm>
        <a:graphic>
          <a:graphicData uri="http://schemas.openxmlformats.org/drawingml/2006/table">
            <a:tbl>
              <a:tblPr firstRow="1" bandRow="1">
                <a:tableStyleId>{2D5ABB26-0587-4C30-8999-92F81FD0307C}</a:tableStyleId>
              </a:tblPr>
              <a:tblGrid>
                <a:gridCol w="520148">
                  <a:extLst>
                    <a:ext uri="{9D8B030D-6E8A-4147-A177-3AD203B41FA5}">
                      <a16:colId xmlns:a16="http://schemas.microsoft.com/office/drawing/2014/main" val="20000"/>
                    </a:ext>
                  </a:extLst>
                </a:gridCol>
                <a:gridCol w="520148">
                  <a:extLst>
                    <a:ext uri="{9D8B030D-6E8A-4147-A177-3AD203B41FA5}">
                      <a16:colId xmlns:a16="http://schemas.microsoft.com/office/drawing/2014/main" val="20001"/>
                    </a:ext>
                  </a:extLst>
                </a:gridCol>
                <a:gridCol w="520148">
                  <a:extLst>
                    <a:ext uri="{9D8B030D-6E8A-4147-A177-3AD203B41FA5}">
                      <a16:colId xmlns:a16="http://schemas.microsoft.com/office/drawing/2014/main" val="20002"/>
                    </a:ext>
                  </a:extLst>
                </a:gridCol>
              </a:tblGrid>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68542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33333E-6 7.40741E-7 L 0.04414 -0.00139 " pathEditMode="relative" rAng="0" ptsTypes="AA">
                                      <p:cBhvr>
                                        <p:cTn id="6" dur="500" fill="hold"/>
                                        <p:tgtEl>
                                          <p:spTgt spid="7"/>
                                        </p:tgtEl>
                                        <p:attrNameLst>
                                          <p:attrName>ppt_x</p:attrName>
                                          <p:attrName>ppt_y</p:attrName>
                                        </p:attrNameLst>
                                      </p:cBhvr>
                                      <p:rCtr x="2201"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4D7AD-5D13-46B6-80E8-E4E54A86381C}"/>
              </a:ext>
            </a:extLst>
          </p:cNvPr>
          <p:cNvSpPr>
            <a:spLocks noGrp="1"/>
          </p:cNvSpPr>
          <p:nvPr>
            <p:ph type="title"/>
          </p:nvPr>
        </p:nvSpPr>
        <p:spPr/>
        <p:txBody>
          <a:bodyPr/>
          <a:lstStyle/>
          <a:p>
            <a:r>
              <a:rPr lang="en-US" dirty="0"/>
              <a:t>Convolution</a:t>
            </a:r>
          </a:p>
        </p:txBody>
      </p:sp>
      <p:graphicFrame>
        <p:nvGraphicFramePr>
          <p:cNvPr id="5" name="Table 4">
            <a:extLst>
              <a:ext uri="{FF2B5EF4-FFF2-40B4-BE49-F238E27FC236}">
                <a16:creationId xmlns:a16="http://schemas.microsoft.com/office/drawing/2014/main" id="{6A92C861-5418-4348-A0E1-5E277C98D4C9}"/>
              </a:ext>
            </a:extLst>
          </p:cNvPr>
          <p:cNvGraphicFramePr>
            <a:graphicFrameLocks noGrp="1"/>
          </p:cNvGraphicFramePr>
          <p:nvPr/>
        </p:nvGraphicFramePr>
        <p:xfrm>
          <a:off x="228600" y="1295400"/>
          <a:ext cx="5257800" cy="5171439"/>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gridCol w="525780">
                  <a:extLst>
                    <a:ext uri="{9D8B030D-6E8A-4147-A177-3AD203B41FA5}">
                      <a16:colId xmlns:a16="http://schemas.microsoft.com/office/drawing/2014/main" val="4114437689"/>
                    </a:ext>
                  </a:extLst>
                </a:gridCol>
                <a:gridCol w="525780">
                  <a:extLst>
                    <a:ext uri="{9D8B030D-6E8A-4147-A177-3AD203B41FA5}">
                      <a16:colId xmlns:a16="http://schemas.microsoft.com/office/drawing/2014/main" val="19134673"/>
                    </a:ext>
                  </a:extLst>
                </a:gridCol>
              </a:tblGrid>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96022654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501288818"/>
                  </a:ext>
                </a:extLst>
              </a:tr>
            </a:tbl>
          </a:graphicData>
        </a:graphic>
      </p:graphicFrame>
      <p:graphicFrame>
        <p:nvGraphicFramePr>
          <p:cNvPr id="6" name="Table 5">
            <a:extLst>
              <a:ext uri="{FF2B5EF4-FFF2-40B4-BE49-F238E27FC236}">
                <a16:creationId xmlns:a16="http://schemas.microsoft.com/office/drawing/2014/main" id="{BA9F0A9A-BEA5-48B3-8106-4072DD2F902B}"/>
              </a:ext>
            </a:extLst>
          </p:cNvPr>
          <p:cNvGraphicFramePr>
            <a:graphicFrameLocks noGrp="1"/>
          </p:cNvGraphicFramePr>
          <p:nvPr>
            <p:extLst>
              <p:ext uri="{D42A27DB-BD31-4B8C-83A1-F6EECF244321}">
                <p14:modId xmlns:p14="http://schemas.microsoft.com/office/powerpoint/2010/main" val="2904041973"/>
              </p:ext>
            </p:extLst>
          </p:nvPr>
        </p:nvGraphicFramePr>
        <p:xfrm>
          <a:off x="5791200" y="1828800"/>
          <a:ext cx="4206240" cy="4172937"/>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tblGrid>
              <a:tr h="522111">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bl>
          </a:graphicData>
        </a:graphic>
      </p:graphicFrame>
      <p:graphicFrame>
        <p:nvGraphicFramePr>
          <p:cNvPr id="4" name="Table 3">
            <a:extLst>
              <a:ext uri="{FF2B5EF4-FFF2-40B4-BE49-F238E27FC236}">
                <a16:creationId xmlns:a16="http://schemas.microsoft.com/office/drawing/2014/main" id="{2056FAD0-3273-4CC3-99B8-62F72478C39C}"/>
              </a:ext>
            </a:extLst>
          </p:cNvPr>
          <p:cNvGraphicFramePr>
            <a:graphicFrameLocks noGrp="1"/>
          </p:cNvGraphicFramePr>
          <p:nvPr/>
        </p:nvGraphicFramePr>
        <p:xfrm>
          <a:off x="10363200" y="273353"/>
          <a:ext cx="1560444" cy="1566333"/>
        </p:xfrm>
        <a:graphic>
          <a:graphicData uri="http://schemas.openxmlformats.org/drawingml/2006/table">
            <a:tbl>
              <a:tblPr firstRow="1" bandRow="1">
                <a:tableStyleId>{2D5ABB26-0587-4C30-8999-92F81FD0307C}</a:tableStyleId>
              </a:tblPr>
              <a:tblGrid>
                <a:gridCol w="520148">
                  <a:extLst>
                    <a:ext uri="{9D8B030D-6E8A-4147-A177-3AD203B41FA5}">
                      <a16:colId xmlns:a16="http://schemas.microsoft.com/office/drawing/2014/main" val="20000"/>
                    </a:ext>
                  </a:extLst>
                </a:gridCol>
                <a:gridCol w="520148">
                  <a:extLst>
                    <a:ext uri="{9D8B030D-6E8A-4147-A177-3AD203B41FA5}">
                      <a16:colId xmlns:a16="http://schemas.microsoft.com/office/drawing/2014/main" val="20001"/>
                    </a:ext>
                  </a:extLst>
                </a:gridCol>
                <a:gridCol w="520148">
                  <a:extLst>
                    <a:ext uri="{9D8B030D-6E8A-4147-A177-3AD203B41FA5}">
                      <a16:colId xmlns:a16="http://schemas.microsoft.com/office/drawing/2014/main" val="20002"/>
                    </a:ext>
                  </a:extLst>
                </a:gridCol>
              </a:tblGrid>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7" name="Table 6">
            <a:extLst>
              <a:ext uri="{FF2B5EF4-FFF2-40B4-BE49-F238E27FC236}">
                <a16:creationId xmlns:a16="http://schemas.microsoft.com/office/drawing/2014/main" id="{982A3363-9AAA-29B4-3A59-A7B8E586746F}"/>
              </a:ext>
            </a:extLst>
          </p:cNvPr>
          <p:cNvGraphicFramePr>
            <a:graphicFrameLocks noGrp="1"/>
          </p:cNvGraphicFramePr>
          <p:nvPr>
            <p:extLst>
              <p:ext uri="{D42A27DB-BD31-4B8C-83A1-F6EECF244321}">
                <p14:modId xmlns:p14="http://schemas.microsoft.com/office/powerpoint/2010/main" val="799026704"/>
              </p:ext>
            </p:extLst>
          </p:nvPr>
        </p:nvGraphicFramePr>
        <p:xfrm>
          <a:off x="3385462" y="1295400"/>
          <a:ext cx="1560444" cy="1566333"/>
        </p:xfrm>
        <a:graphic>
          <a:graphicData uri="http://schemas.openxmlformats.org/drawingml/2006/table">
            <a:tbl>
              <a:tblPr firstRow="1" bandRow="1">
                <a:tableStyleId>{2D5ABB26-0587-4C30-8999-92F81FD0307C}</a:tableStyleId>
              </a:tblPr>
              <a:tblGrid>
                <a:gridCol w="520148">
                  <a:extLst>
                    <a:ext uri="{9D8B030D-6E8A-4147-A177-3AD203B41FA5}">
                      <a16:colId xmlns:a16="http://schemas.microsoft.com/office/drawing/2014/main" val="20000"/>
                    </a:ext>
                  </a:extLst>
                </a:gridCol>
                <a:gridCol w="520148">
                  <a:extLst>
                    <a:ext uri="{9D8B030D-6E8A-4147-A177-3AD203B41FA5}">
                      <a16:colId xmlns:a16="http://schemas.microsoft.com/office/drawing/2014/main" val="20001"/>
                    </a:ext>
                  </a:extLst>
                </a:gridCol>
                <a:gridCol w="520148">
                  <a:extLst>
                    <a:ext uri="{9D8B030D-6E8A-4147-A177-3AD203B41FA5}">
                      <a16:colId xmlns:a16="http://schemas.microsoft.com/office/drawing/2014/main" val="20002"/>
                    </a:ext>
                  </a:extLst>
                </a:gridCol>
              </a:tblGrid>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789987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33333E-6 7.40741E-7 L 0.04414 -0.00139 " pathEditMode="relative" rAng="0" ptsTypes="AA">
                                      <p:cBhvr>
                                        <p:cTn id="6" dur="500" fill="hold"/>
                                        <p:tgtEl>
                                          <p:spTgt spid="7"/>
                                        </p:tgtEl>
                                        <p:attrNameLst>
                                          <p:attrName>ppt_x</p:attrName>
                                          <p:attrName>ppt_y</p:attrName>
                                        </p:attrNameLst>
                                      </p:cBhvr>
                                      <p:rCtr x="2201"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4D7AD-5D13-46B6-80E8-E4E54A86381C}"/>
              </a:ext>
            </a:extLst>
          </p:cNvPr>
          <p:cNvSpPr>
            <a:spLocks noGrp="1"/>
          </p:cNvSpPr>
          <p:nvPr>
            <p:ph type="title"/>
          </p:nvPr>
        </p:nvSpPr>
        <p:spPr/>
        <p:txBody>
          <a:bodyPr/>
          <a:lstStyle/>
          <a:p>
            <a:r>
              <a:rPr lang="en-US" dirty="0"/>
              <a:t>Convolution</a:t>
            </a:r>
          </a:p>
        </p:txBody>
      </p:sp>
      <p:graphicFrame>
        <p:nvGraphicFramePr>
          <p:cNvPr id="5" name="Table 4">
            <a:extLst>
              <a:ext uri="{FF2B5EF4-FFF2-40B4-BE49-F238E27FC236}">
                <a16:creationId xmlns:a16="http://schemas.microsoft.com/office/drawing/2014/main" id="{6A92C861-5418-4348-A0E1-5E277C98D4C9}"/>
              </a:ext>
            </a:extLst>
          </p:cNvPr>
          <p:cNvGraphicFramePr>
            <a:graphicFrameLocks noGrp="1"/>
          </p:cNvGraphicFramePr>
          <p:nvPr/>
        </p:nvGraphicFramePr>
        <p:xfrm>
          <a:off x="228600" y="1295400"/>
          <a:ext cx="5257800" cy="5171439"/>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gridCol w="525780">
                  <a:extLst>
                    <a:ext uri="{9D8B030D-6E8A-4147-A177-3AD203B41FA5}">
                      <a16:colId xmlns:a16="http://schemas.microsoft.com/office/drawing/2014/main" val="4114437689"/>
                    </a:ext>
                  </a:extLst>
                </a:gridCol>
                <a:gridCol w="525780">
                  <a:extLst>
                    <a:ext uri="{9D8B030D-6E8A-4147-A177-3AD203B41FA5}">
                      <a16:colId xmlns:a16="http://schemas.microsoft.com/office/drawing/2014/main" val="19134673"/>
                    </a:ext>
                  </a:extLst>
                </a:gridCol>
              </a:tblGrid>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96022654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501288818"/>
                  </a:ext>
                </a:extLst>
              </a:tr>
            </a:tbl>
          </a:graphicData>
        </a:graphic>
      </p:graphicFrame>
      <p:graphicFrame>
        <p:nvGraphicFramePr>
          <p:cNvPr id="6" name="Table 5">
            <a:extLst>
              <a:ext uri="{FF2B5EF4-FFF2-40B4-BE49-F238E27FC236}">
                <a16:creationId xmlns:a16="http://schemas.microsoft.com/office/drawing/2014/main" id="{BA9F0A9A-BEA5-48B3-8106-4072DD2F902B}"/>
              </a:ext>
            </a:extLst>
          </p:cNvPr>
          <p:cNvGraphicFramePr>
            <a:graphicFrameLocks noGrp="1"/>
          </p:cNvGraphicFramePr>
          <p:nvPr>
            <p:extLst>
              <p:ext uri="{D42A27DB-BD31-4B8C-83A1-F6EECF244321}">
                <p14:modId xmlns:p14="http://schemas.microsoft.com/office/powerpoint/2010/main" val="3553038751"/>
              </p:ext>
            </p:extLst>
          </p:nvPr>
        </p:nvGraphicFramePr>
        <p:xfrm>
          <a:off x="5791200" y="1828800"/>
          <a:ext cx="4206240" cy="4172937"/>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tblGrid>
              <a:tr h="522111">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bl>
          </a:graphicData>
        </a:graphic>
      </p:graphicFrame>
      <p:graphicFrame>
        <p:nvGraphicFramePr>
          <p:cNvPr id="4" name="Table 3">
            <a:extLst>
              <a:ext uri="{FF2B5EF4-FFF2-40B4-BE49-F238E27FC236}">
                <a16:creationId xmlns:a16="http://schemas.microsoft.com/office/drawing/2014/main" id="{2056FAD0-3273-4CC3-99B8-62F72478C39C}"/>
              </a:ext>
            </a:extLst>
          </p:cNvPr>
          <p:cNvGraphicFramePr>
            <a:graphicFrameLocks noGrp="1"/>
          </p:cNvGraphicFramePr>
          <p:nvPr/>
        </p:nvGraphicFramePr>
        <p:xfrm>
          <a:off x="10363200" y="273353"/>
          <a:ext cx="1560444" cy="1566333"/>
        </p:xfrm>
        <a:graphic>
          <a:graphicData uri="http://schemas.openxmlformats.org/drawingml/2006/table">
            <a:tbl>
              <a:tblPr firstRow="1" bandRow="1">
                <a:tableStyleId>{2D5ABB26-0587-4C30-8999-92F81FD0307C}</a:tableStyleId>
              </a:tblPr>
              <a:tblGrid>
                <a:gridCol w="520148">
                  <a:extLst>
                    <a:ext uri="{9D8B030D-6E8A-4147-A177-3AD203B41FA5}">
                      <a16:colId xmlns:a16="http://schemas.microsoft.com/office/drawing/2014/main" val="20000"/>
                    </a:ext>
                  </a:extLst>
                </a:gridCol>
                <a:gridCol w="520148">
                  <a:extLst>
                    <a:ext uri="{9D8B030D-6E8A-4147-A177-3AD203B41FA5}">
                      <a16:colId xmlns:a16="http://schemas.microsoft.com/office/drawing/2014/main" val="20001"/>
                    </a:ext>
                  </a:extLst>
                </a:gridCol>
                <a:gridCol w="520148">
                  <a:extLst>
                    <a:ext uri="{9D8B030D-6E8A-4147-A177-3AD203B41FA5}">
                      <a16:colId xmlns:a16="http://schemas.microsoft.com/office/drawing/2014/main" val="20002"/>
                    </a:ext>
                  </a:extLst>
                </a:gridCol>
              </a:tblGrid>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7" name="Table 6">
            <a:extLst>
              <a:ext uri="{FF2B5EF4-FFF2-40B4-BE49-F238E27FC236}">
                <a16:creationId xmlns:a16="http://schemas.microsoft.com/office/drawing/2014/main" id="{982A3363-9AAA-29B4-3A59-A7B8E586746F}"/>
              </a:ext>
            </a:extLst>
          </p:cNvPr>
          <p:cNvGraphicFramePr>
            <a:graphicFrameLocks noGrp="1"/>
          </p:cNvGraphicFramePr>
          <p:nvPr>
            <p:extLst>
              <p:ext uri="{D42A27DB-BD31-4B8C-83A1-F6EECF244321}">
                <p14:modId xmlns:p14="http://schemas.microsoft.com/office/powerpoint/2010/main" val="220861545"/>
              </p:ext>
            </p:extLst>
          </p:nvPr>
        </p:nvGraphicFramePr>
        <p:xfrm>
          <a:off x="3918865" y="1295400"/>
          <a:ext cx="1560444" cy="1566333"/>
        </p:xfrm>
        <a:graphic>
          <a:graphicData uri="http://schemas.openxmlformats.org/drawingml/2006/table">
            <a:tbl>
              <a:tblPr firstRow="1" bandRow="1">
                <a:tableStyleId>{2D5ABB26-0587-4C30-8999-92F81FD0307C}</a:tableStyleId>
              </a:tblPr>
              <a:tblGrid>
                <a:gridCol w="520148">
                  <a:extLst>
                    <a:ext uri="{9D8B030D-6E8A-4147-A177-3AD203B41FA5}">
                      <a16:colId xmlns:a16="http://schemas.microsoft.com/office/drawing/2014/main" val="20000"/>
                    </a:ext>
                  </a:extLst>
                </a:gridCol>
                <a:gridCol w="520148">
                  <a:extLst>
                    <a:ext uri="{9D8B030D-6E8A-4147-A177-3AD203B41FA5}">
                      <a16:colId xmlns:a16="http://schemas.microsoft.com/office/drawing/2014/main" val="20001"/>
                    </a:ext>
                  </a:extLst>
                </a:gridCol>
                <a:gridCol w="520148">
                  <a:extLst>
                    <a:ext uri="{9D8B030D-6E8A-4147-A177-3AD203B41FA5}">
                      <a16:colId xmlns:a16="http://schemas.microsoft.com/office/drawing/2014/main" val="20002"/>
                    </a:ext>
                  </a:extLst>
                </a:gridCol>
              </a:tblGrid>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938825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33333E-6 7.40741E-7 L -0.30235 0.07477 " pathEditMode="relative" rAng="0" ptsTypes="AA">
                                      <p:cBhvr>
                                        <p:cTn id="6" dur="500" fill="hold"/>
                                        <p:tgtEl>
                                          <p:spTgt spid="7"/>
                                        </p:tgtEl>
                                        <p:attrNameLst>
                                          <p:attrName>ppt_x</p:attrName>
                                          <p:attrName>ppt_y</p:attrName>
                                        </p:attrNameLst>
                                      </p:cBhvr>
                                      <p:rCtr x="-15117" y="372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4D7AD-5D13-46B6-80E8-E4E54A86381C}"/>
              </a:ext>
            </a:extLst>
          </p:cNvPr>
          <p:cNvSpPr>
            <a:spLocks noGrp="1"/>
          </p:cNvSpPr>
          <p:nvPr>
            <p:ph type="title"/>
          </p:nvPr>
        </p:nvSpPr>
        <p:spPr/>
        <p:txBody>
          <a:bodyPr/>
          <a:lstStyle/>
          <a:p>
            <a:r>
              <a:rPr lang="en-US" dirty="0"/>
              <a:t>Convolution</a:t>
            </a:r>
          </a:p>
        </p:txBody>
      </p:sp>
      <p:graphicFrame>
        <p:nvGraphicFramePr>
          <p:cNvPr id="5" name="Table 4">
            <a:extLst>
              <a:ext uri="{FF2B5EF4-FFF2-40B4-BE49-F238E27FC236}">
                <a16:creationId xmlns:a16="http://schemas.microsoft.com/office/drawing/2014/main" id="{6A92C861-5418-4348-A0E1-5E277C98D4C9}"/>
              </a:ext>
            </a:extLst>
          </p:cNvPr>
          <p:cNvGraphicFramePr>
            <a:graphicFrameLocks noGrp="1"/>
          </p:cNvGraphicFramePr>
          <p:nvPr/>
        </p:nvGraphicFramePr>
        <p:xfrm>
          <a:off x="228600" y="1295400"/>
          <a:ext cx="5257800" cy="5171439"/>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gridCol w="525780">
                  <a:extLst>
                    <a:ext uri="{9D8B030D-6E8A-4147-A177-3AD203B41FA5}">
                      <a16:colId xmlns:a16="http://schemas.microsoft.com/office/drawing/2014/main" val="4114437689"/>
                    </a:ext>
                  </a:extLst>
                </a:gridCol>
                <a:gridCol w="525780">
                  <a:extLst>
                    <a:ext uri="{9D8B030D-6E8A-4147-A177-3AD203B41FA5}">
                      <a16:colId xmlns:a16="http://schemas.microsoft.com/office/drawing/2014/main" val="19134673"/>
                    </a:ext>
                  </a:extLst>
                </a:gridCol>
              </a:tblGrid>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96022654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501288818"/>
                  </a:ext>
                </a:extLst>
              </a:tr>
            </a:tbl>
          </a:graphicData>
        </a:graphic>
      </p:graphicFrame>
      <p:graphicFrame>
        <p:nvGraphicFramePr>
          <p:cNvPr id="6" name="Table 5">
            <a:extLst>
              <a:ext uri="{FF2B5EF4-FFF2-40B4-BE49-F238E27FC236}">
                <a16:creationId xmlns:a16="http://schemas.microsoft.com/office/drawing/2014/main" id="{BA9F0A9A-BEA5-48B3-8106-4072DD2F902B}"/>
              </a:ext>
            </a:extLst>
          </p:cNvPr>
          <p:cNvGraphicFramePr>
            <a:graphicFrameLocks noGrp="1"/>
          </p:cNvGraphicFramePr>
          <p:nvPr>
            <p:extLst>
              <p:ext uri="{D42A27DB-BD31-4B8C-83A1-F6EECF244321}">
                <p14:modId xmlns:p14="http://schemas.microsoft.com/office/powerpoint/2010/main" val="2298209346"/>
              </p:ext>
            </p:extLst>
          </p:nvPr>
        </p:nvGraphicFramePr>
        <p:xfrm>
          <a:off x="5791200" y="1828800"/>
          <a:ext cx="4206240" cy="4172937"/>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tblGrid>
              <a:tr h="522111">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bl>
          </a:graphicData>
        </a:graphic>
      </p:graphicFrame>
      <p:graphicFrame>
        <p:nvGraphicFramePr>
          <p:cNvPr id="4" name="Table 3">
            <a:extLst>
              <a:ext uri="{FF2B5EF4-FFF2-40B4-BE49-F238E27FC236}">
                <a16:creationId xmlns:a16="http://schemas.microsoft.com/office/drawing/2014/main" id="{2056FAD0-3273-4CC3-99B8-62F72478C39C}"/>
              </a:ext>
            </a:extLst>
          </p:cNvPr>
          <p:cNvGraphicFramePr>
            <a:graphicFrameLocks noGrp="1"/>
          </p:cNvGraphicFramePr>
          <p:nvPr/>
        </p:nvGraphicFramePr>
        <p:xfrm>
          <a:off x="10363200" y="273353"/>
          <a:ext cx="1560444" cy="1566333"/>
        </p:xfrm>
        <a:graphic>
          <a:graphicData uri="http://schemas.openxmlformats.org/drawingml/2006/table">
            <a:tbl>
              <a:tblPr firstRow="1" bandRow="1">
                <a:tableStyleId>{2D5ABB26-0587-4C30-8999-92F81FD0307C}</a:tableStyleId>
              </a:tblPr>
              <a:tblGrid>
                <a:gridCol w="520148">
                  <a:extLst>
                    <a:ext uri="{9D8B030D-6E8A-4147-A177-3AD203B41FA5}">
                      <a16:colId xmlns:a16="http://schemas.microsoft.com/office/drawing/2014/main" val="20000"/>
                    </a:ext>
                  </a:extLst>
                </a:gridCol>
                <a:gridCol w="520148">
                  <a:extLst>
                    <a:ext uri="{9D8B030D-6E8A-4147-A177-3AD203B41FA5}">
                      <a16:colId xmlns:a16="http://schemas.microsoft.com/office/drawing/2014/main" val="20001"/>
                    </a:ext>
                  </a:extLst>
                </a:gridCol>
                <a:gridCol w="520148">
                  <a:extLst>
                    <a:ext uri="{9D8B030D-6E8A-4147-A177-3AD203B41FA5}">
                      <a16:colId xmlns:a16="http://schemas.microsoft.com/office/drawing/2014/main" val="20002"/>
                    </a:ext>
                  </a:extLst>
                </a:gridCol>
              </a:tblGrid>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3" name="Table 2">
            <a:extLst>
              <a:ext uri="{FF2B5EF4-FFF2-40B4-BE49-F238E27FC236}">
                <a16:creationId xmlns:a16="http://schemas.microsoft.com/office/drawing/2014/main" id="{0CE39143-9B07-142D-FCB9-94F85712EC40}"/>
              </a:ext>
            </a:extLst>
          </p:cNvPr>
          <p:cNvGraphicFramePr>
            <a:graphicFrameLocks noGrp="1"/>
          </p:cNvGraphicFramePr>
          <p:nvPr>
            <p:extLst>
              <p:ext uri="{D42A27DB-BD31-4B8C-83A1-F6EECF244321}">
                <p14:modId xmlns:p14="http://schemas.microsoft.com/office/powerpoint/2010/main" val="3951674544"/>
              </p:ext>
            </p:extLst>
          </p:nvPr>
        </p:nvGraphicFramePr>
        <p:xfrm>
          <a:off x="228600" y="1796145"/>
          <a:ext cx="1560444" cy="1566333"/>
        </p:xfrm>
        <a:graphic>
          <a:graphicData uri="http://schemas.openxmlformats.org/drawingml/2006/table">
            <a:tbl>
              <a:tblPr firstRow="1" bandRow="1">
                <a:tableStyleId>{2D5ABB26-0587-4C30-8999-92F81FD0307C}</a:tableStyleId>
              </a:tblPr>
              <a:tblGrid>
                <a:gridCol w="520148">
                  <a:extLst>
                    <a:ext uri="{9D8B030D-6E8A-4147-A177-3AD203B41FA5}">
                      <a16:colId xmlns:a16="http://schemas.microsoft.com/office/drawing/2014/main" val="20000"/>
                    </a:ext>
                  </a:extLst>
                </a:gridCol>
                <a:gridCol w="520148">
                  <a:extLst>
                    <a:ext uri="{9D8B030D-6E8A-4147-A177-3AD203B41FA5}">
                      <a16:colId xmlns:a16="http://schemas.microsoft.com/office/drawing/2014/main" val="20001"/>
                    </a:ext>
                  </a:extLst>
                </a:gridCol>
                <a:gridCol w="520148">
                  <a:extLst>
                    <a:ext uri="{9D8B030D-6E8A-4147-A177-3AD203B41FA5}">
                      <a16:colId xmlns:a16="http://schemas.microsoft.com/office/drawing/2014/main" val="20002"/>
                    </a:ext>
                  </a:extLst>
                </a:gridCol>
              </a:tblGrid>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10" name="TextBox 9">
            <a:extLst>
              <a:ext uri="{FF2B5EF4-FFF2-40B4-BE49-F238E27FC236}">
                <a16:creationId xmlns:a16="http://schemas.microsoft.com/office/drawing/2014/main" id="{2139EB88-BC6E-F23B-AE70-4C6BAF8293C9}"/>
              </a:ext>
            </a:extLst>
          </p:cNvPr>
          <p:cNvSpPr txBox="1"/>
          <p:nvPr/>
        </p:nvSpPr>
        <p:spPr>
          <a:xfrm>
            <a:off x="6324600" y="2350359"/>
            <a:ext cx="3672840" cy="523220"/>
          </a:xfrm>
          <a:prstGeom prst="rect">
            <a:avLst/>
          </a:prstGeom>
          <a:noFill/>
        </p:spPr>
        <p:txBody>
          <a:bodyPr wrap="square">
            <a:spAutoFit/>
          </a:bodyPr>
          <a:lstStyle/>
          <a:p>
            <a:r>
              <a:rPr lang="en-US" sz="2800" dirty="0">
                <a:solidFill>
                  <a:schemeClr val="accent1"/>
                </a:solidFill>
                <a:latin typeface="CMU Serif Roman"/>
                <a:cs typeface="CMU Serif Roman"/>
              </a:rPr>
              <a:t> 3    </a:t>
            </a:r>
            <a:r>
              <a:rPr lang="en-US" sz="400" dirty="0">
                <a:solidFill>
                  <a:schemeClr val="accent1"/>
                </a:solidFill>
                <a:latin typeface="CMU Serif Roman"/>
                <a:cs typeface="CMU Serif Roman"/>
              </a:rPr>
              <a:t> </a:t>
            </a:r>
            <a:r>
              <a:rPr lang="en-US" sz="2800" dirty="0">
                <a:solidFill>
                  <a:schemeClr val="accent1"/>
                </a:solidFill>
                <a:latin typeface="CMU Serif Roman"/>
                <a:cs typeface="CMU Serif Roman"/>
              </a:rPr>
              <a:t>3    </a:t>
            </a:r>
            <a:r>
              <a:rPr lang="en-US" sz="400" dirty="0">
                <a:solidFill>
                  <a:schemeClr val="accent1"/>
                </a:solidFill>
                <a:latin typeface="CMU Serif Roman"/>
                <a:cs typeface="CMU Serif Roman"/>
              </a:rPr>
              <a:t> </a:t>
            </a:r>
            <a:r>
              <a:rPr lang="en-US" sz="2800" dirty="0">
                <a:solidFill>
                  <a:schemeClr val="accent1"/>
                </a:solidFill>
                <a:latin typeface="CMU Serif Roman"/>
                <a:cs typeface="CMU Serif Roman"/>
              </a:rPr>
              <a:t>0    </a:t>
            </a:r>
            <a:r>
              <a:rPr lang="en-US" sz="800" dirty="0">
                <a:solidFill>
                  <a:schemeClr val="accent1"/>
                </a:solidFill>
                <a:latin typeface="CMU Serif Roman"/>
                <a:cs typeface="CMU Serif Roman"/>
              </a:rPr>
              <a:t> </a:t>
            </a:r>
            <a:r>
              <a:rPr lang="en-US" sz="2800" dirty="0">
                <a:solidFill>
                  <a:schemeClr val="accent1"/>
                </a:solidFill>
                <a:latin typeface="CMU Serif Roman"/>
                <a:cs typeface="CMU Serif Roman"/>
              </a:rPr>
              <a:t>0  </a:t>
            </a:r>
            <a:r>
              <a:rPr lang="en-US" sz="1200" dirty="0">
                <a:solidFill>
                  <a:schemeClr val="accent1"/>
                </a:solidFill>
                <a:latin typeface="CMU Serif Roman"/>
                <a:cs typeface="CMU Serif Roman"/>
              </a:rPr>
              <a:t> </a:t>
            </a:r>
            <a:r>
              <a:rPr lang="en-US" sz="2800" dirty="0">
                <a:solidFill>
                  <a:schemeClr val="accent1"/>
                </a:solidFill>
                <a:latin typeface="CMU Serif Roman"/>
                <a:cs typeface="CMU Serif Roman"/>
              </a:rPr>
              <a:t> -3   -3</a:t>
            </a:r>
          </a:p>
        </p:txBody>
      </p:sp>
    </p:spTree>
    <p:extLst>
      <p:ext uri="{BB962C8B-B14F-4D97-AF65-F5344CB8AC3E}">
        <p14:creationId xmlns:p14="http://schemas.microsoft.com/office/powerpoint/2010/main" val="4287777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fill="hold" nodeType="clickEffect">
                                  <p:stCondLst>
                                    <p:cond delay="0"/>
                                  </p:stCondLst>
                                  <p:childTnLst>
                                    <p:animMotion origin="layout" path="M -2.29167E-6 4.07407E-6 L 0.30209 0.00023 " pathEditMode="relative" rAng="0" ptsTypes="AA">
                                      <p:cBhvr>
                                        <p:cTn id="6" dur="1000" fill="hold"/>
                                        <p:tgtEl>
                                          <p:spTgt spid="3"/>
                                        </p:tgtEl>
                                        <p:attrNameLst>
                                          <p:attrName>ppt_x</p:attrName>
                                          <p:attrName>ppt_y</p:attrName>
                                        </p:attrNameLst>
                                      </p:cBhvr>
                                      <p:rCtr x="15104" y="0"/>
                                    </p:animMotion>
                                  </p:childTnLst>
                                </p:cTn>
                              </p:par>
                              <p:par>
                                <p:cTn id="7" presetID="1" presetClass="entr" presetSubtype="0" fill="hold" grpId="0" nodeType="withEffect">
                                  <p:stCondLst>
                                    <p:cond delay="200"/>
                                  </p:stCondLst>
                                  <p:iterate type="lt">
                                    <p:tmAbs val="110"/>
                                  </p:iterate>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2" name="Google Shape;142;p9"/>
          <p:cNvSpPr txBox="1">
            <a:spLocks noGrp="1"/>
          </p:cNvSpPr>
          <p:nvPr>
            <p:ph type="title"/>
          </p:nvPr>
        </p:nvSpPr>
        <p:spPr>
          <a:xfrm>
            <a:off x="552099" y="367131"/>
            <a:ext cx="10515600" cy="627812"/>
          </a:xfrm>
          <a:prstGeom prst="rect">
            <a:avLst/>
          </a:prstGeom>
          <a:noFill/>
          <a:ln>
            <a:noFill/>
          </a:ln>
        </p:spPr>
        <p:txBody>
          <a:bodyPr spcFirstLastPara="1" wrap="square" lIns="91425" tIns="45700" rIns="91425" bIns="45700" anchor="t" anchorCtr="0">
            <a:noAutofit/>
          </a:bodyPr>
          <a:lstStyle/>
          <a:p>
            <a:pPr lvl="0"/>
            <a:r>
              <a:rPr lang="en-US" dirty="0">
                <a:latin typeface="Calibri Light" panose="020F0302020204030204" pitchFamily="34" charset="0"/>
                <a:cs typeface="Calibri Light" panose="020F0302020204030204" pitchFamily="34" charset="0"/>
              </a:rPr>
              <a:t>Image Features</a:t>
            </a:r>
            <a:endParaRPr dirty="0"/>
          </a:p>
        </p:txBody>
      </p:sp>
      <p:sp>
        <p:nvSpPr>
          <p:cNvPr id="143" name="Google Shape;143;p9"/>
          <p:cNvSpPr txBox="1">
            <a:spLocks noGrp="1"/>
          </p:cNvSpPr>
          <p:nvPr>
            <p:ph type="body" idx="1"/>
          </p:nvPr>
        </p:nvSpPr>
        <p:spPr>
          <a:xfrm>
            <a:off x="552099" y="1113178"/>
            <a:ext cx="11213988" cy="514033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F5496"/>
              </a:buClr>
              <a:buSzPts val="2800"/>
              <a:buFont typeface="Noto Sans Symbols"/>
              <a:buNone/>
            </a:pPr>
            <a:r>
              <a:rPr lang="en-US" dirty="0"/>
              <a:t>Raw Data</a:t>
            </a:r>
          </a:p>
        </p:txBody>
      </p:sp>
      <p:pic>
        <p:nvPicPr>
          <p:cNvPr id="6" name="Google Shape;141;p9" descr="A picture containing zoomed in jumbotron">
            <a:extLst>
              <a:ext uri="{FF2B5EF4-FFF2-40B4-BE49-F238E27FC236}">
                <a16:creationId xmlns:a16="http://schemas.microsoft.com/office/drawing/2014/main" id="{19168042-1023-456B-89DF-D0A6A04C75B3}"/>
              </a:ext>
            </a:extLst>
          </p:cNvPr>
          <p:cNvPicPr preferRelativeResize="0"/>
          <p:nvPr/>
        </p:nvPicPr>
        <p:blipFill rotWithShape="1">
          <a:blip r:embed="rId3">
            <a:alphaModFix/>
          </a:blip>
          <a:srcRect l="28809" t="29042" r="42446" b="40759"/>
          <a:stretch/>
        </p:blipFill>
        <p:spPr>
          <a:xfrm>
            <a:off x="5123329" y="1113177"/>
            <a:ext cx="6829734" cy="5488617"/>
          </a:xfrm>
          <a:prstGeom prst="rect">
            <a:avLst/>
          </a:prstGeom>
          <a:noFill/>
          <a:ln>
            <a:noFill/>
          </a:ln>
        </p:spPr>
      </p:pic>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352DB2DD-4040-4CCE-E802-1779AD9534F0}"/>
                  </a:ext>
                </a:extLst>
              </p14:cNvPr>
              <p14:cNvContentPartPr/>
              <p14:nvPr/>
            </p14:nvContentPartPr>
            <p14:xfrm>
              <a:off x="6786360" y="5304960"/>
              <a:ext cx="457560" cy="319680"/>
            </p14:xfrm>
          </p:contentPart>
        </mc:Choice>
        <mc:Fallback xmlns="">
          <p:pic>
            <p:nvPicPr>
              <p:cNvPr id="2" name="Ink 1">
                <a:extLst>
                  <a:ext uri="{FF2B5EF4-FFF2-40B4-BE49-F238E27FC236}">
                    <a16:creationId xmlns:a16="http://schemas.microsoft.com/office/drawing/2014/main" id="{352DB2DD-4040-4CCE-E802-1779AD9534F0}"/>
                  </a:ext>
                </a:extLst>
              </p:cNvPr>
              <p:cNvPicPr/>
              <p:nvPr/>
            </p:nvPicPr>
            <p:blipFill>
              <a:blip r:embed="rId5"/>
              <a:stretch>
                <a:fillRect/>
              </a:stretch>
            </p:blipFill>
            <p:spPr>
              <a:xfrm>
                <a:off x="6777000" y="5295600"/>
                <a:ext cx="476280" cy="338400"/>
              </a:xfrm>
              <a:prstGeom prst="rect">
                <a:avLst/>
              </a:prstGeom>
            </p:spPr>
          </p:pic>
        </mc:Fallback>
      </mc:AlternateContent>
    </p:spTree>
    <p:extLst>
      <p:ext uri="{BB962C8B-B14F-4D97-AF65-F5344CB8AC3E}">
        <p14:creationId xmlns:p14="http://schemas.microsoft.com/office/powerpoint/2010/main" val="18970669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4D7AD-5D13-46B6-80E8-E4E54A86381C}"/>
              </a:ext>
            </a:extLst>
          </p:cNvPr>
          <p:cNvSpPr>
            <a:spLocks noGrp="1"/>
          </p:cNvSpPr>
          <p:nvPr>
            <p:ph type="title"/>
          </p:nvPr>
        </p:nvSpPr>
        <p:spPr/>
        <p:txBody>
          <a:bodyPr/>
          <a:lstStyle/>
          <a:p>
            <a:r>
              <a:rPr lang="en-US" dirty="0"/>
              <a:t>Convolution</a:t>
            </a:r>
          </a:p>
        </p:txBody>
      </p:sp>
      <p:graphicFrame>
        <p:nvGraphicFramePr>
          <p:cNvPr id="5" name="Table 4">
            <a:extLst>
              <a:ext uri="{FF2B5EF4-FFF2-40B4-BE49-F238E27FC236}">
                <a16:creationId xmlns:a16="http://schemas.microsoft.com/office/drawing/2014/main" id="{6A92C861-5418-4348-A0E1-5E277C98D4C9}"/>
              </a:ext>
            </a:extLst>
          </p:cNvPr>
          <p:cNvGraphicFramePr>
            <a:graphicFrameLocks noGrp="1"/>
          </p:cNvGraphicFramePr>
          <p:nvPr/>
        </p:nvGraphicFramePr>
        <p:xfrm>
          <a:off x="228600" y="1295400"/>
          <a:ext cx="5257800" cy="5171439"/>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gridCol w="525780">
                  <a:extLst>
                    <a:ext uri="{9D8B030D-6E8A-4147-A177-3AD203B41FA5}">
                      <a16:colId xmlns:a16="http://schemas.microsoft.com/office/drawing/2014/main" val="4114437689"/>
                    </a:ext>
                  </a:extLst>
                </a:gridCol>
                <a:gridCol w="525780">
                  <a:extLst>
                    <a:ext uri="{9D8B030D-6E8A-4147-A177-3AD203B41FA5}">
                      <a16:colId xmlns:a16="http://schemas.microsoft.com/office/drawing/2014/main" val="19134673"/>
                    </a:ext>
                  </a:extLst>
                </a:gridCol>
              </a:tblGrid>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96022654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501288818"/>
                  </a:ext>
                </a:extLst>
              </a:tr>
            </a:tbl>
          </a:graphicData>
        </a:graphic>
      </p:graphicFrame>
      <p:graphicFrame>
        <p:nvGraphicFramePr>
          <p:cNvPr id="6" name="Table 5">
            <a:extLst>
              <a:ext uri="{FF2B5EF4-FFF2-40B4-BE49-F238E27FC236}">
                <a16:creationId xmlns:a16="http://schemas.microsoft.com/office/drawing/2014/main" id="{BA9F0A9A-BEA5-48B3-8106-4072DD2F902B}"/>
              </a:ext>
            </a:extLst>
          </p:cNvPr>
          <p:cNvGraphicFramePr>
            <a:graphicFrameLocks noGrp="1"/>
          </p:cNvGraphicFramePr>
          <p:nvPr>
            <p:extLst>
              <p:ext uri="{D42A27DB-BD31-4B8C-83A1-F6EECF244321}">
                <p14:modId xmlns:p14="http://schemas.microsoft.com/office/powerpoint/2010/main" val="119427982"/>
              </p:ext>
            </p:extLst>
          </p:nvPr>
        </p:nvGraphicFramePr>
        <p:xfrm>
          <a:off x="5791200" y="1828800"/>
          <a:ext cx="4206240" cy="4172937"/>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tblGrid>
              <a:tr h="522111">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bl>
          </a:graphicData>
        </a:graphic>
      </p:graphicFrame>
      <p:graphicFrame>
        <p:nvGraphicFramePr>
          <p:cNvPr id="4" name="Table 3">
            <a:extLst>
              <a:ext uri="{FF2B5EF4-FFF2-40B4-BE49-F238E27FC236}">
                <a16:creationId xmlns:a16="http://schemas.microsoft.com/office/drawing/2014/main" id="{2056FAD0-3273-4CC3-99B8-62F72478C39C}"/>
              </a:ext>
            </a:extLst>
          </p:cNvPr>
          <p:cNvGraphicFramePr>
            <a:graphicFrameLocks noGrp="1"/>
          </p:cNvGraphicFramePr>
          <p:nvPr/>
        </p:nvGraphicFramePr>
        <p:xfrm>
          <a:off x="10363200" y="273353"/>
          <a:ext cx="1560444" cy="1566333"/>
        </p:xfrm>
        <a:graphic>
          <a:graphicData uri="http://schemas.openxmlformats.org/drawingml/2006/table">
            <a:tbl>
              <a:tblPr firstRow="1" bandRow="1">
                <a:tableStyleId>{2D5ABB26-0587-4C30-8999-92F81FD0307C}</a:tableStyleId>
              </a:tblPr>
              <a:tblGrid>
                <a:gridCol w="520148">
                  <a:extLst>
                    <a:ext uri="{9D8B030D-6E8A-4147-A177-3AD203B41FA5}">
                      <a16:colId xmlns:a16="http://schemas.microsoft.com/office/drawing/2014/main" val="20000"/>
                    </a:ext>
                  </a:extLst>
                </a:gridCol>
                <a:gridCol w="520148">
                  <a:extLst>
                    <a:ext uri="{9D8B030D-6E8A-4147-A177-3AD203B41FA5}">
                      <a16:colId xmlns:a16="http://schemas.microsoft.com/office/drawing/2014/main" val="20001"/>
                    </a:ext>
                  </a:extLst>
                </a:gridCol>
                <a:gridCol w="520148">
                  <a:extLst>
                    <a:ext uri="{9D8B030D-6E8A-4147-A177-3AD203B41FA5}">
                      <a16:colId xmlns:a16="http://schemas.microsoft.com/office/drawing/2014/main" val="20002"/>
                    </a:ext>
                  </a:extLst>
                </a:gridCol>
              </a:tblGrid>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7" name="Table 6">
            <a:extLst>
              <a:ext uri="{FF2B5EF4-FFF2-40B4-BE49-F238E27FC236}">
                <a16:creationId xmlns:a16="http://schemas.microsoft.com/office/drawing/2014/main" id="{982A3363-9AAA-29B4-3A59-A7B8E586746F}"/>
              </a:ext>
            </a:extLst>
          </p:cNvPr>
          <p:cNvGraphicFramePr>
            <a:graphicFrameLocks noGrp="1"/>
          </p:cNvGraphicFramePr>
          <p:nvPr>
            <p:extLst>
              <p:ext uri="{D42A27DB-BD31-4B8C-83A1-F6EECF244321}">
                <p14:modId xmlns:p14="http://schemas.microsoft.com/office/powerpoint/2010/main" val="1836702639"/>
              </p:ext>
            </p:extLst>
          </p:nvPr>
        </p:nvGraphicFramePr>
        <p:xfrm>
          <a:off x="3918865" y="1796144"/>
          <a:ext cx="1560444" cy="1566333"/>
        </p:xfrm>
        <a:graphic>
          <a:graphicData uri="http://schemas.openxmlformats.org/drawingml/2006/table">
            <a:tbl>
              <a:tblPr firstRow="1" bandRow="1">
                <a:tableStyleId>{2D5ABB26-0587-4C30-8999-92F81FD0307C}</a:tableStyleId>
              </a:tblPr>
              <a:tblGrid>
                <a:gridCol w="520148">
                  <a:extLst>
                    <a:ext uri="{9D8B030D-6E8A-4147-A177-3AD203B41FA5}">
                      <a16:colId xmlns:a16="http://schemas.microsoft.com/office/drawing/2014/main" val="20000"/>
                    </a:ext>
                  </a:extLst>
                </a:gridCol>
                <a:gridCol w="520148">
                  <a:extLst>
                    <a:ext uri="{9D8B030D-6E8A-4147-A177-3AD203B41FA5}">
                      <a16:colId xmlns:a16="http://schemas.microsoft.com/office/drawing/2014/main" val="20001"/>
                    </a:ext>
                  </a:extLst>
                </a:gridCol>
                <a:gridCol w="520148">
                  <a:extLst>
                    <a:ext uri="{9D8B030D-6E8A-4147-A177-3AD203B41FA5}">
                      <a16:colId xmlns:a16="http://schemas.microsoft.com/office/drawing/2014/main" val="20002"/>
                    </a:ext>
                  </a:extLst>
                </a:gridCol>
              </a:tblGrid>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121629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33333E-6 4.07407E-6 L -0.30235 0.07476 " pathEditMode="relative" rAng="0" ptsTypes="AA">
                                      <p:cBhvr>
                                        <p:cTn id="6" dur="500" fill="hold"/>
                                        <p:tgtEl>
                                          <p:spTgt spid="7"/>
                                        </p:tgtEl>
                                        <p:attrNameLst>
                                          <p:attrName>ppt_x</p:attrName>
                                          <p:attrName>ppt_y</p:attrName>
                                        </p:attrNameLst>
                                      </p:cBhvr>
                                      <p:rCtr x="-15117" y="372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4D7AD-5D13-46B6-80E8-E4E54A86381C}"/>
              </a:ext>
            </a:extLst>
          </p:cNvPr>
          <p:cNvSpPr>
            <a:spLocks noGrp="1"/>
          </p:cNvSpPr>
          <p:nvPr>
            <p:ph type="title"/>
          </p:nvPr>
        </p:nvSpPr>
        <p:spPr/>
        <p:txBody>
          <a:bodyPr/>
          <a:lstStyle/>
          <a:p>
            <a:r>
              <a:rPr lang="en-US" dirty="0"/>
              <a:t>Convolution</a:t>
            </a:r>
          </a:p>
        </p:txBody>
      </p:sp>
      <p:graphicFrame>
        <p:nvGraphicFramePr>
          <p:cNvPr id="5" name="Table 4">
            <a:extLst>
              <a:ext uri="{FF2B5EF4-FFF2-40B4-BE49-F238E27FC236}">
                <a16:creationId xmlns:a16="http://schemas.microsoft.com/office/drawing/2014/main" id="{6A92C861-5418-4348-A0E1-5E277C98D4C9}"/>
              </a:ext>
            </a:extLst>
          </p:cNvPr>
          <p:cNvGraphicFramePr>
            <a:graphicFrameLocks noGrp="1"/>
          </p:cNvGraphicFramePr>
          <p:nvPr/>
        </p:nvGraphicFramePr>
        <p:xfrm>
          <a:off x="228600" y="1295400"/>
          <a:ext cx="5257800" cy="5171439"/>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gridCol w="525780">
                  <a:extLst>
                    <a:ext uri="{9D8B030D-6E8A-4147-A177-3AD203B41FA5}">
                      <a16:colId xmlns:a16="http://schemas.microsoft.com/office/drawing/2014/main" val="4114437689"/>
                    </a:ext>
                  </a:extLst>
                </a:gridCol>
                <a:gridCol w="525780">
                  <a:extLst>
                    <a:ext uri="{9D8B030D-6E8A-4147-A177-3AD203B41FA5}">
                      <a16:colId xmlns:a16="http://schemas.microsoft.com/office/drawing/2014/main" val="19134673"/>
                    </a:ext>
                  </a:extLst>
                </a:gridCol>
              </a:tblGrid>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96022654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501288818"/>
                  </a:ext>
                </a:extLst>
              </a:tr>
            </a:tbl>
          </a:graphicData>
        </a:graphic>
      </p:graphicFrame>
      <p:graphicFrame>
        <p:nvGraphicFramePr>
          <p:cNvPr id="6" name="Table 5">
            <a:extLst>
              <a:ext uri="{FF2B5EF4-FFF2-40B4-BE49-F238E27FC236}">
                <a16:creationId xmlns:a16="http://schemas.microsoft.com/office/drawing/2014/main" id="{BA9F0A9A-BEA5-48B3-8106-4072DD2F902B}"/>
              </a:ext>
            </a:extLst>
          </p:cNvPr>
          <p:cNvGraphicFramePr>
            <a:graphicFrameLocks noGrp="1"/>
          </p:cNvGraphicFramePr>
          <p:nvPr>
            <p:extLst>
              <p:ext uri="{D42A27DB-BD31-4B8C-83A1-F6EECF244321}">
                <p14:modId xmlns:p14="http://schemas.microsoft.com/office/powerpoint/2010/main" val="1823575568"/>
              </p:ext>
            </p:extLst>
          </p:nvPr>
        </p:nvGraphicFramePr>
        <p:xfrm>
          <a:off x="5791200" y="1828800"/>
          <a:ext cx="4206240" cy="4172937"/>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tblGrid>
              <a:tr h="522111">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solidFill>
                          <a:schemeClr val="accent1"/>
                        </a:solidFill>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bl>
          </a:graphicData>
        </a:graphic>
      </p:graphicFrame>
      <p:graphicFrame>
        <p:nvGraphicFramePr>
          <p:cNvPr id="4" name="Table 3">
            <a:extLst>
              <a:ext uri="{FF2B5EF4-FFF2-40B4-BE49-F238E27FC236}">
                <a16:creationId xmlns:a16="http://schemas.microsoft.com/office/drawing/2014/main" id="{2056FAD0-3273-4CC3-99B8-62F72478C39C}"/>
              </a:ext>
            </a:extLst>
          </p:cNvPr>
          <p:cNvGraphicFramePr>
            <a:graphicFrameLocks noGrp="1"/>
          </p:cNvGraphicFramePr>
          <p:nvPr/>
        </p:nvGraphicFramePr>
        <p:xfrm>
          <a:off x="10363200" y="273353"/>
          <a:ext cx="1560444" cy="1566333"/>
        </p:xfrm>
        <a:graphic>
          <a:graphicData uri="http://schemas.openxmlformats.org/drawingml/2006/table">
            <a:tbl>
              <a:tblPr firstRow="1" bandRow="1">
                <a:tableStyleId>{2D5ABB26-0587-4C30-8999-92F81FD0307C}</a:tableStyleId>
              </a:tblPr>
              <a:tblGrid>
                <a:gridCol w="520148">
                  <a:extLst>
                    <a:ext uri="{9D8B030D-6E8A-4147-A177-3AD203B41FA5}">
                      <a16:colId xmlns:a16="http://schemas.microsoft.com/office/drawing/2014/main" val="20000"/>
                    </a:ext>
                  </a:extLst>
                </a:gridCol>
                <a:gridCol w="520148">
                  <a:extLst>
                    <a:ext uri="{9D8B030D-6E8A-4147-A177-3AD203B41FA5}">
                      <a16:colId xmlns:a16="http://schemas.microsoft.com/office/drawing/2014/main" val="20001"/>
                    </a:ext>
                  </a:extLst>
                </a:gridCol>
                <a:gridCol w="520148">
                  <a:extLst>
                    <a:ext uri="{9D8B030D-6E8A-4147-A177-3AD203B41FA5}">
                      <a16:colId xmlns:a16="http://schemas.microsoft.com/office/drawing/2014/main" val="20002"/>
                    </a:ext>
                  </a:extLst>
                </a:gridCol>
              </a:tblGrid>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3" name="Table 2">
            <a:extLst>
              <a:ext uri="{FF2B5EF4-FFF2-40B4-BE49-F238E27FC236}">
                <a16:creationId xmlns:a16="http://schemas.microsoft.com/office/drawing/2014/main" id="{0CE39143-9B07-142D-FCB9-94F85712EC40}"/>
              </a:ext>
            </a:extLst>
          </p:cNvPr>
          <p:cNvGraphicFramePr>
            <a:graphicFrameLocks noGrp="1"/>
          </p:cNvGraphicFramePr>
          <p:nvPr>
            <p:extLst>
              <p:ext uri="{D42A27DB-BD31-4B8C-83A1-F6EECF244321}">
                <p14:modId xmlns:p14="http://schemas.microsoft.com/office/powerpoint/2010/main" val="2325643591"/>
              </p:ext>
            </p:extLst>
          </p:nvPr>
        </p:nvGraphicFramePr>
        <p:xfrm>
          <a:off x="228600" y="2318657"/>
          <a:ext cx="1560444" cy="1566333"/>
        </p:xfrm>
        <a:graphic>
          <a:graphicData uri="http://schemas.openxmlformats.org/drawingml/2006/table">
            <a:tbl>
              <a:tblPr firstRow="1" bandRow="1">
                <a:tableStyleId>{2D5ABB26-0587-4C30-8999-92F81FD0307C}</a:tableStyleId>
              </a:tblPr>
              <a:tblGrid>
                <a:gridCol w="520148">
                  <a:extLst>
                    <a:ext uri="{9D8B030D-6E8A-4147-A177-3AD203B41FA5}">
                      <a16:colId xmlns:a16="http://schemas.microsoft.com/office/drawing/2014/main" val="20000"/>
                    </a:ext>
                  </a:extLst>
                </a:gridCol>
                <a:gridCol w="520148">
                  <a:extLst>
                    <a:ext uri="{9D8B030D-6E8A-4147-A177-3AD203B41FA5}">
                      <a16:colId xmlns:a16="http://schemas.microsoft.com/office/drawing/2014/main" val="20001"/>
                    </a:ext>
                  </a:extLst>
                </a:gridCol>
                <a:gridCol w="520148">
                  <a:extLst>
                    <a:ext uri="{9D8B030D-6E8A-4147-A177-3AD203B41FA5}">
                      <a16:colId xmlns:a16="http://schemas.microsoft.com/office/drawing/2014/main" val="20002"/>
                    </a:ext>
                  </a:extLst>
                </a:gridCol>
              </a:tblGrid>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10" name="TextBox 9">
            <a:extLst>
              <a:ext uri="{FF2B5EF4-FFF2-40B4-BE49-F238E27FC236}">
                <a16:creationId xmlns:a16="http://schemas.microsoft.com/office/drawing/2014/main" id="{2139EB88-BC6E-F23B-AE70-4C6BAF8293C9}"/>
              </a:ext>
            </a:extLst>
          </p:cNvPr>
          <p:cNvSpPr txBox="1"/>
          <p:nvPr/>
        </p:nvSpPr>
        <p:spPr>
          <a:xfrm>
            <a:off x="6324600" y="2872871"/>
            <a:ext cx="3672840" cy="523220"/>
          </a:xfrm>
          <a:prstGeom prst="rect">
            <a:avLst/>
          </a:prstGeom>
          <a:noFill/>
        </p:spPr>
        <p:txBody>
          <a:bodyPr wrap="square">
            <a:spAutoFit/>
          </a:bodyPr>
          <a:lstStyle/>
          <a:p>
            <a:r>
              <a:rPr lang="en-US" sz="2800" dirty="0">
                <a:solidFill>
                  <a:schemeClr val="accent1"/>
                </a:solidFill>
                <a:latin typeface="CMU Serif Roman"/>
                <a:cs typeface="CMU Serif Roman"/>
              </a:rPr>
              <a:t> 3    </a:t>
            </a:r>
            <a:r>
              <a:rPr lang="en-US" sz="400" dirty="0">
                <a:solidFill>
                  <a:schemeClr val="accent1"/>
                </a:solidFill>
                <a:latin typeface="CMU Serif Roman"/>
                <a:cs typeface="CMU Serif Roman"/>
              </a:rPr>
              <a:t> </a:t>
            </a:r>
            <a:r>
              <a:rPr lang="en-US" sz="2800" dirty="0">
                <a:solidFill>
                  <a:schemeClr val="accent1"/>
                </a:solidFill>
                <a:latin typeface="CMU Serif Roman"/>
                <a:cs typeface="CMU Serif Roman"/>
              </a:rPr>
              <a:t>3    0    </a:t>
            </a:r>
            <a:r>
              <a:rPr lang="en-US" sz="800" dirty="0">
                <a:solidFill>
                  <a:schemeClr val="accent1"/>
                </a:solidFill>
                <a:latin typeface="CMU Serif Roman"/>
                <a:cs typeface="CMU Serif Roman"/>
              </a:rPr>
              <a:t> </a:t>
            </a:r>
            <a:r>
              <a:rPr lang="en-US" sz="2800" dirty="0">
                <a:solidFill>
                  <a:schemeClr val="accent1"/>
                </a:solidFill>
                <a:latin typeface="CMU Serif Roman"/>
                <a:cs typeface="CMU Serif Roman"/>
              </a:rPr>
              <a:t>0  </a:t>
            </a:r>
            <a:r>
              <a:rPr lang="en-US" sz="1200" dirty="0">
                <a:solidFill>
                  <a:schemeClr val="accent1"/>
                </a:solidFill>
                <a:latin typeface="CMU Serif Roman"/>
                <a:cs typeface="CMU Serif Roman"/>
              </a:rPr>
              <a:t> </a:t>
            </a:r>
            <a:r>
              <a:rPr lang="en-US" sz="2800" dirty="0">
                <a:solidFill>
                  <a:schemeClr val="accent1"/>
                </a:solidFill>
                <a:latin typeface="CMU Serif Roman"/>
                <a:cs typeface="CMU Serif Roman"/>
              </a:rPr>
              <a:t> -3   -3</a:t>
            </a:r>
          </a:p>
        </p:txBody>
      </p:sp>
    </p:spTree>
    <p:extLst>
      <p:ext uri="{BB962C8B-B14F-4D97-AF65-F5344CB8AC3E}">
        <p14:creationId xmlns:p14="http://schemas.microsoft.com/office/powerpoint/2010/main" val="3687860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fill="hold" nodeType="clickEffect">
                                  <p:stCondLst>
                                    <p:cond delay="0"/>
                                  </p:stCondLst>
                                  <p:childTnLst>
                                    <p:animMotion origin="layout" path="M -2.29167E-6 -4.81481E-6 L 0.30209 0.00024 " pathEditMode="relative" rAng="0" ptsTypes="AA">
                                      <p:cBhvr>
                                        <p:cTn id="6" dur="1000" fill="hold"/>
                                        <p:tgtEl>
                                          <p:spTgt spid="3"/>
                                        </p:tgtEl>
                                        <p:attrNameLst>
                                          <p:attrName>ppt_x</p:attrName>
                                          <p:attrName>ppt_y</p:attrName>
                                        </p:attrNameLst>
                                      </p:cBhvr>
                                      <p:rCtr x="15104" y="0"/>
                                    </p:animMotion>
                                  </p:childTnLst>
                                </p:cTn>
                              </p:par>
                              <p:par>
                                <p:cTn id="7" presetID="1" presetClass="entr" presetSubtype="0" fill="hold" grpId="0" nodeType="withEffect">
                                  <p:stCondLst>
                                    <p:cond delay="200"/>
                                  </p:stCondLst>
                                  <p:iterate type="lt">
                                    <p:tmAbs val="110"/>
                                  </p:iterate>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4D7AD-5D13-46B6-80E8-E4E54A86381C}"/>
              </a:ext>
            </a:extLst>
          </p:cNvPr>
          <p:cNvSpPr>
            <a:spLocks noGrp="1"/>
          </p:cNvSpPr>
          <p:nvPr>
            <p:ph type="title"/>
          </p:nvPr>
        </p:nvSpPr>
        <p:spPr/>
        <p:txBody>
          <a:bodyPr/>
          <a:lstStyle/>
          <a:p>
            <a:r>
              <a:rPr lang="en-US" dirty="0"/>
              <a:t>Convolution</a:t>
            </a:r>
          </a:p>
        </p:txBody>
      </p:sp>
      <p:graphicFrame>
        <p:nvGraphicFramePr>
          <p:cNvPr id="5" name="Table 4">
            <a:extLst>
              <a:ext uri="{FF2B5EF4-FFF2-40B4-BE49-F238E27FC236}">
                <a16:creationId xmlns:a16="http://schemas.microsoft.com/office/drawing/2014/main" id="{6A92C861-5418-4348-A0E1-5E277C98D4C9}"/>
              </a:ext>
            </a:extLst>
          </p:cNvPr>
          <p:cNvGraphicFramePr>
            <a:graphicFrameLocks noGrp="1"/>
          </p:cNvGraphicFramePr>
          <p:nvPr/>
        </p:nvGraphicFramePr>
        <p:xfrm>
          <a:off x="228600" y="1295400"/>
          <a:ext cx="5257800" cy="5171439"/>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gridCol w="525780">
                  <a:extLst>
                    <a:ext uri="{9D8B030D-6E8A-4147-A177-3AD203B41FA5}">
                      <a16:colId xmlns:a16="http://schemas.microsoft.com/office/drawing/2014/main" val="4114437689"/>
                    </a:ext>
                  </a:extLst>
                </a:gridCol>
                <a:gridCol w="525780">
                  <a:extLst>
                    <a:ext uri="{9D8B030D-6E8A-4147-A177-3AD203B41FA5}">
                      <a16:colId xmlns:a16="http://schemas.microsoft.com/office/drawing/2014/main" val="19134673"/>
                    </a:ext>
                  </a:extLst>
                </a:gridCol>
              </a:tblGrid>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960226540"/>
                  </a:ext>
                </a:extLst>
              </a:tr>
              <a:tr h="522111">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1</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800" dirty="0">
                          <a:latin typeface="CMU Serif Roman"/>
                          <a:cs typeface="CMU Serif Roman"/>
                        </a:rPr>
                        <a:t>0</a:t>
                      </a:r>
                    </a:p>
                  </a:txBody>
                  <a:tcPr marL="45720" marR="182880" marT="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501288818"/>
                  </a:ext>
                </a:extLst>
              </a:tr>
            </a:tbl>
          </a:graphicData>
        </a:graphic>
      </p:graphicFrame>
      <p:graphicFrame>
        <p:nvGraphicFramePr>
          <p:cNvPr id="6" name="Table 5">
            <a:extLst>
              <a:ext uri="{FF2B5EF4-FFF2-40B4-BE49-F238E27FC236}">
                <a16:creationId xmlns:a16="http://schemas.microsoft.com/office/drawing/2014/main" id="{BA9F0A9A-BEA5-48B3-8106-4072DD2F902B}"/>
              </a:ext>
            </a:extLst>
          </p:cNvPr>
          <p:cNvGraphicFramePr>
            <a:graphicFrameLocks noGrp="1"/>
          </p:cNvGraphicFramePr>
          <p:nvPr>
            <p:extLst>
              <p:ext uri="{D42A27DB-BD31-4B8C-83A1-F6EECF244321}">
                <p14:modId xmlns:p14="http://schemas.microsoft.com/office/powerpoint/2010/main" val="3711764994"/>
              </p:ext>
            </p:extLst>
          </p:nvPr>
        </p:nvGraphicFramePr>
        <p:xfrm>
          <a:off x="5791200" y="1828800"/>
          <a:ext cx="4206240" cy="4172937"/>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tblGrid>
              <a:tr h="522111">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solidFill>
                            <a:schemeClr val="accent1"/>
                          </a:solidFill>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bl>
          </a:graphicData>
        </a:graphic>
      </p:graphicFrame>
      <p:graphicFrame>
        <p:nvGraphicFramePr>
          <p:cNvPr id="4" name="Table 3">
            <a:extLst>
              <a:ext uri="{FF2B5EF4-FFF2-40B4-BE49-F238E27FC236}">
                <a16:creationId xmlns:a16="http://schemas.microsoft.com/office/drawing/2014/main" id="{2056FAD0-3273-4CC3-99B8-62F72478C39C}"/>
              </a:ext>
            </a:extLst>
          </p:cNvPr>
          <p:cNvGraphicFramePr>
            <a:graphicFrameLocks noGrp="1"/>
          </p:cNvGraphicFramePr>
          <p:nvPr/>
        </p:nvGraphicFramePr>
        <p:xfrm>
          <a:off x="10363200" y="273353"/>
          <a:ext cx="1560444" cy="1566333"/>
        </p:xfrm>
        <a:graphic>
          <a:graphicData uri="http://schemas.openxmlformats.org/drawingml/2006/table">
            <a:tbl>
              <a:tblPr firstRow="1" bandRow="1">
                <a:tableStyleId>{2D5ABB26-0587-4C30-8999-92F81FD0307C}</a:tableStyleId>
              </a:tblPr>
              <a:tblGrid>
                <a:gridCol w="520148">
                  <a:extLst>
                    <a:ext uri="{9D8B030D-6E8A-4147-A177-3AD203B41FA5}">
                      <a16:colId xmlns:a16="http://schemas.microsoft.com/office/drawing/2014/main" val="20000"/>
                    </a:ext>
                  </a:extLst>
                </a:gridCol>
                <a:gridCol w="520148">
                  <a:extLst>
                    <a:ext uri="{9D8B030D-6E8A-4147-A177-3AD203B41FA5}">
                      <a16:colId xmlns:a16="http://schemas.microsoft.com/office/drawing/2014/main" val="20001"/>
                    </a:ext>
                  </a:extLst>
                </a:gridCol>
                <a:gridCol w="520148">
                  <a:extLst>
                    <a:ext uri="{9D8B030D-6E8A-4147-A177-3AD203B41FA5}">
                      <a16:colId xmlns:a16="http://schemas.microsoft.com/office/drawing/2014/main" val="20002"/>
                    </a:ext>
                  </a:extLst>
                </a:gridCol>
              </a:tblGrid>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3" name="Table 2">
            <a:extLst>
              <a:ext uri="{FF2B5EF4-FFF2-40B4-BE49-F238E27FC236}">
                <a16:creationId xmlns:a16="http://schemas.microsoft.com/office/drawing/2014/main" id="{0CE39143-9B07-142D-FCB9-94F85712EC40}"/>
              </a:ext>
            </a:extLst>
          </p:cNvPr>
          <p:cNvGraphicFramePr>
            <a:graphicFrameLocks noGrp="1"/>
          </p:cNvGraphicFramePr>
          <p:nvPr>
            <p:extLst>
              <p:ext uri="{D42A27DB-BD31-4B8C-83A1-F6EECF244321}">
                <p14:modId xmlns:p14="http://schemas.microsoft.com/office/powerpoint/2010/main" val="2617449590"/>
              </p:ext>
            </p:extLst>
          </p:nvPr>
        </p:nvGraphicFramePr>
        <p:xfrm>
          <a:off x="3915070" y="4900506"/>
          <a:ext cx="1560444" cy="1566333"/>
        </p:xfrm>
        <a:graphic>
          <a:graphicData uri="http://schemas.openxmlformats.org/drawingml/2006/table">
            <a:tbl>
              <a:tblPr firstRow="1" bandRow="1">
                <a:tableStyleId>{2D5ABB26-0587-4C30-8999-92F81FD0307C}</a:tableStyleId>
              </a:tblPr>
              <a:tblGrid>
                <a:gridCol w="520148">
                  <a:extLst>
                    <a:ext uri="{9D8B030D-6E8A-4147-A177-3AD203B41FA5}">
                      <a16:colId xmlns:a16="http://schemas.microsoft.com/office/drawing/2014/main" val="20000"/>
                    </a:ext>
                  </a:extLst>
                </a:gridCol>
                <a:gridCol w="520148">
                  <a:extLst>
                    <a:ext uri="{9D8B030D-6E8A-4147-A177-3AD203B41FA5}">
                      <a16:colId xmlns:a16="http://schemas.microsoft.com/office/drawing/2014/main" val="20001"/>
                    </a:ext>
                  </a:extLst>
                </a:gridCol>
                <a:gridCol w="520148">
                  <a:extLst>
                    <a:ext uri="{9D8B030D-6E8A-4147-A177-3AD203B41FA5}">
                      <a16:colId xmlns:a16="http://schemas.microsoft.com/office/drawing/2014/main" val="20002"/>
                    </a:ext>
                  </a:extLst>
                </a:gridCol>
              </a:tblGrid>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99377428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4D7AD-5D13-46B6-80E8-E4E54A86381C}"/>
              </a:ext>
            </a:extLst>
          </p:cNvPr>
          <p:cNvSpPr>
            <a:spLocks noGrp="1"/>
          </p:cNvSpPr>
          <p:nvPr>
            <p:ph type="title"/>
          </p:nvPr>
        </p:nvSpPr>
        <p:spPr/>
        <p:txBody>
          <a:bodyPr/>
          <a:lstStyle/>
          <a:p>
            <a:r>
              <a:rPr lang="en-US" dirty="0"/>
              <a:t>Convolution</a:t>
            </a:r>
          </a:p>
        </p:txBody>
      </p:sp>
      <p:graphicFrame>
        <p:nvGraphicFramePr>
          <p:cNvPr id="4" name="Table 3">
            <a:extLst>
              <a:ext uri="{FF2B5EF4-FFF2-40B4-BE49-F238E27FC236}">
                <a16:creationId xmlns:a16="http://schemas.microsoft.com/office/drawing/2014/main" id="{2056FAD0-3273-4CC3-99B8-62F72478C39C}"/>
              </a:ext>
            </a:extLst>
          </p:cNvPr>
          <p:cNvGraphicFramePr>
            <a:graphicFrameLocks noGrp="1"/>
          </p:cNvGraphicFramePr>
          <p:nvPr/>
        </p:nvGraphicFramePr>
        <p:xfrm>
          <a:off x="10302240" y="1295400"/>
          <a:ext cx="1701798" cy="1566333"/>
        </p:xfrm>
        <a:graphic>
          <a:graphicData uri="http://schemas.openxmlformats.org/drawingml/2006/table">
            <a:tbl>
              <a:tblPr firstRow="1" bandRow="1">
                <a:tableStyleId>{2D5ABB26-0587-4C30-8999-92F81FD0307C}</a:tableStyleId>
              </a:tblPr>
              <a:tblGrid>
                <a:gridCol w="567266">
                  <a:extLst>
                    <a:ext uri="{9D8B030D-6E8A-4147-A177-3AD203B41FA5}">
                      <a16:colId xmlns:a16="http://schemas.microsoft.com/office/drawing/2014/main" val="20000"/>
                    </a:ext>
                  </a:extLst>
                </a:gridCol>
                <a:gridCol w="567266">
                  <a:extLst>
                    <a:ext uri="{9D8B030D-6E8A-4147-A177-3AD203B41FA5}">
                      <a16:colId xmlns:a16="http://schemas.microsoft.com/office/drawing/2014/main" val="20001"/>
                    </a:ext>
                  </a:extLst>
                </a:gridCol>
                <a:gridCol w="567266">
                  <a:extLst>
                    <a:ext uri="{9D8B030D-6E8A-4147-A177-3AD203B41FA5}">
                      <a16:colId xmlns:a16="http://schemas.microsoft.com/office/drawing/2014/main" val="20002"/>
                    </a:ext>
                  </a:extLst>
                </a:gridCol>
              </a:tblGrid>
              <a:tr h="522111">
                <a:tc>
                  <a:txBody>
                    <a:bodyPr/>
                    <a:lstStyle/>
                    <a:p>
                      <a:pPr algn="ctr"/>
                      <a:r>
                        <a:rPr lang="en-US" sz="2800" dirty="0">
                          <a:solidFill>
                            <a:srgbClr val="0070C0"/>
                          </a:solidFill>
                          <a:latin typeface="CMU Serif Roman"/>
                          <a:cs typeface="CMU Serif Roman"/>
                        </a:rPr>
                        <a:t>-1</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r>
                        <a:rPr lang="en-US" sz="2800" dirty="0">
                          <a:solidFill>
                            <a:srgbClr val="0070C0"/>
                          </a:solidFill>
                          <a:latin typeface="CMU Serif Roman"/>
                          <a:cs typeface="CMU Serif Roman"/>
                        </a:rPr>
                        <a:t>0</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r>
                        <a:rPr lang="en-US" sz="2800" dirty="0">
                          <a:solidFill>
                            <a:srgbClr val="0070C0"/>
                          </a:solidFill>
                          <a:latin typeface="CMU Serif Roman"/>
                          <a:cs typeface="CMU Serif Roman"/>
                        </a:rPr>
                        <a:t>1</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r>
                        <a:rPr lang="en-US" sz="2800" dirty="0">
                          <a:solidFill>
                            <a:srgbClr val="0070C0"/>
                          </a:solidFill>
                          <a:latin typeface="CMU Serif Roman"/>
                          <a:cs typeface="CMU Serif Roman"/>
                        </a:rPr>
                        <a:t>-1</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r>
                        <a:rPr lang="en-US" sz="2800" dirty="0">
                          <a:solidFill>
                            <a:srgbClr val="0070C0"/>
                          </a:solidFill>
                          <a:latin typeface="CMU Serif Roman"/>
                          <a:cs typeface="CMU Serif Roman"/>
                        </a:rPr>
                        <a:t>0</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r>
                        <a:rPr lang="en-US" sz="2800" dirty="0">
                          <a:solidFill>
                            <a:srgbClr val="0070C0"/>
                          </a:solidFill>
                          <a:latin typeface="CMU Serif Roman"/>
                          <a:cs typeface="CMU Serif Roman"/>
                        </a:rPr>
                        <a:t>1</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r>
                        <a:rPr lang="en-US" sz="2800" dirty="0">
                          <a:solidFill>
                            <a:srgbClr val="0070C0"/>
                          </a:solidFill>
                          <a:latin typeface="CMU Serif Roman"/>
                          <a:cs typeface="CMU Serif Roman"/>
                        </a:rPr>
                        <a:t>-1</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r>
                        <a:rPr lang="en-US" sz="2800" dirty="0">
                          <a:solidFill>
                            <a:srgbClr val="0070C0"/>
                          </a:solidFill>
                          <a:latin typeface="CMU Serif Roman"/>
                          <a:cs typeface="CMU Serif Roman"/>
                        </a:rPr>
                        <a:t>0</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r>
                        <a:rPr lang="en-US" sz="2800" dirty="0">
                          <a:solidFill>
                            <a:srgbClr val="0070C0"/>
                          </a:solidFill>
                          <a:latin typeface="CMU Serif Roman"/>
                          <a:cs typeface="CMU Serif Roman"/>
                        </a:rPr>
                        <a:t>1</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5" name="Table 4">
            <a:extLst>
              <a:ext uri="{FF2B5EF4-FFF2-40B4-BE49-F238E27FC236}">
                <a16:creationId xmlns:a16="http://schemas.microsoft.com/office/drawing/2014/main" id="{6A92C861-5418-4348-A0E1-5E277C98D4C9}"/>
              </a:ext>
            </a:extLst>
          </p:cNvPr>
          <p:cNvGraphicFramePr>
            <a:graphicFrameLocks noGrp="1"/>
          </p:cNvGraphicFramePr>
          <p:nvPr/>
        </p:nvGraphicFramePr>
        <p:xfrm>
          <a:off x="228600" y="1295400"/>
          <a:ext cx="5257800" cy="5217159"/>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gridCol w="525780">
                  <a:extLst>
                    <a:ext uri="{9D8B030D-6E8A-4147-A177-3AD203B41FA5}">
                      <a16:colId xmlns:a16="http://schemas.microsoft.com/office/drawing/2014/main" val="4114437689"/>
                    </a:ext>
                  </a:extLst>
                </a:gridCol>
                <a:gridCol w="525780">
                  <a:extLst>
                    <a:ext uri="{9D8B030D-6E8A-4147-A177-3AD203B41FA5}">
                      <a16:colId xmlns:a16="http://schemas.microsoft.com/office/drawing/2014/main" val="19134673"/>
                    </a:ext>
                  </a:extLst>
                </a:gridCol>
              </a:tblGrid>
              <a:tr h="522111">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r h="522111">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960226540"/>
                  </a:ext>
                </a:extLst>
              </a:tr>
              <a:tr h="522111">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501288818"/>
                  </a:ext>
                </a:extLst>
              </a:tr>
            </a:tbl>
          </a:graphicData>
        </a:graphic>
      </p:graphicFrame>
      <p:graphicFrame>
        <p:nvGraphicFramePr>
          <p:cNvPr id="6" name="Table 5">
            <a:extLst>
              <a:ext uri="{FF2B5EF4-FFF2-40B4-BE49-F238E27FC236}">
                <a16:creationId xmlns:a16="http://schemas.microsoft.com/office/drawing/2014/main" id="{BA9F0A9A-BEA5-48B3-8106-4072DD2F902B}"/>
              </a:ext>
            </a:extLst>
          </p:cNvPr>
          <p:cNvGraphicFramePr>
            <a:graphicFrameLocks noGrp="1"/>
          </p:cNvGraphicFramePr>
          <p:nvPr/>
        </p:nvGraphicFramePr>
        <p:xfrm>
          <a:off x="5791200" y="1828800"/>
          <a:ext cx="4206240" cy="4172937"/>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tblGrid>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bl>
          </a:graphicData>
        </a:graphic>
      </p:graphicFrame>
      <p:sp>
        <p:nvSpPr>
          <p:cNvPr id="3" name="Rectangle 2">
            <a:extLst>
              <a:ext uri="{FF2B5EF4-FFF2-40B4-BE49-F238E27FC236}">
                <a16:creationId xmlns:a16="http://schemas.microsoft.com/office/drawing/2014/main" id="{7B5CDE5A-FA71-48D8-BC7C-DC2BDB3D5CB5}"/>
              </a:ext>
            </a:extLst>
          </p:cNvPr>
          <p:cNvSpPr/>
          <p:nvPr/>
        </p:nvSpPr>
        <p:spPr>
          <a:xfrm>
            <a:off x="5644662" y="1752600"/>
            <a:ext cx="4572000" cy="464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2">
            <p14:nvContentPartPr>
              <p14:cNvPr id="7" name="Ink 6">
                <a:extLst>
                  <a:ext uri="{FF2B5EF4-FFF2-40B4-BE49-F238E27FC236}">
                    <a16:creationId xmlns:a16="http://schemas.microsoft.com/office/drawing/2014/main" id="{ADFA6E80-A1C2-4368-A465-A925C62AFF6E}"/>
                  </a:ext>
                </a:extLst>
              </p14:cNvPr>
              <p14:cNvContentPartPr/>
              <p14:nvPr/>
            </p14:nvContentPartPr>
            <p14:xfrm>
              <a:off x="184320" y="464400"/>
              <a:ext cx="11585160" cy="4764240"/>
            </p14:xfrm>
          </p:contentPart>
        </mc:Choice>
        <mc:Fallback xmlns="">
          <p:pic>
            <p:nvPicPr>
              <p:cNvPr id="7" name="Ink 6">
                <a:extLst>
                  <a:ext uri="{FF2B5EF4-FFF2-40B4-BE49-F238E27FC236}">
                    <a16:creationId xmlns:a16="http://schemas.microsoft.com/office/drawing/2014/main" id="{ADFA6E80-A1C2-4368-A465-A925C62AFF6E}"/>
                  </a:ext>
                </a:extLst>
              </p:cNvPr>
              <p:cNvPicPr/>
              <p:nvPr/>
            </p:nvPicPr>
            <p:blipFill>
              <a:blip r:embed="rId3"/>
              <a:stretch>
                <a:fillRect/>
              </a:stretch>
            </p:blipFill>
            <p:spPr>
              <a:xfrm>
                <a:off x="174960" y="455040"/>
                <a:ext cx="11603880" cy="4782960"/>
              </a:xfrm>
              <a:prstGeom prst="rect">
                <a:avLst/>
              </a:prstGeom>
            </p:spPr>
          </p:pic>
        </mc:Fallback>
      </mc:AlternateContent>
    </p:spTree>
    <p:extLst>
      <p:ext uri="{BB962C8B-B14F-4D97-AF65-F5344CB8AC3E}">
        <p14:creationId xmlns:p14="http://schemas.microsoft.com/office/powerpoint/2010/main" val="2731797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4D7AD-5D13-46B6-80E8-E4E54A86381C}"/>
              </a:ext>
            </a:extLst>
          </p:cNvPr>
          <p:cNvSpPr>
            <a:spLocks noGrp="1"/>
          </p:cNvSpPr>
          <p:nvPr>
            <p:ph type="title"/>
          </p:nvPr>
        </p:nvSpPr>
        <p:spPr/>
        <p:txBody>
          <a:bodyPr/>
          <a:lstStyle/>
          <a:p>
            <a:r>
              <a:rPr lang="en-US" dirty="0"/>
              <a:t>Convolution</a:t>
            </a:r>
          </a:p>
        </p:txBody>
      </p:sp>
      <p:graphicFrame>
        <p:nvGraphicFramePr>
          <p:cNvPr id="5" name="Table 4">
            <a:extLst>
              <a:ext uri="{FF2B5EF4-FFF2-40B4-BE49-F238E27FC236}">
                <a16:creationId xmlns:a16="http://schemas.microsoft.com/office/drawing/2014/main" id="{6A92C861-5418-4348-A0E1-5E277C98D4C9}"/>
              </a:ext>
            </a:extLst>
          </p:cNvPr>
          <p:cNvGraphicFramePr>
            <a:graphicFrameLocks noGrp="1"/>
          </p:cNvGraphicFramePr>
          <p:nvPr/>
        </p:nvGraphicFramePr>
        <p:xfrm>
          <a:off x="228600" y="1295400"/>
          <a:ext cx="5257800" cy="5217159"/>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gridCol w="525780">
                  <a:extLst>
                    <a:ext uri="{9D8B030D-6E8A-4147-A177-3AD203B41FA5}">
                      <a16:colId xmlns:a16="http://schemas.microsoft.com/office/drawing/2014/main" val="4114437689"/>
                    </a:ext>
                  </a:extLst>
                </a:gridCol>
                <a:gridCol w="525780">
                  <a:extLst>
                    <a:ext uri="{9D8B030D-6E8A-4147-A177-3AD203B41FA5}">
                      <a16:colId xmlns:a16="http://schemas.microsoft.com/office/drawing/2014/main" val="19134673"/>
                    </a:ext>
                  </a:extLst>
                </a:gridCol>
              </a:tblGrid>
              <a:tr h="522111">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0000"/>
                  </a:ext>
                </a:extLst>
              </a:tr>
              <a:tr h="522111">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0001"/>
                  </a:ext>
                </a:extLst>
              </a:tr>
              <a:tr h="522111">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0002"/>
                  </a:ext>
                </a:extLst>
              </a:tr>
              <a:tr h="186267">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577418321"/>
                  </a:ext>
                </a:extLst>
              </a:tr>
              <a:tr h="522111">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3792591672"/>
                  </a:ext>
                </a:extLst>
              </a:tr>
              <a:tr h="522111">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242771920"/>
                  </a:ext>
                </a:extLst>
              </a:tr>
              <a:tr h="522111">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682625525"/>
                  </a:ext>
                </a:extLst>
              </a:tr>
              <a:tr h="522111">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872213599"/>
                  </a:ext>
                </a:extLst>
              </a:tr>
              <a:tr h="522111">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2960226540"/>
                  </a:ext>
                </a:extLst>
              </a:tr>
              <a:tr h="522111">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2501288818"/>
                  </a:ext>
                </a:extLst>
              </a:tr>
            </a:tbl>
          </a:graphicData>
        </a:graphic>
      </p:graphicFrame>
      <p:graphicFrame>
        <p:nvGraphicFramePr>
          <p:cNvPr id="8" name="Table 7">
            <a:extLst>
              <a:ext uri="{FF2B5EF4-FFF2-40B4-BE49-F238E27FC236}">
                <a16:creationId xmlns:a16="http://schemas.microsoft.com/office/drawing/2014/main" id="{50200CCD-A7A9-418A-8397-FF05E2A4BFC2}"/>
              </a:ext>
            </a:extLst>
          </p:cNvPr>
          <p:cNvGraphicFramePr>
            <a:graphicFrameLocks noGrp="1"/>
          </p:cNvGraphicFramePr>
          <p:nvPr/>
        </p:nvGraphicFramePr>
        <p:xfrm>
          <a:off x="5791200" y="1828800"/>
          <a:ext cx="4206240" cy="4172937"/>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tblGrid>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0"/>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1"/>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2"/>
                  </a:ext>
                </a:extLst>
              </a:tr>
              <a:tr h="186267">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577418321"/>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792591672"/>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242771920"/>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682625525"/>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872213599"/>
                  </a:ext>
                </a:extLst>
              </a:tr>
            </a:tbl>
          </a:graphicData>
        </a:graphic>
      </p:graphicFrame>
      <p:graphicFrame>
        <p:nvGraphicFramePr>
          <p:cNvPr id="6" name="Table 5">
            <a:extLst>
              <a:ext uri="{FF2B5EF4-FFF2-40B4-BE49-F238E27FC236}">
                <a16:creationId xmlns:a16="http://schemas.microsoft.com/office/drawing/2014/main" id="{2FF35570-37BB-D62F-F51D-1E17B7A28CF2}"/>
              </a:ext>
            </a:extLst>
          </p:cNvPr>
          <p:cNvGraphicFramePr>
            <a:graphicFrameLocks noGrp="1"/>
          </p:cNvGraphicFramePr>
          <p:nvPr/>
        </p:nvGraphicFramePr>
        <p:xfrm>
          <a:off x="10363200" y="273353"/>
          <a:ext cx="1560444" cy="1566333"/>
        </p:xfrm>
        <a:graphic>
          <a:graphicData uri="http://schemas.openxmlformats.org/drawingml/2006/table">
            <a:tbl>
              <a:tblPr firstRow="1" bandRow="1">
                <a:tableStyleId>{2D5ABB26-0587-4C30-8999-92F81FD0307C}</a:tableStyleId>
              </a:tblPr>
              <a:tblGrid>
                <a:gridCol w="520148">
                  <a:extLst>
                    <a:ext uri="{9D8B030D-6E8A-4147-A177-3AD203B41FA5}">
                      <a16:colId xmlns:a16="http://schemas.microsoft.com/office/drawing/2014/main" val="20000"/>
                    </a:ext>
                  </a:extLst>
                </a:gridCol>
                <a:gridCol w="520148">
                  <a:extLst>
                    <a:ext uri="{9D8B030D-6E8A-4147-A177-3AD203B41FA5}">
                      <a16:colId xmlns:a16="http://schemas.microsoft.com/office/drawing/2014/main" val="20001"/>
                    </a:ext>
                  </a:extLst>
                </a:gridCol>
                <a:gridCol w="520148">
                  <a:extLst>
                    <a:ext uri="{9D8B030D-6E8A-4147-A177-3AD203B41FA5}">
                      <a16:colId xmlns:a16="http://schemas.microsoft.com/office/drawing/2014/main" val="20002"/>
                    </a:ext>
                  </a:extLst>
                </a:gridCol>
              </a:tblGrid>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0</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r"/>
                      <a:r>
                        <a:rPr lang="en-US" sz="2000" dirty="0">
                          <a:solidFill>
                            <a:srgbClr val="0070C0"/>
                          </a:solidFill>
                          <a:latin typeface="CMU Serif Roman"/>
                          <a:cs typeface="CMU Serif Roman"/>
                        </a:rPr>
                        <a:t>1</a:t>
                      </a:r>
                    </a:p>
                  </a:txBody>
                  <a:tcPr marB="0" anchor="b">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2589513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4D7AD-5D13-46B6-80E8-E4E54A86381C}"/>
              </a:ext>
            </a:extLst>
          </p:cNvPr>
          <p:cNvSpPr>
            <a:spLocks noGrp="1"/>
          </p:cNvSpPr>
          <p:nvPr>
            <p:ph type="title"/>
          </p:nvPr>
        </p:nvSpPr>
        <p:spPr/>
        <p:txBody>
          <a:bodyPr/>
          <a:lstStyle/>
          <a:p>
            <a:r>
              <a:rPr lang="en-US" dirty="0"/>
              <a:t>Convolution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B3DDC58-00B8-476C-96AB-3977B7410C5E}"/>
                  </a:ext>
                </a:extLst>
              </p:cNvPr>
              <p:cNvSpPr>
                <a:spLocks noGrp="1"/>
              </p:cNvSpPr>
              <p:nvPr>
                <p:ph idx="1"/>
              </p:nvPr>
            </p:nvSpPr>
            <p:spPr>
              <a:xfrm>
                <a:off x="406400" y="1397001"/>
                <a:ext cx="11379200" cy="4729164"/>
              </a:xfrm>
            </p:spPr>
            <p:txBody>
              <a:bodyPr/>
              <a:lstStyle/>
              <a:p>
                <a:r>
                  <a:rPr lang="en-US" sz="2800" dirty="0"/>
                  <a:t>Signal processing definition</a:t>
                </a:r>
              </a:p>
              <a:p>
                <a:pPr marL="0" indent="0">
                  <a:buNone/>
                </a:pPr>
                <a14:m>
                  <m:oMathPara xmlns:m="http://schemas.openxmlformats.org/officeDocument/2006/math">
                    <m:oMathParaPr>
                      <m:jc m:val="left"/>
                    </m:oMathParaPr>
                    <m:oMath xmlns:m="http://schemas.openxmlformats.org/officeDocument/2006/math">
                      <m:r>
                        <a:rPr lang="x-IV_mathan" sz="2400">
                          <a:latin typeface="Cambria Math" panose="02040503050406030204" pitchFamily="18" charset="0"/>
                        </a:rPr>
                        <m:t>𝑧</m:t>
                      </m:r>
                      <m:d>
                        <m:dPr>
                          <m:begChr m:val="["/>
                          <m:endChr m:val="]"/>
                          <m:ctrlPr>
                            <a:rPr lang="x-IV_mathan" sz="2400" i="1">
                              <a:latin typeface="Cambria Math" panose="02040503050406030204" pitchFamily="18" charset="0"/>
                            </a:rPr>
                          </m:ctrlPr>
                        </m:dPr>
                        <m:e>
                          <m:r>
                            <a:rPr lang="x-IV_mathan" sz="2400">
                              <a:latin typeface="Cambria Math" panose="02040503050406030204" pitchFamily="18" charset="0"/>
                            </a:rPr>
                            <m:t>𝑖</m:t>
                          </m:r>
                          <m:r>
                            <a:rPr lang="x-IV_mathan" sz="2400">
                              <a:latin typeface="Cambria Math" panose="02040503050406030204" pitchFamily="18" charset="0"/>
                            </a:rPr>
                            <m:t>,</m:t>
                          </m:r>
                          <m:r>
                            <a:rPr lang="x-IV_mathan" sz="2400">
                              <a:latin typeface="Cambria Math" panose="02040503050406030204" pitchFamily="18" charset="0"/>
                            </a:rPr>
                            <m:t>𝑗</m:t>
                          </m:r>
                        </m:e>
                      </m:d>
                      <m:r>
                        <a:rPr lang="x-IV_mathan" sz="2400">
                          <a:latin typeface="Cambria Math" panose="02040503050406030204" pitchFamily="18" charset="0"/>
                        </a:rPr>
                        <m:t>=</m:t>
                      </m:r>
                      <m:r>
                        <a:rPr lang="x-IV_mathan" sz="2400" i="1">
                          <a:latin typeface="Cambria Math" panose="02040503050406030204" pitchFamily="18" charset="0"/>
                        </a:rPr>
                        <m:t> </m:t>
                      </m:r>
                      <m:nary>
                        <m:naryPr>
                          <m:chr m:val="∑"/>
                          <m:ctrlPr>
                            <a:rPr lang="x-IV_mathan" sz="2400" i="1">
                              <a:latin typeface="Cambria Math" panose="02040503050406030204" pitchFamily="18" charset="0"/>
                            </a:rPr>
                          </m:ctrlPr>
                        </m:naryPr>
                        <m:sub>
                          <m:r>
                            <a:rPr lang="x-IV_mathan" sz="2400">
                              <a:latin typeface="Cambria Math" panose="02040503050406030204" pitchFamily="18" charset="0"/>
                            </a:rPr>
                            <m:t>𝑢</m:t>
                          </m:r>
                          <m:r>
                            <a:rPr lang="x-IV_mathan" sz="2400">
                              <a:latin typeface="Cambria Math" panose="02040503050406030204" pitchFamily="18" charset="0"/>
                            </a:rPr>
                            <m:t>=−∞</m:t>
                          </m:r>
                        </m:sub>
                        <m:sup>
                          <m:r>
                            <a:rPr lang="x-IV_mathan" sz="2400">
                              <a:latin typeface="Cambria Math" panose="02040503050406030204" pitchFamily="18" charset="0"/>
                            </a:rPr>
                            <m:t>∞</m:t>
                          </m:r>
                        </m:sup>
                        <m:e>
                          <m:nary>
                            <m:naryPr>
                              <m:chr m:val="∑"/>
                              <m:ctrlPr>
                                <a:rPr lang="x-IV_mathan" sz="2400" i="1">
                                  <a:latin typeface="Cambria Math" panose="02040503050406030204" pitchFamily="18" charset="0"/>
                                </a:rPr>
                              </m:ctrlPr>
                            </m:naryPr>
                            <m:sub>
                              <m:r>
                                <a:rPr lang="x-IV_mathan" sz="2400">
                                  <a:latin typeface="Cambria Math" panose="02040503050406030204" pitchFamily="18" charset="0"/>
                                </a:rPr>
                                <m:t>𝑣</m:t>
                              </m:r>
                              <m:r>
                                <a:rPr lang="x-IV_mathan" sz="2400">
                                  <a:latin typeface="Cambria Math" panose="02040503050406030204" pitchFamily="18" charset="0"/>
                                </a:rPr>
                                <m:t>=−∞</m:t>
                              </m:r>
                            </m:sub>
                            <m:sup>
                              <m:r>
                                <a:rPr lang="x-IV_mathan" sz="2400">
                                  <a:latin typeface="Cambria Math" panose="02040503050406030204" pitchFamily="18" charset="0"/>
                                </a:rPr>
                                <m:t>∞</m:t>
                              </m:r>
                            </m:sup>
                            <m:e>
                              <m:r>
                                <a:rPr lang="x-IV_mathan" sz="2400">
                                  <a:latin typeface="Cambria Math" panose="02040503050406030204" pitchFamily="18" charset="0"/>
                                </a:rPr>
                                <m:t>𝑥</m:t>
                              </m:r>
                              <m:d>
                                <m:dPr>
                                  <m:begChr m:val="["/>
                                  <m:endChr m:val="]"/>
                                  <m:ctrlPr>
                                    <a:rPr lang="x-IV_mathan" sz="2400" i="1">
                                      <a:latin typeface="Cambria Math" panose="02040503050406030204" pitchFamily="18" charset="0"/>
                                    </a:rPr>
                                  </m:ctrlPr>
                                </m:dPr>
                                <m:e>
                                  <m:r>
                                    <a:rPr lang="x-IV_mathan" sz="2400">
                                      <a:latin typeface="Cambria Math" panose="02040503050406030204" pitchFamily="18" charset="0"/>
                                    </a:rPr>
                                    <m:t>𝑖</m:t>
                                  </m:r>
                                  <m:r>
                                    <a:rPr lang="x-IV_mathan" sz="2400">
                                      <a:latin typeface="Cambria Math" panose="02040503050406030204" pitchFamily="18" charset="0"/>
                                    </a:rPr>
                                    <m:t>−</m:t>
                                  </m:r>
                                  <m:r>
                                    <a:rPr lang="x-IV_mathan" sz="2400">
                                      <a:latin typeface="Cambria Math" panose="02040503050406030204" pitchFamily="18" charset="0"/>
                                    </a:rPr>
                                    <m:t>𝑢</m:t>
                                  </m:r>
                                  <m:r>
                                    <a:rPr lang="x-IV_mathan" sz="2400">
                                      <a:latin typeface="Cambria Math" panose="02040503050406030204" pitchFamily="18" charset="0"/>
                                    </a:rPr>
                                    <m:t>,</m:t>
                                  </m:r>
                                  <m:r>
                                    <a:rPr lang="x-IV_mathan" sz="2400" i="1">
                                      <a:latin typeface="Cambria Math" panose="02040503050406030204" pitchFamily="18" charset="0"/>
                                    </a:rPr>
                                    <m:t> </m:t>
                                  </m:r>
                                  <m:r>
                                    <a:rPr lang="x-IV_mathan" sz="2400">
                                      <a:latin typeface="Cambria Math" panose="02040503050406030204" pitchFamily="18" charset="0"/>
                                    </a:rPr>
                                    <m:t>𝑗</m:t>
                                  </m:r>
                                  <m:r>
                                    <a:rPr lang="x-IV_mathan" sz="2400">
                                      <a:latin typeface="Cambria Math" panose="02040503050406030204" pitchFamily="18" charset="0"/>
                                    </a:rPr>
                                    <m:t>−</m:t>
                                  </m:r>
                                  <m:r>
                                    <a:rPr lang="x-IV_mathan" sz="2400">
                                      <a:latin typeface="Cambria Math" panose="02040503050406030204" pitchFamily="18" charset="0"/>
                                    </a:rPr>
                                    <m:t>𝑣</m:t>
                                  </m:r>
                                </m:e>
                              </m:d>
                              <m:r>
                                <a:rPr lang="x-IV_mathan" sz="2400">
                                  <a:latin typeface="Cambria Math" panose="02040503050406030204" pitchFamily="18" charset="0"/>
                                </a:rPr>
                                <m:t>⋅</m:t>
                              </m:r>
                              <m:r>
                                <a:rPr lang="x-IV_mathan" sz="2400">
                                  <a:latin typeface="Cambria Math" panose="02040503050406030204" pitchFamily="18" charset="0"/>
                                </a:rPr>
                                <m:t>𝑤</m:t>
                              </m:r>
                              <m:r>
                                <a:rPr lang="x-IV_mathan" sz="2400">
                                  <a:latin typeface="Cambria Math" panose="02040503050406030204" pitchFamily="18" charset="0"/>
                                </a:rPr>
                                <m:t>[</m:t>
                              </m:r>
                              <m:r>
                                <a:rPr lang="x-IV_mathan" sz="2400">
                                  <a:latin typeface="Cambria Math" panose="02040503050406030204" pitchFamily="18" charset="0"/>
                                </a:rPr>
                                <m:t>𝑢</m:t>
                              </m:r>
                            </m:e>
                          </m:nary>
                          <m:r>
                            <a:rPr lang="x-IV_mathan" sz="2400">
                              <a:latin typeface="Cambria Math" panose="02040503050406030204" pitchFamily="18" charset="0"/>
                            </a:rPr>
                            <m:t>,</m:t>
                          </m:r>
                          <m:r>
                            <a:rPr lang="x-IV_mathan" sz="2400">
                              <a:latin typeface="Cambria Math" panose="02040503050406030204" pitchFamily="18" charset="0"/>
                            </a:rPr>
                            <m:t>𝑣</m:t>
                          </m:r>
                          <m:r>
                            <a:rPr lang="x-IV_mathan" sz="2400">
                              <a:latin typeface="Cambria Math" panose="02040503050406030204" pitchFamily="18" charset="0"/>
                            </a:rPr>
                            <m:t>]</m:t>
                          </m:r>
                        </m:e>
                      </m:nary>
                    </m:oMath>
                  </m:oMathPara>
                </a14:m>
                <a:endParaRPr lang="en-US" dirty="0"/>
              </a:p>
              <a:p>
                <a:endParaRPr lang="en-US" sz="2800" dirty="0"/>
              </a:p>
              <a:p>
                <a:r>
                  <a:rPr lang="en-US" sz="2800" dirty="0"/>
                  <a:t>Relaxed definition</a:t>
                </a:r>
              </a:p>
              <a:p>
                <a:pPr lvl="1"/>
                <a:r>
                  <a:rPr lang="en-US" sz="2400" dirty="0"/>
                  <a:t>Drop infinity; don’t flip kernel</a:t>
                </a:r>
              </a:p>
              <a:p>
                <a:pPr marL="0" lvl="1" indent="0">
                  <a:buNone/>
                </a:pPr>
                <a:endParaRPr lang="en-US" sz="2400" dirty="0"/>
              </a:p>
              <a:p>
                <a:pPr marL="57145" indent="0">
                  <a:buNone/>
                </a:pPr>
                <a14:m>
                  <m:oMathPara xmlns:m="http://schemas.openxmlformats.org/officeDocument/2006/math">
                    <m:oMathParaPr>
                      <m:jc m:val="left"/>
                    </m:oMathParaPr>
                    <m:oMath xmlns:m="http://schemas.openxmlformats.org/officeDocument/2006/math">
                      <m:r>
                        <a:rPr lang="x-IV_mathan" sz="2400">
                          <a:latin typeface="Cambria Math" panose="02040503050406030204" pitchFamily="18" charset="0"/>
                        </a:rPr>
                        <m:t>𝑧</m:t>
                      </m:r>
                      <m:d>
                        <m:dPr>
                          <m:begChr m:val="["/>
                          <m:endChr m:val="]"/>
                          <m:ctrlPr>
                            <a:rPr lang="x-IV_mathan" sz="2400" i="1">
                              <a:latin typeface="Cambria Math" panose="02040503050406030204" pitchFamily="18" charset="0"/>
                            </a:rPr>
                          </m:ctrlPr>
                        </m:dPr>
                        <m:e>
                          <m:r>
                            <a:rPr lang="x-IV_mathan" sz="2400">
                              <a:latin typeface="Cambria Math" panose="02040503050406030204" pitchFamily="18" charset="0"/>
                            </a:rPr>
                            <m:t>𝑖</m:t>
                          </m:r>
                          <m:r>
                            <a:rPr lang="x-IV_mathan" sz="2400">
                              <a:latin typeface="Cambria Math" panose="02040503050406030204" pitchFamily="18" charset="0"/>
                            </a:rPr>
                            <m:t>,</m:t>
                          </m:r>
                          <m:r>
                            <a:rPr lang="x-IV_mathan" sz="2400">
                              <a:latin typeface="Cambria Math" panose="02040503050406030204" pitchFamily="18" charset="0"/>
                            </a:rPr>
                            <m:t>𝑗</m:t>
                          </m:r>
                        </m:e>
                      </m:d>
                      <m:r>
                        <a:rPr lang="x-IV_mathan" sz="2400">
                          <a:latin typeface="Cambria Math" panose="02040503050406030204" pitchFamily="18" charset="0"/>
                        </a:rPr>
                        <m:t>=</m:t>
                      </m:r>
                      <m:r>
                        <a:rPr lang="x-IV_mathan" sz="2400" i="1">
                          <a:latin typeface="Cambria Math" panose="02040503050406030204" pitchFamily="18" charset="0"/>
                        </a:rPr>
                        <m:t> </m:t>
                      </m:r>
                      <m:nary>
                        <m:naryPr>
                          <m:chr m:val="∑"/>
                          <m:ctrlPr>
                            <a:rPr lang="x-IV_mathan" sz="2400" i="1">
                              <a:latin typeface="Cambria Math" panose="02040503050406030204" pitchFamily="18" charset="0"/>
                            </a:rPr>
                          </m:ctrlPr>
                        </m:naryPr>
                        <m:sub>
                          <m:r>
                            <a:rPr lang="x-IV_mathan" sz="2400">
                              <a:latin typeface="Cambria Math" panose="02040503050406030204" pitchFamily="18" charset="0"/>
                            </a:rPr>
                            <m:t>𝑢</m:t>
                          </m:r>
                          <m:r>
                            <a:rPr lang="x-IV_mathan" sz="2400">
                              <a:latin typeface="Cambria Math" panose="02040503050406030204" pitchFamily="18" charset="0"/>
                            </a:rPr>
                            <m:t>=</m:t>
                          </m:r>
                          <m:r>
                            <a:rPr lang="en-US" sz="2400" b="0" i="1" smtClean="0">
                              <a:latin typeface="Cambria Math" panose="02040503050406030204" pitchFamily="18" charset="0"/>
                            </a:rPr>
                            <m:t>0</m:t>
                          </m:r>
                        </m:sub>
                        <m:sup>
                          <m:r>
                            <m:rPr>
                              <m:sty m:val="p"/>
                            </m:rPr>
                            <a:rPr lang="en-US" sz="2400" b="0" i="0" smtClean="0">
                              <a:latin typeface="Cambria Math" panose="02040503050406030204" pitchFamily="18" charset="0"/>
                            </a:rPr>
                            <m:t>K</m:t>
                          </m:r>
                          <m:r>
                            <a:rPr lang="en-US" sz="2400" b="0" i="1" smtClean="0">
                              <a:latin typeface="Cambria Math" panose="02040503050406030204" pitchFamily="18" charset="0"/>
                            </a:rPr>
                            <m:t>−1</m:t>
                          </m:r>
                        </m:sup>
                        <m:e>
                          <m:nary>
                            <m:naryPr>
                              <m:chr m:val="∑"/>
                              <m:ctrlPr>
                                <a:rPr lang="x-IV_mathan" sz="2400" i="1">
                                  <a:latin typeface="Cambria Math" panose="02040503050406030204" pitchFamily="18" charset="0"/>
                                </a:rPr>
                              </m:ctrlPr>
                            </m:naryPr>
                            <m:sub>
                              <m:r>
                                <a:rPr lang="x-IV_mathan" sz="2400">
                                  <a:latin typeface="Cambria Math" panose="02040503050406030204" pitchFamily="18" charset="0"/>
                                </a:rPr>
                                <m:t>𝑣</m:t>
                              </m:r>
                              <m:r>
                                <a:rPr lang="x-IV_mathan" sz="2400">
                                  <a:latin typeface="Cambria Math" panose="02040503050406030204" pitchFamily="18" charset="0"/>
                                </a:rPr>
                                <m:t>=0</m:t>
                              </m:r>
                            </m:sub>
                            <m:sup>
                              <m:r>
                                <m:rPr>
                                  <m:sty m:val="p"/>
                                </m:rPr>
                                <a:rPr lang="en-US" sz="2400" b="0" i="0" smtClean="0">
                                  <a:latin typeface="Cambria Math" panose="02040503050406030204" pitchFamily="18" charset="0"/>
                                </a:rPr>
                                <m:t>K</m:t>
                              </m:r>
                              <m:r>
                                <a:rPr lang="en-US" sz="2400" b="0" i="0" smtClean="0">
                                  <a:latin typeface="Cambria Math" panose="02040503050406030204" pitchFamily="18" charset="0"/>
                                </a:rPr>
                                <m:t>−1</m:t>
                              </m:r>
                            </m:sup>
                            <m:e>
                              <m:r>
                                <a:rPr lang="x-IV_mathan" sz="2400">
                                  <a:latin typeface="Cambria Math" panose="02040503050406030204" pitchFamily="18" charset="0"/>
                                </a:rPr>
                                <m:t>𝑥</m:t>
                              </m:r>
                              <m:d>
                                <m:dPr>
                                  <m:begChr m:val="["/>
                                  <m:endChr m:val="]"/>
                                  <m:ctrlPr>
                                    <a:rPr lang="x-IV_mathan" sz="2400" i="1">
                                      <a:latin typeface="Cambria Math" panose="02040503050406030204" pitchFamily="18" charset="0"/>
                                    </a:rPr>
                                  </m:ctrlPr>
                                </m:dPr>
                                <m:e>
                                  <m:r>
                                    <a:rPr lang="x-IV_mathan" sz="2400">
                                      <a:latin typeface="Cambria Math" panose="02040503050406030204" pitchFamily="18" charset="0"/>
                                    </a:rPr>
                                    <m:t>𝑖</m:t>
                                  </m:r>
                                  <m:r>
                                    <a:rPr lang="en-US" sz="2400" b="0" i="0" smtClean="0">
                                      <a:latin typeface="Cambria Math" panose="02040503050406030204" pitchFamily="18" charset="0"/>
                                    </a:rPr>
                                    <m:t>+</m:t>
                                  </m:r>
                                  <m:r>
                                    <a:rPr lang="x-IV_mathan" sz="2400">
                                      <a:latin typeface="Cambria Math" panose="02040503050406030204" pitchFamily="18" charset="0"/>
                                    </a:rPr>
                                    <m:t>𝑢</m:t>
                                  </m:r>
                                  <m:r>
                                    <a:rPr lang="x-IV_mathan" sz="2400">
                                      <a:latin typeface="Cambria Math" panose="02040503050406030204" pitchFamily="18" charset="0"/>
                                    </a:rPr>
                                    <m:t>,</m:t>
                                  </m:r>
                                  <m:r>
                                    <a:rPr lang="x-IV_mathan" sz="2400" i="1">
                                      <a:latin typeface="Cambria Math" panose="02040503050406030204" pitchFamily="18" charset="0"/>
                                    </a:rPr>
                                    <m:t> </m:t>
                                  </m:r>
                                  <m:r>
                                    <a:rPr lang="x-IV_mathan" sz="2400">
                                      <a:latin typeface="Cambria Math" panose="02040503050406030204" pitchFamily="18" charset="0"/>
                                    </a:rPr>
                                    <m:t>𝑗</m:t>
                                  </m:r>
                                  <m:r>
                                    <a:rPr lang="en-US" sz="2400" b="0" i="0" smtClean="0">
                                      <a:latin typeface="Cambria Math" panose="02040503050406030204" pitchFamily="18" charset="0"/>
                                    </a:rPr>
                                    <m:t>+</m:t>
                                  </m:r>
                                  <m:r>
                                    <a:rPr lang="x-IV_mathan" sz="2400">
                                      <a:latin typeface="Cambria Math" panose="02040503050406030204" pitchFamily="18" charset="0"/>
                                    </a:rPr>
                                    <m:t>𝑣</m:t>
                                  </m:r>
                                </m:e>
                              </m:d>
                              <m:r>
                                <a:rPr lang="x-IV_mathan" sz="2400">
                                  <a:latin typeface="Cambria Math" panose="02040503050406030204" pitchFamily="18" charset="0"/>
                                </a:rPr>
                                <m:t>⋅</m:t>
                              </m:r>
                              <m:r>
                                <a:rPr lang="x-IV_mathan" sz="2400">
                                  <a:latin typeface="Cambria Math" panose="02040503050406030204" pitchFamily="18" charset="0"/>
                                </a:rPr>
                                <m:t>𝑤</m:t>
                              </m:r>
                              <m:r>
                                <a:rPr lang="x-IV_mathan" sz="2400">
                                  <a:latin typeface="Cambria Math" panose="02040503050406030204" pitchFamily="18" charset="0"/>
                                </a:rPr>
                                <m:t>[</m:t>
                              </m:r>
                              <m:r>
                                <a:rPr lang="x-IV_mathan" sz="2400">
                                  <a:latin typeface="Cambria Math" panose="02040503050406030204" pitchFamily="18" charset="0"/>
                                </a:rPr>
                                <m:t>𝑢</m:t>
                              </m:r>
                            </m:e>
                          </m:nary>
                          <m:r>
                            <a:rPr lang="x-IV_mathan" sz="2400">
                              <a:latin typeface="Cambria Math" panose="02040503050406030204" pitchFamily="18" charset="0"/>
                            </a:rPr>
                            <m:t>,</m:t>
                          </m:r>
                          <m:r>
                            <a:rPr lang="x-IV_mathan" sz="2400">
                              <a:latin typeface="Cambria Math" panose="02040503050406030204" pitchFamily="18" charset="0"/>
                            </a:rPr>
                            <m:t>𝑣</m:t>
                          </m:r>
                          <m:r>
                            <a:rPr lang="x-IV_mathan" sz="2400">
                              <a:latin typeface="Cambria Math" panose="02040503050406030204" pitchFamily="18" charset="0"/>
                            </a:rPr>
                            <m:t>]</m:t>
                          </m:r>
                        </m:e>
                      </m:nary>
                    </m:oMath>
                  </m:oMathPara>
                </a14:m>
                <a:endParaRPr lang="en-US" sz="2400" dirty="0"/>
              </a:p>
              <a:p>
                <a:pPr marL="57145" indent="0">
                  <a:buNone/>
                </a:pPr>
                <a:endParaRPr lang="en-US" sz="1800" dirty="0">
                  <a:latin typeface="Courier New" panose="02070309020205020404" pitchFamily="49" charset="0"/>
                  <a:cs typeface="Courier New" panose="02070309020205020404" pitchFamily="49" charset="0"/>
                </a:endParaRPr>
              </a:p>
            </p:txBody>
          </p:sp>
        </mc:Choice>
        <mc:Fallback xmlns="">
          <p:sp>
            <p:nvSpPr>
              <p:cNvPr id="3" name="Content Placeholder 2">
                <a:extLst>
                  <a:ext uri="{FF2B5EF4-FFF2-40B4-BE49-F238E27FC236}">
                    <a16:creationId xmlns:a16="http://schemas.microsoft.com/office/drawing/2014/main" id="{EB3DDC58-00B8-476C-96AB-3977B7410C5E}"/>
                  </a:ext>
                </a:extLst>
              </p:cNvPr>
              <p:cNvSpPr>
                <a:spLocks noGrp="1" noRot="1" noChangeAspect="1" noMove="1" noResize="1" noEditPoints="1" noAdjustHandles="1" noChangeArrowheads="1" noChangeShapeType="1" noTextEdit="1"/>
              </p:cNvSpPr>
              <p:nvPr>
                <p:ph idx="1"/>
              </p:nvPr>
            </p:nvSpPr>
            <p:spPr>
              <a:xfrm>
                <a:off x="406400" y="1397001"/>
                <a:ext cx="11379200" cy="4729164"/>
              </a:xfrm>
              <a:blipFill>
                <a:blip r:embed="rId2"/>
                <a:stretch>
                  <a:fillRect l="-1125" t="-2062"/>
                </a:stretch>
              </a:blipFill>
            </p:spPr>
            <p:txBody>
              <a:bodyPr/>
              <a:lstStyle/>
              <a:p>
                <a:r>
                  <a:rPr lang="en-US">
                    <a:noFill/>
                  </a:rPr>
                  <a:t> </a:t>
                </a:r>
              </a:p>
            </p:txBody>
          </p:sp>
        </mc:Fallback>
      </mc:AlternateContent>
      <p:graphicFrame>
        <p:nvGraphicFramePr>
          <p:cNvPr id="4" name="Table 3">
            <a:extLst>
              <a:ext uri="{FF2B5EF4-FFF2-40B4-BE49-F238E27FC236}">
                <a16:creationId xmlns:a16="http://schemas.microsoft.com/office/drawing/2014/main" id="{2056FAD0-3273-4CC3-99B8-62F72478C39C}"/>
              </a:ext>
            </a:extLst>
          </p:cNvPr>
          <p:cNvGraphicFramePr>
            <a:graphicFrameLocks noGrp="1"/>
          </p:cNvGraphicFramePr>
          <p:nvPr/>
        </p:nvGraphicFramePr>
        <p:xfrm>
          <a:off x="9004299" y="1397001"/>
          <a:ext cx="1701798" cy="1566333"/>
        </p:xfrm>
        <a:graphic>
          <a:graphicData uri="http://schemas.openxmlformats.org/drawingml/2006/table">
            <a:tbl>
              <a:tblPr firstRow="1" bandRow="1">
                <a:tableStyleId>{2D5ABB26-0587-4C30-8999-92F81FD0307C}</a:tableStyleId>
              </a:tblPr>
              <a:tblGrid>
                <a:gridCol w="567266">
                  <a:extLst>
                    <a:ext uri="{9D8B030D-6E8A-4147-A177-3AD203B41FA5}">
                      <a16:colId xmlns:a16="http://schemas.microsoft.com/office/drawing/2014/main" val="20000"/>
                    </a:ext>
                  </a:extLst>
                </a:gridCol>
                <a:gridCol w="567266">
                  <a:extLst>
                    <a:ext uri="{9D8B030D-6E8A-4147-A177-3AD203B41FA5}">
                      <a16:colId xmlns:a16="http://schemas.microsoft.com/office/drawing/2014/main" val="20001"/>
                    </a:ext>
                  </a:extLst>
                </a:gridCol>
                <a:gridCol w="567266">
                  <a:extLst>
                    <a:ext uri="{9D8B030D-6E8A-4147-A177-3AD203B41FA5}">
                      <a16:colId xmlns:a16="http://schemas.microsoft.com/office/drawing/2014/main" val="20002"/>
                    </a:ext>
                  </a:extLst>
                </a:gridCol>
              </a:tblGrid>
              <a:tr h="522111">
                <a:tc>
                  <a:txBody>
                    <a:bodyPr/>
                    <a:lstStyle/>
                    <a:p>
                      <a:pPr algn="ctr"/>
                      <a:r>
                        <a:rPr lang="en-US" sz="2800" dirty="0">
                          <a:solidFill>
                            <a:srgbClr val="0070C0"/>
                          </a:solidFill>
                          <a:latin typeface="CMU Serif Roman"/>
                          <a:cs typeface="CMU Serif Roman"/>
                        </a:rPr>
                        <a:t>-1</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r>
                        <a:rPr lang="en-US" sz="2800" dirty="0">
                          <a:solidFill>
                            <a:srgbClr val="0070C0"/>
                          </a:solidFill>
                          <a:latin typeface="CMU Serif Roman"/>
                          <a:cs typeface="CMU Serif Roman"/>
                        </a:rPr>
                        <a:t>0</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r>
                        <a:rPr lang="en-US" sz="2800" dirty="0">
                          <a:solidFill>
                            <a:srgbClr val="0070C0"/>
                          </a:solidFill>
                          <a:latin typeface="CMU Serif Roman"/>
                          <a:cs typeface="CMU Serif Roman"/>
                        </a:rPr>
                        <a:t>1</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r>
                        <a:rPr lang="en-US" sz="2800" dirty="0">
                          <a:solidFill>
                            <a:srgbClr val="0070C0"/>
                          </a:solidFill>
                          <a:latin typeface="CMU Serif Roman"/>
                          <a:cs typeface="CMU Serif Roman"/>
                        </a:rPr>
                        <a:t>-2</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r>
                        <a:rPr lang="en-US" sz="2800" dirty="0">
                          <a:solidFill>
                            <a:srgbClr val="0070C0"/>
                          </a:solidFill>
                          <a:latin typeface="CMU Serif Roman"/>
                          <a:cs typeface="CMU Serif Roman"/>
                        </a:rPr>
                        <a:t>0</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r>
                        <a:rPr lang="en-US" sz="2800" dirty="0">
                          <a:solidFill>
                            <a:srgbClr val="0070C0"/>
                          </a:solidFill>
                          <a:latin typeface="CMU Serif Roman"/>
                          <a:cs typeface="CMU Serif Roman"/>
                        </a:rPr>
                        <a:t>2</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r>
                        <a:rPr lang="en-US" sz="2800" dirty="0">
                          <a:solidFill>
                            <a:srgbClr val="0070C0"/>
                          </a:solidFill>
                          <a:latin typeface="CMU Serif Roman"/>
                          <a:cs typeface="CMU Serif Roman"/>
                        </a:rPr>
                        <a:t>-1</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r>
                        <a:rPr lang="en-US" sz="2800" dirty="0">
                          <a:solidFill>
                            <a:srgbClr val="0070C0"/>
                          </a:solidFill>
                          <a:latin typeface="CMU Serif Roman"/>
                          <a:cs typeface="CMU Serif Roman"/>
                        </a:rPr>
                        <a:t>0</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r>
                        <a:rPr lang="en-US" sz="2800" dirty="0">
                          <a:solidFill>
                            <a:srgbClr val="0070C0"/>
                          </a:solidFill>
                          <a:latin typeface="CMU Serif Roman"/>
                          <a:cs typeface="CMU Serif Roman"/>
                        </a:rPr>
                        <a:t>1</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5" name="Table 4">
            <a:extLst>
              <a:ext uri="{FF2B5EF4-FFF2-40B4-BE49-F238E27FC236}">
                <a16:creationId xmlns:a16="http://schemas.microsoft.com/office/drawing/2014/main" id="{6A92C861-5418-4348-A0E1-5E277C98D4C9}"/>
              </a:ext>
            </a:extLst>
          </p:cNvPr>
          <p:cNvGraphicFramePr>
            <a:graphicFrameLocks noGrp="1"/>
          </p:cNvGraphicFramePr>
          <p:nvPr/>
        </p:nvGraphicFramePr>
        <p:xfrm>
          <a:off x="8153400" y="3429000"/>
          <a:ext cx="3429000" cy="3132666"/>
        </p:xfrm>
        <a:graphic>
          <a:graphicData uri="http://schemas.openxmlformats.org/drawingml/2006/table">
            <a:tbl>
              <a:tblPr firstRow="1" bandRow="1">
                <a:tableStyleId>{2D5ABB26-0587-4C30-8999-92F81FD0307C}</a:tableStyleId>
              </a:tblPr>
              <a:tblGrid>
                <a:gridCol w="571500">
                  <a:extLst>
                    <a:ext uri="{9D8B030D-6E8A-4147-A177-3AD203B41FA5}">
                      <a16:colId xmlns:a16="http://schemas.microsoft.com/office/drawing/2014/main" val="20000"/>
                    </a:ext>
                  </a:extLst>
                </a:gridCol>
                <a:gridCol w="571500">
                  <a:extLst>
                    <a:ext uri="{9D8B030D-6E8A-4147-A177-3AD203B41FA5}">
                      <a16:colId xmlns:a16="http://schemas.microsoft.com/office/drawing/2014/main" val="20001"/>
                    </a:ext>
                  </a:extLst>
                </a:gridCol>
                <a:gridCol w="571500">
                  <a:extLst>
                    <a:ext uri="{9D8B030D-6E8A-4147-A177-3AD203B41FA5}">
                      <a16:colId xmlns:a16="http://schemas.microsoft.com/office/drawing/2014/main" val="20002"/>
                    </a:ext>
                  </a:extLst>
                </a:gridCol>
                <a:gridCol w="571500">
                  <a:extLst>
                    <a:ext uri="{9D8B030D-6E8A-4147-A177-3AD203B41FA5}">
                      <a16:colId xmlns:a16="http://schemas.microsoft.com/office/drawing/2014/main" val="206680458"/>
                    </a:ext>
                  </a:extLst>
                </a:gridCol>
                <a:gridCol w="571500">
                  <a:extLst>
                    <a:ext uri="{9D8B030D-6E8A-4147-A177-3AD203B41FA5}">
                      <a16:colId xmlns:a16="http://schemas.microsoft.com/office/drawing/2014/main" val="2958195020"/>
                    </a:ext>
                  </a:extLst>
                </a:gridCol>
                <a:gridCol w="571500">
                  <a:extLst>
                    <a:ext uri="{9D8B030D-6E8A-4147-A177-3AD203B41FA5}">
                      <a16:colId xmlns:a16="http://schemas.microsoft.com/office/drawing/2014/main" val="1651273475"/>
                    </a:ext>
                  </a:extLst>
                </a:gridCol>
              </a:tblGrid>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bl>
          </a:graphicData>
        </a:graphic>
      </p:graphicFrame>
      <p:graphicFrame>
        <p:nvGraphicFramePr>
          <p:cNvPr id="6" name="Table 5">
            <a:extLst>
              <a:ext uri="{FF2B5EF4-FFF2-40B4-BE49-F238E27FC236}">
                <a16:creationId xmlns:a16="http://schemas.microsoft.com/office/drawing/2014/main" id="{9C0FA40F-933A-435F-BB18-31F43085D1E5}"/>
              </a:ext>
            </a:extLst>
          </p:cNvPr>
          <p:cNvGraphicFramePr>
            <a:graphicFrameLocks noGrp="1"/>
          </p:cNvGraphicFramePr>
          <p:nvPr/>
        </p:nvGraphicFramePr>
        <p:xfrm>
          <a:off x="8153400" y="3429000"/>
          <a:ext cx="1701798" cy="1566333"/>
        </p:xfrm>
        <a:graphic>
          <a:graphicData uri="http://schemas.openxmlformats.org/drawingml/2006/table">
            <a:tbl>
              <a:tblPr firstRow="1" bandRow="1">
                <a:tableStyleId>{2D5ABB26-0587-4C30-8999-92F81FD0307C}</a:tableStyleId>
              </a:tblPr>
              <a:tblGrid>
                <a:gridCol w="567266">
                  <a:extLst>
                    <a:ext uri="{9D8B030D-6E8A-4147-A177-3AD203B41FA5}">
                      <a16:colId xmlns:a16="http://schemas.microsoft.com/office/drawing/2014/main" val="20000"/>
                    </a:ext>
                  </a:extLst>
                </a:gridCol>
                <a:gridCol w="567266">
                  <a:extLst>
                    <a:ext uri="{9D8B030D-6E8A-4147-A177-3AD203B41FA5}">
                      <a16:colId xmlns:a16="http://schemas.microsoft.com/office/drawing/2014/main" val="20001"/>
                    </a:ext>
                  </a:extLst>
                </a:gridCol>
                <a:gridCol w="567266">
                  <a:extLst>
                    <a:ext uri="{9D8B030D-6E8A-4147-A177-3AD203B41FA5}">
                      <a16:colId xmlns:a16="http://schemas.microsoft.com/office/drawing/2014/main" val="20002"/>
                    </a:ext>
                  </a:extLst>
                </a:gridCol>
              </a:tblGrid>
              <a:tr h="522111">
                <a:tc>
                  <a:txBody>
                    <a:bodyPr/>
                    <a:lstStyle/>
                    <a:p>
                      <a:pPr algn="ctr"/>
                      <a:endParaRPr lang="en-US" sz="2800" dirty="0">
                        <a:latin typeface="CMU Serif Roman"/>
                        <a:cs typeface="CMU Serif Roman"/>
                      </a:endParaRP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endParaRPr lang="en-US" sz="2800" dirty="0">
                        <a:latin typeface="CMU Serif Roman"/>
                        <a:cs typeface="CMU Serif Roman"/>
                      </a:endParaRP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endParaRPr lang="en-US" sz="2800" dirty="0">
                        <a:latin typeface="CMU Serif Roman"/>
                        <a:cs typeface="CMU Serif Roman"/>
                      </a:endParaRP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81551193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4D7AD-5D13-46B6-80E8-E4E54A86381C}"/>
              </a:ext>
            </a:extLst>
          </p:cNvPr>
          <p:cNvSpPr>
            <a:spLocks noGrp="1"/>
          </p:cNvSpPr>
          <p:nvPr>
            <p:ph type="title"/>
          </p:nvPr>
        </p:nvSpPr>
        <p:spPr/>
        <p:txBody>
          <a:bodyPr/>
          <a:lstStyle/>
          <a:p>
            <a:r>
              <a:rPr lang="en-US" dirty="0"/>
              <a:t>Convolution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B3DDC58-00B8-476C-96AB-3977B7410C5E}"/>
                  </a:ext>
                </a:extLst>
              </p:cNvPr>
              <p:cNvSpPr>
                <a:spLocks noGrp="1"/>
              </p:cNvSpPr>
              <p:nvPr>
                <p:ph idx="1"/>
              </p:nvPr>
            </p:nvSpPr>
            <p:spPr>
              <a:xfrm>
                <a:off x="406400" y="1397001"/>
                <a:ext cx="11379200" cy="4729164"/>
              </a:xfrm>
            </p:spPr>
            <p:txBody>
              <a:bodyPr/>
              <a:lstStyle/>
              <a:p>
                <a:r>
                  <a:rPr lang="en-US" sz="2800" dirty="0"/>
                  <a:t>Relaxed definition</a:t>
                </a:r>
              </a:p>
              <a:p>
                <a:endParaRPr lang="en-US" sz="800" dirty="0"/>
              </a:p>
              <a:p>
                <a:pPr marL="57145" indent="0">
                  <a:buNone/>
                </a:pPr>
                <a14:m>
                  <m:oMathPara xmlns:m="http://schemas.openxmlformats.org/officeDocument/2006/math">
                    <m:oMathParaPr>
                      <m:jc m:val="left"/>
                    </m:oMathParaPr>
                    <m:oMath xmlns:m="http://schemas.openxmlformats.org/officeDocument/2006/math">
                      <m:r>
                        <a:rPr lang="x-IV_mathan" sz="2400">
                          <a:latin typeface="Cambria Math" panose="02040503050406030204" pitchFamily="18" charset="0"/>
                        </a:rPr>
                        <m:t>𝑧</m:t>
                      </m:r>
                      <m:d>
                        <m:dPr>
                          <m:begChr m:val="["/>
                          <m:endChr m:val="]"/>
                          <m:ctrlPr>
                            <a:rPr lang="x-IV_mathan" sz="2400" i="1">
                              <a:latin typeface="Cambria Math" panose="02040503050406030204" pitchFamily="18" charset="0"/>
                            </a:rPr>
                          </m:ctrlPr>
                        </m:dPr>
                        <m:e>
                          <m:r>
                            <a:rPr lang="x-IV_mathan" sz="2400">
                              <a:latin typeface="Cambria Math" panose="02040503050406030204" pitchFamily="18" charset="0"/>
                            </a:rPr>
                            <m:t>𝑖</m:t>
                          </m:r>
                          <m:r>
                            <a:rPr lang="x-IV_mathan" sz="2400">
                              <a:latin typeface="Cambria Math" panose="02040503050406030204" pitchFamily="18" charset="0"/>
                            </a:rPr>
                            <m:t>,</m:t>
                          </m:r>
                          <m:r>
                            <a:rPr lang="x-IV_mathan" sz="2400">
                              <a:latin typeface="Cambria Math" panose="02040503050406030204" pitchFamily="18" charset="0"/>
                            </a:rPr>
                            <m:t>𝑗</m:t>
                          </m:r>
                        </m:e>
                      </m:d>
                      <m:r>
                        <a:rPr lang="x-IV_mathan" sz="2400">
                          <a:latin typeface="Cambria Math" panose="02040503050406030204" pitchFamily="18" charset="0"/>
                        </a:rPr>
                        <m:t>=</m:t>
                      </m:r>
                      <m:r>
                        <a:rPr lang="x-IV_mathan" sz="2400" i="1">
                          <a:latin typeface="Cambria Math" panose="02040503050406030204" pitchFamily="18" charset="0"/>
                        </a:rPr>
                        <m:t> </m:t>
                      </m:r>
                      <m:nary>
                        <m:naryPr>
                          <m:chr m:val="∑"/>
                          <m:ctrlPr>
                            <a:rPr lang="x-IV_mathan" sz="2400" i="1">
                              <a:latin typeface="Cambria Math" panose="02040503050406030204" pitchFamily="18" charset="0"/>
                            </a:rPr>
                          </m:ctrlPr>
                        </m:naryPr>
                        <m:sub>
                          <m:r>
                            <a:rPr lang="x-IV_mathan" sz="2400">
                              <a:latin typeface="Cambria Math" panose="02040503050406030204" pitchFamily="18" charset="0"/>
                            </a:rPr>
                            <m:t>𝑢</m:t>
                          </m:r>
                          <m:r>
                            <a:rPr lang="x-IV_mathan" sz="2400">
                              <a:latin typeface="Cambria Math" panose="02040503050406030204" pitchFamily="18" charset="0"/>
                            </a:rPr>
                            <m:t>=</m:t>
                          </m:r>
                          <m:r>
                            <a:rPr lang="en-US" sz="2400" b="0" i="1" smtClean="0">
                              <a:latin typeface="Cambria Math" panose="02040503050406030204" pitchFamily="18" charset="0"/>
                            </a:rPr>
                            <m:t>0</m:t>
                          </m:r>
                        </m:sub>
                        <m:sup>
                          <m:r>
                            <m:rPr>
                              <m:sty m:val="p"/>
                            </m:rPr>
                            <a:rPr lang="en-US" sz="2400" b="0" i="0" smtClean="0">
                              <a:latin typeface="Cambria Math" panose="02040503050406030204" pitchFamily="18" charset="0"/>
                            </a:rPr>
                            <m:t>K</m:t>
                          </m:r>
                          <m:r>
                            <a:rPr lang="en-US" sz="2400" b="0" i="1" smtClean="0">
                              <a:latin typeface="Cambria Math" panose="02040503050406030204" pitchFamily="18" charset="0"/>
                            </a:rPr>
                            <m:t>−1</m:t>
                          </m:r>
                        </m:sup>
                        <m:e>
                          <m:nary>
                            <m:naryPr>
                              <m:chr m:val="∑"/>
                              <m:ctrlPr>
                                <a:rPr lang="x-IV_mathan" sz="2400" i="1">
                                  <a:latin typeface="Cambria Math" panose="02040503050406030204" pitchFamily="18" charset="0"/>
                                </a:rPr>
                              </m:ctrlPr>
                            </m:naryPr>
                            <m:sub>
                              <m:r>
                                <a:rPr lang="x-IV_mathan" sz="2400">
                                  <a:latin typeface="Cambria Math" panose="02040503050406030204" pitchFamily="18" charset="0"/>
                                </a:rPr>
                                <m:t>𝑣</m:t>
                              </m:r>
                              <m:r>
                                <a:rPr lang="x-IV_mathan" sz="2400">
                                  <a:latin typeface="Cambria Math" panose="02040503050406030204" pitchFamily="18" charset="0"/>
                                </a:rPr>
                                <m:t>=0</m:t>
                              </m:r>
                            </m:sub>
                            <m:sup>
                              <m:r>
                                <m:rPr>
                                  <m:sty m:val="p"/>
                                </m:rPr>
                                <a:rPr lang="en-US" sz="2400" b="0" i="0" smtClean="0">
                                  <a:latin typeface="Cambria Math" panose="02040503050406030204" pitchFamily="18" charset="0"/>
                                </a:rPr>
                                <m:t>K</m:t>
                              </m:r>
                              <m:r>
                                <a:rPr lang="en-US" sz="2400" b="0" i="0" smtClean="0">
                                  <a:latin typeface="Cambria Math" panose="02040503050406030204" pitchFamily="18" charset="0"/>
                                </a:rPr>
                                <m:t>−1</m:t>
                              </m:r>
                            </m:sup>
                            <m:e>
                              <m:r>
                                <a:rPr lang="x-IV_mathan" sz="2400">
                                  <a:latin typeface="Cambria Math" panose="02040503050406030204" pitchFamily="18" charset="0"/>
                                </a:rPr>
                                <m:t>𝑥</m:t>
                              </m:r>
                              <m:d>
                                <m:dPr>
                                  <m:begChr m:val="["/>
                                  <m:endChr m:val="]"/>
                                  <m:ctrlPr>
                                    <a:rPr lang="x-IV_mathan" sz="2400" i="1">
                                      <a:latin typeface="Cambria Math" panose="02040503050406030204" pitchFamily="18" charset="0"/>
                                    </a:rPr>
                                  </m:ctrlPr>
                                </m:dPr>
                                <m:e>
                                  <m:r>
                                    <a:rPr lang="x-IV_mathan" sz="2400">
                                      <a:latin typeface="Cambria Math" panose="02040503050406030204" pitchFamily="18" charset="0"/>
                                    </a:rPr>
                                    <m:t>𝑖</m:t>
                                  </m:r>
                                  <m:r>
                                    <a:rPr lang="en-US" sz="2400" b="0" i="0" smtClean="0">
                                      <a:latin typeface="Cambria Math" panose="02040503050406030204" pitchFamily="18" charset="0"/>
                                    </a:rPr>
                                    <m:t>+</m:t>
                                  </m:r>
                                  <m:r>
                                    <a:rPr lang="x-IV_mathan" sz="2400">
                                      <a:latin typeface="Cambria Math" panose="02040503050406030204" pitchFamily="18" charset="0"/>
                                    </a:rPr>
                                    <m:t>𝑢</m:t>
                                  </m:r>
                                  <m:r>
                                    <a:rPr lang="x-IV_mathan" sz="2400">
                                      <a:latin typeface="Cambria Math" panose="02040503050406030204" pitchFamily="18" charset="0"/>
                                    </a:rPr>
                                    <m:t>,</m:t>
                                  </m:r>
                                  <m:r>
                                    <a:rPr lang="x-IV_mathan" sz="2400" i="1">
                                      <a:latin typeface="Cambria Math" panose="02040503050406030204" pitchFamily="18" charset="0"/>
                                    </a:rPr>
                                    <m:t> </m:t>
                                  </m:r>
                                  <m:r>
                                    <a:rPr lang="x-IV_mathan" sz="2400">
                                      <a:latin typeface="Cambria Math" panose="02040503050406030204" pitchFamily="18" charset="0"/>
                                    </a:rPr>
                                    <m:t>𝑗</m:t>
                                  </m:r>
                                  <m:r>
                                    <a:rPr lang="en-US" sz="2400" b="0" i="0" smtClean="0">
                                      <a:latin typeface="Cambria Math" panose="02040503050406030204" pitchFamily="18" charset="0"/>
                                    </a:rPr>
                                    <m:t>+</m:t>
                                  </m:r>
                                  <m:r>
                                    <a:rPr lang="x-IV_mathan" sz="2400">
                                      <a:latin typeface="Cambria Math" panose="02040503050406030204" pitchFamily="18" charset="0"/>
                                    </a:rPr>
                                    <m:t>𝑣</m:t>
                                  </m:r>
                                </m:e>
                              </m:d>
                              <m:r>
                                <a:rPr lang="x-IV_mathan" sz="2400">
                                  <a:latin typeface="Cambria Math" panose="02040503050406030204" pitchFamily="18" charset="0"/>
                                </a:rPr>
                                <m:t>⋅</m:t>
                              </m:r>
                              <m:r>
                                <a:rPr lang="x-IV_mathan" sz="2400">
                                  <a:latin typeface="Cambria Math" panose="02040503050406030204" pitchFamily="18" charset="0"/>
                                </a:rPr>
                                <m:t>𝑤</m:t>
                              </m:r>
                              <m:r>
                                <a:rPr lang="x-IV_mathan" sz="2400">
                                  <a:latin typeface="Cambria Math" panose="02040503050406030204" pitchFamily="18" charset="0"/>
                                </a:rPr>
                                <m:t>[</m:t>
                              </m:r>
                              <m:r>
                                <a:rPr lang="x-IV_mathan" sz="2400">
                                  <a:latin typeface="Cambria Math" panose="02040503050406030204" pitchFamily="18" charset="0"/>
                                </a:rPr>
                                <m:t>𝑢</m:t>
                              </m:r>
                            </m:e>
                          </m:nary>
                          <m:r>
                            <a:rPr lang="x-IV_mathan" sz="2400">
                              <a:latin typeface="Cambria Math" panose="02040503050406030204" pitchFamily="18" charset="0"/>
                            </a:rPr>
                            <m:t>,</m:t>
                          </m:r>
                          <m:r>
                            <a:rPr lang="x-IV_mathan" sz="2400">
                              <a:latin typeface="Cambria Math" panose="02040503050406030204" pitchFamily="18" charset="0"/>
                            </a:rPr>
                            <m:t>𝑣</m:t>
                          </m:r>
                          <m:r>
                            <a:rPr lang="x-IV_mathan" sz="2400">
                              <a:latin typeface="Cambria Math" panose="02040503050406030204" pitchFamily="18" charset="0"/>
                            </a:rPr>
                            <m:t>]</m:t>
                          </m:r>
                        </m:e>
                      </m:nary>
                    </m:oMath>
                  </m:oMathPara>
                </a14:m>
                <a:endParaRPr lang="en-US" sz="2400" dirty="0"/>
              </a:p>
              <a:p>
                <a:pPr marL="57145" indent="0">
                  <a:buNone/>
                </a:pPr>
                <a:endParaRPr lang="en-US" sz="1600" dirty="0">
                  <a:latin typeface="Courier New" panose="02070309020205020404" pitchFamily="49" charset="0"/>
                  <a:cs typeface="Courier New" panose="02070309020205020404" pitchFamily="49" charset="0"/>
                </a:endParaRPr>
              </a:p>
              <a:p>
                <a:pPr marL="57145" indent="0">
                  <a:buNone/>
                </a:pPr>
                <a:endParaRPr lang="en-US" sz="1600" dirty="0">
                  <a:latin typeface="Courier New" panose="02070309020205020404" pitchFamily="49" charset="0"/>
                  <a:cs typeface="Courier New" panose="02070309020205020404" pitchFamily="49" charset="0"/>
                </a:endParaRPr>
              </a:p>
              <a:p>
                <a:pPr marL="57145" indent="0">
                  <a:buNone/>
                </a:pPr>
                <a:r>
                  <a:rPr lang="en-US" sz="2000" dirty="0">
                    <a:solidFill>
                      <a:schemeClr val="tx1"/>
                    </a:solidFill>
                    <a:latin typeface="Courier New" panose="02070309020205020404" pitchFamily="49" charset="0"/>
                    <a:cs typeface="Courier New" panose="02070309020205020404" pitchFamily="49" charset="0"/>
                  </a:rPr>
                  <a:t>for </a:t>
                </a:r>
                <a:r>
                  <a:rPr lang="en-US" sz="2000" dirty="0" err="1">
                    <a:solidFill>
                      <a:schemeClr val="tx1"/>
                    </a:solidFill>
                    <a:latin typeface="Courier New" panose="02070309020205020404" pitchFamily="49" charset="0"/>
                    <a:cs typeface="Courier New" panose="02070309020205020404" pitchFamily="49" charset="0"/>
                  </a:rPr>
                  <a:t>i</a:t>
                </a:r>
                <a:r>
                  <a:rPr lang="en-US" sz="2000" dirty="0">
                    <a:solidFill>
                      <a:schemeClr val="tx1"/>
                    </a:solidFill>
                    <a:latin typeface="Courier New" panose="02070309020205020404" pitchFamily="49" charset="0"/>
                    <a:cs typeface="Courier New" panose="02070309020205020404" pitchFamily="49" charset="0"/>
                  </a:rPr>
                  <a:t> in range(0, </a:t>
                </a:r>
                <a:r>
                  <a:rPr lang="en-US" sz="2000" dirty="0" err="1">
                    <a:solidFill>
                      <a:schemeClr val="tx1"/>
                    </a:solidFill>
                    <a:latin typeface="Courier New" panose="02070309020205020404" pitchFamily="49" charset="0"/>
                    <a:cs typeface="Courier New" panose="02070309020205020404" pitchFamily="49" charset="0"/>
                  </a:rPr>
                  <a:t>im_width</a:t>
                </a:r>
                <a:r>
                  <a:rPr lang="en-US" sz="2000" dirty="0">
                    <a:solidFill>
                      <a:schemeClr val="tx1"/>
                    </a:solidFill>
                    <a:latin typeface="Courier New" panose="02070309020205020404" pitchFamily="49" charset="0"/>
                    <a:cs typeface="Courier New" panose="02070309020205020404" pitchFamily="49" charset="0"/>
                  </a:rPr>
                  <a:t> - K + 1):</a:t>
                </a:r>
              </a:p>
              <a:p>
                <a:pPr marL="57145" indent="0">
                  <a:buNone/>
                </a:pPr>
                <a:r>
                  <a:rPr lang="en-US" sz="2000" dirty="0">
                    <a:solidFill>
                      <a:schemeClr val="tx1"/>
                    </a:solidFill>
                    <a:latin typeface="Courier New" panose="02070309020205020404" pitchFamily="49" charset="0"/>
                    <a:cs typeface="Courier New" panose="02070309020205020404" pitchFamily="49" charset="0"/>
                  </a:rPr>
                  <a:t>  for j in range(0, </a:t>
                </a:r>
                <a:r>
                  <a:rPr lang="en-US" sz="2000" dirty="0" err="1">
                    <a:solidFill>
                      <a:schemeClr val="tx1"/>
                    </a:solidFill>
                    <a:latin typeface="Courier New" panose="02070309020205020404" pitchFamily="49" charset="0"/>
                    <a:cs typeface="Courier New" panose="02070309020205020404" pitchFamily="49" charset="0"/>
                  </a:rPr>
                  <a:t>im_height</a:t>
                </a:r>
                <a:r>
                  <a:rPr lang="en-US" sz="2000" dirty="0">
                    <a:solidFill>
                      <a:schemeClr val="tx1"/>
                    </a:solidFill>
                    <a:latin typeface="Courier New" panose="02070309020205020404" pitchFamily="49" charset="0"/>
                    <a:cs typeface="Courier New" panose="02070309020205020404" pitchFamily="49" charset="0"/>
                  </a:rPr>
                  <a:t> - K):</a:t>
                </a:r>
              </a:p>
              <a:p>
                <a:pPr marL="57145" indent="0">
                  <a:buNone/>
                </a:pPr>
                <a:r>
                  <a:rPr lang="en-US" sz="2000" dirty="0">
                    <a:solidFill>
                      <a:schemeClr val="tx1"/>
                    </a:solidFill>
                    <a:latin typeface="Courier New" panose="02070309020205020404" pitchFamily="49" charset="0"/>
                    <a:cs typeface="Courier New" panose="02070309020205020404" pitchFamily="49" charset="0"/>
                  </a:rPr>
                  <a:t>    </a:t>
                </a:r>
                <a:r>
                  <a:rPr lang="en-US" sz="2000" dirty="0" err="1">
                    <a:solidFill>
                      <a:schemeClr val="tx1"/>
                    </a:solidFill>
                    <a:latin typeface="Courier New" panose="02070309020205020404" pitchFamily="49" charset="0"/>
                    <a:cs typeface="Courier New" panose="02070309020205020404" pitchFamily="49" charset="0"/>
                  </a:rPr>
                  <a:t>im_out</a:t>
                </a:r>
                <a:r>
                  <a:rPr lang="en-US" sz="2000" dirty="0">
                    <a:solidFill>
                      <a:schemeClr val="tx1"/>
                    </a:solidFill>
                    <a:latin typeface="Courier New" panose="02070309020205020404" pitchFamily="49" charset="0"/>
                    <a:cs typeface="Courier New" panose="02070309020205020404" pitchFamily="49" charset="0"/>
                  </a:rPr>
                  <a:t>[</a:t>
                </a:r>
                <a:r>
                  <a:rPr lang="en-US" sz="2000" dirty="0" err="1">
                    <a:solidFill>
                      <a:schemeClr val="tx1"/>
                    </a:solidFill>
                    <a:latin typeface="Courier New" panose="02070309020205020404" pitchFamily="49" charset="0"/>
                    <a:cs typeface="Courier New" panose="02070309020205020404" pitchFamily="49" charset="0"/>
                  </a:rPr>
                  <a:t>i,j</a:t>
                </a:r>
                <a:r>
                  <a:rPr lang="en-US" sz="2000" dirty="0">
                    <a:solidFill>
                      <a:schemeClr val="tx1"/>
                    </a:solidFill>
                    <a:latin typeface="Courier New" panose="02070309020205020404" pitchFamily="49" charset="0"/>
                    <a:cs typeface="Courier New" panose="02070309020205020404" pitchFamily="49" charset="0"/>
                  </a:rPr>
                  <a:t>] = 0</a:t>
                </a:r>
              </a:p>
              <a:p>
                <a:pPr marL="57145" indent="0">
                  <a:buNone/>
                </a:pPr>
                <a:r>
                  <a:rPr lang="en-US" sz="2000" dirty="0">
                    <a:solidFill>
                      <a:schemeClr val="tx1"/>
                    </a:solidFill>
                    <a:latin typeface="Courier New" panose="02070309020205020404" pitchFamily="49" charset="0"/>
                    <a:cs typeface="Courier New" panose="02070309020205020404" pitchFamily="49" charset="0"/>
                  </a:rPr>
                  <a:t>    for u in range(0, K):</a:t>
                </a:r>
              </a:p>
              <a:p>
                <a:pPr marL="57145" indent="0">
                  <a:buNone/>
                </a:pPr>
                <a:r>
                  <a:rPr lang="en-US" sz="2000" dirty="0">
                    <a:solidFill>
                      <a:schemeClr val="tx1"/>
                    </a:solidFill>
                    <a:latin typeface="Courier New" panose="02070309020205020404" pitchFamily="49" charset="0"/>
                    <a:cs typeface="Courier New" panose="02070309020205020404" pitchFamily="49" charset="0"/>
                  </a:rPr>
                  <a:t>      for v in range(0, K):</a:t>
                </a:r>
              </a:p>
              <a:p>
                <a:pPr marL="57145" indent="0">
                  <a:buNone/>
                </a:pPr>
                <a:r>
                  <a:rPr lang="en-US" sz="2000" dirty="0">
                    <a:solidFill>
                      <a:schemeClr val="tx1"/>
                    </a:solidFill>
                    <a:latin typeface="Courier New" panose="02070309020205020404" pitchFamily="49" charset="0"/>
                    <a:cs typeface="Courier New" panose="02070309020205020404" pitchFamily="49" charset="0"/>
                  </a:rPr>
                  <a:t>        </a:t>
                </a:r>
                <a:r>
                  <a:rPr lang="en-US" sz="2000" dirty="0" err="1">
                    <a:solidFill>
                      <a:schemeClr val="tx1"/>
                    </a:solidFill>
                    <a:latin typeface="Courier New" panose="02070309020205020404" pitchFamily="49" charset="0"/>
                    <a:cs typeface="Courier New" panose="02070309020205020404" pitchFamily="49" charset="0"/>
                  </a:rPr>
                  <a:t>im_out</a:t>
                </a:r>
                <a:r>
                  <a:rPr lang="en-US" sz="2000" dirty="0">
                    <a:solidFill>
                      <a:schemeClr val="tx1"/>
                    </a:solidFill>
                    <a:latin typeface="Courier New" panose="02070309020205020404" pitchFamily="49" charset="0"/>
                    <a:cs typeface="Courier New" panose="02070309020205020404" pitchFamily="49" charset="0"/>
                  </a:rPr>
                  <a:t>[</a:t>
                </a:r>
                <a:r>
                  <a:rPr lang="en-US" sz="2000" dirty="0" err="1">
                    <a:solidFill>
                      <a:schemeClr val="tx1"/>
                    </a:solidFill>
                    <a:latin typeface="Courier New" panose="02070309020205020404" pitchFamily="49" charset="0"/>
                    <a:cs typeface="Courier New" panose="02070309020205020404" pitchFamily="49" charset="0"/>
                  </a:rPr>
                  <a:t>i,j</a:t>
                </a:r>
                <a:r>
                  <a:rPr lang="en-US" sz="2000" dirty="0">
                    <a:solidFill>
                      <a:schemeClr val="tx1"/>
                    </a:solidFill>
                    <a:latin typeface="Courier New" panose="02070309020205020404" pitchFamily="49" charset="0"/>
                    <a:cs typeface="Courier New" panose="02070309020205020404" pitchFamily="49" charset="0"/>
                  </a:rPr>
                  <a:t>] += </a:t>
                </a:r>
                <a:r>
                  <a:rPr lang="en-US" sz="2000" dirty="0" err="1">
                    <a:solidFill>
                      <a:schemeClr val="tx1"/>
                    </a:solidFill>
                    <a:latin typeface="Courier New" panose="02070309020205020404" pitchFamily="49" charset="0"/>
                    <a:cs typeface="Courier New" panose="02070309020205020404" pitchFamily="49" charset="0"/>
                  </a:rPr>
                  <a:t>im</a:t>
                </a:r>
                <a:r>
                  <a:rPr lang="en-US" sz="2000" dirty="0">
                    <a:solidFill>
                      <a:schemeClr val="tx1"/>
                    </a:solidFill>
                    <a:latin typeface="Courier New" panose="02070309020205020404" pitchFamily="49" charset="0"/>
                    <a:cs typeface="Courier New" panose="02070309020205020404" pitchFamily="49" charset="0"/>
                  </a:rPr>
                  <a:t>[</a:t>
                </a:r>
                <a:r>
                  <a:rPr lang="en-US" sz="2000" dirty="0" err="1">
                    <a:solidFill>
                      <a:schemeClr val="tx1"/>
                    </a:solidFill>
                    <a:latin typeface="Courier New" panose="02070309020205020404" pitchFamily="49" charset="0"/>
                    <a:cs typeface="Courier New" panose="02070309020205020404" pitchFamily="49" charset="0"/>
                  </a:rPr>
                  <a:t>i+u</a:t>
                </a:r>
                <a:r>
                  <a:rPr lang="en-US" sz="2000" dirty="0">
                    <a:solidFill>
                      <a:schemeClr val="tx1"/>
                    </a:solidFill>
                    <a:latin typeface="Courier New" panose="02070309020205020404" pitchFamily="49" charset="0"/>
                    <a:cs typeface="Courier New" panose="02070309020205020404" pitchFamily="49" charset="0"/>
                  </a:rPr>
                  <a:t>, </a:t>
                </a:r>
                <a:r>
                  <a:rPr lang="en-US" sz="2000" dirty="0" err="1">
                    <a:solidFill>
                      <a:schemeClr val="tx1"/>
                    </a:solidFill>
                    <a:latin typeface="Courier New" panose="02070309020205020404" pitchFamily="49" charset="0"/>
                    <a:cs typeface="Courier New" panose="02070309020205020404" pitchFamily="49" charset="0"/>
                  </a:rPr>
                  <a:t>j+v</a:t>
                </a:r>
                <a:r>
                  <a:rPr lang="en-US" sz="2000" dirty="0">
                    <a:solidFill>
                      <a:schemeClr val="tx1"/>
                    </a:solidFill>
                    <a:latin typeface="Courier New" panose="02070309020205020404" pitchFamily="49" charset="0"/>
                    <a:cs typeface="Courier New" panose="02070309020205020404" pitchFamily="49" charset="0"/>
                  </a:rPr>
                  <a:t>] * kernel[</a:t>
                </a:r>
                <a:r>
                  <a:rPr lang="en-US" sz="2000" dirty="0" err="1">
                    <a:solidFill>
                      <a:schemeClr val="tx1"/>
                    </a:solidFill>
                    <a:latin typeface="Courier New" panose="02070309020205020404" pitchFamily="49" charset="0"/>
                    <a:cs typeface="Courier New" panose="02070309020205020404" pitchFamily="49" charset="0"/>
                  </a:rPr>
                  <a:t>u,v</a:t>
                </a:r>
                <a:r>
                  <a:rPr lang="en-US" sz="2000" dirty="0">
                    <a:solidFill>
                      <a:schemeClr val="tx1"/>
                    </a:solidFill>
                    <a:latin typeface="Courier New" panose="02070309020205020404" pitchFamily="49" charset="0"/>
                    <a:cs typeface="Courier New" panose="02070309020205020404" pitchFamily="49" charset="0"/>
                  </a:rPr>
                  <a:t>]</a:t>
                </a:r>
              </a:p>
              <a:p>
                <a:pPr marL="57145" indent="0">
                  <a:buNone/>
                </a:pPr>
                <a:r>
                  <a:rPr lang="en-US" sz="2800" dirty="0">
                    <a:latin typeface="+mn-lt"/>
                    <a:cs typeface="Courier New" panose="02070309020205020404" pitchFamily="49" charset="0"/>
                  </a:rPr>
                  <a:t>GPU!!</a:t>
                </a:r>
                <a:endParaRPr lang="en-US" sz="1800" dirty="0">
                  <a:latin typeface="+mn-lt"/>
                  <a:cs typeface="Courier New" panose="02070309020205020404" pitchFamily="49" charset="0"/>
                </a:endParaRPr>
              </a:p>
            </p:txBody>
          </p:sp>
        </mc:Choice>
        <mc:Fallback xmlns="">
          <p:sp>
            <p:nvSpPr>
              <p:cNvPr id="3" name="Content Placeholder 2">
                <a:extLst>
                  <a:ext uri="{FF2B5EF4-FFF2-40B4-BE49-F238E27FC236}">
                    <a16:creationId xmlns:a16="http://schemas.microsoft.com/office/drawing/2014/main" id="{EB3DDC58-00B8-476C-96AB-3977B7410C5E}"/>
                  </a:ext>
                </a:extLst>
              </p:cNvPr>
              <p:cNvSpPr>
                <a:spLocks noGrp="1" noRot="1" noChangeAspect="1" noMove="1" noResize="1" noEditPoints="1" noAdjustHandles="1" noChangeArrowheads="1" noChangeShapeType="1" noTextEdit="1"/>
              </p:cNvSpPr>
              <p:nvPr>
                <p:ph idx="1"/>
              </p:nvPr>
            </p:nvSpPr>
            <p:spPr>
              <a:xfrm>
                <a:off x="406400" y="1397001"/>
                <a:ext cx="11379200" cy="4729164"/>
              </a:xfrm>
              <a:blipFill>
                <a:blip r:embed="rId2"/>
                <a:stretch>
                  <a:fillRect l="-1125" t="-2062" b="-14820"/>
                </a:stretch>
              </a:blipFill>
            </p:spPr>
            <p:txBody>
              <a:bodyPr/>
              <a:lstStyle/>
              <a:p>
                <a:r>
                  <a:rPr lang="en-US">
                    <a:noFill/>
                  </a:rPr>
                  <a:t> </a:t>
                </a:r>
              </a:p>
            </p:txBody>
          </p:sp>
        </mc:Fallback>
      </mc:AlternateContent>
      <p:graphicFrame>
        <p:nvGraphicFramePr>
          <p:cNvPr id="4" name="Table 3">
            <a:extLst>
              <a:ext uri="{FF2B5EF4-FFF2-40B4-BE49-F238E27FC236}">
                <a16:creationId xmlns:a16="http://schemas.microsoft.com/office/drawing/2014/main" id="{2056FAD0-3273-4CC3-99B8-62F72478C39C}"/>
              </a:ext>
            </a:extLst>
          </p:cNvPr>
          <p:cNvGraphicFramePr>
            <a:graphicFrameLocks noGrp="1"/>
          </p:cNvGraphicFramePr>
          <p:nvPr/>
        </p:nvGraphicFramePr>
        <p:xfrm>
          <a:off x="9004299" y="1397001"/>
          <a:ext cx="1701798" cy="1566333"/>
        </p:xfrm>
        <a:graphic>
          <a:graphicData uri="http://schemas.openxmlformats.org/drawingml/2006/table">
            <a:tbl>
              <a:tblPr firstRow="1" bandRow="1">
                <a:tableStyleId>{2D5ABB26-0587-4C30-8999-92F81FD0307C}</a:tableStyleId>
              </a:tblPr>
              <a:tblGrid>
                <a:gridCol w="567266">
                  <a:extLst>
                    <a:ext uri="{9D8B030D-6E8A-4147-A177-3AD203B41FA5}">
                      <a16:colId xmlns:a16="http://schemas.microsoft.com/office/drawing/2014/main" val="20000"/>
                    </a:ext>
                  </a:extLst>
                </a:gridCol>
                <a:gridCol w="567266">
                  <a:extLst>
                    <a:ext uri="{9D8B030D-6E8A-4147-A177-3AD203B41FA5}">
                      <a16:colId xmlns:a16="http://schemas.microsoft.com/office/drawing/2014/main" val="20001"/>
                    </a:ext>
                  </a:extLst>
                </a:gridCol>
                <a:gridCol w="567266">
                  <a:extLst>
                    <a:ext uri="{9D8B030D-6E8A-4147-A177-3AD203B41FA5}">
                      <a16:colId xmlns:a16="http://schemas.microsoft.com/office/drawing/2014/main" val="20002"/>
                    </a:ext>
                  </a:extLst>
                </a:gridCol>
              </a:tblGrid>
              <a:tr h="522111">
                <a:tc>
                  <a:txBody>
                    <a:bodyPr/>
                    <a:lstStyle/>
                    <a:p>
                      <a:pPr algn="ctr"/>
                      <a:r>
                        <a:rPr lang="en-US" sz="2800" dirty="0">
                          <a:solidFill>
                            <a:srgbClr val="0070C0"/>
                          </a:solidFill>
                          <a:latin typeface="CMU Serif Roman"/>
                          <a:cs typeface="CMU Serif Roman"/>
                        </a:rPr>
                        <a:t>-1</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r>
                        <a:rPr lang="en-US" sz="2800" dirty="0">
                          <a:solidFill>
                            <a:srgbClr val="0070C0"/>
                          </a:solidFill>
                          <a:latin typeface="CMU Serif Roman"/>
                          <a:cs typeface="CMU Serif Roman"/>
                        </a:rPr>
                        <a:t>0</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r>
                        <a:rPr lang="en-US" sz="2800" dirty="0">
                          <a:solidFill>
                            <a:srgbClr val="0070C0"/>
                          </a:solidFill>
                          <a:latin typeface="CMU Serif Roman"/>
                          <a:cs typeface="CMU Serif Roman"/>
                        </a:rPr>
                        <a:t>1</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r>
                        <a:rPr lang="en-US" sz="2800" dirty="0">
                          <a:solidFill>
                            <a:srgbClr val="0070C0"/>
                          </a:solidFill>
                          <a:latin typeface="CMU Serif Roman"/>
                          <a:cs typeface="CMU Serif Roman"/>
                        </a:rPr>
                        <a:t>-2</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r>
                        <a:rPr lang="en-US" sz="2800" dirty="0">
                          <a:solidFill>
                            <a:srgbClr val="0070C0"/>
                          </a:solidFill>
                          <a:latin typeface="CMU Serif Roman"/>
                          <a:cs typeface="CMU Serif Roman"/>
                        </a:rPr>
                        <a:t>0</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r>
                        <a:rPr lang="en-US" sz="2800" dirty="0">
                          <a:solidFill>
                            <a:srgbClr val="0070C0"/>
                          </a:solidFill>
                          <a:latin typeface="CMU Serif Roman"/>
                          <a:cs typeface="CMU Serif Roman"/>
                        </a:rPr>
                        <a:t>2</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r>
                        <a:rPr lang="en-US" sz="2800" dirty="0">
                          <a:solidFill>
                            <a:srgbClr val="0070C0"/>
                          </a:solidFill>
                          <a:latin typeface="CMU Serif Roman"/>
                          <a:cs typeface="CMU Serif Roman"/>
                        </a:rPr>
                        <a:t>-1</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r>
                        <a:rPr lang="en-US" sz="2800" dirty="0">
                          <a:solidFill>
                            <a:srgbClr val="0070C0"/>
                          </a:solidFill>
                          <a:latin typeface="CMU Serif Roman"/>
                          <a:cs typeface="CMU Serif Roman"/>
                        </a:rPr>
                        <a:t>0</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r>
                        <a:rPr lang="en-US" sz="2800" dirty="0">
                          <a:solidFill>
                            <a:srgbClr val="0070C0"/>
                          </a:solidFill>
                          <a:latin typeface="CMU Serif Roman"/>
                          <a:cs typeface="CMU Serif Roman"/>
                        </a:rPr>
                        <a:t>1</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5" name="Table 4">
            <a:extLst>
              <a:ext uri="{FF2B5EF4-FFF2-40B4-BE49-F238E27FC236}">
                <a16:creationId xmlns:a16="http://schemas.microsoft.com/office/drawing/2014/main" id="{6A92C861-5418-4348-A0E1-5E277C98D4C9}"/>
              </a:ext>
            </a:extLst>
          </p:cNvPr>
          <p:cNvGraphicFramePr>
            <a:graphicFrameLocks noGrp="1"/>
          </p:cNvGraphicFramePr>
          <p:nvPr/>
        </p:nvGraphicFramePr>
        <p:xfrm>
          <a:off x="8153400" y="3429000"/>
          <a:ext cx="3429000" cy="3132666"/>
        </p:xfrm>
        <a:graphic>
          <a:graphicData uri="http://schemas.openxmlformats.org/drawingml/2006/table">
            <a:tbl>
              <a:tblPr firstRow="1" bandRow="1">
                <a:tableStyleId>{2D5ABB26-0587-4C30-8999-92F81FD0307C}</a:tableStyleId>
              </a:tblPr>
              <a:tblGrid>
                <a:gridCol w="571500">
                  <a:extLst>
                    <a:ext uri="{9D8B030D-6E8A-4147-A177-3AD203B41FA5}">
                      <a16:colId xmlns:a16="http://schemas.microsoft.com/office/drawing/2014/main" val="20000"/>
                    </a:ext>
                  </a:extLst>
                </a:gridCol>
                <a:gridCol w="571500">
                  <a:extLst>
                    <a:ext uri="{9D8B030D-6E8A-4147-A177-3AD203B41FA5}">
                      <a16:colId xmlns:a16="http://schemas.microsoft.com/office/drawing/2014/main" val="20001"/>
                    </a:ext>
                  </a:extLst>
                </a:gridCol>
                <a:gridCol w="571500">
                  <a:extLst>
                    <a:ext uri="{9D8B030D-6E8A-4147-A177-3AD203B41FA5}">
                      <a16:colId xmlns:a16="http://schemas.microsoft.com/office/drawing/2014/main" val="20002"/>
                    </a:ext>
                  </a:extLst>
                </a:gridCol>
                <a:gridCol w="571500">
                  <a:extLst>
                    <a:ext uri="{9D8B030D-6E8A-4147-A177-3AD203B41FA5}">
                      <a16:colId xmlns:a16="http://schemas.microsoft.com/office/drawing/2014/main" val="206680458"/>
                    </a:ext>
                  </a:extLst>
                </a:gridCol>
                <a:gridCol w="571500">
                  <a:extLst>
                    <a:ext uri="{9D8B030D-6E8A-4147-A177-3AD203B41FA5}">
                      <a16:colId xmlns:a16="http://schemas.microsoft.com/office/drawing/2014/main" val="2958195020"/>
                    </a:ext>
                  </a:extLst>
                </a:gridCol>
                <a:gridCol w="571500">
                  <a:extLst>
                    <a:ext uri="{9D8B030D-6E8A-4147-A177-3AD203B41FA5}">
                      <a16:colId xmlns:a16="http://schemas.microsoft.com/office/drawing/2014/main" val="1651273475"/>
                    </a:ext>
                  </a:extLst>
                </a:gridCol>
              </a:tblGrid>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bl>
          </a:graphicData>
        </a:graphic>
      </p:graphicFrame>
      <p:graphicFrame>
        <p:nvGraphicFramePr>
          <p:cNvPr id="6" name="Table 5">
            <a:extLst>
              <a:ext uri="{FF2B5EF4-FFF2-40B4-BE49-F238E27FC236}">
                <a16:creationId xmlns:a16="http://schemas.microsoft.com/office/drawing/2014/main" id="{9C0FA40F-933A-435F-BB18-31F43085D1E5}"/>
              </a:ext>
            </a:extLst>
          </p:cNvPr>
          <p:cNvGraphicFramePr>
            <a:graphicFrameLocks noGrp="1"/>
          </p:cNvGraphicFramePr>
          <p:nvPr/>
        </p:nvGraphicFramePr>
        <p:xfrm>
          <a:off x="8153400" y="3429000"/>
          <a:ext cx="1701798" cy="1566333"/>
        </p:xfrm>
        <a:graphic>
          <a:graphicData uri="http://schemas.openxmlformats.org/drawingml/2006/table">
            <a:tbl>
              <a:tblPr firstRow="1" bandRow="1">
                <a:tableStyleId>{2D5ABB26-0587-4C30-8999-92F81FD0307C}</a:tableStyleId>
              </a:tblPr>
              <a:tblGrid>
                <a:gridCol w="567266">
                  <a:extLst>
                    <a:ext uri="{9D8B030D-6E8A-4147-A177-3AD203B41FA5}">
                      <a16:colId xmlns:a16="http://schemas.microsoft.com/office/drawing/2014/main" val="20000"/>
                    </a:ext>
                  </a:extLst>
                </a:gridCol>
                <a:gridCol w="567266">
                  <a:extLst>
                    <a:ext uri="{9D8B030D-6E8A-4147-A177-3AD203B41FA5}">
                      <a16:colId xmlns:a16="http://schemas.microsoft.com/office/drawing/2014/main" val="20001"/>
                    </a:ext>
                  </a:extLst>
                </a:gridCol>
                <a:gridCol w="567266">
                  <a:extLst>
                    <a:ext uri="{9D8B030D-6E8A-4147-A177-3AD203B41FA5}">
                      <a16:colId xmlns:a16="http://schemas.microsoft.com/office/drawing/2014/main" val="20002"/>
                    </a:ext>
                  </a:extLst>
                </a:gridCol>
              </a:tblGrid>
              <a:tr h="522111">
                <a:tc>
                  <a:txBody>
                    <a:bodyPr/>
                    <a:lstStyle/>
                    <a:p>
                      <a:pPr algn="ctr"/>
                      <a:endParaRPr lang="en-US" sz="2800" dirty="0">
                        <a:latin typeface="CMU Serif Roman"/>
                        <a:cs typeface="CMU Serif Roman"/>
                      </a:endParaRP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endParaRPr lang="en-US" sz="2800" dirty="0">
                        <a:latin typeface="CMU Serif Roman"/>
                        <a:cs typeface="CMU Serif Roman"/>
                      </a:endParaRP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endParaRPr lang="en-US" sz="2800" dirty="0">
                        <a:latin typeface="CMU Serif Roman"/>
                        <a:cs typeface="CMU Serif Roman"/>
                      </a:endParaRP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969760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024C61E2-41F0-5189-5DBB-C75DC46CC71A}"/>
              </a:ext>
            </a:extLst>
          </p:cNvPr>
          <p:cNvGraphicFramePr>
            <a:graphicFrameLocks noGrp="1"/>
          </p:cNvGraphicFramePr>
          <p:nvPr>
            <p:extLst>
              <p:ext uri="{D42A27DB-BD31-4B8C-83A1-F6EECF244321}">
                <p14:modId xmlns:p14="http://schemas.microsoft.com/office/powerpoint/2010/main" val="590568386"/>
              </p:ext>
            </p:extLst>
          </p:nvPr>
        </p:nvGraphicFramePr>
        <p:xfrm>
          <a:off x="160019" y="1306687"/>
          <a:ext cx="5250180" cy="5217159"/>
        </p:xfrm>
        <a:graphic>
          <a:graphicData uri="http://schemas.openxmlformats.org/drawingml/2006/table">
            <a:tbl>
              <a:tblPr firstRow="1" bandRow="1">
                <a:tableStyleId>{2D5ABB26-0587-4C30-8999-92F81FD0307C}</a:tableStyleId>
              </a:tblPr>
              <a:tblGrid>
                <a:gridCol w="525018">
                  <a:extLst>
                    <a:ext uri="{9D8B030D-6E8A-4147-A177-3AD203B41FA5}">
                      <a16:colId xmlns:a16="http://schemas.microsoft.com/office/drawing/2014/main" val="20001"/>
                    </a:ext>
                  </a:extLst>
                </a:gridCol>
                <a:gridCol w="525018">
                  <a:extLst>
                    <a:ext uri="{9D8B030D-6E8A-4147-A177-3AD203B41FA5}">
                      <a16:colId xmlns:a16="http://schemas.microsoft.com/office/drawing/2014/main" val="20002"/>
                    </a:ext>
                  </a:extLst>
                </a:gridCol>
                <a:gridCol w="525018">
                  <a:extLst>
                    <a:ext uri="{9D8B030D-6E8A-4147-A177-3AD203B41FA5}">
                      <a16:colId xmlns:a16="http://schemas.microsoft.com/office/drawing/2014/main" val="206680458"/>
                    </a:ext>
                  </a:extLst>
                </a:gridCol>
                <a:gridCol w="525018">
                  <a:extLst>
                    <a:ext uri="{9D8B030D-6E8A-4147-A177-3AD203B41FA5}">
                      <a16:colId xmlns:a16="http://schemas.microsoft.com/office/drawing/2014/main" val="2958195020"/>
                    </a:ext>
                  </a:extLst>
                </a:gridCol>
                <a:gridCol w="525018">
                  <a:extLst>
                    <a:ext uri="{9D8B030D-6E8A-4147-A177-3AD203B41FA5}">
                      <a16:colId xmlns:a16="http://schemas.microsoft.com/office/drawing/2014/main" val="1651273475"/>
                    </a:ext>
                  </a:extLst>
                </a:gridCol>
                <a:gridCol w="525018">
                  <a:extLst>
                    <a:ext uri="{9D8B030D-6E8A-4147-A177-3AD203B41FA5}">
                      <a16:colId xmlns:a16="http://schemas.microsoft.com/office/drawing/2014/main" val="3889428459"/>
                    </a:ext>
                  </a:extLst>
                </a:gridCol>
                <a:gridCol w="525018">
                  <a:extLst>
                    <a:ext uri="{9D8B030D-6E8A-4147-A177-3AD203B41FA5}">
                      <a16:colId xmlns:a16="http://schemas.microsoft.com/office/drawing/2014/main" val="3028354282"/>
                    </a:ext>
                  </a:extLst>
                </a:gridCol>
                <a:gridCol w="525018">
                  <a:extLst>
                    <a:ext uri="{9D8B030D-6E8A-4147-A177-3AD203B41FA5}">
                      <a16:colId xmlns:a16="http://schemas.microsoft.com/office/drawing/2014/main" val="4114437689"/>
                    </a:ext>
                  </a:extLst>
                </a:gridCol>
                <a:gridCol w="525018">
                  <a:extLst>
                    <a:ext uri="{9D8B030D-6E8A-4147-A177-3AD203B41FA5}">
                      <a16:colId xmlns:a16="http://schemas.microsoft.com/office/drawing/2014/main" val="245267810"/>
                    </a:ext>
                  </a:extLst>
                </a:gridCol>
                <a:gridCol w="525018">
                  <a:extLst>
                    <a:ext uri="{9D8B030D-6E8A-4147-A177-3AD203B41FA5}">
                      <a16:colId xmlns:a16="http://schemas.microsoft.com/office/drawing/2014/main" val="3880810514"/>
                    </a:ext>
                  </a:extLst>
                </a:gridCol>
              </a:tblGrid>
              <a:tr h="522111">
                <a:tc>
                  <a:txBody>
                    <a:bodyPr/>
                    <a:lstStyle/>
                    <a:p>
                      <a:pPr algn="ctr"/>
                      <a:r>
                        <a:rPr lang="en-US" sz="2800" dirty="0">
                          <a:latin typeface="CMU Serif Roman"/>
                          <a:cs typeface="CMU Serif Roman"/>
                        </a:rPr>
                        <a:t>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MU Serif Roman"/>
                          <a:ea typeface="+mn-ea"/>
                          <a:cs typeface="CMU Serif Roman"/>
                        </a:rPr>
                        <a:t>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MU Serif Roman"/>
                          <a:ea typeface="+mn-ea"/>
                          <a:cs typeface="CMU Serif Roman"/>
                        </a:rPr>
                        <a:t>0</a:t>
                      </a: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MU Serif Roman"/>
                          <a:ea typeface="+mn-ea"/>
                          <a:cs typeface="CMU Serif Roman"/>
                        </a:rPr>
                        <a:t>0</a:t>
                      </a: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MU Serif Roman"/>
                          <a:ea typeface="+mn-ea"/>
                          <a:cs typeface="CMU Serif Roman"/>
                        </a:rPr>
                        <a:t>0</a:t>
                      </a: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MU Serif Roman"/>
                          <a:ea typeface="+mn-ea"/>
                          <a:cs typeface="CMU Serif Roman"/>
                        </a:rPr>
                        <a:t>0</a:t>
                      </a: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MU Serif Roman"/>
                          <a:ea typeface="+mn-ea"/>
                          <a:cs typeface="CMU Serif Roman"/>
                        </a:rPr>
                        <a:t>0</a:t>
                      </a: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MU Serif Roman"/>
                          <a:ea typeface="+mn-ea"/>
                          <a:cs typeface="CMU Serif Roman"/>
                        </a:rPr>
                        <a:t>0</a:t>
                      </a: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MU Serif Roman"/>
                          <a:ea typeface="+mn-ea"/>
                          <a:cs typeface="CMU Serif Roman"/>
                        </a:rPr>
                        <a:t>0</a:t>
                      </a: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MU Serif Roman"/>
                          <a:ea typeface="+mn-ea"/>
                          <a:cs typeface="CMU Serif Roman"/>
                        </a:rPr>
                        <a:t>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ctr"/>
                      <a:r>
                        <a:rPr lang="en-US" sz="2800" dirty="0">
                          <a:latin typeface="CMU Serif Roman"/>
                          <a:cs typeface="CMU Serif Roman"/>
                        </a:rPr>
                        <a:t>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MU Serif Roman"/>
                          <a:ea typeface="+mn-ea"/>
                          <a:cs typeface="CMU Serif Roman"/>
                        </a:rPr>
                        <a:t>0</a:t>
                      </a: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ctr"/>
                      <a:r>
                        <a:rPr lang="en-US" sz="2800" dirty="0">
                          <a:latin typeface="CMU Serif Roman"/>
                          <a:cs typeface="CMU Serif Roman"/>
                        </a:rPr>
                        <a:t>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MU Serif Roman"/>
                          <a:ea typeface="+mn-ea"/>
                          <a:cs typeface="CMU Serif Roman"/>
                        </a:rPr>
                        <a:t>0</a:t>
                      </a: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ctr"/>
                      <a:r>
                        <a:rPr lang="en-US" sz="2800" dirty="0">
                          <a:latin typeface="CMU Serif Roman"/>
                          <a:cs typeface="CMU Serif Roman"/>
                        </a:rPr>
                        <a:t>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MU Serif Roman"/>
                          <a:ea typeface="+mn-ea"/>
                          <a:cs typeface="CMU Serif Roman"/>
                        </a:rPr>
                        <a:t>0</a:t>
                      </a: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ctr"/>
                      <a:r>
                        <a:rPr lang="en-US" sz="2800" dirty="0">
                          <a:latin typeface="CMU Serif Roman"/>
                          <a:cs typeface="CMU Serif Roman"/>
                        </a:rPr>
                        <a:t>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MU Serif Roman"/>
                          <a:ea typeface="+mn-ea"/>
                          <a:cs typeface="CMU Serif Roman"/>
                        </a:rPr>
                        <a:t>0</a:t>
                      </a: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ctr"/>
                      <a:r>
                        <a:rPr lang="en-US" sz="2800" dirty="0">
                          <a:latin typeface="CMU Serif Roman"/>
                          <a:cs typeface="CMU Serif Roman"/>
                        </a:rPr>
                        <a:t>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MU Serif Roman"/>
                          <a:ea typeface="+mn-ea"/>
                          <a:cs typeface="CMU Serif Roman"/>
                        </a:rPr>
                        <a:t>0</a:t>
                      </a: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872213599"/>
                  </a:ext>
                </a:extLst>
              </a:tr>
              <a:tr h="522111">
                <a:tc>
                  <a:txBody>
                    <a:bodyPr/>
                    <a:lstStyle/>
                    <a:p>
                      <a:pPr algn="ctr"/>
                      <a:r>
                        <a:rPr lang="en-US" sz="2800" dirty="0">
                          <a:latin typeface="CMU Serif Roman"/>
                          <a:cs typeface="CMU Serif Roman"/>
                        </a:rPr>
                        <a:t>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MU Serif Roman"/>
                          <a:ea typeface="+mn-ea"/>
                          <a:cs typeface="CMU Serif Roman"/>
                        </a:rPr>
                        <a:t>0</a:t>
                      </a: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960226540"/>
                  </a:ext>
                </a:extLst>
              </a:tr>
              <a:tr h="52211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MU Serif Roman"/>
                          <a:ea typeface="+mn-ea"/>
                          <a:cs typeface="CMU Serif Roman"/>
                        </a:rPr>
                        <a:t>0</a:t>
                      </a: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MU Serif Roman"/>
                          <a:ea typeface="+mn-ea"/>
                          <a:cs typeface="CMU Serif Roman"/>
                        </a:rPr>
                        <a:t>0</a:t>
                      </a: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64853501"/>
                  </a:ext>
                </a:extLst>
              </a:tr>
              <a:tr h="52211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MU Serif Roman"/>
                          <a:ea typeface="+mn-ea"/>
                          <a:cs typeface="CMU Serif Roman"/>
                        </a:rPr>
                        <a:t>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MU Serif Roman"/>
                          <a:ea typeface="+mn-ea"/>
                          <a:cs typeface="CMU Serif Roman"/>
                        </a:rPr>
                        <a:t>0</a:t>
                      </a: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4063597954"/>
                  </a:ext>
                </a:extLst>
              </a:tr>
              <a:tr h="522111">
                <a:tc>
                  <a:txBody>
                    <a:bodyPr/>
                    <a:lstStyle/>
                    <a:p>
                      <a:pPr algn="ctr"/>
                      <a:r>
                        <a:rPr lang="en-US" sz="2800" dirty="0">
                          <a:latin typeface="CMU Serif Roman"/>
                          <a:cs typeface="CMU Serif Roman"/>
                        </a:rPr>
                        <a:t>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MU Serif Roman"/>
                          <a:ea typeface="+mn-ea"/>
                          <a:cs typeface="CMU Serif Roman"/>
                        </a:rPr>
                        <a:t>0</a:t>
                      </a: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MU Serif Roman"/>
                          <a:ea typeface="+mn-ea"/>
                          <a:cs typeface="CMU Serif Roman"/>
                        </a:rPr>
                        <a:t>0</a:t>
                      </a: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MU Serif Roman"/>
                          <a:ea typeface="+mn-ea"/>
                          <a:cs typeface="CMU Serif Roman"/>
                        </a:rPr>
                        <a:t>0</a:t>
                      </a: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MU Serif Roman"/>
                          <a:ea typeface="+mn-ea"/>
                          <a:cs typeface="CMU Serif Roman"/>
                        </a:rPr>
                        <a:t>0</a:t>
                      </a: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MU Serif Roman"/>
                          <a:ea typeface="+mn-ea"/>
                          <a:cs typeface="CMU Serif Roman"/>
                        </a:rPr>
                        <a:t>0</a:t>
                      </a: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MU Serif Roman"/>
                          <a:ea typeface="+mn-ea"/>
                          <a:cs typeface="CMU Serif Roman"/>
                        </a:rPr>
                        <a:t>0</a:t>
                      </a: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MU Serif Roman"/>
                          <a:ea typeface="+mn-ea"/>
                          <a:cs typeface="CMU Serif Roman"/>
                        </a:rPr>
                        <a:t>0</a:t>
                      </a:r>
                      <a:endParaRPr kumimoji="0" lang="en-US" sz="2800" b="0" i="0" u="none" strike="noStrike" kern="1200" cap="none" spc="0" normalizeH="0" baseline="0" noProof="0" dirty="0">
                        <a:ln>
                          <a:noFill/>
                        </a:ln>
                        <a:solidFill>
                          <a:prstClr val="black"/>
                        </a:solidFill>
                        <a:effectLst/>
                        <a:uLnTx/>
                        <a:uFillTx/>
                        <a:latin typeface="CMU Serif Roman"/>
                        <a:ea typeface="+mn-ea"/>
                        <a:cs typeface="CMU Serif Roman"/>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MU Serif Roman"/>
                          <a:ea typeface="+mn-ea"/>
                          <a:cs typeface="CMU Serif Roman"/>
                        </a:rPr>
                        <a:t>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MU Serif Roman"/>
                          <a:ea typeface="+mn-ea"/>
                          <a:cs typeface="CMU Serif Roman"/>
                        </a:rPr>
                        <a:t>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501288818"/>
                  </a:ext>
                </a:extLst>
              </a:tr>
            </a:tbl>
          </a:graphicData>
        </a:graphic>
      </p:graphicFrame>
      <p:graphicFrame>
        <p:nvGraphicFramePr>
          <p:cNvPr id="11" name="Table 10">
            <a:extLst>
              <a:ext uri="{FF2B5EF4-FFF2-40B4-BE49-F238E27FC236}">
                <a16:creationId xmlns:a16="http://schemas.microsoft.com/office/drawing/2014/main" id="{D36FDC86-1F58-4F6A-B79F-E3F9E2D9CDC2}"/>
              </a:ext>
            </a:extLst>
          </p:cNvPr>
          <p:cNvGraphicFramePr>
            <a:graphicFrameLocks noGrp="1"/>
          </p:cNvGraphicFramePr>
          <p:nvPr/>
        </p:nvGraphicFramePr>
        <p:xfrm>
          <a:off x="6316980" y="2350909"/>
          <a:ext cx="3154680" cy="3128715"/>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tblGrid>
              <a:tr h="522111">
                <a:tc>
                  <a:txBody>
                    <a:bodyPr/>
                    <a:lstStyle/>
                    <a:p>
                      <a:pPr algn="ctr"/>
                      <a:r>
                        <a:rPr lang="en-US" sz="2800" dirty="0">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522111">
                <a:tc>
                  <a:txBody>
                    <a:bodyPr/>
                    <a:lstStyle/>
                    <a:p>
                      <a:pPr algn="ctr"/>
                      <a:r>
                        <a:rPr lang="en-US" sz="2800" dirty="0">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522111">
                <a:tc>
                  <a:txBody>
                    <a:bodyPr/>
                    <a:lstStyle/>
                    <a:p>
                      <a:pPr algn="ctr"/>
                      <a:r>
                        <a:rPr lang="en-US" sz="2800" dirty="0">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86267">
                <a:tc>
                  <a:txBody>
                    <a:bodyPr/>
                    <a:lstStyle/>
                    <a:p>
                      <a:pPr algn="ctr"/>
                      <a:r>
                        <a:rPr lang="en-US" sz="2800" dirty="0">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577418321"/>
                  </a:ext>
                </a:extLst>
              </a:tr>
              <a:tr h="522111">
                <a:tc>
                  <a:txBody>
                    <a:bodyPr/>
                    <a:lstStyle/>
                    <a:p>
                      <a:pPr algn="ctr"/>
                      <a:r>
                        <a:rPr lang="en-US" sz="2800" dirty="0">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3792591672"/>
                  </a:ext>
                </a:extLst>
              </a:tr>
              <a:tr h="522111">
                <a:tc>
                  <a:txBody>
                    <a:bodyPr/>
                    <a:lstStyle/>
                    <a:p>
                      <a:pPr algn="ctr"/>
                      <a:r>
                        <a:rPr lang="en-US" sz="2800" dirty="0">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800" dirty="0">
                          <a:latin typeface="CMU Serif Roman"/>
                          <a:cs typeface="CMU Serif Roman"/>
                        </a:rPr>
                        <a:t>-3</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242771920"/>
                  </a:ext>
                </a:extLst>
              </a:tr>
            </a:tbl>
          </a:graphicData>
        </a:graphic>
      </p:graphicFrame>
      <p:sp>
        <p:nvSpPr>
          <p:cNvPr id="2" name="Title 1">
            <a:extLst>
              <a:ext uri="{FF2B5EF4-FFF2-40B4-BE49-F238E27FC236}">
                <a16:creationId xmlns:a16="http://schemas.microsoft.com/office/drawing/2014/main" id="{1A74D7AD-5D13-46B6-80E8-E4E54A86381C}"/>
              </a:ext>
            </a:extLst>
          </p:cNvPr>
          <p:cNvSpPr>
            <a:spLocks noGrp="1"/>
          </p:cNvSpPr>
          <p:nvPr>
            <p:ph type="title"/>
          </p:nvPr>
        </p:nvSpPr>
        <p:spPr/>
        <p:txBody>
          <a:bodyPr/>
          <a:lstStyle/>
          <a:p>
            <a:r>
              <a:rPr lang="en-US" dirty="0"/>
              <a:t>Convolution: Padding</a:t>
            </a:r>
          </a:p>
        </p:txBody>
      </p:sp>
      <p:graphicFrame>
        <p:nvGraphicFramePr>
          <p:cNvPr id="8" name="Table 7">
            <a:extLst>
              <a:ext uri="{FF2B5EF4-FFF2-40B4-BE49-F238E27FC236}">
                <a16:creationId xmlns:a16="http://schemas.microsoft.com/office/drawing/2014/main" id="{50200CCD-A7A9-418A-8397-FF05E2A4BFC2}"/>
              </a:ext>
            </a:extLst>
          </p:cNvPr>
          <p:cNvGraphicFramePr>
            <a:graphicFrameLocks noGrp="1"/>
          </p:cNvGraphicFramePr>
          <p:nvPr/>
        </p:nvGraphicFramePr>
        <p:xfrm>
          <a:off x="5791200" y="1828800"/>
          <a:ext cx="4206240" cy="4172937"/>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tblGrid>
              <a:tr h="522111">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28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28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28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28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0"/>
                  </a:ext>
                </a:extLst>
              </a:tr>
              <a:tr h="522111">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1"/>
                  </a:ext>
                </a:extLst>
              </a:tr>
              <a:tr h="522111">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2"/>
                  </a:ext>
                </a:extLst>
              </a:tr>
              <a:tr h="186267">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577418321"/>
                  </a:ext>
                </a:extLst>
              </a:tr>
              <a:tr h="522111">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3792591672"/>
                  </a:ext>
                </a:extLst>
              </a:tr>
              <a:tr h="522111">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242771920"/>
                  </a:ext>
                </a:extLst>
              </a:tr>
              <a:tr h="522111">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682625525"/>
                  </a:ext>
                </a:extLst>
              </a:tr>
              <a:tr h="522111">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28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28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28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28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872213599"/>
                  </a:ext>
                </a:extLst>
              </a:tr>
            </a:tbl>
          </a:graphicData>
        </a:graphic>
      </p:graphicFrame>
      <p:graphicFrame>
        <p:nvGraphicFramePr>
          <p:cNvPr id="10" name="Table 9">
            <a:extLst>
              <a:ext uri="{FF2B5EF4-FFF2-40B4-BE49-F238E27FC236}">
                <a16:creationId xmlns:a16="http://schemas.microsoft.com/office/drawing/2014/main" id="{A3877210-119D-4447-A0E3-8C328CEEF12F}"/>
              </a:ext>
            </a:extLst>
          </p:cNvPr>
          <p:cNvGraphicFramePr>
            <a:graphicFrameLocks noGrp="1"/>
          </p:cNvGraphicFramePr>
          <p:nvPr>
            <p:extLst>
              <p:ext uri="{D42A27DB-BD31-4B8C-83A1-F6EECF244321}">
                <p14:modId xmlns:p14="http://schemas.microsoft.com/office/powerpoint/2010/main" val="47851489"/>
              </p:ext>
            </p:extLst>
          </p:nvPr>
        </p:nvGraphicFramePr>
        <p:xfrm>
          <a:off x="685800" y="1828799"/>
          <a:ext cx="4206240" cy="4172937"/>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gridCol w="525780">
                  <a:extLst>
                    <a:ext uri="{9D8B030D-6E8A-4147-A177-3AD203B41FA5}">
                      <a16:colId xmlns:a16="http://schemas.microsoft.com/office/drawing/2014/main" val="4114437689"/>
                    </a:ext>
                  </a:extLst>
                </a:gridCol>
              </a:tblGrid>
              <a:tr h="522111">
                <a:tc>
                  <a:txBody>
                    <a:bodyPr/>
                    <a:lstStyle/>
                    <a:p>
                      <a:pPr algn="ctr"/>
                      <a:r>
                        <a:rPr lang="en-US" sz="2800" dirty="0">
                          <a:latin typeface="CMU Serif Roman"/>
                          <a:cs typeface="CMU Serif Roman"/>
                        </a:rPr>
                        <a:t>0</a:t>
                      </a:r>
                    </a:p>
                  </a:txBody>
                  <a:tcPr anchor="ctr">
                    <a:lnL w="38100" cap="flat" cmpd="sng" algn="ctr">
                      <a:solidFill>
                        <a:schemeClr val="tx1"/>
                      </a:solidFill>
                      <a:prstDash val="solid"/>
                      <a:round/>
                      <a:headEnd type="none" w="med" len="med"/>
                      <a:tailEnd type="none" w="med" len="med"/>
                    </a:lnL>
                    <a:lnR w="12700" cap="flat" cmpd="sng" algn="ctr">
                      <a:solidFill>
                        <a:scrgbClr r="0" g="0" b="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ctr"/>
                      <a:r>
                        <a:rPr lang="en-US" sz="2800" dirty="0">
                          <a:latin typeface="CMU Serif Roman"/>
                          <a:cs typeface="CMU Serif Roman"/>
                        </a:rPr>
                        <a:t>0</a:t>
                      </a:r>
                    </a:p>
                  </a:txBody>
                  <a:tcPr anchor="ctr">
                    <a:lnL w="38100" cap="flat" cmpd="sng" algn="ctr">
                      <a:solidFill>
                        <a:schemeClr val="tx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ctr"/>
                      <a:r>
                        <a:rPr lang="en-US" sz="2800" dirty="0">
                          <a:latin typeface="CMU Serif Roman"/>
                          <a:cs typeface="CMU Serif Roman"/>
                        </a:rPr>
                        <a:t>0</a:t>
                      </a:r>
                    </a:p>
                  </a:txBody>
                  <a:tcPr anchor="ctr">
                    <a:lnL w="38100" cap="flat" cmpd="sng" algn="ctr">
                      <a:solidFill>
                        <a:schemeClr val="tx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ctr"/>
                      <a:r>
                        <a:rPr lang="en-US" sz="2800" dirty="0">
                          <a:latin typeface="CMU Serif Roman"/>
                          <a:cs typeface="CMU Serif Roman"/>
                        </a:rPr>
                        <a:t>0</a:t>
                      </a:r>
                    </a:p>
                  </a:txBody>
                  <a:tcPr anchor="ctr">
                    <a:lnL w="38100" cap="flat" cmpd="sng" algn="ctr">
                      <a:solidFill>
                        <a:schemeClr val="tx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ctr"/>
                      <a:r>
                        <a:rPr lang="en-US" sz="2800" dirty="0">
                          <a:latin typeface="CMU Serif Roman"/>
                          <a:cs typeface="CMU Serif Roman"/>
                        </a:rPr>
                        <a:t>0</a:t>
                      </a:r>
                    </a:p>
                  </a:txBody>
                  <a:tcPr anchor="ctr">
                    <a:lnL w="38100" cap="flat" cmpd="sng" algn="ctr">
                      <a:solidFill>
                        <a:schemeClr val="tx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ctr"/>
                      <a:r>
                        <a:rPr lang="en-US" sz="2800" dirty="0">
                          <a:latin typeface="CMU Serif Roman"/>
                          <a:cs typeface="CMU Serif Roman"/>
                        </a:rPr>
                        <a:t>0</a:t>
                      </a:r>
                    </a:p>
                  </a:txBody>
                  <a:tcPr anchor="ctr">
                    <a:lnL w="38100" cap="flat" cmpd="sng" algn="ctr">
                      <a:solidFill>
                        <a:schemeClr val="tx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r h="522111">
                <a:tc>
                  <a:txBody>
                    <a:bodyPr/>
                    <a:lstStyle/>
                    <a:p>
                      <a:pPr algn="ctr"/>
                      <a:r>
                        <a:rPr lang="en-US" sz="2800" dirty="0">
                          <a:latin typeface="CMU Serif Roman"/>
                          <a:cs typeface="CMU Serif Roman"/>
                        </a:rPr>
                        <a:t>0</a:t>
                      </a:r>
                    </a:p>
                  </a:txBody>
                  <a:tcPr anchor="ctr">
                    <a:lnL w="38100" cap="flat" cmpd="sng" algn="ctr">
                      <a:solidFill>
                        <a:schemeClr val="tx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960226540"/>
                  </a:ext>
                </a:extLst>
              </a:tr>
              <a:tr h="522111">
                <a:tc>
                  <a:txBody>
                    <a:bodyPr/>
                    <a:lstStyle/>
                    <a:p>
                      <a:pPr algn="ctr"/>
                      <a:r>
                        <a:rPr lang="en-US" sz="2800" dirty="0">
                          <a:latin typeface="CMU Serif Roman"/>
                          <a:cs typeface="CMU Serif Roman"/>
                        </a:rPr>
                        <a:t>0</a:t>
                      </a:r>
                    </a:p>
                  </a:txBody>
                  <a:tcPr anchor="ctr">
                    <a:lnL w="38100" cap="flat" cmpd="sng" algn="ctr">
                      <a:solidFill>
                        <a:schemeClr val="tx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rgbClr r="0" g="0" b="0"/>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01288818"/>
                  </a:ext>
                </a:extLst>
              </a:tr>
            </a:tbl>
          </a:graphicData>
        </a:graphic>
      </p:graphicFrame>
    </p:spTree>
    <p:extLst>
      <p:ext uri="{BB962C8B-B14F-4D97-AF65-F5344CB8AC3E}">
        <p14:creationId xmlns:p14="http://schemas.microsoft.com/office/powerpoint/2010/main" val="96270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8738171-2BD3-416C-9F8B-81B33E340D91}"/>
              </a:ext>
            </a:extLst>
          </p:cNvPr>
          <p:cNvPicPr>
            <a:picLocks noChangeAspect="1"/>
          </p:cNvPicPr>
          <p:nvPr/>
        </p:nvPicPr>
        <p:blipFill>
          <a:blip r:embed="rId2"/>
          <a:stretch>
            <a:fillRect/>
          </a:stretch>
        </p:blipFill>
        <p:spPr>
          <a:xfrm>
            <a:off x="9255168" y="4707982"/>
            <a:ext cx="2058730" cy="2054641"/>
          </a:xfrm>
          <a:prstGeom prst="rect">
            <a:avLst/>
          </a:prstGeom>
        </p:spPr>
      </p:pic>
      <p:pic>
        <p:nvPicPr>
          <p:cNvPr id="15" name="Picture 14">
            <a:extLst>
              <a:ext uri="{FF2B5EF4-FFF2-40B4-BE49-F238E27FC236}">
                <a16:creationId xmlns:a16="http://schemas.microsoft.com/office/drawing/2014/main" id="{69076910-17BD-451F-9E9E-99C6A9B3E457}"/>
              </a:ext>
            </a:extLst>
          </p:cNvPr>
          <p:cNvPicPr>
            <a:picLocks noChangeAspect="1"/>
          </p:cNvPicPr>
          <p:nvPr/>
        </p:nvPicPr>
        <p:blipFill>
          <a:blip r:embed="rId3"/>
          <a:stretch>
            <a:fillRect/>
          </a:stretch>
        </p:blipFill>
        <p:spPr>
          <a:xfrm>
            <a:off x="3670458" y="4697742"/>
            <a:ext cx="2058730" cy="2064881"/>
          </a:xfrm>
          <a:prstGeom prst="rect">
            <a:avLst/>
          </a:prstGeom>
        </p:spPr>
      </p:pic>
      <p:pic>
        <p:nvPicPr>
          <p:cNvPr id="16" name="Picture 15">
            <a:extLst>
              <a:ext uri="{FF2B5EF4-FFF2-40B4-BE49-F238E27FC236}">
                <a16:creationId xmlns:a16="http://schemas.microsoft.com/office/drawing/2014/main" id="{9FD4EDA0-087E-444F-9048-F862402B3981}"/>
              </a:ext>
            </a:extLst>
          </p:cNvPr>
          <p:cNvPicPr>
            <a:picLocks noChangeAspect="1"/>
          </p:cNvPicPr>
          <p:nvPr/>
        </p:nvPicPr>
        <p:blipFill>
          <a:blip r:embed="rId4"/>
          <a:stretch>
            <a:fillRect/>
          </a:stretch>
        </p:blipFill>
        <p:spPr>
          <a:xfrm>
            <a:off x="6462813" y="4687440"/>
            <a:ext cx="2058730" cy="2064944"/>
          </a:xfrm>
          <a:prstGeom prst="rect">
            <a:avLst/>
          </a:prstGeom>
        </p:spPr>
      </p:pic>
      <p:sp>
        <p:nvSpPr>
          <p:cNvPr id="2" name="Title 1"/>
          <p:cNvSpPr>
            <a:spLocks noGrp="1"/>
          </p:cNvSpPr>
          <p:nvPr>
            <p:ph type="title"/>
          </p:nvPr>
        </p:nvSpPr>
        <p:spPr>
          <a:xfrm>
            <a:off x="552098" y="367131"/>
            <a:ext cx="11208101" cy="627812"/>
          </a:xfrm>
        </p:spPr>
        <p:txBody>
          <a:bodyPr/>
          <a:lstStyle/>
          <a:p>
            <a:r>
              <a:rPr lang="en-US" dirty="0">
                <a:solidFill>
                  <a:srgbClr val="C00000"/>
                </a:solidFill>
              </a:rPr>
              <a:t>Exercise: </a:t>
            </a:r>
            <a:r>
              <a:rPr lang="en-US" sz="3200" dirty="0">
                <a:solidFill>
                  <a:schemeClr val="accent1">
                    <a:lumMod val="75000"/>
                  </a:schemeClr>
                </a:solidFill>
              </a:rPr>
              <a:t>Which kernel goes with which output image?</a:t>
            </a:r>
            <a:endParaRPr lang="en-US" dirty="0">
              <a:solidFill>
                <a:schemeClr val="accent1">
                  <a:lumMod val="75000"/>
                </a:schemeClr>
              </a:solidFill>
            </a:endParaRPr>
          </a:p>
        </p:txBody>
      </p:sp>
      <p:graphicFrame>
        <p:nvGraphicFramePr>
          <p:cNvPr id="9" name="Table 8"/>
          <p:cNvGraphicFramePr>
            <a:graphicFrameLocks noGrp="1"/>
          </p:cNvGraphicFramePr>
          <p:nvPr/>
        </p:nvGraphicFramePr>
        <p:xfrm>
          <a:off x="3864547" y="1862668"/>
          <a:ext cx="1701798" cy="1566333"/>
        </p:xfrm>
        <a:graphic>
          <a:graphicData uri="http://schemas.openxmlformats.org/drawingml/2006/table">
            <a:tbl>
              <a:tblPr firstRow="1" bandRow="1">
                <a:tableStyleId>{2D5ABB26-0587-4C30-8999-92F81FD0307C}</a:tableStyleId>
              </a:tblPr>
              <a:tblGrid>
                <a:gridCol w="567266">
                  <a:extLst>
                    <a:ext uri="{9D8B030D-6E8A-4147-A177-3AD203B41FA5}">
                      <a16:colId xmlns:a16="http://schemas.microsoft.com/office/drawing/2014/main" val="20000"/>
                    </a:ext>
                  </a:extLst>
                </a:gridCol>
                <a:gridCol w="567266">
                  <a:extLst>
                    <a:ext uri="{9D8B030D-6E8A-4147-A177-3AD203B41FA5}">
                      <a16:colId xmlns:a16="http://schemas.microsoft.com/office/drawing/2014/main" val="20001"/>
                    </a:ext>
                  </a:extLst>
                </a:gridCol>
                <a:gridCol w="567266">
                  <a:extLst>
                    <a:ext uri="{9D8B030D-6E8A-4147-A177-3AD203B41FA5}">
                      <a16:colId xmlns:a16="http://schemas.microsoft.com/office/drawing/2014/main" val="20002"/>
                    </a:ext>
                  </a:extLst>
                </a:gridCol>
              </a:tblGrid>
              <a:tr h="522111">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r>
                        <a:rPr lang="en-US" sz="28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10" name="Table 9"/>
          <p:cNvGraphicFramePr>
            <a:graphicFrameLocks noGrp="1"/>
          </p:cNvGraphicFramePr>
          <p:nvPr/>
        </p:nvGraphicFramePr>
        <p:xfrm>
          <a:off x="6379145" y="1862667"/>
          <a:ext cx="1701798" cy="1566333"/>
        </p:xfrm>
        <a:graphic>
          <a:graphicData uri="http://schemas.openxmlformats.org/drawingml/2006/table">
            <a:tbl>
              <a:tblPr firstRow="1" bandRow="1">
                <a:tableStyleId>{2D5ABB26-0587-4C30-8999-92F81FD0307C}</a:tableStyleId>
              </a:tblPr>
              <a:tblGrid>
                <a:gridCol w="567266">
                  <a:extLst>
                    <a:ext uri="{9D8B030D-6E8A-4147-A177-3AD203B41FA5}">
                      <a16:colId xmlns:a16="http://schemas.microsoft.com/office/drawing/2014/main" val="20000"/>
                    </a:ext>
                  </a:extLst>
                </a:gridCol>
                <a:gridCol w="567266">
                  <a:extLst>
                    <a:ext uri="{9D8B030D-6E8A-4147-A177-3AD203B41FA5}">
                      <a16:colId xmlns:a16="http://schemas.microsoft.com/office/drawing/2014/main" val="20001"/>
                    </a:ext>
                  </a:extLst>
                </a:gridCol>
                <a:gridCol w="567266">
                  <a:extLst>
                    <a:ext uri="{9D8B030D-6E8A-4147-A177-3AD203B41FA5}">
                      <a16:colId xmlns:a16="http://schemas.microsoft.com/office/drawing/2014/main" val="20002"/>
                    </a:ext>
                  </a:extLst>
                </a:gridCol>
              </a:tblGrid>
              <a:tr h="522111">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11" name="Table 10"/>
          <p:cNvGraphicFramePr>
            <a:graphicFrameLocks noGrp="1"/>
          </p:cNvGraphicFramePr>
          <p:nvPr/>
        </p:nvGraphicFramePr>
        <p:xfrm>
          <a:off x="9002498" y="1849005"/>
          <a:ext cx="2311400" cy="2093749"/>
        </p:xfrm>
        <a:graphic>
          <a:graphicData uri="http://schemas.openxmlformats.org/drawingml/2006/table">
            <a:tbl>
              <a:tblPr firstRow="1" bandRow="1">
                <a:tableStyleId>{2D5ABB26-0587-4C30-8999-92F81FD0307C}</a:tableStyleId>
              </a:tblPr>
              <a:tblGrid>
                <a:gridCol w="635000">
                  <a:extLst>
                    <a:ext uri="{9D8B030D-6E8A-4147-A177-3AD203B41FA5}">
                      <a16:colId xmlns:a16="http://schemas.microsoft.com/office/drawing/2014/main" val="20000"/>
                    </a:ext>
                  </a:extLst>
                </a:gridCol>
                <a:gridCol w="558800">
                  <a:extLst>
                    <a:ext uri="{9D8B030D-6E8A-4147-A177-3AD203B41FA5}">
                      <a16:colId xmlns:a16="http://schemas.microsoft.com/office/drawing/2014/main" val="20001"/>
                    </a:ext>
                  </a:extLst>
                </a:gridCol>
                <a:gridCol w="558800">
                  <a:extLst>
                    <a:ext uri="{9D8B030D-6E8A-4147-A177-3AD203B41FA5}">
                      <a16:colId xmlns:a16="http://schemas.microsoft.com/office/drawing/2014/main" val="20002"/>
                    </a:ext>
                  </a:extLst>
                </a:gridCol>
                <a:gridCol w="558800">
                  <a:extLst>
                    <a:ext uri="{9D8B030D-6E8A-4147-A177-3AD203B41FA5}">
                      <a16:colId xmlns:a16="http://schemas.microsoft.com/office/drawing/2014/main" val="20003"/>
                    </a:ext>
                  </a:extLst>
                </a:gridCol>
              </a:tblGrid>
              <a:tr h="539269">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480644">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480644">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480644">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13" name="Picture 12">
            <a:extLst>
              <a:ext uri="{FF2B5EF4-FFF2-40B4-BE49-F238E27FC236}">
                <a16:creationId xmlns:a16="http://schemas.microsoft.com/office/drawing/2014/main" id="{E680ADA5-5655-4FA9-9896-32BF046052E0}"/>
              </a:ext>
            </a:extLst>
          </p:cNvPr>
          <p:cNvPicPr>
            <a:picLocks noChangeAspect="1"/>
          </p:cNvPicPr>
          <p:nvPr/>
        </p:nvPicPr>
        <p:blipFill>
          <a:blip r:embed="rId5"/>
          <a:stretch>
            <a:fillRect/>
          </a:stretch>
        </p:blipFill>
        <p:spPr>
          <a:xfrm>
            <a:off x="552098" y="1826271"/>
            <a:ext cx="2139215" cy="2139215"/>
          </a:xfrm>
          <a:prstGeom prst="rect">
            <a:avLst/>
          </a:prstGeom>
        </p:spPr>
      </p:pic>
      <p:sp>
        <p:nvSpPr>
          <p:cNvPr id="3" name="TextBox 2">
            <a:extLst>
              <a:ext uri="{FF2B5EF4-FFF2-40B4-BE49-F238E27FC236}">
                <a16:creationId xmlns:a16="http://schemas.microsoft.com/office/drawing/2014/main" id="{121B72DE-EB3A-4E0B-968A-21E01A8C5242}"/>
              </a:ext>
            </a:extLst>
          </p:cNvPr>
          <p:cNvSpPr txBox="1"/>
          <p:nvPr/>
        </p:nvSpPr>
        <p:spPr>
          <a:xfrm>
            <a:off x="3864547" y="1303613"/>
            <a:ext cx="55335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K1</a:t>
            </a:r>
          </a:p>
        </p:txBody>
      </p:sp>
      <p:sp>
        <p:nvSpPr>
          <p:cNvPr id="12" name="TextBox 11">
            <a:extLst>
              <a:ext uri="{FF2B5EF4-FFF2-40B4-BE49-F238E27FC236}">
                <a16:creationId xmlns:a16="http://schemas.microsoft.com/office/drawing/2014/main" id="{4CEB618C-96B1-4BAE-B555-11CFFA60EFD4}"/>
              </a:ext>
            </a:extLst>
          </p:cNvPr>
          <p:cNvSpPr txBox="1"/>
          <p:nvPr/>
        </p:nvSpPr>
        <p:spPr>
          <a:xfrm>
            <a:off x="6314983" y="1303613"/>
            <a:ext cx="55335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K2</a:t>
            </a:r>
          </a:p>
        </p:txBody>
      </p:sp>
      <p:sp>
        <p:nvSpPr>
          <p:cNvPr id="17" name="TextBox 16">
            <a:extLst>
              <a:ext uri="{FF2B5EF4-FFF2-40B4-BE49-F238E27FC236}">
                <a16:creationId xmlns:a16="http://schemas.microsoft.com/office/drawing/2014/main" id="{35959E2C-4419-4561-8395-840466E3720F}"/>
              </a:ext>
            </a:extLst>
          </p:cNvPr>
          <p:cNvSpPr txBox="1"/>
          <p:nvPr/>
        </p:nvSpPr>
        <p:spPr>
          <a:xfrm>
            <a:off x="8978489" y="1291066"/>
            <a:ext cx="55335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K3</a:t>
            </a:r>
          </a:p>
        </p:txBody>
      </p:sp>
      <p:sp>
        <p:nvSpPr>
          <p:cNvPr id="18" name="TextBox 17">
            <a:extLst>
              <a:ext uri="{FF2B5EF4-FFF2-40B4-BE49-F238E27FC236}">
                <a16:creationId xmlns:a16="http://schemas.microsoft.com/office/drawing/2014/main" id="{2DC6E099-D02A-4440-B7B7-7177E2A96972}"/>
              </a:ext>
            </a:extLst>
          </p:cNvPr>
          <p:cNvSpPr txBox="1"/>
          <p:nvPr/>
        </p:nvSpPr>
        <p:spPr>
          <a:xfrm>
            <a:off x="3670458" y="4174521"/>
            <a:ext cx="74411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Im1</a:t>
            </a:r>
          </a:p>
        </p:txBody>
      </p:sp>
      <p:sp>
        <p:nvSpPr>
          <p:cNvPr id="19" name="TextBox 18">
            <a:extLst>
              <a:ext uri="{FF2B5EF4-FFF2-40B4-BE49-F238E27FC236}">
                <a16:creationId xmlns:a16="http://schemas.microsoft.com/office/drawing/2014/main" id="{7C01622E-735B-4D10-B215-0AA92F53103D}"/>
              </a:ext>
            </a:extLst>
          </p:cNvPr>
          <p:cNvSpPr txBox="1"/>
          <p:nvPr/>
        </p:nvSpPr>
        <p:spPr>
          <a:xfrm>
            <a:off x="6462813" y="4149506"/>
            <a:ext cx="74411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Im2</a:t>
            </a:r>
          </a:p>
        </p:txBody>
      </p:sp>
      <p:sp>
        <p:nvSpPr>
          <p:cNvPr id="20" name="TextBox 19">
            <a:extLst>
              <a:ext uri="{FF2B5EF4-FFF2-40B4-BE49-F238E27FC236}">
                <a16:creationId xmlns:a16="http://schemas.microsoft.com/office/drawing/2014/main" id="{651F0A9A-B0F3-4A62-8D6A-88A2B73A7B59}"/>
              </a:ext>
            </a:extLst>
          </p:cNvPr>
          <p:cNvSpPr txBox="1"/>
          <p:nvPr/>
        </p:nvSpPr>
        <p:spPr>
          <a:xfrm>
            <a:off x="9159789" y="4160149"/>
            <a:ext cx="74411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Im3</a:t>
            </a:r>
          </a:p>
        </p:txBody>
      </p:sp>
      <p:sp>
        <p:nvSpPr>
          <p:cNvPr id="21" name="TextBox 20">
            <a:extLst>
              <a:ext uri="{FF2B5EF4-FFF2-40B4-BE49-F238E27FC236}">
                <a16:creationId xmlns:a16="http://schemas.microsoft.com/office/drawing/2014/main" id="{9D0A6D3C-44F1-496F-A5F8-1DA6B1E83AC2}"/>
              </a:ext>
            </a:extLst>
          </p:cNvPr>
          <p:cNvSpPr txBox="1"/>
          <p:nvPr/>
        </p:nvSpPr>
        <p:spPr>
          <a:xfrm>
            <a:off x="491995" y="1285643"/>
            <a:ext cx="96212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Input</a:t>
            </a:r>
          </a:p>
        </p:txBody>
      </p:sp>
    </p:spTree>
    <p:extLst>
      <p:ext uri="{BB962C8B-B14F-4D97-AF65-F5344CB8AC3E}">
        <p14:creationId xmlns:p14="http://schemas.microsoft.com/office/powerpoint/2010/main" val="258526283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8738171-2BD3-416C-9F8B-81B33E340D91}"/>
              </a:ext>
            </a:extLst>
          </p:cNvPr>
          <p:cNvPicPr>
            <a:picLocks noChangeAspect="1"/>
          </p:cNvPicPr>
          <p:nvPr/>
        </p:nvPicPr>
        <p:blipFill>
          <a:blip r:embed="rId2"/>
          <a:stretch>
            <a:fillRect/>
          </a:stretch>
        </p:blipFill>
        <p:spPr>
          <a:xfrm>
            <a:off x="9255168" y="4707982"/>
            <a:ext cx="2058730" cy="2054641"/>
          </a:xfrm>
          <a:prstGeom prst="rect">
            <a:avLst/>
          </a:prstGeom>
        </p:spPr>
      </p:pic>
      <p:pic>
        <p:nvPicPr>
          <p:cNvPr id="15" name="Picture 14">
            <a:extLst>
              <a:ext uri="{FF2B5EF4-FFF2-40B4-BE49-F238E27FC236}">
                <a16:creationId xmlns:a16="http://schemas.microsoft.com/office/drawing/2014/main" id="{69076910-17BD-451F-9E9E-99C6A9B3E457}"/>
              </a:ext>
            </a:extLst>
          </p:cNvPr>
          <p:cNvPicPr>
            <a:picLocks noChangeAspect="1"/>
          </p:cNvPicPr>
          <p:nvPr/>
        </p:nvPicPr>
        <p:blipFill>
          <a:blip r:embed="rId3"/>
          <a:stretch>
            <a:fillRect/>
          </a:stretch>
        </p:blipFill>
        <p:spPr>
          <a:xfrm>
            <a:off x="3670458" y="4697742"/>
            <a:ext cx="2058730" cy="2064881"/>
          </a:xfrm>
          <a:prstGeom prst="rect">
            <a:avLst/>
          </a:prstGeom>
        </p:spPr>
      </p:pic>
      <p:pic>
        <p:nvPicPr>
          <p:cNvPr id="16" name="Picture 15">
            <a:extLst>
              <a:ext uri="{FF2B5EF4-FFF2-40B4-BE49-F238E27FC236}">
                <a16:creationId xmlns:a16="http://schemas.microsoft.com/office/drawing/2014/main" id="{9FD4EDA0-087E-444F-9048-F862402B3981}"/>
              </a:ext>
            </a:extLst>
          </p:cNvPr>
          <p:cNvPicPr>
            <a:picLocks noChangeAspect="1"/>
          </p:cNvPicPr>
          <p:nvPr/>
        </p:nvPicPr>
        <p:blipFill>
          <a:blip r:embed="rId4"/>
          <a:stretch>
            <a:fillRect/>
          </a:stretch>
        </p:blipFill>
        <p:spPr>
          <a:xfrm>
            <a:off x="6462813" y="4687440"/>
            <a:ext cx="2058730" cy="2064944"/>
          </a:xfrm>
          <a:prstGeom prst="rect">
            <a:avLst/>
          </a:prstGeom>
        </p:spPr>
      </p:pic>
      <p:sp>
        <p:nvSpPr>
          <p:cNvPr id="2" name="Title 1"/>
          <p:cNvSpPr>
            <a:spLocks noGrp="1"/>
          </p:cNvSpPr>
          <p:nvPr>
            <p:ph type="title"/>
          </p:nvPr>
        </p:nvSpPr>
        <p:spPr>
          <a:xfrm>
            <a:off x="552098" y="367131"/>
            <a:ext cx="11208101" cy="627812"/>
          </a:xfrm>
        </p:spPr>
        <p:txBody>
          <a:bodyPr/>
          <a:lstStyle/>
          <a:p>
            <a:r>
              <a:rPr lang="en-US" dirty="0">
                <a:solidFill>
                  <a:srgbClr val="C00000"/>
                </a:solidFill>
              </a:rPr>
              <a:t>Exercise: </a:t>
            </a:r>
            <a:r>
              <a:rPr lang="en-US" sz="3200" dirty="0">
                <a:solidFill>
                  <a:schemeClr val="accent1">
                    <a:lumMod val="75000"/>
                  </a:schemeClr>
                </a:solidFill>
              </a:rPr>
              <a:t>Which kernel goes with which output image?</a:t>
            </a:r>
            <a:endParaRPr lang="en-US" dirty="0">
              <a:solidFill>
                <a:schemeClr val="accent1">
                  <a:lumMod val="75000"/>
                </a:schemeClr>
              </a:solidFill>
            </a:endParaRPr>
          </a:p>
        </p:txBody>
      </p:sp>
      <p:graphicFrame>
        <p:nvGraphicFramePr>
          <p:cNvPr id="9" name="Table 8"/>
          <p:cNvGraphicFramePr>
            <a:graphicFrameLocks noGrp="1"/>
          </p:cNvGraphicFramePr>
          <p:nvPr/>
        </p:nvGraphicFramePr>
        <p:xfrm>
          <a:off x="3864547" y="1862668"/>
          <a:ext cx="1701798" cy="1566333"/>
        </p:xfrm>
        <a:graphic>
          <a:graphicData uri="http://schemas.openxmlformats.org/drawingml/2006/table">
            <a:tbl>
              <a:tblPr firstRow="1" bandRow="1">
                <a:tableStyleId>{2D5ABB26-0587-4C30-8999-92F81FD0307C}</a:tableStyleId>
              </a:tblPr>
              <a:tblGrid>
                <a:gridCol w="567266">
                  <a:extLst>
                    <a:ext uri="{9D8B030D-6E8A-4147-A177-3AD203B41FA5}">
                      <a16:colId xmlns:a16="http://schemas.microsoft.com/office/drawing/2014/main" val="20000"/>
                    </a:ext>
                  </a:extLst>
                </a:gridCol>
                <a:gridCol w="567266">
                  <a:extLst>
                    <a:ext uri="{9D8B030D-6E8A-4147-A177-3AD203B41FA5}">
                      <a16:colId xmlns:a16="http://schemas.microsoft.com/office/drawing/2014/main" val="20001"/>
                    </a:ext>
                  </a:extLst>
                </a:gridCol>
                <a:gridCol w="567266">
                  <a:extLst>
                    <a:ext uri="{9D8B030D-6E8A-4147-A177-3AD203B41FA5}">
                      <a16:colId xmlns:a16="http://schemas.microsoft.com/office/drawing/2014/main" val="20002"/>
                    </a:ext>
                  </a:extLst>
                </a:gridCol>
              </a:tblGrid>
              <a:tr h="522111">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r>
                        <a:rPr lang="en-US" sz="28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10" name="Table 9"/>
          <p:cNvGraphicFramePr>
            <a:graphicFrameLocks noGrp="1"/>
          </p:cNvGraphicFramePr>
          <p:nvPr/>
        </p:nvGraphicFramePr>
        <p:xfrm>
          <a:off x="6379145" y="1862667"/>
          <a:ext cx="1701798" cy="1566333"/>
        </p:xfrm>
        <a:graphic>
          <a:graphicData uri="http://schemas.openxmlformats.org/drawingml/2006/table">
            <a:tbl>
              <a:tblPr firstRow="1" bandRow="1">
                <a:tableStyleId>{2D5ABB26-0587-4C30-8999-92F81FD0307C}</a:tableStyleId>
              </a:tblPr>
              <a:tblGrid>
                <a:gridCol w="567266">
                  <a:extLst>
                    <a:ext uri="{9D8B030D-6E8A-4147-A177-3AD203B41FA5}">
                      <a16:colId xmlns:a16="http://schemas.microsoft.com/office/drawing/2014/main" val="20000"/>
                    </a:ext>
                  </a:extLst>
                </a:gridCol>
                <a:gridCol w="567266">
                  <a:extLst>
                    <a:ext uri="{9D8B030D-6E8A-4147-A177-3AD203B41FA5}">
                      <a16:colId xmlns:a16="http://schemas.microsoft.com/office/drawing/2014/main" val="20001"/>
                    </a:ext>
                  </a:extLst>
                </a:gridCol>
                <a:gridCol w="567266">
                  <a:extLst>
                    <a:ext uri="{9D8B030D-6E8A-4147-A177-3AD203B41FA5}">
                      <a16:colId xmlns:a16="http://schemas.microsoft.com/office/drawing/2014/main" val="20002"/>
                    </a:ext>
                  </a:extLst>
                </a:gridCol>
              </a:tblGrid>
              <a:tr h="522111">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11" name="Table 10"/>
          <p:cNvGraphicFramePr>
            <a:graphicFrameLocks noGrp="1"/>
          </p:cNvGraphicFramePr>
          <p:nvPr/>
        </p:nvGraphicFramePr>
        <p:xfrm>
          <a:off x="9002498" y="1849005"/>
          <a:ext cx="2311400" cy="2093749"/>
        </p:xfrm>
        <a:graphic>
          <a:graphicData uri="http://schemas.openxmlformats.org/drawingml/2006/table">
            <a:tbl>
              <a:tblPr firstRow="1" bandRow="1">
                <a:tableStyleId>{2D5ABB26-0587-4C30-8999-92F81FD0307C}</a:tableStyleId>
              </a:tblPr>
              <a:tblGrid>
                <a:gridCol w="635000">
                  <a:extLst>
                    <a:ext uri="{9D8B030D-6E8A-4147-A177-3AD203B41FA5}">
                      <a16:colId xmlns:a16="http://schemas.microsoft.com/office/drawing/2014/main" val="20000"/>
                    </a:ext>
                  </a:extLst>
                </a:gridCol>
                <a:gridCol w="558800">
                  <a:extLst>
                    <a:ext uri="{9D8B030D-6E8A-4147-A177-3AD203B41FA5}">
                      <a16:colId xmlns:a16="http://schemas.microsoft.com/office/drawing/2014/main" val="20001"/>
                    </a:ext>
                  </a:extLst>
                </a:gridCol>
                <a:gridCol w="558800">
                  <a:extLst>
                    <a:ext uri="{9D8B030D-6E8A-4147-A177-3AD203B41FA5}">
                      <a16:colId xmlns:a16="http://schemas.microsoft.com/office/drawing/2014/main" val="20002"/>
                    </a:ext>
                  </a:extLst>
                </a:gridCol>
                <a:gridCol w="558800">
                  <a:extLst>
                    <a:ext uri="{9D8B030D-6E8A-4147-A177-3AD203B41FA5}">
                      <a16:colId xmlns:a16="http://schemas.microsoft.com/office/drawing/2014/main" val="20003"/>
                    </a:ext>
                  </a:extLst>
                </a:gridCol>
              </a:tblGrid>
              <a:tr h="539269">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480644">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480644">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480644">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13" name="Picture 12">
            <a:extLst>
              <a:ext uri="{FF2B5EF4-FFF2-40B4-BE49-F238E27FC236}">
                <a16:creationId xmlns:a16="http://schemas.microsoft.com/office/drawing/2014/main" id="{E680ADA5-5655-4FA9-9896-32BF046052E0}"/>
              </a:ext>
            </a:extLst>
          </p:cNvPr>
          <p:cNvPicPr>
            <a:picLocks noChangeAspect="1"/>
          </p:cNvPicPr>
          <p:nvPr/>
        </p:nvPicPr>
        <p:blipFill>
          <a:blip r:embed="rId5"/>
          <a:stretch>
            <a:fillRect/>
          </a:stretch>
        </p:blipFill>
        <p:spPr>
          <a:xfrm>
            <a:off x="552098" y="1826271"/>
            <a:ext cx="2139215" cy="2139215"/>
          </a:xfrm>
          <a:prstGeom prst="rect">
            <a:avLst/>
          </a:prstGeom>
        </p:spPr>
      </p:pic>
      <p:sp>
        <p:nvSpPr>
          <p:cNvPr id="3" name="TextBox 2">
            <a:extLst>
              <a:ext uri="{FF2B5EF4-FFF2-40B4-BE49-F238E27FC236}">
                <a16:creationId xmlns:a16="http://schemas.microsoft.com/office/drawing/2014/main" id="{121B72DE-EB3A-4E0B-968A-21E01A8C5242}"/>
              </a:ext>
            </a:extLst>
          </p:cNvPr>
          <p:cNvSpPr txBox="1"/>
          <p:nvPr/>
        </p:nvSpPr>
        <p:spPr>
          <a:xfrm>
            <a:off x="3864547" y="1303613"/>
            <a:ext cx="55335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K1</a:t>
            </a:r>
          </a:p>
        </p:txBody>
      </p:sp>
      <p:sp>
        <p:nvSpPr>
          <p:cNvPr id="12" name="TextBox 11">
            <a:extLst>
              <a:ext uri="{FF2B5EF4-FFF2-40B4-BE49-F238E27FC236}">
                <a16:creationId xmlns:a16="http://schemas.microsoft.com/office/drawing/2014/main" id="{4CEB618C-96B1-4BAE-B555-11CFFA60EFD4}"/>
              </a:ext>
            </a:extLst>
          </p:cNvPr>
          <p:cNvSpPr txBox="1"/>
          <p:nvPr/>
        </p:nvSpPr>
        <p:spPr>
          <a:xfrm>
            <a:off x="6314983" y="1303613"/>
            <a:ext cx="55335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K2</a:t>
            </a:r>
          </a:p>
        </p:txBody>
      </p:sp>
      <p:sp>
        <p:nvSpPr>
          <p:cNvPr id="17" name="TextBox 16">
            <a:extLst>
              <a:ext uri="{FF2B5EF4-FFF2-40B4-BE49-F238E27FC236}">
                <a16:creationId xmlns:a16="http://schemas.microsoft.com/office/drawing/2014/main" id="{35959E2C-4419-4561-8395-840466E3720F}"/>
              </a:ext>
            </a:extLst>
          </p:cNvPr>
          <p:cNvSpPr txBox="1"/>
          <p:nvPr/>
        </p:nvSpPr>
        <p:spPr>
          <a:xfrm>
            <a:off x="8978489" y="1291066"/>
            <a:ext cx="55335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K3</a:t>
            </a:r>
          </a:p>
        </p:txBody>
      </p:sp>
      <p:sp>
        <p:nvSpPr>
          <p:cNvPr id="18" name="TextBox 17">
            <a:extLst>
              <a:ext uri="{FF2B5EF4-FFF2-40B4-BE49-F238E27FC236}">
                <a16:creationId xmlns:a16="http://schemas.microsoft.com/office/drawing/2014/main" id="{2DC6E099-D02A-4440-B7B7-7177E2A96972}"/>
              </a:ext>
            </a:extLst>
          </p:cNvPr>
          <p:cNvSpPr txBox="1"/>
          <p:nvPr/>
        </p:nvSpPr>
        <p:spPr>
          <a:xfrm>
            <a:off x="3670458" y="4174521"/>
            <a:ext cx="74411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Im1</a:t>
            </a:r>
          </a:p>
        </p:txBody>
      </p:sp>
      <p:sp>
        <p:nvSpPr>
          <p:cNvPr id="19" name="TextBox 18">
            <a:extLst>
              <a:ext uri="{FF2B5EF4-FFF2-40B4-BE49-F238E27FC236}">
                <a16:creationId xmlns:a16="http://schemas.microsoft.com/office/drawing/2014/main" id="{7C01622E-735B-4D10-B215-0AA92F53103D}"/>
              </a:ext>
            </a:extLst>
          </p:cNvPr>
          <p:cNvSpPr txBox="1"/>
          <p:nvPr/>
        </p:nvSpPr>
        <p:spPr>
          <a:xfrm>
            <a:off x="6462813" y="4149506"/>
            <a:ext cx="74411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Im2</a:t>
            </a:r>
          </a:p>
        </p:txBody>
      </p:sp>
      <p:sp>
        <p:nvSpPr>
          <p:cNvPr id="20" name="TextBox 19">
            <a:extLst>
              <a:ext uri="{FF2B5EF4-FFF2-40B4-BE49-F238E27FC236}">
                <a16:creationId xmlns:a16="http://schemas.microsoft.com/office/drawing/2014/main" id="{651F0A9A-B0F3-4A62-8D6A-88A2B73A7B59}"/>
              </a:ext>
            </a:extLst>
          </p:cNvPr>
          <p:cNvSpPr txBox="1"/>
          <p:nvPr/>
        </p:nvSpPr>
        <p:spPr>
          <a:xfrm>
            <a:off x="9159789" y="4160149"/>
            <a:ext cx="74411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Im3</a:t>
            </a:r>
          </a:p>
        </p:txBody>
      </p:sp>
      <p:sp>
        <p:nvSpPr>
          <p:cNvPr id="21" name="TextBox 20">
            <a:extLst>
              <a:ext uri="{FF2B5EF4-FFF2-40B4-BE49-F238E27FC236}">
                <a16:creationId xmlns:a16="http://schemas.microsoft.com/office/drawing/2014/main" id="{9D0A6D3C-44F1-496F-A5F8-1DA6B1E83AC2}"/>
              </a:ext>
            </a:extLst>
          </p:cNvPr>
          <p:cNvSpPr txBox="1"/>
          <p:nvPr/>
        </p:nvSpPr>
        <p:spPr>
          <a:xfrm>
            <a:off x="491995" y="1285643"/>
            <a:ext cx="96212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Input</a:t>
            </a:r>
          </a:p>
        </p:txBody>
      </p:sp>
      <p:cxnSp>
        <p:nvCxnSpPr>
          <p:cNvPr id="5" name="Straight Arrow Connector 4">
            <a:extLst>
              <a:ext uri="{FF2B5EF4-FFF2-40B4-BE49-F238E27FC236}">
                <a16:creationId xmlns:a16="http://schemas.microsoft.com/office/drawing/2014/main" id="{09189894-6BD3-4535-9AAF-71B4FA406AD1}"/>
              </a:ext>
            </a:extLst>
          </p:cNvPr>
          <p:cNvCxnSpPr>
            <a:cxnSpLocks/>
          </p:cNvCxnSpPr>
          <p:nvPr/>
        </p:nvCxnSpPr>
        <p:spPr>
          <a:xfrm>
            <a:off x="4930422" y="3594447"/>
            <a:ext cx="4048067" cy="816669"/>
          </a:xfrm>
          <a:prstGeom prst="straightConnector1">
            <a:avLst/>
          </a:prstGeom>
          <a:ln w="508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36B075A3-3847-4360-8FF3-21778878D148}"/>
              </a:ext>
            </a:extLst>
          </p:cNvPr>
          <p:cNvCxnSpPr>
            <a:cxnSpLocks/>
          </p:cNvCxnSpPr>
          <p:nvPr/>
        </p:nvCxnSpPr>
        <p:spPr>
          <a:xfrm flipH="1">
            <a:off x="4786313" y="3700463"/>
            <a:ext cx="2471737" cy="757237"/>
          </a:xfrm>
          <a:prstGeom prst="straightConnector1">
            <a:avLst/>
          </a:prstGeom>
          <a:ln w="508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E31D26C2-9CE3-4EE7-8C3D-8E643C3B4C73}"/>
              </a:ext>
            </a:extLst>
          </p:cNvPr>
          <p:cNvCxnSpPr>
            <a:cxnSpLocks/>
          </p:cNvCxnSpPr>
          <p:nvPr/>
        </p:nvCxnSpPr>
        <p:spPr>
          <a:xfrm flipH="1">
            <a:off x="7475749" y="3666661"/>
            <a:ext cx="1168190" cy="855332"/>
          </a:xfrm>
          <a:prstGeom prst="straightConnector1">
            <a:avLst/>
          </a:prstGeom>
          <a:ln w="508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23903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10"/>
          <p:cNvSpPr txBox="1">
            <a:spLocks noGrp="1"/>
          </p:cNvSpPr>
          <p:nvPr>
            <p:ph type="title"/>
          </p:nvPr>
        </p:nvSpPr>
        <p:spPr>
          <a:xfrm>
            <a:off x="552099" y="367131"/>
            <a:ext cx="10515600" cy="627812"/>
          </a:xfrm>
          <a:prstGeom prst="rect">
            <a:avLst/>
          </a:prstGeom>
          <a:noFill/>
          <a:ln>
            <a:noFill/>
          </a:ln>
        </p:spPr>
        <p:txBody>
          <a:bodyPr spcFirstLastPara="1" wrap="square" lIns="91425" tIns="45700" rIns="91425" bIns="45700" anchor="t" anchorCtr="0">
            <a:noAutofit/>
          </a:bodyPr>
          <a:lstStyle/>
          <a:p>
            <a:pPr lvl="0"/>
            <a:r>
              <a:rPr lang="en-US" dirty="0">
                <a:latin typeface="Calibri Light" panose="020F0302020204030204" pitchFamily="34" charset="0"/>
                <a:cs typeface="Calibri Light" panose="020F0302020204030204" pitchFamily="34" charset="0"/>
              </a:rPr>
              <a:t>Image Features</a:t>
            </a:r>
            <a:endParaRPr dirty="0">
              <a:latin typeface="Calibri Light" panose="020F0302020204030204" pitchFamily="34" charset="0"/>
              <a:cs typeface="Calibri Light" panose="020F0302020204030204" pitchFamily="34" charset="0"/>
            </a:endParaRPr>
          </a:p>
        </p:txBody>
      </p:sp>
      <p:sp>
        <p:nvSpPr>
          <p:cNvPr id="149" name="Google Shape;149;p10"/>
          <p:cNvSpPr txBox="1">
            <a:spLocks noGrp="1"/>
          </p:cNvSpPr>
          <p:nvPr>
            <p:ph type="body" idx="1"/>
          </p:nvPr>
        </p:nvSpPr>
        <p:spPr>
          <a:xfrm>
            <a:off x="552099" y="1113178"/>
            <a:ext cx="11213988" cy="514033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F5496"/>
              </a:buClr>
              <a:buSzPts val="2800"/>
              <a:buFont typeface="Noto Sans Symbols"/>
              <a:buNone/>
            </a:pPr>
            <a:r>
              <a:rPr lang="en-US" dirty="0"/>
              <a:t>Raw Data</a:t>
            </a:r>
          </a:p>
        </p:txBody>
      </p:sp>
      <p:graphicFrame>
        <p:nvGraphicFramePr>
          <p:cNvPr id="150" name="Google Shape;150;p10"/>
          <p:cNvGraphicFramePr/>
          <p:nvPr/>
        </p:nvGraphicFramePr>
        <p:xfrm>
          <a:off x="4532113" y="2126948"/>
          <a:ext cx="5303475" cy="3617850"/>
        </p:xfrm>
        <a:graphic>
          <a:graphicData uri="http://schemas.openxmlformats.org/drawingml/2006/table">
            <a:tbl>
              <a:tblPr firstRow="1" bandRow="1">
                <a:noFill/>
              </a:tblPr>
              <a:tblGrid>
                <a:gridCol w="589275">
                  <a:extLst>
                    <a:ext uri="{9D8B030D-6E8A-4147-A177-3AD203B41FA5}">
                      <a16:colId xmlns:a16="http://schemas.microsoft.com/office/drawing/2014/main" val="20000"/>
                    </a:ext>
                  </a:extLst>
                </a:gridCol>
                <a:gridCol w="589275">
                  <a:extLst>
                    <a:ext uri="{9D8B030D-6E8A-4147-A177-3AD203B41FA5}">
                      <a16:colId xmlns:a16="http://schemas.microsoft.com/office/drawing/2014/main" val="20001"/>
                    </a:ext>
                  </a:extLst>
                </a:gridCol>
                <a:gridCol w="589275">
                  <a:extLst>
                    <a:ext uri="{9D8B030D-6E8A-4147-A177-3AD203B41FA5}">
                      <a16:colId xmlns:a16="http://schemas.microsoft.com/office/drawing/2014/main" val="20002"/>
                    </a:ext>
                  </a:extLst>
                </a:gridCol>
                <a:gridCol w="589275">
                  <a:extLst>
                    <a:ext uri="{9D8B030D-6E8A-4147-A177-3AD203B41FA5}">
                      <a16:colId xmlns:a16="http://schemas.microsoft.com/office/drawing/2014/main" val="20003"/>
                    </a:ext>
                  </a:extLst>
                </a:gridCol>
                <a:gridCol w="589275">
                  <a:extLst>
                    <a:ext uri="{9D8B030D-6E8A-4147-A177-3AD203B41FA5}">
                      <a16:colId xmlns:a16="http://schemas.microsoft.com/office/drawing/2014/main" val="20004"/>
                    </a:ext>
                  </a:extLst>
                </a:gridCol>
                <a:gridCol w="589275">
                  <a:extLst>
                    <a:ext uri="{9D8B030D-6E8A-4147-A177-3AD203B41FA5}">
                      <a16:colId xmlns:a16="http://schemas.microsoft.com/office/drawing/2014/main" val="20005"/>
                    </a:ext>
                  </a:extLst>
                </a:gridCol>
                <a:gridCol w="589275">
                  <a:extLst>
                    <a:ext uri="{9D8B030D-6E8A-4147-A177-3AD203B41FA5}">
                      <a16:colId xmlns:a16="http://schemas.microsoft.com/office/drawing/2014/main" val="20006"/>
                    </a:ext>
                  </a:extLst>
                </a:gridCol>
                <a:gridCol w="589275">
                  <a:extLst>
                    <a:ext uri="{9D8B030D-6E8A-4147-A177-3AD203B41FA5}">
                      <a16:colId xmlns:a16="http://schemas.microsoft.com/office/drawing/2014/main" val="20007"/>
                    </a:ext>
                  </a:extLst>
                </a:gridCol>
                <a:gridCol w="589275">
                  <a:extLst>
                    <a:ext uri="{9D8B030D-6E8A-4147-A177-3AD203B41FA5}">
                      <a16:colId xmlns:a16="http://schemas.microsoft.com/office/drawing/2014/main" val="20008"/>
                    </a:ext>
                  </a:extLst>
                </a:gridCol>
              </a:tblGrid>
              <a:tr h="602975">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602975">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602975">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602975">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602975">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602975">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bl>
          </a:graphicData>
        </a:graphic>
      </p:graphicFrame>
      <p:graphicFrame>
        <p:nvGraphicFramePr>
          <p:cNvPr id="151" name="Google Shape;151;p10"/>
          <p:cNvGraphicFramePr/>
          <p:nvPr/>
        </p:nvGraphicFramePr>
        <p:xfrm>
          <a:off x="4104206" y="2427930"/>
          <a:ext cx="5303475" cy="3617850"/>
        </p:xfrm>
        <a:graphic>
          <a:graphicData uri="http://schemas.openxmlformats.org/drawingml/2006/table">
            <a:tbl>
              <a:tblPr firstRow="1" bandRow="1">
                <a:noFill/>
              </a:tblPr>
              <a:tblGrid>
                <a:gridCol w="589275">
                  <a:extLst>
                    <a:ext uri="{9D8B030D-6E8A-4147-A177-3AD203B41FA5}">
                      <a16:colId xmlns:a16="http://schemas.microsoft.com/office/drawing/2014/main" val="20000"/>
                    </a:ext>
                  </a:extLst>
                </a:gridCol>
                <a:gridCol w="589275">
                  <a:extLst>
                    <a:ext uri="{9D8B030D-6E8A-4147-A177-3AD203B41FA5}">
                      <a16:colId xmlns:a16="http://schemas.microsoft.com/office/drawing/2014/main" val="20001"/>
                    </a:ext>
                  </a:extLst>
                </a:gridCol>
                <a:gridCol w="589275">
                  <a:extLst>
                    <a:ext uri="{9D8B030D-6E8A-4147-A177-3AD203B41FA5}">
                      <a16:colId xmlns:a16="http://schemas.microsoft.com/office/drawing/2014/main" val="20002"/>
                    </a:ext>
                  </a:extLst>
                </a:gridCol>
                <a:gridCol w="589275">
                  <a:extLst>
                    <a:ext uri="{9D8B030D-6E8A-4147-A177-3AD203B41FA5}">
                      <a16:colId xmlns:a16="http://schemas.microsoft.com/office/drawing/2014/main" val="20003"/>
                    </a:ext>
                  </a:extLst>
                </a:gridCol>
                <a:gridCol w="589275">
                  <a:extLst>
                    <a:ext uri="{9D8B030D-6E8A-4147-A177-3AD203B41FA5}">
                      <a16:colId xmlns:a16="http://schemas.microsoft.com/office/drawing/2014/main" val="20004"/>
                    </a:ext>
                  </a:extLst>
                </a:gridCol>
                <a:gridCol w="589275">
                  <a:extLst>
                    <a:ext uri="{9D8B030D-6E8A-4147-A177-3AD203B41FA5}">
                      <a16:colId xmlns:a16="http://schemas.microsoft.com/office/drawing/2014/main" val="20005"/>
                    </a:ext>
                  </a:extLst>
                </a:gridCol>
                <a:gridCol w="589275">
                  <a:extLst>
                    <a:ext uri="{9D8B030D-6E8A-4147-A177-3AD203B41FA5}">
                      <a16:colId xmlns:a16="http://schemas.microsoft.com/office/drawing/2014/main" val="20006"/>
                    </a:ext>
                  </a:extLst>
                </a:gridCol>
                <a:gridCol w="589275">
                  <a:extLst>
                    <a:ext uri="{9D8B030D-6E8A-4147-A177-3AD203B41FA5}">
                      <a16:colId xmlns:a16="http://schemas.microsoft.com/office/drawing/2014/main" val="20007"/>
                    </a:ext>
                  </a:extLst>
                </a:gridCol>
                <a:gridCol w="589275">
                  <a:extLst>
                    <a:ext uri="{9D8B030D-6E8A-4147-A177-3AD203B41FA5}">
                      <a16:colId xmlns:a16="http://schemas.microsoft.com/office/drawing/2014/main" val="20008"/>
                    </a:ext>
                  </a:extLst>
                </a:gridCol>
              </a:tblGrid>
              <a:tr h="602975">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602975">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602975">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602975">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602975">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602975">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bl>
          </a:graphicData>
        </a:graphic>
      </p:graphicFrame>
      <p:graphicFrame>
        <p:nvGraphicFramePr>
          <p:cNvPr id="152" name="Google Shape;152;p10"/>
          <p:cNvGraphicFramePr/>
          <p:nvPr/>
        </p:nvGraphicFramePr>
        <p:xfrm>
          <a:off x="3676299" y="2711840"/>
          <a:ext cx="5303475" cy="3617850"/>
        </p:xfrm>
        <a:graphic>
          <a:graphicData uri="http://schemas.openxmlformats.org/drawingml/2006/table">
            <a:tbl>
              <a:tblPr firstRow="1" bandRow="1">
                <a:noFill/>
              </a:tblPr>
              <a:tblGrid>
                <a:gridCol w="589275">
                  <a:extLst>
                    <a:ext uri="{9D8B030D-6E8A-4147-A177-3AD203B41FA5}">
                      <a16:colId xmlns:a16="http://schemas.microsoft.com/office/drawing/2014/main" val="20000"/>
                    </a:ext>
                  </a:extLst>
                </a:gridCol>
                <a:gridCol w="589275">
                  <a:extLst>
                    <a:ext uri="{9D8B030D-6E8A-4147-A177-3AD203B41FA5}">
                      <a16:colId xmlns:a16="http://schemas.microsoft.com/office/drawing/2014/main" val="20001"/>
                    </a:ext>
                  </a:extLst>
                </a:gridCol>
                <a:gridCol w="589275">
                  <a:extLst>
                    <a:ext uri="{9D8B030D-6E8A-4147-A177-3AD203B41FA5}">
                      <a16:colId xmlns:a16="http://schemas.microsoft.com/office/drawing/2014/main" val="20002"/>
                    </a:ext>
                  </a:extLst>
                </a:gridCol>
                <a:gridCol w="589275">
                  <a:extLst>
                    <a:ext uri="{9D8B030D-6E8A-4147-A177-3AD203B41FA5}">
                      <a16:colId xmlns:a16="http://schemas.microsoft.com/office/drawing/2014/main" val="20003"/>
                    </a:ext>
                  </a:extLst>
                </a:gridCol>
                <a:gridCol w="589275">
                  <a:extLst>
                    <a:ext uri="{9D8B030D-6E8A-4147-A177-3AD203B41FA5}">
                      <a16:colId xmlns:a16="http://schemas.microsoft.com/office/drawing/2014/main" val="20004"/>
                    </a:ext>
                  </a:extLst>
                </a:gridCol>
                <a:gridCol w="589275">
                  <a:extLst>
                    <a:ext uri="{9D8B030D-6E8A-4147-A177-3AD203B41FA5}">
                      <a16:colId xmlns:a16="http://schemas.microsoft.com/office/drawing/2014/main" val="20005"/>
                    </a:ext>
                  </a:extLst>
                </a:gridCol>
                <a:gridCol w="589275">
                  <a:extLst>
                    <a:ext uri="{9D8B030D-6E8A-4147-A177-3AD203B41FA5}">
                      <a16:colId xmlns:a16="http://schemas.microsoft.com/office/drawing/2014/main" val="20006"/>
                    </a:ext>
                  </a:extLst>
                </a:gridCol>
                <a:gridCol w="589275">
                  <a:extLst>
                    <a:ext uri="{9D8B030D-6E8A-4147-A177-3AD203B41FA5}">
                      <a16:colId xmlns:a16="http://schemas.microsoft.com/office/drawing/2014/main" val="20007"/>
                    </a:ext>
                  </a:extLst>
                </a:gridCol>
                <a:gridCol w="589275">
                  <a:extLst>
                    <a:ext uri="{9D8B030D-6E8A-4147-A177-3AD203B41FA5}">
                      <a16:colId xmlns:a16="http://schemas.microsoft.com/office/drawing/2014/main" val="20008"/>
                    </a:ext>
                  </a:extLst>
                </a:gridCol>
              </a:tblGrid>
              <a:tr h="602975">
                <a:tc>
                  <a:txBody>
                    <a:bodyPr/>
                    <a:lstStyle/>
                    <a:p>
                      <a:pPr marL="0" marR="0" lvl="0" indent="0" algn="l" rtl="0">
                        <a:spcBef>
                          <a:spcPts val="0"/>
                        </a:spcBef>
                        <a:spcAft>
                          <a:spcPts val="0"/>
                        </a:spcAft>
                        <a:buNone/>
                      </a:pPr>
                      <a:endParaRPr sz="1800" dirty="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602975">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602975">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602975">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602975">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602975">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dirty="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bl>
          </a:graphicData>
        </a:graphic>
      </p:graphicFrame>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48007C72-7E7F-48B5-BEAC-E049D2370D5E}"/>
                  </a:ext>
                </a:extLst>
              </p14:cNvPr>
              <p14:cNvContentPartPr/>
              <p14:nvPr/>
            </p14:nvContentPartPr>
            <p14:xfrm>
              <a:off x="3144600" y="829080"/>
              <a:ext cx="2235600" cy="1910520"/>
            </p14:xfrm>
          </p:contentPart>
        </mc:Choice>
        <mc:Fallback xmlns="">
          <p:pic>
            <p:nvPicPr>
              <p:cNvPr id="2" name="Ink 1">
                <a:extLst>
                  <a:ext uri="{FF2B5EF4-FFF2-40B4-BE49-F238E27FC236}">
                    <a16:creationId xmlns:a16="http://schemas.microsoft.com/office/drawing/2014/main" id="{48007C72-7E7F-48B5-BEAC-E049D2370D5E}"/>
                  </a:ext>
                </a:extLst>
              </p:cNvPr>
              <p:cNvPicPr/>
              <p:nvPr/>
            </p:nvPicPr>
            <p:blipFill>
              <a:blip r:embed="rId4"/>
              <a:stretch>
                <a:fillRect/>
              </a:stretch>
            </p:blipFill>
            <p:spPr>
              <a:xfrm>
                <a:off x="3135240" y="819720"/>
                <a:ext cx="2254320" cy="19292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75D310E1-8C32-5755-E5C1-E0A4A141182B}"/>
                  </a:ext>
                </a:extLst>
              </p14:cNvPr>
              <p14:cNvContentPartPr/>
              <p14:nvPr/>
            </p14:nvContentPartPr>
            <p14:xfrm>
              <a:off x="8284680" y="239760"/>
              <a:ext cx="2841120" cy="1173600"/>
            </p14:xfrm>
          </p:contentPart>
        </mc:Choice>
        <mc:Fallback xmlns="">
          <p:pic>
            <p:nvPicPr>
              <p:cNvPr id="3" name="Ink 2">
                <a:extLst>
                  <a:ext uri="{FF2B5EF4-FFF2-40B4-BE49-F238E27FC236}">
                    <a16:creationId xmlns:a16="http://schemas.microsoft.com/office/drawing/2014/main" id="{75D310E1-8C32-5755-E5C1-E0A4A141182B}"/>
                  </a:ext>
                </a:extLst>
              </p:cNvPr>
              <p:cNvPicPr/>
              <p:nvPr/>
            </p:nvPicPr>
            <p:blipFill>
              <a:blip r:embed="rId6"/>
              <a:stretch>
                <a:fillRect/>
              </a:stretch>
            </p:blipFill>
            <p:spPr>
              <a:xfrm>
                <a:off x="8275320" y="230400"/>
                <a:ext cx="2859840" cy="1192320"/>
              </a:xfrm>
              <a:prstGeom prst="rect">
                <a:avLst/>
              </a:prstGeom>
            </p:spPr>
          </p:pic>
        </mc:Fallback>
      </mc:AlternateContent>
    </p:spTree>
    <p:extLst>
      <p:ext uri="{BB962C8B-B14F-4D97-AF65-F5344CB8AC3E}">
        <p14:creationId xmlns:p14="http://schemas.microsoft.com/office/powerpoint/2010/main" val="344886919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6536F446-4717-4126-9FBF-BC6FC0006CFC}"/>
              </a:ext>
            </a:extLst>
          </p:cNvPr>
          <p:cNvSpPr/>
          <p:nvPr/>
        </p:nvSpPr>
        <p:spPr>
          <a:xfrm>
            <a:off x="9832623" y="3733800"/>
            <a:ext cx="2133600" cy="91440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CMU Serif Roman"/>
                <a:ea typeface="+mn-ea"/>
                <a:cs typeface="CMU Serif Roman"/>
              </a:rPr>
              <a:t>CAT</a:t>
            </a:r>
          </a:p>
        </p:txBody>
      </p:sp>
      <p:pic>
        <p:nvPicPr>
          <p:cNvPr id="25" name="Picture 24">
            <a:extLst>
              <a:ext uri="{FF2B5EF4-FFF2-40B4-BE49-F238E27FC236}">
                <a16:creationId xmlns:a16="http://schemas.microsoft.com/office/drawing/2014/main" id="{3057412C-F5C0-4339-BFEF-E80FCD219D1B}"/>
              </a:ext>
            </a:extLst>
          </p:cNvPr>
          <p:cNvPicPr>
            <a:picLocks noChangeAspect="1"/>
          </p:cNvPicPr>
          <p:nvPr/>
        </p:nvPicPr>
        <p:blipFill>
          <a:blip r:embed="rId3"/>
          <a:stretch>
            <a:fillRect/>
          </a:stretch>
        </p:blipFill>
        <p:spPr>
          <a:xfrm>
            <a:off x="5037780" y="2943469"/>
            <a:ext cx="5229988" cy="2562599"/>
          </a:xfrm>
          <a:prstGeom prst="rect">
            <a:avLst/>
          </a:prstGeom>
        </p:spPr>
      </p:pic>
      <p:sp>
        <p:nvSpPr>
          <p:cNvPr id="34" name="Rectangle 33">
            <a:extLst>
              <a:ext uri="{FF2B5EF4-FFF2-40B4-BE49-F238E27FC236}">
                <a16:creationId xmlns:a16="http://schemas.microsoft.com/office/drawing/2014/main" id="{72CA0C9F-A02E-4437-9681-D6C0C49A3DB9}"/>
              </a:ext>
            </a:extLst>
          </p:cNvPr>
          <p:cNvSpPr/>
          <p:nvPr/>
        </p:nvSpPr>
        <p:spPr>
          <a:xfrm>
            <a:off x="4702984" y="2520976"/>
            <a:ext cx="3014719" cy="37005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 name="Straight Connector 14"/>
          <p:cNvCxnSpPr/>
          <p:nvPr/>
        </p:nvCxnSpPr>
        <p:spPr>
          <a:xfrm>
            <a:off x="2133600" y="4038600"/>
            <a:ext cx="2057400"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2209800" y="4495800"/>
            <a:ext cx="1981200" cy="137160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a:t>Convolutional Neural Networks</a:t>
            </a:r>
          </a:p>
        </p:txBody>
      </p:sp>
      <p:cxnSp>
        <p:nvCxnSpPr>
          <p:cNvPr id="14" name="Straight Connector 13"/>
          <p:cNvCxnSpPr/>
          <p:nvPr/>
        </p:nvCxnSpPr>
        <p:spPr>
          <a:xfrm flipV="1">
            <a:off x="2133600" y="2133600"/>
            <a:ext cx="2057400" cy="1241518"/>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graphicFrame>
        <p:nvGraphicFramePr>
          <p:cNvPr id="11" name="Table 10"/>
          <p:cNvGraphicFramePr>
            <a:graphicFrameLocks noGrp="1"/>
          </p:cNvGraphicFramePr>
          <p:nvPr/>
        </p:nvGraphicFramePr>
        <p:xfrm>
          <a:off x="2590800" y="2133601"/>
          <a:ext cx="1047939" cy="914400"/>
        </p:xfrm>
        <a:graphic>
          <a:graphicData uri="http://schemas.openxmlformats.org/drawingml/2006/table">
            <a:tbl>
              <a:tblPr firstRow="1" bandRow="1">
                <a:tableStyleId>{2D5ABB26-0587-4C30-8999-92F81FD0307C}</a:tableStyleId>
              </a:tblPr>
              <a:tblGrid>
                <a:gridCol w="349313">
                  <a:extLst>
                    <a:ext uri="{9D8B030D-6E8A-4147-A177-3AD203B41FA5}">
                      <a16:colId xmlns:a16="http://schemas.microsoft.com/office/drawing/2014/main" val="20000"/>
                    </a:ext>
                  </a:extLst>
                </a:gridCol>
                <a:gridCol w="349313">
                  <a:extLst>
                    <a:ext uri="{9D8B030D-6E8A-4147-A177-3AD203B41FA5}">
                      <a16:colId xmlns:a16="http://schemas.microsoft.com/office/drawing/2014/main" val="20001"/>
                    </a:ext>
                  </a:extLst>
                </a:gridCol>
                <a:gridCol w="349313">
                  <a:extLst>
                    <a:ext uri="{9D8B030D-6E8A-4147-A177-3AD203B41FA5}">
                      <a16:colId xmlns:a16="http://schemas.microsoft.com/office/drawing/2014/main" val="20002"/>
                    </a:ext>
                  </a:extLst>
                </a:gridCol>
              </a:tblGrid>
              <a:tr h="296936">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96936">
                <a:tc>
                  <a:txBody>
                    <a:bodyPr/>
                    <a:lstStyle/>
                    <a:p>
                      <a:pPr algn="ctr"/>
                      <a:r>
                        <a:rPr lang="en-US" sz="14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96936">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graphicFrame>
        <p:nvGraphicFramePr>
          <p:cNvPr id="12" name="Table 11"/>
          <p:cNvGraphicFramePr>
            <a:graphicFrameLocks noGrp="1"/>
          </p:cNvGraphicFramePr>
          <p:nvPr/>
        </p:nvGraphicFramePr>
        <p:xfrm>
          <a:off x="2590800" y="3581400"/>
          <a:ext cx="1047939" cy="914400"/>
        </p:xfrm>
        <a:graphic>
          <a:graphicData uri="http://schemas.openxmlformats.org/drawingml/2006/table">
            <a:tbl>
              <a:tblPr firstRow="1" bandRow="1">
                <a:tableStyleId>{2D5ABB26-0587-4C30-8999-92F81FD0307C}</a:tableStyleId>
              </a:tblPr>
              <a:tblGrid>
                <a:gridCol w="349313">
                  <a:extLst>
                    <a:ext uri="{9D8B030D-6E8A-4147-A177-3AD203B41FA5}">
                      <a16:colId xmlns:a16="http://schemas.microsoft.com/office/drawing/2014/main" val="20000"/>
                    </a:ext>
                  </a:extLst>
                </a:gridCol>
                <a:gridCol w="349313">
                  <a:extLst>
                    <a:ext uri="{9D8B030D-6E8A-4147-A177-3AD203B41FA5}">
                      <a16:colId xmlns:a16="http://schemas.microsoft.com/office/drawing/2014/main" val="20001"/>
                    </a:ext>
                  </a:extLst>
                </a:gridCol>
                <a:gridCol w="349313">
                  <a:extLst>
                    <a:ext uri="{9D8B030D-6E8A-4147-A177-3AD203B41FA5}">
                      <a16:colId xmlns:a16="http://schemas.microsoft.com/office/drawing/2014/main" val="20002"/>
                    </a:ext>
                  </a:extLst>
                </a:gridCol>
              </a:tblGrid>
              <a:tr h="296936">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296936">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96936">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graphicFrame>
        <p:nvGraphicFramePr>
          <p:cNvPr id="13" name="Table 12"/>
          <p:cNvGraphicFramePr>
            <a:graphicFrameLocks noGrp="1"/>
          </p:cNvGraphicFramePr>
          <p:nvPr/>
        </p:nvGraphicFramePr>
        <p:xfrm>
          <a:off x="2438400" y="4953000"/>
          <a:ext cx="1423322" cy="1221094"/>
        </p:xfrm>
        <a:graphic>
          <a:graphicData uri="http://schemas.openxmlformats.org/drawingml/2006/table">
            <a:tbl>
              <a:tblPr firstRow="1" bandRow="1">
                <a:tableStyleId>{2D5ABB26-0587-4C30-8999-92F81FD0307C}</a:tableStyleId>
              </a:tblPr>
              <a:tblGrid>
                <a:gridCol w="391022">
                  <a:extLst>
                    <a:ext uri="{9D8B030D-6E8A-4147-A177-3AD203B41FA5}">
                      <a16:colId xmlns:a16="http://schemas.microsoft.com/office/drawing/2014/main" val="20000"/>
                    </a:ext>
                  </a:extLst>
                </a:gridCol>
                <a:gridCol w="344100">
                  <a:extLst>
                    <a:ext uri="{9D8B030D-6E8A-4147-A177-3AD203B41FA5}">
                      <a16:colId xmlns:a16="http://schemas.microsoft.com/office/drawing/2014/main" val="20001"/>
                    </a:ext>
                  </a:extLst>
                </a:gridCol>
                <a:gridCol w="344100">
                  <a:extLst>
                    <a:ext uri="{9D8B030D-6E8A-4147-A177-3AD203B41FA5}">
                      <a16:colId xmlns:a16="http://schemas.microsoft.com/office/drawing/2014/main" val="20002"/>
                    </a:ext>
                  </a:extLst>
                </a:gridCol>
                <a:gridCol w="344100">
                  <a:extLst>
                    <a:ext uri="{9D8B030D-6E8A-4147-A177-3AD203B41FA5}">
                      <a16:colId xmlns:a16="http://schemas.microsoft.com/office/drawing/2014/main" val="20003"/>
                    </a:ext>
                  </a:extLst>
                </a:gridCol>
              </a:tblGrid>
              <a:tr h="306694">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273353">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73353">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273353">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bl>
          </a:graphicData>
        </a:graphic>
      </p:graphicFrame>
      <p:pic>
        <p:nvPicPr>
          <p:cNvPr id="26" name="Picture 25"/>
          <p:cNvPicPr>
            <a:picLocks noChangeAspect="1"/>
          </p:cNvPicPr>
          <p:nvPr/>
        </p:nvPicPr>
        <p:blipFill>
          <a:blip r:embed="rId4"/>
          <a:stretch>
            <a:fillRect/>
          </a:stretch>
        </p:blipFill>
        <p:spPr>
          <a:xfrm>
            <a:off x="381000" y="3124200"/>
            <a:ext cx="1600200" cy="1606550"/>
          </a:xfrm>
          <a:prstGeom prst="rect">
            <a:avLst/>
          </a:prstGeom>
          <a:ln>
            <a:solidFill>
              <a:schemeClr val="tx1"/>
            </a:solidFill>
          </a:ln>
        </p:spPr>
      </p:pic>
      <p:pic>
        <p:nvPicPr>
          <p:cNvPr id="27" name="Picture 26"/>
          <p:cNvPicPr>
            <a:picLocks noChangeAspect="1"/>
          </p:cNvPicPr>
          <p:nvPr/>
        </p:nvPicPr>
        <p:blipFill>
          <a:blip r:embed="rId5">
            <a:extLst>
              <a:ext uri="{BEBA8EAE-BF5A-486C-A8C5-ECC9F3942E4B}">
                <a14:imgProps xmlns:a14="http://schemas.microsoft.com/office/drawing/2010/main">
                  <a14:imgLayer r:embed="rId6">
                    <a14:imgEffect>
                      <a14:brightnessContrast contrast="80000"/>
                    </a14:imgEffect>
                  </a14:imgLayer>
                </a14:imgProps>
              </a:ext>
            </a:extLst>
          </a:blip>
          <a:stretch>
            <a:fillRect/>
          </a:stretch>
        </p:blipFill>
        <p:spPr>
          <a:xfrm>
            <a:off x="4343400" y="1371600"/>
            <a:ext cx="1600200" cy="1600200"/>
          </a:xfrm>
          <a:prstGeom prst="rect">
            <a:avLst/>
          </a:prstGeom>
        </p:spPr>
      </p:pic>
      <p:pic>
        <p:nvPicPr>
          <p:cNvPr id="28" name="Picture 27"/>
          <p:cNvPicPr>
            <a:picLocks noChangeAspect="1"/>
          </p:cNvPicPr>
          <p:nvPr/>
        </p:nvPicPr>
        <p:blipFill>
          <a:blip r:embed="rId7">
            <a:extLst>
              <a:ext uri="{BEBA8EAE-BF5A-486C-A8C5-ECC9F3942E4B}">
                <a14:imgProps xmlns:a14="http://schemas.microsoft.com/office/drawing/2010/main">
                  <a14:imgLayer r:embed="rId8">
                    <a14:imgEffect>
                      <a14:brightnessContrast contrast="80000"/>
                    </a14:imgEffect>
                  </a14:imgLayer>
                </a14:imgProps>
              </a:ext>
            </a:extLst>
          </a:blip>
          <a:stretch>
            <a:fillRect/>
          </a:stretch>
        </p:blipFill>
        <p:spPr>
          <a:xfrm>
            <a:off x="4343400" y="3200400"/>
            <a:ext cx="1625803" cy="1600200"/>
          </a:xfrm>
          <a:prstGeom prst="rect">
            <a:avLst/>
          </a:prstGeom>
        </p:spPr>
      </p:pic>
      <p:pic>
        <p:nvPicPr>
          <p:cNvPr id="29" name="Picture 28"/>
          <p:cNvPicPr>
            <a:picLocks noChangeAspect="1"/>
          </p:cNvPicPr>
          <p:nvPr/>
        </p:nvPicPr>
        <p:blipFill>
          <a:blip r:embed="rId9">
            <a:extLst>
              <a:ext uri="{BEBA8EAE-BF5A-486C-A8C5-ECC9F3942E4B}">
                <a14:imgProps xmlns:a14="http://schemas.microsoft.com/office/drawing/2010/main">
                  <a14:imgLayer r:embed="rId10">
                    <a14:imgEffect>
                      <a14:brightnessContrast contrast="80000"/>
                    </a14:imgEffect>
                  </a14:imgLayer>
                </a14:imgProps>
              </a:ext>
            </a:extLst>
          </a:blip>
          <a:stretch>
            <a:fillRect/>
          </a:stretch>
        </p:blipFill>
        <p:spPr>
          <a:xfrm>
            <a:off x="4343400" y="5029200"/>
            <a:ext cx="1600200" cy="1587500"/>
          </a:xfrm>
          <a:prstGeom prst="rect">
            <a:avLst/>
          </a:prstGeom>
        </p:spPr>
      </p:pic>
      <p:sp>
        <p:nvSpPr>
          <p:cNvPr id="66" name="TextBox 65"/>
          <p:cNvSpPr txBox="1"/>
          <p:nvPr/>
        </p:nvSpPr>
        <p:spPr>
          <a:xfrm>
            <a:off x="1828800" y="1524000"/>
            <a:ext cx="170190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000"/>
                </a:solidFill>
                <a:effectLst/>
                <a:uLnTx/>
                <a:uFillTx/>
                <a:latin typeface="Calibri"/>
                <a:ea typeface="+mn-ea"/>
                <a:cs typeface="Calibri"/>
              </a:rPr>
              <a:t>Convolution</a:t>
            </a:r>
          </a:p>
        </p:txBody>
      </p:sp>
      <mc:AlternateContent xmlns:mc="http://schemas.openxmlformats.org/markup-compatibility/2006" xmlns:p14="http://schemas.microsoft.com/office/powerpoint/2010/main">
        <mc:Choice Requires="p14">
          <p:contentPart p14:bwMode="auto" r:id="rId11">
            <p14:nvContentPartPr>
              <p14:cNvPr id="3" name="Ink 2">
                <a:extLst>
                  <a:ext uri="{FF2B5EF4-FFF2-40B4-BE49-F238E27FC236}">
                    <a16:creationId xmlns:a16="http://schemas.microsoft.com/office/drawing/2014/main" id="{8F2E6591-D024-4638-96BA-F4402CF73623}"/>
                  </a:ext>
                </a:extLst>
              </p14:cNvPr>
              <p14:cNvContentPartPr/>
              <p14:nvPr/>
            </p14:nvContentPartPr>
            <p14:xfrm>
              <a:off x="1263600" y="2129760"/>
              <a:ext cx="1242360" cy="383040"/>
            </p14:xfrm>
          </p:contentPart>
        </mc:Choice>
        <mc:Fallback xmlns="">
          <p:pic>
            <p:nvPicPr>
              <p:cNvPr id="3" name="Ink 2">
                <a:extLst>
                  <a:ext uri="{FF2B5EF4-FFF2-40B4-BE49-F238E27FC236}">
                    <a16:creationId xmlns:a16="http://schemas.microsoft.com/office/drawing/2014/main" id="{8F2E6591-D024-4638-96BA-F4402CF73623}"/>
                  </a:ext>
                </a:extLst>
              </p:cNvPr>
              <p:cNvPicPr/>
              <p:nvPr/>
            </p:nvPicPr>
            <p:blipFill>
              <a:blip r:embed="rId12"/>
              <a:stretch>
                <a:fillRect/>
              </a:stretch>
            </p:blipFill>
            <p:spPr>
              <a:xfrm>
                <a:off x="1254240" y="2120400"/>
                <a:ext cx="1261080" cy="401760"/>
              </a:xfrm>
              <a:prstGeom prst="rect">
                <a:avLst/>
              </a:prstGeom>
            </p:spPr>
          </p:pic>
        </mc:Fallback>
      </mc:AlternateContent>
    </p:spTree>
    <p:extLst>
      <p:ext uri="{BB962C8B-B14F-4D97-AF65-F5344CB8AC3E}">
        <p14:creationId xmlns:p14="http://schemas.microsoft.com/office/powerpoint/2010/main" val="1123304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a:off x="2133600" y="4038600"/>
            <a:ext cx="2057400"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2209800" y="4495800"/>
            <a:ext cx="1981200" cy="137160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a:t>Convolutional Neural Networks</a:t>
            </a:r>
          </a:p>
        </p:txBody>
      </p:sp>
      <p:cxnSp>
        <p:nvCxnSpPr>
          <p:cNvPr id="14" name="Straight Connector 13"/>
          <p:cNvCxnSpPr/>
          <p:nvPr/>
        </p:nvCxnSpPr>
        <p:spPr>
          <a:xfrm flipV="1">
            <a:off x="2133600" y="2133600"/>
            <a:ext cx="2057400" cy="1241518"/>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graphicFrame>
        <p:nvGraphicFramePr>
          <p:cNvPr id="11" name="Table 10"/>
          <p:cNvGraphicFramePr>
            <a:graphicFrameLocks noGrp="1"/>
          </p:cNvGraphicFramePr>
          <p:nvPr/>
        </p:nvGraphicFramePr>
        <p:xfrm>
          <a:off x="2590800" y="2133601"/>
          <a:ext cx="1047939" cy="914400"/>
        </p:xfrm>
        <a:graphic>
          <a:graphicData uri="http://schemas.openxmlformats.org/drawingml/2006/table">
            <a:tbl>
              <a:tblPr firstRow="1" bandRow="1">
                <a:tableStyleId>{2D5ABB26-0587-4C30-8999-92F81FD0307C}</a:tableStyleId>
              </a:tblPr>
              <a:tblGrid>
                <a:gridCol w="349313">
                  <a:extLst>
                    <a:ext uri="{9D8B030D-6E8A-4147-A177-3AD203B41FA5}">
                      <a16:colId xmlns:a16="http://schemas.microsoft.com/office/drawing/2014/main" val="20000"/>
                    </a:ext>
                  </a:extLst>
                </a:gridCol>
                <a:gridCol w="349313">
                  <a:extLst>
                    <a:ext uri="{9D8B030D-6E8A-4147-A177-3AD203B41FA5}">
                      <a16:colId xmlns:a16="http://schemas.microsoft.com/office/drawing/2014/main" val="20001"/>
                    </a:ext>
                  </a:extLst>
                </a:gridCol>
                <a:gridCol w="349313">
                  <a:extLst>
                    <a:ext uri="{9D8B030D-6E8A-4147-A177-3AD203B41FA5}">
                      <a16:colId xmlns:a16="http://schemas.microsoft.com/office/drawing/2014/main" val="20002"/>
                    </a:ext>
                  </a:extLst>
                </a:gridCol>
              </a:tblGrid>
              <a:tr h="296936">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96936">
                <a:tc>
                  <a:txBody>
                    <a:bodyPr/>
                    <a:lstStyle/>
                    <a:p>
                      <a:pPr algn="ctr"/>
                      <a:r>
                        <a:rPr lang="en-US" sz="14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96936">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graphicFrame>
        <p:nvGraphicFramePr>
          <p:cNvPr id="12" name="Table 11"/>
          <p:cNvGraphicFramePr>
            <a:graphicFrameLocks noGrp="1"/>
          </p:cNvGraphicFramePr>
          <p:nvPr/>
        </p:nvGraphicFramePr>
        <p:xfrm>
          <a:off x="2590800" y="3581400"/>
          <a:ext cx="1047939" cy="914400"/>
        </p:xfrm>
        <a:graphic>
          <a:graphicData uri="http://schemas.openxmlformats.org/drawingml/2006/table">
            <a:tbl>
              <a:tblPr firstRow="1" bandRow="1">
                <a:tableStyleId>{2D5ABB26-0587-4C30-8999-92F81FD0307C}</a:tableStyleId>
              </a:tblPr>
              <a:tblGrid>
                <a:gridCol w="349313">
                  <a:extLst>
                    <a:ext uri="{9D8B030D-6E8A-4147-A177-3AD203B41FA5}">
                      <a16:colId xmlns:a16="http://schemas.microsoft.com/office/drawing/2014/main" val="20000"/>
                    </a:ext>
                  </a:extLst>
                </a:gridCol>
                <a:gridCol w="349313">
                  <a:extLst>
                    <a:ext uri="{9D8B030D-6E8A-4147-A177-3AD203B41FA5}">
                      <a16:colId xmlns:a16="http://schemas.microsoft.com/office/drawing/2014/main" val="20001"/>
                    </a:ext>
                  </a:extLst>
                </a:gridCol>
                <a:gridCol w="349313">
                  <a:extLst>
                    <a:ext uri="{9D8B030D-6E8A-4147-A177-3AD203B41FA5}">
                      <a16:colId xmlns:a16="http://schemas.microsoft.com/office/drawing/2014/main" val="20002"/>
                    </a:ext>
                  </a:extLst>
                </a:gridCol>
              </a:tblGrid>
              <a:tr h="296936">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296936">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96936">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graphicFrame>
        <p:nvGraphicFramePr>
          <p:cNvPr id="13" name="Table 12"/>
          <p:cNvGraphicFramePr>
            <a:graphicFrameLocks noGrp="1"/>
          </p:cNvGraphicFramePr>
          <p:nvPr/>
        </p:nvGraphicFramePr>
        <p:xfrm>
          <a:off x="2438400" y="4953000"/>
          <a:ext cx="1423322" cy="1221094"/>
        </p:xfrm>
        <a:graphic>
          <a:graphicData uri="http://schemas.openxmlformats.org/drawingml/2006/table">
            <a:tbl>
              <a:tblPr firstRow="1" bandRow="1">
                <a:tableStyleId>{2D5ABB26-0587-4C30-8999-92F81FD0307C}</a:tableStyleId>
              </a:tblPr>
              <a:tblGrid>
                <a:gridCol w="391022">
                  <a:extLst>
                    <a:ext uri="{9D8B030D-6E8A-4147-A177-3AD203B41FA5}">
                      <a16:colId xmlns:a16="http://schemas.microsoft.com/office/drawing/2014/main" val="20000"/>
                    </a:ext>
                  </a:extLst>
                </a:gridCol>
                <a:gridCol w="344100">
                  <a:extLst>
                    <a:ext uri="{9D8B030D-6E8A-4147-A177-3AD203B41FA5}">
                      <a16:colId xmlns:a16="http://schemas.microsoft.com/office/drawing/2014/main" val="20001"/>
                    </a:ext>
                  </a:extLst>
                </a:gridCol>
                <a:gridCol w="344100">
                  <a:extLst>
                    <a:ext uri="{9D8B030D-6E8A-4147-A177-3AD203B41FA5}">
                      <a16:colId xmlns:a16="http://schemas.microsoft.com/office/drawing/2014/main" val="20002"/>
                    </a:ext>
                  </a:extLst>
                </a:gridCol>
                <a:gridCol w="344100">
                  <a:extLst>
                    <a:ext uri="{9D8B030D-6E8A-4147-A177-3AD203B41FA5}">
                      <a16:colId xmlns:a16="http://schemas.microsoft.com/office/drawing/2014/main" val="20003"/>
                    </a:ext>
                  </a:extLst>
                </a:gridCol>
              </a:tblGrid>
              <a:tr h="306694">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273353">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73353">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273353">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bl>
          </a:graphicData>
        </a:graphic>
      </p:graphicFrame>
      <p:pic>
        <p:nvPicPr>
          <p:cNvPr id="26" name="Picture 25"/>
          <p:cNvPicPr>
            <a:picLocks noChangeAspect="1"/>
          </p:cNvPicPr>
          <p:nvPr/>
        </p:nvPicPr>
        <p:blipFill>
          <a:blip r:embed="rId3"/>
          <a:stretch>
            <a:fillRect/>
          </a:stretch>
        </p:blipFill>
        <p:spPr>
          <a:xfrm>
            <a:off x="381000" y="3124200"/>
            <a:ext cx="1600200" cy="1606550"/>
          </a:xfrm>
          <a:prstGeom prst="rect">
            <a:avLst/>
          </a:prstGeom>
          <a:ln>
            <a:solidFill>
              <a:schemeClr val="tx1"/>
            </a:solidFill>
          </a:ln>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contrast="80000"/>
                    </a14:imgEffect>
                  </a14:imgLayer>
                </a14:imgProps>
              </a:ext>
            </a:extLst>
          </a:blip>
          <a:stretch>
            <a:fillRect/>
          </a:stretch>
        </p:blipFill>
        <p:spPr>
          <a:xfrm>
            <a:off x="4343400" y="1371600"/>
            <a:ext cx="1600200" cy="1600200"/>
          </a:xfrm>
          <a:prstGeom prst="rect">
            <a:avLst/>
          </a:prstGeom>
        </p:spPr>
      </p:pic>
      <p:pic>
        <p:nvPicPr>
          <p:cNvPr id="28" name="Picture 27"/>
          <p:cNvPicPr>
            <a:picLocks noChangeAspect="1"/>
          </p:cNvPicPr>
          <p:nvPr/>
        </p:nvPicPr>
        <p:blipFill>
          <a:blip r:embed="rId6">
            <a:extLst>
              <a:ext uri="{BEBA8EAE-BF5A-486C-A8C5-ECC9F3942E4B}">
                <a14:imgProps xmlns:a14="http://schemas.microsoft.com/office/drawing/2010/main">
                  <a14:imgLayer r:embed="rId7">
                    <a14:imgEffect>
                      <a14:brightnessContrast contrast="80000"/>
                    </a14:imgEffect>
                  </a14:imgLayer>
                </a14:imgProps>
              </a:ext>
            </a:extLst>
          </a:blip>
          <a:stretch>
            <a:fillRect/>
          </a:stretch>
        </p:blipFill>
        <p:spPr>
          <a:xfrm>
            <a:off x="4343400" y="3200400"/>
            <a:ext cx="1625803" cy="1600200"/>
          </a:xfrm>
          <a:prstGeom prst="rect">
            <a:avLst/>
          </a:prstGeom>
        </p:spPr>
      </p:pic>
      <p:pic>
        <p:nvPicPr>
          <p:cNvPr id="29" name="Picture 28"/>
          <p:cNvPicPr>
            <a:picLocks noChangeAspect="1"/>
          </p:cNvPicPr>
          <p:nvPr/>
        </p:nvPicPr>
        <p:blipFill>
          <a:blip r:embed="rId8">
            <a:extLst>
              <a:ext uri="{BEBA8EAE-BF5A-486C-A8C5-ECC9F3942E4B}">
                <a14:imgProps xmlns:a14="http://schemas.microsoft.com/office/drawing/2010/main">
                  <a14:imgLayer r:embed="rId9">
                    <a14:imgEffect>
                      <a14:brightnessContrast contrast="80000"/>
                    </a14:imgEffect>
                  </a14:imgLayer>
                </a14:imgProps>
              </a:ext>
            </a:extLst>
          </a:blip>
          <a:stretch>
            <a:fillRect/>
          </a:stretch>
        </p:blipFill>
        <p:spPr>
          <a:xfrm>
            <a:off x="4343400" y="5029200"/>
            <a:ext cx="1600200" cy="1587500"/>
          </a:xfrm>
          <a:prstGeom prst="rect">
            <a:avLst/>
          </a:prstGeom>
        </p:spPr>
      </p:pic>
      <p:pic>
        <p:nvPicPr>
          <p:cNvPr id="30" name="Picture 29"/>
          <p:cNvPicPr>
            <a:picLocks noChangeAspect="1"/>
          </p:cNvPicPr>
          <p:nvPr/>
        </p:nvPicPr>
        <p:blipFill>
          <a:blip r:embed="rId10">
            <a:extLst>
              <a:ext uri="{BEBA8EAE-BF5A-486C-A8C5-ECC9F3942E4B}">
                <a14:imgProps xmlns:a14="http://schemas.microsoft.com/office/drawing/2010/main">
                  <a14:imgLayer r:embed="rId11">
                    <a14:imgEffect>
                      <a14:brightnessContrast bright="33000" contrast="50000"/>
                    </a14:imgEffect>
                  </a14:imgLayer>
                </a14:imgProps>
              </a:ext>
            </a:extLst>
          </a:blip>
          <a:stretch>
            <a:fillRect/>
          </a:stretch>
        </p:blipFill>
        <p:spPr>
          <a:xfrm>
            <a:off x="7162800" y="1752600"/>
            <a:ext cx="838200" cy="872836"/>
          </a:xfrm>
          <a:prstGeom prst="rect">
            <a:avLst/>
          </a:prstGeom>
        </p:spPr>
      </p:pic>
      <p:pic>
        <p:nvPicPr>
          <p:cNvPr id="31" name="Picture 30"/>
          <p:cNvPicPr>
            <a:picLocks noChangeAspect="1"/>
          </p:cNvPicPr>
          <p:nvPr/>
        </p:nvPicPr>
        <p:blipFill>
          <a:blip r:embed="rId12">
            <a:extLst>
              <a:ext uri="{BEBA8EAE-BF5A-486C-A8C5-ECC9F3942E4B}">
                <a14:imgProps xmlns:a14="http://schemas.microsoft.com/office/drawing/2010/main">
                  <a14:imgLayer r:embed="rId13">
                    <a14:imgEffect>
                      <a14:brightnessContrast bright="33000" contrast="50000"/>
                    </a14:imgEffect>
                  </a14:imgLayer>
                </a14:imgProps>
              </a:ext>
            </a:extLst>
          </a:blip>
          <a:stretch>
            <a:fillRect/>
          </a:stretch>
        </p:blipFill>
        <p:spPr>
          <a:xfrm>
            <a:off x="7162800" y="3505200"/>
            <a:ext cx="838200" cy="881185"/>
          </a:xfrm>
          <a:prstGeom prst="rect">
            <a:avLst/>
          </a:prstGeom>
        </p:spPr>
      </p:pic>
      <p:pic>
        <p:nvPicPr>
          <p:cNvPr id="32" name="Picture 31"/>
          <p:cNvPicPr>
            <a:picLocks noChangeAspect="1"/>
          </p:cNvPicPr>
          <p:nvPr/>
        </p:nvPicPr>
        <p:blipFill>
          <a:blip r:embed="rId14">
            <a:extLst>
              <a:ext uri="{BEBA8EAE-BF5A-486C-A8C5-ECC9F3942E4B}">
                <a14:imgProps xmlns:a14="http://schemas.microsoft.com/office/drawing/2010/main">
                  <a14:imgLayer r:embed="rId15">
                    <a14:imgEffect>
                      <a14:brightnessContrast bright="33000" contrast="50000"/>
                    </a14:imgEffect>
                  </a14:imgLayer>
                </a14:imgProps>
              </a:ext>
            </a:extLst>
          </a:blip>
          <a:stretch>
            <a:fillRect/>
          </a:stretch>
        </p:blipFill>
        <p:spPr>
          <a:xfrm>
            <a:off x="7162800" y="5410200"/>
            <a:ext cx="838200" cy="896007"/>
          </a:xfrm>
          <a:prstGeom prst="rect">
            <a:avLst/>
          </a:prstGeom>
        </p:spPr>
      </p:pic>
      <p:cxnSp>
        <p:nvCxnSpPr>
          <p:cNvPr id="40" name="Straight Connector 39"/>
          <p:cNvCxnSpPr/>
          <p:nvPr/>
        </p:nvCxnSpPr>
        <p:spPr>
          <a:xfrm>
            <a:off x="6096000" y="2133600"/>
            <a:ext cx="9906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42" name="Down Arrow 41"/>
          <p:cNvSpPr/>
          <p:nvPr/>
        </p:nvSpPr>
        <p:spPr>
          <a:xfrm>
            <a:off x="6400800" y="1905000"/>
            <a:ext cx="381000" cy="533400"/>
          </a:xfrm>
          <a:prstGeom prst="downArrow">
            <a:avLst/>
          </a:prstGeom>
          <a:solidFill>
            <a:srgbClr val="DB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3" name="Straight Connector 42"/>
          <p:cNvCxnSpPr/>
          <p:nvPr/>
        </p:nvCxnSpPr>
        <p:spPr>
          <a:xfrm>
            <a:off x="6096000" y="3962400"/>
            <a:ext cx="9906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44" name="Down Arrow 43"/>
          <p:cNvSpPr/>
          <p:nvPr/>
        </p:nvSpPr>
        <p:spPr>
          <a:xfrm>
            <a:off x="6400800" y="3733800"/>
            <a:ext cx="381000" cy="533400"/>
          </a:xfrm>
          <a:prstGeom prst="downArrow">
            <a:avLst/>
          </a:prstGeom>
          <a:solidFill>
            <a:srgbClr val="DB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5" name="Straight Connector 44"/>
          <p:cNvCxnSpPr/>
          <p:nvPr/>
        </p:nvCxnSpPr>
        <p:spPr>
          <a:xfrm>
            <a:off x="6096000" y="5867400"/>
            <a:ext cx="9906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46" name="Down Arrow 45"/>
          <p:cNvSpPr/>
          <p:nvPr/>
        </p:nvSpPr>
        <p:spPr>
          <a:xfrm>
            <a:off x="6400800" y="5638800"/>
            <a:ext cx="381000" cy="533400"/>
          </a:xfrm>
          <a:prstGeom prst="downArrow">
            <a:avLst/>
          </a:prstGeom>
          <a:solidFill>
            <a:srgbClr val="DB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TextBox 65"/>
          <p:cNvSpPr txBox="1"/>
          <p:nvPr/>
        </p:nvSpPr>
        <p:spPr>
          <a:xfrm>
            <a:off x="1828800" y="1524000"/>
            <a:ext cx="170190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000"/>
                </a:solidFill>
                <a:effectLst/>
                <a:uLnTx/>
                <a:uFillTx/>
                <a:latin typeface="Calibri"/>
                <a:ea typeface="+mn-ea"/>
                <a:cs typeface="Calibri"/>
              </a:rPr>
              <a:t>Convolution</a:t>
            </a:r>
          </a:p>
        </p:txBody>
      </p:sp>
      <p:sp>
        <p:nvSpPr>
          <p:cNvPr id="67" name="TextBox 66"/>
          <p:cNvSpPr txBox="1"/>
          <p:nvPr/>
        </p:nvSpPr>
        <p:spPr>
          <a:xfrm>
            <a:off x="6324600" y="1138535"/>
            <a:ext cx="111611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DB0000"/>
                </a:solidFill>
                <a:effectLst/>
                <a:uLnTx/>
                <a:uFillTx/>
                <a:latin typeface="Calibri"/>
                <a:ea typeface="+mn-ea"/>
                <a:cs typeface="Calibri"/>
              </a:rPr>
              <a:t>Pooling</a:t>
            </a:r>
          </a:p>
        </p:txBody>
      </p:sp>
    </p:spTree>
    <p:extLst>
      <p:ext uri="{BB962C8B-B14F-4D97-AF65-F5344CB8AC3E}">
        <p14:creationId xmlns:p14="http://schemas.microsoft.com/office/powerpoint/2010/main" val="84973582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4D7AD-5D13-46B6-80E8-E4E54A86381C}"/>
              </a:ext>
            </a:extLst>
          </p:cNvPr>
          <p:cNvSpPr>
            <a:spLocks noGrp="1"/>
          </p:cNvSpPr>
          <p:nvPr>
            <p:ph type="title"/>
          </p:nvPr>
        </p:nvSpPr>
        <p:spPr/>
        <p:txBody>
          <a:bodyPr/>
          <a:lstStyle/>
          <a:p>
            <a:r>
              <a:rPr lang="en-US" dirty="0"/>
              <a:t>Convolution: Stride=2</a:t>
            </a:r>
          </a:p>
        </p:txBody>
      </p:sp>
      <p:graphicFrame>
        <p:nvGraphicFramePr>
          <p:cNvPr id="4" name="Table 3">
            <a:extLst>
              <a:ext uri="{FF2B5EF4-FFF2-40B4-BE49-F238E27FC236}">
                <a16:creationId xmlns:a16="http://schemas.microsoft.com/office/drawing/2014/main" id="{2056FAD0-3273-4CC3-99B8-62F72478C39C}"/>
              </a:ext>
            </a:extLst>
          </p:cNvPr>
          <p:cNvGraphicFramePr>
            <a:graphicFrameLocks noGrp="1"/>
          </p:cNvGraphicFramePr>
          <p:nvPr/>
        </p:nvGraphicFramePr>
        <p:xfrm>
          <a:off x="10363200" y="1295400"/>
          <a:ext cx="1508760" cy="1371600"/>
        </p:xfrm>
        <a:graphic>
          <a:graphicData uri="http://schemas.openxmlformats.org/drawingml/2006/table">
            <a:tbl>
              <a:tblPr firstRow="1" bandRow="1">
                <a:tableStyleId>{2D5ABB26-0587-4C30-8999-92F81FD0307C}</a:tableStyleId>
              </a:tblPr>
              <a:tblGrid>
                <a:gridCol w="754380">
                  <a:extLst>
                    <a:ext uri="{9D8B030D-6E8A-4147-A177-3AD203B41FA5}">
                      <a16:colId xmlns:a16="http://schemas.microsoft.com/office/drawing/2014/main" val="20000"/>
                    </a:ext>
                  </a:extLst>
                </a:gridCol>
                <a:gridCol w="754380">
                  <a:extLst>
                    <a:ext uri="{9D8B030D-6E8A-4147-A177-3AD203B41FA5}">
                      <a16:colId xmlns:a16="http://schemas.microsoft.com/office/drawing/2014/main" val="20001"/>
                    </a:ext>
                  </a:extLst>
                </a:gridCol>
              </a:tblGrid>
              <a:tr h="685800">
                <a:tc>
                  <a:txBody>
                    <a:bodyPr/>
                    <a:lstStyle/>
                    <a:p>
                      <a:pPr algn="ctr"/>
                      <a:r>
                        <a:rPr lang="en-US" sz="2800" dirty="0">
                          <a:solidFill>
                            <a:srgbClr val="0070C0"/>
                          </a:solidFill>
                          <a:latin typeface="CMU Serif Roman"/>
                          <a:cs typeface="CMU Serif Roman"/>
                        </a:rPr>
                        <a:t>.25</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r>
                        <a:rPr lang="en-US" sz="2800" dirty="0">
                          <a:solidFill>
                            <a:srgbClr val="0070C0"/>
                          </a:solidFill>
                          <a:latin typeface="CMU Serif Roman"/>
                          <a:cs typeface="CMU Serif Roman"/>
                        </a:rPr>
                        <a:t>.25</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0"/>
                  </a:ext>
                </a:extLst>
              </a:tr>
              <a:tr h="685800">
                <a:tc>
                  <a:txBody>
                    <a:bodyPr/>
                    <a:lstStyle/>
                    <a:p>
                      <a:pPr algn="ctr"/>
                      <a:r>
                        <a:rPr lang="en-US" sz="2800" dirty="0">
                          <a:solidFill>
                            <a:srgbClr val="0070C0"/>
                          </a:solidFill>
                          <a:latin typeface="CMU Serif Roman"/>
                          <a:cs typeface="CMU Serif Roman"/>
                        </a:rPr>
                        <a:t>.25</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tc>
                  <a:txBody>
                    <a:bodyPr/>
                    <a:lstStyle/>
                    <a:p>
                      <a:pPr algn="ctr"/>
                      <a:r>
                        <a:rPr lang="en-US" sz="2800" dirty="0">
                          <a:solidFill>
                            <a:srgbClr val="0070C0"/>
                          </a:solidFill>
                          <a:latin typeface="CMU Serif Roman"/>
                          <a:cs typeface="CMU Serif Roman"/>
                        </a:rPr>
                        <a:t>.25</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5" name="Table 4">
            <a:extLst>
              <a:ext uri="{FF2B5EF4-FFF2-40B4-BE49-F238E27FC236}">
                <a16:creationId xmlns:a16="http://schemas.microsoft.com/office/drawing/2014/main" id="{6A92C861-5418-4348-A0E1-5E277C98D4C9}"/>
              </a:ext>
            </a:extLst>
          </p:cNvPr>
          <p:cNvGraphicFramePr>
            <a:graphicFrameLocks noGrp="1"/>
          </p:cNvGraphicFramePr>
          <p:nvPr/>
        </p:nvGraphicFramePr>
        <p:xfrm>
          <a:off x="228600" y="1295400"/>
          <a:ext cx="5257800" cy="5217159"/>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gridCol w="525780">
                  <a:extLst>
                    <a:ext uri="{9D8B030D-6E8A-4147-A177-3AD203B41FA5}">
                      <a16:colId xmlns:a16="http://schemas.microsoft.com/office/drawing/2014/main" val="1651273475"/>
                    </a:ext>
                  </a:extLst>
                </a:gridCol>
                <a:gridCol w="525780">
                  <a:extLst>
                    <a:ext uri="{9D8B030D-6E8A-4147-A177-3AD203B41FA5}">
                      <a16:colId xmlns:a16="http://schemas.microsoft.com/office/drawing/2014/main" val="3889428459"/>
                    </a:ext>
                  </a:extLst>
                </a:gridCol>
                <a:gridCol w="525780">
                  <a:extLst>
                    <a:ext uri="{9D8B030D-6E8A-4147-A177-3AD203B41FA5}">
                      <a16:colId xmlns:a16="http://schemas.microsoft.com/office/drawing/2014/main" val="3028354282"/>
                    </a:ext>
                  </a:extLst>
                </a:gridCol>
                <a:gridCol w="525780">
                  <a:extLst>
                    <a:ext uri="{9D8B030D-6E8A-4147-A177-3AD203B41FA5}">
                      <a16:colId xmlns:a16="http://schemas.microsoft.com/office/drawing/2014/main" val="4114437689"/>
                    </a:ext>
                  </a:extLst>
                </a:gridCol>
                <a:gridCol w="525780">
                  <a:extLst>
                    <a:ext uri="{9D8B030D-6E8A-4147-A177-3AD203B41FA5}">
                      <a16:colId xmlns:a16="http://schemas.microsoft.com/office/drawing/2014/main" val="19134673"/>
                    </a:ext>
                  </a:extLst>
                </a:gridCol>
              </a:tblGrid>
              <a:tr h="522111">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r h="522111">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42771920"/>
                  </a:ext>
                </a:extLst>
              </a:tr>
              <a:tr h="522111">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82625525"/>
                  </a:ext>
                </a:extLst>
              </a:tr>
              <a:tr h="522111">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872213599"/>
                  </a:ext>
                </a:extLst>
              </a:tr>
              <a:tr h="522111">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960226540"/>
                  </a:ext>
                </a:extLst>
              </a:tr>
              <a:tr h="522111">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8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2501288818"/>
                  </a:ext>
                </a:extLst>
              </a:tr>
            </a:tbl>
          </a:graphicData>
        </a:graphic>
      </p:graphicFrame>
      <p:graphicFrame>
        <p:nvGraphicFramePr>
          <p:cNvPr id="6" name="Table 5">
            <a:extLst>
              <a:ext uri="{FF2B5EF4-FFF2-40B4-BE49-F238E27FC236}">
                <a16:creationId xmlns:a16="http://schemas.microsoft.com/office/drawing/2014/main" id="{BA9F0A9A-BEA5-48B3-8106-4072DD2F902B}"/>
              </a:ext>
            </a:extLst>
          </p:cNvPr>
          <p:cNvGraphicFramePr>
            <a:graphicFrameLocks noGrp="1"/>
          </p:cNvGraphicFramePr>
          <p:nvPr/>
        </p:nvGraphicFramePr>
        <p:xfrm>
          <a:off x="6934200" y="2514600"/>
          <a:ext cx="2628900" cy="2606604"/>
        </p:xfrm>
        <a:graphic>
          <a:graphicData uri="http://schemas.openxmlformats.org/drawingml/2006/table">
            <a:tbl>
              <a:tblPr firstRow="1" bandRow="1">
                <a:tableStyleId>{2D5ABB26-0587-4C30-8999-92F81FD0307C}</a:tableStyleId>
              </a:tblPr>
              <a:tblGrid>
                <a:gridCol w="525780">
                  <a:extLst>
                    <a:ext uri="{9D8B030D-6E8A-4147-A177-3AD203B41FA5}">
                      <a16:colId xmlns:a16="http://schemas.microsoft.com/office/drawing/2014/main" val="20000"/>
                    </a:ext>
                  </a:extLst>
                </a:gridCol>
                <a:gridCol w="525780">
                  <a:extLst>
                    <a:ext uri="{9D8B030D-6E8A-4147-A177-3AD203B41FA5}">
                      <a16:colId xmlns:a16="http://schemas.microsoft.com/office/drawing/2014/main" val="20001"/>
                    </a:ext>
                  </a:extLst>
                </a:gridCol>
                <a:gridCol w="525780">
                  <a:extLst>
                    <a:ext uri="{9D8B030D-6E8A-4147-A177-3AD203B41FA5}">
                      <a16:colId xmlns:a16="http://schemas.microsoft.com/office/drawing/2014/main" val="20002"/>
                    </a:ext>
                  </a:extLst>
                </a:gridCol>
                <a:gridCol w="525780">
                  <a:extLst>
                    <a:ext uri="{9D8B030D-6E8A-4147-A177-3AD203B41FA5}">
                      <a16:colId xmlns:a16="http://schemas.microsoft.com/office/drawing/2014/main" val="206680458"/>
                    </a:ext>
                  </a:extLst>
                </a:gridCol>
                <a:gridCol w="525780">
                  <a:extLst>
                    <a:ext uri="{9D8B030D-6E8A-4147-A177-3AD203B41FA5}">
                      <a16:colId xmlns:a16="http://schemas.microsoft.com/office/drawing/2014/main" val="2958195020"/>
                    </a:ext>
                  </a:extLst>
                </a:gridCol>
              </a:tblGrid>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186267">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577418321"/>
                  </a:ext>
                </a:extLst>
              </a:tr>
              <a:tr h="522111">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2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92591672"/>
                  </a:ext>
                </a:extLst>
              </a:tr>
            </a:tbl>
          </a:graphicData>
        </a:graphic>
      </p:graphicFrame>
      <p:sp>
        <p:nvSpPr>
          <p:cNvPr id="7" name="Rectangle 6">
            <a:extLst>
              <a:ext uri="{FF2B5EF4-FFF2-40B4-BE49-F238E27FC236}">
                <a16:creationId xmlns:a16="http://schemas.microsoft.com/office/drawing/2014/main" id="{054306B3-0D58-4533-88A5-375AC7AAE224}"/>
              </a:ext>
            </a:extLst>
          </p:cNvPr>
          <p:cNvSpPr/>
          <p:nvPr/>
        </p:nvSpPr>
        <p:spPr>
          <a:xfrm>
            <a:off x="5562600" y="1579879"/>
            <a:ext cx="4572000" cy="464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255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07A9A-AF5E-4E38-8091-0D758A157975}"/>
              </a:ext>
            </a:extLst>
          </p:cNvPr>
          <p:cNvSpPr>
            <a:spLocks noGrp="1"/>
          </p:cNvSpPr>
          <p:nvPr>
            <p:ph type="title"/>
          </p:nvPr>
        </p:nvSpPr>
        <p:spPr/>
        <p:txBody>
          <a:bodyPr/>
          <a:lstStyle/>
          <a:p>
            <a:r>
              <a:rPr lang="en-US" dirty="0"/>
              <a:t>Stride: Max Pooling</a:t>
            </a:r>
          </a:p>
        </p:txBody>
      </p:sp>
      <p:pic>
        <p:nvPicPr>
          <p:cNvPr id="4" name="Picture 3">
            <a:extLst>
              <a:ext uri="{FF2B5EF4-FFF2-40B4-BE49-F238E27FC236}">
                <a16:creationId xmlns:a16="http://schemas.microsoft.com/office/drawing/2014/main" id="{D6239D71-E5B6-4A43-95E5-4F2BE7332E1C}"/>
              </a:ext>
            </a:extLst>
          </p:cNvPr>
          <p:cNvPicPr>
            <a:picLocks noChangeAspect="1"/>
          </p:cNvPicPr>
          <p:nvPr/>
        </p:nvPicPr>
        <p:blipFill rotWithShape="1">
          <a:blip r:embed="rId2"/>
          <a:srcRect t="1488"/>
          <a:stretch/>
        </p:blipFill>
        <p:spPr>
          <a:xfrm>
            <a:off x="838200" y="1612251"/>
            <a:ext cx="10287000" cy="3633497"/>
          </a:xfrm>
          <a:prstGeom prst="rect">
            <a:avLst/>
          </a:prstGeom>
        </p:spPr>
      </p:pic>
      <p:sp>
        <p:nvSpPr>
          <p:cNvPr id="5" name="Rectangle 4">
            <a:extLst>
              <a:ext uri="{FF2B5EF4-FFF2-40B4-BE49-F238E27FC236}">
                <a16:creationId xmlns:a16="http://schemas.microsoft.com/office/drawing/2014/main" id="{A3CCBB5E-2DD5-44A5-8A0A-69DD772BA3FD}"/>
              </a:ext>
            </a:extLst>
          </p:cNvPr>
          <p:cNvSpPr/>
          <p:nvPr/>
        </p:nvSpPr>
        <p:spPr>
          <a:xfrm>
            <a:off x="304800" y="6019800"/>
            <a:ext cx="11353800"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Stanford CS 231n, Spring 2017</a:t>
            </a:r>
          </a:p>
        </p:txBody>
      </p:sp>
    </p:spTree>
    <p:extLst>
      <p:ext uri="{BB962C8B-B14F-4D97-AF65-F5344CB8AC3E}">
        <p14:creationId xmlns:p14="http://schemas.microsoft.com/office/powerpoint/2010/main" val="190463750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a:off x="2133600" y="4038600"/>
            <a:ext cx="2057400"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2209800" y="4495800"/>
            <a:ext cx="1981200" cy="137160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a:t>Convolutional Neural Networks</a:t>
            </a:r>
          </a:p>
        </p:txBody>
      </p:sp>
      <p:cxnSp>
        <p:nvCxnSpPr>
          <p:cNvPr id="14" name="Straight Connector 13"/>
          <p:cNvCxnSpPr/>
          <p:nvPr/>
        </p:nvCxnSpPr>
        <p:spPr>
          <a:xfrm flipV="1">
            <a:off x="2133600" y="2133600"/>
            <a:ext cx="2057400" cy="1241518"/>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graphicFrame>
        <p:nvGraphicFramePr>
          <p:cNvPr id="11" name="Table 10"/>
          <p:cNvGraphicFramePr>
            <a:graphicFrameLocks noGrp="1"/>
          </p:cNvGraphicFramePr>
          <p:nvPr/>
        </p:nvGraphicFramePr>
        <p:xfrm>
          <a:off x="2590800" y="2133601"/>
          <a:ext cx="1047939" cy="914400"/>
        </p:xfrm>
        <a:graphic>
          <a:graphicData uri="http://schemas.openxmlformats.org/drawingml/2006/table">
            <a:tbl>
              <a:tblPr firstRow="1" bandRow="1">
                <a:tableStyleId>{2D5ABB26-0587-4C30-8999-92F81FD0307C}</a:tableStyleId>
              </a:tblPr>
              <a:tblGrid>
                <a:gridCol w="349313">
                  <a:extLst>
                    <a:ext uri="{9D8B030D-6E8A-4147-A177-3AD203B41FA5}">
                      <a16:colId xmlns:a16="http://schemas.microsoft.com/office/drawing/2014/main" val="20000"/>
                    </a:ext>
                  </a:extLst>
                </a:gridCol>
                <a:gridCol w="349313">
                  <a:extLst>
                    <a:ext uri="{9D8B030D-6E8A-4147-A177-3AD203B41FA5}">
                      <a16:colId xmlns:a16="http://schemas.microsoft.com/office/drawing/2014/main" val="20001"/>
                    </a:ext>
                  </a:extLst>
                </a:gridCol>
                <a:gridCol w="349313">
                  <a:extLst>
                    <a:ext uri="{9D8B030D-6E8A-4147-A177-3AD203B41FA5}">
                      <a16:colId xmlns:a16="http://schemas.microsoft.com/office/drawing/2014/main" val="20002"/>
                    </a:ext>
                  </a:extLst>
                </a:gridCol>
              </a:tblGrid>
              <a:tr h="296936">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96936">
                <a:tc>
                  <a:txBody>
                    <a:bodyPr/>
                    <a:lstStyle/>
                    <a:p>
                      <a:pPr algn="ctr"/>
                      <a:r>
                        <a:rPr lang="en-US" sz="14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96936">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graphicFrame>
        <p:nvGraphicFramePr>
          <p:cNvPr id="12" name="Table 11"/>
          <p:cNvGraphicFramePr>
            <a:graphicFrameLocks noGrp="1"/>
          </p:cNvGraphicFramePr>
          <p:nvPr/>
        </p:nvGraphicFramePr>
        <p:xfrm>
          <a:off x="2590800" y="3581400"/>
          <a:ext cx="1047939" cy="914400"/>
        </p:xfrm>
        <a:graphic>
          <a:graphicData uri="http://schemas.openxmlformats.org/drawingml/2006/table">
            <a:tbl>
              <a:tblPr firstRow="1" bandRow="1">
                <a:tableStyleId>{2D5ABB26-0587-4C30-8999-92F81FD0307C}</a:tableStyleId>
              </a:tblPr>
              <a:tblGrid>
                <a:gridCol w="349313">
                  <a:extLst>
                    <a:ext uri="{9D8B030D-6E8A-4147-A177-3AD203B41FA5}">
                      <a16:colId xmlns:a16="http://schemas.microsoft.com/office/drawing/2014/main" val="20000"/>
                    </a:ext>
                  </a:extLst>
                </a:gridCol>
                <a:gridCol w="349313">
                  <a:extLst>
                    <a:ext uri="{9D8B030D-6E8A-4147-A177-3AD203B41FA5}">
                      <a16:colId xmlns:a16="http://schemas.microsoft.com/office/drawing/2014/main" val="20001"/>
                    </a:ext>
                  </a:extLst>
                </a:gridCol>
                <a:gridCol w="349313">
                  <a:extLst>
                    <a:ext uri="{9D8B030D-6E8A-4147-A177-3AD203B41FA5}">
                      <a16:colId xmlns:a16="http://schemas.microsoft.com/office/drawing/2014/main" val="20002"/>
                    </a:ext>
                  </a:extLst>
                </a:gridCol>
              </a:tblGrid>
              <a:tr h="296936">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296936">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96936">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graphicFrame>
        <p:nvGraphicFramePr>
          <p:cNvPr id="13" name="Table 12"/>
          <p:cNvGraphicFramePr>
            <a:graphicFrameLocks noGrp="1"/>
          </p:cNvGraphicFramePr>
          <p:nvPr/>
        </p:nvGraphicFramePr>
        <p:xfrm>
          <a:off x="2438400" y="4953000"/>
          <a:ext cx="1423322" cy="1221094"/>
        </p:xfrm>
        <a:graphic>
          <a:graphicData uri="http://schemas.openxmlformats.org/drawingml/2006/table">
            <a:tbl>
              <a:tblPr firstRow="1" bandRow="1">
                <a:tableStyleId>{2D5ABB26-0587-4C30-8999-92F81FD0307C}</a:tableStyleId>
              </a:tblPr>
              <a:tblGrid>
                <a:gridCol w="391022">
                  <a:extLst>
                    <a:ext uri="{9D8B030D-6E8A-4147-A177-3AD203B41FA5}">
                      <a16:colId xmlns:a16="http://schemas.microsoft.com/office/drawing/2014/main" val="20000"/>
                    </a:ext>
                  </a:extLst>
                </a:gridCol>
                <a:gridCol w="344100">
                  <a:extLst>
                    <a:ext uri="{9D8B030D-6E8A-4147-A177-3AD203B41FA5}">
                      <a16:colId xmlns:a16="http://schemas.microsoft.com/office/drawing/2014/main" val="20001"/>
                    </a:ext>
                  </a:extLst>
                </a:gridCol>
                <a:gridCol w="344100">
                  <a:extLst>
                    <a:ext uri="{9D8B030D-6E8A-4147-A177-3AD203B41FA5}">
                      <a16:colId xmlns:a16="http://schemas.microsoft.com/office/drawing/2014/main" val="20002"/>
                    </a:ext>
                  </a:extLst>
                </a:gridCol>
                <a:gridCol w="344100">
                  <a:extLst>
                    <a:ext uri="{9D8B030D-6E8A-4147-A177-3AD203B41FA5}">
                      <a16:colId xmlns:a16="http://schemas.microsoft.com/office/drawing/2014/main" val="20003"/>
                    </a:ext>
                  </a:extLst>
                </a:gridCol>
              </a:tblGrid>
              <a:tr h="306694">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273353">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73353">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273353">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bl>
          </a:graphicData>
        </a:graphic>
      </p:graphicFrame>
      <p:pic>
        <p:nvPicPr>
          <p:cNvPr id="26" name="Picture 25"/>
          <p:cNvPicPr>
            <a:picLocks noChangeAspect="1"/>
          </p:cNvPicPr>
          <p:nvPr/>
        </p:nvPicPr>
        <p:blipFill>
          <a:blip r:embed="rId3"/>
          <a:stretch>
            <a:fillRect/>
          </a:stretch>
        </p:blipFill>
        <p:spPr>
          <a:xfrm>
            <a:off x="381000" y="3124200"/>
            <a:ext cx="1600200" cy="1606550"/>
          </a:xfrm>
          <a:prstGeom prst="rect">
            <a:avLst/>
          </a:prstGeom>
          <a:ln>
            <a:solidFill>
              <a:schemeClr val="tx1"/>
            </a:solidFill>
          </a:ln>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contrast="80000"/>
                    </a14:imgEffect>
                  </a14:imgLayer>
                </a14:imgProps>
              </a:ext>
            </a:extLst>
          </a:blip>
          <a:stretch>
            <a:fillRect/>
          </a:stretch>
        </p:blipFill>
        <p:spPr>
          <a:xfrm>
            <a:off x="4343400" y="1371600"/>
            <a:ext cx="1600200" cy="1600200"/>
          </a:xfrm>
          <a:prstGeom prst="rect">
            <a:avLst/>
          </a:prstGeom>
        </p:spPr>
      </p:pic>
      <p:pic>
        <p:nvPicPr>
          <p:cNvPr id="28" name="Picture 27"/>
          <p:cNvPicPr>
            <a:picLocks noChangeAspect="1"/>
          </p:cNvPicPr>
          <p:nvPr/>
        </p:nvPicPr>
        <p:blipFill>
          <a:blip r:embed="rId6">
            <a:extLst>
              <a:ext uri="{BEBA8EAE-BF5A-486C-A8C5-ECC9F3942E4B}">
                <a14:imgProps xmlns:a14="http://schemas.microsoft.com/office/drawing/2010/main">
                  <a14:imgLayer r:embed="rId7">
                    <a14:imgEffect>
                      <a14:brightnessContrast contrast="80000"/>
                    </a14:imgEffect>
                  </a14:imgLayer>
                </a14:imgProps>
              </a:ext>
            </a:extLst>
          </a:blip>
          <a:stretch>
            <a:fillRect/>
          </a:stretch>
        </p:blipFill>
        <p:spPr>
          <a:xfrm>
            <a:off x="4343400" y="3200400"/>
            <a:ext cx="1625803" cy="1600200"/>
          </a:xfrm>
          <a:prstGeom prst="rect">
            <a:avLst/>
          </a:prstGeom>
        </p:spPr>
      </p:pic>
      <p:pic>
        <p:nvPicPr>
          <p:cNvPr id="29" name="Picture 28"/>
          <p:cNvPicPr>
            <a:picLocks noChangeAspect="1"/>
          </p:cNvPicPr>
          <p:nvPr/>
        </p:nvPicPr>
        <p:blipFill>
          <a:blip r:embed="rId8">
            <a:extLst>
              <a:ext uri="{BEBA8EAE-BF5A-486C-A8C5-ECC9F3942E4B}">
                <a14:imgProps xmlns:a14="http://schemas.microsoft.com/office/drawing/2010/main">
                  <a14:imgLayer r:embed="rId9">
                    <a14:imgEffect>
                      <a14:brightnessContrast contrast="80000"/>
                    </a14:imgEffect>
                  </a14:imgLayer>
                </a14:imgProps>
              </a:ext>
            </a:extLst>
          </a:blip>
          <a:stretch>
            <a:fillRect/>
          </a:stretch>
        </p:blipFill>
        <p:spPr>
          <a:xfrm>
            <a:off x="4343400" y="5029200"/>
            <a:ext cx="1600200" cy="1587500"/>
          </a:xfrm>
          <a:prstGeom prst="rect">
            <a:avLst/>
          </a:prstGeom>
        </p:spPr>
      </p:pic>
      <p:pic>
        <p:nvPicPr>
          <p:cNvPr id="30" name="Picture 29"/>
          <p:cNvPicPr>
            <a:picLocks noChangeAspect="1"/>
          </p:cNvPicPr>
          <p:nvPr/>
        </p:nvPicPr>
        <p:blipFill>
          <a:blip r:embed="rId10">
            <a:extLst>
              <a:ext uri="{BEBA8EAE-BF5A-486C-A8C5-ECC9F3942E4B}">
                <a14:imgProps xmlns:a14="http://schemas.microsoft.com/office/drawing/2010/main">
                  <a14:imgLayer r:embed="rId11">
                    <a14:imgEffect>
                      <a14:brightnessContrast bright="33000" contrast="50000"/>
                    </a14:imgEffect>
                  </a14:imgLayer>
                </a14:imgProps>
              </a:ext>
            </a:extLst>
          </a:blip>
          <a:stretch>
            <a:fillRect/>
          </a:stretch>
        </p:blipFill>
        <p:spPr>
          <a:xfrm>
            <a:off x="7162800" y="1752600"/>
            <a:ext cx="838200" cy="872836"/>
          </a:xfrm>
          <a:prstGeom prst="rect">
            <a:avLst/>
          </a:prstGeom>
        </p:spPr>
      </p:pic>
      <p:pic>
        <p:nvPicPr>
          <p:cNvPr id="31" name="Picture 30"/>
          <p:cNvPicPr>
            <a:picLocks noChangeAspect="1"/>
          </p:cNvPicPr>
          <p:nvPr/>
        </p:nvPicPr>
        <p:blipFill>
          <a:blip r:embed="rId12">
            <a:extLst>
              <a:ext uri="{BEBA8EAE-BF5A-486C-A8C5-ECC9F3942E4B}">
                <a14:imgProps xmlns:a14="http://schemas.microsoft.com/office/drawing/2010/main">
                  <a14:imgLayer r:embed="rId13">
                    <a14:imgEffect>
                      <a14:brightnessContrast bright="33000" contrast="50000"/>
                    </a14:imgEffect>
                  </a14:imgLayer>
                </a14:imgProps>
              </a:ext>
            </a:extLst>
          </a:blip>
          <a:stretch>
            <a:fillRect/>
          </a:stretch>
        </p:blipFill>
        <p:spPr>
          <a:xfrm>
            <a:off x="7162800" y="3505200"/>
            <a:ext cx="838200" cy="881185"/>
          </a:xfrm>
          <a:prstGeom prst="rect">
            <a:avLst/>
          </a:prstGeom>
        </p:spPr>
      </p:pic>
      <p:pic>
        <p:nvPicPr>
          <p:cNvPr id="32" name="Picture 31"/>
          <p:cNvPicPr>
            <a:picLocks noChangeAspect="1"/>
          </p:cNvPicPr>
          <p:nvPr/>
        </p:nvPicPr>
        <p:blipFill>
          <a:blip r:embed="rId14">
            <a:extLst>
              <a:ext uri="{BEBA8EAE-BF5A-486C-A8C5-ECC9F3942E4B}">
                <a14:imgProps xmlns:a14="http://schemas.microsoft.com/office/drawing/2010/main">
                  <a14:imgLayer r:embed="rId15">
                    <a14:imgEffect>
                      <a14:brightnessContrast bright="33000" contrast="50000"/>
                    </a14:imgEffect>
                  </a14:imgLayer>
                </a14:imgProps>
              </a:ext>
            </a:extLst>
          </a:blip>
          <a:stretch>
            <a:fillRect/>
          </a:stretch>
        </p:blipFill>
        <p:spPr>
          <a:xfrm>
            <a:off x="7162800" y="5410200"/>
            <a:ext cx="838200" cy="896007"/>
          </a:xfrm>
          <a:prstGeom prst="rect">
            <a:avLst/>
          </a:prstGeom>
        </p:spPr>
      </p:pic>
      <p:cxnSp>
        <p:nvCxnSpPr>
          <p:cNvPr id="40" name="Straight Connector 39"/>
          <p:cNvCxnSpPr/>
          <p:nvPr/>
        </p:nvCxnSpPr>
        <p:spPr>
          <a:xfrm>
            <a:off x="6096000" y="2133600"/>
            <a:ext cx="9906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42" name="Down Arrow 41"/>
          <p:cNvSpPr/>
          <p:nvPr/>
        </p:nvSpPr>
        <p:spPr>
          <a:xfrm>
            <a:off x="6400800" y="1905000"/>
            <a:ext cx="381000" cy="533400"/>
          </a:xfrm>
          <a:prstGeom prst="downArrow">
            <a:avLst/>
          </a:prstGeom>
          <a:solidFill>
            <a:srgbClr val="DB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3" name="Straight Connector 42"/>
          <p:cNvCxnSpPr/>
          <p:nvPr/>
        </p:nvCxnSpPr>
        <p:spPr>
          <a:xfrm>
            <a:off x="6096000" y="3962400"/>
            <a:ext cx="9906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44" name="Down Arrow 43"/>
          <p:cNvSpPr/>
          <p:nvPr/>
        </p:nvSpPr>
        <p:spPr>
          <a:xfrm>
            <a:off x="6400800" y="3733800"/>
            <a:ext cx="381000" cy="533400"/>
          </a:xfrm>
          <a:prstGeom prst="downArrow">
            <a:avLst/>
          </a:prstGeom>
          <a:solidFill>
            <a:srgbClr val="DB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5" name="Straight Connector 44"/>
          <p:cNvCxnSpPr/>
          <p:nvPr/>
        </p:nvCxnSpPr>
        <p:spPr>
          <a:xfrm>
            <a:off x="6096000" y="5867400"/>
            <a:ext cx="9906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46" name="Down Arrow 45"/>
          <p:cNvSpPr/>
          <p:nvPr/>
        </p:nvSpPr>
        <p:spPr>
          <a:xfrm>
            <a:off x="6400800" y="5638800"/>
            <a:ext cx="381000" cy="533400"/>
          </a:xfrm>
          <a:prstGeom prst="downArrow">
            <a:avLst/>
          </a:prstGeom>
          <a:solidFill>
            <a:srgbClr val="DB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TextBox 65"/>
          <p:cNvSpPr txBox="1"/>
          <p:nvPr/>
        </p:nvSpPr>
        <p:spPr>
          <a:xfrm>
            <a:off x="1828800" y="1524000"/>
            <a:ext cx="170190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000"/>
                </a:solidFill>
                <a:effectLst/>
                <a:uLnTx/>
                <a:uFillTx/>
                <a:latin typeface="Calibri"/>
                <a:ea typeface="+mn-ea"/>
                <a:cs typeface="Calibri"/>
              </a:rPr>
              <a:t>Convolution</a:t>
            </a:r>
          </a:p>
        </p:txBody>
      </p:sp>
      <p:sp>
        <p:nvSpPr>
          <p:cNvPr id="67" name="TextBox 66"/>
          <p:cNvSpPr txBox="1"/>
          <p:nvPr/>
        </p:nvSpPr>
        <p:spPr>
          <a:xfrm>
            <a:off x="6324600" y="1138535"/>
            <a:ext cx="111611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DB0000"/>
                </a:solidFill>
                <a:effectLst/>
                <a:uLnTx/>
                <a:uFillTx/>
                <a:latin typeface="Calibri"/>
                <a:ea typeface="+mn-ea"/>
                <a:cs typeface="Calibri"/>
              </a:rPr>
              <a:t>Pooling</a:t>
            </a:r>
          </a:p>
        </p:txBody>
      </p:sp>
    </p:spTree>
    <p:extLst>
      <p:ext uri="{BB962C8B-B14F-4D97-AF65-F5344CB8AC3E}">
        <p14:creationId xmlns:p14="http://schemas.microsoft.com/office/powerpoint/2010/main" val="44500515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a:off x="2133600" y="4038600"/>
            <a:ext cx="2057400"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2209800" y="4495800"/>
            <a:ext cx="1981200" cy="137160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a:t>Convolutional Neural Networks</a:t>
            </a:r>
          </a:p>
        </p:txBody>
      </p:sp>
      <p:cxnSp>
        <p:nvCxnSpPr>
          <p:cNvPr id="14" name="Straight Connector 13"/>
          <p:cNvCxnSpPr/>
          <p:nvPr/>
        </p:nvCxnSpPr>
        <p:spPr>
          <a:xfrm flipV="1">
            <a:off x="2133600" y="2133600"/>
            <a:ext cx="2057400" cy="1241518"/>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graphicFrame>
        <p:nvGraphicFramePr>
          <p:cNvPr id="11" name="Table 10"/>
          <p:cNvGraphicFramePr>
            <a:graphicFrameLocks noGrp="1"/>
          </p:cNvGraphicFramePr>
          <p:nvPr/>
        </p:nvGraphicFramePr>
        <p:xfrm>
          <a:off x="2590800" y="2133601"/>
          <a:ext cx="1047939" cy="914400"/>
        </p:xfrm>
        <a:graphic>
          <a:graphicData uri="http://schemas.openxmlformats.org/drawingml/2006/table">
            <a:tbl>
              <a:tblPr firstRow="1" bandRow="1">
                <a:tableStyleId>{2D5ABB26-0587-4C30-8999-92F81FD0307C}</a:tableStyleId>
              </a:tblPr>
              <a:tblGrid>
                <a:gridCol w="349313">
                  <a:extLst>
                    <a:ext uri="{9D8B030D-6E8A-4147-A177-3AD203B41FA5}">
                      <a16:colId xmlns:a16="http://schemas.microsoft.com/office/drawing/2014/main" val="20000"/>
                    </a:ext>
                  </a:extLst>
                </a:gridCol>
                <a:gridCol w="349313">
                  <a:extLst>
                    <a:ext uri="{9D8B030D-6E8A-4147-A177-3AD203B41FA5}">
                      <a16:colId xmlns:a16="http://schemas.microsoft.com/office/drawing/2014/main" val="20001"/>
                    </a:ext>
                  </a:extLst>
                </a:gridCol>
                <a:gridCol w="349313">
                  <a:extLst>
                    <a:ext uri="{9D8B030D-6E8A-4147-A177-3AD203B41FA5}">
                      <a16:colId xmlns:a16="http://schemas.microsoft.com/office/drawing/2014/main" val="20002"/>
                    </a:ext>
                  </a:extLst>
                </a:gridCol>
              </a:tblGrid>
              <a:tr h="296936">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96936">
                <a:tc>
                  <a:txBody>
                    <a:bodyPr/>
                    <a:lstStyle/>
                    <a:p>
                      <a:pPr algn="ctr"/>
                      <a:r>
                        <a:rPr lang="en-US" sz="14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96936">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graphicFrame>
        <p:nvGraphicFramePr>
          <p:cNvPr id="12" name="Table 11"/>
          <p:cNvGraphicFramePr>
            <a:graphicFrameLocks noGrp="1"/>
          </p:cNvGraphicFramePr>
          <p:nvPr/>
        </p:nvGraphicFramePr>
        <p:xfrm>
          <a:off x="2590800" y="3581400"/>
          <a:ext cx="1047939" cy="914400"/>
        </p:xfrm>
        <a:graphic>
          <a:graphicData uri="http://schemas.openxmlformats.org/drawingml/2006/table">
            <a:tbl>
              <a:tblPr firstRow="1" bandRow="1">
                <a:tableStyleId>{2D5ABB26-0587-4C30-8999-92F81FD0307C}</a:tableStyleId>
              </a:tblPr>
              <a:tblGrid>
                <a:gridCol w="349313">
                  <a:extLst>
                    <a:ext uri="{9D8B030D-6E8A-4147-A177-3AD203B41FA5}">
                      <a16:colId xmlns:a16="http://schemas.microsoft.com/office/drawing/2014/main" val="20000"/>
                    </a:ext>
                  </a:extLst>
                </a:gridCol>
                <a:gridCol w="349313">
                  <a:extLst>
                    <a:ext uri="{9D8B030D-6E8A-4147-A177-3AD203B41FA5}">
                      <a16:colId xmlns:a16="http://schemas.microsoft.com/office/drawing/2014/main" val="20001"/>
                    </a:ext>
                  </a:extLst>
                </a:gridCol>
                <a:gridCol w="349313">
                  <a:extLst>
                    <a:ext uri="{9D8B030D-6E8A-4147-A177-3AD203B41FA5}">
                      <a16:colId xmlns:a16="http://schemas.microsoft.com/office/drawing/2014/main" val="20002"/>
                    </a:ext>
                  </a:extLst>
                </a:gridCol>
              </a:tblGrid>
              <a:tr h="296936">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296936">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96936">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graphicFrame>
        <p:nvGraphicFramePr>
          <p:cNvPr id="13" name="Table 12"/>
          <p:cNvGraphicFramePr>
            <a:graphicFrameLocks noGrp="1"/>
          </p:cNvGraphicFramePr>
          <p:nvPr/>
        </p:nvGraphicFramePr>
        <p:xfrm>
          <a:off x="2438400" y="4953000"/>
          <a:ext cx="1423322" cy="1221094"/>
        </p:xfrm>
        <a:graphic>
          <a:graphicData uri="http://schemas.openxmlformats.org/drawingml/2006/table">
            <a:tbl>
              <a:tblPr firstRow="1" bandRow="1">
                <a:tableStyleId>{2D5ABB26-0587-4C30-8999-92F81FD0307C}</a:tableStyleId>
              </a:tblPr>
              <a:tblGrid>
                <a:gridCol w="391022">
                  <a:extLst>
                    <a:ext uri="{9D8B030D-6E8A-4147-A177-3AD203B41FA5}">
                      <a16:colId xmlns:a16="http://schemas.microsoft.com/office/drawing/2014/main" val="20000"/>
                    </a:ext>
                  </a:extLst>
                </a:gridCol>
                <a:gridCol w="344100">
                  <a:extLst>
                    <a:ext uri="{9D8B030D-6E8A-4147-A177-3AD203B41FA5}">
                      <a16:colId xmlns:a16="http://schemas.microsoft.com/office/drawing/2014/main" val="20001"/>
                    </a:ext>
                  </a:extLst>
                </a:gridCol>
                <a:gridCol w="344100">
                  <a:extLst>
                    <a:ext uri="{9D8B030D-6E8A-4147-A177-3AD203B41FA5}">
                      <a16:colId xmlns:a16="http://schemas.microsoft.com/office/drawing/2014/main" val="20002"/>
                    </a:ext>
                  </a:extLst>
                </a:gridCol>
                <a:gridCol w="344100">
                  <a:extLst>
                    <a:ext uri="{9D8B030D-6E8A-4147-A177-3AD203B41FA5}">
                      <a16:colId xmlns:a16="http://schemas.microsoft.com/office/drawing/2014/main" val="20003"/>
                    </a:ext>
                  </a:extLst>
                </a:gridCol>
              </a:tblGrid>
              <a:tr h="306694">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273353">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73353">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273353">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bl>
          </a:graphicData>
        </a:graphic>
      </p:graphicFrame>
      <p:pic>
        <p:nvPicPr>
          <p:cNvPr id="26" name="Picture 25"/>
          <p:cNvPicPr>
            <a:picLocks noChangeAspect="1"/>
          </p:cNvPicPr>
          <p:nvPr/>
        </p:nvPicPr>
        <p:blipFill>
          <a:blip r:embed="rId3"/>
          <a:stretch>
            <a:fillRect/>
          </a:stretch>
        </p:blipFill>
        <p:spPr>
          <a:xfrm>
            <a:off x="381000" y="3124200"/>
            <a:ext cx="1600200" cy="1606550"/>
          </a:xfrm>
          <a:prstGeom prst="rect">
            <a:avLst/>
          </a:prstGeom>
          <a:ln>
            <a:solidFill>
              <a:schemeClr val="tx1"/>
            </a:solidFill>
          </a:ln>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contrast="80000"/>
                    </a14:imgEffect>
                  </a14:imgLayer>
                </a14:imgProps>
              </a:ext>
            </a:extLst>
          </a:blip>
          <a:stretch>
            <a:fillRect/>
          </a:stretch>
        </p:blipFill>
        <p:spPr>
          <a:xfrm>
            <a:off x="4343400" y="1371600"/>
            <a:ext cx="1600200" cy="1600200"/>
          </a:xfrm>
          <a:prstGeom prst="rect">
            <a:avLst/>
          </a:prstGeom>
        </p:spPr>
      </p:pic>
      <p:pic>
        <p:nvPicPr>
          <p:cNvPr id="28" name="Picture 27"/>
          <p:cNvPicPr>
            <a:picLocks noChangeAspect="1"/>
          </p:cNvPicPr>
          <p:nvPr/>
        </p:nvPicPr>
        <p:blipFill>
          <a:blip r:embed="rId6">
            <a:extLst>
              <a:ext uri="{BEBA8EAE-BF5A-486C-A8C5-ECC9F3942E4B}">
                <a14:imgProps xmlns:a14="http://schemas.microsoft.com/office/drawing/2010/main">
                  <a14:imgLayer r:embed="rId7">
                    <a14:imgEffect>
                      <a14:brightnessContrast contrast="80000"/>
                    </a14:imgEffect>
                  </a14:imgLayer>
                </a14:imgProps>
              </a:ext>
            </a:extLst>
          </a:blip>
          <a:stretch>
            <a:fillRect/>
          </a:stretch>
        </p:blipFill>
        <p:spPr>
          <a:xfrm>
            <a:off x="4343400" y="3200400"/>
            <a:ext cx="1625803" cy="1600200"/>
          </a:xfrm>
          <a:prstGeom prst="rect">
            <a:avLst/>
          </a:prstGeom>
        </p:spPr>
      </p:pic>
      <p:pic>
        <p:nvPicPr>
          <p:cNvPr id="29" name="Picture 28"/>
          <p:cNvPicPr>
            <a:picLocks noChangeAspect="1"/>
          </p:cNvPicPr>
          <p:nvPr/>
        </p:nvPicPr>
        <p:blipFill>
          <a:blip r:embed="rId8">
            <a:extLst>
              <a:ext uri="{BEBA8EAE-BF5A-486C-A8C5-ECC9F3942E4B}">
                <a14:imgProps xmlns:a14="http://schemas.microsoft.com/office/drawing/2010/main">
                  <a14:imgLayer r:embed="rId9">
                    <a14:imgEffect>
                      <a14:brightnessContrast contrast="80000"/>
                    </a14:imgEffect>
                  </a14:imgLayer>
                </a14:imgProps>
              </a:ext>
            </a:extLst>
          </a:blip>
          <a:stretch>
            <a:fillRect/>
          </a:stretch>
        </p:blipFill>
        <p:spPr>
          <a:xfrm>
            <a:off x="4343400" y="5029200"/>
            <a:ext cx="1600200" cy="1587500"/>
          </a:xfrm>
          <a:prstGeom prst="rect">
            <a:avLst/>
          </a:prstGeom>
        </p:spPr>
      </p:pic>
      <p:pic>
        <p:nvPicPr>
          <p:cNvPr id="30" name="Picture 29"/>
          <p:cNvPicPr>
            <a:picLocks noChangeAspect="1"/>
          </p:cNvPicPr>
          <p:nvPr/>
        </p:nvPicPr>
        <p:blipFill>
          <a:blip r:embed="rId10">
            <a:extLst>
              <a:ext uri="{BEBA8EAE-BF5A-486C-A8C5-ECC9F3942E4B}">
                <a14:imgProps xmlns:a14="http://schemas.microsoft.com/office/drawing/2010/main">
                  <a14:imgLayer r:embed="rId11">
                    <a14:imgEffect>
                      <a14:brightnessContrast bright="33000" contrast="50000"/>
                    </a14:imgEffect>
                  </a14:imgLayer>
                </a14:imgProps>
              </a:ext>
            </a:extLst>
          </a:blip>
          <a:stretch>
            <a:fillRect/>
          </a:stretch>
        </p:blipFill>
        <p:spPr>
          <a:xfrm>
            <a:off x="7162800" y="1752600"/>
            <a:ext cx="838200" cy="872836"/>
          </a:xfrm>
          <a:prstGeom prst="rect">
            <a:avLst/>
          </a:prstGeom>
        </p:spPr>
      </p:pic>
      <p:pic>
        <p:nvPicPr>
          <p:cNvPr id="31" name="Picture 30"/>
          <p:cNvPicPr>
            <a:picLocks noChangeAspect="1"/>
          </p:cNvPicPr>
          <p:nvPr/>
        </p:nvPicPr>
        <p:blipFill>
          <a:blip r:embed="rId12">
            <a:extLst>
              <a:ext uri="{BEBA8EAE-BF5A-486C-A8C5-ECC9F3942E4B}">
                <a14:imgProps xmlns:a14="http://schemas.microsoft.com/office/drawing/2010/main">
                  <a14:imgLayer r:embed="rId13">
                    <a14:imgEffect>
                      <a14:brightnessContrast bright="33000" contrast="50000"/>
                    </a14:imgEffect>
                  </a14:imgLayer>
                </a14:imgProps>
              </a:ext>
            </a:extLst>
          </a:blip>
          <a:stretch>
            <a:fillRect/>
          </a:stretch>
        </p:blipFill>
        <p:spPr>
          <a:xfrm>
            <a:off x="7162800" y="3505200"/>
            <a:ext cx="838200" cy="881185"/>
          </a:xfrm>
          <a:prstGeom prst="rect">
            <a:avLst/>
          </a:prstGeom>
        </p:spPr>
      </p:pic>
      <p:pic>
        <p:nvPicPr>
          <p:cNvPr id="32" name="Picture 31"/>
          <p:cNvPicPr>
            <a:picLocks noChangeAspect="1"/>
          </p:cNvPicPr>
          <p:nvPr/>
        </p:nvPicPr>
        <p:blipFill>
          <a:blip r:embed="rId14">
            <a:extLst>
              <a:ext uri="{BEBA8EAE-BF5A-486C-A8C5-ECC9F3942E4B}">
                <a14:imgProps xmlns:a14="http://schemas.microsoft.com/office/drawing/2010/main">
                  <a14:imgLayer r:embed="rId15">
                    <a14:imgEffect>
                      <a14:brightnessContrast bright="33000" contrast="50000"/>
                    </a14:imgEffect>
                  </a14:imgLayer>
                </a14:imgProps>
              </a:ext>
            </a:extLst>
          </a:blip>
          <a:stretch>
            <a:fillRect/>
          </a:stretch>
        </p:blipFill>
        <p:spPr>
          <a:xfrm>
            <a:off x="7162800" y="5410200"/>
            <a:ext cx="838200" cy="896007"/>
          </a:xfrm>
          <a:prstGeom prst="rect">
            <a:avLst/>
          </a:prstGeom>
        </p:spPr>
      </p:pic>
      <p:cxnSp>
        <p:nvCxnSpPr>
          <p:cNvPr id="40" name="Straight Connector 39"/>
          <p:cNvCxnSpPr/>
          <p:nvPr/>
        </p:nvCxnSpPr>
        <p:spPr>
          <a:xfrm>
            <a:off x="6096000" y="2133600"/>
            <a:ext cx="9906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42" name="Down Arrow 41"/>
          <p:cNvSpPr/>
          <p:nvPr/>
        </p:nvSpPr>
        <p:spPr>
          <a:xfrm>
            <a:off x="6400800" y="1905000"/>
            <a:ext cx="381000" cy="533400"/>
          </a:xfrm>
          <a:prstGeom prst="downArrow">
            <a:avLst/>
          </a:prstGeom>
          <a:solidFill>
            <a:srgbClr val="DB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3" name="Straight Connector 42"/>
          <p:cNvCxnSpPr/>
          <p:nvPr/>
        </p:nvCxnSpPr>
        <p:spPr>
          <a:xfrm>
            <a:off x="6096000" y="3962400"/>
            <a:ext cx="9906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44" name="Down Arrow 43"/>
          <p:cNvSpPr/>
          <p:nvPr/>
        </p:nvSpPr>
        <p:spPr>
          <a:xfrm>
            <a:off x="6400800" y="3733800"/>
            <a:ext cx="381000" cy="533400"/>
          </a:xfrm>
          <a:prstGeom prst="downArrow">
            <a:avLst/>
          </a:prstGeom>
          <a:solidFill>
            <a:srgbClr val="DB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5" name="Straight Connector 44"/>
          <p:cNvCxnSpPr/>
          <p:nvPr/>
        </p:nvCxnSpPr>
        <p:spPr>
          <a:xfrm>
            <a:off x="6096000" y="5867400"/>
            <a:ext cx="9906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46" name="Down Arrow 45"/>
          <p:cNvSpPr/>
          <p:nvPr/>
        </p:nvSpPr>
        <p:spPr>
          <a:xfrm>
            <a:off x="6400800" y="5638800"/>
            <a:ext cx="381000" cy="533400"/>
          </a:xfrm>
          <a:prstGeom prst="downArrow">
            <a:avLst/>
          </a:prstGeom>
          <a:solidFill>
            <a:srgbClr val="DB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7" name="Straight Connector 46"/>
          <p:cNvCxnSpPr/>
          <p:nvPr/>
        </p:nvCxnSpPr>
        <p:spPr>
          <a:xfrm flipV="1">
            <a:off x="8153400" y="3352800"/>
            <a:ext cx="914400" cy="479518"/>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8153400" y="3962400"/>
            <a:ext cx="914400"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pic>
        <p:nvPicPr>
          <p:cNvPr id="53" name="Picture 52"/>
          <p:cNvPicPr>
            <a:picLocks noChangeAspect="1"/>
          </p:cNvPicPr>
          <p:nvPr/>
        </p:nvPicPr>
        <p:blipFill>
          <a:blip r:embed="rId16">
            <a:extLst>
              <a:ext uri="{BEBA8EAE-BF5A-486C-A8C5-ECC9F3942E4B}">
                <a14:imgProps xmlns:a14="http://schemas.microsoft.com/office/drawing/2010/main">
                  <a14:imgLayer r:embed="rId17">
                    <a14:imgEffect>
                      <a14:brightnessContrast contrast="80000"/>
                    </a14:imgEffect>
                  </a14:imgLayer>
                </a14:imgProps>
              </a:ext>
            </a:extLst>
          </a:blip>
          <a:stretch>
            <a:fillRect/>
          </a:stretch>
        </p:blipFill>
        <p:spPr>
          <a:xfrm>
            <a:off x="9220200" y="2667000"/>
            <a:ext cx="838200" cy="2603191"/>
          </a:xfrm>
          <a:prstGeom prst="rect">
            <a:avLst/>
          </a:prstGeom>
        </p:spPr>
      </p:pic>
      <p:cxnSp>
        <p:nvCxnSpPr>
          <p:cNvPr id="55" name="Straight Connector 54"/>
          <p:cNvCxnSpPr/>
          <p:nvPr/>
        </p:nvCxnSpPr>
        <p:spPr>
          <a:xfrm>
            <a:off x="8153400" y="4114800"/>
            <a:ext cx="914400" cy="45720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pic>
        <p:nvPicPr>
          <p:cNvPr id="59" name="Picture 58"/>
          <p:cNvPicPr>
            <a:picLocks noChangeAspect="1"/>
          </p:cNvPicPr>
          <p:nvPr/>
        </p:nvPicPr>
        <p:blipFill>
          <a:blip r:embed="rId18">
            <a:extLst>
              <a:ext uri="{BEBA8EAE-BF5A-486C-A8C5-ECC9F3942E4B}">
                <a14:imgProps xmlns:a14="http://schemas.microsoft.com/office/drawing/2010/main">
                  <a14:imgLayer r:embed="rId19">
                    <a14:imgEffect>
                      <a14:brightnessContrast bright="25000" contrast="75000"/>
                    </a14:imgEffect>
                  </a14:imgLayer>
                </a14:imgProps>
              </a:ext>
            </a:extLst>
          </a:blip>
          <a:stretch>
            <a:fillRect/>
          </a:stretch>
        </p:blipFill>
        <p:spPr>
          <a:xfrm>
            <a:off x="11277600" y="3124200"/>
            <a:ext cx="533400" cy="1662430"/>
          </a:xfrm>
          <a:prstGeom prst="rect">
            <a:avLst/>
          </a:prstGeom>
        </p:spPr>
      </p:pic>
      <p:cxnSp>
        <p:nvCxnSpPr>
          <p:cNvPr id="60" name="Straight Connector 59"/>
          <p:cNvCxnSpPr/>
          <p:nvPr/>
        </p:nvCxnSpPr>
        <p:spPr>
          <a:xfrm>
            <a:off x="10134600" y="3962400"/>
            <a:ext cx="9906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61" name="Down Arrow 60"/>
          <p:cNvSpPr/>
          <p:nvPr/>
        </p:nvSpPr>
        <p:spPr>
          <a:xfrm>
            <a:off x="10439400" y="3733800"/>
            <a:ext cx="381000" cy="533400"/>
          </a:xfrm>
          <a:prstGeom prst="downArrow">
            <a:avLst/>
          </a:prstGeom>
          <a:solidFill>
            <a:srgbClr val="DB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64" name="Table 63"/>
          <p:cNvGraphicFramePr>
            <a:graphicFrameLocks noGrp="1"/>
          </p:cNvGraphicFramePr>
          <p:nvPr/>
        </p:nvGraphicFramePr>
        <p:xfrm>
          <a:off x="8214360" y="3048000"/>
          <a:ext cx="624840" cy="533400"/>
        </p:xfrm>
        <a:graphic>
          <a:graphicData uri="http://schemas.openxmlformats.org/drawingml/2006/table">
            <a:tbl>
              <a:tblPr firstRow="1" bandRow="1">
                <a:tableStyleId>{2D5ABB26-0587-4C30-8999-92F81FD0307C}</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gridCol w="208280">
                  <a:extLst>
                    <a:ext uri="{9D8B030D-6E8A-4147-A177-3AD203B41FA5}">
                      <a16:colId xmlns:a16="http://schemas.microsoft.com/office/drawing/2014/main" val="20002"/>
                    </a:ext>
                  </a:extLst>
                </a:gridCol>
              </a:tblGrid>
              <a:tr h="177800">
                <a:tc>
                  <a:txBody>
                    <a:bodyPr/>
                    <a:lstStyle/>
                    <a:p>
                      <a:pPr algn="ctr">
                        <a:lnSpc>
                          <a:spcPct val="50000"/>
                        </a:lnSpc>
                      </a:pPr>
                      <a:endParaRPr lang="en-US" sz="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lnSpc>
                          <a:spcPct val="50000"/>
                        </a:lnSpc>
                      </a:pPr>
                      <a:endParaRPr lang="en-US" sz="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lnSpc>
                          <a:spcPct val="50000"/>
                        </a:lnSpc>
                      </a:pPr>
                      <a:endParaRPr lang="en-US" sz="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77800">
                <a:tc>
                  <a:txBody>
                    <a:bodyPr/>
                    <a:lstStyle/>
                    <a:p>
                      <a:pPr algn="ctr">
                        <a:lnSpc>
                          <a:spcPct val="50000"/>
                        </a:lnSpc>
                      </a:pPr>
                      <a:endParaRPr lang="en-US" sz="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lnSpc>
                          <a:spcPct val="50000"/>
                        </a:lnSpc>
                      </a:pPr>
                      <a:endParaRPr lang="en-US" sz="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lnSpc>
                          <a:spcPct val="50000"/>
                        </a:lnSpc>
                      </a:pPr>
                      <a:endParaRPr lang="en-US" sz="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77800">
                <a:tc>
                  <a:txBody>
                    <a:bodyPr/>
                    <a:lstStyle/>
                    <a:p>
                      <a:pPr algn="ctr">
                        <a:lnSpc>
                          <a:spcPct val="50000"/>
                        </a:lnSpc>
                      </a:pPr>
                      <a:endParaRPr lang="en-US" sz="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lnSpc>
                          <a:spcPct val="50000"/>
                        </a:lnSpc>
                      </a:pPr>
                      <a:endParaRPr lang="en-US" sz="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lnSpc>
                          <a:spcPct val="50000"/>
                        </a:lnSpc>
                      </a:pPr>
                      <a:endParaRPr lang="en-US" sz="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graphicFrame>
        <p:nvGraphicFramePr>
          <p:cNvPr id="65" name="Table 64"/>
          <p:cNvGraphicFramePr>
            <a:graphicFrameLocks noGrp="1"/>
          </p:cNvGraphicFramePr>
          <p:nvPr/>
        </p:nvGraphicFramePr>
        <p:xfrm>
          <a:off x="8214360" y="4343400"/>
          <a:ext cx="624840" cy="533400"/>
        </p:xfrm>
        <a:graphic>
          <a:graphicData uri="http://schemas.openxmlformats.org/drawingml/2006/table">
            <a:tbl>
              <a:tblPr firstRow="1" bandRow="1">
                <a:tableStyleId>{2D5ABB26-0587-4C30-8999-92F81FD0307C}</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gridCol w="208280">
                  <a:extLst>
                    <a:ext uri="{9D8B030D-6E8A-4147-A177-3AD203B41FA5}">
                      <a16:colId xmlns:a16="http://schemas.microsoft.com/office/drawing/2014/main" val="20002"/>
                    </a:ext>
                  </a:extLst>
                </a:gridCol>
              </a:tblGrid>
              <a:tr h="177800">
                <a:tc>
                  <a:txBody>
                    <a:bodyPr/>
                    <a:lstStyle/>
                    <a:p>
                      <a:pPr algn="ctr">
                        <a:lnSpc>
                          <a:spcPct val="50000"/>
                        </a:lnSpc>
                      </a:pPr>
                      <a:endParaRPr lang="en-US" sz="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lnSpc>
                          <a:spcPct val="50000"/>
                        </a:lnSpc>
                      </a:pPr>
                      <a:endParaRPr lang="en-US" sz="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lnSpc>
                          <a:spcPct val="50000"/>
                        </a:lnSpc>
                      </a:pPr>
                      <a:endParaRPr lang="en-US" sz="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77800">
                <a:tc>
                  <a:txBody>
                    <a:bodyPr/>
                    <a:lstStyle/>
                    <a:p>
                      <a:pPr algn="ctr">
                        <a:lnSpc>
                          <a:spcPct val="50000"/>
                        </a:lnSpc>
                      </a:pPr>
                      <a:endParaRPr lang="en-US" sz="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lnSpc>
                          <a:spcPct val="50000"/>
                        </a:lnSpc>
                      </a:pPr>
                      <a:endParaRPr lang="en-US" sz="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lnSpc>
                          <a:spcPct val="50000"/>
                        </a:lnSpc>
                      </a:pPr>
                      <a:endParaRPr lang="en-US" sz="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77800">
                <a:tc>
                  <a:txBody>
                    <a:bodyPr/>
                    <a:lstStyle/>
                    <a:p>
                      <a:pPr algn="ctr">
                        <a:lnSpc>
                          <a:spcPct val="50000"/>
                        </a:lnSpc>
                      </a:pPr>
                      <a:endParaRPr lang="en-US" sz="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lnSpc>
                          <a:spcPct val="50000"/>
                        </a:lnSpc>
                      </a:pPr>
                      <a:endParaRPr lang="en-US" sz="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lnSpc>
                          <a:spcPct val="50000"/>
                        </a:lnSpc>
                      </a:pPr>
                      <a:endParaRPr lang="en-US" sz="800" dirty="0">
                        <a:latin typeface="CMU Serif Roman"/>
                        <a:cs typeface="CMU Serif Roman"/>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
        <p:nvSpPr>
          <p:cNvPr id="66" name="TextBox 65"/>
          <p:cNvSpPr txBox="1"/>
          <p:nvPr/>
        </p:nvSpPr>
        <p:spPr>
          <a:xfrm>
            <a:off x="1828800" y="1524000"/>
            <a:ext cx="170190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000"/>
                </a:solidFill>
                <a:effectLst/>
                <a:uLnTx/>
                <a:uFillTx/>
                <a:latin typeface="Calibri"/>
                <a:ea typeface="+mn-ea"/>
                <a:cs typeface="Calibri"/>
              </a:rPr>
              <a:t>Convolution</a:t>
            </a:r>
          </a:p>
        </p:txBody>
      </p:sp>
      <p:sp>
        <p:nvSpPr>
          <p:cNvPr id="67" name="TextBox 66"/>
          <p:cNvSpPr txBox="1"/>
          <p:nvPr/>
        </p:nvSpPr>
        <p:spPr>
          <a:xfrm>
            <a:off x="6324600" y="1138535"/>
            <a:ext cx="111611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DB0000"/>
                </a:solidFill>
                <a:effectLst/>
                <a:uLnTx/>
                <a:uFillTx/>
                <a:latin typeface="Calibri"/>
                <a:ea typeface="+mn-ea"/>
                <a:cs typeface="Calibri"/>
              </a:rPr>
              <a:t>Pooling</a:t>
            </a:r>
          </a:p>
        </p:txBody>
      </p:sp>
    </p:spTree>
    <p:extLst>
      <p:ext uri="{BB962C8B-B14F-4D97-AF65-F5344CB8AC3E}">
        <p14:creationId xmlns:p14="http://schemas.microsoft.com/office/powerpoint/2010/main" val="266335610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a:off x="2133600" y="4038600"/>
            <a:ext cx="2057400"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2209800" y="4495800"/>
            <a:ext cx="1981200" cy="137160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a:t>Convolutional Neural Networks</a:t>
            </a:r>
          </a:p>
        </p:txBody>
      </p:sp>
      <p:cxnSp>
        <p:nvCxnSpPr>
          <p:cNvPr id="14" name="Straight Connector 13"/>
          <p:cNvCxnSpPr/>
          <p:nvPr/>
        </p:nvCxnSpPr>
        <p:spPr>
          <a:xfrm flipV="1">
            <a:off x="2133600" y="2133600"/>
            <a:ext cx="2057400" cy="1241518"/>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graphicFrame>
        <p:nvGraphicFramePr>
          <p:cNvPr id="11" name="Table 10"/>
          <p:cNvGraphicFramePr>
            <a:graphicFrameLocks noGrp="1"/>
          </p:cNvGraphicFramePr>
          <p:nvPr/>
        </p:nvGraphicFramePr>
        <p:xfrm>
          <a:off x="2590800" y="2133601"/>
          <a:ext cx="1047939" cy="914400"/>
        </p:xfrm>
        <a:graphic>
          <a:graphicData uri="http://schemas.openxmlformats.org/drawingml/2006/table">
            <a:tbl>
              <a:tblPr firstRow="1" bandRow="1">
                <a:tableStyleId>{2D5ABB26-0587-4C30-8999-92F81FD0307C}</a:tableStyleId>
              </a:tblPr>
              <a:tblGrid>
                <a:gridCol w="349313">
                  <a:extLst>
                    <a:ext uri="{9D8B030D-6E8A-4147-A177-3AD203B41FA5}">
                      <a16:colId xmlns:a16="http://schemas.microsoft.com/office/drawing/2014/main" val="20000"/>
                    </a:ext>
                  </a:extLst>
                </a:gridCol>
                <a:gridCol w="349313">
                  <a:extLst>
                    <a:ext uri="{9D8B030D-6E8A-4147-A177-3AD203B41FA5}">
                      <a16:colId xmlns:a16="http://schemas.microsoft.com/office/drawing/2014/main" val="20001"/>
                    </a:ext>
                  </a:extLst>
                </a:gridCol>
                <a:gridCol w="349313">
                  <a:extLst>
                    <a:ext uri="{9D8B030D-6E8A-4147-A177-3AD203B41FA5}">
                      <a16:colId xmlns:a16="http://schemas.microsoft.com/office/drawing/2014/main" val="20002"/>
                    </a:ext>
                  </a:extLst>
                </a:gridCol>
              </a:tblGrid>
              <a:tr h="296936">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96936">
                <a:tc>
                  <a:txBody>
                    <a:bodyPr/>
                    <a:lstStyle/>
                    <a:p>
                      <a:pPr algn="ctr"/>
                      <a:r>
                        <a:rPr lang="en-US" sz="14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96936">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graphicFrame>
        <p:nvGraphicFramePr>
          <p:cNvPr id="12" name="Table 11"/>
          <p:cNvGraphicFramePr>
            <a:graphicFrameLocks noGrp="1"/>
          </p:cNvGraphicFramePr>
          <p:nvPr/>
        </p:nvGraphicFramePr>
        <p:xfrm>
          <a:off x="2590800" y="3581400"/>
          <a:ext cx="1047939" cy="914400"/>
        </p:xfrm>
        <a:graphic>
          <a:graphicData uri="http://schemas.openxmlformats.org/drawingml/2006/table">
            <a:tbl>
              <a:tblPr firstRow="1" bandRow="1">
                <a:tableStyleId>{2D5ABB26-0587-4C30-8999-92F81FD0307C}</a:tableStyleId>
              </a:tblPr>
              <a:tblGrid>
                <a:gridCol w="349313">
                  <a:extLst>
                    <a:ext uri="{9D8B030D-6E8A-4147-A177-3AD203B41FA5}">
                      <a16:colId xmlns:a16="http://schemas.microsoft.com/office/drawing/2014/main" val="20000"/>
                    </a:ext>
                  </a:extLst>
                </a:gridCol>
                <a:gridCol w="349313">
                  <a:extLst>
                    <a:ext uri="{9D8B030D-6E8A-4147-A177-3AD203B41FA5}">
                      <a16:colId xmlns:a16="http://schemas.microsoft.com/office/drawing/2014/main" val="20001"/>
                    </a:ext>
                  </a:extLst>
                </a:gridCol>
                <a:gridCol w="349313">
                  <a:extLst>
                    <a:ext uri="{9D8B030D-6E8A-4147-A177-3AD203B41FA5}">
                      <a16:colId xmlns:a16="http://schemas.microsoft.com/office/drawing/2014/main" val="20002"/>
                    </a:ext>
                  </a:extLst>
                </a:gridCol>
              </a:tblGrid>
              <a:tr h="296936">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296936">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96936">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graphicFrame>
        <p:nvGraphicFramePr>
          <p:cNvPr id="13" name="Table 12"/>
          <p:cNvGraphicFramePr>
            <a:graphicFrameLocks noGrp="1"/>
          </p:cNvGraphicFramePr>
          <p:nvPr/>
        </p:nvGraphicFramePr>
        <p:xfrm>
          <a:off x="2438400" y="4953000"/>
          <a:ext cx="1423322" cy="1221094"/>
        </p:xfrm>
        <a:graphic>
          <a:graphicData uri="http://schemas.openxmlformats.org/drawingml/2006/table">
            <a:tbl>
              <a:tblPr firstRow="1" bandRow="1">
                <a:tableStyleId>{2D5ABB26-0587-4C30-8999-92F81FD0307C}</a:tableStyleId>
              </a:tblPr>
              <a:tblGrid>
                <a:gridCol w="391022">
                  <a:extLst>
                    <a:ext uri="{9D8B030D-6E8A-4147-A177-3AD203B41FA5}">
                      <a16:colId xmlns:a16="http://schemas.microsoft.com/office/drawing/2014/main" val="20000"/>
                    </a:ext>
                  </a:extLst>
                </a:gridCol>
                <a:gridCol w="344100">
                  <a:extLst>
                    <a:ext uri="{9D8B030D-6E8A-4147-A177-3AD203B41FA5}">
                      <a16:colId xmlns:a16="http://schemas.microsoft.com/office/drawing/2014/main" val="20001"/>
                    </a:ext>
                  </a:extLst>
                </a:gridCol>
                <a:gridCol w="344100">
                  <a:extLst>
                    <a:ext uri="{9D8B030D-6E8A-4147-A177-3AD203B41FA5}">
                      <a16:colId xmlns:a16="http://schemas.microsoft.com/office/drawing/2014/main" val="20002"/>
                    </a:ext>
                  </a:extLst>
                </a:gridCol>
                <a:gridCol w="344100">
                  <a:extLst>
                    <a:ext uri="{9D8B030D-6E8A-4147-A177-3AD203B41FA5}">
                      <a16:colId xmlns:a16="http://schemas.microsoft.com/office/drawing/2014/main" val="20003"/>
                    </a:ext>
                  </a:extLst>
                </a:gridCol>
              </a:tblGrid>
              <a:tr h="306694">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273353">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73353">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2</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273353">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1</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tc>
                  <a:txBody>
                    <a:bodyPr/>
                    <a:lstStyle/>
                    <a:p>
                      <a:pPr algn="ctr"/>
                      <a:r>
                        <a:rPr lang="en-US" sz="1400" dirty="0">
                          <a:latin typeface="CMU Serif Roman"/>
                          <a:cs typeface="CMU Serif Roman"/>
                        </a:rPr>
                        <a:t>0</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bl>
          </a:graphicData>
        </a:graphic>
      </p:graphicFrame>
      <p:pic>
        <p:nvPicPr>
          <p:cNvPr id="26" name="Picture 25"/>
          <p:cNvPicPr>
            <a:picLocks noChangeAspect="1"/>
          </p:cNvPicPr>
          <p:nvPr/>
        </p:nvPicPr>
        <p:blipFill>
          <a:blip r:embed="rId3"/>
          <a:stretch>
            <a:fillRect/>
          </a:stretch>
        </p:blipFill>
        <p:spPr>
          <a:xfrm>
            <a:off x="381000" y="3124200"/>
            <a:ext cx="1600200" cy="1606550"/>
          </a:xfrm>
          <a:prstGeom prst="rect">
            <a:avLst/>
          </a:prstGeom>
          <a:ln>
            <a:solidFill>
              <a:schemeClr val="tx1"/>
            </a:solidFill>
          </a:ln>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brightnessContrast contrast="80000"/>
                    </a14:imgEffect>
                  </a14:imgLayer>
                </a14:imgProps>
              </a:ext>
            </a:extLst>
          </a:blip>
          <a:stretch>
            <a:fillRect/>
          </a:stretch>
        </p:blipFill>
        <p:spPr>
          <a:xfrm>
            <a:off x="4343400" y="1371600"/>
            <a:ext cx="1600200" cy="1600200"/>
          </a:xfrm>
          <a:prstGeom prst="rect">
            <a:avLst/>
          </a:prstGeom>
        </p:spPr>
      </p:pic>
      <p:pic>
        <p:nvPicPr>
          <p:cNvPr id="28" name="Picture 27"/>
          <p:cNvPicPr>
            <a:picLocks noChangeAspect="1"/>
          </p:cNvPicPr>
          <p:nvPr/>
        </p:nvPicPr>
        <p:blipFill>
          <a:blip r:embed="rId6">
            <a:extLst>
              <a:ext uri="{BEBA8EAE-BF5A-486C-A8C5-ECC9F3942E4B}">
                <a14:imgProps xmlns:a14="http://schemas.microsoft.com/office/drawing/2010/main">
                  <a14:imgLayer r:embed="rId7">
                    <a14:imgEffect>
                      <a14:brightnessContrast contrast="80000"/>
                    </a14:imgEffect>
                  </a14:imgLayer>
                </a14:imgProps>
              </a:ext>
            </a:extLst>
          </a:blip>
          <a:stretch>
            <a:fillRect/>
          </a:stretch>
        </p:blipFill>
        <p:spPr>
          <a:xfrm>
            <a:off x="4343400" y="3200400"/>
            <a:ext cx="1625803" cy="1600200"/>
          </a:xfrm>
          <a:prstGeom prst="rect">
            <a:avLst/>
          </a:prstGeom>
        </p:spPr>
      </p:pic>
      <p:pic>
        <p:nvPicPr>
          <p:cNvPr id="29" name="Picture 28"/>
          <p:cNvPicPr>
            <a:picLocks noChangeAspect="1"/>
          </p:cNvPicPr>
          <p:nvPr/>
        </p:nvPicPr>
        <p:blipFill>
          <a:blip r:embed="rId8">
            <a:extLst>
              <a:ext uri="{BEBA8EAE-BF5A-486C-A8C5-ECC9F3942E4B}">
                <a14:imgProps xmlns:a14="http://schemas.microsoft.com/office/drawing/2010/main">
                  <a14:imgLayer r:embed="rId9">
                    <a14:imgEffect>
                      <a14:brightnessContrast contrast="80000"/>
                    </a14:imgEffect>
                  </a14:imgLayer>
                </a14:imgProps>
              </a:ext>
            </a:extLst>
          </a:blip>
          <a:stretch>
            <a:fillRect/>
          </a:stretch>
        </p:blipFill>
        <p:spPr>
          <a:xfrm>
            <a:off x="4343400" y="5029200"/>
            <a:ext cx="1600200" cy="1587500"/>
          </a:xfrm>
          <a:prstGeom prst="rect">
            <a:avLst/>
          </a:prstGeom>
        </p:spPr>
      </p:pic>
      <p:pic>
        <p:nvPicPr>
          <p:cNvPr id="30" name="Picture 29"/>
          <p:cNvPicPr>
            <a:picLocks noChangeAspect="1"/>
          </p:cNvPicPr>
          <p:nvPr/>
        </p:nvPicPr>
        <p:blipFill>
          <a:blip r:embed="rId10">
            <a:extLst>
              <a:ext uri="{BEBA8EAE-BF5A-486C-A8C5-ECC9F3942E4B}">
                <a14:imgProps xmlns:a14="http://schemas.microsoft.com/office/drawing/2010/main">
                  <a14:imgLayer r:embed="rId11">
                    <a14:imgEffect>
                      <a14:brightnessContrast bright="33000" contrast="50000"/>
                    </a14:imgEffect>
                  </a14:imgLayer>
                </a14:imgProps>
              </a:ext>
            </a:extLst>
          </a:blip>
          <a:stretch>
            <a:fillRect/>
          </a:stretch>
        </p:blipFill>
        <p:spPr>
          <a:xfrm>
            <a:off x="7162800" y="1752600"/>
            <a:ext cx="838200" cy="872836"/>
          </a:xfrm>
          <a:prstGeom prst="rect">
            <a:avLst/>
          </a:prstGeom>
        </p:spPr>
      </p:pic>
      <p:pic>
        <p:nvPicPr>
          <p:cNvPr id="31" name="Picture 30"/>
          <p:cNvPicPr>
            <a:picLocks noChangeAspect="1"/>
          </p:cNvPicPr>
          <p:nvPr/>
        </p:nvPicPr>
        <p:blipFill>
          <a:blip r:embed="rId12">
            <a:extLst>
              <a:ext uri="{BEBA8EAE-BF5A-486C-A8C5-ECC9F3942E4B}">
                <a14:imgProps xmlns:a14="http://schemas.microsoft.com/office/drawing/2010/main">
                  <a14:imgLayer r:embed="rId13">
                    <a14:imgEffect>
                      <a14:brightnessContrast bright="33000" contrast="50000"/>
                    </a14:imgEffect>
                  </a14:imgLayer>
                </a14:imgProps>
              </a:ext>
            </a:extLst>
          </a:blip>
          <a:stretch>
            <a:fillRect/>
          </a:stretch>
        </p:blipFill>
        <p:spPr>
          <a:xfrm>
            <a:off x="7162800" y="3505200"/>
            <a:ext cx="838200" cy="881185"/>
          </a:xfrm>
          <a:prstGeom prst="rect">
            <a:avLst/>
          </a:prstGeom>
        </p:spPr>
      </p:pic>
      <p:pic>
        <p:nvPicPr>
          <p:cNvPr id="32" name="Picture 31"/>
          <p:cNvPicPr>
            <a:picLocks noChangeAspect="1"/>
          </p:cNvPicPr>
          <p:nvPr/>
        </p:nvPicPr>
        <p:blipFill>
          <a:blip r:embed="rId14">
            <a:extLst>
              <a:ext uri="{BEBA8EAE-BF5A-486C-A8C5-ECC9F3942E4B}">
                <a14:imgProps xmlns:a14="http://schemas.microsoft.com/office/drawing/2010/main">
                  <a14:imgLayer r:embed="rId15">
                    <a14:imgEffect>
                      <a14:brightnessContrast bright="33000" contrast="50000"/>
                    </a14:imgEffect>
                  </a14:imgLayer>
                </a14:imgProps>
              </a:ext>
            </a:extLst>
          </a:blip>
          <a:stretch>
            <a:fillRect/>
          </a:stretch>
        </p:blipFill>
        <p:spPr>
          <a:xfrm>
            <a:off x="7162800" y="5410200"/>
            <a:ext cx="838200" cy="896007"/>
          </a:xfrm>
          <a:prstGeom prst="rect">
            <a:avLst/>
          </a:prstGeom>
        </p:spPr>
      </p:pic>
      <p:cxnSp>
        <p:nvCxnSpPr>
          <p:cNvPr id="40" name="Straight Connector 39"/>
          <p:cNvCxnSpPr/>
          <p:nvPr/>
        </p:nvCxnSpPr>
        <p:spPr>
          <a:xfrm>
            <a:off x="6096000" y="2133600"/>
            <a:ext cx="9906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42" name="Down Arrow 41"/>
          <p:cNvSpPr/>
          <p:nvPr/>
        </p:nvSpPr>
        <p:spPr>
          <a:xfrm>
            <a:off x="6400800" y="1905000"/>
            <a:ext cx="381000" cy="533400"/>
          </a:xfrm>
          <a:prstGeom prst="downArrow">
            <a:avLst/>
          </a:prstGeom>
          <a:solidFill>
            <a:srgbClr val="DB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3" name="Straight Connector 42"/>
          <p:cNvCxnSpPr/>
          <p:nvPr/>
        </p:nvCxnSpPr>
        <p:spPr>
          <a:xfrm>
            <a:off x="6096000" y="3962400"/>
            <a:ext cx="9906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44" name="Down Arrow 43"/>
          <p:cNvSpPr/>
          <p:nvPr/>
        </p:nvSpPr>
        <p:spPr>
          <a:xfrm>
            <a:off x="6400800" y="3733800"/>
            <a:ext cx="381000" cy="533400"/>
          </a:xfrm>
          <a:prstGeom prst="downArrow">
            <a:avLst/>
          </a:prstGeom>
          <a:solidFill>
            <a:srgbClr val="DB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5" name="Straight Connector 44"/>
          <p:cNvCxnSpPr/>
          <p:nvPr/>
        </p:nvCxnSpPr>
        <p:spPr>
          <a:xfrm>
            <a:off x="6096000" y="5867400"/>
            <a:ext cx="9906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46" name="Down Arrow 45"/>
          <p:cNvSpPr/>
          <p:nvPr/>
        </p:nvSpPr>
        <p:spPr>
          <a:xfrm>
            <a:off x="6400800" y="5638800"/>
            <a:ext cx="381000" cy="533400"/>
          </a:xfrm>
          <a:prstGeom prst="downArrow">
            <a:avLst/>
          </a:prstGeom>
          <a:solidFill>
            <a:srgbClr val="DB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TextBox 65"/>
          <p:cNvSpPr txBox="1"/>
          <p:nvPr/>
        </p:nvSpPr>
        <p:spPr>
          <a:xfrm>
            <a:off x="1828800" y="1524000"/>
            <a:ext cx="170190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000"/>
                </a:solidFill>
                <a:effectLst/>
                <a:uLnTx/>
                <a:uFillTx/>
                <a:latin typeface="Calibri"/>
                <a:ea typeface="+mn-ea"/>
                <a:cs typeface="Calibri"/>
              </a:rPr>
              <a:t>Convolution</a:t>
            </a:r>
          </a:p>
        </p:txBody>
      </p:sp>
      <p:sp>
        <p:nvSpPr>
          <p:cNvPr id="67" name="TextBox 66"/>
          <p:cNvSpPr txBox="1"/>
          <p:nvPr/>
        </p:nvSpPr>
        <p:spPr>
          <a:xfrm>
            <a:off x="6324600" y="1138535"/>
            <a:ext cx="111611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DB0000"/>
                </a:solidFill>
                <a:effectLst/>
                <a:uLnTx/>
                <a:uFillTx/>
                <a:latin typeface="Calibri"/>
                <a:ea typeface="+mn-ea"/>
                <a:cs typeface="Calibri"/>
              </a:rPr>
              <a:t>Pooling</a:t>
            </a:r>
          </a:p>
        </p:txBody>
      </p:sp>
    </p:spTree>
    <p:extLst>
      <p:ext uri="{BB962C8B-B14F-4D97-AF65-F5344CB8AC3E}">
        <p14:creationId xmlns:p14="http://schemas.microsoft.com/office/powerpoint/2010/main" val="235112417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Neural Networks</a:t>
            </a:r>
          </a:p>
        </p:txBody>
      </p:sp>
      <p:pic>
        <p:nvPicPr>
          <p:cNvPr id="9" name="Content Placeholder 8" descr="lenet5.png"/>
          <p:cNvPicPr>
            <a:picLocks noGrp="1" noChangeAspect="1"/>
          </p:cNvPicPr>
          <p:nvPr>
            <p:ph idx="1"/>
          </p:nvPr>
        </p:nvPicPr>
        <p:blipFill rotWithShape="1">
          <a:blip r:embed="rId2">
            <a:extLst>
              <a:ext uri="{28A0092B-C50C-407E-A947-70E740481C1C}">
                <a14:useLocalDpi xmlns:a14="http://schemas.microsoft.com/office/drawing/2010/main" val="0"/>
              </a:ext>
            </a:extLst>
          </a:blip>
          <a:srcRect l="-302" r="-302"/>
          <a:stretch/>
        </p:blipFill>
        <p:spPr>
          <a:xfrm>
            <a:off x="94836" y="2577170"/>
            <a:ext cx="12020964" cy="3290230"/>
          </a:xfrm>
        </p:spPr>
      </p:pic>
      <p:sp>
        <p:nvSpPr>
          <p:cNvPr id="10" name="Content Placeholder 2"/>
          <p:cNvSpPr txBox="1">
            <a:spLocks/>
          </p:cNvSpPr>
          <p:nvPr/>
        </p:nvSpPr>
        <p:spPr bwMode="auto">
          <a:xfrm>
            <a:off x="415718" y="1112957"/>
            <a:ext cx="11379200" cy="1346199"/>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lvl1pPr marL="342882" indent="-342882"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913" indent="-285737"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942" indent="-228589"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120" indent="-228589"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298"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474"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652"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829"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6006"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
                <a:srgbClr val="ED7D31"/>
              </a:buClr>
              <a:buSzTx/>
              <a:buFont typeface="Wingdings" pitchFamily="2" charset="2"/>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itchFamily="34" charset="0"/>
                <a:ea typeface="+mn-ea"/>
                <a:cs typeface="+mn-cs"/>
              </a:rPr>
              <a:t>Lenet5 – </a:t>
            </a:r>
            <a:r>
              <a:rPr kumimoji="0" lang="en-US" sz="2800" b="0" i="0" u="none" strike="noStrike" kern="1200" cap="none" spc="0" normalizeH="0" baseline="0" noProof="0" dirty="0" err="1">
                <a:ln>
                  <a:noFill/>
                </a:ln>
                <a:solidFill>
                  <a:srgbClr val="4472C4">
                    <a:lumMod val="75000"/>
                  </a:srgbClr>
                </a:solidFill>
                <a:effectLst/>
                <a:uLnTx/>
                <a:uFillTx/>
                <a:latin typeface="Calibri" pitchFamily="34" charset="0"/>
                <a:ea typeface="+mn-ea"/>
                <a:cs typeface="+mn-cs"/>
              </a:rPr>
              <a:t>Lecun</a:t>
            </a:r>
            <a:r>
              <a:rPr kumimoji="0" lang="en-US" sz="2800" b="0" i="0" u="none" strike="noStrike" kern="1200" cap="none" spc="0" normalizeH="0" baseline="0" noProof="0" dirty="0">
                <a:ln>
                  <a:noFill/>
                </a:ln>
                <a:solidFill>
                  <a:srgbClr val="4472C4">
                    <a:lumMod val="75000"/>
                  </a:srgbClr>
                </a:solidFill>
                <a:effectLst/>
                <a:uLnTx/>
                <a:uFillTx/>
                <a:latin typeface="Calibri" pitchFamily="34" charset="0"/>
                <a:ea typeface="+mn-ea"/>
                <a:cs typeface="+mn-cs"/>
              </a:rPr>
              <a:t>, et al, 1998</a:t>
            </a:r>
          </a:p>
          <a:p>
            <a:pPr marL="742913" marR="0" lvl="1" indent="-285737" algn="l" defTabSz="914400" rtl="0" eaLnBrk="1" fontAlgn="base" latinLnBrk="0" hangingPunct="1">
              <a:lnSpc>
                <a:spcPct val="100000"/>
              </a:lnSpc>
              <a:spcBef>
                <a:spcPct val="20000"/>
              </a:spcBef>
              <a:spcAft>
                <a:spcPct val="0"/>
              </a:spcAft>
              <a:buClr>
                <a:prstClr val="black"/>
              </a:buClr>
              <a:buSzTx/>
              <a:buFont typeface="Wingdings" pitchFamily="2" charset="2"/>
              <a:buChar char="§"/>
              <a:tabLst/>
              <a:defRPr/>
            </a:pPr>
            <a:r>
              <a:rPr kumimoji="0" lang="en-US" sz="2400" b="0" i="0" u="none" strike="noStrike" kern="1200" cap="none" spc="0" normalizeH="0" baseline="0" noProof="0" dirty="0" err="1">
                <a:ln>
                  <a:noFill/>
                </a:ln>
                <a:solidFill>
                  <a:prstClr val="black"/>
                </a:solidFill>
                <a:effectLst/>
                <a:uLnTx/>
                <a:uFillTx/>
                <a:latin typeface="Calibri" pitchFamily="34" charset="0"/>
                <a:ea typeface="+mn-ea"/>
                <a:cs typeface="+mn-cs"/>
              </a:rPr>
              <a:t>Convnets</a:t>
            </a:r>
            <a:r>
              <a:rPr kumimoji="0" lang="en-US" sz="2400" b="0" i="0" u="none" strike="noStrike" kern="1200" cap="none" spc="0" normalizeH="0" baseline="0" noProof="0" dirty="0">
                <a:ln>
                  <a:noFill/>
                </a:ln>
                <a:solidFill>
                  <a:prstClr val="black"/>
                </a:solidFill>
                <a:effectLst/>
                <a:uLnTx/>
                <a:uFillTx/>
                <a:latin typeface="Calibri" pitchFamily="34" charset="0"/>
                <a:ea typeface="+mn-ea"/>
                <a:cs typeface="+mn-cs"/>
              </a:rPr>
              <a:t> for digit recognition</a:t>
            </a:r>
          </a:p>
        </p:txBody>
      </p:sp>
      <p:sp>
        <p:nvSpPr>
          <p:cNvPr id="11" name="Rectangle 10"/>
          <p:cNvSpPr/>
          <p:nvPr/>
        </p:nvSpPr>
        <p:spPr>
          <a:xfrm>
            <a:off x="406400" y="6172200"/>
            <a:ext cx="11861800"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Calibri"/>
                <a:ea typeface="+mn-ea"/>
                <a:cs typeface="Calibri"/>
              </a:rPr>
              <a:t>LeCun</a:t>
            </a:r>
            <a:r>
              <a:rPr kumimoji="0" lang="en-US" sz="2000" b="0" i="0" u="none" strike="noStrike" kern="1200" cap="none" spc="0" normalizeH="0" baseline="0" noProof="0" dirty="0">
                <a:ln>
                  <a:noFill/>
                </a:ln>
                <a:solidFill>
                  <a:prstClr val="black"/>
                </a:solidFill>
                <a:effectLst/>
                <a:uLnTx/>
                <a:uFillTx/>
                <a:latin typeface="Calibri"/>
                <a:ea typeface="+mn-ea"/>
                <a:cs typeface="Calibri"/>
              </a:rPr>
              <a:t>, </a:t>
            </a:r>
            <a:r>
              <a:rPr kumimoji="0" lang="en-US" sz="2000" b="0" i="0" u="none" strike="noStrike" kern="1200" cap="none" spc="0" normalizeH="0" baseline="0" noProof="0" dirty="0" err="1">
                <a:ln>
                  <a:noFill/>
                </a:ln>
                <a:solidFill>
                  <a:prstClr val="black"/>
                </a:solidFill>
                <a:effectLst/>
                <a:uLnTx/>
                <a:uFillTx/>
                <a:latin typeface="Calibri"/>
                <a:ea typeface="+mn-ea"/>
                <a:cs typeface="Calibri"/>
              </a:rPr>
              <a:t>Yann</a:t>
            </a:r>
            <a:r>
              <a:rPr kumimoji="0" lang="en-US" sz="2000" b="0" i="0" u="none" strike="noStrike" kern="1200" cap="none" spc="0" normalizeH="0" baseline="0" noProof="0" dirty="0">
                <a:ln>
                  <a:noFill/>
                </a:ln>
                <a:solidFill>
                  <a:prstClr val="black"/>
                </a:solidFill>
                <a:effectLst/>
                <a:uLnTx/>
                <a:uFillTx/>
                <a:latin typeface="Calibri"/>
                <a:ea typeface="+mn-ea"/>
                <a:cs typeface="Calibri"/>
              </a:rPr>
              <a:t>, et al. "Gradient-based learning applied to document recognition." Proceedings of the IEEE 86.11 (1998): 2278-2324.</a:t>
            </a:r>
          </a:p>
        </p:txBody>
      </p:sp>
    </p:spTree>
    <p:extLst>
      <p:ext uri="{BB962C8B-B14F-4D97-AF65-F5344CB8AC3E}">
        <p14:creationId xmlns:p14="http://schemas.microsoft.com/office/powerpoint/2010/main" val="221330895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lumMod val="75000"/>
                  </a:schemeClr>
                </a:solidFill>
              </a:rPr>
              <a:t>Question:</a:t>
            </a:r>
          </a:p>
        </p:txBody>
      </p:sp>
      <p:pic>
        <p:nvPicPr>
          <p:cNvPr id="9" name="Content Placeholder 8" descr="lenet5.png"/>
          <p:cNvPicPr>
            <a:picLocks noGrp="1" noChangeAspect="1"/>
          </p:cNvPicPr>
          <p:nvPr>
            <p:ph idx="1"/>
          </p:nvPr>
        </p:nvPicPr>
        <p:blipFill rotWithShape="1">
          <a:blip r:embed="rId2">
            <a:extLst>
              <a:ext uri="{28A0092B-C50C-407E-A947-70E740481C1C}">
                <a14:useLocalDpi xmlns:a14="http://schemas.microsoft.com/office/drawing/2010/main" val="0"/>
              </a:ext>
            </a:extLst>
          </a:blip>
          <a:srcRect l="-302" r="-302"/>
          <a:stretch/>
        </p:blipFill>
        <p:spPr>
          <a:xfrm>
            <a:off x="171036" y="3411283"/>
            <a:ext cx="12020964" cy="3290230"/>
          </a:xfrm>
        </p:spPr>
      </p:pic>
      <p:sp>
        <p:nvSpPr>
          <p:cNvPr id="10" name="Content Placeholder 2"/>
          <p:cNvSpPr txBox="1">
            <a:spLocks/>
          </p:cNvSpPr>
          <p:nvPr/>
        </p:nvSpPr>
        <p:spPr bwMode="auto">
          <a:xfrm>
            <a:off x="656656" y="1181594"/>
            <a:ext cx="11379200" cy="1346199"/>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lvl1pPr marL="342882" indent="-342882"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913" indent="-285737"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942" indent="-228589"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120" indent="-228589"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298"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474"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652"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829"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6006"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
                <a:srgbClr val="ED7D31"/>
              </a:buClr>
              <a:buSzTx/>
              <a:buFont typeface="Wingdings" pitchFamily="2" charset="2"/>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itchFamily="34" charset="0"/>
                <a:ea typeface="+mn-ea"/>
                <a:cs typeface="+mn-cs"/>
              </a:rPr>
              <a:t>How big many convolutional weights between S2 and C3?</a:t>
            </a:r>
          </a:p>
          <a:p>
            <a:pPr marL="742913" marR="0" lvl="1" indent="-285737" algn="l" defTabSz="914400" rtl="0" eaLnBrk="1" fontAlgn="base" latinLnBrk="0" hangingPunct="1">
              <a:lnSpc>
                <a:spcPct val="100000"/>
              </a:lnSpc>
              <a:spcBef>
                <a:spcPct val="20000"/>
              </a:spcBef>
              <a:spcAft>
                <a:spcPct val="0"/>
              </a:spcAft>
              <a:buClr>
                <a:prstClr val="black"/>
              </a:buClr>
              <a:buSzTx/>
              <a:buFont typeface="Wingdings"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mn-cs"/>
              </a:rPr>
              <a:t>S2: 6 channels @14x14</a:t>
            </a:r>
          </a:p>
          <a:p>
            <a:pPr marL="742913" marR="0" lvl="1" indent="-285737" algn="l" defTabSz="914400" rtl="0" eaLnBrk="1" fontAlgn="base" latinLnBrk="0" hangingPunct="1">
              <a:lnSpc>
                <a:spcPct val="100000"/>
              </a:lnSpc>
              <a:spcBef>
                <a:spcPct val="20000"/>
              </a:spcBef>
              <a:spcAft>
                <a:spcPct val="0"/>
              </a:spcAft>
              <a:buClr>
                <a:prstClr val="black"/>
              </a:buClr>
              <a:buSzTx/>
              <a:buFont typeface="Wingdings"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mn-cs"/>
              </a:rPr>
              <a:t>Conv: 5x5, pad=0, stride=1</a:t>
            </a:r>
          </a:p>
          <a:p>
            <a:pPr marL="742913" marR="0" lvl="1" indent="-285737" algn="l" defTabSz="914400" rtl="0" eaLnBrk="1" fontAlgn="base" latinLnBrk="0" hangingPunct="1">
              <a:lnSpc>
                <a:spcPct val="100000"/>
              </a:lnSpc>
              <a:spcBef>
                <a:spcPct val="20000"/>
              </a:spcBef>
              <a:spcAft>
                <a:spcPct val="0"/>
              </a:spcAft>
              <a:buClr>
                <a:prstClr val="black"/>
              </a:buClr>
              <a:buSzTx/>
              <a:buFont typeface="Wingdings"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mn-cs"/>
              </a:rPr>
              <a:t>C3: 16 channels @ 10x10</a:t>
            </a:r>
          </a:p>
        </p:txBody>
      </p:sp>
      <p:sp>
        <p:nvSpPr>
          <p:cNvPr id="3" name="Rectangle 2">
            <a:extLst>
              <a:ext uri="{FF2B5EF4-FFF2-40B4-BE49-F238E27FC236}">
                <a16:creationId xmlns:a16="http://schemas.microsoft.com/office/drawing/2014/main" id="{51554775-F76C-45B0-99D0-C7C5AFDFA095}"/>
              </a:ext>
            </a:extLst>
          </p:cNvPr>
          <p:cNvSpPr/>
          <p:nvPr/>
        </p:nvSpPr>
        <p:spPr>
          <a:xfrm rot="19102652">
            <a:off x="7600634" y="2098217"/>
            <a:ext cx="2971800" cy="58895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978320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lenet5.png"/>
          <p:cNvPicPr>
            <a:picLocks noGrp="1" noChangeAspect="1"/>
          </p:cNvPicPr>
          <p:nvPr>
            <p:ph idx="1"/>
          </p:nvPr>
        </p:nvPicPr>
        <p:blipFill rotWithShape="1">
          <a:blip r:embed="rId2">
            <a:extLst>
              <a:ext uri="{28A0092B-C50C-407E-A947-70E740481C1C}">
                <a14:useLocalDpi xmlns:a14="http://schemas.microsoft.com/office/drawing/2010/main" val="0"/>
              </a:ext>
            </a:extLst>
          </a:blip>
          <a:srcRect l="33720" r="-302"/>
          <a:stretch/>
        </p:blipFill>
        <p:spPr>
          <a:xfrm>
            <a:off x="155275" y="3419751"/>
            <a:ext cx="7955792" cy="3290230"/>
          </a:xfrm>
        </p:spPr>
      </p:pic>
      <p:sp>
        <p:nvSpPr>
          <p:cNvPr id="3" name="Rectangle 2">
            <a:extLst>
              <a:ext uri="{FF2B5EF4-FFF2-40B4-BE49-F238E27FC236}">
                <a16:creationId xmlns:a16="http://schemas.microsoft.com/office/drawing/2014/main" id="{51554775-F76C-45B0-99D0-C7C5AFDFA095}"/>
              </a:ext>
            </a:extLst>
          </p:cNvPr>
          <p:cNvSpPr/>
          <p:nvPr/>
        </p:nvSpPr>
        <p:spPr>
          <a:xfrm rot="19102652">
            <a:off x="3558434" y="2106685"/>
            <a:ext cx="2971800" cy="58895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9" name="Straight Arrow Connector 28">
            <a:extLst>
              <a:ext uri="{FF2B5EF4-FFF2-40B4-BE49-F238E27FC236}">
                <a16:creationId xmlns:a16="http://schemas.microsoft.com/office/drawing/2014/main" id="{F2415DB3-3C21-4FA7-8F40-EE06A6E2276E}"/>
              </a:ext>
            </a:extLst>
          </p:cNvPr>
          <p:cNvCxnSpPr>
            <a:cxnSpLocks/>
          </p:cNvCxnSpPr>
          <p:nvPr/>
        </p:nvCxnSpPr>
        <p:spPr>
          <a:xfrm flipV="1">
            <a:off x="6687228" y="5064866"/>
            <a:ext cx="1423839" cy="286499"/>
          </a:xfrm>
          <a:prstGeom prst="straightConnector1">
            <a:avLst/>
          </a:prstGeom>
          <a:ln w="38100">
            <a:tailEnd type="triangle" w="lg" len="lg"/>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solidFill>
                  <a:schemeClr val="accent1">
                    <a:lumMod val="75000"/>
                  </a:schemeClr>
                </a:solidFill>
              </a:rPr>
              <a:t>Question:</a:t>
            </a:r>
          </a:p>
        </p:txBody>
      </p:sp>
      <p:sp>
        <p:nvSpPr>
          <p:cNvPr id="10" name="Content Placeholder 2"/>
          <p:cNvSpPr txBox="1">
            <a:spLocks/>
          </p:cNvSpPr>
          <p:nvPr/>
        </p:nvSpPr>
        <p:spPr bwMode="auto">
          <a:xfrm>
            <a:off x="656656" y="1181594"/>
            <a:ext cx="11379200" cy="1346199"/>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lvl1pPr marL="342882" indent="-342882"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913" indent="-285737"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942" indent="-228589"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120" indent="-228589"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298"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474"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652"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829"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6006"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
                <a:srgbClr val="ED7D31"/>
              </a:buClr>
              <a:buSzTx/>
              <a:buFont typeface="Wingdings" pitchFamily="2" charset="2"/>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itchFamily="34" charset="0"/>
                <a:ea typeface="+mn-ea"/>
                <a:cs typeface="+mn-cs"/>
              </a:rPr>
              <a:t>How big many convolutional weights between S2 and C3?</a:t>
            </a:r>
          </a:p>
          <a:p>
            <a:pPr marL="742913" marR="0" lvl="1" indent="-285737" algn="l" defTabSz="914400" rtl="0" eaLnBrk="1" fontAlgn="base" latinLnBrk="0" hangingPunct="1">
              <a:lnSpc>
                <a:spcPct val="100000"/>
              </a:lnSpc>
              <a:spcBef>
                <a:spcPct val="20000"/>
              </a:spcBef>
              <a:spcAft>
                <a:spcPct val="0"/>
              </a:spcAft>
              <a:buClr>
                <a:prstClr val="black"/>
              </a:buClr>
              <a:buSzTx/>
              <a:buFont typeface="Wingdings"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mn-cs"/>
              </a:rPr>
              <a:t>S2: 6 channels @14x14</a:t>
            </a:r>
          </a:p>
          <a:p>
            <a:pPr marL="742913" marR="0" lvl="1" indent="-285737" algn="l" defTabSz="914400" rtl="0" eaLnBrk="1" fontAlgn="base" latinLnBrk="0" hangingPunct="1">
              <a:lnSpc>
                <a:spcPct val="100000"/>
              </a:lnSpc>
              <a:spcBef>
                <a:spcPct val="20000"/>
              </a:spcBef>
              <a:spcAft>
                <a:spcPct val="0"/>
              </a:spcAft>
              <a:buClr>
                <a:prstClr val="black"/>
              </a:buClr>
              <a:buSzTx/>
              <a:buFont typeface="Wingdings"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mn-cs"/>
              </a:rPr>
              <a:t>Conv: 5x5, pad=0, stride=1</a:t>
            </a:r>
          </a:p>
          <a:p>
            <a:pPr marL="742913" marR="0" lvl="1" indent="-285737" algn="l" defTabSz="914400" rtl="0" eaLnBrk="1" fontAlgn="base" latinLnBrk="0" hangingPunct="1">
              <a:lnSpc>
                <a:spcPct val="100000"/>
              </a:lnSpc>
              <a:spcBef>
                <a:spcPct val="20000"/>
              </a:spcBef>
              <a:spcAft>
                <a:spcPct val="0"/>
              </a:spcAft>
              <a:buClr>
                <a:prstClr val="black"/>
              </a:buClr>
              <a:buSzTx/>
              <a:buFont typeface="Wingdings" pitchFamily="2" charset="2"/>
              <a:buChar char="§"/>
              <a:tabLst/>
              <a:defRPr/>
            </a:pPr>
            <a:r>
              <a:rPr kumimoji="0" lang="en-US" sz="2800" b="0" i="0" u="none" strike="noStrike" kern="1200" cap="none" spc="0" normalizeH="0" baseline="0" noProof="0" dirty="0">
                <a:ln>
                  <a:noFill/>
                </a:ln>
                <a:solidFill>
                  <a:prstClr val="black"/>
                </a:solidFill>
                <a:effectLst/>
                <a:uLnTx/>
                <a:uFillTx/>
                <a:latin typeface="Calibri" pitchFamily="34" charset="0"/>
                <a:ea typeface="+mn-ea"/>
                <a:cs typeface="+mn-cs"/>
              </a:rPr>
              <a:t>C3: 16 channels @ 10x10</a:t>
            </a:r>
          </a:p>
        </p:txBody>
      </p:sp>
      <p:sp>
        <p:nvSpPr>
          <p:cNvPr id="6" name="Rectangle 5">
            <a:extLst>
              <a:ext uri="{FF2B5EF4-FFF2-40B4-BE49-F238E27FC236}">
                <a16:creationId xmlns:a16="http://schemas.microsoft.com/office/drawing/2014/main" id="{FC0E42F4-2E22-490B-89B3-98C7B9F8910A}"/>
              </a:ext>
            </a:extLst>
          </p:cNvPr>
          <p:cNvSpPr/>
          <p:nvPr/>
        </p:nvSpPr>
        <p:spPr>
          <a:xfrm rot="19102652">
            <a:off x="-85881" y="5053640"/>
            <a:ext cx="1145761" cy="24499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3F749D2E-F007-442B-BEAE-E2B3586B28E2}"/>
              </a:ext>
            </a:extLst>
          </p:cNvPr>
          <p:cNvSpPr/>
          <p:nvPr/>
        </p:nvSpPr>
        <p:spPr>
          <a:xfrm>
            <a:off x="0" y="4408054"/>
            <a:ext cx="495625" cy="19927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44376971-2426-4B80-A12A-BFD393EC15BC}"/>
              </a:ext>
            </a:extLst>
          </p:cNvPr>
          <p:cNvSpPr/>
          <p:nvPr/>
        </p:nvSpPr>
        <p:spPr>
          <a:xfrm rot="16200000">
            <a:off x="3759673" y="5465795"/>
            <a:ext cx="495625" cy="19927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2B35FD3-9E44-4C36-9497-487201FDCFA4}"/>
              </a:ext>
            </a:extLst>
          </p:cNvPr>
          <p:cNvSpPr/>
          <p:nvPr/>
        </p:nvSpPr>
        <p:spPr>
          <a:xfrm rot="16200000">
            <a:off x="3360817" y="5775615"/>
            <a:ext cx="1143542" cy="401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D71BC39E-7FD2-4EE1-A062-3AE92E9529B6}"/>
              </a:ext>
            </a:extLst>
          </p:cNvPr>
          <p:cNvSpPr/>
          <p:nvPr/>
        </p:nvSpPr>
        <p:spPr>
          <a:xfrm rot="16200000">
            <a:off x="2289982" y="3342406"/>
            <a:ext cx="248751" cy="9509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8000F92B-7032-4B3A-BCA2-D8CD7960E117}"/>
              </a:ext>
            </a:extLst>
          </p:cNvPr>
          <p:cNvSpPr/>
          <p:nvPr/>
        </p:nvSpPr>
        <p:spPr>
          <a:xfrm>
            <a:off x="4911305" y="4560397"/>
            <a:ext cx="845389" cy="898944"/>
          </a:xfrm>
          <a:prstGeom prst="rect">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4AB96988-7947-4DD7-9446-FF0B5C63DB9B}"/>
              </a:ext>
            </a:extLst>
          </p:cNvPr>
          <p:cNvSpPr/>
          <p:nvPr/>
        </p:nvSpPr>
        <p:spPr>
          <a:xfrm>
            <a:off x="5063705" y="4712797"/>
            <a:ext cx="845389" cy="898944"/>
          </a:xfrm>
          <a:prstGeom prst="rect">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98A7833-B717-413C-A550-2C25A28461D1}"/>
              </a:ext>
            </a:extLst>
          </p:cNvPr>
          <p:cNvSpPr/>
          <p:nvPr/>
        </p:nvSpPr>
        <p:spPr>
          <a:xfrm>
            <a:off x="5216105" y="4865197"/>
            <a:ext cx="845389" cy="898944"/>
          </a:xfrm>
          <a:prstGeom prst="rect">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976A920E-3F03-429C-B8EB-ED44050EBF77}"/>
              </a:ext>
            </a:extLst>
          </p:cNvPr>
          <p:cNvSpPr/>
          <p:nvPr/>
        </p:nvSpPr>
        <p:spPr>
          <a:xfrm>
            <a:off x="5368505" y="5017597"/>
            <a:ext cx="845389" cy="898944"/>
          </a:xfrm>
          <a:prstGeom prst="rect">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DF11ACE-866B-4162-B540-DDD26570E4F1}"/>
              </a:ext>
            </a:extLst>
          </p:cNvPr>
          <p:cNvSpPr/>
          <p:nvPr/>
        </p:nvSpPr>
        <p:spPr>
          <a:xfrm>
            <a:off x="5520905" y="5169997"/>
            <a:ext cx="845389" cy="898944"/>
          </a:xfrm>
          <a:prstGeom prst="rect">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FDE9EFE5-5EBB-4C6A-BC4D-713477F4D2C5}"/>
              </a:ext>
            </a:extLst>
          </p:cNvPr>
          <p:cNvSpPr/>
          <p:nvPr/>
        </p:nvSpPr>
        <p:spPr>
          <a:xfrm>
            <a:off x="5673305" y="5322397"/>
            <a:ext cx="845389" cy="898944"/>
          </a:xfrm>
          <a:prstGeom prst="rect">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ED4DB61D-162B-459B-A37C-0D8C4A1EFE69}"/>
              </a:ext>
            </a:extLst>
          </p:cNvPr>
          <p:cNvSpPr/>
          <p:nvPr/>
        </p:nvSpPr>
        <p:spPr>
          <a:xfrm>
            <a:off x="6493553" y="4560398"/>
            <a:ext cx="346076" cy="372334"/>
          </a:xfrm>
          <a:prstGeom prst="rect">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5D1A7DC7-63DF-4CA7-B680-D608FF9601E6}"/>
              </a:ext>
            </a:extLst>
          </p:cNvPr>
          <p:cNvSpPr/>
          <p:nvPr/>
        </p:nvSpPr>
        <p:spPr>
          <a:xfrm>
            <a:off x="6645953" y="4712798"/>
            <a:ext cx="346076" cy="372334"/>
          </a:xfrm>
          <a:prstGeom prst="rect">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3F1504F6-CFF9-4A84-AC1A-71D9E7402D51}"/>
              </a:ext>
            </a:extLst>
          </p:cNvPr>
          <p:cNvSpPr/>
          <p:nvPr/>
        </p:nvSpPr>
        <p:spPr>
          <a:xfrm>
            <a:off x="6798353" y="4865198"/>
            <a:ext cx="346076" cy="372334"/>
          </a:xfrm>
          <a:prstGeom prst="rect">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2C363EBC-7188-48C2-A93F-913BBFDDDF3F}"/>
              </a:ext>
            </a:extLst>
          </p:cNvPr>
          <p:cNvSpPr/>
          <p:nvPr/>
        </p:nvSpPr>
        <p:spPr>
          <a:xfrm>
            <a:off x="6950753" y="5017598"/>
            <a:ext cx="346076" cy="372334"/>
          </a:xfrm>
          <a:prstGeom prst="rect">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C85D6ED9-C1BD-4F31-A579-B78D96706AE5}"/>
              </a:ext>
            </a:extLst>
          </p:cNvPr>
          <p:cNvSpPr/>
          <p:nvPr/>
        </p:nvSpPr>
        <p:spPr>
          <a:xfrm>
            <a:off x="7103153" y="5169998"/>
            <a:ext cx="346076" cy="372334"/>
          </a:xfrm>
          <a:prstGeom prst="rect">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B5563D38-CFE8-4687-AF2F-51DD7DD27E9F}"/>
              </a:ext>
            </a:extLst>
          </p:cNvPr>
          <p:cNvSpPr/>
          <p:nvPr/>
        </p:nvSpPr>
        <p:spPr>
          <a:xfrm>
            <a:off x="7255553" y="5322398"/>
            <a:ext cx="346076" cy="372334"/>
          </a:xfrm>
          <a:prstGeom prst="rect">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750C1C8F-9DCF-4E51-8B45-FF448402DA05}"/>
              </a:ext>
            </a:extLst>
          </p:cNvPr>
          <p:cNvSpPr/>
          <p:nvPr/>
        </p:nvSpPr>
        <p:spPr>
          <a:xfrm>
            <a:off x="7407953" y="5474798"/>
            <a:ext cx="346076" cy="372334"/>
          </a:xfrm>
          <a:prstGeom prst="rect">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7668EF2A-B76B-473D-8D72-A128811D1E0C}"/>
              </a:ext>
            </a:extLst>
          </p:cNvPr>
          <p:cNvSpPr/>
          <p:nvPr/>
        </p:nvSpPr>
        <p:spPr>
          <a:xfrm>
            <a:off x="8346444" y="4823582"/>
            <a:ext cx="591610" cy="609600"/>
          </a:xfrm>
          <a:prstGeom prst="rect">
            <a:avLst/>
          </a:prstGeom>
          <a:solidFill>
            <a:schemeClr val="accent1">
              <a:lumMod val="60000"/>
              <a:lumOff val="4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7D04C33F-4671-4A00-921F-09E12BC363F2}"/>
              </a:ext>
            </a:extLst>
          </p:cNvPr>
          <p:cNvSpPr txBox="1"/>
          <p:nvPr/>
        </p:nvSpPr>
        <p:spPr>
          <a:xfrm>
            <a:off x="4749160" y="4090139"/>
            <a:ext cx="600973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One image in C3 is actually the result of a 3D convolution</a:t>
            </a:r>
          </a:p>
        </p:txBody>
      </p:sp>
      <p:sp>
        <p:nvSpPr>
          <p:cNvPr id="26" name="TextBox 25">
            <a:extLst>
              <a:ext uri="{FF2B5EF4-FFF2-40B4-BE49-F238E27FC236}">
                <a16:creationId xmlns:a16="http://schemas.microsoft.com/office/drawing/2014/main" id="{7A4D36BA-A5E7-44CB-8C2D-F9DF9D30C17C}"/>
              </a:ext>
            </a:extLst>
          </p:cNvPr>
          <p:cNvSpPr txBox="1"/>
          <p:nvPr/>
        </p:nvSpPr>
        <p:spPr>
          <a:xfrm>
            <a:off x="5115073" y="6301150"/>
            <a:ext cx="151222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S2: 6x14x14</a:t>
            </a:r>
          </a:p>
        </p:txBody>
      </p:sp>
      <p:sp>
        <p:nvSpPr>
          <p:cNvPr id="27" name="TextBox 26">
            <a:extLst>
              <a:ext uri="{FF2B5EF4-FFF2-40B4-BE49-F238E27FC236}">
                <a16:creationId xmlns:a16="http://schemas.microsoft.com/office/drawing/2014/main" id="{E57E47BD-F01E-4A72-A741-CCCABC92B787}"/>
              </a:ext>
            </a:extLst>
          </p:cNvPr>
          <p:cNvSpPr txBox="1"/>
          <p:nvPr/>
        </p:nvSpPr>
        <p:spPr>
          <a:xfrm>
            <a:off x="6627302" y="5922065"/>
            <a:ext cx="1741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Kernel_1: 6x5x5</a:t>
            </a:r>
          </a:p>
        </p:txBody>
      </p:sp>
      <p:sp>
        <p:nvSpPr>
          <p:cNvPr id="28" name="TextBox 27">
            <a:extLst>
              <a:ext uri="{FF2B5EF4-FFF2-40B4-BE49-F238E27FC236}">
                <a16:creationId xmlns:a16="http://schemas.microsoft.com/office/drawing/2014/main" id="{A866A3CB-9171-4FE7-B06A-C6545788296A}"/>
              </a:ext>
            </a:extLst>
          </p:cNvPr>
          <p:cNvSpPr txBox="1"/>
          <p:nvPr/>
        </p:nvSpPr>
        <p:spPr>
          <a:xfrm>
            <a:off x="8388264" y="5922065"/>
            <a:ext cx="1741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C3_1: 1x10x10</a:t>
            </a:r>
          </a:p>
        </p:txBody>
      </p:sp>
    </p:spTree>
    <p:extLst>
      <p:ext uri="{BB962C8B-B14F-4D97-AF65-F5344CB8AC3E}">
        <p14:creationId xmlns:p14="http://schemas.microsoft.com/office/powerpoint/2010/main" val="29748721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potx" id="{DA11FA2B-8FCA-4322-93DA-6C8F53468DA7}" vid="{856CF231-596A-4CB8-93D6-B29F8EE2888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10550</TotalTime>
  <Words>6538</Words>
  <Application>Microsoft Office PowerPoint</Application>
  <PresentationFormat>Widescreen</PresentationFormat>
  <Paragraphs>2935</Paragraphs>
  <Slides>110</Slides>
  <Notes>25</Notes>
  <HiddenSlides>2</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110</vt:i4>
      </vt:variant>
    </vt:vector>
  </HeadingPairs>
  <TitlesOfParts>
    <vt:vector size="123" baseType="lpstr">
      <vt:lpstr>Arial</vt:lpstr>
      <vt:lpstr>Calibri</vt:lpstr>
      <vt:lpstr>Calibri Light</vt:lpstr>
      <vt:lpstr>Cambria Math</vt:lpstr>
      <vt:lpstr>Candara</vt:lpstr>
      <vt:lpstr>CMU Serif Roman</vt:lpstr>
      <vt:lpstr>Code</vt:lpstr>
      <vt:lpstr>Courier New</vt:lpstr>
      <vt:lpstr>NimbusRomNo9L-Regu</vt:lpstr>
      <vt:lpstr>Noto Sans Symbols</vt:lpstr>
      <vt:lpstr>source-code-pro</vt:lpstr>
      <vt:lpstr>Wingdings</vt:lpstr>
      <vt:lpstr>Office Theme</vt:lpstr>
      <vt:lpstr>  10-315 Introduction to ML  Neural Networks Applications for Images</vt:lpstr>
      <vt:lpstr>Neural Networks for Images</vt:lpstr>
      <vt:lpstr>Image Features</vt:lpstr>
      <vt:lpstr>Image Features</vt:lpstr>
      <vt:lpstr>Image Features</vt:lpstr>
      <vt:lpstr>Image Features</vt:lpstr>
      <vt:lpstr>Image Features</vt:lpstr>
      <vt:lpstr>Image Features</vt:lpstr>
      <vt:lpstr>Image Features</vt:lpstr>
      <vt:lpstr>Image Features</vt:lpstr>
      <vt:lpstr>Image Features</vt:lpstr>
      <vt:lpstr>Image Features</vt:lpstr>
      <vt:lpstr>Image Features</vt:lpstr>
      <vt:lpstr>Image Features</vt:lpstr>
      <vt:lpstr>Image Features</vt:lpstr>
      <vt:lpstr>Image Features</vt:lpstr>
      <vt:lpstr>Image Features</vt:lpstr>
      <vt:lpstr>Image Features</vt:lpstr>
      <vt:lpstr>Computer Vision</vt:lpstr>
      <vt:lpstr>Computer Vision Tasks</vt:lpstr>
      <vt:lpstr>Computer Vision Tasks: How far along are we?</vt:lpstr>
      <vt:lpstr>Computer Vision Tasks: How far along are we?</vt:lpstr>
      <vt:lpstr>Computer Vision Tasks: How far along are we?</vt:lpstr>
      <vt:lpstr>Computer Vision Tasks: How far along are we?</vt:lpstr>
      <vt:lpstr>Computer Vision Tasks: Autonomous Driving</vt:lpstr>
      <vt:lpstr>Computer Vision Tasks: Autonomous Driving</vt:lpstr>
      <vt:lpstr>Computer Vision: Autonomous Driving</vt:lpstr>
      <vt:lpstr>Image-related Tasks: Input/Output</vt:lpstr>
      <vt:lpstr>Image-related Tasks: Domain Transfer</vt:lpstr>
      <vt:lpstr>Image-related Tasks : Domain Transfer</vt:lpstr>
      <vt:lpstr>Text to Image</vt:lpstr>
      <vt:lpstr>Image-related Tasks: Input/Output</vt:lpstr>
      <vt:lpstr>Neural Networks for Images</vt:lpstr>
      <vt:lpstr>Computer Vision History</vt:lpstr>
      <vt:lpstr>CNNs for Image Classification</vt:lpstr>
      <vt:lpstr>Which neural network are they talking about?</vt:lpstr>
      <vt:lpstr>Vision / Computer Vision History</vt:lpstr>
      <vt:lpstr>Vision / Computer Vision History</vt:lpstr>
      <vt:lpstr>Vision / Computer Vision History</vt:lpstr>
      <vt:lpstr>Vision / Computer Vision History</vt:lpstr>
      <vt:lpstr>Vision / Computer Vision History</vt:lpstr>
      <vt:lpstr>Vision / Computer Vision History</vt:lpstr>
      <vt:lpstr>Vision / Computer Vision History</vt:lpstr>
      <vt:lpstr>Vision / Computer Vision History</vt:lpstr>
      <vt:lpstr>Vision / Computer Vision History</vt:lpstr>
      <vt:lpstr>What happened in 2012?</vt:lpstr>
      <vt:lpstr>Computer Vision 1998-2012</vt:lpstr>
      <vt:lpstr>Computer Vision 1998-2012</vt:lpstr>
      <vt:lpstr>Image Classification</vt:lpstr>
      <vt:lpstr>What happened in 2012?</vt:lpstr>
      <vt:lpstr>Vision / Computer Vision History</vt:lpstr>
      <vt:lpstr>Vision / Computer Vision History</vt:lpstr>
      <vt:lpstr>2012: AlexNet (+ ImageNet + GPUs) opened doors</vt:lpstr>
      <vt:lpstr>2012: AlexNet (+ ImageNet + GPUs) opened doors</vt:lpstr>
      <vt:lpstr>Neural Networks for Images</vt:lpstr>
      <vt:lpstr>Convolution Details</vt:lpstr>
      <vt:lpstr>Deep Learning for Images</vt:lpstr>
      <vt:lpstr>Deep Learning for Images</vt:lpstr>
      <vt:lpstr>Poll 1</vt:lpstr>
      <vt:lpstr>Poll 2 </vt:lpstr>
      <vt:lpstr>Learning Which Pixels are Valuable</vt:lpstr>
      <vt:lpstr>Classification: Deep Learning</vt:lpstr>
      <vt:lpstr>Classification: Deep Learning</vt:lpstr>
      <vt:lpstr>Classification: Deep Learning</vt:lpstr>
      <vt:lpstr>Classification: Deep Learning</vt:lpstr>
      <vt:lpstr>Classification: Deep Learning</vt:lpstr>
      <vt:lpstr>Classification: Learning Features</vt:lpstr>
      <vt:lpstr>Convolutional Neural Networks</vt:lpstr>
      <vt:lpstr>Convolution</vt:lpstr>
      <vt:lpstr>Convolution</vt:lpstr>
      <vt:lpstr>Convolution</vt:lpstr>
      <vt:lpstr>Convolution</vt:lpstr>
      <vt:lpstr>Convolution</vt:lpstr>
      <vt:lpstr>Convolution</vt:lpstr>
      <vt:lpstr>Convolution</vt:lpstr>
      <vt:lpstr>Convolution</vt:lpstr>
      <vt:lpstr>Convolution</vt:lpstr>
      <vt:lpstr>Convolution</vt:lpstr>
      <vt:lpstr>Convolution</vt:lpstr>
      <vt:lpstr>Convolution</vt:lpstr>
      <vt:lpstr>Convolution</vt:lpstr>
      <vt:lpstr>Convolution</vt:lpstr>
      <vt:lpstr>Convolution</vt:lpstr>
      <vt:lpstr>Convolution</vt:lpstr>
      <vt:lpstr>Convolution</vt:lpstr>
      <vt:lpstr>Convolution</vt:lpstr>
      <vt:lpstr>Convolution: Padding</vt:lpstr>
      <vt:lpstr>Exercise: Which kernel goes with which output image?</vt:lpstr>
      <vt:lpstr>Exercise: Which kernel goes with which output image?</vt:lpstr>
      <vt:lpstr>Convolutional Neural Networks</vt:lpstr>
      <vt:lpstr>Convolutional Neural Networks</vt:lpstr>
      <vt:lpstr>Convolution: Stride=2</vt:lpstr>
      <vt:lpstr>Stride: Max Pooling</vt:lpstr>
      <vt:lpstr>Convolutional Neural Networks</vt:lpstr>
      <vt:lpstr>Convolutional Neural Networks</vt:lpstr>
      <vt:lpstr>Convolutional Neural Networks</vt:lpstr>
      <vt:lpstr>Convolutional Neural Networks</vt:lpstr>
      <vt:lpstr>Question:</vt:lpstr>
      <vt:lpstr>Question:</vt:lpstr>
      <vt:lpstr>Question:</vt:lpstr>
      <vt:lpstr>Question:</vt:lpstr>
      <vt:lpstr>Convolutional Neural Networks</vt:lpstr>
      <vt:lpstr>CNNs for Image Recognition</vt:lpstr>
      <vt:lpstr>CNN Summary</vt:lpstr>
      <vt:lpstr>Convolution and Pooling Layers</vt:lpstr>
      <vt:lpstr>Convolution and Pooling Layers</vt:lpstr>
      <vt:lpstr>Convolution and Pooling Layers</vt:lpstr>
      <vt:lpstr>Convolution and Pooling Layers</vt:lpstr>
      <vt:lpstr>Vision / Computer Vision History</vt:lpstr>
      <vt:lpstr>2012: AlexNet (+ ImageNet + GPUs) opened doors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dc:title>
  <dc:creator>Patrick Virtue</dc:creator>
  <cp:lastModifiedBy>Pat Virtue</cp:lastModifiedBy>
  <cp:revision>253</cp:revision>
  <dcterms:created xsi:type="dcterms:W3CDTF">2020-05-18T13:01:09Z</dcterms:created>
  <dcterms:modified xsi:type="dcterms:W3CDTF">2024-03-22T23:18:45Z</dcterms:modified>
</cp:coreProperties>
</file>