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327" r:id="rId2"/>
    <p:sldId id="2501" r:id="rId3"/>
    <p:sldId id="2456" r:id="rId4"/>
    <p:sldId id="261" r:id="rId5"/>
    <p:sldId id="262" r:id="rId6"/>
    <p:sldId id="263" r:id="rId7"/>
    <p:sldId id="264" r:id="rId8"/>
    <p:sldId id="2366" r:id="rId9"/>
    <p:sldId id="265" r:id="rId10"/>
    <p:sldId id="2437" r:id="rId11"/>
    <p:sldId id="2355" r:id="rId12"/>
    <p:sldId id="260" r:id="rId13"/>
    <p:sldId id="2438" r:id="rId14"/>
    <p:sldId id="2439" r:id="rId15"/>
    <p:sldId id="2440" r:id="rId16"/>
    <p:sldId id="2534" r:id="rId17"/>
    <p:sldId id="2442" r:id="rId18"/>
    <p:sldId id="2535" r:id="rId19"/>
    <p:sldId id="2411" r:id="rId20"/>
    <p:sldId id="2495" r:id="rId21"/>
    <p:sldId id="889" r:id="rId22"/>
    <p:sldId id="896" r:id="rId23"/>
    <p:sldId id="895" r:id="rId24"/>
    <p:sldId id="897" r:id="rId25"/>
    <p:sldId id="907" r:id="rId26"/>
    <p:sldId id="2459" r:id="rId27"/>
    <p:sldId id="2460" r:id="rId28"/>
    <p:sldId id="2463" r:id="rId29"/>
    <p:sldId id="2461" r:id="rId30"/>
    <p:sldId id="2464" r:id="rId31"/>
    <p:sldId id="2475" r:id="rId32"/>
    <p:sldId id="2462" r:id="rId33"/>
    <p:sldId id="2533" r:id="rId34"/>
    <p:sldId id="2466" r:id="rId35"/>
    <p:sldId id="2413" r:id="rId36"/>
    <p:sldId id="2465" r:id="rId37"/>
    <p:sldId id="2467" r:id="rId38"/>
    <p:sldId id="2468" r:id="rId39"/>
    <p:sldId id="2489" r:id="rId40"/>
    <p:sldId id="2469" r:id="rId41"/>
    <p:sldId id="2474" r:id="rId42"/>
    <p:sldId id="2494" r:id="rId43"/>
    <p:sldId id="2492" r:id="rId44"/>
    <p:sldId id="2491" r:id="rId45"/>
    <p:sldId id="2493" r:id="rId46"/>
    <p:sldId id="2488" r:id="rId47"/>
    <p:sldId id="912" r:id="rId48"/>
    <p:sldId id="914" r:id="rId49"/>
    <p:sldId id="910" r:id="rId50"/>
    <p:sldId id="2487" r:id="rId51"/>
    <p:sldId id="2503" r:id="rId52"/>
    <p:sldId id="2500" r:id="rId53"/>
    <p:sldId id="2504" r:id="rId54"/>
    <p:sldId id="2505" r:id="rId55"/>
    <p:sldId id="2532" r:id="rId56"/>
    <p:sldId id="2524" r:id="rId57"/>
    <p:sldId id="2506" r:id="rId58"/>
    <p:sldId id="2508" r:id="rId59"/>
    <p:sldId id="2429" r:id="rId60"/>
    <p:sldId id="2530" r:id="rId61"/>
    <p:sldId id="2525" r:id="rId62"/>
    <p:sldId id="2507" r:id="rId63"/>
    <p:sldId id="916" r:id="rId64"/>
    <p:sldId id="2509" r:id="rId65"/>
    <p:sldId id="2526" r:id="rId66"/>
    <p:sldId id="2531" r:id="rId67"/>
    <p:sldId id="915" r:id="rId68"/>
    <p:sldId id="2248" r:id="rId69"/>
    <p:sldId id="920" r:id="rId70"/>
    <p:sldId id="921" r:id="rId71"/>
    <p:sldId id="2511" r:id="rId72"/>
    <p:sldId id="2512" r:id="rId73"/>
    <p:sldId id="2513" r:id="rId74"/>
    <p:sldId id="2514" r:id="rId75"/>
    <p:sldId id="2515" r:id="rId76"/>
    <p:sldId id="2516" r:id="rId77"/>
    <p:sldId id="2517" r:id="rId78"/>
    <p:sldId id="2518" r:id="rId79"/>
    <p:sldId id="2519" r:id="rId80"/>
    <p:sldId id="2520" r:id="rId81"/>
    <p:sldId id="2521" r:id="rId82"/>
    <p:sldId id="2522" r:id="rId83"/>
    <p:sldId id="2452" r:id="rId84"/>
    <p:sldId id="922" r:id="rId85"/>
    <p:sldId id="917" r:id="rId86"/>
    <p:sldId id="918" r:id="rId87"/>
    <p:sldId id="923" r:id="rId88"/>
    <p:sldId id="845" r:id="rId89"/>
    <p:sldId id="2183" r:id="rId90"/>
    <p:sldId id="925" r:id="rId91"/>
    <p:sldId id="924" r:id="rId92"/>
    <p:sldId id="927" r:id="rId93"/>
    <p:sldId id="929" r:id="rId94"/>
    <p:sldId id="926" r:id="rId95"/>
    <p:sldId id="843" r:id="rId96"/>
    <p:sldId id="930" r:id="rId97"/>
    <p:sldId id="931" r:id="rId98"/>
    <p:sldId id="932" r:id="rId99"/>
    <p:sldId id="1312" r:id="rId100"/>
    <p:sldId id="2180" r:id="rId101"/>
    <p:sldId id="1314" r:id="rId102"/>
    <p:sldId id="847" r:id="rId103"/>
    <p:sldId id="1826" r:id="rId104"/>
    <p:sldId id="2529" r:id="rId105"/>
    <p:sldId id="2536" r:id="rId106"/>
    <p:sldId id="2537" r:id="rId107"/>
    <p:sldId id="2539" r:id="rId108"/>
    <p:sldId id="2538" r:id="rId109"/>
    <p:sldId id="2527" r:id="rId110"/>
    <p:sldId id="2528" r:id="rId11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03" autoAdjust="0"/>
    <p:restoredTop sz="79728" autoAdjust="0"/>
  </p:normalViewPr>
  <p:slideViewPr>
    <p:cSldViewPr snapToGrid="0">
      <p:cViewPr varScale="1">
        <p:scale>
          <a:sx n="97" d="100"/>
          <a:sy n="97" d="100"/>
        </p:scale>
        <p:origin x="2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06T15:19:01.09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brush xml:id="br4">
      <inkml:brushProperty name="width" value="0.05292" units="cm"/>
      <inkml:brushProperty name="height" value="0.05292" units="cm"/>
      <inkml:brushProperty name="color" value="#7030A0"/>
    </inkml:brush>
  </inkml:definitions>
  <inkml:trace contextRef="#ctx0" brushRef="#br0">29351 1943 403 0,'0'0'36'0,"-3"-7"-36"16,3-2 0-16,-4-1 0 0,1 4 116 0,-1-3 16 15,4-1 3-15,-4-2 1 0,4 2-11 0,0 1-1 16,0 0-1-16,0-1 0 0,0 1-31 0,4 3-7 16,-4-4-1-16,4 4 0 0,-1-4-8 0,-3 10-1 15,0 0-1-15,4-3 0 0,3 0-6 0,-7 3 0 16,0 0-1-16,0 0 0 0,10 3-24 0,-3 0-5 15,4 7-1-15,-8-4 0 0,4 10-10 0,1-10-3 16,-1 7 0-16,-4 5 0 0,4-5 8 0,-3 9 2 16,-1 0 0-16,1 6 0 0,-1-6-11 0,1 0-3 15,-4 9 0-15,0-2 0 0,0-4 1 0,0 6 0 16,0 0 0-16,0 4 0 0,0-4-3 0,0-3-1 16,-4 4 0-16,4-1 0 0,-3-6-2 0,3 4-1 15,0-8 0-15,0 14 0 0,0-16-14 0,0 9 0 0,3-3 0 16,-3 3 0-16,0-3 0 0,4 4 0 0,-4-17 0 0,0 10 0 15,3 0 0-15,-3 0 0 0,-3-3 0 0,-1 0 0 16,4-7 0-16,-3 7 0 0,-4-6-9 0,3 5 9 31,-6-2-39-31,6-7-1 0,-3 1-1 0,0 2 0 16,3-5-155-16,4-7-30 0,0 0-6 0,0 0-392 0,0 0-79 0</inkml:trace>
  <inkml:trace contextRef="#ctx0" brushRef="#br0" timeOffset="433.89">29919 2231 2062 0,'-7'-3'45'0,"4"-3"10"0,3 6 1 0,-4 0 3 0,0 0-47 0,4 0-12 15,-3 0 0-15,3 0 0 0,0 0 0 0,0 0 0 16,-7 6 0-16,3 3 0 0,-3 4 0 0,0-10 0 16,-3 10 0-16,-1 2 0 0,-3 1 0 0,3-7 0 15,-3 10 0-15,-3-6 0 0,3 2 0 0,-4-2 0 16,0-1 12-16,-3 7-4 0,3-3 0 0,-3 0 0 16,4-1 0-16,-1-5 0 0,4 5 8 0,-4-2 0 15,1-1 1-15,2-2 0 0,1-1-7 0,-3-6-2 16,3 10 0-16,0-7 0 0,-1-3-8 0,1-3 0 15,4 7 9-15,-1-4-9 0,1-3 15 0,2 0-2 0,8 0 0 0,0 0 0 16,-7-3-29-16,7 3-7 0,0 0-1 0,0 0 0 16,0 0 16-16,0 0 8 0,0 0-10 0,11-7 10 15,-4 7 0-15,4 7 0 0,3-4 0 0,-4 3 0 16,4 7 13-16,1-10-1 0,-1 6 0 0,3 10 0 16,-3-16-3-16,4 7-1 0,3-1 0 0,4 0 0 15,-4 7-8-15,4-10 0 0,3 4 0 0,-3-1 0 16,-1 4 0-16,1-4-19 0,0 0 3 0,-4 4 1 15,4-10-136 1,-1 7-27-16,-6-7-6 0</inkml:trace>
  <inkml:trace contextRef="#ctx0" brushRef="#br0" timeOffset="822.24">30074 2611 1785 0,'0'0'79'0,"0"-4"17"0,4-2-77 0,-1-3-19 16,1-4 0-16,-1 4 0 0,4 6 108 0,1-7 19 16,2 1 3-16,1-1 1 0,-1 7-99 0,4-3-19 15,1-7-4-15,-1 10-1 0,-4-6-8 0,4-1 0 16,4 1 0-16,-4 0 0 0,4-4 0 0,-4 10 0 16,0-6 0-16,0-1 0 0,0 1 0 0,-3-1 0 15,-1 1 0-15,-3-4 0 0,0 4-11 0,0-4 3 0,-3 4 0 0,0-7 0 31,-8 1-23-31,0 5-4 0,1-2-1 0,-4-1 0 0,-4 7 11 0,1-7 1 0,-4 10 1 0,-4 3 0 16,4 0 13-16,-4 0 10 0,1 3-13 0,-1 10 5 16,0-7 8-16,4 7 0 0,-3-1 0 0,2-2 8 15,1 9-8-15,0-7 12 0,0 7-4 0,4 0 0 16,-1-4-8-16,0 7 0 0,4-3 0 0,0 0 8 16,0 3-8-16,4 3 0 0,-1-6 0 0,-3 0 0 15,4-1 0-15,-1-2 0 0,4 12 0 0,0-6 8 16,4-9-8-16,-1 6-16 0,1-7 4 0,-1 7 0 15,4-10-41 1,4 4-9-16,-4-4-2 0,7-6-496 0,-3 4-100 0</inkml:trace>
  <inkml:trace contextRef="#ctx0" brushRef="#br0" timeOffset="1200.08">30526 2567 633 0,'0'0'56'0,"0"0"-44"16,0 3-12-16,-4 6 0 0,4 1 154 0,0-1 29 15,0 4 5-15,0-4 2 0,0-9-128 0,0 9-26 16,4-6-4-16,-4 10-2 0,0-7 8 0,0-3 2 16,0 7 0-16,0-10 0 0,0 0 19 0,0 0 4 15,0 0 1-15,0 0 0 0,0 9 1 0,0-9 1 16,0 0 0-16,0 0 49 0,0 0-69 0,0 0-1 0,0 0 0 15,0 0-4-15,0 0-1 0,3-9 0 0,1-1 0 16,-8 7 0-16,4-9 0 0,4 2 0 0,-4-8 0 16,-4 5-5-16,4-9-2 0,4 3 0 0,-4 0 0 15,3-3-1-15,-3 4-1 0,4 2 0 0,3-12 0 16,-3 6-31-16,3 9 0 0,-4-9 0 0,1 0 0 16,3 4 0-16,-4-1 0 0,4-3 0 0,-3 12 0 15,3-5-9-15,-4 5-8 0,4-9-2 0,1 10 0 31,-1-4-21-31,0 4-4 0,0 0 0 0,3 6-1 0,-3-7-129 16,4 7-26-16,0-3-4 0,3 6-696 0</inkml:trace>
  <inkml:trace contextRef="#ctx0" brushRef="#br0" timeOffset="1636.28">30935 2369 345 0,'0'0'15'0,"0"0"4"0,0 0-19 0,4 9 0 15,3 1 0-15,-7-1 0 0,0 1 224 0,3 2 40 16,1-2 9-16,-1 2 2 0,1 1-153 0,-4 2-30 16,0 1-7-16,3-7-1 0,-3 10-16 0,4-3-3 0,-4-7-1 15,0 10 0-15,0-6-9 0,3-4-3 16,-6 10 0-16,3-16 0 0,0 7-9 0,0-10-3 0,0 0 0 15,0 0 0-15,0 9-13 0,0-9-3 0,0 0-1 0,0 0 0 16,0 0-3-16,0 0 0 0,0 0 0 0,3-9 0 16,-3-1 20-16,4-2 4 0,-8-7 1 0,4 3 0 15,4-3-27-15,-1-3-6 0,-3-6 0 0,0 6-1 16,4 0 1-16,3 0 0 0,-3-9 0 0,3 9 0 16,0-6-12-16,3 6 0 0,-3 3 0 0,0 3 0 15,0-3 0-15,0 7-11 0,1-1 11 0,2-2-12 16,-3 12 12-16,0-7-8 0,4 7 8 0,-1 3-8 15,-3 0 8-15,4 3-12 0,-4 7 12 0,0-7-12 16,4 6 12-16,-1 4-13 0,-3-4 5 0,4 10 8 16,-4 0-9-16,0-4 9 0,0 4 0 0,4-6 0 15,-4 15-17-15,0-16 3 0,3 10 1 0,-3-3 0 16,0 0-58 0,1-3-11-16,-5 6-2 0,4-4-1 0,0 1-146 0,-3-3-29 0,-1 15-5 15,1-12-2-15</inkml:trace>
  <inkml:trace contextRef="#ctx0" brushRef="#br0" timeOffset="2009.54">31425 2567 979 0,'0'0'43'0,"0"0"9"0,0 0-41 0,0 0-11 16,0 0 0-16,8 0 0 0,6-7 147 0,-4 4 27 16,4 3 6-16,4-3 0 0,0-3-140 0,-1 3-28 15,4-4-12-15,1 4 11 0,-5-3-1 0,4-7 0 16,-3 10 0-16,0-6 0 0,-1-1-10 0,-3 1 0 15,1 6 0-15,-5-10 0 0,1 4 22 0,-4 0 9 16,0-1 1-16,0-2 1 0,0 2-20 0,-4-9-4 0,-3 16-1 16,4-16 0-16,-4 10 0 0,-4 6-8 0,4-10 12 0,-7-2-4 15,0 12 12-15,0-4 1 0,0 1 1 0,-7 0 0 16,4 12-12-16,-8-3-2 0,4 7-8 0,-7-7 12 16,-1 6 7-16,1 4 1 0,0-4 0 0,0 4 0 15,0 5-20-15,3 1 0 0,4-6 0 0,3 6 0 16,8-7 10-16,-4 10-2 0,7-3 0 0,0-7 0 15,3 10 10-15,1-3 2 0,3 0 0 0,4-6 0 16,3-1 4-16,3-2 0 0,1 8 1 0,3-8 0 16,0 2-16-16,0-2-9 0,4-1 10 0,0 4-10 15,-4-10-18 1,4-3-10-16,-4 6-1 0,0-6-1 0,4-6-96 16,3 6-19-16,-3-3-4 0</inkml:trace>
  <inkml:trace contextRef="#ctx0" brushRef="#br0" timeOffset="2259.14">32163 1566 2743 0,'0'0'121'0,"-4"0"26"0,1 7-118 0,-4 5-29 0,3 1 0 0,1 21 0 15,-4-3 0-15,3 10-20 16,4 9 4-16,4 4 0 0,-1 8 16 0,1 4 11 0,3 6-2 0,0 4 0 16,-4 5-1-16,4-6 0 0,0-2 0 0,0 5 0 15,4-6-8-15,-4 3 0 0,0 1 0 0,4-4 0 32,-4-10-130-32,3 1-28 0</inkml:trace>
  <inkml:trace contextRef="#ctx0" brushRef="#br0" timeOffset="16527.98">27199 2727 1562 0,'-7'-4'69'0,"7"4"15"0,0 0-68 0,0 0-16 0,-7-6 0 0,7 6 0 16,0 0 90-16,0 0 14 0,0 0 4 0,0 0 0 16,0 0-20-16,0 0-3 0,0 0-1 0,0 0 0 15,4 10-36-15,3-1-7 0,-4 0-1 0,4 7-1 16,0-10 5-16,0 7 2 0,4 6 0 0,0-7 0 16,-1 7-14-16,-3-3-2 0,4 3-1 0,-1-1 0 15,-3 1-2-15,0-3-1 0,-3 12 0 0,3-12 0 16,-3 3-10-16,-1-1-3 0,1 1 0 0,-1-3 0 15,4 3-1-15,-3-7 0 0,-1 1 0 0,-3 6 0 16,4-10-12-16,-1 0 0 0,1-5 0 0,-1 5-10 16,-3-9 34-16,0 0 6 0,7 0 2 0,0 0 0 15,1-3-17-15,-1-3-3 0,3-4-1 0,-3-2 0 0,0-1-2 0,4 0 0 16,-4-5 0-16,0-1 0 16,0 6-9-16,0-6 0 0,4 7 0 0,-8-1 0 0,1 4 0 0,-1 3 0 15,1-7 0-15,-4 13 0 0,0 0 0 0,0 0 0 16,0 0-11-16,3 13 11 0,-3-4-10 0,0 1 10 15,0 2-12-15,0 4 12 0,-3-1-9 0,3 1 9 16,3 6 0-16,4-6-9 0,-3-1 9 0,3-2 0 16,-4 0 0-16,5 2 0 0,2 1 0 0,-3-7 0 15,4 4 0-15,-1-4 0 0,-3 4 0 0,4-7 0 16,3 3 8-16,-3-9-8 0,-4 4 13 0,3-4-1 16,1 0-1-16,-1 0 0 0,5 0 13 0,-5 0 4 15,4 0 0-15,-3-4 0 0,-11 4 2 0,14-9 1 0,-3 3 0 16,-1-7 0-16,1 1-10 0,-1-7-1 0,1 3-1 0,-1-3 0 15,1-3-5-15,0-6-1 0,3 6 0 0,-4 0 0 16,-3 0-13-16,0-6 8 0,0 3-8 0,1-3 0 16,-1 6 0-16,-4-3 0 0,1 0-11 0,-1 9 11 31,1-6-39-31,-4 3 0 0,0 0 0 0,0 16 0 16,0-16-99-16,0 19-20 0,0 0-4 0,0 0-1 15,0 0-130-15,0 0-27 0</inkml:trace>
  <inkml:trace contextRef="#ctx0" brushRef="#br0" timeOffset="16918.97">27866 3012 748 0,'0'0'67'0,"-7"0"-54"15,3 9-13-15,-3 1 0 0,0-7 196 0,7-3 36 16,0 0 7-16,0 0 1 0,-3 6-140 0,3-6-28 16,0 0-5-16,0 0-2 0,0 0-29 0,0 0-5 15,0 0-2-15,10 3 0 0,1-3-8 0,-1 0-1 16,1-3-1-16,3-3 0 0,0 3 17 0,0-4 4 15,4 1 1-15,0 0 0 0,-1-4 12 0,1 7 3 16,0-9 0-16,-4 6 0 0,0-4-12 0,3 1-1 16,-2 9-1-16,-5-13 0 0,1 10-9 0,-4-6-1 15,-4-1-1-15,1 7 0 0,-1-6-10 0,-3 2-1 16,-3 1-1-16,-4 0 0 0,3-4-4 0,-3 7-1 16,-3-3 0-16,-1 3 0 0,0-6-14 0,1 9 0 15,-1-4 0-15,-3 4 0 0,4 0 0 0,-1 0 0 0,0 0 0 0,1 0 0 16,-1 4 0-16,1 2 0 15,3-3 8-15,-4 6-8 0,4-6 0 0,0 7-12 0,3 9 3 0,-3-16 0 16,4 16 9-16,-4-7 0 0,3 1 10 0,1 6-10 16,-1 2 0-16,4-2 0 0,-3 3 0 0,3 0 0 15,0 6 0-15,0-12 0 0,3 3 0 0,1 0 0 16,-1 3 0-16,4-10 0 0,0 10-13 0,0-6 4 31,4-4-64-31,0 1-13 0,3-7-2 0,0 0-1 16,0 1-159-16,4-7-32 0,6-7-7 0,-6 1-1 0</inkml:trace>
  <inkml:trace contextRef="#ctx0" brushRef="#br0" timeOffset="17153.12">28303 2946 1785 0,'0'0'159'0,"0"0"-127"16,0 0-32-16,0 0 0 0,0 0 111 0,4 16 16 15,3-10 3-15,0 7 1 0,0-1-86 0,0-3-17 16,-3 10-3-16,3-6-1 0,0-4 13 0,0 10 3 16,0-3 0-16,-4-1 0 0,1 1-32 0,-1 0-8 15,5-1 0-15,-8 1 0 0,3 0 0 0,-3-1 0 16,0-2 0-16,0 0 0 16,0-1-40-16,-3-2-10 0,3-1-2 0,0 0 0 15,0-9-112-15,0 0-22 0,0 0-5 0,0 0-375 16,0 0-75-16</inkml:trace>
  <inkml:trace contextRef="#ctx0" brushRef="#br0" timeOffset="17337.32">28353 2623 1324 0,'-7'-12'118'0,"3"8"-94"0,-3-2-24 0,0 3 0 16,4-6 262-16,-1-1 48 0,0 10 10 0,4 0 1 15,0 0-246-15,0 0-50 0,0 0-9 0,0 0-3 16,0 0-13-16,0 0-8 0,0 0 8 0,0 0-13 16,8 6-138-16,-5 7-27 15,4-10-6-15</inkml:trace>
  <inkml:trace contextRef="#ctx0" brushRef="#br0" timeOffset="17968.25">28758 2990 1839 0,'0'0'81'0,"0"0"18"0,0 0-79 0,-3 0-20 0,-4-9 0 0,3 9 0 16,-3-4 44-16,0 4 6 0,0-9 1 0,4 3 0 15,-8 6-2-15,0 0 0 0,4-13 0 0,0 13 0 16,-3-3-7-16,3 3-2 0,-4-6 0 0,4 3 0 16,-3-4-14-16,-1 4-3 0,0 3-1 0,1 0 0 15,-1 0-7-15,4 0-2 0,-3 0 0 0,-1 3 0 16,0 4-13-16,1 2 0 0,-1-6 8 0,1 10-8 16,-1 2 0-16,0-2 0 0,1-1 0 0,-1 4 0 15,1 0 0-15,3-4 8 0,0 7-8 0,3-6 0 16,-3 2 12-16,7-2-3 0,-4 0-1 0,4 2 0 15,0-2-8-15,4-10-16 0,0 3 4 0,-4-6 1 16,7 3 11-16,-7-3 0 0,7 3 0 0,0 4 8 16,3-14-8-16,1 4 0 0,-1 0 0 0,-2-3 0 15,-1 3 11-15,3-10 1 0,-6 4 0 0,3-1 0 16,0-2 0-16,-4 2 0 0,1 1 0 0,-4-4 0 16,3 4-4-16,1 0 0 0,-4-1 0 0,3 1 0 0,-3 6 10 15,0-7 2-15,0 10 0 0,0 0 0 0,0 0-20 16,0 0 0-16,0 0 0 0,0 0 0 0,0 0 0 15,0 0 0-15,0 0 0 0,0 0 0 0,-7 10 0 0,7-7 0 16,0-3 0-16,0 9 0 0,0 4 0 0,4-4-9 16,-1 10 1-16,4 0 0 0,1-3 8 0,2 2 0 15,-3 4-9-15,0 0 9 0,4 6 0 0,-4-6-9 16,0 0 9-16,0 3 0 0,-3 7 0 0,-1-7 0 16,1 0 0-16,-1-3 0 0,-3 0 0 0,0 0 0 15,-3-3 0-15,-1-1 0 0,-3 4 0 0,0-9 0 16,3 6 0-16,-3-7 9 0,-3 7 0 0,-1-6 0 15,1 5 0-15,-1-5 0 0,-3 0 3 0,0-4 0 16,-4 4 0-16,4 2 0 16,-7-5-96-16,3-4-18 0,-3 3-4 0,0-9-635 0,-4 0-127 0</inkml:trace>
  <inkml:trace contextRef="#ctx0" brushRef="#br0" timeOffset="18568.45">28769 2683 1825 0,'-7'-19'40'0,"7"19"8"0,0-10 1 0,-4 7 3 0,4-9-41 0,0 2-11 15,0 1 0-15,0 0 0 0,0 9 37 0,4-4 6 16,-4-2 1-16,0 6 0 0,0 0 2 0,0 0 1 16,0 0 0-16,0 0 0 0,0 0-8 0,0 0-2 15,4 10 0-15,-1 2 0 0,1-3-13 0,3 10-4 16,-4 3 0-16,1 0 0 0,3 6 13 0,0-3 3 15,0 7 0-15,-4-1 0 0,1 4-23 0,-1-4-4 16,1 7-1-16,-4-7 0 0,0 0 4 0,0-6 0 0,3 4 0 0,1 2 0 16,-4-9 3-16,4 0 1 0,-4-3 0 0,7-4 0 15,-4 4 9-15,1-6 3 0,-1-4 0 0,4 4 0 16,0-7-28-16,-7-6 0 0,0 0 0 0,7 9 0 16,-7-9 13-16,0 0-2 0,11-6-1 0,-4 3 0 15,-3-3 3-15,3-7 1 0,-4 4 0 0,4-4 0 16,-3 1-5-16,3-10-1 0,-4 0 0 0,1 3 0 15,3 0-8-15,-4 7 0 0,4-7 0 0,-3 9 0 16,3-2 0-16,-3 2 0 0,-1 7 0 0,-3 3 0 16,7 0 0-16,0 0 0 0,0 0 0 0,0 3 0 15,0 4 8-15,4-4-8 0,-4 6 12 0,0 1-4 16,0-1-8-16,0-3 0 0,4 10 0 0,-4-13 8 16,0 10-8-16,0 2 0 0,-4-2 0 0,4 0 8 15,-3-4-8-15,0 10 0 0,-1-10 0 0,1 4 0 16,-1-1-30-16,-3 7 2 0,4-6 0 15,-4-1 0-15,3 4-111 0,1-4-21 0,-4-2-5 0,3-1-554 16,4-6-110-16</inkml:trace>
  <inkml:trace contextRef="#ctx0" brushRef="#br0" timeOffset="18803.49">29464 2824 2466 0,'0'0'109'0,"0"0"23"0,0 0-106 0,-4 6-26 0,1-3 0 0,-1 10 0 16,4 2 0-16,0-5 0 0,0 5 0 0,0 4-11 15,0 3 11-15,4 0 0 0,-4 6 10 0,3-3-10 16,1 4 11-16,0 2-11 0,-1 4 12 0,4-4-12 16,-3 0 0-16,3 4-12 0,0-10 0 0,0 0 0 31,0 3-32-31,0-6-7 0,0 0-1 0,-3-9 0 15,-1 5-122-15,4-5-25 0,-3 0-5 0,-1-4-594 0</inkml:trace>
  <inkml:trace contextRef="#ctx0" brushRef="#br0" timeOffset="18975.03">29199 3097 2559 0,'0'0'56'0,"0"0"12"16,0 0 3-16,0 0 1 0,0 0-58 0,0 0-14 0,7 0 0 0,1 0 0 0,6-4 48 0,0 4 6 15,3 0 2-15,1 0 0 0,7 0-26 0,6 0-5 16,1-6-1-16,4 6 0 0,-1-3-24 0,7 3-20 16,-3-6 3-16,10 6 1 15,8 0-177-15,6-7-35 0,8-2-8 0</inkml:trace>
  <inkml:trace contextRef="#ctx0" brushRef="#br0" timeOffset="34034.68">11857 1554 691 0,'0'0'61'0,"0"-10"-49"0,0-2-12 0,3 2 0 15,-3 4 282-15,0-6 54 0,0 2 10 0,4-2 2 16,-1 2-278-16,-3 7-56 0,0-9-14 0,0 5 0 15,4-2 0-15,-4 6 0 0,-4-7 0 0,4 1 0 16,-3 9 0-16,-1-10 0 0,1 10 0 0,3 0 0 16,0 0 0-16,-4-3 8 0,-3 3-8 0,7 0 9 15,-7 0 22-15,4 0 4 0,-4 0 1 0,0 0 0 16,-4 3 10-16,4-3 2 0,-4 7 1 0,4-4 0 16,-3 3 0-16,-1 0 0 0,-3 4 0 0,0 9 0 0,-4-7-20 0,1 7-4 15,-8 0-1-15,0 6 0 0,8 6-13 0,-8 1-3 16,-10 2-8-16,3-3 12 0,7 7-12 0,-7-3 9 15,-3-4-9-15,0 3 8 0,0 4 3 0,3-7 0 16,7 4 0-16,-3-4 0 0,0 1-11 0,0-1 8 16,3 0-8-16,-3 4 8 0,-1-10-8 0,1 0 0 15,7-3-12-15,0 6 12 0,3-6-8 0,1-3 8 16,-5-3 0-16,8 2 0 0,7-5-18 0,0-4 1 16,-10 1 0-16,6-1 0 15,11-9-143-15,0 0-29 0,0 0-6 0,-7-6-737 0</inkml:trace>
  <inkml:trace contextRef="#ctx0" brushRef="#br0" timeOffset="34395.11">10940 1409 2127 0,'-32'-15'94'0,"21"9"20"0,8-4-91 0,-4-2-23 0,0 2 0 0,-4-2 0 16,8 2 50-16,-1 1 6 0,4 6 0 0,0-7 1 16,-7 1-23-16,3 6-5 0,8-4-1 0,-4 7 0 15,-4-3-1-15,4 3-1 0,0 0 0 0,0 0 0 16,0 0-8-16,0 0-2 0,0 0 0 0,11 3 0 16,3 7 4-16,-3-1 0 0,-4 1 0 0,0-1 0 0,10 7 7 0,-2-1 1 15,-1 1 1-15,0 6 0 0,0-6 15 0,0 9 4 16,11 3 0-16,-4 3 0 0,0-5-8 15,4 14 0-15,-1 4-1 0,1 3 0 0,-4 0-19 0,0 7-4 16,4-11-1-16,-4 8 0 0,4 2-15 16,3-3 9-16,-3 0-9 0,7-3 8 0,10 4-8 0,-3-8 0 15,0 8 9-15,3-11-9 0,7-2 0 0,1 0 8 16,3-4-8-16,0-3 0 16,7 4-68-16,10-10-19 0,8 0-3 0,6-3-1224 0</inkml:trace>
  <inkml:trace contextRef="#ctx0" brushRef="#br1" timeOffset="69700.48">536 3473 1785 0,'0'0'159'0,"0"0"-127"16,0 0-32-16,0 0 0 0,0 0 44 0,0 0 2 15,0 0 1-15,0 0 0 0,0 0-6 0,0 0-1 0,0 0 0 0,0 0 0 16,0 0 13-16,0 0 3 15,0 0 0-15,0 0 0 0,0 0-30 0,11 3-6 16,-1 3 0-16,-3-6-1 0,1 3 26 0,2-3 6 0,4-3 1 0,7-3 0 16,1 6 0-16,-8 0 1 0,10-9 0 0,1 9 0 15,0-4-25-15,-1 4-4 0,8 0-2 16,-7-6 0-16,3 3 16 0,7 3 3 0,-3 0 1 0,3 0 0 16,-6 0-34-16,6 0-8 0,-3 0 0 0,3 3 0 15,-3-3 0-15,10 6 0 0,-3-6-12 0,7 0 12 16,0 0 0-16,-4 4 0 0,4-4 0 0,-7 0 0 15,3 0 15-15,0 6-3 0,1-6 0 0,-5 0 0 16,8-6 4-16,4 6 1 0,-1 6 0 0,0-3 0 16,1-3 8-16,3 0 2 0,-4 0 0 0,0 6 0 15,-3-3-27-15,4 1 0 0,-4 2 0 0,3-6 0 16,0 3 0-16,1 3-16 0,6-3 4 0,-6-3 1 16,2 3 11-16,1 4 0 0,-3-4 0 0,-1 3 0 15,-3-6 12-15,3 3 0 0,4-3 1 0,4 0 0 0,-8 7-13 16,8-7-13-16,-4 0 2 0,3-7 1 0,-3 7 10 15,0 0 11-15,-4 0-3 0,1-3 0 0,-1 3-8 16,7 0 10-16,-6 0-10 0,-1 0 10 0,1 0-1 0,-5 0 0 16,1 0 0-16,-3 0 0 0,-1 3-9 0,-7-3 0 15,4 7 0-15,-4-1 0 0,4-6 0 0,0 0 0 16,3 6 0-16,-6-6 0 0,2 3 0 0,1-3 0 16,-4 0 0-16,1 7 0 0,3-4 8 0,-4-3-8 15,-3 0 12-15,3 6-4 0,-10-3 0 0,-1-3 0 16,4 0 0-16,1 3 0 0,-5 3-8 0,1-6 0 15,0 0 0-15,-1 0 0 0,-2 0 0 0,2 4 0 16,-6-4 0-16,3 6 12 0,0-3-1 0,-7-3 0 0,1 0 0 16,-1 0 0-16,3 0-11 0,-3 6-14 0,-3-6 3 15,3 0 1-15,0 0 34 0,0-6 8 0,4 6 0 16,-4 0 1-16,0 0-33 0,7-3 0 0,-7-3 0 0,1 2 0 16,2 4 0-16,-3-9 0 0,0 0 0 0,1 6 0 15,2-4 0-15,-3 7 0 0,-3-9 0 0,-4 9 0 16,3-6 0-16,-10 6 0 0,11-7-15 0,-11 7 5 15,0 0 10-15,11-3 0 0,-11 3 0 0,0 0 8 16,0 0 0-16,0 0 0 0,0 0 0 0,0 0 0 16,10 0-8-16,-10 0 9 0,0 0-9 0,4 0 10 15,-4 0-10-15,0 0 0 0,10-9 0 0,-10 9 0 16,7 0 0-16,-7 0 0 0,0 0 8 0,7-7-8 16,-7 7 0-16,8 0 0 0,-8 0 0 0,0 0 0 15,0 0 8-15,10-3-8 0,-10 3 0 0,7 3 8 16,0 4-8-16,-7-7 8 0,0 0-8 0,4 9 8 0,-4-9-8 15,7 3 0-15,-7 10 0 0,0-7 0 0,3 7 0 0,1-1 0 16,3-2 0-16,-7 8 0 0,3 4 0 0,4-3 0 16,-7-3-9-16,4 12 9 0,3-6 0 15,-3 6 0-15,-1 4 0 0,4-1 0 0,-3 3 0 0,3 1 0 16,-7-4 0-16,3 10 0 0,1 0 0 0,-4 3 0 16,0 6 0-16,0-9 0 0,-4 6 0 0,4 3 0 15,0-6 0-15,-3 9 0 0,3 0 0 0,0 7 0 16,0-13 0-16,0 13 0 0,0-4 0 0,0-3 0 15,0 7 0-15,3-4 0 0,1 7 0 0,-4-3 0 16,0-4 0-16,7 7 0 0,-7-4 0 0,3 4 0 16,-3-6 0-16,7 2 0 0,-7 7 0 0,0-6 0 0,0-4 0 15,0 7 0-15,0-7 0 0,0 7 0 16,0-3 0-16,0-4 0 0,0 13 0 0,0-6 0 0,-7-1 0 0,7-5 0 16,0 9 0-16,-3-10 0 0,3 4 0 0,0-1 0 15,-7-5 0-15,7-1 0 0,0 0 0 0,-4 1 0 16,4-1 0-16,-3-3 0 0,3-6 0 0,-7 9 0 15,3-3 0-15,4-6 0 0,-7 6 0 0,4-3 0 16,-1 1 0-16,4-1 0 0,-11-7 0 0,11 4 0 16,-7 3 8-16,4-9-8 0,3 3 0 0,-7-10 9 15,3 10-9-15,4-7 8 0,-3 7-8 0,3-10 8 16,0 4-8-16,0-4 0 0,0 1 9 0,0-1-9 16,0 0 0-16,0-2 0 0,0-4 0 0,0 0 8 15,0-3-8-15,0 0 0 0,0-7 0 0,0 4 8 16,3-6-8-16,1 5 0 0,-4-5 0 0,7-4 8 15,-7 1-8-15,0 2 0 0,3-2 8 0,-3-1-8 0,7-6 8 0,-7-3-8 16,0 10 8-16,4-4-8 0,-4-6 0 0,7 3 0 16,-7-3-10-16,0 10 10 0,0-10 0 0,0 0 14 15,4 3-1-15,-1 6 0 0,-3-9-13 0,0 0 0 16,0 6 0-16,0-6 0 0,0 3 0 0,0-3 8 16,0 0-8-16,0 13 0 0,-3-7 0 0,3-6 0 15,0 0 0-15,-4 3 0 0,-3 7 9 0,-4-7-9 16,8 3 8-16,-11 4-8 0,3-7 8 0,-3 6-8 15,4 1 0-15,-12-7 8 0,8 6-8 0,-7 4 0 16,-4 2 0-16,-3-2 8 0,0-1-8 0,-11 1 0 16,4 3 0-16,-11-1 0 0,4 1 0 0,-8 0 8 15,4 3-8-15,-3-7 0 0,3 7 0 0,0 0 0 0,-3-4 0 16,0-5 0-16,-11-1 0 0,0 4 0 0,0-4 0 16,-7 1 0-16,0-1 0 0,0 0 0 0,3-5 0 0,-7 2 8 15,-3-6 3-15,0 3 0 0,-7-3 0 16,-4 3 0-16,11 3-11 0,-7-3-14 0,-3-3 3 0,-1 7 1 15,0-4 10-15,1 3 11 0,2 0-3 0,-2-6 0 16,3 7-8-16,3-4-11 0,-7 3 3 0,4-3 0 16,-3-3 8-16,9 7 0 0,5-4 0 0,-1-3 0 15,-3 0 0-15,4 0 8 0,-1 0-8 0,-3 3 11 16,7-3-11-16,4 0 0 0,3 0-12 0,3 0 12 16,4-3 0-16,4 0 0 0,-8-4 0 0,8 7 0 15,0-9 0-15,3 9 0 0,0 0 8 0,4-3-8 16,6-4 0-16,-6 7 0 0,14 0 0 0,-4 0-11 15,4-3 11-15,3 3 0 0,-7-3 0 0,4 3 0 0,-4 0 0 0,4-6 0 16,-4 6 0-16,8 0 0 0,-1 0 0 0,4 0 0 16,3 0 0-16,-3 0 0 15,-4 0 0-15,11 0 0 0,-7-3 0 0,7 3 0 0,3-7 0 0,-3 7 0 16,4 0 0-16,-1-3 0 0,0-3 0 0,8 3 0 16,3 3 0-16,0-9 0 0,0 9 0 0,0-10 0 15,0 7 0-15,0-6 0 0,3 5 0 0,5-5 0 16,-5 0 0-16,4-1 0 0,-3-2 0 0,6-1 0 15,1-3 8-15,-8 4-8 0,11-7 0 0,-3 3 0 16,0-2 0-16,-8-11 8 0,15 7-8 0,-15-9 0 16,8 6 0-16,-1-16 0 0,1 0 8 0,-4 7 0 0,4-4 0 15,-1 1 0-15,1-10-8 0,-8 9 0 0,8-9 0 16,-4 3 0-16,-3-6 0 0,6 3-8 0,-6-3 8 16,6 6-12-16,-6 0 12 0,3-6 0 0,-7 6 0 0,3-6 0 15,4-4 0-15,-7-2 0 0,0 3 0 0,0-4 0 16,0 4 0-16,0 0 0 0,-7-1 0 0,7 1 0 15,-3 0 0-15,3-1 0 0,-7-8 0 0,3 8 8 16,4-8-8-16,-3 8 0 0,3-2 0 0,0-1 0 16,0 4 0-16,-7-3 8 0,7-4-8 0,0-3 8 15,-4 7-6-15,4-4-2 0,0 4 0 0,0-4 0 16,-7 7 0-16,4 0 0 0,3-1 0 0,-11 7 0 16,0-6 0-16,8-3 0 0,-8 9 0 0,8-4 0 15,-8-2 0-15,4 3 0 0,7 3 0 0,-3-3 0 16,3-1 0-16,-4-2 0 0,-3 6 0 0,7-3 0 0,0 0 0 15,-4 3 0-15,4-3 0 0,0 6 0 0,-7-7 0 16,7 4 0-16,-3 7 0 0,3-10 0 0,0 15 0 0,0-15 0 16,-7 9 0-16,3 10 0 15,1-4 0-15,-8 1 0 0,4-4 0 0,4 7 0 0,-8-4 0 0,8-2 0 16,-5 2 0-16,5-9 0 0,-4 0 0 0,3 4 0 16,4-1 0-16,4 0 0 0,-4 0 0 0,7 10 0 15,-4 0 0-15,8-4 0 0,0 1 0 0,-1 2 0 16,-6-5 0-16,6 5 0 0,1 1 0 0,-1-4 0 15,-6 4 0-15,7 0 0 16,-8 12-79-16,4-6-15 0,-3 3-3 0</inkml:trace>
  <inkml:trace contextRef="#ctx0" brushRef="#br1" timeOffset="82348.88">19209 5132 288 0,'14'-10'25'0,"-7"7"-25"0,4-6 0 0,-1 2 0 0,1-5 127 0,6 3 20 16,-3 5 4-16,1-5 1 15,-1 0-192-15,3 5-37 0,1-2-8 0,-4 0-2 0,4-4 66 0,-4 4 13 16,0-3 8-16,-4 9-10 0,5-6 30 0,-1-1 7 15,-7 4 1-15,3 3 0 0,1-6 81 0,-4 6 17 16,0 0 3-16,-3 0 1 0,-4 0-11 0,7 6-3 16,-4-6 0-16,-3 0 0 0,7 0-18 0,0 3-4 0,-3-3-1 15,3 0 0-15,-7 0-23 0,0 0-5 0,0 0-1 16,7 7 0-16,-4-7-25 0,-3 0-6 0,0 0-1 16,0 0 0-16,0 0 16 0,0 0 2 0,0 0 1 0,0 0 0 15,-7-7-14-15,-3 7-2 0,-4-3-1 0,0 3 0 16,-1-6-34-16,-2 3 0 0,-1 3 0 0,-3-7 0 15,0 7 0-15,0-6 0 0,-4 0 0 0,-3 6 0 16,0 0 0-16,-8-3 0 0,-3 3 8 0,-3 3-8 16,-4-3 19-16,0 6 0 0,-3 0 0 0,3-6 0 15,0 10 6-15,4-4 2 0,0-3 0 0,-1 4 0 16,4-1-6-16,-3-6-1 0,0 0 0 0,-1 6 0 16,-2-3-8-16,2-3-1 0,1 0-1 0,0 6 0 15,-1-2-10-15,8-4 0 0,-4 6 0 0,7-3 8 16,-3-3-8-16,7 3 0 0,0 3 0 0,0-2 0 15,-4 2 0-15,7-3 0 0,-3 0 0 0,0 3 0 16,3-2 0-16,4-4 10 0,0 6-1 0,6-6 0 0,5 3 19 16,-1-3 4-16,1 0 1 0,6 0 0 15,4 0-14-15,0 0-3 0,0 0-1 0,0 0 0 0,0 0-15 0,0 0 11 16,0 0-11-16,7 0 10 0,4 12-2 0,-4-12-8 16,-4 7 12-16,4-4-4 0,1 3-8 0,-1-3 8 15,-4 4-8-15,-3-7 8 0,4 6 1 0,-1 3 0 16,1 1 0-16,-4-4 0 0,0 0-1 0,0 4 0 15,0 2 0-15,0-2 0 0,0 5-8 0,0-2 0 16,0-1 0-16,0 7-11 0,0-6 22 0,0 5 4 16,0-2 1-16,0 9 0 0,3-3-16 0,-3 3 9 15,0 4-9-15,4 2 8 0,-4 0 0 0,0 1-8 16,-4 2 12-16,1 1-4 0,-1 2-8 0,1 4 10 16,-4 3-10-16,3-3 10 0,-3-7-2 0,3 10-8 15,1-3 12-15,-1 0-4 0,-3-7 2 0,4 7 0 0,-1-10 0 0,1 4 0 16,-1-4 2-16,1 0 0 0,3-2 0 0,-4 2 0 15,1 0-12-15,-1-6 0 0,1 7 0 16,3-10 0-16,-7 3 0 0,7-3 0 0,-4-7 0 0,4 4 0 16,0-6 0-16,0 6 8 0,0-7-8 0,0-2 0 15,4 2 15-15,-4-2-3 0,0-1 0 0,0 0 0 16,0-9-4-16,7 10 0 0,-7-7-8 0,0-3 12 16,3 12-12-16,-3-12 0 0,4 10 0 0,-1-1 0 15,-3-9 12-15,0 10-4 0,0-7-8 0,0-3 12 16,0 9-12-16,0 1 11 0,-3-1-11 0,3-9 10 15,0 3 1-15,0-3 0 0,-4 10 0 0,4-10 0 16,0 0-11-16,-3 9 0 0,-4-6 0 0,7-3 0 16,0 0 0-16,0 0 12 0,0 0-4 0,0 0 0 0,0 0-8 15,0 0 0-15,0 0 0 0,0 0 8 0,0 0-8 0,0 0 0 16,7 9 0-16,-7-9 0 0,0 0 0 0,3 7 8 16,8-4-8-16,-4 3 8 0,0-3-8 0,3-3 0 15,-3 3 0-15,1-3 0 0,2 0 0 0,4 7 0 16,0-7 9-16,-3 0-9 0,3 0 0 0,4 0 8 15,-4 0-8-15,7 0 0 0,-3 0 8 0,3 0-8 16,0 0 8-16,4 0-8 0,3 0 0 0,4 0 0 16,3 0 0-16,0 0 8 0,7 0-8 0,4 0 0 15,0 0 0-15,4 0 0 0,-1 0 0 0,0 3 0 16,-3-3 0-16,4 0 0 0,3 0 0 0,-4 0 0 16,4 6 0-16,3-6 0 0,-3 3 0 0,0-3 0 15,0 0 0-15,-4 0 8 0,-3 7-8 0,-7-4 0 0,-4-3 0 16,1 3 0-16,-5-3 0 0,5 0 0 0,2 0 0 0,-2 0 0 15,3 0 0-15,-4 0 0 0,0 0 0 0,0 0 0 16,-3 0 0-16,3 0 0 0,-3 0 0 0,0 0 0 16,-4 0 0-16,-3-3 0 0,-4 3 0 0,0-3 0 15,-3 3 0-15,-1 0 0 0,-2-7 0 0,-1 7 8 16,0 0-8-16,-4 0 0 0,1 0 0 0,-4 0 0 16,0 0 0-16,-7 0 0 0,7 0 0 0,-7 0 8 15,4 0-8-15,-4 0 8 0,0 0-8 0,0 0 8 16,0 0-8-16,7-3 0 0,-7 3 0 0,0 0 0 15,3-6 0-15,-3 3 0 0,4-4 0 0,-4 1 8 16,3 0-8-16,1-4 0 0,-1 7 0 0,-3-6 0 16,4 0 0-16,-4-1 8 0,3-2-8 0,1-1 0 15,-4 4 0-15,3-10 0 0,-3 9 0 0,4-2 8 0,0-7-8 16,-1 7 0-16,-3-10 8 0,0 9-8 0,0-6 0 0,4 0 9 16,-8-3-9-16,4 0 0 0,0-3 10 0,-3-3-10 15,3 6 8-15,0-9-8 0,-8 0 0 0,8 5 0 16,0-5 8-16,-3-7-8 0,3 7 0 0,-4-10 0 15,4 4 0-15,-3-4 0 0,3 0 0 0,-4 0 0 16,1 1 0-16,3 5 0 0,0-6 0 0,0 10 0 16,-4 0 0-16,1-1 0 0,3 1 0 0,-4 0 0 15,1-1 0-15,-1 7 0 0,4-3 0 0,0-3 0 16,-3 5 0-16,3-2 0 0,-4-3 0 0,4 6 0 16,0-3 0-16,0 6 0 0,0-3 0 0,0 3 0 15,0-4 0-15,0 1 0 0,0 7 0 0,-3-4 0 0,3 3 0 0,0 3 0 16,0 0 0-16,0-5 0 0,0-1 0 0,-4 9 0 15,4-6 0-15,0 4 0 0,0-1 0 0,0 0 0 16,-3 0 0-16,3 1 0 0,0-1 0 0,-4 4 0 16,4-1 0-16,-4 7 0 0,1-7 0 0,3 4 0 15,-4-4-8-15,4 10 8 0,-3-3 0 0,-1-4 0 16,1 7 0-16,3 0 0 0,-4-3 0 0,4 6 0 16,-3-3-8-16,-1-3 8 0,1 2 0 0,3-2 0 15,0 6 0-15,0 0 0 0,-4-3 0 0,1 0 0 16,3 3 0-16,-4-6 0 0,4 2 0 0,0 4 8 15,0 0-8-15,0 0 0 0,-7-6 0 0,4 6 0 16,-4 0 0-16,7 0 0 0,0 0 0 0,-4 0 0 0,-7 0-9 16,4 0 9-16,0 10 0 0,0-10 0 0,-3 9 0 15,3-6-8-15,-4 7 8 0,-3-4 0 16,3 3 0-16,-6-3 0 0,-1 4 0 0,-3-1 0 0,0 1 0 0,-4-1 0 16,0 1 0-16,-6-4 0 0,-1 3 0 0,-3 1 0 15,-1-1 0-15,5 0 0 0,-1 1 0 0,0-1 0 16,4-3 0-16,0 1 0 0,-4-4 0 0,0 3 0 15,0-6 0-15,1 0 0 0,-1 0 10 0,0-6-1 16,0 6 0-16,8 0 0 16,-1 0-58-16,0 0-12 0,4 0-3 0,3 0 0 15,1 0-142-15,3 0-29 0,0 0-5 0</inkml:trace>
  <inkml:trace contextRef="#ctx0" brushRef="#br1" timeOffset="84359.71">17949 4828 345 0,'-17'0'31'0,"10"0"-31"0,-4 0 0 0,-3 0 0 15,3 0 115-15,-3 0 17 0,4-4 3 0,-4 4 1 16,3-6-75-16,0 6-14 0,1 0-3 0,-1 0-1 16,1 6 21-16,3-2 5 0,0-4 1 0,-1 6 0 15,5-3-9-15,3-3-1 0,0 0-1 0,0 0 0 16,3 6-27-16,-3-6-4 0,11 6-2 0,0 4 0 0,6-10-16 16,1 9-10-16,7-9 12 0,-1 3-12 0,1 4 8 15,3-7-8-15,8 3 0 0,-5 3 0 16,8-6 0-16,0 3 0 0,0-3 0 0,-1 0 0 0,1-3 31 15,4 3-1-15,2-6 0 0,5 3 0 0,-1-7 18 16,4 10 3-16,4-9 1 0,3 9 0 0,0 0-14 0,0 0-2 16,0-10-1-16,7 10 0 0,0-6-3 0,10 0 0 15,1 3 0-15,-1-3 0 0,-6 6-12 0,7-4-4 16,-4-2 0-16,10 3 0 0,5 0 7 0,-5-3 1 16,1 6 0-16,-4-4 0 0,4-2-24 0,3 3-13 15,7-3 1-15,-7 6 1 0,0 0 11 0,-3 0 0 16,3 0 0-16,1-7 0 0,2 1 0 0,1 6 0 15,-7 0 0-15,-1-3 0 0,1 3 0 0,3 0 9 0,7-6-9 16,-6 3 0-16,2-4 18 0,-2 4-3 0,2 3-1 0,8-9 0 16,10 6-14-16,-10 3 0 0,-7-10 0 15,3 7 0-15,7-3 0 0,4 6 0 0,-3-10 8 0,-8 10-8 16,0-9 0-16,0 9 8 0,11-3-8 0,-4-6 0 16,1 9 0-16,-4-10 0 0,-8 10 0 0,1-3 0 15,7-3 0-15,-7 6 0 0,-4 0 0 0,-4 0-10 16,-2 0 10-16,-1-7 0 0,7 7 0 0,-3 0 0 15,-1-6 0-15,1 6 0 0,-8 0 8 0,1 0-8 16,7 0 0-16,-1 0 0 0,5 0 0 0,-5 0 0 16,-6 6 0-16,3-6 0 0,4 7 0 0,3-7 0 15,0 0 0-15,-7 0 0 0,-3 0 0 0,-8 0 0 16,1 0 0-16,-1 0 0 0,1 0 0 0,3-7 0 16,-7 1 0-16,0 6 0 0,-7-3 0 0,-3 3 0 15,-4 0 0-15,-4 0 0 0,-3-6 0 0,-4 6 8 0,0-3 0 16,-3-4 0-16,4 4 0 0,-5 3 0 0,-6 0 1 0,3 0 1 15,-3-3 0-15,-4 3 0 0,1-6-10 0,-1 6 10 16,0-3-10-16,0 3 10 0,-3-7-10 0,0 4 0 16,-1-6 9-16,1 9-9 0,0-3 0 0,-1-4 8 15,1-2-8-15,3 9 0 0,-3-6 0 0,-4 0 0 16,4-4 0-16,0 1 0 0,-4 9 0 0,-4-7 0 16,1 1 0-16,0 3 0 0,-4 3 0 0,-4-6 8 15,1 3-8-15,-4-4 8 0,-7 7-8 0,7-3 11 16,-7 3-11-16,7 0 12 0,-7 0 1 0,7 0 1 15,-7 0 0-15,0 0 0 0,11-3-14 0,-4 3 0 0,0-6 0 16,-7 6 0-16,0 0 0 0,10 0 0 0,-2 0 0 16,-1 0 0-1,0 0-34-15,-7 0-10 0,0 0-1 0,0 0-1 16,7 0-133-16,-7 0-26 0,0 0-6 0,0 0-1 0</inkml:trace>
  <inkml:trace contextRef="#ctx0" brushRef="#br1" timeOffset="91049.61">18108 4912 1911 0,'0'0'84'0,"0"0"19"0,0-9-83 0,0 9-20 15,-3-13 0-15,-1 10 0 0,4 3 80 0,-3 0 12 0,-5-9 3 0,1-1 0 16,0 10-47-16,0-9-8 0,0 9-3 0,0-10 0 15,-3 7 8-15,3 0 2 0,-4-3 0 0,0-3 0 16,1 5-18-16,3-2-3 0,0 3-1 0,0 0 0 16,3-3 5-16,4 6 1 0,-3-4 0 0,3 4 0 15,0 0-5-15,0 0-1 0,0 0 0 0,0 0 0 16,0 0-13-16,0 0-4 0,0 0 0 0,0 0 0 16,-11 4 10-16,7-4 2 0,4 0 0 0,0 0 0 15,-3 9-11-15,-1-6-1 0,1 7-8 0,3-1 12 16,0 0 12-16,-4-6 3 0,1 7 0 0,-1-1 0 15,-3 1 0-15,4-1 0 0,-1 1 0 0,-3-4 0 16,4 3-9-16,-1-3-2 0,4-6 0 0,-3 10 0 16,-1-4-3-16,4 4-1 0,0 5 0 0,0-9 0 15,0 10-12-15,4-3 11 0,-1-4-11 0,1 7 10 16,3-7-10-16,-4 10 0 0,1 0 0 0,3-3 8 16,-7 5-8-16,3-2 0 0,1 3 0 0,-1 6 0 0,-3-2 0 0,0 2 0 15,0-6 0-15,0 6 0 0,-3-3 0 0,-1 3 0 16,1 4 14-16,-1-1-4 0,-3-3 12 0,0 10 2 15,0-7 1-15,4 4 0 0,-8 9-25 0,4-13 0 16,0 10 0-16,0 9 0 0,3-9 0 0,-6 3 0 16,3-1 0-16,3 11 0 0,1-10 12 0,-4 6-2 15,3 0-1-15,4-3 0 0,-7 3-9 0,7-6 0 16,0 9 0-16,-4 1 0 0,4-4 0 0,0 9 0 16,0-2 0-16,0-4 0 0,0 7 0 0,0-4 0 15,0 7 0-15,0 3 0 0,0-3 0 0,0 6 0 0,-3-4 0 16,-1 1 0-16,-3-3 0 0,4 9 0 0,-4-6 0 15,0 6 0-15,0 3 0 0,0-3-12 0,3 1 4 0,-3-1 8 16,3-3 0-16,-3 3 0 0,0 3 0 0,4-3 0 16,-4 10 0-16,3-10 0 0,1-3 0 0,-1 3 0 15,1 3 18-15,3 0 11 0,0 4 3 0,0-4 0 16,-4 0-32-16,8 1 0 0,-4-4 0 0,3 0 0 16,-3 3 0-16,0 0 0 0,4 10 0 0,-1-10 0 15,-3-3 0-15,4 4 0 0,-1 8 0 0,1-2 0 16,-1-1 0-16,1-2 0 0,-4-4 0 0,3-3 0 15,-3 10 0-15,4-4 0 0,-1 1 0 0,-3-1 0 16,4 7 0-16,-4-10 0 0,3 3 0 0,1 1 0 16,-4-4 0-16,0 6 0 0,0-5 0 0,4-1 0 15,-4-3 0-15,0 3-20 0,3-3 4 0,-3 1 0 0,0-1 25 16,0-3 6-16,4 3 1 0,-4 0 0 0,0-6-16 0,0-4 0 16,0 11 0-16,0-8 0 0,0 4 0 0,0-3 0 15,0 0 0-15,0-3 0 0,0 0-10 0,-4-1-5 16,4 1-1-16,-3-7 0 0,-1 7 26 0,4 0 5 15,0 6 1-15,-7-13 0 0,7 7-16 0,-4-10 0 16,4 7 0-16,-3-4 0 0,-1-2 0 0,4 5 0 16,-3-2 0-16,-1-4 0 0,4 0 0 0,0-2 0 15,0-1 0-15,-3-3 0 0,3-7 0 0,0 4 0 16,0 7 0-16,0-8 0 0,0 1 0 0,0 3 0 16,0-3 0-16,0-3 0 0,0 3 0 0,0-3 0 15,3-1 0-15,-3-2 0 0,0-7 0 0,0 10 0 0,4-9 0 16,-4-1 0-16,0 0 0 0,0 4 0 15,3-4 0-15,-3 1 0 0,0-4 0 0,0-3 0 0,0 3 0 0,0-6 0 16,4 0 0-16,-4 0 0 0,0 0 0 0,3-3 0 16,-3 3 0-16,0-4 0 0,0 1 0 0,0-3 0 15,0 0 0-15,0-1 0 0,0-5 0 0,4 2 0 16,-4 4 0-16,0-7 0 0,0-2 0 0,0 2 0 16,0 4 0-16,0-4 0 0,0 0 0 0,0 4 0 15,-4-4 0-15,4 7 0 0,0-10 0 0,-3 4 0 16,3 2 8-16,0-2-8 0,-4-1 11 0,4 4-11 15,0-4 0-15,0 7 0 0,-3-10 0 0,3 10-12 16,-4-7 12-16,4-3 0 0,0 10 0 0,0-10 0 16,-3 4 0-16,-1 5 0 0,4-8 0 0,0 2 0 15,-3 7 0-15,-1-10 0 0,4 3 0 0,-3 1 0 16,3 2 0-16,-4-2 0 0,4 2 0 0,-3-2 0 0,-1 5 0 16,1-2 0-16,-1-1 0 0,4 1 0 0,-3-4 0 15,-1 7 0-15,0-10 0 0,4 10 0 0,0-10 0 16,-3 4 0-16,-1 5 0 0,4-8 0 0,-3 2 0 0,3-9 0 15,-4 9 0-15,4 1 0 0,0-10 0 0,0 0 0 16,0 3 0-16,0-3 0 0,-3 9 0 0,3-9 0 16,0 0 0-16,0 0 0 0,0 0 12 0,0 0 4 15,0 0 2-15,0 0 0 0,0 0-3 0,0 0-1 16,0 0 0-16,0 0 0 0,0 0-14 0,0 0-8 16,0 0 8-16,0 0-13 0,0 0 13 0,0 0 0 15,0 0-10-15,0 0 10 0,0 0 0 0,0 0 0 16,0 0 0-16,0 0 8 0,0 0-8 0,0 0 0 0,0 0 0 15,0 0 0-15,0 0 0 0,0 0 12 0,0 0-12 16,0 0 12-16,0 0-12 0,0 0 0 0,0 0-12 0,0 0 12 16,0 0 0-16,7 0 0 0,-7 0 0 0,10 0 12 15,1 0-12-15,-4 0 0 0,4 0 0 0,-1 0 8 16,1 0-8-16,-1-3 0 0,5-3 0 0,-1 6 0 16,3-3 0-16,4 3 12 0,1 0-12 0,-1-3 12 15,7 3-12-15,0-7-11 0,0 7 3 0,4 0 0 16,0 0 8-16,0 0 0 0,-4 0 0 0,4 0 0 15,-1 0 0-15,1-3 0 0,3 3 0 0,1-6 0 16,-1 6 0-16,7-3 0 0,1-3 0 0,6 3 0 16,4-1 0-16,3-2 0 0,1 6 0 0,3-3 0 15,-4-3 0-15,8-4 0 0,-1 7 0 0,11-6 0 16,0-1 0-16,4 7 0 0,-4-6 0 0,-3 9 0 0,-4-10 0 16,3 1 0-16,11 6 0 0,4-7 0 0,0 10 0 15,-4-3 0-15,-3-3 0 0,3 6 0 0,7-9 0 0,0 5 0 16,4 1 0-16,-4-3 0 0,-7 3 0 0,7-3 0 15,4-4 0-15,3 7 0 0,1-6 0 0,-1 9 0 16,-4-10 0-16,8 4 0 0,4-3-8 0,2 2 0 16,-6-2 0-16,3 9 0 0,11-6 8 0,-3-1 0 15,-1-2 0-15,-7 0-8 0,-6 5 8 0,2-5 0 16,15 0 0-16,-7 6 0 0,-4-7 0 0,-3 1 0 16,4 6 0-16,-1-4 0 0,4 1 0 0,0 0 0 15,-4-4 0-15,-3 1 0 0,6 6 0 0,-2-7 0 16,3 1 0-16,-8 6 0 0,-6-3 0 0,3-7 0 15,8 10 0-15,-1-7-8 0,0 1 8 0,-7 0 0 16,1 6 0-16,3-4 0 0,6 4 0 0,-6-6 0 0,-4 9 0 0,-3-3 0 16,0-4 0-16,3 7 0 0,0-3 0 0,-3 3-8 15,-11 0 8-15,0 0 0 0,0-6 0 0,1 6 0 16,2 0 0-16,1 0 0 0,0 0 0 0,-8 0 0 16,-6 6 0-16,3-6 0 0,0 0 0 0,0 0 0 15,0 3 0-15,-3-3 0 0,-4 7 0 0,-4-4 0 16,-6-3 0-16,-1 6 0 0,-3-3 0 0,0 0 0 15,7 4 0-15,-4-4 0 0,-3 3 0 0,-3-3 0 16,-1 0 0-16,-7 3 0 0,-3-2 0 0,0 5 0 16,-4-3 0-16,-3-3 0 0,0 1 0 0,-1 5 0 15,5-3 0-15,-1-3 0 0,4 7 0 0,-4-7 0 16,4-3 0-16,0 9 0 0,0-9 0 0,-1 7 0 0,1-4 0 16,-4-3 0-16,1 6 0 0,-8-3 0 0,0 0 0 15,0-3 0-15,1 0 0 0,-5 7 0 0,1-4 0 16,0-3 0-16,3 6 0 0,-3-3 0 0,-1-3 0 0,1 0 0 15,0 3 0-15,-1 4 0 0,-2-7 8 0,-1 0-8 16,0 0 8-16,0 3-8 0,-3-3 0 0,-1 0 0 16,-3 0 0-16,4 0 0 0,-4 0 0 0,0 0 0 15,0 0 0-15,-3 0 0 0,0-3 0 0,-4 3 0 16,3-7 0-16,-3 4 0 0,0 0 0 0,0-3 0 16,0 3 0-16,-3-4 0 0,3-5 0 0,-3 9 0 15,-1-7 0-15,1 1 0 0,-1-1 0 0,-3 1 8 16,4 0-8-16,-1-4 0 0,1 4 16 0,-4-4-2 15,0 4 0-15,3-7 0 0,-3 0-14 0,0 4-8 16,0-7 8-16,0-3-13 0,0 6 13 0,0-9 15 0,0 0-3 16,0-3-1-16,0-3-11 0,0-1-11 0,0-2 3 0,0 2 0 15,0-8 8-15,0 5 11 0,4-6-3 0,-4 7 0 16,3-7-8-16,-3 0 0 0,0-3 0 0,0 1 0 16,0-8 0-16,0-2 0 0,-3 3 0 0,3-3 0 15,0-1 0-15,0 1 0 0,0 0 0 0,-4 2 0 16,1-2 0-16,3-3 0 0,-4-4 0 0,1-3 7 15,-1 1-7-15,4-1 0 0,-3 3 0 0,-1 1 0 16,1-4 0-16,3 0 0 0,-4-2 0 0,0-4 0 16,1 3 0-16,3-6 0 0,-4 9 0 0,1-3 0 15,3 0 0-15,-4-3 0 0,1-6 0 0,-1 9 0 16,1-6 0-16,-1 0 0 0,1 3 0 0,-4 0 0 16,3 3 0-16,1-6 0 0,-4 0 0 0,0-4 0 15,-1 4 0-15,1 3 0 0,0-3 0 0,-3 0 0 0,3 0 0 16,0-3 0-16,-4 3 0 0,8-4 0 0,-1 4 0 0,0 3 0 15,-3-3 0-15,4 0 0 0,-1 0 0 0,1 3 0 16,-4-10 0-16,0 14 0 0,0-1 0 0,3-3 0 16,-3 6 0-16,4-3 0 0,-4 0 0 0,3 4 0 15,-3-1 0-15,0 0 0 0,0 1 0 0,-4-1 0 16,8 9 0-16,-4-8 0 0,3 5 0 0,-3-2 0 16,4 5 0-16,-5-2 0 0,1-4 0 0,0 7 0 15,0-3 0-15,0-1 0 0,4 1 0 0,-4 2 0 16,3-5 0-16,-3 2 0 0,4 4 0 0,-4-6 0 15,3 5 0-15,0 1 0 0,-3 0 0 0,4 2 0 0,-4-2 0 16,7 6 0-16,-7-6 0 0,3 3 0 0,-3-1 0 16,4-2 0-16,-4 0 0 0,3 6 0 0,-3 0 0 0,3 0 0 15,-6 0 0-15,3 3 0 0,3-3 0 0,1 0 0 16,-4-7 0-16,0 10 0 0,0-6 0 0,-4 6 0 16,4-6 0-16,0 6 0 0,0 0 0 0,0 4 0 15,0-4 0-15,0-6 0 0,0 6 0 0,3 0 0 16,-3-6 0-16,4 3 0 0,-5 0 0 0,5 0 0 15,-1-1 0-15,1 5 0 0,-1-1 0 0,1 3 0 16,-1-3 0-16,1 3 0 0,-1-9 0 0,1 6 0 16,-1 3 0-16,1-2 0 0,-1-1 0 0,-3 0 0 15,4 0 0-15,-4 3 0 0,3 0 0 0,0 1 0 16,-3-1 0-16,4 6 0 0,-4-6 0 0,3 1 0 16,1-4 0-16,-1 3 0 0,1 0 0 0,-1 7 0 15,4-7 0-15,0 7 0 0,-3-7 0 0,-1 0 0 16,8 7 0-16,-4-1 0 0,0-3 0 0,0 4 0 0,-4-4 0 15,8 4 0-15,-1-7 0 0,-3 7 0 0,0-4 0 0,0 7 0 16,0-4 0-16,0 4 0 0,0-4 0 0,0-2 0 16,0 5 0-16,4 7 0 0,-4-3 0 0,0-3 0 15,0 9 0-15,0-4 0 0,3-2 0 0,-3-3 0 16,-3 9 0-16,3-3 0 0,3 0 0 0,-3-7 0 16,-3 10 0-16,3-3-10 0,-4 3 10 0,4 0 0 15,0 4 0-15,-3-4 0 0,-1-7 0 0,4 14 0 16,0-4 0-16,0 0 0 0,0-3 0 0,0 10 0 15,-3-7 0-15,3 6 0 0,0-5 0 0,0 8-8 16,-4 1 0-16,1-4 0 0,3 4 8 0,0-4 0 16,-4 10 0-16,0-3-8 0,1 3 8 0,-1-4 0 0,4 7 0 15,-3-3 0-15,-1-6 0 0,4 9 0 0,-7 0 0 0,7 0 0 16,-7-3 0-16,7 3-10 0,-3 0 1 0,3 0 0 16,0 0 9-16,-7-7 0 0,3 7 10 0,-3 0-10 15,4 0 0-15,-4 0 0 0,-1 0-8 0,1 0 8 16,0 0 0-16,0 0-8 0,0 0 8 0,0 0 0 15,4 7 0-15,-4-4 0 0,7-3 0 0,-4 0 0 16,-10 0 0-16,3 0 0 0,4 6 0 0,-3-3 0 16,-1-3 0-16,-3 0 0 0,3 0 0 0,-3 0 0 15,0 0 0-15,0 0 0 0,0-3 0 0,0 3 0 16,0 0 0-16,0 0 0 0,0 0 0 0,-1 0 0 16,1 0 0-16,-3 0 0 0,3 3 0 0,3-3 0 15,-3 0 0-15,3 0 0 0,-3 0 0 0,4-3 0 16,-1 3-36-16,0-6 0 0,4 6 0 15,-3 0-1012-15,-1-3-202 0</inkml:trace>
  <inkml:trace contextRef="#ctx0" brushRef="#br1" timeOffset="94486.67">19029 5502 1476 0,'0'0'32'0,"0"0"8"0,-7 0 0 0,-4-3 1 0,8-4-33 0,3 7-8 16,-7 0 0-16,7 0 0 0,-7-3 73 0,7 3 13 16,0 0 2-16,0 0 1 0,-4-6-36 0,4 6-7 15,0 0-2-15,0 0 0 0,0 0-6 0,0 0-2 16,0 0 0-16,0 0 0 0,0 0 15 0,-7 0 2 16,3 6 1-16,-3-3 0 0,-3 7-30 0,-1-1-7 15,1 1-1-15,-1 2 0 0,0 1-1 0,-3 9-1 16,0-7 0-16,-3 1 0 0,3 3-5 0,-4 9-1 15,4-3 0-15,3-3 0 0,-3 9 16 0,0 1 4 0,3-4 0 0,1-3 0 16,-1 6-19-16,4 1-9 0,4-1 10 0,-1-9-10 16,1 6 12-16,6-6-4 0,1 0-8 0,-1-3 12 15,1-3-12-15,6-7 0 0,-3 7 0 16,4-10-10-16,-1 3 10 0,5-2 0 0,-1-4 0 0,0-3-8 16,3 0 8-16,1-3 9 0,3-4-1 0,0-2-8 15,1-4 40-15,-1 4 2 0,0-13 0 0,-3 10 0 16,-4-10-6-16,0 0 0 0,3-7-1 0,-6 11 0 15,-4-7 1-15,4-4 0 0,-4-2 0 0,0 0 0 16,-7-1-7-16,3-2-1 0,-6 2 0 0,3 1 0 16,-4 0-20-16,1-1-8 0,-4 7 0 0,3-6 0 15,-3 0-8-15,0 2-8 0,-4 4-2 0,1-12-883 16,3 12-177-16</inkml:trace>
  <inkml:trace contextRef="#ctx0" brushRef="#br2" timeOffset="103856.32">2477 3953 345 0,'-8'-25'31'0,"5"12"-31"16,-1-3 0-16,-6 7 0 0,3-7 184 0,3 1 32 16,-10-1 5-16,-4 3 2 0,4-2-179 0,0 12-35 15,0-7-9-15,-3 1 0 0,2 6 18 0,1-4 2 16,0 7 0-16,-7-3 0 0,7 3-2 0,-7 0 0 15,7 0 0-15,0 0 0 0,-4 3 2 0,4-3 1 16,3 0 0-16,1 0 0 0,3 0 22 0,-4 0 4 16,4-3 1-16,3-3 0 0,-6 6 0 0,6 0 0 0,-6-6 0 0,3-1 0 15,3 4 5-15,4 3 2 0,0 0 0 0,0 0 0 16,0 0 0-16,0 0 0 0,0 0 0 0,0 0 0 16,0 0-17-16,0 0-3 0,0 0-1 0,0 0 0 15,0 3-16-15,11 10-3 0,-11-4-1 0,3 1 0 16,4-1 19-16,4 1 4 0,-8-7 1 0,1 6 0 15,3 10 2-15,-4-16 0 0,5 10 0 0,-8 2 0 16,3-12-12-16,-3 10-3 0,4-4 0 0,-4 1 0 16,0 9-5-16,0-10-2 0,0-3 0 0,0 10 0 15,0-13 1-15,0 10 0 0,7 2 0 0,-7-5 0 16,0 2-3-16,0 1 0 0,0-1 0 0,0 7 0 16,0 0-8-16,0-3-8 0,3 2 12 0,4 4-12 15,-7 7 0-15,4-4 0 0,3-3-10 0,-4 9 10 16,1 0 18-16,3 7 11 0,-4-7 3 0,5 4 0 15,-5-4-32-15,-3 10 0 0,4-7 0 0,-4 7 0 0,7 0 0 16,-7 0 11-16,0 3 0 0,0 0 0 0,0 6 5 0,-11 3 0 16,8 0 1-16,-8 4 0 0,4-7-4 0,3 3-1 15,-6 1 0-15,6-1 0 0,-3 0 11 0,4 0 1 16,-8-2 1-16,8 2 0 0,-5 0-25 0,5-3 0 16,3-6 0-16,-7 10 0 0,3-4 0 0,4 0 0 15,0-3 12-15,-3 6-4 0,3 7 0 0,-7-4-8 16,7-2 12-16,-4-1-4 0,4 0-8 0,-7 7 0 15,4-7 0-15,3 7 0 0,-11-4 0 0,11 7 0 16,-10 0 0-16,6-7 0 0,-7 4 0 0,8-4 0 16,-8-3 0-16,4 7-11 0,-3-4 11 0,6 4 0 15,-6-7 0-15,6 1 0 0,-7-1 0 0,8 0 0 0,-4-3 0 16,3-6 8-16,-3 0 4 0,4 6 0 0,-4-6 1 16,3 6 0-16,1-6 3 0,-8 7 0 0,11-4 0 0,-7 3 0 15,3-6-16-15,1 3 0 0,-4-10 0 16,3 10 0-16,-3-9 0 0,4 3 0 0,-4 3 0 0,7-4 0 15,-4 1 0-15,1-6 12 0,3 2-3 0,0-2-1 16,-7-4-8-16,7 1 0 0,-4-1 0 0,4-9-11 16,0 6 11-16,0-3-13 0,0-3 5 0,0-3 8 15,0 0 0-15,0-4 0 0,0 4 0 0,0-6 0 16,0 2 8-16,0-2 8 0,0-4 3 0,0 4 0 16,0-4-5-16,0-6-1 0,4 7 0 0,3 2 0 15,-7-5-4-15,0-4-1 0,3 6 0 0,-3 1 0 16,4-7-8-16,-4 6 8 0,7-3-8 0,-7-6 8 15,3 4-8-15,-3-4 0 0,7 6 0 0,-7-6 0 0,11 3 0 16,-11-3 0-16,3 3 0 0,-3-3 0 0,0 0 0 16,4 0 12-16,-4 0-12 0,7 10 12 0,-7-10-12 0,0 0 0 15,11 0 0-15,-11 0 8 0,7 0 0 16,0-4-8-16,3 4 12 0,-6-6-4 0,3 6-8 0,-4 0 10 16,8 0-10-16,-7-3 10 0,6-6-10 0,1 9 0 15,-1-4 0-15,4-2-11 0,-3 3 11 0,3-3 0 16,-3 6 0-16,10-3 0 0,-7-7 0 0,0 10 0 15,0-3 0-15,7-3 0 0,-10 6 0 0,7 0 0 16,3-3 0-16,-7 3 0 0,3-7 0 0,-2 7 0 16,2-3 0-16,4 3 0 0,1-3 8 0,2-3-8 15,-3 6 8-15,4 0-8 0,0-10 0 0,0 10 0 0,-1-9 0 16,1 6-12-16,0 0 12 0,-1-3 0 0,1 6 0 16,0-10 0-16,-1 10 0 0,1-3 0 0,7-6 0 15,-7 9 0-15,6-4 0 0,-3-2 0 0,-3 6 0 0,7 0 0 16,-4 0 0-16,7 0 0 0,-6 0 0 0,2-3 8 15,5 6-8-15,-12-3 0 0,12 0 0 0,-12-3 0 16,12 3 0-16,-8-6 0 0,4 6 0 0,3-3 0 16,0 0 0-16,4-4 0 0,0 4 0 0,3-3 0 15,-7 3 0-15,8-4 0 0,-1 7 0 0,-7 0 0 16,4-3 0-16,-11 3 0 0,8 0 0 0,-5-3 0 16,5 3 0-16,-8 0 0 0,4-6 0 0,3 6 0 15,4 0 0-15,-4 6 0 0,-10-6 0 0,10 3 0 16,0 0 0-16,1-3 0 0,-1 0 0 0,-7 7 0 15,4-4 0-15,0-3 0 0,-4 0 0 0,3 6 0 16,-2-12 0-16,-5 6 0 0,5 0 0 0,-5 0 0 16,8 0 0-16,-4 0 0 0,4-3 0 0,3 3 0 0,-6-7 0 0,2 7 8 15,5 0 0-15,-5 0 0 0,-2 0-8 0,2 0 0 16,-2 0 0-16,-1 7 8 0,0-7-8 0,-7 3-12 16,4-3 4-16,-4 0 0 0,4 0 8 0,-4 6 12 15,4-3-2-15,-1-3-1 0,-3 0-9 0,4 7 0 16,3-7 0-16,-3 3 0 0,0-3 0 0,-1 3 0 15,8-3 0-15,-4 0 0 0,4 0 0 0,-4 0-12 16,4 0 2-16,3 0 1 0,-6 0 9 0,-5-3 16 16,1 3-4-16,0-3-1 0,-1-4-11 0,5 7 0 15,-5 0 0-15,1 0 0 0,0-3 0 0,3-3 0 0,4 6 0 16,-4 0 0-16,4 0 0 0,-4 0 8 0,-3 0-8 16,3 0 0-16,0 0 8 0,-3 0-8 0,-1 0 8 15,-2 0-8-15,-5 0 0 0,4 0 0 0,1 0 0 0,-8 0 0 16,7 0 0-16,-11 0 0 0,8 0 0 15,0 0 0-15,-1 0 0 0,4 0 0 0,-6 0 0 0,6-3 0 16,3 3 0-16,-9-7 0 0,6 7 0 0,3-3 0 16,-9 3 0-16,6 0 0 0,-4-3 0 0,1-3 0 15,-4 6 0-15,0 0 0 0,0 0 0 0,4-3 0 16,-4 3 0-16,-3 0 0 0,-1 0 0 0,4 0 0 16,-3 0 0-16,-4 0 0 0,0 0 0 0,-7 0 0 15,11 0 0-15,-4-7 8 0,-7 7-8 0,7 0 0 16,-7 0 12-16,10 0-4 0,-10 0 0 0,11-3 0 15,-11 3-8-15,7-6 0 0,4 3 0 0,-1 3 0 16,-3 0 0-16,-7 0 0 0,14-3 0 0,-10-3 0 0,3 6 0 16,-7 0 0-16,14-4 0 0,-14 4 0 0,0 0 0 15,0 0 0-15,3-6 0 0,-3 6 0 0,8 0 0 0,-8 0 0 16,0 0 0-16,7 0 0 0,-7 0 0 0,7-3 0 16,-7 3 0-16,10-3 0 0,-10 3 0 15,4-6 0-15,3 6 0 0,0-10 0 0,-7 10 0 0,7 0 0 16,4-3 0-16,-11-3 0 0,7 3 0 0,-7 3 0 15,7-4 8-15,-4-2-8 0,4 3 0 0,-3-3 0 16,-4 6 0-16,3-3 0 0,1-4 0 0,3 7 0 16,-7-6 9-16,0 6-9 0,7-6 8 0,-7-4-8 15,3 10 8-15,-3-9-8 0,0 6 0 0,0-7 8 16,7 1-8-16,-7 3 0 0,0-4 8 0,0-5-8 0,0 2 10 16,0 1-10-16,0-7 0 0,0 6 0 0,0-9 0 15,0 0 0-15,4 0 0 0,-4-3 8 0,0 0-8 0,0-3 4 16,-4 3-4-16,4-3 0 0,0-4 0 0,4 1 0 15,-4 0 0-15,4-1 0 0,-4-5 0 16,3-1 0-16,1-3 0 0,-1 4 0 0,4-4 0 0,-7 0 0 16,4 0 0-16,-1 1 0 0,1-4 0 0,3 3 0 15,0 3 0-15,-7-9 0 0,3 3 0 0,4-6 0 16,-7 6 0-16,0-9 0 0,8 9 0 0,-8-6 0 16,3 6 0-16,-3-6 0 0,0 6 0 0,0 0 0 15,0-6 0-15,0 3 0 0,0-3 0 0,0-1 0 16,0 4 0-16,-3 0 0 0,3 0 0 0,0 3 0 15,-4-3 0-15,0 0 0 0,4 0 0 0,0 0 0 16,-7-3 0-16,7-3 0 0,-3 9 0 0,3-6 0 0,0 3 0 16,-7 0 0-16,7-7 0 0,-4 14 0 0,1-4 0 15,-1 0 0-15,4-6 0 0,0 6 0 0,-3 0 0 0,-1-6 0 16,4 6 0-16,0 0 0 0,0 3 0 0,-7 0 0 16,7-3 0-16,0 4 0 0,-3 5 0 0,3-6 0 15,-4 1 0-15,1 5 0 0,3-15 0 0,-4 9 0 16,0 7 0-16,4-10 0 0,0 3 0 0,0 0 0 15,-7 0 0-15,7 7 0 0,-3-7 0 0,3 10 0 16,0-4 0-16,0 4 0 0,0 0 0 0,-7-10 0 16,7 13 0-16,0-16 0 0,-4 12 0 0,4-2 0 15,-3-4 0-15,3 10 0 0,-4-10 0 0,4 7 0 16,0 0 0-16,-3 9 0 0,3-10 0 0,0 7 0 0,0-3 0 16,0 6 0-16,0 0 0 0,-4 0 0 0,4-6 0 15,0 6 0-15,0 0 0 0,0-6 0 0,0 12 0 0,0-12 0 16,0 3 0-16,0 3 0 0,0-3 0 0,0 9 0 15,0-3 0-15,0 7 0 0,0-10 0 0,0 6 0 16,0-6 0-16,0 13 0 0,0-7 0 0,0-3 0 16,0 10 0-16,0-4 0 0,0-5 0 0,4 8 0 15,-1-2 0-15,-3 2 0 0,4 1 0 0,-4-4 0 16,3 4 0-16,1-4 0 0,3 4 0 0,-7 0 0 16,0 2 0-16,3 1 0 0,-3 6 0 0,0 0 0 15,0-9 0-15,0 9 0 0,0 0 0 0,0 0 0 16,0 0 0-16,0 0 0 0,0 0 0 0,0 0 0 15,0 0 0-15,0 0 0 0,0 0 0 0,0 0 0 16,-3 0 0-16,-8 9 0 0,4-9 0 0,4 9 0 16,-1-5 0-16,-6 2 0 0,3-3 0 0,0-3 0 0,-1 6 0 15,5-3 0-15,-11 0 0 0,7 4 0 0,-4 2 0 16,1-9 0-16,-5 0 0 0,1 3 0 0,0-3 0 16,-3 0 0-16,-1 0 0 0,-3 0 0 0,-4 7 0 0,0-1 0 15,4-6 0-15,-3 0 0 0,-1 6 0 0,-3-3 0 16,-4-3 0-16,4 7 0 0,-8-4 0 0,5 3 0 15,2-3 0-15,-6 0 0 0,3 3 0 0,1-2 0 16,-5-4 0-16,5 0 0 0,-5 6 0 0,-2-3 0 16,-5-3 0-16,1 0 0 0,7 0 0 0,-8 6 0 15,4-6 0-15,1 0 0 0,2 0 0 0,1 0 0 16,0 0 0-16,0 0 0 0,-4 0 0 0,-7-6 0 16,0 6 0-16,-3 0 0 0,3 0 0 0,3 6 0 15,1-6 0-15,0 0 0 0,-4 3 0 0,7-3 0 0,4 0 0 0,0 0 0 16,-1 10 0-16,-3-10 0 0,4 0 0 0,0 0 0 15,-7 0 0-15,3 0 0 0,3 0 0 0,-2 0 0 16,2 3 0-16,-2-3 0 0,2 0 0 0,-6 0 0 16,7 6 0-16,-1-3 0 0,5 1 0 0,-12 2 0 15,5-3 0-15,-1 3 0 0,-7-6 0 0,-4 3 0 16,8 10 0-16,0-13 0 0,-4 0 0 0,7 9 0 16,-3-9 0-16,7 10 0 0,-1-10 0 0,1 9 0 15,3-6 0-15,-3 3 0 0,0-2 0 0,-8-4 0 16,5 6 0-16,-1-3 0 0,3 3 0 0,1-3 0 15,-4 1 0-15,8 2 0 0,-5-3 0 0,8 6 0 0,-7-5 0 16,3 5 0-16,4-3 0 0,-4-3 0 16,4-3 0-16,-7 13 0 0,3-13 0 0,-3 0 0 15,3 9 0-15,-3-9 0 0,3 7 0 0,4-4 0 0,-8-3 0 0,5 0 0 16,6 0 0-16,-3 6 0 0,6-3 0 0,-2-3 0 16,-1 0 0-16,0 0 0 0,4-3 0 0,0-3 0 15,3 6 0-15,-3 0 0 0,7-10 0 0,0 10 0 16,-7-9 0-16,7 9 0 0,-7 0 0 0,6-6 0 15,-6-1 0-15,7 7 0 0,0-3 0 0,-4 3 0 16,4 0 0-16,0-6 0 16,0 3-28-16,4 3-6 0,2 0-1 0,1 0 0 15,-3 0-89-15,3 0-17 0,3-6-4 0,4 6-1291 0</inkml:trace>
  <inkml:trace contextRef="#ctx0" brushRef="#br2" timeOffset="114357.74">20609 5342 1220 0,'0'0'54'0,"0"0"11"0,0 0-52 0,0 0-13 15,0-6 0-15,0 6 0 0,0 0 52 0,0 0 7 0,0 0 1 0,0 0 1 16,0 0-1-16,0-7-1 0,0 1 0 0,0 6 0 16,0 0-6-16,0 0-1 0,0 0 0 0,4-9 0 15,-4 5-23-15,3-5-5 0,4 9 0 0,4-9-1 16,-4 9-11-16,4-4-3 0,-1-2 0 0,4 6 0 15,0-12 11-15,4 9 1 0,0-4 1 0,-1 4 0 16,5-3-3-16,-1 0-1 0,0-1 0 0,-4 4 0 16,1 3 0-16,0-6 0 0,-1 6 0 0,-2 0 0 15,-5 6 10-15,1-3 1 0,-1 4 1 0,-3-1 0 16,0 3-8-16,0-2-2 0,-3 2 0 0,-1-3 0 16,-3 10-2-16,0-4-1 0,0 1 0 0,0 0 0 15,-3 2-9-15,3-12-8 0,-4 10 12 0,1 3-12 16,-1-7 9-16,1-3-9 0,-1 4 0 0,1-1 9 15,-4 4-9-15,3-4 0 0,-6 4 9 0,3-13-9 16,-4 15 13-16,0-12-1 0,1 7-1 0,-1-7 0 0,-3 6-11 16,4 1 0-16,-5-10 0 0,5 9 0 0,3-6 0 0,0 4 0 15,-4-4 0-15,8-3 0 0,3 0 0 0,0 0 0 16,0 0 0-16,0 0 0 0,0 0 0 0,0 0 0 16,7 0 0-16,3 0 0 0,4 0-12 0,-3 0-5 15,3-3-1-15,0 3 0 0,-3-7 18 0,3 7 0 16,0 0-8-16,0 0 8 0,-3 0 0 0,3 0 0 15,3 0 0-15,-2 0 0 0,-5 0-8 0,8 7 8 16,-8-4 0-16,8-3 0 0,-4 6-8 0,0-3 8 16,-3 6 0-16,3 1 0 0,-4-1-9 0,1-2 9 15,0 8 0-15,-1-5-9 0,4 2 9 0,-3 1 0 16,0-4 0-16,-1 4 0 0,1-1 0 0,-1 4 0 16,-3 0 0-16,0-7 0 0,0 7 0 0,-3-4-10 0,-1 1 10 15,1-4-10-15,0 4 34 0,-4-4 8 0,0 4 0 0,0-4 1 16,-4 4-20-16,0-7-4 0,1-3-1 0,-4 6 0 15,3 4-8-15,-6-4 0 0,-1 1 0 0,1-1 8 16,-4 1-8-16,-1-1 0 0,1-3 0 0,0 1 0 16,-3-4 0-16,2 6 0 0,1-9 0 0,4 0 0 31,-4 0-56-31,0 0-6 0,-1-9-2 0,5-1-990 0</inkml:trace>
  <inkml:trace contextRef="#ctx0" brushRef="#br2" timeOffset="115880.31">21745 4690 403 0,'0'0'36'0,"-3"-10"-36"0,6 1 0 0,-6 2 0 15,-8-2 270-15,4 0 47 0,14-1 10 0,-7 7 1 16,0-3-252-16,0 6-52 0,0 0-9 0,4-3-3 16,3-7-12-16,-7 10 0 0,0 0 8 0,0 0-8 15,0 0 0-15,0 0 9 0,3 10-9 0,-3-10 8 16,-3 3 0-16,3 6-8 0,3 10 12 0,-3-10-4 15,-7 4 16-15,7 0 4 0,7-1 0 0,-7 4 0 16,-7-4 22-16,4 1 5 0,6-1 1 0,1 7 0 0,-1 0-3 16,-3 3 0-16,-3-3 0 0,3 3 0 15,7 3-6-15,-7-3-2 0,0 6 0 0,-4 3 0 0,1-6-12 0,-1 7-2 16,1-1-1-16,-4 10 0 0,0 0-18 16,-1-7-4-16,5 7-8 0,-1 3 12 0,-3 3 0 15,0-3-1-15,11 0 0 0,-8 0 0 0,1 6 2 16,-1-6 1-16,4 0 0 0,4 6 0 0,-4-6 2 0,3 6 1 15,-6-6 0-15,3 6 0 0,7-6-2 0,-7 0-1 16,-4-4 0-16,1 4 0 0,3-6 6 0,0-4 2 16,0 7 0-16,-4-6 0 0,4 2-2 0,0-2 0 15,0-1 0-15,0-2 0 0,-7-1-8 0,4-3-1 16,6-3-1-16,-3 4 0 0,0-1 13 0,0-3 2 16,0-3 1-16,4-3 0 0,3-7-26 0,-4 10 0 15,-3-12-14-15,4 2 5 0,-1 4 17 0,1-4 3 0,-1-2 1 16,1-1 0-16,-8-3-12 0,4-6 10 0,4 10-10 15,-4-10 10-15,0 0 0 0,0 0 0 0,3 0 0 0,-3 0 0 16,0 0 3-16,0 0 1 0,0 0 0 0,0 0 0 16,0 0 6-16,0 0 2 0,0 0 0 0,0 0 0 15,0 0-8-15,0 0-2 0,-3 0 0 0,-4-3 0 16,7 3-12-16,-4-7 11 0,1 4-11 0,-4 0 10 16,3-3-10-16,-3 3 10 0,7 3-10 0,-7-7 10 15,-3 7-10-15,-1-3 8 0,4 3-8 0,0-6 8 16,-4 6-8-16,1-3 0 0,-1 3 9 0,1 0-9 15,-1-3 11-15,-3 3-3 0,0-6 0 0,0 6 0 16,0 0-8-16,-4-4 8 0,4-2-8 0,-4 6 8 16,0-3 10-16,-3 3 2 0,-3-9 0 0,-1 9 0 15,-3 0-20-15,-4 0 0 0,4-4 0 0,-8 4 0 16,1 0 0-16,0 4 8 0,0-4-8 0,-1 0 0 0,1 6 8 16,7-3-8-16,-4-3 0 0,4 0 0 0,0 3 0 0,-1-3 0 15,5 0 0-15,-4 0 0 0,-1 0 0 0,1 0 0 16,0 0 8-16,-4-3-8 0,4 3 0 0,0 0 0 15,3 0 0-15,-3 0-9 0,0 0 9 0,-1 0 0 16,1 0 0-16,0 0 0 0,3 0 0 0,0 0 0 16,4 0 0-16,-3 0 0 0,2 0 0 0,1 3 0 15,0-3 0-15,3 0 0 0,-3 0 0 0,4 0 8 16,-5 0-8-16,1 0 11 0,4 0-11 0,-1 0 0 16,4 0 0-16,0-3 0 0,3 3 0 0,1-3 0 15,-1-3 0-15,4 6 0 0,3 0 0 0,1 0 0 16,-4-4 0-16,7 4 0 0,0 0 0 0,0 0 0 0,0 0 0 0,0 0 0 15,0 0 0-15,0 0 0 0,-4-6 0 0,4 6-11 16,0 0 11-16,0 0 0 0,0 0 0 0,0 0 0 16,0 0 0-16,0 0-8 0,0 0 8 0,0 0 0 15,0 0 0-15,0 0 0 0,0 0 0 0,0 0 0 16,0 0 0-16,0 0 8 0,-3 0-8 0,3 0 8 16,0 0-8-16,0-9 0 0,0 6 0 0,0-1 0 15,0-2 8-15,0 6-8 0,0-9 10 0,0 6-10 16,0-7 8-16,-4 1-8 0,4 6 0 0,0-4 9 15,0-5-9-15,0 3 0 0,0-1 0 0,-3-2 0 16,3 2 0-16,0 1 12 0,-4-4-12 0,4 1 12 16,-3-1-12-16,3-6 12 0,-4 0-12 0,4-2 12 15,-3 2-12-15,3-3 0 0,0 6 0 0,-4-9 8 16,1 3-8-16,-1-3 0 0,4-3 0 0,-3 6 0 0,-4-10 0 0,-1 7 0 16,5-6 0-16,-4 0 8 15,7-7-8-15,-4 7 0 0,1 6 0 0,-1-7 0 0,1 1 0 16,-4 3 0-16,3-4 0 0,1 7 0 0,-1-6 0 0,4 3 0 15,-3 3 0-15,3-4 0 0,0 4 0 0,0 3 0 16,0-6 0-16,0 3 0 0,0-6 0 0,3 2 0 16,1-2 0-16,-1 0 0 0,4-1 0 0,-3 7 0 15,-1-3 0-15,4 3 0 0,-3-6 0 0,-4 2 0 16,3-2 0-16,-3 9 0 0,0-9 0 0,-3 9 0 16,3-7 0-16,-4 8 0 0,1-1 0 0,-1-4 0 15,-3 5 0-15,4-5 0 0,-4 4 0 0,0 7 0 16,3-4 0-16,-3-3 0 0,-4 3-8 0,8-3 8 0,-4 3 0 15,3 7 0-15,-3-7 0 0,4 7 0 0,-1-7 0 16,1 6 0-16,-1 10-8 0,4-13 8 0,-3 10 0 16,3-3 0-16,3-1 0 0,-3 1-11 0,0-1 11 0,0 10-8 15,0 0-14-15,0 0-2 0,0 0-1 0,0 0 0 32,7 7-126-32,4-4-25 0,3 3-4 0,-4-3-2 0</inkml:trace>
  <inkml:trace contextRef="#ctx0" brushRef="#br2" timeOffset="117070.9">20482 4972 1476 0,'-10'-13'65'0,"3"7"14"0,3-3-63 0,1 5-16 0,-1-5 0 0,1 0 0 16,3-1 0-16,3 1 8 0,1 3-8 0,-1-4 0 15,1-6 0-15,3 4 0 0,-4 2 0 0,8-2 0 16,-4-1 0-16,0 1 0 0,0-4 0 0,0 7 9 15,0-4-9-15,0 10 0 0,-3-6 0 0,-4-1 0 16,0 1 0-16,-4 6 0 0,1 3 0 0,-1-7 0 16,-6 4-25-16,2 3 2 0,-2-3 1 0,-1-3 0 15,-3 6 6-15,0 0 2 0,0 0 0 0,0-3 0 16,3-4 14-16,-3 7 0 0,0-3 0 0,0-3 10 16,0 6 2-16,0 0 0 0,0 0 0 0,-1-3 0 0,1 3 16 15,-3 0 3-15,-1 0 1 0,0 0 0 0,4 3-11 16,-3-3-1-16,-4 6-1 0,6-3 0 0,-6 7-19 0,7-10 0 15,-3 9 0-15,-1 1 0 0,0-10 0 0,4 3 0 16,0 6 0-16,3-6 0 0,1 7 0 0,3-4 0 16,0-3 8-16,0 3-8 0,3 1 28 0,4-7-2 15,0 0 0-15,-3 9 0 0,-1-3-8 0,4 4-2 16,0-10 0-16,0 6 0 0,4 4 13 0,-1-4 3 16,4-3 0-16,4 3 0 0,3-3 8 0,4-3 1 15,-1 3 1-15,8-3 0 0,0 0-22 0,3 0-5 16,4 0-1-16,-1 0 0 0,1-3-4 0,3 3-1 15,1-3 0-15,6-3 0 0,-3-3-1 0,7 5-8 16,3-2 12-16,0 0-4 0,4 0-8 0,4 2 0 0,-8-2 0 0,4 6 8 16,-4 0-8-16,-3 0 8 0,0 0-8 15,0 0 8-15,7 0-8 0,-4 0 0 0,4 0 0 0,0 0-11 16,-3 10 11-16,2-10 0 0,-6 6 0 0,4 0 0 16,-4-6 0-16,3 6 0 0,4-6 0 0,3 0 0 15,-3-6 0-15,7 3 0 0,7 0-10 0,-3-3 10 16,-4-4-16-16,0 7 4 0,7-3 1 0,0-7 0 15,3 1-3-15,4-1-1 0,-3-3 0 0,3 4-593 16,-7-7-118-16</inkml:trace>
  <inkml:trace contextRef="#ctx0" brushRef="#br3" timeOffset="122818.12">3704 3695 518 0,'-3'-18'23'0,"3"8"5"0,-11 1-28 0,4 3 0 0,0-4 0 0,0 1 0 16,-4-1 300-16,4 1 56 0,0 0 10 0,4 2 2 15,-8-2-259-15,11 3-52 0,-7 2-10 0,4-5-3 0,3 0-21 0,-4 9-5 16,4 0-1-16,0 0 0 0,0-10 4 16,0 10 1-16,0 0 0 0,0 0 0 0,0 0 7 0,0 0 2 15,0 0 0-15,0 0 0 0,0 0-8 0,0 0-2 16,0 0 0-16,0 0 0 0,0 0 11 0,0 0 1 15,0 0 1-15,0 0 0 0,0 0 12 0,0 0 2 16,0 0 1-16,0 0 0 0,0 0-10 0,0 0-3 16,0 0 0-16,4 10 0 0,-1 8-10 0,4-8-2 15,-7 6-1-15,4-1 0 0,3 7 5 0,-4-6 0 16,4 3 1-16,-3 9 0 0,6-3-29 0,-6 6 0 16,3 1 0-16,0-1 0 0,0 4 0 0,4-4 0 15,-8-3 0-15,4 7 0 0,-7 2 0 0,7-2 8 16,-7-1-8-16,0 13 0 0,7-12 12 0,-7 15-3 0,0-16-1 15,0 17 0-15,0-11 5 0,0 4 1 0,0-3 0 16,0-3 0-16,0 2-2 0,4-2 0 0,-4 0 0 0,7 2 0 16,-7 1 0-16,0 3 0 0,3-3 0 0,-3 9 0 15,11-6-4-15,-11 0 0 0,0 0-8 0,4 6 12 16,3 0-12-16,-7-6 8 0,0 0-8 0,0 9 0 16,0 1 0-16,0-1 8 0,0 0-8 0,0 4 0 15,0-4 0-15,0 0 0 0,-7 4 0 0,3-4 0 16,4 0 0-16,-7 1 8 0,3 2-8 0,1-3 0 15,-4 4 0-15,3-4 0 0,4-9 0 0,-7 6 0 16,4-6 8-16,-1 6-8 0,4-6 0 0,-7 0 9 16,7 6-9-16,-3-6 12 0,3 0-12 0,-7 6 12 15,3-6-12-15,4-3 0 0,-7 3 9 0,3-3-9 16,1-1 11-16,-4 1-3 0,3 0 0 0,-3 3 0 0,0 0-8 16,-3 0 0-16,3 3 0 0,3-4 0 0,-10 1 0 0,7 0 0 15,-4-3 8-15,4 0-8 0,0 0 11 0,4-7-3 16,-8 1-8-16,4 5 12 0,0-2-3 0,0 0-1 15,3-7 0-15,-3 0 0 0,7 7-8 0,-7-4 0 16,7 1 0-16,-7 3 0 0,4-7 8 0,3 0 0 16,0 1 0-16,0-1 0 0,-7-6-8 0,7 6 0 15,0-2 0-15,-4-4-11 0,4 6 11 0,-7 0 0 16,4 1 8-16,-1-1-8 0,4-3 0 0,0-3 0 16,-7-3 0-16,3 0 0 0,4 3 0 0,-7-3 0 0,4 0 0 15,-1-6 0-15,4 3 12 0,0-7-1 0,0 4-1 16,0-3 0-16,0-4 3 0,0 0 1 0,0 1 0 0,0-10 0 15,0 0-5-15,4 6-1 0,-4-6 0 0,3 10 0 16,-3-10-8-16,0 0 10 0,7 6-10 0,-7-6 10 16,0 0-10-16,11 3 0 0,-11 6 0 0,7-6 8 15,0-3-8-15,4 7 0 0,-11-7 0 0,3 3 0 16,4-3 0-16,-7 0 8 0,7 0-8 0,0 6 0 16,4-6 0-16,-4 0 8 0,0 0-8 0,4-6 0 15,-1 6 0-15,-3 0 8 0,11 0-8 0,-11 0 0 16,4-3 0-16,-1-4 8 0,4 7-8 0,4 0 0 15,-4-3 0-15,0 3 0 0,0-9 8 0,7 9-8 16,1-3 0-16,2-3 0 0,1-4 0 0,0 10 0 16,3-3 0-16,4-6 0 0,-8 9 0 0,8-4 0 15,-7-2 0-15,3 6 0 0,4 0 0 0,-8 0 0 16,5 0 0-16,2-3 0 0,-6-3 0 0,3 6 0 0,4-3 0 16,-7-1 0-16,3-2 0 0,7-3 0 0,1 6 0 0,2-7 0 15,-2 1 0-15,6-1 0 0,0 7 0 0,1-6 0 16,3-1 0-16,-4 7 8 0,0-3-8 0,-7 3 0 15,4-6 0-15,0 9 0 0,0-10 0 0,3 10 0 16,4-3 0-16,-4 3 0 0,1 0 0 0,-1 0 0 16,4 3 0-16,0-3 0 0,0 6 0 0,-11-2 0 15,4-8 0-15,0 4 0 0,-1 0 0 0,5-6 0 16,-4 6 0-16,6-3 0 0,5-3 0 0,-4 3 0 16,-1-1 0-16,-2-2 0 0,-1 3 0 0,0-3 8 15,1 3-8-15,-8-4 0 0,4 4 0 0,0 3 8 16,3-3-8-16,7-3 0 0,-13 6 0 0,6 0 0 0,0 0 8 15,-3 6-8-15,7-3 0 0,-11 7 0 0,4-7 0 0,0 3 0 16,-4 3 0-16,0-2 0 0,1-1 0 0,3-3 0 16,3 3 0-16,-7-2 0 0,-7-4 0 0,8 6 0 15,2-3 0-15,-2-3 0 0,6 3 0 0,-7-3 0 16,-3 0 0-16,0 0 0 0,0 0 0 0,-1 0 0 16,-2-3 0-16,-5 3 0 0,5 0 8 0,-1-3-8 15,0-3 0-15,0 6 0 0,-3 0 0 0,7 0 8 16,-8 0-8-16,5 0 0 0,2 0 0 0,-10 0 0 15,8 9 0-15,-1-6-11 0,-3-3 1 0,3 9 0 16,-3-2 10-16,-1-4 14 0,-3 6-3 0,1-6-1 16,-1 4-10-16,0-4 0 0,0-3 0 0,-3 6 0 15,3-3 0-15,-4-3 0 0,1 0 0 0,0 0 0 16,-1 0 0-16,1 0 0 0,3-3 8 0,0-3-8 0,4 3 0 16,-7-4 0-16,-1 4 0 0,8-3 8 0,-11 3-8 15,7-7 0-15,-3 10 0 0,0-9 8 0,-1 6-8 16,-3-6 0-16,4 5 0 0,0-2 0 0,-1-3 0 0,-6 2 8 15,3 1-8-15,-3-3 8 0,-4 6-8 0,3-7 0 16,-3 1 9-16,-3-1-9 0,3 7 8 0,-4-6-8 16,8-1 10-16,-11 1-10 0,3-3 10 0,1-7-10 15,3 6 10-15,-3 1-10 0,3-7 8 0,-4 6-8 16,1-6 0-16,-1-3 9 0,1 4-9 0,-1-4 0 16,1-3 9-16,-4 3-9 0,3-7 0 0,-3 8 8 15,4-11-8-15,-4 1 0 0,0-4 0 0,0-2 0 16,0 5 0-16,0-5 8 0,-4-4-8 0,1 0 0 15,3 0 8-15,-4 1-2 0,1 2-6 0,3-9 0 0,-4 3 0 16,4 0 0-16,0-6 0 0,0-3 0 0,0-1 0 16,-3 1 0-16,6 0 0 0,-6-1 0 0,3 1 0 0,-4-6 0 15,1 2 0-15,3-2 0 0,0-4 0 0,0 0 0 16,0 0 0-16,0 4 0 0,3-1 0 0,1-2 0 16,-1 5 0-16,1-6 0 0,-1 1 0 0,4-1 0 15,-3 0 0-15,3 4 0 0,0 5 0 0,0-2 0 16,0 3 0-16,0-1 0 0,0-5 0 0,4 5 0 15,-4 1 0-15,0 0 0 0,0-1 0 0,4 1 0 16,-1 0 0-16,1 3 0 0,-4-1 0 0,7-2 0 16,-11 6 0-16,4-6 0 0,0 6 0 0,1-7 0 15,-1 1 0-15,0 6 0 0,0 0 0 0,-4 3 0 16,1 3 0-16,-4-2 0 0,7-1 0 0,-7 3 0 16,0 6 0-16,0-12 0 0,0 3 0 0,0 13 0 15,0-3 0-15,0 2 0 0,0-2 0 0,0 2 0 0,0 4 0 0,0-3 0 16,0 9 0-16,0 0 0 0,0 0 0 0,0-6 0 15,0 6 0-15,0 3 0 0,0 3 0 16,0-6 0-16,0 3 0 0,-7 1 0 0,3 2 0 0,1 0 0 16,3 1 0-16,-4-1 0 0,-3 7 0 0,4-7 0 15,3-3 0-15,0 10 0 0,-4 6 0 0,1-10 0 16,-1 4 0-16,0-1 0 0,1 4 0 0,-1 0 0 16,-3-1 0-16,4 4 0 0,3 3 0 0,-7-6 0 15,3 3 0-15,1-3 0 0,3 6 0 0,-4-4 0 16,-3 4 0-16,4 0 0 0,-1 0 0 0,4 0 0 15,-7 0 0-15,7 0 0 0,-3 0 0 0,-5 0 0 0,5 0 0 16,-4-3 0-16,7 3 0 0,0 0 0 0,-11-6 0 0,8 6 0 16,-4-3 0-16,0 3 0 0,3 0 0 0,-3 0 0 15,4 0 0-15,-5 0 0 0,1 0 0 0,4 0 0 16,-4 0 0-16,0 0 0 0,-4 0 0 0,4 0 0 16,7 0 0-16,-7 0 0 0,-3 0 0 0,-1 0 0 15,0 0 0-15,4-6 0 0,-7 6 0 0,4 0 0 16,-5 0 0-16,5 0 0 0,-8 0 0 0,8-4 0 15,-4 4 0-15,3-3 0 0,-10-3 0 0,7 6 0 16,0-3 0-16,3-3 0 0,-10 6 0 0,7-4 0 16,-4 4 0-16,-3-6 0 0,3 3 0 0,-3 0 0 15,0-3 0-15,3 6 0 0,-3-3 0 0,0-4 0 16,-4 7 0-16,4-3 0 0,0-3 0 0,-4 6 0 16,-3-6 0-16,3-1 0 0,-3 7 0 0,0-3 0 15,-4 3 0-15,0-6 0 0,-3 3 0 0,3 3 0 0,-3 0 0 0,0-6 0 16,-4 2 0-16,4 4 0 0,-4 0 0 0,4-3 0 15,-4-3 0-15,-3 6 0 0,3-3 0 0,-11 3 0 16,1 0 0-16,3-6 0 0,0 2 0 0,0 4 0 16,0 0 0-16,4-3 0 0,0-3 0 0,-1 6 0 15,1-3 0-15,-4 3 0 0,4-6 0 0,-7 6 0 16,-4 0 0-16,0-4 0 0,-4 4 0 0,4 0 0 16,-3 0 0-16,3 0 0 0,-3 4 0 0,-1-4-8 15,1 0 8-15,-8 0-10 0,1 9 10 0,3-9 0 16,0 0 10-16,3 9-2 0,1-9-8 0,3 4 0 15,0 2 0-15,-7-6 0 0,0 0 0 0,-7 0 0 0,7 0 0 16,0 0 0-16,7 0 0 0,-7 0 0 0,11 0 0 16,-4 0 0-16,4-10 0 0,-4 7 0 15,-7-3 0-15,3 6 0 0,4-9 0 0,0 9 0 0,0-4 0 0,8 4 0 16,-1-6 0-16,3 3-8 0,-2-6 8 0,6 9-10 16,-7-3 10-16,-4-4 0 0,8 7 8 0,3 0-8 15,4 0 0-15,0 0 0 0,-1 7 0 0,8-4 8 31,-3 3-60-31,6-3-12 0,7 6-3 0,-3-5 0 16,0 5-206-16,3 10-42 0</inkml:trace>
  <inkml:trace contextRef="#ctx0" brushRef="#br3" timeOffset="128575.88">21932 5467 1209 0,'-7'0'108'0,"0"0"-87"0,7 0-21 0,0 0 0 16,-7 0 156-16,7 0 26 0,0 0 6 0,0 0 0 16,0 0-101-16,4-9-21 0,3 3-4 0,0 6-1 15,7 0-9-15,0-13-3 0,-4 13 0 0,5-9 0 16,2 9-22-16,4-4-5 0,-6-5-1 0,2 9 0 16,1-9-11-16,3 9-2 0,0-3-8 0,-3-4 12 15,-8 7-12-15,4-3 0 0,4 3 0 0,-4 0-10 16,0 0 10-16,0 0 16 0,1-3-4 0,-5 3-1 15,-3 0 8-15,0 0 1 0,-7 0 1 0,11 0 0 16,-1 0-1-16,-10 0-1 0,0 0 0 0,0 0 0 16,11 3-19-16,-11-3 10 0,0 0-10 0,0 10 8 15,0 2 0-15,0-3-8 0,0 1 12 0,-4-1-4 16,-3 4-8-16,4-1 10 0,3 1-10 0,-4 3 10 16,-6-1-10-16,-1 1 0 0,8 0 0 0,-4-1 0 15,0 1-15-15,-1 0 5 0,-2-4 1 0,3 1 0 16,0-1 9-16,0-2 0 0,0-1 0 0,0 4 0 0,7-4 0 15,0-9 9-15,0 0-9 0,0 0 10 0,0 0-10 0,0 0 0 16,7 0 0-16,0 0 0 0,-7 0-11 0,14 0 3 16,7 0 0-16,-3 0 0 0,-4 0 8 0,0 0 0 15,4 0 0-15,3 0 0 0,0 0 0 16,0 0-8-16,-3 6 8 0,-1 1-12 0,4-7 12 0,-3 0-8 16,-4 9 8-16,0-9-8 0,0 6 8 0,4-3 0 15,-7 7 0-15,3-7 0 0,-7 6 0 0,3 1 0 16,1-4 0-16,0 0 0 0,-4 1 0 0,0-4 0 15,0 6 0-15,0 1 0 0,0-7 8 0,0 6 0 16,0-3 0-16,-4 1 0 0,8-1 0 0,-7-3 0 16,-1 6 0-16,-3 1 0 0,4-1 4 0,-4 1 0 0,-4 2 1 15,1 1 0-15,-1-4 9 0,1 4 2 0,-1 9 0 16,-3-13 0-16,0 0-24 0,0 4-8 0,0-4 0 0,0 1 0 16,-4 2 8-16,1-2 0 0,3-1 8 0,-4 1-8 15,-3-7 0-15,3 6 0 0,1 4 0 0,-4-13 0 16,3 9 0-16,-7-9-10 0,-3 9 10 0,7-9-13 31,3 0-16-31,-3 7-3 0,0-14-1 0,0 7 0 16,0 0-123-16,3-9-25 0,8 0-5 0,-4 2-763 0</inkml:trace>
  <inkml:trace contextRef="#ctx0" brushRef="#br3" timeOffset="130241.01">21855 5019 864 0,'-15'0'38'0,"15"0"8"0,-7-6-37 0,0-1-9 15,-7 7 0-15,7-3 0 0,7 3 244 0,0 0 48 16,-3-6 8-16,3 6 3 0,0-10-211 0,3 10-41 16,4-12-9-16,-7 12-2 0,0 0 2 0,14 0 0 15,4-10 0-15,3 10 0 0,-7-3-11 0,4 0-3 16,0-3 0-16,-1 6 0 0,4 0 5 0,1-3 1 16,-5 3 0-16,4 0 0 0,1 0-15 0,-1 0-3 15,0 0-1-15,0-6 0 0,7 6-3 0,-3 0-1 16,3 0 0-16,-7 0 0 0,0-4 24 0,8 4 5 15,-1-6 0-15,4 6 1 0,-8 0-22 0,8 0-5 16,0-3-1-16,0 3 0 0,-4-9-4 0,0 9-1 16,0-4 0-16,1-2 0 0,-1 3-8 0,0-3 0 15,-3 6 0-15,6-13 0 0,1 13 9 0,-4-3-9 0,-3-3 10 16,-4 3-10-16,7-7 12 0,-6 10-3 0,-5-3-1 0,-3-3 0 16,-3 6-8-16,3-3 0 0,0-4 0 0,0 7 0 15,-14 0 0-15,11 0 0 0,-1 0 0 0,5 0 0 16,-8 0 0-16,3-3 15 0,1 3-3 0,-4 0 0 15,3 0-12-15,-10 0 0 0,0 0 0 0,7 0 0 16,4 0 0-16,-11 0 0 0,0 0 0 0,0 0 0 16,7 0 8-16,-7 0-8 0,0 0 0 0,0 0 9 15,0 0-9-15,0 0 8 0,4 3-8 0,-4-3 8 16,0 0 4-16,0 0 0 0,0 10 0 0,3-1 0 16,-3 4-2-16,0-7 0 0,0 4 0 0,0-4 0 15,0 9 0-15,0-2 0 0,4 0 0 0,-1 5 0 16,-3-5-10-16,4 9-11 0,-1 0 3 0,1-3 0 0,3 3 8 15,0 6 0-15,0 3 0 0,0 1 0 16,0 2 0-16,0 7 0 0,0 3 0 0,0 0 0 0,0 3 0 0,0-3-10 16,0 3 10-16,-3 0-10 0,-1 0 10 0,1 3 0 15,0 0 0-15,-1-3 0 0,1 3 0 0,-4-6 0 16,3 0 0-16,-3 6 0 0,0-9 0 0,4-7 8 16,-1 4-8-16,-3 0 8 0,4-7 0 0,-4 0 0 15,3 1 0-15,-3-1 0 0,4 0-8 0,-1 1 0 16,-3-1 0-16,4 1 8 0,-1-4 0 0,1-3 0 15,-1 3 0-15,-3-3 0 0,4-3-8 0,-4 6 0 16,3-9 0-16,1-3 8 0,-4 6-8 0,4-7 0 16,-1-2 8-16,1 0-8 0,-1-4 12 0,1 3-3 15,-4-2 0-15,3-1 0 0,-3-9-9 0,0 0 0 16,0 0 0-16,4 3 0 0,-4-3 0 0,0 0 10 16,0 0-10-16,0 0 10 0,0 0 6 0,0 0 2 0,0 0 0 0,0 0 0 15,0 0 0-15,0 0 0 0,0 0 0 0,-4 7 0 16,-6-4-9-16,10-3-1 0,0 0-8 0,-7 0 12 15,3 6-12-15,-7-6 0 0,8 0 8 0,-4 0-8 16,-4 3 0-16,4-6 0 0,-3 3 0 0,-1 0 0 16,0 0 0-16,-3 0 8 0,-3 0-8 0,-1 0 0 15,0 0 0-15,1-6 9 0,-8 6-9 0,4 0 8 16,3 0 0-16,-6 0 0 0,-8 0 0 0,7 0 0 16,0 0 0-16,1-3 0 0,-8 3 0 0,0 0 0 15,4 0-8-15,0 0 10 0,3-7-10 0,-3 7 10 16,-4 0-10-16,4 0 8 0,0-3-8 0,-1 0 8 15,-6-3-8-15,3 6 12 0,1 0-12 0,2-3 12 0,5-4-12 16,-4 7 0-16,-4 0 0 0,4 0 0 16,6 0 0-16,-2-3 0 0,-1 3 0 0,0 0 0 0,8-6 0 0,-1 6 0 15,4 0 0-15,-4 0 0 0,4-3 0 0,0 3 0 16,0 0 0-16,3 0 0 0,-3 3-8 0,4-3 8 16,-1 6 0-16,1-6 0 0,-1 0 0 0,4 3 0 15,0-3 0-15,0 0 0 0,7 0-8 0,-7 0 8 16,0 0 0-16,7 0 0 0,0 0 0 0,-4 0 0 15,1-3 0-15,3 3 0 0,0 0 0 0,-4-6 0 16,4 6 0-16,-3-3 8 0,-5-6-8 0,5 5 0 16,-1-2 9-16,4 6-9 0,-7-6 0 0,4 0 8 15,3-4-8-15,0 7 0 0,-4-3 8 0,4-1-8 16,-3 1 10-16,3-3-10 0,0-1 10 0,-4-2-10 0,4 2 10 0,-3-2-10 16,3-7 11-16,-4 7-11 0,1-7 12 15,-1 6-12-15,1-6 12 0,-1 4-12 0,1-4 12 0,-1-3-12 16,-3-6 0-16,3 6 0 0,4 0 0 15,0-3 0-15,-7-3 0 0,4 2 8 0,3-2 1 0,0-3 0 16,3-1 2-16,-3 1 0 0,-3-10 0 0,6 10 0 16,1 0-11-16,-1-13 0 0,-6 12 0 0,3-2-11 15,3-4 11-15,-3 4 0 0,0 2 0 0,0 1 0 16,-3-3 0-16,3-4 0 0,3 7 0 0,-6-4 0 16,-1-6 0-16,1 10-13 0,3-10 3 0,0 7 1 15,0-1 9-15,-4-2 11 0,8 2-3 0,-4 1 0 16,3-4-8-16,1 7-11 0,-4-1 3 0,0 7 0 15,3-6 8-15,1 3 0 0,-8-4 0 0,4 10 0 16,-3-9 0-16,3 9 0 0,0 0 0 0,0 3 0 0,-7-3-10 0,3 10 0 16,8 2 0-16,-8-2 0 15,1 2-88-15,-1 1-18 0,4 9-3 0,0 0-842 16,0 12-169-16</inkml:trace>
  <inkml:trace contextRef="#ctx0" brushRef="#br4" timeOffset="138677.4">5383 3526 806 0,'0'0'36'0,"-3"-6"7"0,-1-4-35 0,4 7-8 0,-3-6 0 0,3 9 0 16,0-3 253-16,-4-3 49 0,4 6 10 0,0-4 1 15,-7-5-218-15,7 9-44 0,-3 0-9 0,3 0-2 16,-7 0-4-16,7 0 0 0,-7 0-1 0,7 0 0 16,-7-3-15-16,7 3-2 0,-4 0-1 0,4 0 0 15,0 0 15-15,0 0 2 0,0 0 1 0,0 0 0 16,-7 3-16-16,7-3-3 0,0 0-1 0,-4 9 0 15,4-9-5-15,-3 10-1 0,3-10 0 0,-4 3 0 16,1 6-9-16,3-6 12 0,0-3-12 0,-4 16 12 16,4-13-12-16,0-3 0 0,0 13-12 0,0-7 12 15,0-6-34-15,0 13 1 16,0-4 0-16,0 0 0 0,0-9 9 0,0 4 3 0,0 5 0 0,0-9 0 0,0 0 21 16,0 9 0-16,0 1 0 0,0-10 0 0,0 0 0 15,0 0 0-15,0 0 0 0,0 0 0 0,0 0 13 0,0 0 1 16,0 0 0-16,0 0 0 0,0 0-2 0,0 0 0 15,0 0 0-15,0 0 0 0,0 0-3 0,0 0-1 16,0 0 0-16,0 0 0 0,0 0-8 0,0 0 0 16,0 0 0-16,0 0 8 0,0 0 2 0,0 0 0 15,0 0 0-15,0 0 0 0,0 0 11 0,0 0 3 16,0 0 0-16,0 0 0 0,-7 3 19 0,7-3 4 16,0 0 1-16,-3 0 0 0,-4 9-23 0,7-9-4 15,-7 0-1-15,7 0 0 0,0 0-12 0,-7 0-8 16,3-3 10-16,-10 3-10 0,7 0 12 0,7 0-4 0,-4-6-8 0,-3 6 12 15,4 0-12-15,3 0 0 0,-7-3 8 0,0 3-8 16,0 0 0-16,3-6 0 0,4 6 8 0,-7-4-8 16,0 1 0-16,3-3 0 0,-3 3 0 15,7 3-10-15,-7-6 34 0,4 6 6 0,-8 0 2 0,8-4 0 16,-4 4-20-16,3 0-4 0,-6 0-8 0,10 0 12 16,-8 0-12-16,8 0 9 0,0 0-9 0,0 0 8 15,-7 0 0-15,7 0 0 0,0 0 0 0,0 0 0 16,0 4-8-16,0 5 10 0,0 4-10 0,0-4 10 15,0-9-10-15,0 0 0 0,0 9 0 0,0 4 0 16,4-4 0-16,-4 4 0 0,0-4 9 0,0 1-9 16,0-10 12-16,0 18-3 0,0-8 0 0,0 6 0 15,0-1-9-15,-4 7 0 0,4-6 0 0,0 3 8 0,0 9 2 16,0-3 0-16,-7 3 0 0,7-3 0 0,0 4 3 16,0 2 1-16,0-6 0 0,0 6 0 0,0 1-6 0,-3-1-8 15,3 10 11-15,0 0-11 0,0-7 8 0,0 10-8 16,0-3 0-16,0 3 0 0,-7 3 0 15,7 0 0-15,-4-7 0 0,4 14 0 0,-3-4 0 0,3-6 0 16,0 9 8-16,-7 0-8 0,7 7 0 0,-4-7 0 16,4 10 8-16,-7-10-8 0,7 10 0 0,-3-6 0 15,-1 5 8-15,4-2-8 0,0 3 0 0,0-4 0 16,0 4 0-16,0 0 0 0,0-1 0 0,0 1 0 16,0 6 0-16,0-9 0 0,7 2 0 0,0 7 0 15,-3-6 0-15,3 0 0 0,-7-4 8 0,3 4-8 16,1-3 0-16,3-4 0 0,-7 4 0 0,3-4 0 0,-3 4 0 15,7-4 0-15,-7 4 8 0,0-7-8 0,-7 0 0 16,4-3 0-16,3 4 10 0,-7-1-10 0,0-6 8 0,7 3-8 16,-7 4 10-16,3-10-10 0,-3 3 12 0,4-4-12 15,-1-2 16-15,4-6-3 0,0 5-1 0,0-5 0 16,-7 6-4-16,7-7 0 0,0-2-8 0,-4-1 12 16,4 0-12-16,0 1 11 0,0-1-11 0,0 0 10 15,-7 1-10-15,7-1 0 0,0-3 0 0,-3-3 8 16,3 4-8-16,0-4 0 0,0-3 0 0,0-4 8 15,0 4-8-15,0 0 0 0,-7 0 9 0,7-3-9 16,-4-6 8-16,4 2-8 0,-3 1 8 0,3-7-8 16,0 4 8-16,-7 3-8 0,7-4 10 0,0-2-10 15,0 2 14-15,-4-2-3 0,4-7-1 0,0 12 0 16,0-5-10-16,0-4 0 0,-7 3 0 0,7 1 0 0,7 2 0 16,-7-2 0-16,0-1 0 0,0-6 8 0,0 7-8 15,0-10 0-15,0 0 0 0,0 9 0 0,-7 1 0 0,7-10 0 16,0 0 0-16,0 0 0 0,0 0 8 0,0 0-8 15,0 0 8-15,0 0-8 0,0 0 10 0,0 0-10 16,0 0 12-16,0 0-12 0,11 0 12 0,-11 0-12 16,0 0 12-16,0 0-12 0,7-4 9 0,-7 4-9 15,0 0 0-15,0 0 9 0,7-6-9 0,3 6 0 16,-3 0 0-16,-7 0 0 0,0 0 0 0,11 0 0 16,-4 0 0-16,4 0 0 0,-4-3 0 0,0 3 0 15,3 0 0-15,1 0 0 0,3 0 0 0,-3-6 0 0,-4 6 0 0,7 0 0 16,0 0 0-16,0 0 0 0,-3-3 0 0,3-4 0 15,3 7 0-15,-6-3 0 0,7 0 0 16,3-3 0-16,-7 3 0 0,7-4 0 0,-3 7 0 0,6-3 0 16,5-6 0-16,-1 9 0 0,4-3 0 0,3-4 0 15,4 7 0-15,-4 0 0 0,0 0 0 0,4 0 0 16,-4-3 0-16,4 3 0 0,-4 3 0 0,1-3 0 16,-1 0 0-16,4 0 0 0,3 0 0 0,0-3 0 15,4-3 0-15,0 3 0 0,0 0 0 0,3-3 0 16,1-4 0-16,-4 7 0 0,3-3-8 0,-3-1 8 15,3-2 0-15,-3 3 0 0,7-4 0 0,3 4 8 16,-3-3-8-16,4-1 0 0,-4 4 0 0,0 3-11 16,0 3 11-16,-4 0 0 0,4-3 0 0,-4 3 8 15,8 0-8-15,-4 0 0 0,0 0 0 0,-1 3-8 16,1-3 8-16,-3 3 0 0,-1 3 0 0,1-3 0 0,2-3 0 16,-6 0 0-16,4 0 0 0,3 7 8 0,3-7-8 0,-10 3 0 15,10-3 0-15,-3 0-8 0,-7 0 8 0,4 0 0 16,-8 6 0-16,0-6 0 0,1 0 0 0,-1 3 0 15,0-3 0-15,1 3 0 0,-1-3 0 0,-3 7 0 16,3-4 0-16,-3 6 0 0,-4-9 0 0,0 10 0 16,1-7 0-16,-5 6 0 0,-2-3 0 0,2-2 0 15,-6 5 0-15,0-6 0 0,3 6 0 0,-3 1 0 16,3-1 0-16,-3-6 8 0,-1 7-8 0,5-10 0 16,-5 9 0-16,1-6 0 0,0 4 0 0,-4-4 0 15,0-3 0-15,0 9 0 0,-3-3 0 0,-1-2 0 0,1-1 0 0,3-3 0 16,-10 6 0-16,-1-6 0 0,1 3 0 0,-4-3 8 15,4 0-8-15,-11 0 0 0,10 0 0 16,-10 0 8-16,7 0-8 0,-7 0 0 0,7-9 0 0,0 9 8 16,4 0-8-16,-8-3 0 0,4-7 0 0,-3 10 8 15,3-3-8-15,0-3 0 0,-7 3 0 0,7-4 0 16,-3 4 0-16,-1-6 0 0,1 6 0 0,-1-4 8 16,4 4-8-16,-3-3 0 0,-1 0 0 0,4-1 0 15,-3-2 0-15,0-3-16 0,-1 2 4 0,1 1 0 16,-1-4 22-16,4 4 4 0,-3-4 1 0,-1-6 0 15,4 7-15-15,-3-7 0 0,3 3 8 0,0-2-8 16,0-4 9-16,0 0-1 0,-3 0 0 0,-1-7 0 16,4 8-8-16,-3-8 12 0,3-2-12 0,-4 3 12 15,1-10-12-15,-1 7 0 0,1-10 0 0,-1 6 8 0,1-5-8 16,-1 5 0-16,1-2 0 0,3-1 8 0,-7 0-8 0,4-2 0 16,-1 2 0-16,-3-9 0 0,7 3 0 0,-7 0 0 15,4 0 0-15,-4-6 0 0,0 0 0 0,-4 3 0 16,4-3 8-16,0 6-8 0,-3-6 0 0,-1 3 0 15,1-10 0-15,-1 4 0 0,-3-4 0 0,3-2 0 16,1 2 0-16,-1-2 0 0,1 5 0 0,-1-2 0 16,1-4 0-16,3-2 0 0,-4 2 0 0,1-3 0 15,-1 4 0-15,1-4 0 0,3 10 0 0,-4-4 0 16,1 4 0-16,-1-3 0 0,4-1 0 0,-3-2 0 16,-1 2 0-16,4-2 0 0,0 2 0 0,0 4 0 15,0-1 0-15,0 1 0 0,0 0 0 0,0-7 0 0,4 7 0 16,-1-3 0-16,4-4 0 0,-3 10 0 0,3-7 0 0,-4 7 0 15,1-3-8-15,3 6 8 0,-4-3 0 0,1-1 0 16,-1 4 0-16,1 0 0 0,-4 3 0 0,3 4 0 16,1-4 0-16,0 3 0 0,-4 0 0 0,3 7 0 15,-3-1 0-15,4-2 0 0,-1 2 0 0,1 1 0 16,3-4 0-16,-4 7 0 0,1-1 0 0,3-2 0 16,-4 2 0-16,4 1 0 0,0 3-10 0,0-3 10 15,-3 5 0-15,0-2-9 0,-1 3 9 0,1 3 0 16,3-6 0-16,-7 12-8 0,7-3 8 0,-7 1 0 15,0 5 0-15,0-6 0 0,3 10 0 0,-3-4 0 16,0 1 0-16,0 2 0 0,0 1-11 0,0 0 11 16,0 5 0-16,0-5 0 0,-3 0-8 0,3 9 8 15,0-10 0-15,0 10 0 0,0-9 0 0,0 9-9 16,0 0 9-16,0-13 0 0,-7 13 0 0,7 0 0 0,0-3 0 16,0 3 0-16,0 0-9 0,-7 0 9 0,0 0 0 0,-1-6 0 15,5 6 0-15,-4 0 0 0,-4 0 0 0,4 6 0 16,0-6 0-16,0 0 0 0,-3 3 0 0,3-3 0 15,-4 13 0-15,-3-13 0 0,0 0 0 0,0 6 0 16,-4-3 0-16,4 3 0 0,-7-2 0 0,3 5 0 16,-10-6 0-16,3 3 0 0,0-6 0 0,-3 4 18 15,-4 5-2-15,-3-9 0 0,0 6-16 0,-4-3-19 16,0 7 4-16,0-10 1 0,-3 3 14 0,3-3 0 16,1 6 0-16,-5-3 0 0,1 0 0 0,-4 4 0 15,4-7 0-15,-11 0 0 0,3 0 8 0,1 0-8 16,-4 0 12-16,7 0-12 0,-3 0 0 0,6 0 0 0,1 0 0 0,-4-7 0 15,-3 7 0-15,0-3 10 16,-1 3 0-16,-3 0 0 0,0 0-10 0,0 0-11 0,0 3 3 16,4-3 0-16,0 7 8 0,-4-7 0 0,3 0 0 0,1 0-8 15,-4 0 8-15,0 0 8 0,0 0-8 0,-7 0 11 16,11 0-11-16,-11 0-9 0,11 3 9 0,-4-3-13 16,3-3 13-16,-3 3 0 0,0-7 0 0,0 4 0 15,4 3 0-15,-7-3 0 0,6-3 0 0,4 3 0 16,-3-3 0-16,10 2 0 0,-10-5 0 0,6 6 0 15,-6-3 10-15,3 2-10 0,-3-5 8 0,3 6-8 16,-3-3 0-16,-1 2 0 0,4-2 0 0,4 6 0 16,-7 0 0-16,10-3 0 0,-4-3 0 0,5 6 0 15,2 0 0-15,1-6 0 0,-7-1 0 0,3 4 0 16,0 3 0-16,4-6 0 0,-7 3 0 0,6-4 0 0,-3 4-8 16,11 3 8-16,-7-9 0 0,3 9 0 0,4-3 0 0,3-3-11 15,-6-1 11-15,2 1-8 0,5-3-9 0,-8 9-2 16,-3-4 0-16,6-5 0 15,-6 6-94-15,3-3-19 0,4 2-4 0,-4-5-1294 16</inkml:trace>
  <inkml:trace contextRef="#ctx0" brushRef="#br4" timeOffset="150690.31">32628 9164 172 0,'0'0'16'0,"0"0"-16"0,0 0 0 0,0 0 0 16,0 0 159-16,0 0 29 0,0 0 5 0,0 0 2 15,0 0-142-15,0 0-28 0,0 0-5 0,0 0-2 16,0 0-18-16,0 0 10 0,0 0-10 0,0 0 8 15,0 0 28-15,0 0 4 0,0-9 2 0,0 9 0 16,0-3 18-16,4 0 3 0,-4-4 1 0,0 7 0 16,0 0-18-16,0 0-3 0,0-9-1 0,-4 6 0 15,4-7 12-15,0 10 2 0,0 0 1 0,0-9 0 16,0 6-11-16,-3-3-2 0,3-1-1 0,0-2 0 16,0 3 2-16,0-4 1 0,0 7 0 0,0-6 0 15,0-1-22-15,0 1-4 0,0 6 0 0,0-7-1 0,0 1-19 0,3 6 0 16,-3-7 0-16,4 1 0 0,-4 9 10 0,3-3-10 15,-3-3 8-15,4-1-8 0,-4 7 0 0,0-6 0 16,4-3 0-16,-4 9-11 0,0 0 11 0,3 0 0 16,-3 0-9-16,0 0 9 0,0 0 0 0,0 0-11 15,0 0 11-15,0 0-8 0,0 0 0 0,0 0 0 16,0 0 0-16,0 0 0 16,0 0-26-16,0 0-5 0,0 0-1 0,4-3 0 0,-4 3 28 0,7-7 12 15,-7 7-10-15,0 0 10 0,0 0 0 0,0 0 0 16,7-3 0-16,-7 3 0 0,10-3 0 0,-10 3 0 15,0 0 0-15,0 0 0 16,4-6-140-16,-4 6-21 0,7-13-5 0,0-6-1 0</inkml:trace>
  <inkml:trace contextRef="#ctx0" brushRef="#br4" timeOffset="155644.7">24148 5417 1324 0,'0'0'118'0,"0"0"-94"16,0-9-24-16,0 6 0 0,0 3 109 0,0 0 18 16,-4-7 3-16,4 4 1 0,-7-6-43 0,4 9-9 15,-1-3-2-15,-3-4 0 0,0 7-44 0,0 0-9 16,0-3-1-16,-4 3-1 0,4 0-22 0,-3 0 8 16,-5 0-8-16,5 0 0 0,-1 0 15 0,-3 3-2 15,0-3 0-15,0 0 0 0,3 7 16 0,-3-4 3 16,0-3 1-16,0 6 0 0,0 0 5 0,-4 1 1 0,4-4 0 15,0 6 0-15,-4 4-7 0,1-4-2 16,-4 4 0-16,3 2 0 0,-3 1-11 0,7-7-3 16,-4 10 0-16,4-6 0 0,0 5-16 0,3-5 10 0,1 6-10 15,-1 0 8-15,4-4-8 0,4 4 0 0,-1 0 0 16,0-3-11-16,4 6 11 0,0-13 0 0,4 10 0 0,0-7-8 16,3 10 8-16,0-6 0 0,0 0 0 15,0-7 8-15,3 4-8 0,-3-4 0 0,7 7-8 0,-3-10 8 16,0 3 0-16,3-2 0 0,0-4 12 0,0 6-4 15,0-6-16-15,0-3-4 0,0 0 0 0,0 0 0 16,1 0 34-16,-1-3 6 0,0-6 2 0,0 6 0 16,0-4-22-16,4-2-8 0,-1 6 0 0,1-10 0 15,0 4 0-15,3-10 0 0,-4 7-13 0,5-7 4 16,-5 3 9-16,1 0 0 0,-1 1 0 0,-2-4 0 16,2 0 0-16,-3 7 0 0,0-7 0 0,-3 6 8 15,0-6-8-15,-4 10 0 0,0-7 0 0,0 1 0 0,-4-1 8 16,1 0-8-16,-4 4 8 0,0-4-8 0,-4 0 12 15,1 4-1-15,-1-1-1 0,-3-2 0 0,-3 2-10 0,-1 0 0 16,0-5 0-16,-3 8 8 0,4-2-8 16,-1-1 0-16,-3 1 0 0,3 2 0 15,-3-5-33-15,0 8-9 0,0-2-2 0,4 3 0 16,-1-4-10-16,4 7-2 0,-4 3-1 0,1-3 0 16,6-3-118-16,-3 6-23 0,7 0-5 0</inkml:trace>
  <inkml:trace contextRef="#ctx0" brushRef="#br4" timeOffset="157184.22">24426 4931 576 0,'0'0'51'0,"-10"-3"-41"0,-1-3-10 0,-3 6 0 0,7 0 221 0,-4-4 43 15,4-2 8-15,-3 6 1 16,3 0-203-16,0-3-41 0,0-3-8 0,0 6-1 0,-4 0 6 0,4-6 2 15,0-1 0-15,0 4 0 0,-4 3 0 0,1-6 0 16,3 3 0-16,-4 3 0 0,0-7 4 0,-3 7 2 16,0 0 0-16,4 7 0 0,-4-7-1 0,-4 0 0 15,4 3 0-15,0 3 0 0,-8-6 11 0,1 0 3 16,-3 0 0-16,-1 3 0 0,-3-3-13 0,-1 7-2 16,-2-1-1-16,3-6 0 0,-4 0-2 0,4 6 0 15,-4-3 0-15,4-3 0 0,-4 0 0 0,7 0 0 16,-3 6 0-16,0-6 0 0,3 0-8 0,0 0-1 15,1-6-1-15,-1 6 0 0,0 0-11 0,1-3-8 16,-8-3 9-16,4 6-9 0,-1 0 8 0,1 0-8 16,0-6 0-16,3-1 0 0,-3 7 17 0,3-3-2 15,4 3-1-15,3 0 0 0,1-6-14 0,-1 3 11 0,8 3-11 0,-1-7 10 16,4 4 13-16,-4 3 2 0,8-3 1 0,3 3 0 16,0 0-8-16,-7-6-2 0,3 6 0 0,4 0 0 15,0 0-6-15,0 0-2 0,0 0 0 0,0 0 0 16,0 0-8-16,0 0 0 0,0 0 0 0,0 0 0 15,0 0 0-15,0 0 0 0,0 0 0 0,0 0 0 16,-7 0 0-16,0 9 0 0,7-9 0 0,-3 10 0 16,-1-1 0-16,1 1 0 0,3 5 0 0,0 1 0 15,0 0 0-15,3 2 0 0,-6 1 0 0,3 3 0 16,3 3 0-16,1-3 0 0,3 6 0 0,-4 4-11 16,4-1 11-16,-3 4 0 0,3-4 0 0,0 10 0 15,0-7 0-15,4 7 0 0,-4 3 0 0,0-3-8 16,0-4 8-16,-4 1 0 0,4 3 0 0,-3 3 0 15,-1 3 0-15,-3 0 0 0,0 0 0 0,0 0 0 0,-3-3 0 16,3 3 8-16,-7 0-8 0,3-7 0 16,1 4 0-16,-1-3 8 0,1-3-8 0,-1-4 0 0,1 1 0 0,-1 2 8 15,1-5-8-15,3-1 0 0,-4-6 8 0,0 7-8 16,4-4 10-16,0-3-10 0,0-3 0 0,-3 0 8 16,3-3-8-16,3-7 0 0,1 7 0 0,0-7 8 15,-4-2-8-15,3-1 0 0,4 1 10 0,-3-7-10 16,-4-3 10-16,7 6-10 0,-7-6 9 0,7 3-9 15,-7-3 8-15,7 6-8 0,0-2 0 0,-7-4 0 16,10 3 0-16,-2 3 0 0,-8-6 0 0,3 3 0 16,1 7 0-16,-4-10 0 0,0 0 0 0,3 9 0 15,-3-9 0-15,0 0 0 0,4 3 0 0,-4-3 10 0,0 0-10 16,0 0 10-16,0 0-10 0,0 10 0 0,0-10 0 16,0 0 0-16,0 0 0 0,10 0 8 0,-3 0-8 0,0 0 8 15,-7 0-8-15,11-4 0 0,-1-2 0 16,5 3 0-16,2-6 0 0,1 9 0 0,0-10 11 0,3 10-11 15,3-3 0-15,-2-3 0 0,2 6 0 0,-3 0 0 16,1-3 0-16,2-7 0 0,1 10-8 0,-4-3 8 16,4-3 0-16,3 3 0 0,-3-4 0 0,3 4 0 15,4-6 0-15,-4-1 0 0,4 1 0 0,-1 6 9 16,1-6-9-16,0-1 0 0,0 4 0 0,-1 0 0 16,-2-4 0-16,-1 1 0 0,-3 6 0 0,-1-1 0 15,1-2 0-15,0 6 0 0,-1 0-9 0,-2 0 9 16,2 0 0-16,1 0 0 0,0 0 0 0,-1 0 0 15,5 10 0-15,-5-7-8 0,1-3 8 0,-4 9 0 0,-3-9 0 16,3 10 0-16,0-10 0 0,0 9 0 0,0-6 0 0,-3 3 0 16,3-2 0-16,-3 2 0 0,-1-3 9 0,-2-3-9 15,2 0 8-15,-3 0-8 0,-3 0 8 0,-1-3-8 16,1-3 8-16,-4 2-8 0,4-2 12 0,-1 0-2 16,-3 0-1-16,0-4 0 0,4 1 0 0,-7 2 0 15,3 1 0-15,-4-3 0 0,4-1 1 0,-3-2 0 16,-1 2 0-16,1 1 0 0,-1 3-2 0,1-10-8 15,-4 4 12-15,3-1-4 0,1 0-8 0,-4-2 10 16,0 2-10-16,0-6 10 0,3 4-10 0,-3-4 12 16,0 0-12-16,0-3 12 0,0-3-12 0,0-3 8 0,0 3-8 15,0-13 8-15,4 4-8 0,-1-4 0 16,1-6 9-16,-1 3-9 0,-3-3 0 0,4 1 0 0,0-8 0 16,-1 11 8-16,1-4-8 0,3 0 0 0,-4-6 0 0,4 6 0 15,0 0 0-15,-3-6 0 0,3 9 0 0,-4 3 0 16,1-9 0-16,-1 13 0 0,5-7 0 0,-5 6 0 15,1-2 0-15,-4 5 0 0,0 1 0 0,0 6 0 16,0-3-9-16,0-4 9 0,0 7-10 0,3-3 10 16,-3 6-12-16,4 0 12 0,-4 0-13 0,3 3 5 15,-3 4 8-15,4-1-12 0,-4 0 12 0,3 1-12 16,-3 15 12-16,0-16-10 0,0 10 10 0,0-4-10 16,0 7 10-16,0-6-8 0,-3 6 8 0,3 3-8 15,0 0 8-15,-4-10 0 0,4 10-9 0,0 0 9 16,0 0 0-16,-10 0 0 0,3 0 0 0,-4 0 0 15,4 0 0-15,0 3 0 0,-4 4 0 0,1-7 0 0,3 3 0 16,-4-3 0-16,4 6 0 0,-4-3 8 16,1-3 2-16,-1 0 0 0,1 0 0 0,-1 0 0 0,0 3 3 0,1-3 1 15,-8 7 0-15,4-7 0 0,-4 3 3 0,-3 3 1 16,-3-6 0-16,-1 0 0 0,-7 3-2 0,4-3-1 16,-7 0 0-16,3 6 0 0,-7 1-7 0,0-1 0 15,4-3-8-15,-4 7 12 0,0-1-12 0,1-6 9 16,2 7-9-16,-2-10 8 0,2 6-8 0,5-6 0 15,2 0 0-15,8-6-1004 16,7 2-192-16</inkml:trace>
  <inkml:trace contextRef="#ctx0" brushRef="#br1" timeOffset="168113.57">1002 5386 1324 0,'-11'-19'118'0,"8"13"-94"0,-8-4-24 0,-3-5 0 16,4 2 169-16,-1 4 30 0,0-4 5 0,1 4 2 16,6 5-164-16,-10-2-33 0,7 0-9 0,4 0 0 15,-8 3 0-15,0-4 0 0,8-2 0 0,-4 9 0 16,3-3 0-16,1-7 0 0,-8 10 0 0,11-3 0 15,0 3 0-15,-7-9 0 0,7 2 0 0,0 7-9 16,7-6 20-16,-3 0 4 0,6-3 1 0,-6-4 0 16,6 4 32-16,1-1 6 0,0 7 2 0,3-6 0 15,-4-1 3-15,4 1 1 0,-3 3 0 0,3-4 0 0,-3 4 9 16,3-4 3-16,-4 4 0 0,8 0 0 16,-11-3-23-16,4 9-4 0,-1-4-1 0,4-5 0 15,-3 9-25-15,10 0-6 0,-7-3-1 0,7-3 0 0,4 6-12 0,3 0 0 16,8 0-12-16,-1 0 12 0,4 0 0 0,3 0 8 15,7 0 0-15,1 0 1 0,-4 0 0 0,6 0 0 16,8 0 0-16,7 6 0 0,-3-3-1 0,3-3 0 16,-3 9 0-16,-1-5 0 0,-3-4-8 0,7 9 8 15,-3 3-8-15,6-12 8 0,1 10 2 0,-1-4 0 16,-3 4 0-16,4-4 0 0,-1 3 5 0,1-2 1 16,-1-4 0-16,1 6 0 0,3-6-16 0,-10 7 0 15,6-1 0-15,-6-6 0 0,3 7 0 0,-7-10 0 16,0 9 8-16,0-9-8 0,0 12 12 0,-8-12-3 0,5 0-1 15,-1 0 0-15,-6 7 3 0,-1-4 0 0,-3 3 0 0,-4-12 0 16,1 3-3-16,-5 3-8 0,8-7 12 0,0 7-4 16,-7-12-8-16,-4 9 0 0,4-3 0 0,0-4 8 15,3 7-8-15,-7 0 0 0,1-3 9 16,-4 2-9-16,-4-2 0 0,0 6 0 0,-3-3 0 0,-1 0 0 16,1-3 0-16,0 6 0 0,-4-3 0 0,0-4 0 15,4 7 14-15,-11 0-2 0,0 0 0 0,4-3 0 16,-4 3-3-16,-4-6-1 0,4 6 0 0,-3 0 0 15,-7 0-8-15,6-3 12 0,1 3-12 0,-1-3 12 16,-6-4 1-16,6 4 1 0,1 3 0 0,0-9 0 16,-4 2-14-16,10 7 0 0,-10-12 8 0,4 9-8 15,3-3 0-15,4-4 9 0,-8 7-9 0,4 0 8 16,-3-3-8-16,0-4 8 0,3 7-8 0,-11 0 8 0,8-3-8 16,-1 2 0-16,-10 4 0 0,11-6 8 0,-1 3-8 15,-2-3 0-15,-1 6 0 0,3-6 0 0,-6-1 0 0,6 4 8 16,1 3-8-16,-8-9 8 0,4 2-8 0,1 7 0 15,-1 0 0-15,3-6 0 0,-6 0 0 0,6 6 0 16,-6-3 0-16,-4 3 0 0,7-7 8 0,-7 7 0 16,3 0 0-16,-3 0 0 0,7 0-8 0,-7 0-11 15,0 0 3-15,0 0 0 0,7 0 8 0,-7 0 0 16,0 0 0-16,0 0 0 0,8-3 0 0,-8 3 0 16,0 0 10-16,0 0-10 0,0 0 12 0,10 0-4 15,-10 0-8-15,4 0 12 0,-4 0-12 0,10 0 0 16,-10 0 0-16,0 0-10 0,0 0 10 0,0 0 0 15,4 3 10-15,-4-3-10 0,7 0 0 0,-7 0 0 0,0 0 0 16,7 0-10-16,-7 0 10 0,7 10 0 0,-7-10 10 16,11 6-10-16,-11-6 0 0,3 6 0 0,4 4 0 0,-7-4-10 15,7 4 10-15,0-4 0 0,-7 3 0 16,4 7 8-16,3-10-8 0,-4 13 0 0,-3-6 0 0,11 8 0 16,-11-5 0-16,10 0-8 0,-10 3 8 0,4 9-8 15,3-3 8-15,-7 3 0 0,7-6 0 0,0 3 0 16,-7 7 8-16,11 5-8 0,-8-2 8 0,1 5-8 15,3 1 0-15,-7-6 0 0,3 9 0 0,4 3-8 16,-7 0 8-16,0 3 0 0,0-6 0 0,0 9 0 16,0-3 0-16,0 4 0 0,0-1 0 0,-7 0 0 15,7 0 0-15,-3 1 0 0,-8 5 8 0,8-5-8 16,3-1 0-16,-7 0 0 0,3 1 0 0,4-4 0 16,-7-3 0-16,7 6 0 0,0-6 0 0,0 0 0 0,0 3 0 15,7 1 0-15,-7-8 0 0,4 4 0 16,3 1 0-16,-7-1 0 0,3-7 0 0,1 10 0 0,3-6 0 0,-7 0 0 15,0 0 0-15,0 3 8 0,0 0-8 0,0-6 0 16,0 3 0-16,-7 6 0 0,7-6 0 0,-4 6 0 16,1-6 0-16,3 0 8 0,0 3-8 0,-7-9 0 15,7 12 0-15,0-9 0 0,0 2 0 0,7-2 0 16,-7-6 0-16,3 6 0 0,8 2 0 0,-8-2 8 16,4 0-8-16,4-7 0 0,-4 7 0 0,4-3 0 15,-4-4 0-15,-4 1 8 0,8 2-8 0,-1-2 0 16,-6-1 8-16,3 7-8 0,-3-9 8 0,-1 5-8 15,4-2 8-15,-3-1-8 0,-4 4 0 0,7-4 0 0,-7 1 0 16,0 2 0-16,0-2 0 0,0-4 0 0,-7 1 8 16,7-4-8-16,0-3 0 0,0 6 0 0,0-9 0 15,0 10 0-15,7-10 8 0,-7 3-8 0,0-10 8 16,0 7-8-16,3-3 8 0,1-6-8 0,3 5 8 0,-7-5-8 16,0 3 0-16,3-4 0 0,4 1 0 0,-7-1 0 15,4 7 0-15,-1-6 0 0,-3-4 8 0,4 4-8 16,0 2 9-16,-1-2-9 0,-3-4 12 0,7 4-12 15,-7-4 0-15,4-6 0 0,-4 7 0 0,0-1 0 16,7-6 0-16,-7-3 0 0,0 10 0 0,0-10 0 16,0 0 13-16,-7 6-4 0,7-3-1 0,0-3 0 15,0 0-8-15,0 0 0 0,0 10 0 0,0-10 0 16,0 0 0-16,0 0 0 0,0 0-8 0,0 9 8 16,0-9 0-16,0 0 0 0,0 0 0 0,0 0 0 15,0 0 0-15,0 0 0 0,0 0 8 0,0 3-1 16,0-3-7-16,0 0 0 0,0 0 0 0,0 0 0 0,-4 9 0 0,4-9 0 15,0 0 0-15,0 0 0 0,-7 0 0 0,7 0 0 16,0 0 0-16,0 0 0 0,0 0 0 0,0 0 0 16,0 0 0-16,0 0 0 0,0 0 0 0,-3 10 0 15,-5-7 0-15,8-3 0 0,0 0 0 0,0 0 0 16,0 6 0-16,0-6 0 0,-3 3 0 0,3-3 0 16,-4 7 0-16,4-4 0 0,0-3 0 0,-7 9 0 15,7-9 0-15,0 0 0 0,-3 3 0 0,-8 4 0 16,11-7 0-16,0 0 0 0,-3 3 0 0,3-3 0 15,0 9 0-15,0-9 0 0,0 0 0 0,-7 3 0 0,7-3 0 16,-4 10 0-16,4-10 0 0,0 6 0 16,-10-3 0-16,10-3 0 0,-4 0 0 0,4 0 0 0,0 10 0 15,0-10 0-15,-11 3 0 0,11-3 0 0,0 0 0 0,0 0 0 16,-7 0 0-16,7 0 0 0,-3 9 0 0,3-9 0 16,0 0 0-16,0 0 0 0,0 6 0 0,0-6 0 15,0 0 0-15,0 0 0 0,0 0 0 0,0 0 0 16,0 0 0-16,0 0 0 0,0 0 0 0,0 0 0 15,0 0 0-15,-11 3 0 0,11-3 0 0,0 0 0 16,0 0 0-16,0 0 0 0,0 10 0 0,0-10 0 16,0 0 0-16,0 0 0 0,-3 9 0 0,3-9 0 15,0 0 0-15,0 3 0 0,0-3 0 0,0 0 0 16,0 10 0-16,0-10 0 0,0 0 0 0,0 0 0 16,0 0 0-16,0 0 0 0,0 0 0 0,-7 9 0 15,-4-6 0-15,11-3 0 0,-7 0 0 0,0 7 0 16,-4-4 0-16,8-3 0 0,-11 0 0 0,3 0 0 0,1 0 0 15,-1 6 0-15,0-6 0 0,-3 3 0 0,0-3 0 0,0 0 0 16,-7 3 0-16,7-3 0 0,-11 0 0 0,0 7 0 16,4-7 0-16,-14 3 0 0,-4-3 0 0,4 0 0 15,-18 6 0-15,4-6 0 0,-11-6 0 0,7 6 0 16,-7 0 0-16,0 0 0 0,-11 0 0 0,1 0 0 16,-4-3 0-16,-1-4 0 0,-2 7 0 0,3 0 0 15,0-3 0-15,0 3 0 0,-4 0 0 0,0 0 0 16,-3-3 0-16,7 3 0 0,0 0 0 0,-4 0 0 15,4-6 0-15,4 6 0 0,-4 0 0 0,3 0 0 16,1 0 0-16,3 0 0 0,0 0 0 0,7 0 0 16,0 0 0-16,0 0 0 0,-4 0 0 0,4-3 0 15,0 6 0-15,4-3 0 0,-4 0 0 0,7 0 0 16,-4-3 0-16,8-4 0 0,0 7 0 0,-1 0 0 0,1-3 0 0,-4-6 0 16,4 9 0-16,-1-3 0 0,1-4 0 0,-1-2 0 15,8 9 0-15,3-6 0 0,0-1 0 0,-3 4 0 16,14-3 0-16,-7 3 0 0,6-3 0 0,-2-1 0 15,2 1 0-15,1-3 0 0,0 9 0 0,3-10 0 16,1 7 0-16,-1 0 0 0,4-3 0 0,-4 3 0 16,0-4 0-16,1 7 0 0,3-3 0 0,-1-3 0 15,5 6 0-15,-4 0 0 0,6 0 0 0,-6 0 0 16,7 0 0-16,-7 0 0 0,7 0 0 0,0 0 0 16,0 0 0-16,-4 0 0 0,4 0 0 0,3 0 0 15,-3 0 0-15,4 0 0 0,-1 0 0 0,4 6 0 16,0-6 0-16,-7 0 0 0,7 0 0 0,0 3 0 0,-4-3 0 15,1 0 0-15,6 7 0 0,-3-4 0 0,3-3 0 16,-6 0 0-16,10 6 0 0,-11-3 0 0,8-3 0 16,-4 3 0-16,3-3 0 0,-3 7 0 0,4-4 0 0,-1-3 0 15,-3 0 0-15,3 6 0 0,-6-3 0 0,3-3 0 16,3 6 0-16,1-2 0 0,-4-4 0 0,3 0 0 16,-3 0 0-16,4 0 0 0,-1 0 0 0,-3 0 0 15,7 0 0-15,-4 0 0 0,-3 0 0 0,7 0 0 16,0 0 0-16,-3-4 0 15,-4-2 0-15,3 6 0 0,1-3 0 0,-8-3 0 0,4 6 0 0,4-10 0 16,-8 7 0-16,8-6 0 0,-8-1 0 0,0 1 0 16,1 3 0-16,6-4 0 0,-6 1 0 0,6-1 0 15,-3-8 0-15,-4 5 0 0,8 4 0 0,-4-7 0 0,3 0 0 0,-6-6 0 16,6 10 0-16,-3-10 0 0,4 3 0 0,-1-3 0 16,-3 0 0-16,4 0 0 0,-4-6 0 0,3 3 0 15,4-6 0-15,-4-1 0 0,-3 1 0 0,7-1 0 16,-3 1 0-16,3 0 0 0,-7-4 0 0,7-2 0 15,0-4 0-15,-4-3 0 0,4 3 0 0,0 7 0 16,0-10 0-16,0 3 0 0,0 0 0 0,0 1 0 16,0 5 0-16,0-6 0 0,0 7 0 0,0-4 0 15,-7 4 0-15,4-7 0 0,3 6 0 0,-4-5 0 16,-3-1 0-16,4-3 0 0,3 3 0 0,0-3 0 16,-7-6 0-16,7 9 0 0,0-3 0 0,0 1 0 15,0 2 0-15,7-3 0 0,-7-6 0 0,0 6 0 16,3 0 0-16,4-6 0 0,-3 6 0 0,-4-6 0 15,10 6 0-15,-10 3 0 0,4-3 0 0,6 0 0 0,-10 3 0 16,7 1 0-16,-3-4 0 0,-4 0 0 0,4 0 0 0,-4-3 0 16,0 3 0-16,0 3 0 0,0 0 0 0,0-2 0 15,-4 2 0-15,4 6 0 0,0-5 0 0,-4-1 0 16,4 3 0-16,-7-3 0 0,7 1 0 0,0-4 0 16,0 0 0-16,0-3 0 0,0 3 0 0,0 3 0 15,7 0 0-15,-3-3 0 0,-4 4 0 0,4-4 0 16,3 3 0-16,-4-3 0 0,4 3 0 0,-3-3 0 15,-1 4 0-15,4 2 0 0,-3-3 0 0,6 1 0 16,-10 5 0-16,4-3 0 0,3 7 0 0,-4 0 0 0,-3-1 0 16,8 7 0-16,-8-12 0 0,0 5 0 15,0 7 0-15,0-6 0 0,0-1 0 0,0 4 0 0,0 3 0 0,-8 3 0 16,8-9 0-16,-3 3 0 0,3 3 0 0,0-4 0 16,-7 10 0-16,3-6 0 0,1 7 0 0,-4-4 0 15,3 3 0-15,4 3 0 0,-7 0 0 0,4-5 0 16,3 8 0-16,0 0 0 0,-4-5 0 0,4 8 0 15,0 1 0-15,4-7 0 0,-4 0 0 0,0 4 0 16,3 2 0-16,-3 4 0 0,7-9 0 0,-7 5 0 16,4 7 0-16,3-6 0 0,-4-1 0 0,-3 7 0 31,4-3-64-31,-4 6-13 0,18 0-3 0</inkml:trace>
  <inkml:trace contextRef="#ctx0" brushRef="#br1" timeOffset="173514.02">18094 6684 864 0,'0'0'76'0,"0"0"-60"16,0 0-16-16,-7-9 0 0,3 9 117 0,4 0 21 16,-7-4 4-16,0-5 1 0,0 9-22 0,0-3-4 15,0 3-1-15,-3-6 0 0,2 6-42 0,1 0-9 16,4 0-1-16,-4-4-1 0,3-2 1 0,-3 6 1 15,0 0 0-15,4 0 0 0,-1-3-29 0,1-6-7 0,3 9-1 0,0 0 0 16,0 0 13-16,-4 0 3 0,1-4 0 0,3 4 0 16,0 0-20-16,0 0-4 0,0 0-1 0,0 0 0 15,-7 4 2-15,7-4 1 0,0 0 0 0,-4 6 0 16,-3 0-6-16,0 4 0 0,3-1-1 0,4 4 0 16,-3 5-3-16,-1-5-1 0,1 6 0 0,3-7 0 15,-7 10-3-15,3-3 0 0,1 3 0 16,-4 0 0-16,7 0 6 0,-7 6 1 0,-1-6 0 0,1 6 0 15,4-3 11-15,-4 7 2 0,3-4 1 0,1-3 0 16,-1 6-29-16,4 1 0 0,0-4 0 0,0 3 0 16,0 4 10-16,4-1-10 0,-4 4 10 0,3-4-10 15,4 7 0-15,-3-6 8 0,-4 5-8 0,3 4 0 16,1-3 0-16,-1 3 8 0,-3-3-8 0,0 0 0 16,0-1 0-16,-3 1 8 0,-1-3-8 0,1 2 0 15,-1 1 11-15,1-6-1 0,-4-4 0 0,3 0 0 16,-3 1 10-16,4-10 3 0,-1 6 0 0,1-9 0 0,-4-4-8 15,3 4-2-15,1-6 0 0,-1 2 0 0,4-2-5 16,-4 0 0-16,1-4-8 0,-1-6 12 0,4 7-4 0,0-1 0 16,0 0-8-16,0-6 12 0,0 7-12 0,0-4 9 15,4 0-9-15,-4-6 8 0,0 10-8 0,3-1 0 16,5-2 0-16,-8-1 0 0,3 3 0 0,1-3 0 16,-1 4 0-16,1-4 0 0,-4 0 0 0,0-6 0 15,3 4 0-15,1 5 0 0,-4-9 0 0,0 0 0 16,0 0 0-16,0 0 8 0,0 0-8 0,0 0 12 15,0 0-12-15,0 0 12 0,0 0 4 0,0 0 2 16,0 0 0-16,0 0 0 0,0 0 2 0,0 0 0 16,0 0 0-16,0 0 0 0,-7 0-20 0,7 0 10 15,0 0-10-15,0 0 8 0,0 0-8 0,0 0 0 0,0 0 0 16,0 0 0-16,0 0 0 0,0 0 0 16,0 0 0-16,0 0 0 0,10 0 0 0,1-3 0 0,-1-3 0 0,1 6 0 15,0-4 0-15,-1-2 0 0,1 6 0 0,3 0 0 16,3-3 0-16,1 0 0 0,7-3 0 0,-1 6 0 15,5 0 8-15,-5-4-8 0,8 4 8 0,-4-6-8 16,-3 6 0-16,7 0 0 0,-4 0-9 0,4-3 9 16,3-3 0-16,0 6 0 0,4 0 0 0,0 0 0 15,3-3 0-15,1 3-8 0,-1 0 8 0,4 0 0 16,-4 0 0-16,4 0 0 0,-4-3 0 0,4-4 0 16,0 7 0-16,3-3 0 0,1-3 0 0,3 3 0 15,-4-4 0-15,1 4 0 0,-1 0 0 0,-3-3 0 0,-7 6 0 16,-1 0 0-16,-2 0 0 0,-5-3 0 0,5 3 0 15,-5 0 0-15,1 0 0 0,0-7 0 0,3 7 0 0,-3 0 0 16,0 0 0-16,-4 0 0 0,7-3 0 0,-3 3 0 16,0 0 0-16,-1-6 0 0,-6 6 0 0,3-3 0 15,-6 3 0-15,-1 0 0 0,0-3 0 0,-3-3 0 16,-1 6 0-16,-3 0 0 0,-3-4 0 0,3 4 0 16,-3-6 0-16,-4 6 0 0,0 0 0 0,3 0 8 15,-6-3-8-15,-4 3 0 0,7 0 0 0,-7 0 0 16,0 0 0-16,0 0 0 0,0 0 0 0,10-3 8 15,-6-3-8-15,-4 6 0 0,0 0 0 0,7 0 0 16,-3-10 0-16,3 10 0 0,0-9 8 0,-4 6-8 16,1-7 0-16,3 1 0 0,0-1 9 0,-4-2-9 0,4-7 8 15,-3 6-8-15,3-2 8 0,0-1-8 0,-3-6 0 16,3 3 8-16,-4-3 0 0,4-9 0 0,0 6 0 0,-3-3 0 16,3-4-8-16,0 1 10 0,3 0-10 0,-2-4 10 15,-1-6-10-15,0 7 0 0,0-7 0 0,3 0 8 16,-3 7-8-16,-3-7 0 0,-1-3 0 0,4 3 0 15,-3-2 0-15,7 5 0 0,-8 0 0 0,4 1 0 16,0 5 0-16,0 1 0 0,-3 0 0 0,-1-1 0 16,4 1 0-16,-3 6 8 0,-1-3-8 0,1-4 8 15,-4 10-8-15,3 0 0 0,-3 4-10 0,4-4 10 16,-4 0 0-16,0 0 0 0,4 3-8 0,-4-3 8 16,0 0 0-16,3 3 0 0,-3 3 0 0,4-2 0 15,-4 5 0-15,3-6 0 0,-3 7 0 0,0-7 0 16,4 10 0-16,-4-4 0 0,0 4-8 0,0-1 8 0,0 7 0 15,0-6 0-15,0 9 0 0,0 0 0 0,-4-4 0 0,4 4 0 16,0 0-10-16,0 0 10 0,-3-6 0 0,-4 6-11 16,3 0 11-16,-3 6-8 0,0-2 8 0,0 2-12 15,-4-3 12-15,1 0-12 0,3 3 12 0,0-2 0 16,-8 2 0-16,5-3-8 0,-4 0 8 0,3 3 0 16,-6-2 0-16,-1-4 0 0,-3 6 0 0,3-3 0 15,-7-3 0-15,4 0 0 0,0 6 0 0,-4-3 8 16,1 0-8-16,-5 4 0 0,1-7 0 0,0 3 9 15,-7-3-9-15,-1 0 0 0,1 6 0 0,-4-3 0 16,1-3 0-16,-1 0 0 0,3 7 0 0,-2-4 0 16,2 0 0-16,1-3 0 0,0 0 11 0,0 6-11 15,-1-6 10-15,-6 0-10 0,0 3 0 0,-4-3 0 0,-4 0 0 16,5 0 0-16,-5 0 0 0,-3 6 0 16,7-6 0-16,0 4 0 0,1-4 0 0,-1 0 8 0,-4 0-8 15,5 0 9-15,-1-4-9 0,0 4 0 0,0 0 0 0,0 0 0 16,4-6 0-16,-1 6 0 0,1 6 0 0,0-6 0 15,3 4 0-15,4-4 16 0,-1 0 0 0,1 6-1 16,3-3-15-16,1-3-16 0,-5 0 3 0,5 3 1 16,2-3 12-16,5 0-9 0,2-3 9 0,-2 3-8 15,3 0 8-15,3 3-8 0,4-3 8 0,0-3-8 16,3 3-59 0,1 0-11-16,3 3-2 0,7-3-1 0,0 0-112 0,0 0-23 0,7 6-4 0,3 4-964 15</inkml:trace>
  <inkml:trace contextRef="#ctx0" brushRef="#br1" timeOffset="174077.51">19106 7233 691 0,'-3'-3'61'0,"-4"-4"-49"16,0 4-12-16,0-6 0 0,-4-1 376 0,8 1 73 16,-1 6 15-16,1-7 2 0,-1 1-343 0,1 0-69 0,3 2-14 0,0-2-2 15,-4 3-23-15,4-7-5 0,-4 4-1 16,1-1 0-16,3 7-9 0,-4-6 0 0,-3-1 9 0,0 7-9 16,0-3 0-16,0 3 0 0,-3 0 0 0,-4-4 0 15,-4 7 0-15,4 7 9 0,-4-1-9 0,-3 3 0 16,-4 1 10-16,4 2-10 0,0 4 8 0,0 0-8 15,-4-1 8-15,4 1-8 0,-4 3 0 16,4 0 8-16,0-4 6 0,0 4 1 0,0 0 0 0,3-3 0 16,4 9 5-16,0-10 2 0,7 7 0 0,0-3 0 15,3 3-22-15,4-3 0 0,0 3 0 0,0 0-12 16,4 0 12-16,6 0 0 0,-3 0 0 0,7-4 0 16,0 4 0-16,1-3-10 0,2-6 10 0,1 6 0 15,-1-10 0-15,5 0-8 0,-1-2 8 0,3-1 0 16,1-3 0-16,-4-3 0 0,4 0 0 0,0 0 9 15,-4-3 3-15,4-3 0 0,-1 3 0 0,1-7 0 16,-4 1 20-16,0-4 5 0,-3 1 1 0,3-4 0 0,-7 3 1 16,4 1 0-16,-8-10 0 0,5 3 0 0,-5 0-13 15,1-3-2-15,-4 7-1 0,0-7 0 0,-7-3-4 0,-4 0-1 16,1-4 0-16,-1 7 0 0,-3-3-7 0,-3-3-2 16,-4 3 0-16,-1-3 0 0,-2 3-9 0,-1 0 8 15,0 3-8-15,1 0 8 0,-4 0-8 0,0 3 0 16,3 3 0-16,-3 1 0 0,3 2-14 0,0 4-2 15,4-4 0-15,4 10 0 16,-1-3-108-16,1 6-21 0,3 0-5 0,7 0-1099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3/22/2024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CB10-5C19-D9D4-63F0-0D51B6460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09EB0-A90F-6061-5ABB-4F0F573B59E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059FEC2-AEA0-C0AF-6E28-041A8E72C1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E4BB1C-C7CD-5AC9-8E80-B8E1DF64D2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977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B4207-DB3E-8CDC-7E3D-CE565B7BE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E1707-C2E1-38E3-39D0-8F4CCC019E2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18BEC4B6-ED5F-0FA9-ABA2-18AA11ECDF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F3251E-D019-E2C0-2685-88132E8EA1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BAEC-6814-BA87-D541-8BA4BF7E0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91C7D-E29A-6D03-BD83-9C3E90BE60B8}"/>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691C79E-E775-EE95-A6DD-FB19040A9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03D58-AF39-C57B-A1B3-B449078147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6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9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037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19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71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92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45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30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8" name="Google Shape;118;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78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35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655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77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52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1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92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87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4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90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1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4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25530F0F-5D4A-3545-3F4C-630FE4058200}"/>
            </a:ext>
          </a:extLst>
        </p:cNvPr>
        <p:cNvGrpSpPr/>
        <p:nvPr/>
      </p:nvGrpSpPr>
      <p:grpSpPr>
        <a:xfrm>
          <a:off x="0" y="0"/>
          <a:ext cx="0" cy="0"/>
          <a:chOff x="0" y="0"/>
          <a:chExt cx="0" cy="0"/>
        </a:xfrm>
      </p:grpSpPr>
      <p:sp>
        <p:nvSpPr>
          <p:cNvPr id="109" name="Google Shape;109;p5:notes">
            <a:extLst>
              <a:ext uri="{FF2B5EF4-FFF2-40B4-BE49-F238E27FC236}">
                <a16:creationId xmlns:a16="http://schemas.microsoft.com/office/drawing/2014/main" id="{DB4D2F37-B070-4ABE-A135-7F225DEEF38A}"/>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5:notes">
            <a:extLst>
              <a:ext uri="{FF2B5EF4-FFF2-40B4-BE49-F238E27FC236}">
                <a16:creationId xmlns:a16="http://schemas.microsoft.com/office/drawing/2014/main" id="{A523BB5E-4F73-63B5-1EEB-8CFE8B57C6B5}"/>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58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C7DC6796-7E7B-B344-34AE-F31E8069F573}"/>
            </a:ext>
          </a:extLst>
        </p:cNvPr>
        <p:cNvGrpSpPr/>
        <p:nvPr/>
      </p:nvGrpSpPr>
      <p:grpSpPr>
        <a:xfrm>
          <a:off x="0" y="0"/>
          <a:ext cx="0" cy="0"/>
          <a:chOff x="0" y="0"/>
          <a:chExt cx="0" cy="0"/>
        </a:xfrm>
      </p:grpSpPr>
      <p:sp>
        <p:nvSpPr>
          <p:cNvPr id="109" name="Google Shape;109;p5:notes">
            <a:extLst>
              <a:ext uri="{FF2B5EF4-FFF2-40B4-BE49-F238E27FC236}">
                <a16:creationId xmlns:a16="http://schemas.microsoft.com/office/drawing/2014/main" id="{5DD03951-6EE5-1516-235D-078564AC4D2F}"/>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5:notes">
            <a:extLst>
              <a:ext uri="{FF2B5EF4-FFF2-40B4-BE49-F238E27FC236}">
                <a16:creationId xmlns:a16="http://schemas.microsoft.com/office/drawing/2014/main" id="{87AB8045-C1E9-140B-C08A-FFB581CF575B}"/>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722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hyperlink" Target="https://cs.stanford.edu/people/karpathy/convnetjs/demo/autoencoder.html" TargetMode="External"/><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9MeaaCwBW2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vimeo.com/192179726"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mingukkang.github.io/GigaGA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https://en.wikipedia.org/wiki/Visual_corte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jpe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https://www.youtube.com/embed/DD1K06ecuy8?feature=oembed" TargetMode="External"/><Relationship Id="rId6" Type="http://schemas.openxmlformats.org/officeDocument/2006/relationships/hyperlink" Target="https://www.youtube.com/watch?v=DD1K06ecuy8" TargetMode="External"/><Relationship Id="rId5" Type="http://schemas.openxmlformats.org/officeDocument/2006/relationships/hyperlink" Target="https://www.cell.com/neuron/fulltext/S0896-6273(17)30051-X" TargetMode="External"/><Relationship Id="rId4" Type="http://schemas.openxmlformats.org/officeDocument/2006/relationships/hyperlink" Target="https://www.cnbc.cmu.edu/~tai/" TargetMode="Externa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hyperlink" Target="https://direct.mit.edu/neco/article/1/4/541/5515/Backpropagation-Applied-to-Handwritten-Zip-Code"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en.wikipedia.org/wiki/MNIST_databas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nature.com/articles/381607a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6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7.png"/><Relationship Id="rId7"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4.jpeg"/><Relationship Id="rId10" Type="http://schemas.microsoft.com/office/2007/relationships/hdphoto" Target="../media/hdphoto4.wdp"/><Relationship Id="rId4" Type="http://schemas.openxmlformats.org/officeDocument/2006/relationships/image" Target="../media/image83.png"/><Relationship Id="rId9" Type="http://schemas.openxmlformats.org/officeDocument/2006/relationships/image" Target="../media/image8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7.png"/><Relationship Id="rId7"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4.jpeg"/><Relationship Id="rId10" Type="http://schemas.microsoft.com/office/2007/relationships/hdphoto" Target="../media/hdphoto4.wdp"/><Relationship Id="rId4" Type="http://schemas.openxmlformats.org/officeDocument/2006/relationships/image" Target="../media/image83.png"/><Relationship Id="rId9" Type="http://schemas.openxmlformats.org/officeDocument/2006/relationships/image" Target="../media/image86.jpeg"/></Relationships>
</file>

<file path=ppt/slides/_rels/slide91.xml.rels><?xml version="1.0" encoding="UTF-8" standalone="yes"?>
<Relationships xmlns="http://schemas.openxmlformats.org/package/2006/relationships"><Relationship Id="rId8" Type="http://schemas.openxmlformats.org/officeDocument/2006/relationships/image" Target="../media/image86.jpeg"/><Relationship Id="rId13" Type="http://schemas.microsoft.com/office/2007/relationships/hdphoto" Target="../media/hdphoto6.wdp"/><Relationship Id="rId3" Type="http://schemas.openxmlformats.org/officeDocument/2006/relationships/image" Target="../media/image83.png"/><Relationship Id="rId7" Type="http://schemas.microsoft.com/office/2007/relationships/hdphoto" Target="../media/hdphoto3.wdp"/><Relationship Id="rId12"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91.jpeg"/><Relationship Id="rId4" Type="http://schemas.openxmlformats.org/officeDocument/2006/relationships/image" Target="../media/image84.jpeg"/><Relationship Id="rId9" Type="http://schemas.microsoft.com/office/2007/relationships/hdphoto" Target="../media/hdphoto4.wdp"/><Relationship Id="rId14" Type="http://schemas.openxmlformats.org/officeDocument/2006/relationships/image" Target="../media/image9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86.jpeg"/><Relationship Id="rId13" Type="http://schemas.microsoft.com/office/2007/relationships/hdphoto" Target="../media/hdphoto6.wdp"/><Relationship Id="rId3" Type="http://schemas.openxmlformats.org/officeDocument/2006/relationships/image" Target="../media/image83.png"/><Relationship Id="rId7" Type="http://schemas.microsoft.com/office/2007/relationships/hdphoto" Target="../media/hdphoto3.wdp"/><Relationship Id="rId12"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5.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91.jpeg"/><Relationship Id="rId4" Type="http://schemas.openxmlformats.org/officeDocument/2006/relationships/image" Target="../media/image84.jpeg"/><Relationship Id="rId9" Type="http://schemas.microsoft.com/office/2007/relationships/hdphoto" Target="../media/hdphoto4.wdp"/><Relationship Id="rId14" Type="http://schemas.openxmlformats.org/officeDocument/2006/relationships/image" Target="../media/image93.jpeg"/></Relationships>
</file>

<file path=ppt/slides/_rels/slide95.xml.rels><?xml version="1.0" encoding="UTF-8" standalone="yes"?>
<Relationships xmlns="http://schemas.openxmlformats.org/package/2006/relationships"><Relationship Id="rId8" Type="http://schemas.openxmlformats.org/officeDocument/2006/relationships/image" Target="../media/image86.jpeg"/><Relationship Id="rId13" Type="http://schemas.microsoft.com/office/2007/relationships/hdphoto" Target="../media/hdphoto6.wdp"/><Relationship Id="rId18" Type="http://schemas.openxmlformats.org/officeDocument/2006/relationships/image" Target="../media/image96.jpeg"/><Relationship Id="rId3" Type="http://schemas.openxmlformats.org/officeDocument/2006/relationships/image" Target="../media/image83.png"/><Relationship Id="rId7" Type="http://schemas.microsoft.com/office/2007/relationships/hdphoto" Target="../media/hdphoto3.wdp"/><Relationship Id="rId12" Type="http://schemas.openxmlformats.org/officeDocument/2006/relationships/image" Target="../media/image92.jpeg"/><Relationship Id="rId17" Type="http://schemas.microsoft.com/office/2007/relationships/hdphoto" Target="../media/hdphoto8.wdp"/><Relationship Id="rId2" Type="http://schemas.openxmlformats.org/officeDocument/2006/relationships/notesSlide" Target="../notesSlides/notesSlide24.xml"/><Relationship Id="rId16"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85.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91.jpeg"/><Relationship Id="rId19" Type="http://schemas.microsoft.com/office/2007/relationships/hdphoto" Target="../media/hdphoto9.wdp"/><Relationship Id="rId4" Type="http://schemas.openxmlformats.org/officeDocument/2006/relationships/image" Target="../media/image84.jpeg"/><Relationship Id="rId9" Type="http://schemas.microsoft.com/office/2007/relationships/hdphoto" Target="../media/hdphoto4.wdp"/><Relationship Id="rId14" Type="http://schemas.openxmlformats.org/officeDocument/2006/relationships/image" Target="../media/image93.jpeg"/></Relationships>
</file>

<file path=ppt/slides/_rels/slide96.xml.rels><?xml version="1.0" encoding="UTF-8" standalone="yes"?>
<Relationships xmlns="http://schemas.openxmlformats.org/package/2006/relationships"><Relationship Id="rId8" Type="http://schemas.openxmlformats.org/officeDocument/2006/relationships/image" Target="../media/image86.jpeg"/><Relationship Id="rId13" Type="http://schemas.microsoft.com/office/2007/relationships/hdphoto" Target="../media/hdphoto6.wdp"/><Relationship Id="rId3" Type="http://schemas.openxmlformats.org/officeDocument/2006/relationships/image" Target="../media/image83.png"/><Relationship Id="rId7" Type="http://schemas.microsoft.com/office/2007/relationships/hdphoto" Target="../media/hdphoto3.wdp"/><Relationship Id="rId12"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91.jpeg"/><Relationship Id="rId4" Type="http://schemas.openxmlformats.org/officeDocument/2006/relationships/image" Target="../media/image84.jpeg"/><Relationship Id="rId9" Type="http://schemas.microsoft.com/office/2007/relationships/hdphoto" Target="../media/hdphoto4.wdp"/><Relationship Id="rId14" Type="http://schemas.openxmlformats.org/officeDocument/2006/relationships/image" Target="../media/image93.jpeg"/></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4" y="2310075"/>
            <a:ext cx="5496485" cy="2889114"/>
          </a:xfrm>
        </p:spPr>
        <p:txBody>
          <a:bodyPr anchor="b">
            <a:normAutofit fontScale="90000"/>
          </a:bodyPr>
          <a:lstStyle/>
          <a:p>
            <a:pPr algn="l"/>
            <a:br>
              <a:rPr lang="en-US" sz="4600" dirty="0"/>
            </a:br>
            <a:br>
              <a:rPr lang="en-US" sz="4600" dirty="0"/>
            </a:br>
            <a:r>
              <a:rPr lang="en-US" sz="4600" dirty="0"/>
              <a:t>10-315</a:t>
            </a:r>
            <a:br>
              <a:rPr lang="en-US" sz="4600" dirty="0"/>
            </a:br>
            <a:r>
              <a:rPr lang="en-US" sz="4600" dirty="0"/>
              <a:t>Introduction to ML</a:t>
            </a:r>
            <a:br>
              <a:rPr lang="en-US" sz="4600" dirty="0"/>
            </a:br>
            <a:br>
              <a:rPr lang="en-US" sz="4600" dirty="0"/>
            </a:br>
            <a:r>
              <a:rPr lang="en-US" sz="4600" dirty="0"/>
              <a:t>Neural Networks Applications for Images</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A1A9-B08F-C0A5-03DF-160EDD57A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7D84C-6C5D-EB7E-4A5C-D8BA49C2CED8}"/>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2A8E5241-AC06-37AF-2997-AEAD34DE136C}"/>
              </a:ext>
            </a:extLst>
          </p:cNvPr>
          <p:cNvSpPr>
            <a:spLocks noGrp="1"/>
          </p:cNvSpPr>
          <p:nvPr>
            <p:ph idx="1"/>
          </p:nvPr>
        </p:nvSpPr>
        <p:spPr>
          <a:xfrm>
            <a:off x="552099" y="1113178"/>
            <a:ext cx="10904448" cy="5671080"/>
          </a:xfrm>
        </p:spPr>
        <p:txBody>
          <a:bodyPr/>
          <a:lstStyle/>
          <a:p>
            <a:r>
              <a:rPr lang="en-US" dirty="0"/>
              <a:t>Handwritten Digits</a:t>
            </a:r>
          </a:p>
        </p:txBody>
      </p:sp>
      <p:pic>
        <p:nvPicPr>
          <p:cNvPr id="4" name="Picture 2" descr="Image result for mnist dataset">
            <a:extLst>
              <a:ext uri="{FF2B5EF4-FFF2-40B4-BE49-F238E27FC236}">
                <a16:creationId xmlns:a16="http://schemas.microsoft.com/office/drawing/2014/main" id="{6EE21F8E-468E-EBD0-AF58-F5B80CD73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420" y="1986547"/>
            <a:ext cx="5088481" cy="407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7084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39602C9-E886-4536-970A-46209B1F0D85}"/>
              </a:ext>
            </a:extLst>
          </p:cNvPr>
          <p:cNvCxnSpPr>
            <a:cxnSpLocks/>
          </p:cNvCxnSpPr>
          <p:nvPr/>
        </p:nvCxnSpPr>
        <p:spPr>
          <a:xfrm flipV="1">
            <a:off x="6296870" y="3517126"/>
            <a:ext cx="1845644" cy="1424002"/>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887B0A5-B54D-4C2A-99A6-320AB05E80BC}"/>
              </a:ext>
            </a:extLst>
          </p:cNvPr>
          <p:cNvCxnSpPr>
            <a:cxnSpLocks/>
            <a:endCxn id="9" idx="3"/>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96000" y="1980889"/>
            <a:ext cx="3892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Each image in C3 convolved S2 convolved with a different 3D kernel</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9" name="Rectangle 28">
            <a:extLst>
              <a:ext uri="{FF2B5EF4-FFF2-40B4-BE49-F238E27FC236}">
                <a16:creationId xmlns:a16="http://schemas.microsoft.com/office/drawing/2014/main" id="{8B565497-0E5A-4544-858B-6B60ADCC7954}"/>
              </a:ext>
            </a:extLst>
          </p:cNvPr>
          <p:cNvSpPr/>
          <p:nvPr/>
        </p:nvSpPr>
        <p:spPr>
          <a:xfrm>
            <a:off x="6477251" y="3115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BFCEAB0-E374-4F0D-AFCC-0C93B02C8947}"/>
              </a:ext>
            </a:extLst>
          </p:cNvPr>
          <p:cNvSpPr/>
          <p:nvPr/>
        </p:nvSpPr>
        <p:spPr>
          <a:xfrm>
            <a:off x="6629651" y="3267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84B7E06-FA13-4A2B-AFF6-79DE18454872}"/>
              </a:ext>
            </a:extLst>
          </p:cNvPr>
          <p:cNvSpPr/>
          <p:nvPr/>
        </p:nvSpPr>
        <p:spPr>
          <a:xfrm>
            <a:off x="6782051" y="34198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9B2B088-2064-432C-8587-D2CD72EBCAAD}"/>
              </a:ext>
            </a:extLst>
          </p:cNvPr>
          <p:cNvSpPr/>
          <p:nvPr/>
        </p:nvSpPr>
        <p:spPr>
          <a:xfrm>
            <a:off x="6934451" y="35722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556747F-5439-4BE2-81E5-ADBBEAEBD2D0}"/>
              </a:ext>
            </a:extLst>
          </p:cNvPr>
          <p:cNvSpPr/>
          <p:nvPr/>
        </p:nvSpPr>
        <p:spPr>
          <a:xfrm>
            <a:off x="7086851" y="37246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FE86B93-819C-41E3-92F5-56E844EB2B6D}"/>
              </a:ext>
            </a:extLst>
          </p:cNvPr>
          <p:cNvSpPr/>
          <p:nvPr/>
        </p:nvSpPr>
        <p:spPr>
          <a:xfrm>
            <a:off x="7239251" y="3877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72245D9-071E-4BC0-A6D8-85002031385E}"/>
              </a:ext>
            </a:extLst>
          </p:cNvPr>
          <p:cNvSpPr/>
          <p:nvPr/>
        </p:nvSpPr>
        <p:spPr>
          <a:xfrm>
            <a:off x="7391651" y="4029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E8123FD-962D-48D5-96A5-FFAC79BD576C}"/>
              </a:ext>
            </a:extLst>
          </p:cNvPr>
          <p:cNvSpPr/>
          <p:nvPr/>
        </p:nvSpPr>
        <p:spPr>
          <a:xfrm>
            <a:off x="8306968" y="3164600"/>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2044BB-3C7F-4699-9C25-2C9C207D7A9F}"/>
              </a:ext>
            </a:extLst>
          </p:cNvPr>
          <p:cNvSpPr txBox="1"/>
          <p:nvPr/>
        </p:nvSpPr>
        <p:spPr>
          <a:xfrm>
            <a:off x="6461485"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Kernel_2: 6x5x5</a:t>
            </a:r>
          </a:p>
        </p:txBody>
      </p:sp>
      <p:sp>
        <p:nvSpPr>
          <p:cNvPr id="38" name="TextBox 37">
            <a:extLst>
              <a:ext uri="{FF2B5EF4-FFF2-40B4-BE49-F238E27FC236}">
                <a16:creationId xmlns:a16="http://schemas.microsoft.com/office/drawing/2014/main" id="{C97E6A8F-A139-4B2C-9461-614C17C1C6A7}"/>
              </a:ext>
            </a:extLst>
          </p:cNvPr>
          <p:cNvSpPr txBox="1"/>
          <p:nvPr/>
        </p:nvSpPr>
        <p:spPr>
          <a:xfrm>
            <a:off x="8222447"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C3_2: 1x10x10</a:t>
            </a:r>
          </a:p>
        </p:txBody>
      </p:sp>
      <p:sp>
        <p:nvSpPr>
          <p:cNvPr id="39" name="TextBox 38">
            <a:extLst>
              <a:ext uri="{FF2B5EF4-FFF2-40B4-BE49-F238E27FC236}">
                <a16:creationId xmlns:a16="http://schemas.microsoft.com/office/drawing/2014/main" id="{95877AF8-EE1B-4340-B43A-526F3C743871}"/>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3068505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37032" y="2032697"/>
            <a:ext cx="57121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The 16 images in C3 are the result of doing 16 3D convolutions of S2 with 16 different 6x5x5 kernels.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Assuming no bias term, this is 16x6x5x5 weights!</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39" name="TextBox 38">
            <a:extLst>
              <a:ext uri="{FF2B5EF4-FFF2-40B4-BE49-F238E27FC236}">
                <a16:creationId xmlns:a16="http://schemas.microsoft.com/office/drawing/2014/main" id="{95877AF8-EE1B-4340-B43A-526F3C743871}"/>
              </a:ext>
            </a:extLst>
          </p:cNvPr>
          <p:cNvSpPr txBox="1"/>
          <p:nvPr/>
        </p:nvSpPr>
        <p:spPr>
          <a:xfrm>
            <a:off x="7194132" y="6120962"/>
            <a:ext cx="1827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Kernels: 16@6x5x5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9158383" y="6319341"/>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C3: 16@10x10</a:t>
            </a:r>
          </a:p>
        </p:txBody>
      </p:sp>
      <p:sp>
        <p:nvSpPr>
          <p:cNvPr id="41" name="Rectangle 40">
            <a:extLst>
              <a:ext uri="{FF2B5EF4-FFF2-40B4-BE49-F238E27FC236}">
                <a16:creationId xmlns:a16="http://schemas.microsoft.com/office/drawing/2014/main" id="{991068C9-5FF0-4845-A19C-1C1CCD29BE9D}"/>
              </a:ext>
            </a:extLst>
          </p:cNvPr>
          <p:cNvSpPr/>
          <p:nvPr/>
        </p:nvSpPr>
        <p:spPr>
          <a:xfrm>
            <a:off x="7137444" y="3518363"/>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FE7D68-A260-4B40-A72F-623CFD832841}"/>
              </a:ext>
            </a:extLst>
          </p:cNvPr>
          <p:cNvSpPr/>
          <p:nvPr/>
        </p:nvSpPr>
        <p:spPr>
          <a:xfrm>
            <a:off x="7276474" y="3655067"/>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A07BD32-F206-4EEC-B104-2ABA39DB9C5D}"/>
              </a:ext>
            </a:extLst>
          </p:cNvPr>
          <p:cNvSpPr/>
          <p:nvPr/>
        </p:nvSpPr>
        <p:spPr>
          <a:xfrm>
            <a:off x="7431021" y="3810418"/>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3460787-5273-40EB-B16D-33F01EBD99D0}"/>
              </a:ext>
            </a:extLst>
          </p:cNvPr>
          <p:cNvSpPr/>
          <p:nvPr/>
        </p:nvSpPr>
        <p:spPr>
          <a:xfrm>
            <a:off x="7561410" y="3945769"/>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1B603E5-2D9A-4BD0-BD80-2C8A0DB831E2}"/>
              </a:ext>
            </a:extLst>
          </p:cNvPr>
          <p:cNvSpPr/>
          <p:nvPr/>
        </p:nvSpPr>
        <p:spPr>
          <a:xfrm>
            <a:off x="7709574" y="4095661"/>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1AA375-B4A1-48B6-B1E3-13A7D3977610}"/>
              </a:ext>
            </a:extLst>
          </p:cNvPr>
          <p:cNvSpPr/>
          <p:nvPr/>
        </p:nvSpPr>
        <p:spPr>
          <a:xfrm>
            <a:off x="7848604" y="4232365"/>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3D73FF-5EE8-458D-BF1B-A867EF50F65B}"/>
              </a:ext>
            </a:extLst>
          </p:cNvPr>
          <p:cNvSpPr/>
          <p:nvPr/>
        </p:nvSpPr>
        <p:spPr>
          <a:xfrm>
            <a:off x="8003355" y="4377679"/>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E129529-B2CD-4A7F-A830-FD45EF3706E1}"/>
              </a:ext>
            </a:extLst>
          </p:cNvPr>
          <p:cNvSpPr/>
          <p:nvPr/>
        </p:nvSpPr>
        <p:spPr>
          <a:xfrm>
            <a:off x="8133744" y="4513030"/>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D9989EE-9B99-4573-A982-9F4DC5B6928B}"/>
              </a:ext>
            </a:extLst>
          </p:cNvPr>
          <p:cNvSpPr/>
          <p:nvPr/>
        </p:nvSpPr>
        <p:spPr>
          <a:xfrm>
            <a:off x="8281908" y="4662922"/>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BB67DC4-F8A4-4082-BC0D-B0E605145336}"/>
              </a:ext>
            </a:extLst>
          </p:cNvPr>
          <p:cNvSpPr/>
          <p:nvPr/>
        </p:nvSpPr>
        <p:spPr>
          <a:xfrm>
            <a:off x="8420938" y="4799626"/>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0A84652-B27C-4238-B6BC-EC55D3A198AA}"/>
              </a:ext>
            </a:extLst>
          </p:cNvPr>
          <p:cNvSpPr/>
          <p:nvPr/>
        </p:nvSpPr>
        <p:spPr>
          <a:xfrm>
            <a:off x="8575485" y="4954977"/>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E4FAA5BC-084C-4269-B83E-92BAAD10F5C4}"/>
              </a:ext>
            </a:extLst>
          </p:cNvPr>
          <p:cNvSpPr/>
          <p:nvPr/>
        </p:nvSpPr>
        <p:spPr>
          <a:xfrm>
            <a:off x="8705874" y="5090328"/>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08F252E-A386-49B6-A9BF-4BA6C02490B5}"/>
              </a:ext>
            </a:extLst>
          </p:cNvPr>
          <p:cNvSpPr/>
          <p:nvPr/>
        </p:nvSpPr>
        <p:spPr>
          <a:xfrm>
            <a:off x="8854038" y="5240220"/>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6C44B2E-81F3-471C-A36E-2EA724EF8D60}"/>
              </a:ext>
            </a:extLst>
          </p:cNvPr>
          <p:cNvSpPr/>
          <p:nvPr/>
        </p:nvSpPr>
        <p:spPr>
          <a:xfrm>
            <a:off x="8993068" y="5376924"/>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19FF994-AB94-4858-961D-F6E4612B4401}"/>
              </a:ext>
            </a:extLst>
          </p:cNvPr>
          <p:cNvSpPr/>
          <p:nvPr/>
        </p:nvSpPr>
        <p:spPr>
          <a:xfrm>
            <a:off x="9126952" y="5508402"/>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0D1C583-2943-48A6-AE6C-845E94183CBE}"/>
              </a:ext>
            </a:extLst>
          </p:cNvPr>
          <p:cNvSpPr/>
          <p:nvPr/>
        </p:nvSpPr>
        <p:spPr>
          <a:xfrm>
            <a:off x="9257341" y="5643753"/>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3201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10" name="Content Placeholder 2"/>
          <p:cNvSpPr txBox="1">
            <a:spLocks/>
          </p:cNvSpPr>
          <p:nvPr/>
        </p:nvSpPr>
        <p:spPr bwMode="auto">
          <a:xfrm>
            <a:off x="406400" y="1272172"/>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Alexnet</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Krizhevsky</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2012</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image classification</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More data &amp; more compute power</a:t>
            </a:r>
          </a:p>
        </p:txBody>
      </p:sp>
      <p:pic>
        <p:nvPicPr>
          <p:cNvPr id="5" name="Picture 4"/>
          <p:cNvPicPr>
            <a:picLocks noChangeAspect="1"/>
          </p:cNvPicPr>
          <p:nvPr/>
        </p:nvPicPr>
        <p:blipFill>
          <a:blip r:embed="rId2"/>
          <a:stretch>
            <a:fillRect/>
          </a:stretch>
        </p:blipFill>
        <p:spPr>
          <a:xfrm>
            <a:off x="1143000" y="2895600"/>
            <a:ext cx="9829800" cy="3299127"/>
          </a:xfrm>
          <a:prstGeom prst="rect">
            <a:avLst/>
          </a:prstGeom>
        </p:spPr>
      </p:pic>
      <p:sp>
        <p:nvSpPr>
          <p:cNvPr id="6" name="Rectangle 5"/>
          <p:cNvSpPr/>
          <p:nvPr/>
        </p:nvSpPr>
        <p:spPr>
          <a:xfrm>
            <a:off x="406400" y="6120824"/>
            <a:ext cx="117618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Krizhevsky</a:t>
            </a:r>
            <a:r>
              <a:rPr kumimoji="0" lang="en-US" sz="2000" b="0" i="0" u="none" strike="noStrike" kern="1200" cap="none" spc="0" normalizeH="0" baseline="0" noProof="0" dirty="0">
                <a:ln>
                  <a:noFill/>
                </a:ln>
                <a:solidFill>
                  <a:prstClr val="black"/>
                </a:solidFill>
                <a:effectLst/>
                <a:uLnTx/>
                <a:uFillTx/>
                <a:latin typeface="Calibri"/>
                <a:ea typeface="+mn-ea"/>
                <a:cs typeface="Calibri"/>
              </a:rPr>
              <a:t>, Alex,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Ilya</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Sutskever</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Geoffrey E. Hinton. "ImageNet classification with deep convolutional neural networks." NIPS, 2012.</a:t>
            </a:r>
          </a:p>
        </p:txBody>
      </p:sp>
    </p:spTree>
    <p:extLst>
      <p:ext uri="{BB962C8B-B14F-4D97-AF65-F5344CB8AC3E}">
        <p14:creationId xmlns:p14="http://schemas.microsoft.com/office/powerpoint/2010/main" val="29461773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Recognition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749747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FE25-A2BA-BED5-6CFD-264C1351C6D8}"/>
              </a:ext>
            </a:extLst>
          </p:cNvPr>
          <p:cNvSpPr>
            <a:spLocks noGrp="1"/>
          </p:cNvSpPr>
          <p:nvPr>
            <p:ph type="title"/>
          </p:nvPr>
        </p:nvSpPr>
        <p:spPr/>
        <p:txBody>
          <a:bodyPr/>
          <a:lstStyle/>
          <a:p>
            <a:r>
              <a:rPr lang="en-US" dirty="0"/>
              <a:t>CNN Summary</a:t>
            </a:r>
          </a:p>
        </p:txBody>
      </p:sp>
      <p:sp>
        <p:nvSpPr>
          <p:cNvPr id="3" name="Text Placeholder 2">
            <a:extLst>
              <a:ext uri="{FF2B5EF4-FFF2-40B4-BE49-F238E27FC236}">
                <a16:creationId xmlns:a16="http://schemas.microsoft.com/office/drawing/2014/main" id="{C3CB98EC-27ED-6140-718D-EC8A2CB1F6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5769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Maintain spatial context across first layer</a:t>
            </a:r>
          </a:p>
          <a:p>
            <a:pPr marL="457200" indent="-457200">
              <a:buFont typeface="Wingdings" panose="05000000000000000000" pitchFamily="2" charset="2"/>
              <a:buChar char="§"/>
            </a:pPr>
            <a:r>
              <a:rPr lang="en-US" sz="2400" dirty="0">
                <a:solidFill>
                  <a:schemeClr val="tx1"/>
                </a:solidFill>
              </a:rPr>
              <a:t>The output of a convolution layer is still an image</a:t>
            </a:r>
          </a:p>
          <a:p>
            <a:pPr marL="457200" indent="-457200">
              <a:buFont typeface="Wingdings" panose="05000000000000000000" pitchFamily="2" charset="2"/>
              <a:buChar char="§"/>
            </a:pPr>
            <a:r>
              <a:rPr lang="en-US" sz="2400" dirty="0">
                <a:solidFill>
                  <a:schemeClr val="tx1"/>
                </a:solidFill>
              </a:rPr>
              <a:t>Can represent the location of the detected features</a:t>
            </a:r>
            <a:endParaRPr lang="en-US" sz="2400" dirty="0"/>
          </a:p>
          <a:p>
            <a:r>
              <a:rPr lang="en-US" dirty="0"/>
              <a:t>Leverage spatially invariance</a:t>
            </a:r>
          </a:p>
          <a:p>
            <a:pPr marL="457200" indent="-457200">
              <a:buFont typeface="Wingdings" panose="05000000000000000000" pitchFamily="2" charset="2"/>
              <a:buChar char="§"/>
            </a:pPr>
            <a:r>
              <a:rPr lang="en-US" sz="2400" dirty="0">
                <a:solidFill>
                  <a:schemeClr val="tx1"/>
                </a:solidFill>
              </a:rPr>
              <a:t>The same kernel moves across the image to detect features regardless of where they are in the image</a:t>
            </a:r>
          </a:p>
          <a:p>
            <a:r>
              <a:rPr lang="en-US" dirty="0"/>
              <a:t>Fewer weights</a:t>
            </a:r>
          </a:p>
          <a:p>
            <a:pPr marL="457200" indent="-457200">
              <a:buFont typeface="Wingdings" panose="05000000000000000000" pitchFamily="2" charset="2"/>
              <a:buChar char="§"/>
            </a:pPr>
            <a:r>
              <a:rPr lang="en-US" sz="2400" dirty="0">
                <a:solidFill>
                  <a:schemeClr val="tx1"/>
                </a:solidFill>
              </a:rPr>
              <a:t>Avoids having to learn specific weights to detect features in many, many different locations in the image</a:t>
            </a:r>
          </a:p>
          <a:p>
            <a:r>
              <a:rPr lang="en-US" dirty="0" err="1"/>
              <a:t>Downsampling</a:t>
            </a:r>
            <a:endParaRPr lang="en-US" dirty="0"/>
          </a:p>
          <a:p>
            <a:pPr marL="457200" indent="-457200">
              <a:buFont typeface="Wingdings" panose="05000000000000000000" pitchFamily="2" charset="2"/>
              <a:buChar char="§"/>
            </a:pPr>
            <a:r>
              <a:rPr lang="en-US" sz="2400" dirty="0">
                <a:solidFill>
                  <a:schemeClr val="tx1"/>
                </a:solidFill>
              </a:rPr>
              <a:t>Convolution/pooling layers with stride &gt; 1 will reduce the total number of values going forward, easing the next layer learning</a:t>
            </a:r>
          </a:p>
          <a:p>
            <a:endParaRPr lang="en-US" dirty="0">
              <a:solidFill>
                <a:schemeClr val="tx1"/>
              </a:solidFill>
            </a:endParaRPr>
          </a:p>
          <a:p>
            <a:endParaRPr lang="en-US" dirty="0"/>
          </a:p>
        </p:txBody>
      </p:sp>
    </p:spTree>
    <p:extLst>
      <p:ext uri="{BB962C8B-B14F-4D97-AF65-F5344CB8AC3E}">
        <p14:creationId xmlns:p14="http://schemas.microsoft.com/office/powerpoint/2010/main" val="409941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a:t>
                </a:r>
              </a:p>
              <a:p>
                <a:pPr marL="457200" indent="-457200">
                  <a:buFont typeface="Wingdings" panose="05000000000000000000" pitchFamily="2" charset="2"/>
                  <a:buChar char="§"/>
                </a:pPr>
                <a:r>
                  <a:rPr lang="en-US" sz="2400" dirty="0">
                    <a:solidFill>
                      <a:srgbClr val="7030A0"/>
                    </a:solidFill>
                  </a:rPr>
                  <a:t>Kernel size: </a:t>
                </a:r>
                <a:r>
                  <a:rPr lang="en-US" sz="2400" dirty="0">
                    <a:solidFill>
                      <a:schemeClr val="tx1"/>
                    </a:solidFill>
                  </a:rPr>
                  <a:t>Defines the </a:t>
                </a:r>
                <a14:m>
                  <m:oMath xmlns:m="http://schemas.openxmlformats.org/officeDocument/2006/math">
                    <m:r>
                      <a:rPr lang="en-US" sz="2400" i="1" dirty="0" smtClean="0">
                        <a:solidFill>
                          <a:schemeClr val="tx1"/>
                        </a:solidFill>
                        <a:latin typeface="Cambria Math" panose="02040503050406030204" pitchFamily="18" charset="0"/>
                      </a:rPr>
                      <m:t>𝐾</m:t>
                    </m:r>
                    <m:r>
                      <a:rPr lang="en-US" sz="2400" b="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𝐾</m:t>
                    </m:r>
                  </m:oMath>
                </a14:m>
                <a:r>
                  <a:rPr lang="en-US" sz="2400" dirty="0"/>
                  <a:t> </a:t>
                </a:r>
                <a:r>
                  <a:rPr lang="en-US" sz="2400" dirty="0">
                    <a:solidFill>
                      <a:schemeClr val="tx1"/>
                    </a:solidFill>
                  </a:rPr>
                  <a:t>(usually square) shape of the kernel/weight matrix. Note: There will also be a channel </a:t>
                </a:r>
                <a:r>
                  <a:rPr lang="en-US" sz="2400" dirty="0" err="1">
                    <a:solidFill>
                      <a:schemeClr val="tx1"/>
                    </a:solidFill>
                  </a:rPr>
                  <a:t>dimesion</a:t>
                </a:r>
                <a:r>
                  <a:rPr lang="en-US" sz="2400" dirty="0">
                    <a:solidFill>
                      <a:schemeClr val="tx1"/>
                    </a:solidFill>
                  </a:rPr>
                  <a:t> to the kernel</a:t>
                </a:r>
              </a:p>
              <a:p>
                <a:pPr marL="457200" indent="-457200">
                  <a:buFont typeface="Wingdings" panose="05000000000000000000" pitchFamily="2" charset="2"/>
                  <a:buChar char="§"/>
                </a:pPr>
                <a:r>
                  <a:rPr lang="en-US" sz="2400" dirty="0">
                    <a:solidFill>
                      <a:srgbClr val="7030A0"/>
                    </a:solidFill>
                  </a:rPr>
                  <a:t>Output channels: </a:t>
                </a:r>
                <a:r>
                  <a:rPr lang="en-US" sz="2400" dirty="0">
                    <a:solidFill>
                      <a:schemeClr val="tx1"/>
                    </a:solidFill>
                  </a:rPr>
                  <a:t>Similar to number of neurons in a linear layer, allows different features to be learned in each output channel. There is one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oMath>
                </a14:m>
                <a:r>
                  <a:rPr lang="en-US" sz="2400" dirty="0">
                    <a:solidFill>
                      <a:srgbClr val="7030A0"/>
                    </a:solidFill>
                  </a:rPr>
                  <a:t> </a:t>
                </a:r>
                <a:r>
                  <a:rPr lang="en-US" sz="2400" dirty="0">
                    <a:solidFill>
                      <a:schemeClr val="tx1"/>
                    </a:solidFill>
                  </a:rPr>
                  <a:t>kernel for each output channel, where </a:t>
                </a:r>
                <a14:m>
                  <m:oMath xmlns:m="http://schemas.openxmlformats.org/officeDocument/2006/math">
                    <m:r>
                      <a:rPr lang="en-US" sz="2400" b="0" i="1" smtClean="0">
                        <a:solidFill>
                          <a:schemeClr val="tx1"/>
                        </a:solidFill>
                        <a:latin typeface="Cambria Math" panose="02040503050406030204" pitchFamily="18" charset="0"/>
                      </a:rPr>
                      <m:t>𝐾</m:t>
                    </m:r>
                  </m:oMath>
                </a14:m>
                <a:r>
                  <a:rPr lang="en-US" sz="2400" dirty="0">
                    <a:solidFill>
                      <a:schemeClr val="tx1"/>
                    </a:solidFill>
                  </a:rPr>
                  <a:t> is the kernel size and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oMath>
                </a14:m>
                <a:r>
                  <a:rPr lang="en-US" sz="2400" dirty="0">
                    <a:solidFill>
                      <a:schemeClr val="tx1"/>
                    </a:solidFill>
                  </a:rPr>
                  <a:t> is the number of input channels</a:t>
                </a:r>
              </a:p>
              <a:p>
                <a:pPr marL="457200" indent="-457200">
                  <a:buFont typeface="Wingdings" panose="05000000000000000000" pitchFamily="2" charset="2"/>
                  <a:buChar char="§"/>
                </a:pPr>
                <a:r>
                  <a:rPr lang="en-US" sz="2400" dirty="0">
                    <a:solidFill>
                      <a:srgbClr val="7030A0"/>
                    </a:solidFill>
                  </a:rPr>
                  <a:t>Bias term or not:</a:t>
                </a:r>
                <a:r>
                  <a:rPr lang="en-US" sz="2400" dirty="0">
                    <a:solidFill>
                      <a:schemeClr val="tx1"/>
                    </a:solidFill>
                  </a:rPr>
                  <a:t> Just like linear layers, we can include a bias term or not. If including a bias term for a convolutional layer, there is one bias parameter for each output channel</a:t>
                </a:r>
              </a:p>
              <a:p>
                <a:r>
                  <a:rPr lang="en-US" dirty="0"/>
                  <a:t>Parameters</a:t>
                </a:r>
                <a:endParaRPr lang="en-US" sz="2400" dirty="0"/>
              </a:p>
              <a:p>
                <a:pPr marL="457200" indent="-457200">
                  <a:buFont typeface="Wingdings" panose="05000000000000000000" pitchFamily="2" charset="2"/>
                  <a:buChar char="§"/>
                </a:pPr>
                <a:r>
                  <a:rPr lang="en-US" sz="2400" dirty="0">
                    <a:solidFill>
                      <a:schemeClr val="tx1"/>
                    </a:solidFill>
                  </a:rPr>
                  <a:t>The contents of every entry in a kernel is a weight parameter. So the total number of parameters for one 2D convolution layer is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oMath>
                </a14:m>
                <a:r>
                  <a:rPr lang="en-US" sz="2400" dirty="0">
                    <a:solidFill>
                      <a:schemeClr val="tx1"/>
                    </a:solidFill>
                  </a:rPr>
                  <a:t> plus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oMath>
                </a14:m>
                <a:r>
                  <a:rPr lang="en-US" sz="2400" dirty="0">
                    <a:solidFill>
                      <a:schemeClr val="tx1"/>
                    </a:solidFill>
                  </a:rPr>
                  <a:t> bias parameters if those are included.</a:t>
                </a:r>
              </a:p>
              <a:p>
                <a:endParaRPr lang="en-US" sz="2400" dirty="0"/>
              </a:p>
            </p:txBody>
          </p:sp>
        </mc:Choice>
        <mc:Fallback>
          <p:sp>
            <p:nvSpPr>
              <p:cNvPr id="6" name="Content Placeholder 5">
                <a:extLst>
                  <a:ext uri="{FF2B5EF4-FFF2-40B4-BE49-F238E27FC236}">
                    <a16:creationId xmlns:a16="http://schemas.microsoft.com/office/drawing/2014/main" id="{7BA5EC4D-B76E-86F6-7BA8-538119ACE952}"/>
                  </a:ext>
                </a:extLst>
              </p:cNvPr>
              <p:cNvSpPr>
                <a:spLocks noGrp="1" noRot="1" noChangeAspect="1" noMove="1" noResize="1" noEditPoints="1" noAdjustHandles="1" noChangeArrowheads="1" noChangeShapeType="1" noTextEdit="1"/>
              </p:cNvSpPr>
              <p:nvPr>
                <p:ph idx="1"/>
              </p:nvPr>
            </p:nvSpPr>
            <p:spPr>
              <a:blipFill>
                <a:blip r:embed="rId2"/>
                <a:stretch>
                  <a:fillRect l="-1217" t="-5090" r="-1043" b="-174251"/>
                </a:stretch>
              </a:blipFill>
            </p:spPr>
            <p:txBody>
              <a:bodyPr/>
              <a:lstStyle/>
              <a:p>
                <a:r>
                  <a:rPr lang="en-US">
                    <a:noFill/>
                  </a:rPr>
                  <a:t> </a:t>
                </a:r>
              </a:p>
            </p:txBody>
          </p:sp>
        </mc:Fallback>
      </mc:AlternateContent>
    </p:spTree>
    <p:extLst>
      <p:ext uri="{BB962C8B-B14F-4D97-AF65-F5344CB8AC3E}">
        <p14:creationId xmlns:p14="http://schemas.microsoft.com/office/powerpoint/2010/main" val="28564699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 (cont.)</a:t>
            </a:r>
          </a:p>
          <a:p>
            <a:pPr marL="457200" indent="-457200">
              <a:buFont typeface="Wingdings" panose="05000000000000000000" pitchFamily="2" charset="2"/>
              <a:buChar char="§"/>
            </a:pPr>
            <a:r>
              <a:rPr lang="en-US" sz="2400" dirty="0">
                <a:solidFill>
                  <a:srgbClr val="7030A0"/>
                </a:solidFill>
              </a:rPr>
              <a:t>Stride: </a:t>
            </a:r>
            <a:r>
              <a:rPr lang="en-US" sz="2400" dirty="0">
                <a:solidFill>
                  <a:schemeClr val="tx1"/>
                </a:solidFill>
              </a:rPr>
              <a:t>How much to shift the kernel over while performing the convolution (usually the same in each direction). A stride of 1 will output and image that is roughly the same size as the input (see padding), while a stride of 2 will produce an image that is 2x smaller in both width and height</a:t>
            </a:r>
          </a:p>
          <a:p>
            <a:pPr marL="457200" indent="-457200">
              <a:buFont typeface="Wingdings" panose="05000000000000000000" pitchFamily="2" charset="2"/>
              <a:buChar char="§"/>
            </a:pPr>
            <a:r>
              <a:rPr lang="en-US" sz="2400" dirty="0">
                <a:solidFill>
                  <a:srgbClr val="7030A0"/>
                </a:solidFill>
              </a:rPr>
              <a:t>Padding: </a:t>
            </a:r>
            <a:r>
              <a:rPr lang="en-US" sz="2400" dirty="0">
                <a:solidFill>
                  <a:schemeClr val="tx1"/>
                </a:solidFill>
              </a:rPr>
              <a:t>Effectively add rows/columns around the input image to deal with (literal) edge cases better. Often used to keep the exact same size output image as the input (with stride=1)</a:t>
            </a:r>
          </a:p>
          <a:p>
            <a:pPr marL="457200" indent="-457200">
              <a:buFont typeface="Wingdings" panose="05000000000000000000" pitchFamily="2" charset="2"/>
              <a:buChar char="§"/>
            </a:pPr>
            <a:r>
              <a:rPr lang="en-US" sz="2400" dirty="0">
                <a:solidFill>
                  <a:srgbClr val="7030A0"/>
                </a:solidFill>
              </a:rPr>
              <a:t>Pooling: </a:t>
            </a:r>
            <a:r>
              <a:rPr lang="en-US" sz="2400" dirty="0">
                <a:solidFill>
                  <a:schemeClr val="tx1"/>
                </a:solidFill>
              </a:rPr>
              <a:t>Average or Max convolutions are just operations to combine pixels and don't have any parameters. Max pooling is more common over average pooling</a:t>
            </a:r>
            <a:endParaRPr lang="en-US" sz="2400" dirty="0"/>
          </a:p>
        </p:txBody>
      </p:sp>
    </p:spTree>
    <p:extLst>
      <p:ext uri="{BB962C8B-B14F-4D97-AF65-F5344CB8AC3E}">
        <p14:creationId xmlns:p14="http://schemas.microsoft.com/office/powerpoint/2010/main" val="32042353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Forward and backward passes</a:t>
            </a:r>
          </a:p>
          <a:p>
            <a:pPr marL="457200" indent="-457200">
              <a:buFont typeface="Wingdings" panose="05000000000000000000" pitchFamily="2" charset="2"/>
              <a:buChar char="§"/>
            </a:pPr>
            <a:r>
              <a:rPr lang="en-US" sz="2400" dirty="0">
                <a:solidFill>
                  <a:srgbClr val="7030A0"/>
                </a:solidFill>
              </a:rPr>
              <a:t>Math: </a:t>
            </a:r>
            <a:r>
              <a:rPr lang="en-US" sz="2400" dirty="0">
                <a:solidFill>
                  <a:schemeClr val="tx1"/>
                </a:solidFill>
              </a:rPr>
              <a:t>Convolutions are just multiplications and additions with a bunch of for-loops, just like the matrix multiplication in linear layers. In fact, convolutions </a:t>
            </a:r>
            <a:r>
              <a:rPr lang="en-US" sz="2400" i="1" dirty="0">
                <a:solidFill>
                  <a:schemeClr val="tx1"/>
                </a:solidFill>
              </a:rPr>
              <a:t>are</a:t>
            </a:r>
            <a:r>
              <a:rPr lang="en-US" sz="2400" dirty="0">
                <a:solidFill>
                  <a:schemeClr val="tx1"/>
                </a:solidFill>
              </a:rPr>
              <a:t> linear layers; they just apply the linear operations to different combinations of input values and weights. Thus, the calculus for backpropagation is essentially the same as a linear layer, just with some reshaping of the data.</a:t>
            </a:r>
          </a:p>
          <a:p>
            <a:pPr marL="457200" indent="-457200">
              <a:buFont typeface="Wingdings" panose="05000000000000000000" pitchFamily="2" charset="2"/>
              <a:buChar char="§"/>
            </a:pPr>
            <a:r>
              <a:rPr lang="en-US" sz="2400" dirty="0">
                <a:solidFill>
                  <a:srgbClr val="7030A0"/>
                </a:solidFill>
              </a:rPr>
              <a:t>Computation: </a:t>
            </a:r>
            <a:r>
              <a:rPr lang="en-US" sz="2400" dirty="0">
                <a:solidFill>
                  <a:schemeClr val="tx1"/>
                </a:solidFill>
              </a:rPr>
              <a:t>Just like linear layers convolutions and pooling layers have a ton of embarrassingly parallel multiplication and addition operations across lots of data. GPUs and more recently TPUs are designed for these operations, making these hardware components essentially for neural net training</a:t>
            </a:r>
            <a:endParaRPr lang="en-US" sz="2400" dirty="0"/>
          </a:p>
        </p:txBody>
      </p:sp>
    </p:spTree>
    <p:extLst>
      <p:ext uri="{BB962C8B-B14F-4D97-AF65-F5344CB8AC3E}">
        <p14:creationId xmlns:p14="http://schemas.microsoft.com/office/powerpoint/2010/main" val="13698139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LeNet</a:t>
            </a:r>
            <a:r>
              <a:rPr lang="en-US" dirty="0"/>
              <a:t> 5, 1998</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r>
              <a:rPr lang="en-US" dirty="0"/>
              <a:t>Input: 1, 32, 32</a:t>
            </a:r>
          </a:p>
          <a:p>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1C00CF"/>
                </a:solidFill>
                <a:effectLst/>
                <a:latin typeface="source-code-pro"/>
              </a:rPr>
              <a:t>),</a:t>
            </a:r>
          </a:p>
          <a:p>
            <a:r>
              <a:rPr lang="en-US" dirty="0">
                <a:solidFill>
                  <a:srgbClr val="1C00CF"/>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16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242424"/>
                </a:solidFill>
                <a:effectLst/>
                <a:latin typeface="source-code-pro"/>
              </a:rPr>
              <a:t>),</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1C00CF"/>
                </a:solidFill>
                <a:effectLst/>
                <a:latin typeface="source-code-pro"/>
              </a:rPr>
              <a:t>)</a:t>
            </a:r>
            <a:br>
              <a:rPr lang="en-US" dirty="0"/>
            </a:br>
            <a:endParaRPr lang="en-US" b="0" i="0" dirty="0">
              <a:solidFill>
                <a:srgbClr val="242424"/>
              </a:solidFill>
              <a:effectLst/>
              <a:latin typeface="source-code-pro"/>
            </a:endParaRPr>
          </a:p>
          <a:p>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120</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84</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10</a:t>
            </a:r>
            <a:r>
              <a:rPr lang="en-US" b="0" i="0" dirty="0">
                <a:solidFill>
                  <a:srgbClr val="242424"/>
                </a:solidFill>
                <a:effectLst/>
                <a:latin typeface="source-code-pro"/>
              </a:rPr>
              <a:t>)</a:t>
            </a:r>
            <a:br>
              <a:rPr lang="en-US" dirty="0"/>
            </a:br>
            <a:endParaRPr lang="en-US" dirty="0"/>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spTree>
    <p:extLst>
      <p:ext uri="{BB962C8B-B14F-4D97-AF65-F5344CB8AC3E}">
        <p14:creationId xmlns:p14="http://schemas.microsoft.com/office/powerpoint/2010/main" val="265286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1AA60D3-A8DF-9947-AAD9-0D2F88B909B9}"/>
            </a:ext>
          </a:extLst>
        </p:cNvPr>
        <p:cNvGrpSpPr/>
        <p:nvPr/>
      </p:nvGrpSpPr>
      <p:grpSpPr>
        <a:xfrm>
          <a:off x="0" y="0"/>
          <a:ext cx="0" cy="0"/>
          <a:chOff x="0" y="0"/>
          <a:chExt cx="0" cy="0"/>
        </a:xfrm>
      </p:grpSpPr>
      <p:sp>
        <p:nvSpPr>
          <p:cNvPr id="113" name="Google Shape;113;p5">
            <a:extLst>
              <a:ext uri="{FF2B5EF4-FFF2-40B4-BE49-F238E27FC236}">
                <a16:creationId xmlns:a16="http://schemas.microsoft.com/office/drawing/2014/main" id="{98CF3DCA-FFBC-0B85-C487-56DEE4197A3E}"/>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Image Features</a:t>
            </a:r>
            <a:endParaRPr dirty="0"/>
          </a:p>
        </p:txBody>
      </p:sp>
      <p:sp>
        <p:nvSpPr>
          <p:cNvPr id="114" name="Google Shape;114;p5">
            <a:extLst>
              <a:ext uri="{FF2B5EF4-FFF2-40B4-BE49-F238E27FC236}">
                <a16:creationId xmlns:a16="http://schemas.microsoft.com/office/drawing/2014/main" id="{5FADCD67-B1F5-C77B-B52C-4682B620CC6C}"/>
              </a:ext>
            </a:extLst>
          </p:cNvPr>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Converting more complex data into a table of numerical values</a:t>
            </a:r>
          </a:p>
          <a:p>
            <a:pPr marL="0" lvl="0" indent="0" algn="l" rtl="0">
              <a:lnSpc>
                <a:spcPct val="90000"/>
              </a:lnSpc>
              <a:spcBef>
                <a:spcPts val="0"/>
              </a:spcBef>
              <a:spcAft>
                <a:spcPts val="0"/>
              </a:spcAft>
              <a:buClr>
                <a:srgbClr val="2F5496"/>
              </a:buClr>
              <a:buSzPts val="2800"/>
              <a:buFont typeface="Noto Sans Symbols"/>
              <a:buNone/>
            </a:pPr>
            <a:r>
              <a:rPr lang="en-US" dirty="0">
                <a:solidFill>
                  <a:schemeClr val="tx1"/>
                </a:solidFill>
              </a:rPr>
              <a:t>Task: Face recognition from image</a:t>
            </a:r>
          </a:p>
        </p:txBody>
      </p:sp>
      <p:pic>
        <p:nvPicPr>
          <p:cNvPr id="2050" name="Picture 2" descr="Corporate Tours – Manhattan Passport">
            <a:extLst>
              <a:ext uri="{FF2B5EF4-FFF2-40B4-BE49-F238E27FC236}">
                <a16:creationId xmlns:a16="http://schemas.microsoft.com/office/drawing/2014/main" id="{62B17EE1-6653-F32B-48E3-CA4ADD5CE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2305050"/>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973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a:t>
            </a:r>
          </a:p>
          <a:p>
            <a:pPr marL="457200" indent="-457200">
              <a:buFont typeface="Wingdings" panose="05000000000000000000" pitchFamily="2" charset="2"/>
              <a:buChar char="§"/>
            </a:pPr>
            <a:r>
              <a:rPr lang="en-US" dirty="0">
                <a:solidFill>
                  <a:schemeClr val="tx1"/>
                </a:solidFill>
              </a:rPr>
              <a:t>Network + Data + Compute</a:t>
            </a:r>
          </a:p>
          <a:p>
            <a:endParaRPr lang="en-US" dirty="0">
              <a:solidFill>
                <a:schemeClr val="tx1"/>
              </a:solidFill>
            </a:endParaRPr>
          </a:p>
          <a:p>
            <a:r>
              <a:rPr lang="en-US" dirty="0"/>
              <a:t>Additional innovations</a:t>
            </a:r>
          </a:p>
          <a:p>
            <a:pPr marL="457200" indent="-457200">
              <a:buFont typeface="Wingdings" panose="05000000000000000000" pitchFamily="2" charset="2"/>
              <a:buChar char="§"/>
            </a:pPr>
            <a:r>
              <a:rPr lang="en-US" dirty="0">
                <a:solidFill>
                  <a:schemeClr val="tx1"/>
                </a:solidFill>
              </a:rPr>
              <a:t>Deep learning toolkits</a:t>
            </a:r>
          </a:p>
          <a:p>
            <a:pPr marL="917575" lvl="2" indent="-457200"/>
            <a:r>
              <a:rPr lang="en-US" sz="2800" dirty="0">
                <a:solidFill>
                  <a:schemeClr val="tx1"/>
                </a:solidFill>
              </a:rPr>
              <a:t>(Caffe</a:t>
            </a:r>
            <a:r>
              <a:rPr lang="en-US" sz="2800" dirty="0">
                <a:solidFill>
                  <a:schemeClr val="tx1"/>
                </a:solidFill>
                <a:sym typeface="Wingdings" panose="05000000000000000000" pitchFamily="2" charset="2"/>
              </a:rPr>
              <a:t>, Torch)  (</a:t>
            </a:r>
            <a:r>
              <a:rPr lang="en-US" sz="2800" dirty="0" err="1">
                <a:solidFill>
                  <a:schemeClr val="tx1"/>
                </a:solidFill>
                <a:sym typeface="Wingdings" panose="05000000000000000000" pitchFamily="2" charset="2"/>
              </a:rPr>
              <a:t>PyTorch</a:t>
            </a:r>
            <a:r>
              <a:rPr lang="en-US" sz="2800" dirty="0">
                <a:solidFill>
                  <a:schemeClr val="tx1"/>
                </a:solidFill>
                <a:sym typeface="Wingdings" panose="05000000000000000000" pitchFamily="2" charset="2"/>
              </a:rPr>
              <a:t>, </a:t>
            </a:r>
            <a:r>
              <a:rPr lang="en-US" sz="2800" dirty="0" err="1">
                <a:solidFill>
                  <a:schemeClr val="tx1"/>
                </a:solidFill>
                <a:sym typeface="Wingdings" panose="05000000000000000000" pitchFamily="2" charset="2"/>
              </a:rPr>
              <a:t>Tensorflow</a:t>
            </a:r>
            <a:r>
              <a:rPr lang="en-US" sz="2800" dirty="0">
                <a:solidFill>
                  <a:schemeClr val="tx1"/>
                </a:solidFill>
                <a:sym typeface="Wingdings" panose="05000000000000000000" pitchFamily="2" charset="2"/>
              </a:rPr>
              <a:t>)</a:t>
            </a:r>
          </a:p>
          <a:p>
            <a:pPr marL="917575" lvl="2" indent="-457200"/>
            <a:r>
              <a:rPr lang="en-US" sz="2800" dirty="0"/>
              <a:t>"Model zoos"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Residual connections (</a:t>
            </a:r>
            <a:r>
              <a:rPr lang="en-US" dirty="0" err="1">
                <a:solidFill>
                  <a:schemeClr val="tx1"/>
                </a:solidFill>
              </a:rPr>
              <a:t>ResNet</a:t>
            </a:r>
            <a:r>
              <a:rPr lang="en-US" dirty="0">
                <a:solidFill>
                  <a:schemeClr val="tx1"/>
                </a:solidFill>
              </a:rPr>
              <a:t>)</a:t>
            </a:r>
          </a:p>
          <a:p>
            <a:pPr marL="917575" lvl="2" indent="-457200"/>
            <a:r>
              <a:rPr lang="en-US" sz="2800" dirty="0">
                <a:solidFill>
                  <a:schemeClr val="tx1"/>
                </a:solidFill>
              </a:rPr>
              <a:t>(aka skip connections)</a:t>
            </a:r>
            <a:endParaRPr lang="en-US" sz="2800" dirty="0">
              <a:solidFill>
                <a:schemeClr val="tx1"/>
              </a:solidFill>
              <a:sym typeface="Wingdings" panose="05000000000000000000" pitchFamily="2" charset="2"/>
            </a:endParaRPr>
          </a:p>
          <a:p>
            <a:pPr marL="917575" lvl="2" indent="-457200"/>
            <a:r>
              <a:rPr lang="en-US" sz="2800" dirty="0">
                <a:solidFill>
                  <a:schemeClr val="tx1"/>
                </a:solidFill>
                <a:sym typeface="Wingdings" panose="05000000000000000000" pitchFamily="2" charset="2"/>
              </a:rPr>
              <a:t>Shortcuts for information flow (forward and backward) </a:t>
            </a:r>
            <a:endParaRPr lang="en-US" dirty="0">
              <a:solidFill>
                <a:schemeClr val="tx1"/>
              </a:solidFill>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9451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8F5B11DD-327D-F642-A647-06D3AEDC4779}"/>
            </a:ext>
          </a:extLst>
        </p:cNvPr>
        <p:cNvGrpSpPr/>
        <p:nvPr/>
      </p:nvGrpSpPr>
      <p:grpSpPr>
        <a:xfrm>
          <a:off x="0" y="0"/>
          <a:ext cx="0" cy="0"/>
          <a:chOff x="0" y="0"/>
          <a:chExt cx="0" cy="0"/>
        </a:xfrm>
      </p:grpSpPr>
      <p:pic>
        <p:nvPicPr>
          <p:cNvPr id="112" name="Google Shape;112;p5" descr="Diagram&#10;&#10;Description automatically generated">
            <a:extLst>
              <a:ext uri="{FF2B5EF4-FFF2-40B4-BE49-F238E27FC236}">
                <a16:creationId xmlns:a16="http://schemas.microsoft.com/office/drawing/2014/main" id="{7634D4F3-2BAB-DE47-15D8-B35E803B5184}"/>
              </a:ext>
            </a:extLst>
          </p:cNvPr>
          <p:cNvPicPr preferRelativeResize="0"/>
          <p:nvPr/>
        </p:nvPicPr>
        <p:blipFill rotWithShape="1">
          <a:blip r:embed="rId3">
            <a:alphaModFix/>
          </a:blip>
          <a:srcRect/>
          <a:stretch/>
        </p:blipFill>
        <p:spPr>
          <a:xfrm>
            <a:off x="2154573" y="500355"/>
            <a:ext cx="8391525" cy="6248400"/>
          </a:xfrm>
          <a:prstGeom prst="rect">
            <a:avLst/>
          </a:prstGeom>
          <a:noFill/>
          <a:ln>
            <a:noFill/>
          </a:ln>
        </p:spPr>
      </p:pic>
      <p:sp>
        <p:nvSpPr>
          <p:cNvPr id="113" name="Google Shape;113;p5">
            <a:extLst>
              <a:ext uri="{FF2B5EF4-FFF2-40B4-BE49-F238E27FC236}">
                <a16:creationId xmlns:a16="http://schemas.microsoft.com/office/drawing/2014/main" id="{46EFDF01-2E0D-F10E-495F-5F96F3308E42}"/>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t>Image Features</a:t>
            </a:r>
            <a:endParaRPr dirty="0"/>
          </a:p>
        </p:txBody>
      </p:sp>
      <p:sp>
        <p:nvSpPr>
          <p:cNvPr id="114" name="Google Shape;114;p5">
            <a:extLst>
              <a:ext uri="{FF2B5EF4-FFF2-40B4-BE49-F238E27FC236}">
                <a16:creationId xmlns:a16="http://schemas.microsoft.com/office/drawing/2014/main" id="{69501EA0-75F2-9312-15A6-5074A3363095}"/>
              </a:ext>
            </a:extLst>
          </p:cNvPr>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err="1"/>
              <a:t>Keypoints</a:t>
            </a:r>
            <a:endParaRPr dirty="0"/>
          </a:p>
        </p:txBody>
      </p:sp>
      <p:sp>
        <p:nvSpPr>
          <p:cNvPr id="115" name="Google Shape;115;p5">
            <a:extLst>
              <a:ext uri="{FF2B5EF4-FFF2-40B4-BE49-F238E27FC236}">
                <a16:creationId xmlns:a16="http://schemas.microsoft.com/office/drawing/2014/main" id="{97327BF9-3CD6-22BF-EE5A-59DC1DE21C3C}"/>
              </a:ext>
            </a:extLst>
          </p:cNvPr>
          <p:cNvSpPr txBox="1"/>
          <p:nvPr/>
        </p:nvSpPr>
        <p:spPr>
          <a:xfrm>
            <a:off x="552099" y="6462290"/>
            <a:ext cx="409855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600"/>
              <a:buFont typeface="Calibri"/>
              <a:buNone/>
              <a:tabLst/>
              <a:defRPr/>
            </a:pPr>
            <a:r>
              <a:rPr kumimoji="0" lang="en-US" sz="1600" b="0" i="0" u="none" strike="noStrike" kern="0" cap="none" spc="0" normalizeH="0" baseline="0" noProof="0" dirty="0">
                <a:ln>
                  <a:noFill/>
                </a:ln>
                <a:solidFill>
                  <a:srgbClr val="7F7F7F"/>
                </a:solidFill>
                <a:effectLst/>
                <a:uLnTx/>
                <a:uFillTx/>
                <a:latin typeface="Calibri"/>
                <a:ea typeface="Calibri"/>
                <a:cs typeface="Calibri"/>
                <a:sym typeface="Calibri"/>
              </a:rPr>
              <a:t>Image credit: https://arxiv.org/abs/1901.10436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0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0CC3F9-7E34-3706-BFDA-EE6BEF6D8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2949F-50B1-5AE8-E42E-FD64EEC41F6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48DFA7FD-D7FC-DD72-3AD9-D5F85061D19D}"/>
              </a:ext>
            </a:extLst>
          </p:cNvPr>
          <p:cNvSpPr>
            <a:spLocks noGrp="1"/>
          </p:cNvSpPr>
          <p:nvPr>
            <p:ph idx="1"/>
          </p:nvPr>
        </p:nvSpPr>
        <p:spPr>
          <a:xfrm>
            <a:off x="552099" y="1113178"/>
            <a:ext cx="10904448" cy="5671080"/>
          </a:xfrm>
        </p:spPr>
        <p:txBody>
          <a:bodyPr/>
          <a:lstStyle/>
          <a:p>
            <a:r>
              <a:rPr lang="en-US" dirty="0"/>
              <a:t>Face recognition</a:t>
            </a:r>
          </a:p>
        </p:txBody>
      </p:sp>
      <p:pic>
        <p:nvPicPr>
          <p:cNvPr id="4" name="Picture 2" descr="Image result for face dataset">
            <a:extLst>
              <a:ext uri="{FF2B5EF4-FFF2-40B4-BE49-F238E27FC236}">
                <a16:creationId xmlns:a16="http://schemas.microsoft.com/office/drawing/2014/main" id="{15B20417-F92B-1A54-39E6-B6D547ABF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618" t="-1" b="62425"/>
          <a:stretch/>
        </p:blipFill>
        <p:spPr bwMode="auto">
          <a:xfrm>
            <a:off x="5805350" y="1325100"/>
            <a:ext cx="5981838" cy="502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77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8FE80-6F4F-6A12-E4DA-2A5170702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83C6F-118F-8EC4-AD28-01655D279B2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858AF166-A363-7F9D-80B1-FD1F2E8E98A4}"/>
              </a:ext>
            </a:extLst>
          </p:cNvPr>
          <p:cNvSpPr>
            <a:spLocks noGrp="1"/>
          </p:cNvSpPr>
          <p:nvPr>
            <p:ph idx="1"/>
          </p:nvPr>
        </p:nvSpPr>
        <p:spPr>
          <a:xfrm>
            <a:off x="552099" y="1113178"/>
            <a:ext cx="10904448" cy="5671080"/>
          </a:xfrm>
        </p:spPr>
        <p:txBody>
          <a:bodyPr/>
          <a:lstStyle/>
          <a:p>
            <a:r>
              <a:rPr lang="en-US" dirty="0"/>
              <a:t>Animal Classification</a:t>
            </a:r>
          </a:p>
        </p:txBody>
      </p:sp>
      <p:pic>
        <p:nvPicPr>
          <p:cNvPr id="4" name="Picture 2">
            <a:extLst>
              <a:ext uri="{FF2B5EF4-FFF2-40B4-BE49-F238E27FC236}">
                <a16:creationId xmlns:a16="http://schemas.microsoft.com/office/drawing/2014/main" id="{86307430-CDDF-1397-683F-3355FF3DE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47" y="1601269"/>
            <a:ext cx="10515600" cy="4508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D5B234-697F-B12F-C7CE-4A7CB0F0A02E}"/>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ImageNet</a:t>
            </a:r>
          </a:p>
        </p:txBody>
      </p:sp>
    </p:spTree>
    <p:extLst>
      <p:ext uri="{BB962C8B-B14F-4D97-AF65-F5344CB8AC3E}">
        <p14:creationId xmlns:p14="http://schemas.microsoft.com/office/powerpoint/2010/main" val="335017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3115-4C29-C942-6474-EA3107410ED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659A223-3955-253F-9EF4-271CAFC6AFC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452315" y="2509422"/>
            <a:ext cx="11287369" cy="3784491"/>
          </a:xfrm>
          <a:prstGeom prst="rect">
            <a:avLst/>
          </a:prstGeom>
        </p:spPr>
      </p:pic>
      <p:sp>
        <p:nvSpPr>
          <p:cNvPr id="2" name="Title 1">
            <a:extLst>
              <a:ext uri="{FF2B5EF4-FFF2-40B4-BE49-F238E27FC236}">
                <a16:creationId xmlns:a16="http://schemas.microsoft.com/office/drawing/2014/main" id="{98232540-DED4-06E2-D4CA-2DB8C40BE3F3}"/>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B7D52F93-E18D-29E4-784E-9D31975947C9}"/>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8618DCD1-3FF3-B9EA-63B4-4A98511FE20D}"/>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spTree>
    <p:extLst>
      <p:ext uri="{BB962C8B-B14F-4D97-AF65-F5344CB8AC3E}">
        <p14:creationId xmlns:p14="http://schemas.microsoft.com/office/powerpoint/2010/main" val="384179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ADC0-8B30-54B4-F09D-05A8E6C7E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CBCAB-A794-AD1E-BD29-0AF32F4C5662}"/>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57B5002C-5144-3177-5106-1A979F35B341}"/>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EB4C57D8-D0B5-D6E0-FFD7-5A7375805A34}"/>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F3B1F597-1EEA-D7EE-FDD9-57ACD1CC16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552098" y="3275875"/>
            <a:ext cx="7826905" cy="2624247"/>
          </a:xfrm>
          <a:prstGeom prst="rect">
            <a:avLst/>
          </a:prstGeom>
        </p:spPr>
      </p:pic>
    </p:spTree>
    <p:extLst>
      <p:ext uri="{BB962C8B-B14F-4D97-AF65-F5344CB8AC3E}">
        <p14:creationId xmlns:p14="http://schemas.microsoft.com/office/powerpoint/2010/main" val="209055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9BC8F-A31E-FE84-5DD6-786604DDC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10466-086A-F14D-0487-2DDAAE6F3DB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9893E15C-E815-4EF2-8B73-BBF15513DAAE}"/>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Convolutional neural nets</a:t>
            </a:r>
          </a:p>
        </p:txBody>
      </p:sp>
      <p:sp>
        <p:nvSpPr>
          <p:cNvPr id="6" name="TextBox 5">
            <a:extLst>
              <a:ext uri="{FF2B5EF4-FFF2-40B4-BE49-F238E27FC236}">
                <a16:creationId xmlns:a16="http://schemas.microsoft.com/office/drawing/2014/main" id="{C802F0EE-AA8A-30A3-8A51-165D2A783560}"/>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99EF83BB-9E9F-9524-2F8E-4EB4E821E68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contrast="-50000"/>
                    </a14:imgEffect>
                  </a14:imgLayer>
                </a14:imgProps>
              </a:ext>
            </a:extLst>
          </a:blip>
          <a:srcRect r="49659"/>
          <a:stretch/>
        </p:blipFill>
        <p:spPr>
          <a:xfrm>
            <a:off x="552098" y="3275874"/>
            <a:ext cx="3940171" cy="2624247"/>
          </a:xfrm>
          <a:prstGeom prst="rect">
            <a:avLst/>
          </a:prstGeom>
        </p:spPr>
      </p:pic>
    </p:spTree>
    <p:extLst>
      <p:ext uri="{BB962C8B-B14F-4D97-AF65-F5344CB8AC3E}">
        <p14:creationId xmlns:p14="http://schemas.microsoft.com/office/powerpoint/2010/main" val="1385935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2F70-0217-FE5A-857C-7B473F5DD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B314E-6810-19CA-20DA-3C1F992F40F2}"/>
              </a:ext>
            </a:extLst>
          </p:cNvPr>
          <p:cNvSpPr>
            <a:spLocks noGrp="1"/>
          </p:cNvSpPr>
          <p:nvPr>
            <p:ph type="title"/>
          </p:nvPr>
        </p:nvSpPr>
        <p:spPr/>
        <p:txBody>
          <a:bodyPr/>
          <a:lstStyle/>
          <a:p>
            <a:r>
              <a:rPr lang="en-US" dirty="0"/>
              <a:t>Image Features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9A26EBF-0EDA-A4C9-B2F0-106E7648A93D}"/>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Self-supervised, e.g. autoencoders</a:t>
                </a:r>
              </a:p>
              <a:p>
                <a:r>
                  <a:rPr lang="en-US" dirty="0">
                    <a:solidFill>
                      <a:schemeClr val="tx1"/>
                    </a:solidFill>
                  </a:rPr>
                  <a:t>          Image </a:t>
                </a:r>
                <a:r>
                  <a:rPr lang="en-US" dirty="0">
                    <a:solidFill>
                      <a:schemeClr val="tx1"/>
                    </a:solidFill>
                    <a:sym typeface="Wingdings" panose="05000000000000000000" pitchFamily="2" charset="2"/>
                  </a:rPr>
                  <a:t> </a:t>
                </a:r>
                <a14:m>
                  <m:oMath xmlns:m="http://schemas.openxmlformats.org/officeDocument/2006/math">
                    <m:d>
                      <m:dPr>
                        <m:begChr m:val="["/>
                        <m:endChr m:val="]"/>
                        <m:ctrlPr>
                          <a:rPr lang="en-US" b="0" i="1" dirty="0" smtClean="0">
                            <a:solidFill>
                              <a:schemeClr val="tx1"/>
                            </a:solidFill>
                            <a:latin typeface="Cambria Math" panose="02040503050406030204" pitchFamily="18" charset="0"/>
                            <a:sym typeface="Wingdings" panose="05000000000000000000" pitchFamily="2" charset="2"/>
                          </a:rPr>
                        </m:ctrlPr>
                      </m:dPr>
                      <m:e>
                        <m:eqArr>
                          <m:eqArrPr>
                            <m:ctrlPr>
                              <a:rPr lang="en-US" b="0" i="1" dirty="0" smtClean="0">
                                <a:solidFill>
                                  <a:schemeClr val="tx1"/>
                                </a:solidFill>
                                <a:latin typeface="Cambria Math" panose="02040503050406030204" pitchFamily="18" charset="0"/>
                                <a:sym typeface="Wingdings" panose="05000000000000000000" pitchFamily="2" charset="2"/>
                              </a:rPr>
                            </m:ctrlPr>
                          </m:eqArrPr>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1</m:t>
                                </m:r>
                              </m:sub>
                            </m:sSub>
                          </m:e>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2</m:t>
                                </m:r>
                              </m:sub>
                            </m:sSub>
                          </m:e>
                        </m:eqArr>
                      </m:e>
                    </m:d>
                  </m:oMath>
                </a14:m>
                <a:r>
                  <a:rPr lang="en-US" dirty="0">
                    <a:solidFill>
                      <a:schemeClr val="tx1"/>
                    </a:solidFill>
                    <a:sym typeface="Wingdings" panose="05000000000000000000" pitchFamily="2" charset="2"/>
                  </a:rPr>
                  <a:t>  Image</a:t>
                </a:r>
              </a:p>
              <a:p>
                <a:endParaRPr lang="en-US" dirty="0">
                  <a:solidFill>
                    <a:schemeClr val="tx1"/>
                  </a:solidFill>
                </a:endParaRPr>
              </a:p>
            </p:txBody>
          </p:sp>
        </mc:Choice>
        <mc:Fallback>
          <p:sp>
            <p:nvSpPr>
              <p:cNvPr id="3" name="Content Placeholder 2">
                <a:extLst>
                  <a:ext uri="{FF2B5EF4-FFF2-40B4-BE49-F238E27FC236}">
                    <a16:creationId xmlns:a16="http://schemas.microsoft.com/office/drawing/2014/main" id="{19A26EBF-0EDA-A4C9-B2F0-106E7648A93D}"/>
                  </a:ext>
                </a:extLst>
              </p:cNvPr>
              <p:cNvSpPr>
                <a:spLocks noGrp="1" noRot="1" noChangeAspect="1" noMove="1" noResize="1" noEditPoints="1" noAdjustHandles="1" noChangeArrowheads="1" noChangeShapeType="1" noTextEdit="1"/>
              </p:cNvSpPr>
              <p:nvPr>
                <p:ph idx="1"/>
              </p:nvPr>
            </p:nvSpPr>
            <p:spPr>
              <a:xfrm>
                <a:off x="552099" y="1113178"/>
                <a:ext cx="10904448" cy="5671080"/>
              </a:xfrm>
              <a:blipFill>
                <a:blip r:embed="rId2"/>
                <a:stretch>
                  <a:fillRect l="-1174" t="-18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41CCE1A-2801-385E-272B-AA4E129EECEB}"/>
              </a:ext>
            </a:extLst>
          </p:cNvPr>
          <p:cNvPicPr>
            <a:picLocks noChangeAspect="1"/>
          </p:cNvPicPr>
          <p:nvPr/>
        </p:nvPicPr>
        <p:blipFill>
          <a:blip r:embed="rId3"/>
          <a:stretch>
            <a:fillRect/>
          </a:stretch>
        </p:blipFill>
        <p:spPr>
          <a:xfrm>
            <a:off x="6914595" y="967073"/>
            <a:ext cx="4725306" cy="4720976"/>
          </a:xfrm>
          <a:prstGeom prst="rect">
            <a:avLst/>
          </a:prstGeom>
          <a:ln w="12700">
            <a:solidFill>
              <a:schemeClr val="tx1"/>
            </a:solidFill>
          </a:ln>
        </p:spPr>
      </p:pic>
      <p:pic>
        <p:nvPicPr>
          <p:cNvPr id="5" name="Picture 4">
            <a:extLst>
              <a:ext uri="{FF2B5EF4-FFF2-40B4-BE49-F238E27FC236}">
                <a16:creationId xmlns:a16="http://schemas.microsoft.com/office/drawing/2014/main" id="{B42FBD08-FFDC-305B-F544-AF7C48B92D6F}"/>
              </a:ext>
            </a:extLst>
          </p:cNvPr>
          <p:cNvPicPr>
            <a:picLocks noChangeAspect="1"/>
          </p:cNvPicPr>
          <p:nvPr/>
        </p:nvPicPr>
        <p:blipFill>
          <a:blip r:embed="rId4"/>
          <a:stretch>
            <a:fillRect/>
          </a:stretch>
        </p:blipFill>
        <p:spPr>
          <a:xfrm>
            <a:off x="719173" y="3233213"/>
            <a:ext cx="591851" cy="634126"/>
          </a:xfrm>
          <a:prstGeom prst="rect">
            <a:avLst/>
          </a:prstGeom>
        </p:spPr>
      </p:pic>
      <p:sp>
        <p:nvSpPr>
          <p:cNvPr id="6" name="TextBox 5">
            <a:extLst>
              <a:ext uri="{FF2B5EF4-FFF2-40B4-BE49-F238E27FC236}">
                <a16:creationId xmlns:a16="http://schemas.microsoft.com/office/drawing/2014/main" id="{B85BD0BF-9A90-8F36-10AE-71CA9D6844C7}"/>
              </a:ext>
            </a:extLst>
          </p:cNvPr>
          <p:cNvSpPr txBox="1"/>
          <p:nvPr/>
        </p:nvSpPr>
        <p:spPr>
          <a:xfrm>
            <a:off x="552099" y="6097805"/>
            <a:ext cx="103594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https://cs.stanford.edu/people/karpathy/convnetjs/demo/autoencoder.html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698568E7-0460-E666-A41F-98B0B7820005}"/>
              </a:ext>
            </a:extLst>
          </p:cNvPr>
          <p:cNvSpPr/>
          <p:nvPr/>
        </p:nvSpPr>
        <p:spPr>
          <a:xfrm rot="5400000">
            <a:off x="1594558"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8" name="Trapezoid 7">
            <a:extLst>
              <a:ext uri="{FF2B5EF4-FFF2-40B4-BE49-F238E27FC236}">
                <a16:creationId xmlns:a16="http://schemas.microsoft.com/office/drawing/2014/main" id="{8B78D4C8-DAF7-1CE7-BFDE-A7D9E7BB4B28}"/>
              </a:ext>
            </a:extLst>
          </p:cNvPr>
          <p:cNvSpPr/>
          <p:nvPr/>
        </p:nvSpPr>
        <p:spPr>
          <a:xfrm rot="16200000">
            <a:off x="3743846"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pic>
        <p:nvPicPr>
          <p:cNvPr id="9" name="Picture 8">
            <a:extLst>
              <a:ext uri="{FF2B5EF4-FFF2-40B4-BE49-F238E27FC236}">
                <a16:creationId xmlns:a16="http://schemas.microsoft.com/office/drawing/2014/main" id="{877D9568-4480-A683-0243-612B06C1964B}"/>
              </a:ext>
            </a:extLst>
          </p:cNvPr>
          <p:cNvPicPr>
            <a:picLocks noChangeAspect="1"/>
          </p:cNvPicPr>
          <p:nvPr/>
        </p:nvPicPr>
        <p:blipFill>
          <a:blip r:embed="rId6"/>
          <a:stretch>
            <a:fillRect/>
          </a:stretch>
        </p:blipFill>
        <p:spPr>
          <a:xfrm>
            <a:off x="708694" y="4653307"/>
            <a:ext cx="592934" cy="624985"/>
          </a:xfrm>
          <a:prstGeom prst="rect">
            <a:avLst/>
          </a:prstGeom>
        </p:spPr>
      </p:pic>
      <p:pic>
        <p:nvPicPr>
          <p:cNvPr id="10" name="Picture 9">
            <a:extLst>
              <a:ext uri="{FF2B5EF4-FFF2-40B4-BE49-F238E27FC236}">
                <a16:creationId xmlns:a16="http://schemas.microsoft.com/office/drawing/2014/main" id="{1F5D30DE-C60D-A1B9-F61B-D457D6DE4F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5955" y="4653307"/>
            <a:ext cx="608018" cy="599911"/>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A4CF978-4D9B-A714-16EB-DA14CB187E0C}"/>
                  </a:ext>
                </a:extLst>
              </p:cNvPr>
              <p:cNvSpPr txBox="1"/>
              <p:nvPr/>
            </p:nvSpPr>
            <p:spPr>
              <a:xfrm>
                <a:off x="2759676" y="4653307"/>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1" name="TextBox 10">
                <a:extLst>
                  <a:ext uri="{FF2B5EF4-FFF2-40B4-BE49-F238E27FC236}">
                    <a16:creationId xmlns:a16="http://schemas.microsoft.com/office/drawing/2014/main" id="{6A4CF978-4D9B-A714-16EB-DA14CB187E0C}"/>
                  </a:ext>
                </a:extLst>
              </p:cNvPr>
              <p:cNvSpPr txBox="1">
                <a:spLocks noRot="1" noChangeAspect="1" noMove="1" noResize="1" noEditPoints="1" noAdjustHandles="1" noChangeArrowheads="1" noChangeShapeType="1" noTextEdit="1"/>
              </p:cNvSpPr>
              <p:nvPr/>
            </p:nvSpPr>
            <p:spPr>
              <a:xfrm>
                <a:off x="2759676" y="4653307"/>
                <a:ext cx="836307" cy="806759"/>
              </a:xfrm>
              <a:prstGeom prst="rect">
                <a:avLst/>
              </a:prstGeom>
              <a:blipFill>
                <a:blip r:embed="rId8"/>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2625D83-DEA7-5D50-2B6D-C72D13D90C6B}"/>
              </a:ext>
            </a:extLst>
          </p:cNvPr>
          <p:cNvPicPr>
            <a:picLocks noChangeAspect="1"/>
          </p:cNvPicPr>
          <p:nvPr/>
        </p:nvPicPr>
        <p:blipFill>
          <a:blip r:embed="rId4"/>
          <a:stretch>
            <a:fillRect/>
          </a:stretch>
        </p:blipFill>
        <p:spPr>
          <a:xfrm>
            <a:off x="4905955" y="3233213"/>
            <a:ext cx="591851" cy="634126"/>
          </a:xfrm>
          <a:prstGeom prst="rect">
            <a:avLst/>
          </a:prstGeom>
        </p:spPr>
      </p:pic>
      <p:sp>
        <p:nvSpPr>
          <p:cNvPr id="13" name="Trapezoid 12">
            <a:extLst>
              <a:ext uri="{FF2B5EF4-FFF2-40B4-BE49-F238E27FC236}">
                <a16:creationId xmlns:a16="http://schemas.microsoft.com/office/drawing/2014/main" id="{38A3D2BB-C971-05A3-ECBB-C2816FD30D69}"/>
              </a:ext>
            </a:extLst>
          </p:cNvPr>
          <p:cNvSpPr/>
          <p:nvPr/>
        </p:nvSpPr>
        <p:spPr>
          <a:xfrm rot="5400000">
            <a:off x="1594558"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14" name="Trapezoid 13">
            <a:extLst>
              <a:ext uri="{FF2B5EF4-FFF2-40B4-BE49-F238E27FC236}">
                <a16:creationId xmlns:a16="http://schemas.microsoft.com/office/drawing/2014/main" id="{D7998B21-A90F-3A90-6605-17D7DF14233F}"/>
              </a:ext>
            </a:extLst>
          </p:cNvPr>
          <p:cNvSpPr/>
          <p:nvPr/>
        </p:nvSpPr>
        <p:spPr>
          <a:xfrm rot="16200000">
            <a:off x="3743846"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4E1E619-9EDE-E17D-AA4B-3C297080263F}"/>
                  </a:ext>
                </a:extLst>
              </p:cNvPr>
              <p:cNvSpPr txBox="1"/>
              <p:nvPr/>
            </p:nvSpPr>
            <p:spPr>
              <a:xfrm>
                <a:off x="2726056" y="3237784"/>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5" name="TextBox 14">
                <a:extLst>
                  <a:ext uri="{FF2B5EF4-FFF2-40B4-BE49-F238E27FC236}">
                    <a16:creationId xmlns:a16="http://schemas.microsoft.com/office/drawing/2014/main" id="{54E1E619-9EDE-E17D-AA4B-3C297080263F}"/>
                  </a:ext>
                </a:extLst>
              </p:cNvPr>
              <p:cNvSpPr txBox="1">
                <a:spLocks noRot="1" noChangeAspect="1" noMove="1" noResize="1" noEditPoints="1" noAdjustHandles="1" noChangeArrowheads="1" noChangeShapeType="1" noTextEdit="1"/>
              </p:cNvSpPr>
              <p:nvPr/>
            </p:nvSpPr>
            <p:spPr>
              <a:xfrm>
                <a:off x="2726056" y="3237784"/>
                <a:ext cx="836307" cy="806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A8D15DB-B694-B735-BCC8-18EFA53611B4}"/>
                  </a:ext>
                </a:extLst>
              </p:cNvPr>
              <p:cNvSpPr txBox="1"/>
              <p:nvPr/>
            </p:nvSpPr>
            <p:spPr>
              <a:xfrm>
                <a:off x="9144786" y="5600540"/>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i="1" dirty="0">
                              <a:latin typeface="Cambria Math" panose="02040503050406030204" pitchFamily="18" charset="0"/>
                              <a:sym typeface="Wingdings" panose="05000000000000000000" pitchFamily="2" charset="2"/>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6" name="TextBox 15">
                <a:extLst>
                  <a:ext uri="{FF2B5EF4-FFF2-40B4-BE49-F238E27FC236}">
                    <a16:creationId xmlns:a16="http://schemas.microsoft.com/office/drawing/2014/main" id="{BA8D15DB-B694-B735-BCC8-18EFA53611B4}"/>
                  </a:ext>
                </a:extLst>
              </p:cNvPr>
              <p:cNvSpPr txBox="1">
                <a:spLocks noRot="1" noChangeAspect="1" noMove="1" noResize="1" noEditPoints="1" noAdjustHandles="1" noChangeArrowheads="1" noChangeShapeType="1" noTextEdit="1"/>
              </p:cNvSpPr>
              <p:nvPr/>
            </p:nvSpPr>
            <p:spPr>
              <a:xfrm>
                <a:off x="9144786" y="5600540"/>
                <a:ext cx="836307"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AF2BED0-0578-511B-0A29-709EE2BA5B8E}"/>
                  </a:ext>
                </a:extLst>
              </p:cNvPr>
              <p:cNvSpPr txBox="1"/>
              <p:nvPr/>
            </p:nvSpPr>
            <p:spPr>
              <a:xfrm>
                <a:off x="6276042" y="2823279"/>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b="0" i="1" dirty="0" smtClean="0">
                              <a:latin typeface="Cambria Math" panose="02040503050406030204" pitchFamily="18" charset="0"/>
                              <a:sym typeface="Wingdings" panose="05000000000000000000" pitchFamily="2" charset="2"/>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7" name="TextBox 16">
                <a:extLst>
                  <a:ext uri="{FF2B5EF4-FFF2-40B4-BE49-F238E27FC236}">
                    <a16:creationId xmlns:a16="http://schemas.microsoft.com/office/drawing/2014/main" id="{AAF2BED0-0578-511B-0A29-709EE2BA5B8E}"/>
                  </a:ext>
                </a:extLst>
              </p:cNvPr>
              <p:cNvSpPr txBox="1">
                <a:spLocks noRot="1" noChangeAspect="1" noMove="1" noResize="1" noEditPoints="1" noAdjustHandles="1" noChangeArrowheads="1" noChangeShapeType="1" noTextEdit="1"/>
              </p:cNvSpPr>
              <p:nvPr/>
            </p:nvSpPr>
            <p:spPr>
              <a:xfrm>
                <a:off x="6276042" y="2823279"/>
                <a:ext cx="836307" cy="58477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02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346-0179-4564-B040-8998A77AC98A}"/>
              </a:ext>
            </a:extLst>
          </p:cNvPr>
          <p:cNvSpPr>
            <a:spLocks noGrp="1"/>
          </p:cNvSpPr>
          <p:nvPr>
            <p:ph type="title"/>
          </p:nvPr>
        </p:nvSpPr>
        <p:spPr/>
        <p:txBody>
          <a:bodyPr/>
          <a:lstStyle/>
          <a:p>
            <a:r>
              <a:rPr lang="en-US" dirty="0"/>
              <a:t>Computer Vision</a:t>
            </a:r>
          </a:p>
        </p:txBody>
      </p:sp>
      <p:sp>
        <p:nvSpPr>
          <p:cNvPr id="3" name="Text Placeholder 2">
            <a:extLst>
              <a:ext uri="{FF2B5EF4-FFF2-40B4-BE49-F238E27FC236}">
                <a16:creationId xmlns:a16="http://schemas.microsoft.com/office/drawing/2014/main" id="{0722F4E3-FBF4-42FE-86C3-1CCDCE70E57E}"/>
              </a:ext>
            </a:extLst>
          </p:cNvPr>
          <p:cNvSpPr>
            <a:spLocks noGrp="1"/>
          </p:cNvSpPr>
          <p:nvPr>
            <p:ph type="body" idx="1"/>
          </p:nvPr>
        </p:nvSpPr>
        <p:spPr/>
        <p:txBody>
          <a:bodyPr/>
          <a:lstStyle/>
          <a:p>
            <a:r>
              <a:rPr lang="en-US" sz="3600" dirty="0">
                <a:solidFill>
                  <a:schemeClr val="accent1">
                    <a:lumMod val="75000"/>
                  </a:schemeClr>
                </a:solidFill>
              </a:rPr>
              <a:t>Image in </a:t>
            </a:r>
            <a:r>
              <a:rPr lang="en-US" sz="3600" dirty="0">
                <a:solidFill>
                  <a:schemeClr val="accent1">
                    <a:lumMod val="75000"/>
                  </a:schemeClr>
                </a:solidFill>
                <a:sym typeface="Wingdings" panose="05000000000000000000" pitchFamily="2" charset="2"/>
              </a:rPr>
              <a:t> information out</a:t>
            </a:r>
            <a:endParaRPr lang="en-US" sz="3600" dirty="0">
              <a:solidFill>
                <a:schemeClr val="accent1">
                  <a:lumMod val="75000"/>
                </a:schemeClr>
              </a:solidFill>
            </a:endParaRPr>
          </a:p>
        </p:txBody>
      </p:sp>
    </p:spTree>
    <p:extLst>
      <p:ext uri="{BB962C8B-B14F-4D97-AF65-F5344CB8AC3E}">
        <p14:creationId xmlns:p14="http://schemas.microsoft.com/office/powerpoint/2010/main" val="3460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Neural Networks for Images</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p:txBody>
          <a:bodyPr/>
          <a:lstStyle/>
          <a:p>
            <a:pPr marL="514350" indent="-514350">
              <a:lnSpc>
                <a:spcPct val="150000"/>
              </a:lnSpc>
              <a:buFont typeface="+mj-lt"/>
              <a:buAutoNum type="arabicPeriod"/>
            </a:pPr>
            <a:r>
              <a:rPr lang="en-US" dirty="0">
                <a:hlinkClick r:id="rId2" action="ppaction://hlinksldjump"/>
              </a:rPr>
              <a:t>Image features</a:t>
            </a:r>
            <a:endParaRPr lang="en-US" dirty="0"/>
          </a:p>
          <a:p>
            <a:pPr marL="514350" indent="-514350">
              <a:lnSpc>
                <a:spcPct val="150000"/>
              </a:lnSpc>
              <a:buFont typeface="+mj-lt"/>
              <a:buAutoNum type="arabicPeriod"/>
            </a:pPr>
            <a:r>
              <a:rPr lang="en-US" dirty="0">
                <a:hlinkClick r:id="rId3" action="ppaction://hlinksldjump"/>
              </a:rPr>
              <a:t>Computer vision tasks</a:t>
            </a:r>
            <a:endParaRPr lang="en-US" dirty="0"/>
          </a:p>
          <a:p>
            <a:pPr marL="514350" indent="-514350">
              <a:lnSpc>
                <a:spcPct val="150000"/>
              </a:lnSpc>
              <a:buFont typeface="+mj-lt"/>
              <a:buAutoNum type="arabicPeriod"/>
            </a:pPr>
            <a:r>
              <a:rPr lang="en-US" dirty="0">
                <a:hlinkClick r:id="rId4" action="ppaction://hlinksldjump"/>
              </a:rPr>
              <a:t>Computer vision history</a:t>
            </a:r>
            <a:endParaRPr lang="en-US" dirty="0"/>
          </a:p>
          <a:p>
            <a:pPr lvl="3">
              <a:lnSpc>
                <a:spcPct val="150000"/>
              </a:lnSpc>
            </a:pPr>
            <a:r>
              <a:rPr lang="en-US" sz="2800" dirty="0"/>
              <a:t> Old school computer vision</a:t>
            </a:r>
          </a:p>
          <a:p>
            <a:pPr lvl="3">
              <a:lnSpc>
                <a:spcPct val="150000"/>
              </a:lnSpc>
            </a:pPr>
            <a:r>
              <a:rPr lang="en-US" sz="2800" dirty="0"/>
              <a:t> Image features and classification</a:t>
            </a:r>
          </a:p>
          <a:p>
            <a:pPr lvl="3">
              <a:lnSpc>
                <a:spcPct val="150000"/>
              </a:lnSpc>
            </a:pPr>
            <a:r>
              <a:rPr lang="en-US" sz="2800" dirty="0"/>
              <a:t> Deep learning boom</a:t>
            </a:r>
          </a:p>
          <a:p>
            <a:pPr marL="514350" indent="-514350">
              <a:lnSpc>
                <a:spcPct val="150000"/>
              </a:lnSpc>
              <a:buFont typeface="+mj-lt"/>
              <a:buAutoNum type="arabicPeriod"/>
            </a:pPr>
            <a:r>
              <a:rPr lang="en-US" dirty="0">
                <a:hlinkClick r:id="rId5" action="ppaction://hlinksldjump"/>
              </a:rPr>
              <a:t>Convolution “nuts and bolts”</a:t>
            </a:r>
            <a:endParaRPr lang="en-US" dirty="0"/>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69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Tasks</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9263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016000"/>
            <a:ext cx="10134600" cy="6756400"/>
          </a:xfrm>
          <a:prstGeom prst="rect">
            <a:avLst/>
          </a:prstGeom>
        </p:spPr>
      </p:pic>
    </p:spTree>
    <p:extLst>
      <p:ext uri="{BB962C8B-B14F-4D97-AF65-F5344CB8AC3E}">
        <p14:creationId xmlns:p14="http://schemas.microsoft.com/office/powerpoint/2010/main" val="188934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https://www.youtube.com/watch?v=9MeaaCwBW28</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5E94AD-0706-447D-82E4-12D54E8C66A0}"/>
              </a:ext>
            </a:extLst>
          </p:cNvPr>
          <p:cNvPicPr>
            <a:picLocks noChangeAspect="1"/>
          </p:cNvPicPr>
          <p:nvPr/>
        </p:nvPicPr>
        <p:blipFill>
          <a:blip r:embed="rId3"/>
          <a:stretch>
            <a:fillRect/>
          </a:stretch>
        </p:blipFill>
        <p:spPr>
          <a:xfrm>
            <a:off x="495299" y="1206855"/>
            <a:ext cx="11201400" cy="4725203"/>
          </a:xfrm>
          <a:prstGeom prst="rect">
            <a:avLst/>
          </a:prstGeom>
        </p:spPr>
      </p:pic>
    </p:spTree>
    <p:extLst>
      <p:ext uri="{BB962C8B-B14F-4D97-AF65-F5344CB8AC3E}">
        <p14:creationId xmlns:p14="http://schemas.microsoft.com/office/powerpoint/2010/main" val="60482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3" name="Picture 2">
            <a:extLst>
              <a:ext uri="{FF2B5EF4-FFF2-40B4-BE49-F238E27FC236}">
                <a16:creationId xmlns:a16="http://schemas.microsoft.com/office/drawing/2014/main" id="{2EEE1606-1315-4CD4-826E-CDE79E4B772D}"/>
              </a:ext>
            </a:extLst>
          </p:cNvPr>
          <p:cNvPicPr>
            <a:picLocks noChangeAspect="1"/>
          </p:cNvPicPr>
          <p:nvPr/>
        </p:nvPicPr>
        <p:blipFill>
          <a:blip r:embed="rId2"/>
          <a:stretch>
            <a:fillRect/>
          </a:stretch>
        </p:blipFill>
        <p:spPr>
          <a:xfrm>
            <a:off x="2400300" y="1192585"/>
            <a:ext cx="7391400" cy="4659898"/>
          </a:xfrm>
          <a:prstGeom prst="rect">
            <a:avLst/>
          </a:prstGeom>
        </p:spPr>
      </p:pic>
      <p:sp>
        <p:nvSpPr>
          <p:cNvPr id="5" name="Rectangle 4">
            <a:extLst>
              <a:ext uri="{FF2B5EF4-FFF2-40B4-BE49-F238E27FC236}">
                <a16:creationId xmlns:a16="http://schemas.microsoft.com/office/drawing/2014/main" id="{37DE1595-AB4E-42F6-BBC2-767514C59538}"/>
              </a:ext>
            </a:extLst>
          </p:cNvPr>
          <p:cNvSpPr/>
          <p:nvPr/>
        </p:nvSpPr>
        <p:spPr>
          <a:xfrm>
            <a:off x="4114800" y="6019800"/>
            <a:ext cx="7391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et al. "Mask R-CNN."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Computer Vision (ICCV), 2017 IEEE International Conference 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IEEE, 2017.</a:t>
            </a:r>
          </a:p>
        </p:txBody>
      </p:sp>
      <p:sp>
        <p:nvSpPr>
          <p:cNvPr id="7" name="Rectangle 6">
            <a:extLst>
              <a:ext uri="{FF2B5EF4-FFF2-40B4-BE49-F238E27FC236}">
                <a16:creationId xmlns:a16="http://schemas.microsoft.com/office/drawing/2014/main" id="{97A20D06-9ADE-43DA-8D6A-16EFD02CCB0D}"/>
              </a:ext>
            </a:extLst>
          </p:cNvPr>
          <p:cNvSpPr/>
          <p:nvPr/>
        </p:nvSpPr>
        <p:spPr>
          <a:xfrm>
            <a:off x="1447800" y="6112133"/>
            <a:ext cx="3200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Mask R-CNN</a:t>
            </a:r>
          </a:p>
        </p:txBody>
      </p:sp>
      <p:sp>
        <p:nvSpPr>
          <p:cNvPr id="8" name="Rectangle 7">
            <a:extLst>
              <a:ext uri="{FF2B5EF4-FFF2-40B4-BE49-F238E27FC236}">
                <a16:creationId xmlns:a16="http://schemas.microsoft.com/office/drawing/2014/main" id="{4CC653FA-1D45-495F-BF21-26A0E0261C5E}"/>
              </a:ext>
            </a:extLst>
          </p:cNvPr>
          <p:cNvSpPr/>
          <p:nvPr/>
        </p:nvSpPr>
        <p:spPr>
          <a:xfrm>
            <a:off x="9906000" y="2951946"/>
            <a:ext cx="22098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0.2 seconds per image</a:t>
            </a:r>
          </a:p>
        </p:txBody>
      </p:sp>
    </p:spTree>
    <p:extLst>
      <p:ext uri="{BB962C8B-B14F-4D97-AF65-F5344CB8AC3E}">
        <p14:creationId xmlns:p14="http://schemas.microsoft.com/office/powerpoint/2010/main" val="210172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a:t>
            </a:r>
          </a:p>
        </p:txBody>
      </p:sp>
      <p:pic>
        <p:nvPicPr>
          <p:cNvPr id="3" name="Picture 2">
            <a:extLst>
              <a:ext uri="{FF2B5EF4-FFF2-40B4-BE49-F238E27FC236}">
                <a16:creationId xmlns:a16="http://schemas.microsoft.com/office/drawing/2014/main" id="{75DDE9CE-03B7-4392-8281-BBE47F9FE100}"/>
              </a:ext>
            </a:extLst>
          </p:cNvPr>
          <p:cNvPicPr>
            <a:picLocks noChangeAspect="1"/>
          </p:cNvPicPr>
          <p:nvPr/>
        </p:nvPicPr>
        <p:blipFill>
          <a:blip r:embed="rId2"/>
          <a:stretch>
            <a:fillRect/>
          </a:stretch>
        </p:blipFill>
        <p:spPr>
          <a:xfrm>
            <a:off x="1009649" y="1219200"/>
            <a:ext cx="10172701" cy="4264844"/>
          </a:xfrm>
          <a:prstGeom prst="rect">
            <a:avLst/>
          </a:prstGeom>
        </p:spPr>
      </p:pic>
      <p:sp>
        <p:nvSpPr>
          <p:cNvPr id="6" name="Rectangle 5">
            <a:extLst>
              <a:ext uri="{FF2B5EF4-FFF2-40B4-BE49-F238E27FC236}">
                <a16:creationId xmlns:a16="http://schemas.microsoft.com/office/drawing/2014/main" id="{91158F9B-687E-46E4-A8DB-D4D2C35A46E8}"/>
              </a:ext>
            </a:extLst>
          </p:cNvPr>
          <p:cNvSpPr/>
          <p:nvPr/>
        </p:nvSpPr>
        <p:spPr>
          <a:xfrm>
            <a:off x="419099" y="5486400"/>
            <a:ext cx="11353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“My CPU is a neural net processor, a learning computer”</a:t>
            </a:r>
          </a:p>
        </p:txBody>
      </p:sp>
    </p:spTree>
    <p:extLst>
      <p:ext uri="{BB962C8B-B14F-4D97-AF65-F5344CB8AC3E}">
        <p14:creationId xmlns:p14="http://schemas.microsoft.com/office/powerpoint/2010/main" val="4048033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Autonomous Driving</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Tesla, Inc: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https://vimeo.com/192179726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1178A8-DDD7-4148-BA5D-6B014EC10396}"/>
              </a:ext>
            </a:extLst>
          </p:cNvPr>
          <p:cNvPicPr>
            <a:picLocks noChangeAspect="1"/>
          </p:cNvPicPr>
          <p:nvPr/>
        </p:nvPicPr>
        <p:blipFill>
          <a:blip r:embed="rId3"/>
          <a:stretch>
            <a:fillRect/>
          </a:stretch>
        </p:blipFill>
        <p:spPr>
          <a:xfrm>
            <a:off x="1485899" y="1208526"/>
            <a:ext cx="9220199" cy="4849030"/>
          </a:xfrm>
          <a:prstGeom prst="rect">
            <a:avLst/>
          </a:prstGeom>
        </p:spPr>
      </p:pic>
    </p:spTree>
    <p:extLst>
      <p:ext uri="{BB962C8B-B14F-4D97-AF65-F5344CB8AC3E}">
        <p14:creationId xmlns:p14="http://schemas.microsoft.com/office/powerpoint/2010/main" val="935505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D993-00C9-E67A-1583-B1CDF97C6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50694-1956-E40F-4651-258EAB5EB88B}"/>
              </a:ext>
            </a:extLst>
          </p:cNvPr>
          <p:cNvSpPr>
            <a:spLocks noGrp="1"/>
          </p:cNvSpPr>
          <p:nvPr>
            <p:ph type="title"/>
          </p:nvPr>
        </p:nvSpPr>
        <p:spPr/>
        <p:txBody>
          <a:bodyPr/>
          <a:lstStyle/>
          <a:p>
            <a:r>
              <a:rPr lang="en-US" dirty="0"/>
              <a:t>Computer Vision Tasks: Autonomous Driving</a:t>
            </a:r>
          </a:p>
        </p:txBody>
      </p:sp>
      <p:pic>
        <p:nvPicPr>
          <p:cNvPr id="8" name="Picture 7" descr="A white car with a blue stripe and a sign on it&#10;&#10;Description automatically generated">
            <a:hlinkClick r:id="rId2"/>
            <a:extLst>
              <a:ext uri="{FF2B5EF4-FFF2-40B4-BE49-F238E27FC236}">
                <a16:creationId xmlns:a16="http://schemas.microsoft.com/office/drawing/2014/main" id="{B8283238-33B7-6772-7957-EDAAB6D2ACAE}"/>
              </a:ext>
            </a:extLst>
          </p:cNvPr>
          <p:cNvPicPr>
            <a:picLocks noChangeAspect="1"/>
          </p:cNvPicPr>
          <p:nvPr/>
        </p:nvPicPr>
        <p:blipFill rotWithShape="1">
          <a:blip r:embed="rId3">
            <a:extLst>
              <a:ext uri="{28A0092B-C50C-407E-A947-70E740481C1C}">
                <a14:useLocalDpi xmlns:a14="http://schemas.microsoft.com/office/drawing/2010/main" val="0"/>
              </a:ext>
            </a:extLst>
          </a:blip>
          <a:srcRect l="17347" r="2676"/>
          <a:stretch/>
        </p:blipFill>
        <p:spPr>
          <a:xfrm rot="5400000">
            <a:off x="6826628" y="2291221"/>
            <a:ext cx="5484735" cy="3088821"/>
          </a:xfrm>
          <a:prstGeom prst="rect">
            <a:avLst/>
          </a:prstGeom>
        </p:spPr>
      </p:pic>
      <p:pic>
        <p:nvPicPr>
          <p:cNvPr id="10" name="Picture 9" descr="A screenshot of a car&#10;&#10;Description automatically generated">
            <a:hlinkClick r:id="rId2"/>
            <a:extLst>
              <a:ext uri="{FF2B5EF4-FFF2-40B4-BE49-F238E27FC236}">
                <a16:creationId xmlns:a16="http://schemas.microsoft.com/office/drawing/2014/main" id="{669D6F8A-E7A9-826D-A7D0-21B292C8B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213" y="1093264"/>
            <a:ext cx="4429372" cy="5427367"/>
          </a:xfrm>
          <a:prstGeom prst="rect">
            <a:avLst/>
          </a:prstGeom>
        </p:spPr>
      </p:pic>
      <p:pic>
        <p:nvPicPr>
          <p:cNvPr id="16" name="Picture 15" descr="A child in a toy car&#10;&#10;Description automatically generated">
            <a:extLst>
              <a:ext uri="{FF2B5EF4-FFF2-40B4-BE49-F238E27FC236}">
                <a16:creationId xmlns:a16="http://schemas.microsoft.com/office/drawing/2014/main" id="{8F1C31D4-7A48-3ECC-06D5-468F5BA5EAE4}"/>
              </a:ext>
            </a:extLst>
          </p:cNvPr>
          <p:cNvPicPr>
            <a:picLocks noChangeAspect="1"/>
          </p:cNvPicPr>
          <p:nvPr/>
        </p:nvPicPr>
        <p:blipFill rotWithShape="1">
          <a:blip r:embed="rId5">
            <a:extLst>
              <a:ext uri="{28A0092B-C50C-407E-A947-70E740481C1C}">
                <a14:useLocalDpi xmlns:a14="http://schemas.microsoft.com/office/drawing/2010/main" val="0"/>
              </a:ext>
            </a:extLst>
          </a:blip>
          <a:srcRect l="13145" r="6716"/>
          <a:stretch/>
        </p:blipFill>
        <p:spPr>
          <a:xfrm rot="5400000">
            <a:off x="-489898" y="2296818"/>
            <a:ext cx="5495928" cy="3088821"/>
          </a:xfrm>
          <a:prstGeom prst="rect">
            <a:avLst/>
          </a:prstGeom>
        </p:spPr>
      </p:pic>
    </p:spTree>
    <p:extLst>
      <p:ext uri="{BB962C8B-B14F-4D97-AF65-F5344CB8AC3E}">
        <p14:creationId xmlns:p14="http://schemas.microsoft.com/office/powerpoint/2010/main" val="28185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DE79-5DF6-7AB7-48EF-DC04AE9A4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09C96-2D43-8419-7200-99932252B632}"/>
              </a:ext>
            </a:extLst>
          </p:cNvPr>
          <p:cNvSpPr>
            <a:spLocks noGrp="1"/>
          </p:cNvSpPr>
          <p:nvPr>
            <p:ph type="title"/>
          </p:nvPr>
        </p:nvSpPr>
        <p:spPr/>
        <p:txBody>
          <a:bodyPr/>
          <a:lstStyle/>
          <a:p>
            <a:r>
              <a:rPr lang="en-US" dirty="0"/>
              <a:t>Computer Vision: Autonomous Driving</a:t>
            </a:r>
          </a:p>
        </p:txBody>
      </p:sp>
      <p:pic>
        <p:nvPicPr>
          <p:cNvPr id="12" name="Picture 11" descr="The inside of a car&#10;&#10;Description automatically generated">
            <a:hlinkClick r:id="rId2"/>
            <a:extLst>
              <a:ext uri="{FF2B5EF4-FFF2-40B4-BE49-F238E27FC236}">
                <a16:creationId xmlns:a16="http://schemas.microsoft.com/office/drawing/2014/main" id="{B1A8616D-7DBE-C45C-73A9-202A93A8D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355" y="2401548"/>
            <a:ext cx="8841148" cy="3982025"/>
          </a:xfrm>
          <a:prstGeom prst="rect">
            <a:avLst/>
          </a:prstGeom>
        </p:spPr>
      </p:pic>
      <p:pic>
        <p:nvPicPr>
          <p:cNvPr id="14" name="Picture 13" descr="A person in a car&#10;&#10;Description automatically generated">
            <a:hlinkClick r:id="rId2"/>
            <a:extLst>
              <a:ext uri="{FF2B5EF4-FFF2-40B4-BE49-F238E27FC236}">
                <a16:creationId xmlns:a16="http://schemas.microsoft.com/office/drawing/2014/main" id="{E758837C-9D0A-8747-97EF-CB9B2EED6C2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flipH="1">
            <a:off x="1072681" y="1318424"/>
            <a:ext cx="5023319" cy="3772207"/>
          </a:xfrm>
          <a:prstGeom prst="rect">
            <a:avLst/>
          </a:prstGeom>
        </p:spPr>
      </p:pic>
    </p:spTree>
    <p:extLst>
      <p:ext uri="{BB962C8B-B14F-4D97-AF65-F5344CB8AC3E}">
        <p14:creationId xmlns:p14="http://schemas.microsoft.com/office/powerpoint/2010/main" val="276084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6448-480F-14C0-E843-C92BBF5EB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21F39-77BE-42B4-46C9-9F76AC39C5EA}"/>
              </a:ext>
            </a:extLst>
          </p:cNvPr>
          <p:cNvSpPr>
            <a:spLocks noGrp="1"/>
          </p:cNvSpPr>
          <p:nvPr>
            <p:ph type="title"/>
          </p:nvPr>
        </p:nvSpPr>
        <p:spPr/>
        <p:txBody>
          <a:bodyPr/>
          <a:lstStyle/>
          <a:p>
            <a:r>
              <a:rPr lang="en-US" dirty="0"/>
              <a:t>Image-related Tasks: Input/Output</a:t>
            </a:r>
          </a:p>
        </p:txBody>
      </p:sp>
      <p:graphicFrame>
        <p:nvGraphicFramePr>
          <p:cNvPr id="4" name="Table 3">
            <a:extLst>
              <a:ext uri="{FF2B5EF4-FFF2-40B4-BE49-F238E27FC236}">
                <a16:creationId xmlns:a16="http://schemas.microsoft.com/office/drawing/2014/main" id="{D89C1E2D-3849-2BE7-2859-4C86FA8B5F6C}"/>
              </a:ext>
            </a:extLst>
          </p:cNvPr>
          <p:cNvGraphicFramePr>
            <a:graphicFrameLocks noGrp="1"/>
          </p:cNvGraphicFramePr>
          <p:nvPr>
            <p:extLst>
              <p:ext uri="{D42A27DB-BD31-4B8C-83A1-F6EECF244321}">
                <p14:modId xmlns:p14="http://schemas.microsoft.com/office/powerpoint/2010/main" val="1380131804"/>
              </p:ext>
            </p:extLst>
          </p:nvPr>
        </p:nvGraphicFramePr>
        <p:xfrm>
          <a:off x="1106130" y="1124736"/>
          <a:ext cx="9979740" cy="2316240"/>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4">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bl>
          </a:graphicData>
        </a:graphic>
      </p:graphicFrame>
      <p:pic>
        <p:nvPicPr>
          <p:cNvPr id="7" name="Picture 6">
            <a:extLst>
              <a:ext uri="{FF2B5EF4-FFF2-40B4-BE49-F238E27FC236}">
                <a16:creationId xmlns:a16="http://schemas.microsoft.com/office/drawing/2014/main" id="{CACB4EC9-12D1-92F0-ACC3-29DAFAD30C74}"/>
              </a:ext>
            </a:extLst>
          </p:cNvPr>
          <p:cNvPicPr>
            <a:picLocks noChangeAspect="1"/>
          </p:cNvPicPr>
          <p:nvPr/>
        </p:nvPicPr>
        <p:blipFill>
          <a:blip r:embed="rId2"/>
          <a:stretch>
            <a:fillRect/>
          </a:stretch>
        </p:blipFill>
        <p:spPr>
          <a:xfrm>
            <a:off x="1693333" y="4377675"/>
            <a:ext cx="2235200" cy="1676400"/>
          </a:xfrm>
          <a:prstGeom prst="rect">
            <a:avLst/>
          </a:prstGeom>
        </p:spPr>
      </p:pic>
      <p:sp>
        <p:nvSpPr>
          <p:cNvPr id="8" name="Rectangle 7">
            <a:extLst>
              <a:ext uri="{FF2B5EF4-FFF2-40B4-BE49-F238E27FC236}">
                <a16:creationId xmlns:a16="http://schemas.microsoft.com/office/drawing/2014/main" id="{2A3554E0-A73F-0CC8-F13E-6CBA3BE64C1C}"/>
              </a:ext>
            </a:extLst>
          </p:cNvPr>
          <p:cNvSpPr/>
          <p:nvPr/>
        </p:nvSpPr>
        <p:spPr>
          <a:xfrm>
            <a:off x="4602372" y="3470154"/>
            <a:ext cx="2133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9" name="Picture 8" descr="A cat with a colorful pattern&#10;&#10;Description automatically generated with medium confidence">
            <a:extLst>
              <a:ext uri="{FF2B5EF4-FFF2-40B4-BE49-F238E27FC236}">
                <a16:creationId xmlns:a16="http://schemas.microsoft.com/office/drawing/2014/main" id="{327126E7-6606-1A14-7A7F-35BBBD8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00" y="5745240"/>
            <a:ext cx="2207197" cy="1676400"/>
          </a:xfrm>
          <a:prstGeom prst="rect">
            <a:avLst/>
          </a:prstGeom>
        </p:spPr>
      </p:pic>
      <p:cxnSp>
        <p:nvCxnSpPr>
          <p:cNvPr id="13" name="Straight Arrow Connector 12">
            <a:extLst>
              <a:ext uri="{FF2B5EF4-FFF2-40B4-BE49-F238E27FC236}">
                <a16:creationId xmlns:a16="http://schemas.microsoft.com/office/drawing/2014/main" id="{D325813C-7D91-B007-F8F9-0BCBFD7D534C}"/>
              </a:ext>
            </a:extLst>
          </p:cNvPr>
          <p:cNvCxnSpPr>
            <a:cxnSpLocks/>
          </p:cNvCxnSpPr>
          <p:nvPr/>
        </p:nvCxnSpPr>
        <p:spPr>
          <a:xfrm flipV="1">
            <a:off x="3928533" y="4014516"/>
            <a:ext cx="1219200" cy="1208957"/>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DFC0C30-E009-2110-7ED3-9935B0E326D8}"/>
              </a:ext>
            </a:extLst>
          </p:cNvPr>
          <p:cNvCxnSpPr>
            <a:cxnSpLocks/>
          </p:cNvCxnSpPr>
          <p:nvPr/>
        </p:nvCxnSpPr>
        <p:spPr>
          <a:xfrm>
            <a:off x="3928533" y="5266731"/>
            <a:ext cx="1489041" cy="858766"/>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9E1BB1-EFDE-9EE4-39CF-D785598D749F}"/>
              </a:ext>
            </a:extLst>
          </p:cNvPr>
          <p:cNvCxnSpPr>
            <a:cxnSpLocks/>
          </p:cNvCxnSpPr>
          <p:nvPr/>
        </p:nvCxnSpPr>
        <p:spPr>
          <a:xfrm>
            <a:off x="3928533" y="5241585"/>
            <a:ext cx="4628445" cy="431219"/>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BA0F032-E176-2FCF-E522-9B8700360869}"/>
              </a:ext>
            </a:extLst>
          </p:cNvPr>
          <p:cNvPicPr>
            <a:picLocks noChangeAspect="1"/>
          </p:cNvPicPr>
          <p:nvPr/>
        </p:nvPicPr>
        <p:blipFill>
          <a:blip r:embed="rId2"/>
          <a:stretch>
            <a:fillRect/>
          </a:stretch>
        </p:blipFill>
        <p:spPr>
          <a:xfrm>
            <a:off x="6832523" y="3521927"/>
            <a:ext cx="2235200" cy="1676400"/>
          </a:xfrm>
          <a:prstGeom prst="rect">
            <a:avLst/>
          </a:prstGeom>
        </p:spPr>
      </p:pic>
      <p:cxnSp>
        <p:nvCxnSpPr>
          <p:cNvPr id="31" name="Straight Arrow Connector 30">
            <a:extLst>
              <a:ext uri="{FF2B5EF4-FFF2-40B4-BE49-F238E27FC236}">
                <a16:creationId xmlns:a16="http://schemas.microsoft.com/office/drawing/2014/main" id="{04916FB3-BBFD-6840-76F7-B61599C3D2FF}"/>
              </a:ext>
            </a:extLst>
          </p:cNvPr>
          <p:cNvCxnSpPr>
            <a:cxnSpLocks/>
            <a:stCxn id="7" idx="3"/>
          </p:cNvCxnSpPr>
          <p:nvPr/>
        </p:nvCxnSpPr>
        <p:spPr>
          <a:xfrm flipV="1">
            <a:off x="3928533" y="4470811"/>
            <a:ext cx="2710888" cy="745064"/>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BBF4288-C243-30C4-FC64-48D76CCAFAF8}"/>
              </a:ext>
            </a:extLst>
          </p:cNvPr>
          <p:cNvSpPr/>
          <p:nvPr/>
        </p:nvSpPr>
        <p:spPr>
          <a:xfrm>
            <a:off x="7604956" y="3565185"/>
            <a:ext cx="952022" cy="16039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nk cat on a blue and green background&#10;&#10;Description automatically generated">
            <a:extLst>
              <a:ext uri="{FF2B5EF4-FFF2-40B4-BE49-F238E27FC236}">
                <a16:creationId xmlns:a16="http://schemas.microsoft.com/office/drawing/2014/main" id="{D0B298CE-C260-7649-46A3-CEF3E7C80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080" y="4906923"/>
            <a:ext cx="2219635" cy="1676634"/>
          </a:xfrm>
          <a:prstGeom prst="rect">
            <a:avLst/>
          </a:prstGeom>
        </p:spPr>
      </p:pic>
    </p:spTree>
    <p:extLst>
      <p:ext uri="{BB962C8B-B14F-4D97-AF65-F5344CB8AC3E}">
        <p14:creationId xmlns:p14="http://schemas.microsoft.com/office/powerpoint/2010/main" val="966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475B-A384-1447-2365-699BB5978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BC0D4-D515-85A5-46E9-A79C3DCA42DF}"/>
              </a:ext>
            </a:extLst>
          </p:cNvPr>
          <p:cNvSpPr>
            <a:spLocks noGrp="1"/>
          </p:cNvSpPr>
          <p:nvPr>
            <p:ph type="title"/>
          </p:nvPr>
        </p:nvSpPr>
        <p:spPr/>
        <p:txBody>
          <a:bodyPr/>
          <a:lstStyle/>
          <a:p>
            <a:r>
              <a:rPr lang="en-US" dirty="0"/>
              <a:t>Image-related Tasks: Domain Transfer</a:t>
            </a:r>
          </a:p>
        </p:txBody>
      </p:sp>
      <p:sp>
        <p:nvSpPr>
          <p:cNvPr id="5" name="Rectangle 4">
            <a:extLst>
              <a:ext uri="{FF2B5EF4-FFF2-40B4-BE49-F238E27FC236}">
                <a16:creationId xmlns:a16="http://schemas.microsoft.com/office/drawing/2014/main" id="{650DB7FB-B964-BFE3-40E2-8F27E3FCC70D}"/>
              </a:ext>
            </a:extLst>
          </p:cNvPr>
          <p:cNvSpPr/>
          <p:nvPr/>
        </p:nvSpPr>
        <p:spPr>
          <a:xfrm>
            <a:off x="304800" y="5715000"/>
            <a:ext cx="11353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"Unpaired Image-to-Image Translation using Cycle-Consistent Adversarial Networks", ICCV 2017. </a:t>
            </a:r>
          </a:p>
        </p:txBody>
      </p:sp>
      <p:pic>
        <p:nvPicPr>
          <p:cNvPr id="1026" name="Picture 2" descr="horse2zebra.gif">
            <a:extLst>
              <a:ext uri="{FF2B5EF4-FFF2-40B4-BE49-F238E27FC236}">
                <a16:creationId xmlns:a16="http://schemas.microsoft.com/office/drawing/2014/main" id="{3EF1C061-B8A0-232F-9C2E-440FD24DF7D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114681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28A122E-9C17-C59E-1E9C-674F8183B75F}"/>
              </a:ext>
            </a:extLst>
          </p:cNvPr>
          <p:cNvSpPr>
            <a:spLocks noGrp="1"/>
          </p:cNvSpPr>
          <p:nvPr>
            <p:ph idx="1"/>
          </p:nvPr>
        </p:nvSpPr>
        <p:spPr/>
        <p:txBody>
          <a:bodyPr/>
          <a:lstStyle/>
          <a:p>
            <a:r>
              <a:rPr lang="en-US" dirty="0" err="1"/>
              <a:t>CycleGAN</a:t>
            </a:r>
            <a:endParaRPr lang="en-US" dirty="0"/>
          </a:p>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endParaRPr lang="en-US" dirty="0"/>
          </a:p>
        </p:txBody>
      </p:sp>
    </p:spTree>
    <p:extLst>
      <p:ext uri="{BB962C8B-B14F-4D97-AF65-F5344CB8AC3E}">
        <p14:creationId xmlns:p14="http://schemas.microsoft.com/office/powerpoint/2010/main" val="376381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92A2D-A458-8694-2808-BEC884BDB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62E52-DDCF-4BA5-4E4A-9DA6A370A90D}"/>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43BDDD04-6351-A88A-6B7A-CA96A9293D55}"/>
              </a:ext>
            </a:extLst>
          </p:cNvPr>
          <p:cNvSpPr>
            <a:spLocks noGrp="1"/>
          </p:cNvSpPr>
          <p:nvPr>
            <p:ph type="body" idx="1"/>
          </p:nvPr>
        </p:nvSpPr>
        <p:spPr/>
        <p:txBody>
          <a:bodyPr/>
          <a:lstStyle/>
          <a:p>
            <a:endParaRPr lang="en-US" sz="4000" dirty="0">
              <a:solidFill>
                <a:schemeClr val="accent1">
                  <a:lumMod val="75000"/>
                </a:schemeClr>
              </a:solidFill>
            </a:endParaRPr>
          </a:p>
        </p:txBody>
      </p:sp>
    </p:spTree>
    <p:extLst>
      <p:ext uri="{BB962C8B-B14F-4D97-AF65-F5344CB8AC3E}">
        <p14:creationId xmlns:p14="http://schemas.microsoft.com/office/powerpoint/2010/main" val="871510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8191D-FB1B-38E8-0C8E-206C7A7D3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99F29-605B-CCBE-CCA5-68B6EB50A73F}"/>
              </a:ext>
            </a:extLst>
          </p:cNvPr>
          <p:cNvSpPr>
            <a:spLocks noGrp="1"/>
          </p:cNvSpPr>
          <p:nvPr>
            <p:ph type="title"/>
          </p:nvPr>
        </p:nvSpPr>
        <p:spPr/>
        <p:txBody>
          <a:bodyPr/>
          <a:lstStyle/>
          <a:p>
            <a:r>
              <a:rPr lang="en-US" dirty="0"/>
              <a:t>Image-related Tasks : Domain Transfer</a:t>
            </a:r>
          </a:p>
        </p:txBody>
      </p:sp>
      <p:sp>
        <p:nvSpPr>
          <p:cNvPr id="7" name="Content Placeholder 6">
            <a:extLst>
              <a:ext uri="{FF2B5EF4-FFF2-40B4-BE49-F238E27FC236}">
                <a16:creationId xmlns:a16="http://schemas.microsoft.com/office/drawing/2014/main" id="{B95B6D58-FD3C-0B1D-DEB4-5E9FA4E943A7}"/>
              </a:ext>
            </a:extLst>
          </p:cNvPr>
          <p:cNvSpPr>
            <a:spLocks noGrp="1"/>
          </p:cNvSpPr>
          <p:nvPr>
            <p:ph idx="1"/>
          </p:nvPr>
        </p:nvSpPr>
        <p:spPr/>
        <p:txBody>
          <a:bodyPr/>
          <a:lstStyle/>
          <a:p>
            <a:r>
              <a:rPr lang="en-US" dirty="0"/>
              <a:t>Pix2pix</a:t>
            </a:r>
          </a:p>
          <a:p>
            <a:r>
              <a:rPr lang="en-US" sz="2400" b="0" i="0" u="none" strike="noStrike" baseline="0" dirty="0">
                <a:solidFill>
                  <a:schemeClr val="tx1"/>
                </a:solidFill>
                <a:latin typeface="NimbusRomNo9L-Regu"/>
              </a:rPr>
              <a:t>Phillip Isola, Jun-Yan Zhu, </a:t>
            </a:r>
            <a:r>
              <a:rPr lang="en-US" sz="2400" b="0" i="0" u="none" strike="noStrike" baseline="0" dirty="0" err="1">
                <a:solidFill>
                  <a:schemeClr val="tx1"/>
                </a:solidFill>
                <a:latin typeface="NimbusRomNo9L-Regu"/>
              </a:rPr>
              <a:t>Tinghui</a:t>
            </a:r>
            <a:r>
              <a:rPr lang="en-US" sz="2400" b="0" i="0" u="none" strike="noStrike" baseline="0" dirty="0">
                <a:solidFill>
                  <a:schemeClr val="tx1"/>
                </a:solidFill>
                <a:latin typeface="NimbusRomNo9L-Regu"/>
              </a:rPr>
              <a:t> Zhou, and Alexei A. </a:t>
            </a:r>
            <a:r>
              <a:rPr lang="en-US" sz="2400" b="0" i="0" u="none" strike="noStrike" baseline="0" dirty="0" err="1">
                <a:solidFill>
                  <a:schemeClr val="tx1"/>
                </a:solidFill>
                <a:latin typeface="NimbusRomNo9L-Regu"/>
              </a:rPr>
              <a:t>Efros</a:t>
            </a:r>
            <a:endParaRPr lang="en-US" sz="3200" dirty="0">
              <a:solidFill>
                <a:schemeClr val="tx1"/>
              </a:solidFill>
            </a:endParaRPr>
          </a:p>
        </p:txBody>
      </p:sp>
      <p:sp>
        <p:nvSpPr>
          <p:cNvPr id="10" name="TextBox 9">
            <a:extLst>
              <a:ext uri="{FF2B5EF4-FFF2-40B4-BE49-F238E27FC236}">
                <a16:creationId xmlns:a16="http://schemas.microsoft.com/office/drawing/2014/main" id="{CC7DA4F6-52BA-B2AC-BE32-130F2014F217}"/>
              </a:ext>
            </a:extLst>
          </p:cNvPr>
          <p:cNvSpPr txBox="1"/>
          <p:nvPr/>
        </p:nvSpPr>
        <p:spPr>
          <a:xfrm>
            <a:off x="678426" y="6306203"/>
            <a:ext cx="8170606" cy="369332"/>
          </a:xfrm>
          <a:prstGeom prst="rect">
            <a:avLst/>
          </a:prstGeom>
          <a:noFill/>
        </p:spPr>
        <p:txBody>
          <a:bodyPr wrap="square">
            <a:spAutoFit/>
          </a:bodyPr>
          <a:lstStyle/>
          <a:p>
            <a:r>
              <a:rPr lang="en-US" dirty="0">
                <a:hlinkClick r:id="rId2"/>
              </a:rPr>
              <a:t>https://affinelayer.com/pixsrv/</a:t>
            </a:r>
            <a:r>
              <a:rPr lang="en-US" dirty="0"/>
              <a:t> and </a:t>
            </a:r>
            <a:r>
              <a:rPr lang="en-US" dirty="0">
                <a:hlinkClick r:id="rId3"/>
              </a:rPr>
              <a:t>https://phillipi.github.io/pix2pix/</a:t>
            </a:r>
            <a:endParaRPr lang="en-US" dirty="0"/>
          </a:p>
        </p:txBody>
      </p:sp>
      <p:pic>
        <p:nvPicPr>
          <p:cNvPr id="12" name="Picture 11">
            <a:extLst>
              <a:ext uri="{FF2B5EF4-FFF2-40B4-BE49-F238E27FC236}">
                <a16:creationId xmlns:a16="http://schemas.microsoft.com/office/drawing/2014/main" id="{71FC6B53-1359-099E-AF61-07444E55BC63}"/>
              </a:ext>
            </a:extLst>
          </p:cNvPr>
          <p:cNvPicPr>
            <a:picLocks noChangeAspect="1"/>
          </p:cNvPicPr>
          <p:nvPr/>
        </p:nvPicPr>
        <p:blipFill>
          <a:blip r:embed="rId4"/>
          <a:stretch>
            <a:fillRect/>
          </a:stretch>
        </p:blipFill>
        <p:spPr>
          <a:xfrm>
            <a:off x="2625830" y="2132947"/>
            <a:ext cx="6940339" cy="3790259"/>
          </a:xfrm>
          <a:prstGeom prst="rect">
            <a:avLst/>
          </a:prstGeom>
        </p:spPr>
      </p:pic>
    </p:spTree>
    <p:extLst>
      <p:ext uri="{BB962C8B-B14F-4D97-AF65-F5344CB8AC3E}">
        <p14:creationId xmlns:p14="http://schemas.microsoft.com/office/powerpoint/2010/main" val="2085399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to Image</a:t>
            </a:r>
          </a:p>
        </p:txBody>
      </p:sp>
      <p:sp>
        <p:nvSpPr>
          <p:cNvPr id="5" name="Rectangle 4">
            <a:extLst>
              <a:ext uri="{FF2B5EF4-FFF2-40B4-BE49-F238E27FC236}">
                <a16:creationId xmlns:a16="http://schemas.microsoft.com/office/drawing/2014/main" id="{D567B8FB-6F2C-46FD-969D-3455F3298D9E}"/>
              </a:ext>
            </a:extLst>
          </p:cNvPr>
          <p:cNvSpPr/>
          <p:nvPr/>
        </p:nvSpPr>
        <p:spPr>
          <a:xfrm>
            <a:off x="304800" y="5715000"/>
            <a:ext cx="113538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https://mingukkang.github.io/GigaGAN/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Minguk Kang, Jun-Yan Zhu, Richard Zhang,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Jaesik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Eli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Shechtman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Sylvain Paris,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"Scaling up GANs for Text-to-Image Synthesis", CVPR 2023. </a:t>
            </a:r>
          </a:p>
        </p:txBody>
      </p:sp>
      <p:sp>
        <p:nvSpPr>
          <p:cNvPr id="8" name="Content Placeholder 2">
            <a:extLst>
              <a:ext uri="{FF2B5EF4-FFF2-40B4-BE49-F238E27FC236}">
                <a16:creationId xmlns:a16="http://schemas.microsoft.com/office/drawing/2014/main" id="{E4C17D34-3247-4E69-BA83-56FD9C69037D}"/>
              </a:ext>
            </a:extLst>
          </p:cNvPr>
          <p:cNvSpPr>
            <a:spLocks noGrp="1"/>
          </p:cNvSpPr>
          <p:nvPr>
            <p:ph idx="1"/>
          </p:nvPr>
        </p:nvSpPr>
        <p:spPr>
          <a:xfrm>
            <a:off x="630757" y="1026278"/>
            <a:ext cx="2706451" cy="2328693"/>
          </a:xfrm>
        </p:spPr>
        <p:txBody>
          <a:bodyPr/>
          <a:lstStyle/>
          <a:p>
            <a:pPr marL="0" indent="0">
              <a:buNone/>
            </a:pPr>
            <a:r>
              <a:rPr lang="en-US" dirty="0" err="1"/>
              <a:t>GigaGAN</a:t>
            </a:r>
            <a:endParaRPr lang="en-US" dirty="0"/>
          </a:p>
        </p:txBody>
      </p:sp>
      <p:pic>
        <p:nvPicPr>
          <p:cNvPr id="4" name="Picture 3">
            <a:extLst>
              <a:ext uri="{FF2B5EF4-FFF2-40B4-BE49-F238E27FC236}">
                <a16:creationId xmlns:a16="http://schemas.microsoft.com/office/drawing/2014/main" id="{E2CE9B51-8F9B-50DA-2F2C-0C912D592C48}"/>
              </a:ext>
            </a:extLst>
          </p:cNvPr>
          <p:cNvPicPr>
            <a:picLocks noChangeAspect="1"/>
          </p:cNvPicPr>
          <p:nvPr/>
        </p:nvPicPr>
        <p:blipFill>
          <a:blip r:embed="rId3"/>
          <a:stretch>
            <a:fillRect/>
          </a:stretch>
        </p:blipFill>
        <p:spPr>
          <a:xfrm>
            <a:off x="3717608" y="367131"/>
            <a:ext cx="8243090" cy="5090086"/>
          </a:xfrm>
          <a:prstGeom prst="rect">
            <a:avLst/>
          </a:prstGeom>
        </p:spPr>
      </p:pic>
    </p:spTree>
    <p:extLst>
      <p:ext uri="{BB962C8B-B14F-4D97-AF65-F5344CB8AC3E}">
        <p14:creationId xmlns:p14="http://schemas.microsoft.com/office/powerpoint/2010/main" val="3018493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9093-A73F-6982-5C56-E9C63C3D7DC0}"/>
              </a:ext>
            </a:extLst>
          </p:cNvPr>
          <p:cNvSpPr>
            <a:spLocks noGrp="1"/>
          </p:cNvSpPr>
          <p:nvPr>
            <p:ph type="title"/>
          </p:nvPr>
        </p:nvSpPr>
        <p:spPr/>
        <p:txBody>
          <a:bodyPr/>
          <a:lstStyle/>
          <a:p>
            <a:r>
              <a:rPr lang="en-US" dirty="0"/>
              <a:t>Image-related Tasks: Input/Output</a:t>
            </a:r>
          </a:p>
        </p:txBody>
      </p:sp>
      <p:graphicFrame>
        <p:nvGraphicFramePr>
          <p:cNvPr id="40" name="Table 39">
            <a:extLst>
              <a:ext uri="{FF2B5EF4-FFF2-40B4-BE49-F238E27FC236}">
                <a16:creationId xmlns:a16="http://schemas.microsoft.com/office/drawing/2014/main" id="{DA1E85F0-6A8E-C0DD-0135-E926F7474C14}"/>
              </a:ext>
            </a:extLst>
          </p:cNvPr>
          <p:cNvGraphicFramePr>
            <a:graphicFrameLocks noGrp="1"/>
          </p:cNvGraphicFramePr>
          <p:nvPr>
            <p:extLst>
              <p:ext uri="{D42A27DB-BD31-4B8C-83A1-F6EECF244321}">
                <p14:modId xmlns:p14="http://schemas.microsoft.com/office/powerpoint/2010/main" val="112087945"/>
              </p:ext>
            </p:extLst>
          </p:nvPr>
        </p:nvGraphicFramePr>
        <p:xfrm>
          <a:off x="1106129" y="1093096"/>
          <a:ext cx="9979741" cy="4528944"/>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5">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r h="463248">
                <a:tc>
                  <a:txBody>
                    <a:bodyPr/>
                    <a:lstStyle/>
                    <a:p>
                      <a:pPr algn="ctr"/>
                      <a:r>
                        <a:rPr lang="en-US" sz="2400" b="0" dirty="0"/>
                        <a:t>Image </a:t>
                      </a:r>
                    </a:p>
                    <a:p>
                      <a:pPr algn="ctr"/>
                      <a:r>
                        <a:rPr lang="en-US" sz="2400" b="0" dirty="0"/>
                        <a:t>(portion missing)</a:t>
                      </a:r>
                    </a:p>
                  </a:txBody>
                  <a:tcPr anchor="ctr"/>
                </a:tc>
                <a:tc>
                  <a:txBody>
                    <a:bodyPr/>
                    <a:lstStyle/>
                    <a:p>
                      <a:pPr algn="l"/>
                      <a:r>
                        <a:rPr lang="en-US" sz="2400" b="0" dirty="0"/>
                        <a:t>    In-painting</a:t>
                      </a:r>
                    </a:p>
                  </a:txBody>
                  <a:tcPr anchor="ctr"/>
                </a:tc>
                <a:tc>
                  <a:txBody>
                    <a:bodyPr/>
                    <a:lstStyle/>
                    <a:p>
                      <a:pPr algn="ctr"/>
                      <a:r>
                        <a:rPr lang="en-US" sz="2400" b="0" dirty="0"/>
                        <a:t>Image</a:t>
                      </a:r>
                    </a:p>
                  </a:txBody>
                  <a:tcPr anchor="ctr"/>
                </a:tc>
                <a:extLst>
                  <a:ext uri="{0D108BD9-81ED-4DB2-BD59-A6C34878D82A}">
                    <a16:rowId xmlns:a16="http://schemas.microsoft.com/office/drawing/2014/main" val="3464875810"/>
                  </a:ext>
                </a:extLst>
              </a:tr>
              <a:tr h="463248">
                <a:tc>
                  <a:txBody>
                    <a:bodyPr/>
                    <a:lstStyle/>
                    <a:p>
                      <a:pPr algn="ctr"/>
                      <a:r>
                        <a:rPr lang="en-US" sz="2400" b="0" dirty="0"/>
                        <a:t>Random values</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3195239001"/>
                  </a:ext>
                </a:extLst>
              </a:tr>
              <a:tr h="463248">
                <a:tc>
                  <a:txBody>
                    <a:bodyPr/>
                    <a:lstStyle/>
                    <a:p>
                      <a:pPr algn="ctr"/>
                      <a:r>
                        <a:rPr lang="en-US" sz="2400" b="0" dirty="0"/>
                        <a:t>Text</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1882908393"/>
                  </a:ext>
                </a:extLst>
              </a:tr>
              <a:tr h="463248">
                <a:tc>
                  <a:txBody>
                    <a:bodyPr/>
                    <a:lstStyle/>
                    <a:p>
                      <a:pPr algn="ctr"/>
                      <a:r>
                        <a:rPr lang="en-US" sz="2400" b="0" dirty="0"/>
                        <a:t>Image</a:t>
                      </a:r>
                    </a:p>
                  </a:txBody>
                  <a:tcPr anchor="ctr"/>
                </a:tc>
                <a:tc>
                  <a:txBody>
                    <a:bodyPr/>
                    <a:lstStyle/>
                    <a:p>
                      <a:pPr algn="l"/>
                      <a:r>
                        <a:rPr lang="en-US" sz="2400" b="0" dirty="0"/>
                        <a:t>    Image captioning</a:t>
                      </a:r>
                    </a:p>
                  </a:txBody>
                  <a:tcPr anchor="ctr"/>
                </a:tc>
                <a:tc>
                  <a:txBody>
                    <a:bodyPr/>
                    <a:lstStyle/>
                    <a:p>
                      <a:pPr algn="ctr"/>
                      <a:r>
                        <a:rPr lang="en-US" sz="2400" b="0" dirty="0"/>
                        <a:t>Text</a:t>
                      </a:r>
                    </a:p>
                  </a:txBody>
                  <a:tcPr anchor="ctr"/>
                </a:tc>
                <a:extLst>
                  <a:ext uri="{0D108BD9-81ED-4DB2-BD59-A6C34878D82A}">
                    <a16:rowId xmlns:a16="http://schemas.microsoft.com/office/drawing/2014/main" val="2643008068"/>
                  </a:ext>
                </a:extLst>
              </a:tr>
            </a:tbl>
          </a:graphicData>
        </a:graphic>
      </p:graphicFrame>
    </p:spTree>
    <p:extLst>
      <p:ext uri="{BB962C8B-B14F-4D97-AF65-F5344CB8AC3E}">
        <p14:creationId xmlns:p14="http://schemas.microsoft.com/office/powerpoint/2010/main" val="3874000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Neural Networks for Images</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p:txBody>
          <a:bodyPr/>
          <a:lstStyle/>
          <a:p>
            <a:pPr marL="514350" indent="-514350">
              <a:lnSpc>
                <a:spcPct val="150000"/>
              </a:lnSpc>
              <a:buFont typeface="+mj-lt"/>
              <a:buAutoNum type="arabicPeriod"/>
            </a:pPr>
            <a:r>
              <a:rPr lang="en-US" dirty="0"/>
              <a:t>Image features (redux)</a:t>
            </a:r>
          </a:p>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Computer vision history</a:t>
            </a:r>
          </a:p>
          <a:p>
            <a:pPr lvl="3">
              <a:lnSpc>
                <a:spcPct val="150000"/>
              </a:lnSpc>
            </a:pPr>
            <a:r>
              <a:rPr lang="en-US" sz="2800" dirty="0"/>
              <a:t> Old school computer vision</a:t>
            </a:r>
          </a:p>
          <a:p>
            <a:pPr lvl="3">
              <a:lnSpc>
                <a:spcPct val="150000"/>
              </a:lnSpc>
            </a:pPr>
            <a:r>
              <a:rPr lang="en-US" sz="2800" dirty="0"/>
              <a:t> Image features and classification</a:t>
            </a:r>
          </a:p>
          <a:p>
            <a:pPr lvl="3">
              <a:lnSpc>
                <a:spcPct val="150000"/>
              </a:lnSpc>
            </a:pPr>
            <a:r>
              <a:rPr lang="en-US" sz="2800" dirty="0"/>
              <a:t> Deep learning boom</a:t>
            </a:r>
          </a:p>
          <a:p>
            <a:pPr marL="514350" indent="-514350">
              <a:lnSpc>
                <a:spcPct val="150000"/>
              </a:lnSpc>
              <a:buFont typeface="+mj-lt"/>
              <a:buAutoNum type="arabicPeriod"/>
            </a:pPr>
            <a:r>
              <a:rPr lang="en-US" dirty="0"/>
              <a:t>Convolution “nuts and bolts”</a:t>
            </a:r>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67EB332-0DE5-9A6B-75EF-882391EFD956}"/>
              </a:ext>
            </a:extLst>
          </p:cNvPr>
          <p:cNvSpPr/>
          <p:nvPr/>
        </p:nvSpPr>
        <p:spPr>
          <a:xfrm>
            <a:off x="552099" y="1266950"/>
            <a:ext cx="6382101" cy="129926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E6D0E3F-3DD9-25D6-661B-607A21E70CBC}"/>
              </a:ext>
            </a:extLst>
          </p:cNvPr>
          <p:cNvSpPr/>
          <p:nvPr/>
        </p:nvSpPr>
        <p:spPr>
          <a:xfrm>
            <a:off x="380034" y="5362086"/>
            <a:ext cx="6382101" cy="129926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441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History</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1885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Classification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3393745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F39E-F1FA-F961-2EF0-5F720F8EC92A}"/>
              </a:ext>
            </a:extLst>
          </p:cNvPr>
          <p:cNvSpPr>
            <a:spLocks noGrp="1"/>
          </p:cNvSpPr>
          <p:nvPr>
            <p:ph type="title"/>
          </p:nvPr>
        </p:nvSpPr>
        <p:spPr/>
        <p:txBody>
          <a:bodyPr/>
          <a:lstStyle/>
          <a:p>
            <a:r>
              <a:rPr lang="en-US" dirty="0"/>
              <a:t>Which neural network are they talking about?</a:t>
            </a:r>
          </a:p>
        </p:txBody>
      </p:sp>
      <p:sp>
        <p:nvSpPr>
          <p:cNvPr id="3" name="Content Placeholder 2">
            <a:extLst>
              <a:ext uri="{FF2B5EF4-FFF2-40B4-BE49-F238E27FC236}">
                <a16:creationId xmlns:a16="http://schemas.microsoft.com/office/drawing/2014/main" id="{C11F68FD-00EF-B51C-0375-B15B9E847471}"/>
              </a:ext>
            </a:extLst>
          </p:cNvPr>
          <p:cNvSpPr>
            <a:spLocks noGrp="1"/>
          </p:cNvSpPr>
          <p:nvPr>
            <p:ph idx="1"/>
          </p:nvPr>
        </p:nvSpPr>
        <p:spPr/>
        <p:txBody>
          <a:bodyPr/>
          <a:lstStyle/>
          <a:p>
            <a:pPr>
              <a:lnSpc>
                <a:spcPct val="100000"/>
              </a:lnSpc>
            </a:pPr>
            <a:r>
              <a:rPr lang="en-US" dirty="0"/>
              <a:t>From </a:t>
            </a:r>
            <a:r>
              <a:rPr lang="en-US" dirty="0">
                <a:hlinkClick r:id="rId2"/>
              </a:rPr>
              <a:t>Wikipedia</a:t>
            </a:r>
            <a:r>
              <a:rPr lang="en-US" dirty="0"/>
              <a:t>:</a:t>
            </a:r>
          </a:p>
          <a:p>
            <a:pPr>
              <a:lnSpc>
                <a:spcPct val="100000"/>
              </a:lnSpc>
            </a:pPr>
            <a:r>
              <a:rPr lang="en-US" i="1" dirty="0">
                <a:solidFill>
                  <a:schemeClr val="tx1"/>
                </a:solidFill>
              </a:rPr>
              <a:t>V2 receives strong feedforward connections from V1 and sends robust connections to V3, V4, and V5. Additionally, it plays a crucial role in the integration and processing of visual information.</a:t>
            </a:r>
          </a:p>
          <a:p>
            <a:pPr>
              <a:lnSpc>
                <a:spcPct val="100000"/>
              </a:lnSpc>
            </a:pPr>
            <a:endParaRPr lang="en-US" i="1" dirty="0">
              <a:solidFill>
                <a:schemeClr val="tx1"/>
              </a:solidFill>
            </a:endParaRPr>
          </a:p>
          <a:p>
            <a:pPr>
              <a:lnSpc>
                <a:spcPct val="100000"/>
              </a:lnSpc>
            </a:pPr>
            <a:r>
              <a:rPr lang="en-US" i="1" dirty="0">
                <a:solidFill>
                  <a:schemeClr val="tx1"/>
                </a:solidFill>
              </a:rPr>
              <a:t>The feedforward connections from V1 to V2 contribute to the hierarchical processing of visual stimuli. V2 neurons build upon the basic features detected in V1, extracting more complex visual attributes such as texture, depth, and color. This hierarchical processing is essential for the construction of a more nuanced and detailed representation of the visual scene.</a:t>
            </a:r>
          </a:p>
          <a:p>
            <a:pPr>
              <a:lnSpc>
                <a:spcPct val="100000"/>
              </a:lnSpc>
            </a:pPr>
            <a:endParaRPr lang="en-US" i="1" dirty="0">
              <a:solidFill>
                <a:schemeClr val="tx1"/>
              </a:solidFill>
            </a:endParaRPr>
          </a:p>
          <a:p>
            <a:pPr>
              <a:lnSpc>
                <a:spcPct val="100000"/>
              </a:lnSpc>
            </a:pPr>
            <a:r>
              <a:rPr lang="en-US" i="1" dirty="0">
                <a:solidFill>
                  <a:schemeClr val="tx1"/>
                </a:solidFill>
              </a:rPr>
              <a:t>Furthermore, the reciprocal feedback connections from V2 to V1 play a significant role in modulating the activity of V1 neurons. This feedback loop is thought to be involved in processes such as attention, perceptual grouping, and figure-ground segregation.</a:t>
            </a:r>
          </a:p>
        </p:txBody>
      </p:sp>
    </p:spTree>
    <p:extLst>
      <p:ext uri="{BB962C8B-B14F-4D97-AF65-F5344CB8AC3E}">
        <p14:creationId xmlns:p14="http://schemas.microsoft.com/office/powerpoint/2010/main" val="1145079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3394-E55E-233F-935E-9F97F1BB9A84}"/>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A0C6A4D6-8455-F42A-09E3-5ED63342B8F0}"/>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p:txBody>
      </p:sp>
      <p:sp>
        <p:nvSpPr>
          <p:cNvPr id="9" name="TextBox 8">
            <a:extLst>
              <a:ext uri="{FF2B5EF4-FFF2-40B4-BE49-F238E27FC236}">
                <a16:creationId xmlns:a16="http://schemas.microsoft.com/office/drawing/2014/main" id="{558FB1EB-5E1F-FD56-5159-B081BF050741}"/>
              </a:ext>
            </a:extLst>
          </p:cNvPr>
          <p:cNvSpPr txBox="1"/>
          <p:nvPr/>
        </p:nvSpPr>
        <p:spPr>
          <a:xfrm>
            <a:off x="552099" y="6297390"/>
            <a:ext cx="6096000" cy="369332"/>
          </a:xfrm>
          <a:prstGeom prst="rect">
            <a:avLst/>
          </a:prstGeom>
          <a:noFill/>
        </p:spPr>
        <p:txBody>
          <a:bodyPr wrap="square">
            <a:spAutoFit/>
          </a:bodyPr>
          <a:lstStyle/>
          <a:p>
            <a:r>
              <a:rPr lang="en-US" sz="1800" b="0" i="0" u="none" strike="noStrike" baseline="0" dirty="0">
                <a:solidFill>
                  <a:srgbClr val="000000"/>
                </a:solidFill>
                <a:latin typeface="Code"/>
              </a:rPr>
              <a:t>Mitchell Glickstein, The Discovery of the Visual Cortex. 1998</a:t>
            </a:r>
            <a:endParaRPr lang="en-US" dirty="0"/>
          </a:p>
        </p:txBody>
      </p:sp>
      <p:pic>
        <p:nvPicPr>
          <p:cNvPr id="11" name="Picture 10">
            <a:extLst>
              <a:ext uri="{FF2B5EF4-FFF2-40B4-BE49-F238E27FC236}">
                <a16:creationId xmlns:a16="http://schemas.microsoft.com/office/drawing/2014/main" id="{D1F81C22-19D8-F540-6B06-D2711E4A4634}"/>
              </a:ext>
            </a:extLst>
          </p:cNvPr>
          <p:cNvPicPr>
            <a:picLocks noChangeAspect="1"/>
          </p:cNvPicPr>
          <p:nvPr/>
        </p:nvPicPr>
        <p:blipFill>
          <a:blip r:embed="rId2"/>
          <a:stretch>
            <a:fillRect/>
          </a:stretch>
        </p:blipFill>
        <p:spPr>
          <a:xfrm>
            <a:off x="8922498" y="3429000"/>
            <a:ext cx="2913458" cy="2906455"/>
          </a:xfrm>
          <a:prstGeom prst="rect">
            <a:avLst/>
          </a:prstGeom>
          <a:ln>
            <a:solidFill>
              <a:schemeClr val="tx1"/>
            </a:solidFill>
          </a:ln>
        </p:spPr>
      </p:pic>
      <p:pic>
        <p:nvPicPr>
          <p:cNvPr id="7" name="Picture 6">
            <a:extLst>
              <a:ext uri="{FF2B5EF4-FFF2-40B4-BE49-F238E27FC236}">
                <a16:creationId xmlns:a16="http://schemas.microsoft.com/office/drawing/2014/main" id="{2F508B07-4323-1938-34D5-48A418F376FA}"/>
              </a:ext>
            </a:extLst>
          </p:cNvPr>
          <p:cNvPicPr>
            <a:picLocks noChangeAspect="1"/>
          </p:cNvPicPr>
          <p:nvPr/>
        </p:nvPicPr>
        <p:blipFill>
          <a:blip r:embed="rId3"/>
          <a:stretch>
            <a:fillRect/>
          </a:stretch>
        </p:blipFill>
        <p:spPr>
          <a:xfrm>
            <a:off x="8550137" y="223545"/>
            <a:ext cx="3429479" cy="2781688"/>
          </a:xfrm>
          <a:prstGeom prst="rect">
            <a:avLst/>
          </a:prstGeom>
          <a:ln>
            <a:solidFill>
              <a:schemeClr val="tx1"/>
            </a:solidFill>
          </a:ln>
        </p:spPr>
      </p:pic>
      <p:pic>
        <p:nvPicPr>
          <p:cNvPr id="5" name="Picture 4">
            <a:extLst>
              <a:ext uri="{FF2B5EF4-FFF2-40B4-BE49-F238E27FC236}">
                <a16:creationId xmlns:a16="http://schemas.microsoft.com/office/drawing/2014/main" id="{46AD4A58-546E-447F-7018-4F31CEB1C964}"/>
              </a:ext>
            </a:extLst>
          </p:cNvPr>
          <p:cNvPicPr>
            <a:picLocks noChangeAspect="1"/>
          </p:cNvPicPr>
          <p:nvPr/>
        </p:nvPicPr>
        <p:blipFill>
          <a:blip r:embed="rId4"/>
          <a:stretch>
            <a:fillRect/>
          </a:stretch>
        </p:blipFill>
        <p:spPr>
          <a:xfrm>
            <a:off x="6522210" y="3148819"/>
            <a:ext cx="3634512" cy="2314317"/>
          </a:xfrm>
          <a:prstGeom prst="rect">
            <a:avLst/>
          </a:prstGeom>
          <a:ln>
            <a:solidFill>
              <a:schemeClr val="tx1"/>
            </a:solidFill>
          </a:ln>
        </p:spPr>
      </p:pic>
    </p:spTree>
    <p:extLst>
      <p:ext uri="{BB962C8B-B14F-4D97-AF65-F5344CB8AC3E}">
        <p14:creationId xmlns:p14="http://schemas.microsoft.com/office/powerpoint/2010/main" val="3326840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Hubel and Wiesel, RECEPTIVE FIELDS OF SINGLE NEURONES IN THE CAT'S STRIATE CORTEX. 1959</a:t>
            </a:r>
            <a:endParaRPr lang="en-US" dirty="0"/>
          </a:p>
        </p:txBody>
      </p:sp>
      <p:pic>
        <p:nvPicPr>
          <p:cNvPr id="6" name="Picture 5">
            <a:extLst>
              <a:ext uri="{FF2B5EF4-FFF2-40B4-BE49-F238E27FC236}">
                <a16:creationId xmlns:a16="http://schemas.microsoft.com/office/drawing/2014/main" id="{BB72C21D-A890-0E8A-C155-B350E80EB899}"/>
              </a:ext>
            </a:extLst>
          </p:cNvPr>
          <p:cNvPicPr>
            <a:picLocks noChangeAspect="1"/>
          </p:cNvPicPr>
          <p:nvPr/>
        </p:nvPicPr>
        <p:blipFill>
          <a:blip r:embed="rId2"/>
          <a:stretch>
            <a:fillRect/>
          </a:stretch>
        </p:blipFill>
        <p:spPr>
          <a:xfrm>
            <a:off x="8567266" y="781153"/>
            <a:ext cx="3072635" cy="5150085"/>
          </a:xfrm>
          <a:prstGeom prst="rect">
            <a:avLst/>
          </a:prstGeom>
        </p:spPr>
      </p:pic>
    </p:spTree>
    <p:extLst>
      <p:ext uri="{BB962C8B-B14F-4D97-AF65-F5344CB8AC3E}">
        <p14:creationId xmlns:p14="http://schemas.microsoft.com/office/powerpoint/2010/main" val="3422242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pic>
        <p:nvPicPr>
          <p:cNvPr id="12" name="Online Media 11" title="V1 Neuronal Population Responses to Oriented Grating Stimuli">
            <a:hlinkClick r:id="" action="ppaction://media"/>
            <a:extLst>
              <a:ext uri="{FF2B5EF4-FFF2-40B4-BE49-F238E27FC236}">
                <a16:creationId xmlns:a16="http://schemas.microsoft.com/office/drawing/2014/main" id="{BA68ECE9-CFA1-1F6A-685C-C21B0C4163C7}"/>
              </a:ext>
            </a:extLst>
          </p:cNvPr>
          <p:cNvPicPr>
            <a:picLocks noRot="1" noChangeAspect="1"/>
          </p:cNvPicPr>
          <p:nvPr>
            <a:videoFile r:link="rId1"/>
          </p:nvPr>
        </p:nvPicPr>
        <p:blipFill rotWithShape="1">
          <a:blip r:embed="rId3"/>
          <a:srcRect l="12688" r="14410" b="11675"/>
          <a:stretch/>
        </p:blipFill>
        <p:spPr>
          <a:xfrm>
            <a:off x="8041172" y="2724591"/>
            <a:ext cx="3706822" cy="3368286"/>
          </a:xfrm>
          <a:prstGeom prst="rect">
            <a:avLst/>
          </a:prstGeom>
        </p:spPr>
      </p:pic>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M. Li, F. Liu, H. Jiang, </a:t>
            </a:r>
            <a:r>
              <a:rPr lang="en-US" sz="1800" b="0" i="0" u="none" strike="noStrike" baseline="0" dirty="0">
                <a:solidFill>
                  <a:srgbClr val="000000"/>
                </a:solidFill>
                <a:latin typeface="Code"/>
                <a:hlinkClick r:id="rId4"/>
              </a:rPr>
              <a:t>Tai Sing Lee</a:t>
            </a:r>
            <a:r>
              <a:rPr lang="en-US" sz="1800" b="0" i="0" u="none" strike="noStrike" baseline="0" dirty="0">
                <a:solidFill>
                  <a:srgbClr val="000000"/>
                </a:solidFill>
                <a:latin typeface="Code"/>
              </a:rPr>
              <a:t>, S. Tang, </a:t>
            </a:r>
            <a:r>
              <a:rPr lang="en-US" sz="1800" b="0" i="0" u="none" strike="noStrike" baseline="0" dirty="0">
                <a:solidFill>
                  <a:srgbClr val="000000"/>
                </a:solidFill>
                <a:latin typeface="Code"/>
                <a:hlinkClick r:id="rId5"/>
              </a:rPr>
              <a:t>Long-Term Two-Photon Imaging in Awake Macaque Monkey</a:t>
            </a:r>
            <a:r>
              <a:rPr lang="en-US" sz="1800" b="0" i="0" u="none" strike="noStrike" baseline="0" dirty="0">
                <a:solidFill>
                  <a:srgbClr val="000000"/>
                </a:solidFill>
                <a:latin typeface="Code"/>
              </a:rPr>
              <a:t>. 2017</a:t>
            </a:r>
            <a:endParaRPr lang="en-US" dirty="0"/>
          </a:p>
        </p:txBody>
      </p:sp>
      <p:pic>
        <p:nvPicPr>
          <p:cNvPr id="5" name="Picture 4">
            <a:hlinkClick r:id="rId6"/>
            <a:extLst>
              <a:ext uri="{FF2B5EF4-FFF2-40B4-BE49-F238E27FC236}">
                <a16:creationId xmlns:a16="http://schemas.microsoft.com/office/drawing/2014/main" id="{9438B524-6F9C-D50B-A884-B7A34932FE53}"/>
              </a:ext>
            </a:extLst>
          </p:cNvPr>
          <p:cNvPicPr>
            <a:picLocks noChangeAspect="1"/>
          </p:cNvPicPr>
          <p:nvPr/>
        </p:nvPicPr>
        <p:blipFill>
          <a:blip r:embed="rId7"/>
          <a:stretch>
            <a:fillRect/>
          </a:stretch>
        </p:blipFill>
        <p:spPr>
          <a:xfrm>
            <a:off x="4208145" y="2724591"/>
            <a:ext cx="3706822" cy="3366493"/>
          </a:xfrm>
          <a:prstGeom prst="rect">
            <a:avLst/>
          </a:prstGeom>
        </p:spPr>
      </p:pic>
      <p:pic>
        <p:nvPicPr>
          <p:cNvPr id="8" name="Picture 7">
            <a:hlinkClick r:id="rId6"/>
            <a:extLst>
              <a:ext uri="{FF2B5EF4-FFF2-40B4-BE49-F238E27FC236}">
                <a16:creationId xmlns:a16="http://schemas.microsoft.com/office/drawing/2014/main" id="{AD505B26-9493-9F4A-41C0-60FC159C615B}"/>
              </a:ext>
            </a:extLst>
          </p:cNvPr>
          <p:cNvPicPr>
            <a:picLocks noChangeAspect="1"/>
          </p:cNvPicPr>
          <p:nvPr/>
        </p:nvPicPr>
        <p:blipFill>
          <a:blip r:embed="rId8"/>
          <a:stretch>
            <a:fillRect/>
          </a:stretch>
        </p:blipFill>
        <p:spPr>
          <a:xfrm>
            <a:off x="375118" y="2726288"/>
            <a:ext cx="3706822" cy="3364796"/>
          </a:xfrm>
          <a:prstGeom prst="rect">
            <a:avLst/>
          </a:prstGeom>
        </p:spPr>
      </p:pic>
      <p:pic>
        <p:nvPicPr>
          <p:cNvPr id="11" name="Picture 10">
            <a:hlinkClick r:id="rId6"/>
            <a:extLst>
              <a:ext uri="{FF2B5EF4-FFF2-40B4-BE49-F238E27FC236}">
                <a16:creationId xmlns:a16="http://schemas.microsoft.com/office/drawing/2014/main" id="{35AB09B5-5E67-4E9E-577B-CAFAD591F071}"/>
              </a:ext>
            </a:extLst>
          </p:cNvPr>
          <p:cNvPicPr>
            <a:picLocks noChangeAspect="1"/>
          </p:cNvPicPr>
          <p:nvPr/>
        </p:nvPicPr>
        <p:blipFill>
          <a:blip r:embed="rId9"/>
          <a:stretch>
            <a:fillRect/>
          </a:stretch>
        </p:blipFill>
        <p:spPr>
          <a:xfrm>
            <a:off x="8041172" y="2724591"/>
            <a:ext cx="3706822" cy="3360605"/>
          </a:xfrm>
          <a:prstGeom prst="rect">
            <a:avLst/>
          </a:prstGeom>
        </p:spPr>
      </p:pic>
    </p:spTree>
    <p:extLst>
      <p:ext uri="{BB962C8B-B14F-4D97-AF65-F5344CB8AC3E}">
        <p14:creationId xmlns:p14="http://schemas.microsoft.com/office/powerpoint/2010/main" val="9545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descr="A picture containing text, outdoor, sky, tree&#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2" name="Google Shape;122;p6"/>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3185727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3168-8AFF-2CA5-D1F6-8443C12BE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2C795-DE7B-6DE2-FB7D-5A3EC5D69AB8}"/>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EDDF8D7-D346-2DA0-3E73-82964567716D}"/>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 </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67793B70-C803-5E4E-B3E1-B7639EF57750}"/>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John Canny, A Computational Approach To Edge Detection. 1986</a:t>
            </a:r>
            <a:endParaRPr lang="en-US" dirty="0"/>
          </a:p>
        </p:txBody>
      </p:sp>
      <p:pic>
        <p:nvPicPr>
          <p:cNvPr id="5" name="Picture 4">
            <a:extLst>
              <a:ext uri="{FF2B5EF4-FFF2-40B4-BE49-F238E27FC236}">
                <a16:creationId xmlns:a16="http://schemas.microsoft.com/office/drawing/2014/main" id="{9656CC53-0E9D-496A-32F1-C387684D009B}"/>
              </a:ext>
            </a:extLst>
          </p:cNvPr>
          <p:cNvPicPr>
            <a:picLocks noChangeAspect="1"/>
          </p:cNvPicPr>
          <p:nvPr/>
        </p:nvPicPr>
        <p:blipFill>
          <a:blip r:embed="rId2"/>
          <a:stretch>
            <a:fillRect/>
          </a:stretch>
        </p:blipFill>
        <p:spPr>
          <a:xfrm>
            <a:off x="7934632" y="391025"/>
            <a:ext cx="3705269" cy="6310185"/>
          </a:xfrm>
          <a:prstGeom prst="rect">
            <a:avLst/>
          </a:prstGeom>
        </p:spPr>
      </p:pic>
      <p:pic>
        <p:nvPicPr>
          <p:cNvPr id="8" name="Picture 7">
            <a:extLst>
              <a:ext uri="{FF2B5EF4-FFF2-40B4-BE49-F238E27FC236}">
                <a16:creationId xmlns:a16="http://schemas.microsoft.com/office/drawing/2014/main" id="{D008FB8F-4ED0-AF2F-A67F-8D6D44B8679B}"/>
              </a:ext>
            </a:extLst>
          </p:cNvPr>
          <p:cNvPicPr>
            <a:picLocks noChangeAspect="1"/>
          </p:cNvPicPr>
          <p:nvPr/>
        </p:nvPicPr>
        <p:blipFill>
          <a:blip r:embed="rId3"/>
          <a:stretch>
            <a:fillRect/>
          </a:stretch>
        </p:blipFill>
        <p:spPr>
          <a:xfrm>
            <a:off x="1917290" y="5066006"/>
            <a:ext cx="5083277" cy="975123"/>
          </a:xfrm>
          <a:prstGeom prst="rect">
            <a:avLst/>
          </a:prstGeom>
        </p:spPr>
      </p:pic>
      <p:pic>
        <p:nvPicPr>
          <p:cNvPr id="13" name="Graphic 12">
            <a:extLst>
              <a:ext uri="{FF2B5EF4-FFF2-40B4-BE49-F238E27FC236}">
                <a16:creationId xmlns:a16="http://schemas.microsoft.com/office/drawing/2014/main" id="{B40EC131-9986-ED9C-409F-F9237AC5CD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8928" y="3270952"/>
            <a:ext cx="3241309" cy="1399656"/>
          </a:xfrm>
          <a:prstGeom prst="rect">
            <a:avLst/>
          </a:prstGeom>
        </p:spPr>
      </p:pic>
    </p:spTree>
    <p:extLst>
      <p:ext uri="{BB962C8B-B14F-4D97-AF65-F5344CB8AC3E}">
        <p14:creationId xmlns:p14="http://schemas.microsoft.com/office/powerpoint/2010/main" val="1570561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B71E88-509D-AB33-CF1B-59B6CE2B73EA}"/>
              </a:ext>
            </a:extLst>
          </p:cNvPr>
          <p:cNvPicPr>
            <a:picLocks noChangeAspect="1"/>
          </p:cNvPicPr>
          <p:nvPr/>
        </p:nvPicPr>
        <p:blipFill rotWithShape="1">
          <a:blip r:embed="rId2"/>
          <a:srcRect l="2598" t="10937" r="3763"/>
          <a:stretch/>
        </p:blipFill>
        <p:spPr>
          <a:xfrm>
            <a:off x="7697073" y="2271252"/>
            <a:ext cx="4327779" cy="4034951"/>
          </a:xfrm>
          <a:prstGeom prst="rect">
            <a:avLst/>
          </a:prstGeom>
        </p:spPr>
      </p:pic>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1989: </a:t>
            </a:r>
            <a:r>
              <a:rPr lang="en-US" dirty="0" err="1">
                <a:solidFill>
                  <a:schemeClr val="tx1"/>
                </a:solidFill>
              </a:rPr>
              <a:t>LeNet</a:t>
            </a:r>
            <a:r>
              <a:rPr lang="en-US" dirty="0">
                <a:solidFill>
                  <a:schemeClr val="tx1"/>
                </a:solidFill>
              </a:rPr>
              <a:t> (1) CNN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LeCun, et al, </a:t>
            </a:r>
            <a:r>
              <a:rPr lang="en-US" sz="1800" b="0" i="0" u="none" strike="noStrike" baseline="0" dirty="0">
                <a:solidFill>
                  <a:srgbClr val="000000"/>
                </a:solidFill>
                <a:latin typeface="Code"/>
                <a:hlinkClick r:id="rId3"/>
              </a:rPr>
              <a:t>Backpropagation Applied to Handwritten Zip Code Recognition</a:t>
            </a:r>
            <a:r>
              <a:rPr lang="en-US" sz="1800" b="0" i="0" u="none" strike="noStrike" baseline="0" dirty="0">
                <a:solidFill>
                  <a:srgbClr val="000000"/>
                </a:solidFill>
                <a:latin typeface="Code"/>
              </a:rPr>
              <a:t>. 1989</a:t>
            </a:r>
            <a:endParaRPr lang="en-US" dirty="0"/>
          </a:p>
        </p:txBody>
      </p:sp>
    </p:spTree>
    <p:extLst>
      <p:ext uri="{BB962C8B-B14F-4D97-AF65-F5344CB8AC3E}">
        <p14:creationId xmlns:p14="http://schemas.microsoft.com/office/powerpoint/2010/main" val="3634800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1994: MNIST Database</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hlinkClick r:id="rId2"/>
              </a:rPr>
              <a:t>https://en.wikipedia.org/wiki/MNIST_database</a:t>
            </a:r>
            <a:endParaRPr lang="en-US" dirty="0"/>
          </a:p>
        </p:txBody>
      </p:sp>
      <p:pic>
        <p:nvPicPr>
          <p:cNvPr id="1026" name="Picture 2" descr="MNIST sample images">
            <a:extLst>
              <a:ext uri="{FF2B5EF4-FFF2-40B4-BE49-F238E27FC236}">
                <a16:creationId xmlns:a16="http://schemas.microsoft.com/office/drawing/2014/main" id="{51E68E1E-DA54-8C52-F9AD-B9C8D8B5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625" y="2957641"/>
            <a:ext cx="4776276" cy="280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971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552099" y="1113178"/>
            <a:ext cx="7471024" cy="2039539"/>
          </a:xfrm>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1996: Learning convolutional filters from natural images</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8" y="6306203"/>
            <a:ext cx="11453089" cy="369332"/>
          </a:xfrm>
          <a:prstGeom prst="rect">
            <a:avLst/>
          </a:prstGeom>
          <a:noFill/>
        </p:spPr>
        <p:txBody>
          <a:bodyPr wrap="square">
            <a:spAutoFit/>
          </a:bodyPr>
          <a:lstStyle/>
          <a:p>
            <a:r>
              <a:rPr lang="en-US" sz="1800" b="0" i="0" u="none" strike="noStrike" baseline="0" dirty="0" err="1">
                <a:solidFill>
                  <a:srgbClr val="000000"/>
                </a:solidFill>
                <a:latin typeface="Code"/>
              </a:rPr>
              <a:t>Olshausen</a:t>
            </a:r>
            <a:r>
              <a:rPr lang="en-US" sz="1800" b="0" i="0" u="none" strike="noStrike" baseline="0" dirty="0">
                <a:solidFill>
                  <a:srgbClr val="000000"/>
                </a:solidFill>
                <a:latin typeface="Code"/>
              </a:rPr>
              <a:t> &amp; Field, </a:t>
            </a:r>
            <a:r>
              <a:rPr lang="en-US" sz="1800" b="0" i="0" u="none" strike="noStrike" baseline="0" dirty="0">
                <a:solidFill>
                  <a:srgbClr val="000000"/>
                </a:solidFill>
                <a:latin typeface="Code"/>
                <a:hlinkClick r:id="rId2"/>
              </a:rPr>
              <a:t>Emergence of simple-cell receptive field properties by learning a sparse code for natural images</a:t>
            </a:r>
            <a:r>
              <a:rPr lang="en-US" sz="1800" b="0" i="0" u="none" strike="noStrike" baseline="0" dirty="0">
                <a:solidFill>
                  <a:srgbClr val="000000"/>
                </a:solidFill>
                <a:latin typeface="Code"/>
              </a:rPr>
              <a:t>. 1996</a:t>
            </a:r>
            <a:endParaRPr lang="en-US" dirty="0"/>
          </a:p>
        </p:txBody>
      </p:sp>
      <p:pic>
        <p:nvPicPr>
          <p:cNvPr id="6" name="Picture 5">
            <a:extLst>
              <a:ext uri="{FF2B5EF4-FFF2-40B4-BE49-F238E27FC236}">
                <a16:creationId xmlns:a16="http://schemas.microsoft.com/office/drawing/2014/main" id="{B0CAAF85-0B5E-EE6F-4249-8B51DC676F38}"/>
              </a:ext>
            </a:extLst>
          </p:cNvPr>
          <p:cNvPicPr>
            <a:picLocks noChangeAspect="1"/>
          </p:cNvPicPr>
          <p:nvPr/>
        </p:nvPicPr>
        <p:blipFill rotWithShape="1">
          <a:blip r:embed="rId3"/>
          <a:srcRect r="43525" b="41645"/>
          <a:stretch/>
        </p:blipFill>
        <p:spPr>
          <a:xfrm>
            <a:off x="7467578" y="2746925"/>
            <a:ext cx="4447626" cy="3451123"/>
          </a:xfrm>
          <a:prstGeom prst="rect">
            <a:avLst/>
          </a:prstGeom>
        </p:spPr>
      </p:pic>
    </p:spTree>
    <p:extLst>
      <p:ext uri="{BB962C8B-B14F-4D97-AF65-F5344CB8AC3E}">
        <p14:creationId xmlns:p14="http://schemas.microsoft.com/office/powerpoint/2010/main" val="2746481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LeCun, Bengio, Haffner, Gradient-Based Learning Applied to Document Recognition. 1995</a:t>
            </a:r>
            <a:endParaRPr lang="en-US" dirty="0"/>
          </a:p>
        </p:txBody>
      </p:sp>
      <p:pic>
        <p:nvPicPr>
          <p:cNvPr id="5" name="Picture 4">
            <a:extLst>
              <a:ext uri="{FF2B5EF4-FFF2-40B4-BE49-F238E27FC236}">
                <a16:creationId xmlns:a16="http://schemas.microsoft.com/office/drawing/2014/main" id="{0C64C376-E05C-2E65-84F1-9F82343A6AD9}"/>
              </a:ext>
            </a:extLst>
          </p:cNvPr>
          <p:cNvPicPr>
            <a:picLocks noChangeAspect="1"/>
          </p:cNvPicPr>
          <p:nvPr/>
        </p:nvPicPr>
        <p:blipFill>
          <a:blip r:embed="rId2"/>
          <a:stretch>
            <a:fillRect/>
          </a:stretch>
        </p:blipFill>
        <p:spPr>
          <a:xfrm>
            <a:off x="1731023" y="3737942"/>
            <a:ext cx="8810106" cy="2450493"/>
          </a:xfrm>
          <a:prstGeom prst="rect">
            <a:avLst/>
          </a:prstGeom>
        </p:spPr>
      </p:pic>
    </p:spTree>
    <p:extLst>
      <p:ext uri="{BB962C8B-B14F-4D97-AF65-F5344CB8AC3E}">
        <p14:creationId xmlns:p14="http://schemas.microsoft.com/office/powerpoint/2010/main" val="2889835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1998-2012: Lots of edge detection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2012: </a:t>
            </a:r>
            <a:r>
              <a:rPr lang="en-US" dirty="0" err="1">
                <a:solidFill>
                  <a:schemeClr val="tx1"/>
                </a:solidFill>
              </a:rPr>
              <a:t>AlexNet</a:t>
            </a:r>
            <a:r>
              <a:rPr lang="en-US" dirty="0">
                <a:solidFill>
                  <a:schemeClr val="tx1"/>
                </a:solidFill>
              </a:rPr>
              <a:t> CNN </a:t>
            </a:r>
            <a:r>
              <a:rPr lang="en-US" dirty="0">
                <a:solidFill>
                  <a:schemeClr val="tx1"/>
                </a:solidFill>
                <a:sym typeface="Wingdings" panose="05000000000000000000" pitchFamily="2" charset="2"/>
              </a:rPr>
              <a:t></a:t>
            </a:r>
            <a:r>
              <a:rPr lang="en-US" dirty="0">
                <a:solidFill>
                  <a:schemeClr val="tx1"/>
                </a:solidFill>
              </a:rPr>
              <a:t> state-of-the-art ImageNet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Alex </a:t>
            </a:r>
            <a:r>
              <a:rPr lang="en-US" sz="1800" b="0" i="0" u="none" strike="noStrike" baseline="0" dirty="0" err="1">
                <a:solidFill>
                  <a:srgbClr val="000000"/>
                </a:solidFill>
                <a:latin typeface="Code"/>
              </a:rPr>
              <a:t>Krizhevsky</a:t>
            </a:r>
            <a:r>
              <a:rPr lang="en-US" sz="1800" b="0" i="0" u="none" strike="noStrike" baseline="0" dirty="0">
                <a:solidFill>
                  <a:srgbClr val="000000"/>
                </a:solidFill>
                <a:latin typeface="Code"/>
              </a:rPr>
              <a:t>, Ilya </a:t>
            </a:r>
            <a:r>
              <a:rPr lang="en-US" sz="1800" b="0" i="0" u="none" strike="noStrike" baseline="0" dirty="0" err="1">
                <a:solidFill>
                  <a:srgbClr val="000000"/>
                </a:solidFill>
                <a:latin typeface="Code"/>
              </a:rPr>
              <a:t>Sutskever</a:t>
            </a:r>
            <a:r>
              <a:rPr lang="en-US" sz="1800" b="0" i="0" u="none" strike="noStrike" baseline="0" dirty="0">
                <a:solidFill>
                  <a:srgbClr val="000000"/>
                </a:solidFill>
                <a:latin typeface="Code"/>
              </a:rPr>
              <a:t>, Geoff Hinton, ImageNet Classification with Deep Convolutional Neural Networks. </a:t>
            </a:r>
            <a:r>
              <a:rPr lang="en-US" dirty="0">
                <a:solidFill>
                  <a:srgbClr val="000000"/>
                </a:solidFill>
                <a:latin typeface="Code"/>
              </a:rPr>
              <a:t>2012</a:t>
            </a:r>
            <a:endParaRPr lang="en-US" dirty="0"/>
          </a:p>
        </p:txBody>
      </p:sp>
    </p:spTree>
    <p:extLst>
      <p:ext uri="{BB962C8B-B14F-4D97-AF65-F5344CB8AC3E}">
        <p14:creationId xmlns:p14="http://schemas.microsoft.com/office/powerpoint/2010/main" val="142708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p:txBody>
          <a:bodyPr>
            <a:normAutofit/>
          </a:bodyPr>
          <a:lstStyle/>
          <a:p>
            <a:r>
              <a:rPr lang="en-US" dirty="0"/>
              <a:t>What happened in 2012?</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a:blip r:embed="rId2"/>
          <a:stretch>
            <a:fillRect/>
          </a:stretch>
        </p:blipFill>
        <p:spPr>
          <a:xfrm>
            <a:off x="1357881" y="1060634"/>
            <a:ext cx="9476237" cy="5232179"/>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3814051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5A24-C90D-EEB0-0431-B60EAB9C2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C93D8-67FD-0A6F-DCB4-631F1E3E5E5A}"/>
              </a:ext>
            </a:extLst>
          </p:cNvPr>
          <p:cNvSpPr>
            <a:spLocks noGrp="1"/>
          </p:cNvSpPr>
          <p:nvPr>
            <p:ph type="title"/>
          </p:nvPr>
        </p:nvSpPr>
        <p:spPr/>
        <p:txBody>
          <a:bodyPr/>
          <a:lstStyle/>
          <a:p>
            <a:r>
              <a:rPr lang="en-US" dirty="0"/>
              <a:t>Computer Vision 1998-2012</a:t>
            </a:r>
          </a:p>
        </p:txBody>
      </p:sp>
      <p:pic>
        <p:nvPicPr>
          <p:cNvPr id="14" name="Picture 3">
            <a:extLst>
              <a:ext uri="{FF2B5EF4-FFF2-40B4-BE49-F238E27FC236}">
                <a16:creationId xmlns:a16="http://schemas.microsoft.com/office/drawing/2014/main" id="{5A00BC5E-2BFE-4088-D158-EE25756BF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61"/>
          <a:stretch/>
        </p:blipFill>
        <p:spPr bwMode="auto">
          <a:xfrm>
            <a:off x="6400800" y="1698171"/>
            <a:ext cx="5424196"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5" name="Picture 3">
            <a:extLst>
              <a:ext uri="{FF2B5EF4-FFF2-40B4-BE49-F238E27FC236}">
                <a16:creationId xmlns:a16="http://schemas.microsoft.com/office/drawing/2014/main" id="{E8A5164F-143C-9C67-13E6-C45967204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06"/>
          <a:stretch/>
        </p:blipFill>
        <p:spPr bwMode="auto">
          <a:xfrm>
            <a:off x="337728" y="1698171"/>
            <a:ext cx="5707934"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 name="TextBox 15">
            <a:extLst>
              <a:ext uri="{FF2B5EF4-FFF2-40B4-BE49-F238E27FC236}">
                <a16:creationId xmlns:a16="http://schemas.microsoft.com/office/drawing/2014/main" id="{D29F6026-18F6-85F6-2FDA-E9B4FD4BE320}"/>
              </a:ext>
            </a:extLst>
          </p:cNvPr>
          <p:cNvSpPr txBox="1"/>
          <p:nvPr/>
        </p:nvSpPr>
        <p:spPr>
          <a:xfrm>
            <a:off x="228600" y="6324600"/>
            <a:ext cx="2615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20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3" name="Content Placeholder 2">
            <a:extLst>
              <a:ext uri="{FF2B5EF4-FFF2-40B4-BE49-F238E27FC236}">
                <a16:creationId xmlns:a16="http://schemas.microsoft.com/office/drawing/2014/main" id="{135BEC11-14E4-6C02-2AB2-C5366F0B4A0A}"/>
              </a:ext>
            </a:extLst>
          </p:cNvPr>
          <p:cNvSpPr>
            <a:spLocks noGrp="1"/>
          </p:cNvSpPr>
          <p:nvPr>
            <p:ph idx="1"/>
          </p:nvPr>
        </p:nvSpPr>
        <p:spPr>
          <a:xfrm>
            <a:off x="552098" y="1003300"/>
            <a:ext cx="11233501" cy="1346199"/>
          </a:xfrm>
        </p:spPr>
        <p:txBody>
          <a:bodyPr/>
          <a:lstStyle/>
          <a:p>
            <a:r>
              <a:rPr lang="en-US" sz="2800" dirty="0" err="1"/>
              <a:t>HoG</a:t>
            </a:r>
            <a:r>
              <a:rPr lang="en-US" sz="2800" dirty="0"/>
              <a:t>: Histogram of oriented gradients</a:t>
            </a:r>
          </a:p>
        </p:txBody>
      </p:sp>
    </p:spTree>
    <p:extLst>
      <p:ext uri="{BB962C8B-B14F-4D97-AF65-F5344CB8AC3E}">
        <p14:creationId xmlns:p14="http://schemas.microsoft.com/office/powerpoint/2010/main" val="4659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96915-B10F-12DD-5C86-99C357981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5B725-1B2E-C77F-004E-769D641F35F1}"/>
              </a:ext>
            </a:extLst>
          </p:cNvPr>
          <p:cNvSpPr>
            <a:spLocks noGrp="1"/>
          </p:cNvSpPr>
          <p:nvPr>
            <p:ph type="title"/>
          </p:nvPr>
        </p:nvSpPr>
        <p:spPr/>
        <p:txBody>
          <a:bodyPr/>
          <a:lstStyle/>
          <a:p>
            <a:r>
              <a:rPr lang="en-US" dirty="0"/>
              <a:t>Computer Vision 1998-2012</a:t>
            </a:r>
          </a:p>
        </p:txBody>
      </p:sp>
      <p:pic>
        <p:nvPicPr>
          <p:cNvPr id="6" name="Picture 5">
            <a:extLst>
              <a:ext uri="{FF2B5EF4-FFF2-40B4-BE49-F238E27FC236}">
                <a16:creationId xmlns:a16="http://schemas.microsoft.com/office/drawing/2014/main" id="{93906779-612C-B0AA-6B05-A17C8FDD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824490"/>
            <a:ext cx="1676400" cy="1155778"/>
          </a:xfrm>
          <a:prstGeom prst="rect">
            <a:avLst/>
          </a:prstGeom>
        </p:spPr>
      </p:pic>
      <p:pic>
        <p:nvPicPr>
          <p:cNvPr id="7" name="Picture 6">
            <a:extLst>
              <a:ext uri="{FF2B5EF4-FFF2-40B4-BE49-F238E27FC236}">
                <a16:creationId xmlns:a16="http://schemas.microsoft.com/office/drawing/2014/main" id="{FA6AC534-E955-F446-F69C-4B86F975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865" y="2200382"/>
            <a:ext cx="3873935" cy="2608686"/>
          </a:xfrm>
          <a:prstGeom prst="rect">
            <a:avLst/>
          </a:prstGeom>
        </p:spPr>
      </p:pic>
      <p:pic>
        <p:nvPicPr>
          <p:cNvPr id="8" name="Picture 7">
            <a:extLst>
              <a:ext uri="{FF2B5EF4-FFF2-40B4-BE49-F238E27FC236}">
                <a16:creationId xmlns:a16="http://schemas.microsoft.com/office/drawing/2014/main" id="{189B7EEA-590B-7D55-C1E8-3A32B275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2" y="2599268"/>
            <a:ext cx="3047998" cy="3725332"/>
          </a:xfrm>
          <a:prstGeom prst="rect">
            <a:avLst/>
          </a:prstGeom>
        </p:spPr>
      </p:pic>
      <p:sp>
        <p:nvSpPr>
          <p:cNvPr id="10" name="TextBox 9">
            <a:extLst>
              <a:ext uri="{FF2B5EF4-FFF2-40B4-BE49-F238E27FC236}">
                <a16:creationId xmlns:a16="http://schemas.microsoft.com/office/drawing/2014/main" id="{552D80D3-4A0F-DEFF-880D-F5A70F6B1F89}"/>
              </a:ext>
            </a:extLst>
          </p:cNvPr>
          <p:cNvSpPr txBox="1"/>
          <p:nvPr/>
        </p:nvSpPr>
        <p:spPr>
          <a:xfrm>
            <a:off x="228600" y="6324600"/>
            <a:ext cx="2384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a:rPr>
              <a:t>[</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18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18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5" name="Content Placeholder 2">
            <a:extLst>
              <a:ext uri="{FF2B5EF4-FFF2-40B4-BE49-F238E27FC236}">
                <a16:creationId xmlns:a16="http://schemas.microsoft.com/office/drawing/2014/main" id="{8D7871B4-8950-9F46-EF0E-66A28897CAC9}"/>
              </a:ext>
            </a:extLst>
          </p:cNvPr>
          <p:cNvSpPr txBox="1">
            <a:spLocks/>
          </p:cNvSpPr>
          <p:nvPr/>
        </p:nvSpPr>
        <p:spPr>
          <a:xfrm>
            <a:off x="552098" y="1003300"/>
            <a:ext cx="11233501" cy="134619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HoG: Histogram of oriented gradients</a:t>
            </a:r>
            <a:endParaRPr lang="en-US" dirty="0"/>
          </a:p>
        </p:txBody>
      </p:sp>
    </p:spTree>
    <p:extLst>
      <p:ext uri="{BB962C8B-B14F-4D97-AF65-F5344CB8AC3E}">
        <p14:creationId xmlns:p14="http://schemas.microsoft.com/office/powerpoint/2010/main" val="2249842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FCA09-2744-5113-58DE-46746A1EC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5A35E-CD71-B5CB-ABD6-384210BF8FAE}"/>
              </a:ext>
            </a:extLst>
          </p:cNvPr>
          <p:cNvSpPr>
            <a:spLocks noGrp="1"/>
          </p:cNvSpPr>
          <p:nvPr>
            <p:ph type="title"/>
          </p:nvPr>
        </p:nvSpPr>
        <p:spPr/>
        <p:txBody>
          <a:bodyPr/>
          <a:lstStyle/>
          <a:p>
            <a:r>
              <a:rPr lang="en-US" dirty="0"/>
              <a:t>Image Classification</a:t>
            </a:r>
          </a:p>
        </p:txBody>
      </p:sp>
      <p:pic>
        <p:nvPicPr>
          <p:cNvPr id="8" name="Picture 7">
            <a:extLst>
              <a:ext uri="{FF2B5EF4-FFF2-40B4-BE49-F238E27FC236}">
                <a16:creationId xmlns:a16="http://schemas.microsoft.com/office/drawing/2014/main" id="{69CED03C-612A-DACA-81F8-C18A231D0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322" y="2370487"/>
            <a:ext cx="2054578" cy="2511151"/>
          </a:xfrm>
          <a:prstGeom prst="rect">
            <a:avLst/>
          </a:prstGeom>
        </p:spPr>
      </p:pic>
      <p:sp>
        <p:nvSpPr>
          <p:cNvPr id="9" name="Content Placeholder 2">
            <a:extLst>
              <a:ext uri="{FF2B5EF4-FFF2-40B4-BE49-F238E27FC236}">
                <a16:creationId xmlns:a16="http://schemas.microsoft.com/office/drawing/2014/main" id="{AABBCD33-592B-D357-1ED5-7AF1CB6137EC}"/>
              </a:ext>
            </a:extLst>
          </p:cNvPr>
          <p:cNvSpPr>
            <a:spLocks noGrp="1"/>
          </p:cNvSpPr>
          <p:nvPr>
            <p:ph idx="1"/>
          </p:nvPr>
        </p:nvSpPr>
        <p:spPr>
          <a:xfrm>
            <a:off x="587023" y="1031204"/>
            <a:ext cx="11379200" cy="810567"/>
          </a:xfrm>
        </p:spPr>
        <p:txBody>
          <a:bodyPr/>
          <a:lstStyle/>
          <a:p>
            <a:r>
              <a:rPr lang="en-US" sz="2800" dirty="0"/>
              <a:t>HOG features passed to a linear classifier (logistic regression / SVM)</a:t>
            </a:r>
          </a:p>
        </p:txBody>
      </p:sp>
      <p:pic>
        <p:nvPicPr>
          <p:cNvPr id="11" name="Picture 2">
            <a:extLst>
              <a:ext uri="{FF2B5EF4-FFF2-40B4-BE49-F238E27FC236}">
                <a16:creationId xmlns:a16="http://schemas.microsoft.com/office/drawing/2014/main" id="{B070EF3F-5D7E-0471-3FA8-446581C3BE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89387" y="3320949"/>
            <a:ext cx="4548169" cy="1501422"/>
          </a:xfrm>
          <a:prstGeom prst="rect">
            <a:avLst/>
          </a:prstGeom>
          <a:noFill/>
        </p:spPr>
      </p:pic>
      <p:pic>
        <p:nvPicPr>
          <p:cNvPr id="3" name="Picture 2">
            <a:extLst>
              <a:ext uri="{FF2B5EF4-FFF2-40B4-BE49-F238E27FC236}">
                <a16:creationId xmlns:a16="http://schemas.microsoft.com/office/drawing/2014/main" id="{F21189B7-7DD7-A99E-4E9C-4AFCCF43F166}"/>
              </a:ext>
            </a:extLst>
          </p:cNvPr>
          <p:cNvPicPr>
            <a:picLocks noChangeAspect="1"/>
          </p:cNvPicPr>
          <p:nvPr/>
        </p:nvPicPr>
        <p:blipFill>
          <a:blip r:embed="rId5"/>
          <a:stretch>
            <a:fillRect/>
          </a:stretch>
        </p:blipFill>
        <p:spPr>
          <a:xfrm>
            <a:off x="552099" y="2855282"/>
            <a:ext cx="2701808" cy="2026356"/>
          </a:xfrm>
          <a:prstGeom prst="rect">
            <a:avLst/>
          </a:prstGeom>
        </p:spPr>
      </p:pic>
      <p:sp>
        <p:nvSpPr>
          <p:cNvPr id="4" name="Rectangle 3">
            <a:extLst>
              <a:ext uri="{FF2B5EF4-FFF2-40B4-BE49-F238E27FC236}">
                <a16:creationId xmlns:a16="http://schemas.microsoft.com/office/drawing/2014/main" id="{E2A730C3-51C7-CB8C-EF95-F988D65709EA}"/>
              </a:ext>
            </a:extLst>
          </p:cNvPr>
          <p:cNvSpPr/>
          <p:nvPr/>
        </p:nvSpPr>
        <p:spPr>
          <a:xfrm>
            <a:off x="9851322" y="3298371"/>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2" name="Rectangle 11">
            <a:extLst>
              <a:ext uri="{FF2B5EF4-FFF2-40B4-BE49-F238E27FC236}">
                <a16:creationId xmlns:a16="http://schemas.microsoft.com/office/drawing/2014/main" id="{5FE53CB6-E22D-9020-DE1C-6F57FD259885}"/>
              </a:ext>
            </a:extLst>
          </p:cNvPr>
          <p:cNvSpPr/>
          <p:nvPr/>
        </p:nvSpPr>
        <p:spPr>
          <a:xfrm>
            <a:off x="7193236" y="2929217"/>
            <a:ext cx="118533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3" name="Rectangle 12">
            <a:extLst>
              <a:ext uri="{FF2B5EF4-FFF2-40B4-BE49-F238E27FC236}">
                <a16:creationId xmlns:a16="http://schemas.microsoft.com/office/drawing/2014/main" id="{B9BEF112-D367-9372-961D-9CCA9A2603F7}"/>
              </a:ext>
            </a:extLst>
          </p:cNvPr>
          <p:cNvSpPr/>
          <p:nvPr/>
        </p:nvSpPr>
        <p:spPr>
          <a:xfrm>
            <a:off x="8658979" y="2454962"/>
            <a:ext cx="94826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Not CAT</a:t>
            </a:r>
          </a:p>
        </p:txBody>
      </p:sp>
    </p:spTree>
    <p:extLst>
      <p:ext uri="{BB962C8B-B14F-4D97-AF65-F5344CB8AC3E}">
        <p14:creationId xmlns:p14="http://schemas.microsoft.com/office/powerpoint/2010/main" val="103645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descr="A picture containing text, tree, outdoor, sky&#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8" name="Google Shape;128;p7"/>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9" name="Google Shape;129;p7"/>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endParaRPr dirty="0"/>
          </a:p>
        </p:txBody>
      </p:sp>
    </p:spTree>
    <p:extLst>
      <p:ext uri="{BB962C8B-B14F-4D97-AF65-F5344CB8AC3E}">
        <p14:creationId xmlns:p14="http://schemas.microsoft.com/office/powerpoint/2010/main" val="1819031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vidia GT 620 Basit Computers, 47% OFF | ena.laatech.net">
            <a:extLst>
              <a:ext uri="{FF2B5EF4-FFF2-40B4-BE49-F238E27FC236}">
                <a16:creationId xmlns:a16="http://schemas.microsoft.com/office/drawing/2014/main" id="{E7AE1A2F-090D-6927-9CFA-BC68BC22C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85" b="22345"/>
          <a:stretch/>
        </p:blipFill>
        <p:spPr bwMode="auto">
          <a:xfrm>
            <a:off x="6726273" y="450897"/>
            <a:ext cx="2309608" cy="1265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62DBE1-9614-B7AE-CC62-BF4D4F22EB21}"/>
              </a:ext>
            </a:extLst>
          </p:cNvPr>
          <p:cNvSpPr>
            <a:spLocks noGrp="1"/>
          </p:cNvSpPr>
          <p:nvPr>
            <p:ph type="title"/>
          </p:nvPr>
        </p:nvSpPr>
        <p:spPr>
          <a:xfrm>
            <a:off x="552099" y="225616"/>
            <a:ext cx="10515600" cy="627812"/>
          </a:xfrm>
        </p:spPr>
        <p:txBody>
          <a:bodyPr/>
          <a:lstStyle/>
          <a:p>
            <a:r>
              <a:rPr lang="en-US" dirty="0"/>
              <a:t>What happened in 2012?</a:t>
            </a:r>
          </a:p>
        </p:txBody>
      </p:sp>
      <p:sp>
        <p:nvSpPr>
          <p:cNvPr id="3" name="Content Placeholder 2">
            <a:extLst>
              <a:ext uri="{FF2B5EF4-FFF2-40B4-BE49-F238E27FC236}">
                <a16:creationId xmlns:a16="http://schemas.microsoft.com/office/drawing/2014/main" id="{A687EACD-A499-B226-A88F-16038BC89548}"/>
              </a:ext>
            </a:extLst>
          </p:cNvPr>
          <p:cNvSpPr>
            <a:spLocks noGrp="1"/>
          </p:cNvSpPr>
          <p:nvPr>
            <p:ph idx="1"/>
          </p:nvPr>
        </p:nvSpPr>
        <p:spPr>
          <a:xfrm>
            <a:off x="552099" y="830147"/>
            <a:ext cx="10515600" cy="2039539"/>
          </a:xfrm>
        </p:spPr>
        <p:txBody>
          <a:bodyPr/>
          <a:lstStyle/>
          <a:p>
            <a:r>
              <a:rPr lang="en-US" dirty="0"/>
              <a:t>The challenge.</a:t>
            </a:r>
          </a:p>
          <a:p>
            <a:endParaRPr lang="en-US" dirty="0"/>
          </a:p>
          <a:p>
            <a:endParaRPr lang="en-US" dirty="0"/>
          </a:p>
        </p:txBody>
      </p:sp>
      <p:pic>
        <p:nvPicPr>
          <p:cNvPr id="2050" name="Picture 2">
            <a:extLst>
              <a:ext uri="{FF2B5EF4-FFF2-40B4-BE49-F238E27FC236}">
                <a16:creationId xmlns:a16="http://schemas.microsoft.com/office/drawing/2014/main" id="{5A67BAD4-34E2-C22E-6500-C428FCA00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0" r="4532"/>
          <a:stretch/>
        </p:blipFill>
        <p:spPr bwMode="auto">
          <a:xfrm>
            <a:off x="6568957" y="2184434"/>
            <a:ext cx="4811882"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F67B21-4F1B-2AF4-039B-4E9DD199A280}"/>
              </a:ext>
            </a:extLst>
          </p:cNvPr>
          <p:cNvSpPr txBox="1"/>
          <p:nvPr/>
        </p:nvSpPr>
        <p:spPr>
          <a:xfrm>
            <a:off x="766915" y="6152315"/>
            <a:ext cx="8524569" cy="584775"/>
          </a:xfrm>
          <a:prstGeom prst="rect">
            <a:avLst/>
          </a:prstGeom>
          <a:noFill/>
        </p:spPr>
        <p:txBody>
          <a:bodyPr wrap="square">
            <a:spAutoFit/>
          </a:bodyPr>
          <a:lstStyle/>
          <a:p>
            <a:r>
              <a:rPr lang="en-US" sz="1600" dirty="0"/>
              <a:t>Images: https://www.nytimes.com/2016/09/20/science/computer-vision-tesla-driverless-cars.html</a:t>
            </a:r>
          </a:p>
          <a:p>
            <a:r>
              <a:rPr lang="en-US" sz="1600" dirty="0"/>
              <a:t>               https://www.utoronto.ca/news/google-acquires-u-t-neural-networks-company</a:t>
            </a:r>
          </a:p>
        </p:txBody>
      </p:sp>
      <p:pic>
        <p:nvPicPr>
          <p:cNvPr id="2052" name="Picture 4">
            <a:extLst>
              <a:ext uri="{FF2B5EF4-FFF2-40B4-BE49-F238E27FC236}">
                <a16:creationId xmlns:a16="http://schemas.microsoft.com/office/drawing/2014/main" id="{B08B0157-5148-D4BA-11EB-9077F7B3B9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1" t="8459" b="26598"/>
          <a:stretch/>
        </p:blipFill>
        <p:spPr bwMode="auto">
          <a:xfrm>
            <a:off x="865239" y="2195972"/>
            <a:ext cx="3940796" cy="3798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E4A5DED-4130-F6EC-31D1-4321A4D8EC1E}"/>
              </a:ext>
            </a:extLst>
          </p:cNvPr>
          <p:cNvSpPr/>
          <p:nvPr/>
        </p:nvSpPr>
        <p:spPr>
          <a:xfrm>
            <a:off x="2664538" y="2195972"/>
            <a:ext cx="2458065"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891E62-D139-175C-4FF9-CC32FFDA2F76}"/>
              </a:ext>
            </a:extLst>
          </p:cNvPr>
          <p:cNvSpPr/>
          <p:nvPr/>
        </p:nvSpPr>
        <p:spPr>
          <a:xfrm>
            <a:off x="6568957" y="2184434"/>
            <a:ext cx="2820848"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0EBA7ED7-BB0E-182A-2BA0-D6A442DB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962" y="1408472"/>
            <a:ext cx="1888243" cy="260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D7D5A-A964-BE0F-4D22-31EC71859D70}"/>
              </a:ext>
            </a:extLst>
          </p:cNvPr>
          <p:cNvSpPr txBox="1"/>
          <p:nvPr/>
        </p:nvSpPr>
        <p:spPr>
          <a:xfrm>
            <a:off x="486693" y="1360932"/>
            <a:ext cx="2458065" cy="461665"/>
          </a:xfrm>
          <a:prstGeom prst="rect">
            <a:avLst/>
          </a:prstGeom>
          <a:noFill/>
        </p:spPr>
        <p:txBody>
          <a:bodyPr wrap="square">
            <a:spAutoFit/>
          </a:bodyPr>
          <a:lstStyle/>
          <a:p>
            <a:pPr algn="ctr"/>
            <a:r>
              <a:rPr lang="en-US" sz="2400" dirty="0"/>
              <a:t>Computer Vision</a:t>
            </a:r>
          </a:p>
        </p:txBody>
      </p:sp>
      <p:sp>
        <p:nvSpPr>
          <p:cNvPr id="9" name="TextBox 8">
            <a:extLst>
              <a:ext uri="{FF2B5EF4-FFF2-40B4-BE49-F238E27FC236}">
                <a16:creationId xmlns:a16="http://schemas.microsoft.com/office/drawing/2014/main" id="{A0DB16BB-B0F1-FBDA-7D30-19A68E5CB452}"/>
              </a:ext>
            </a:extLst>
          </p:cNvPr>
          <p:cNvSpPr txBox="1"/>
          <p:nvPr/>
        </p:nvSpPr>
        <p:spPr>
          <a:xfrm>
            <a:off x="8975983" y="1360932"/>
            <a:ext cx="2719997" cy="461665"/>
          </a:xfrm>
          <a:prstGeom prst="rect">
            <a:avLst/>
          </a:prstGeom>
          <a:noFill/>
        </p:spPr>
        <p:txBody>
          <a:bodyPr wrap="square">
            <a:spAutoFit/>
          </a:bodyPr>
          <a:lstStyle/>
          <a:p>
            <a:pPr algn="ctr"/>
            <a:r>
              <a:rPr lang="en-US" sz="2400" dirty="0"/>
              <a:t>Neural Networks</a:t>
            </a:r>
          </a:p>
        </p:txBody>
      </p:sp>
      <p:sp>
        <p:nvSpPr>
          <p:cNvPr id="10" name="TextBox 9">
            <a:extLst>
              <a:ext uri="{FF2B5EF4-FFF2-40B4-BE49-F238E27FC236}">
                <a16:creationId xmlns:a16="http://schemas.microsoft.com/office/drawing/2014/main" id="{012890CC-EC89-18FB-E378-012CC6564439}"/>
              </a:ext>
            </a:extLst>
          </p:cNvPr>
          <p:cNvSpPr txBox="1"/>
          <p:nvPr/>
        </p:nvSpPr>
        <p:spPr>
          <a:xfrm>
            <a:off x="746685" y="1748622"/>
            <a:ext cx="2045671" cy="400110"/>
          </a:xfrm>
          <a:prstGeom prst="rect">
            <a:avLst/>
          </a:prstGeom>
          <a:noFill/>
        </p:spPr>
        <p:txBody>
          <a:bodyPr wrap="square">
            <a:spAutoFit/>
          </a:bodyPr>
          <a:lstStyle/>
          <a:p>
            <a:pPr algn="ctr"/>
            <a:r>
              <a:rPr lang="en-US" sz="2000" dirty="0">
                <a:solidFill>
                  <a:srgbClr val="7030A0"/>
                </a:solidFill>
              </a:rPr>
              <a:t>Jitendra Malik</a:t>
            </a:r>
          </a:p>
        </p:txBody>
      </p:sp>
      <p:sp>
        <p:nvSpPr>
          <p:cNvPr id="11" name="TextBox 10">
            <a:extLst>
              <a:ext uri="{FF2B5EF4-FFF2-40B4-BE49-F238E27FC236}">
                <a16:creationId xmlns:a16="http://schemas.microsoft.com/office/drawing/2014/main" id="{4DBD62BD-2C88-6C19-45A5-EF70CC91F743}"/>
              </a:ext>
            </a:extLst>
          </p:cNvPr>
          <p:cNvSpPr txBox="1"/>
          <p:nvPr/>
        </p:nvSpPr>
        <p:spPr>
          <a:xfrm>
            <a:off x="9367612" y="1793066"/>
            <a:ext cx="2045671" cy="400110"/>
          </a:xfrm>
          <a:prstGeom prst="rect">
            <a:avLst/>
          </a:prstGeom>
          <a:noFill/>
        </p:spPr>
        <p:txBody>
          <a:bodyPr wrap="square">
            <a:spAutoFit/>
          </a:bodyPr>
          <a:lstStyle/>
          <a:p>
            <a:pPr algn="ctr"/>
            <a:r>
              <a:rPr lang="en-US" sz="2000" dirty="0">
                <a:solidFill>
                  <a:srgbClr val="7030A0"/>
                </a:solidFill>
              </a:rPr>
              <a:t>Geoff Hinton</a:t>
            </a:r>
          </a:p>
        </p:txBody>
      </p:sp>
      <p:sp>
        <p:nvSpPr>
          <p:cNvPr id="12" name="TextBox 11">
            <a:extLst>
              <a:ext uri="{FF2B5EF4-FFF2-40B4-BE49-F238E27FC236}">
                <a16:creationId xmlns:a16="http://schemas.microsoft.com/office/drawing/2014/main" id="{7D0994AB-E485-51DE-E306-F612B34D25A6}"/>
              </a:ext>
            </a:extLst>
          </p:cNvPr>
          <p:cNvSpPr txBox="1"/>
          <p:nvPr/>
        </p:nvSpPr>
        <p:spPr>
          <a:xfrm>
            <a:off x="2823183" y="1758968"/>
            <a:ext cx="2045671" cy="400110"/>
          </a:xfrm>
          <a:prstGeom prst="rect">
            <a:avLst/>
          </a:prstGeom>
          <a:noFill/>
        </p:spPr>
        <p:txBody>
          <a:bodyPr wrap="square">
            <a:spAutoFit/>
          </a:bodyPr>
          <a:lstStyle/>
          <a:p>
            <a:pPr algn="ctr"/>
            <a:r>
              <a:rPr lang="en-US" sz="2000" dirty="0">
                <a:solidFill>
                  <a:srgbClr val="7030A0"/>
                </a:solidFill>
              </a:rPr>
              <a:t>Fei-Fei Li</a:t>
            </a:r>
          </a:p>
        </p:txBody>
      </p:sp>
      <p:sp>
        <p:nvSpPr>
          <p:cNvPr id="13" name="TextBox 12">
            <a:extLst>
              <a:ext uri="{FF2B5EF4-FFF2-40B4-BE49-F238E27FC236}">
                <a16:creationId xmlns:a16="http://schemas.microsoft.com/office/drawing/2014/main" id="{B71F500C-1373-4329-0689-0CB45802AB39}"/>
              </a:ext>
            </a:extLst>
          </p:cNvPr>
          <p:cNvSpPr txBox="1"/>
          <p:nvPr/>
        </p:nvSpPr>
        <p:spPr>
          <a:xfrm>
            <a:off x="6899808" y="1770700"/>
            <a:ext cx="2045671" cy="400110"/>
          </a:xfrm>
          <a:prstGeom prst="rect">
            <a:avLst/>
          </a:prstGeom>
          <a:noFill/>
        </p:spPr>
        <p:txBody>
          <a:bodyPr wrap="square">
            <a:spAutoFit/>
          </a:bodyPr>
          <a:lstStyle/>
          <a:p>
            <a:pPr algn="ctr"/>
            <a:r>
              <a:rPr lang="en-US" sz="2000" dirty="0">
                <a:solidFill>
                  <a:srgbClr val="7030A0"/>
                </a:solidFill>
              </a:rPr>
              <a:t>Ilya and Alex</a:t>
            </a:r>
          </a:p>
        </p:txBody>
      </p:sp>
    </p:spTree>
    <p:extLst>
      <p:ext uri="{BB962C8B-B14F-4D97-AF65-F5344CB8AC3E}">
        <p14:creationId xmlns:p14="http://schemas.microsoft.com/office/powerpoint/2010/main" val="30285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LeNet</a:t>
            </a:r>
            <a:r>
              <a:rPr lang="en-US" dirty="0"/>
              <a:t> 5, 1998</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r>
              <a:rPr lang="en-US" dirty="0"/>
              <a:t>Input: 1, 32, 32</a:t>
            </a:r>
          </a:p>
          <a:p>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1C00CF"/>
                </a:solidFill>
                <a:effectLst/>
                <a:latin typeface="source-code-pro"/>
              </a:rPr>
              <a:t>),</a:t>
            </a:r>
          </a:p>
          <a:p>
            <a:r>
              <a:rPr lang="en-US" dirty="0">
                <a:solidFill>
                  <a:srgbClr val="1C00CF"/>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16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242424"/>
                </a:solidFill>
                <a:effectLst/>
                <a:latin typeface="source-code-pro"/>
              </a:rPr>
              <a:t>),</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1C00CF"/>
                </a:solidFill>
                <a:effectLst/>
                <a:latin typeface="source-code-pro"/>
              </a:rPr>
              <a:t>)</a:t>
            </a:r>
            <a:br>
              <a:rPr lang="en-US" dirty="0"/>
            </a:br>
            <a:endParaRPr lang="en-US" b="0" i="0" dirty="0">
              <a:solidFill>
                <a:srgbClr val="242424"/>
              </a:solidFill>
              <a:effectLst/>
              <a:latin typeface="source-code-pro"/>
            </a:endParaRPr>
          </a:p>
          <a:p>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120</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84</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10</a:t>
            </a:r>
            <a:r>
              <a:rPr lang="en-US" b="0" i="0" dirty="0">
                <a:solidFill>
                  <a:srgbClr val="242424"/>
                </a:solidFill>
                <a:effectLst/>
                <a:latin typeface="source-code-pro"/>
              </a:rPr>
              <a:t>)</a:t>
            </a:r>
            <a:br>
              <a:rPr lang="en-US" dirty="0"/>
            </a:br>
            <a:endParaRPr lang="en-US" dirty="0"/>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spTree>
    <p:extLst>
      <p:ext uri="{BB962C8B-B14F-4D97-AF65-F5344CB8AC3E}">
        <p14:creationId xmlns:p14="http://schemas.microsoft.com/office/powerpoint/2010/main" val="277880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46770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State-of-the-art Classification</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pic>
        <p:nvPicPr>
          <p:cNvPr id="5" name="Picture 4">
            <a:extLst>
              <a:ext uri="{FF2B5EF4-FFF2-40B4-BE49-F238E27FC236}">
                <a16:creationId xmlns:a16="http://schemas.microsoft.com/office/drawing/2014/main" id="{D09F1262-96A5-1A19-7951-7DF770D46487}"/>
              </a:ext>
            </a:extLst>
          </p:cNvPr>
          <p:cNvPicPr>
            <a:picLocks noChangeAspect="1"/>
          </p:cNvPicPr>
          <p:nvPr/>
        </p:nvPicPr>
        <p:blipFill>
          <a:blip r:embed="rId2"/>
          <a:stretch>
            <a:fillRect/>
          </a:stretch>
        </p:blipFill>
        <p:spPr>
          <a:xfrm>
            <a:off x="552099" y="1348321"/>
            <a:ext cx="4324701" cy="2397746"/>
          </a:xfrm>
          <a:prstGeom prst="rect">
            <a:avLst/>
          </a:prstGeom>
        </p:spPr>
      </p:pic>
    </p:spTree>
    <p:extLst>
      <p:ext uri="{BB962C8B-B14F-4D97-AF65-F5344CB8AC3E}">
        <p14:creationId xmlns:p14="http://schemas.microsoft.com/office/powerpoint/2010/main" val="1818946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a:t>
            </a:r>
          </a:p>
          <a:p>
            <a:pPr marL="457200" indent="-457200">
              <a:buFont typeface="Wingdings" panose="05000000000000000000" pitchFamily="2" charset="2"/>
              <a:buChar char="§"/>
            </a:pPr>
            <a:r>
              <a:rPr lang="en-US" dirty="0">
                <a:solidFill>
                  <a:schemeClr val="tx1"/>
                </a:solidFill>
              </a:rPr>
              <a:t>Network + Data + Compute</a:t>
            </a:r>
          </a:p>
          <a:p>
            <a:endParaRPr lang="en-US" dirty="0">
              <a:solidFill>
                <a:schemeClr val="tx1"/>
              </a:solidFill>
            </a:endParaRPr>
          </a:p>
          <a:p>
            <a:r>
              <a:rPr lang="en-US" dirty="0"/>
              <a:t>Additional innovations</a:t>
            </a:r>
          </a:p>
          <a:p>
            <a:pPr marL="457200" indent="-457200">
              <a:buFont typeface="Wingdings" panose="05000000000000000000" pitchFamily="2" charset="2"/>
              <a:buChar char="§"/>
            </a:pPr>
            <a:r>
              <a:rPr lang="en-US" dirty="0">
                <a:solidFill>
                  <a:schemeClr val="tx1"/>
                </a:solidFill>
              </a:rPr>
              <a:t>Deep learning toolkits</a:t>
            </a:r>
          </a:p>
          <a:p>
            <a:pPr marL="917575" lvl="2" indent="-457200"/>
            <a:r>
              <a:rPr lang="en-US" sz="2800" dirty="0">
                <a:solidFill>
                  <a:schemeClr val="tx1"/>
                </a:solidFill>
              </a:rPr>
              <a:t>(Caffe</a:t>
            </a:r>
            <a:r>
              <a:rPr lang="en-US" sz="2800" dirty="0">
                <a:solidFill>
                  <a:schemeClr val="tx1"/>
                </a:solidFill>
                <a:sym typeface="Wingdings" panose="05000000000000000000" pitchFamily="2" charset="2"/>
              </a:rPr>
              <a:t>, Torch)  (</a:t>
            </a:r>
            <a:r>
              <a:rPr lang="en-US" sz="2800" dirty="0" err="1">
                <a:solidFill>
                  <a:schemeClr val="tx1"/>
                </a:solidFill>
                <a:sym typeface="Wingdings" panose="05000000000000000000" pitchFamily="2" charset="2"/>
              </a:rPr>
              <a:t>PyTorch</a:t>
            </a:r>
            <a:r>
              <a:rPr lang="en-US" sz="2800" dirty="0">
                <a:solidFill>
                  <a:schemeClr val="tx1"/>
                </a:solidFill>
                <a:sym typeface="Wingdings" panose="05000000000000000000" pitchFamily="2" charset="2"/>
              </a:rPr>
              <a:t>, </a:t>
            </a:r>
            <a:r>
              <a:rPr lang="en-US" sz="2800" dirty="0" err="1">
                <a:solidFill>
                  <a:schemeClr val="tx1"/>
                </a:solidFill>
                <a:sym typeface="Wingdings" panose="05000000000000000000" pitchFamily="2" charset="2"/>
              </a:rPr>
              <a:t>Tensorflow</a:t>
            </a:r>
            <a:r>
              <a:rPr lang="en-US" sz="2800" dirty="0">
                <a:solidFill>
                  <a:schemeClr val="tx1"/>
                </a:solidFill>
                <a:sym typeface="Wingdings" panose="05000000000000000000" pitchFamily="2" charset="2"/>
              </a:rPr>
              <a:t>)</a:t>
            </a:r>
          </a:p>
          <a:p>
            <a:pPr marL="917575" lvl="2" indent="-457200"/>
            <a:r>
              <a:rPr lang="en-US" sz="2800" dirty="0"/>
              <a:t>"Model zoos"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Residual connections (</a:t>
            </a:r>
            <a:r>
              <a:rPr lang="en-US" dirty="0" err="1">
                <a:solidFill>
                  <a:schemeClr val="tx1"/>
                </a:solidFill>
              </a:rPr>
              <a:t>ResNet</a:t>
            </a:r>
            <a:r>
              <a:rPr lang="en-US" dirty="0">
                <a:solidFill>
                  <a:schemeClr val="tx1"/>
                </a:solidFill>
              </a:rPr>
              <a:t>)</a:t>
            </a:r>
          </a:p>
          <a:p>
            <a:pPr marL="917575" lvl="2" indent="-457200"/>
            <a:r>
              <a:rPr lang="en-US" sz="2800" dirty="0">
                <a:solidFill>
                  <a:schemeClr val="tx1"/>
                </a:solidFill>
              </a:rPr>
              <a:t>(aka skip connections)</a:t>
            </a:r>
            <a:endParaRPr lang="en-US" sz="2800" dirty="0">
              <a:solidFill>
                <a:schemeClr val="tx1"/>
              </a:solidFill>
              <a:sym typeface="Wingdings" panose="05000000000000000000" pitchFamily="2" charset="2"/>
            </a:endParaRPr>
          </a:p>
          <a:p>
            <a:pPr marL="917575" lvl="2" indent="-457200"/>
            <a:r>
              <a:rPr lang="en-US" sz="2800" dirty="0">
                <a:solidFill>
                  <a:schemeClr val="tx1"/>
                </a:solidFill>
                <a:sym typeface="Wingdings" panose="05000000000000000000" pitchFamily="2" charset="2"/>
              </a:rPr>
              <a:t>Shortcuts for information flow (forward and backward) </a:t>
            </a:r>
            <a:endParaRPr lang="en-US" dirty="0">
              <a:solidFill>
                <a:schemeClr val="tx1"/>
              </a:solidFill>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4551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pic>
        <p:nvPicPr>
          <p:cNvPr id="14" name="Picture 13" descr="A diagram of a mathematical equation&#10;&#10;Description automatically generated with medium confidence">
            <a:extLst>
              <a:ext uri="{FF2B5EF4-FFF2-40B4-BE49-F238E27FC236}">
                <a16:creationId xmlns:a16="http://schemas.microsoft.com/office/drawing/2014/main" id="{0028D2F1-F8A9-BA9D-162D-B215F6BD6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15" y="1500600"/>
            <a:ext cx="6399532" cy="14031634"/>
          </a:xfrm>
          <a:prstGeom prst="rect">
            <a:avLst/>
          </a:prstGeom>
        </p:spPr>
      </p:pic>
      <p:sp>
        <p:nvSpPr>
          <p:cNvPr id="12" name="TextBox 11">
            <a:extLst>
              <a:ext uri="{FF2B5EF4-FFF2-40B4-BE49-F238E27FC236}">
                <a16:creationId xmlns:a16="http://schemas.microsoft.com/office/drawing/2014/main" id="{50B943C9-2EAA-7E5A-DCE6-E6AF698D028F}"/>
              </a:ext>
            </a:extLst>
          </p:cNvPr>
          <p:cNvSpPr txBox="1"/>
          <p:nvPr/>
        </p:nvSpPr>
        <p:spPr>
          <a:xfrm>
            <a:off x="593905" y="-203017"/>
            <a:ext cx="6694714" cy="2031325"/>
          </a:xfrm>
          <a:prstGeom prst="rect">
            <a:avLst/>
          </a:prstGeom>
          <a:solidFill>
            <a:schemeClr val="bg1"/>
          </a:solidFill>
        </p:spPr>
        <p:txBody>
          <a:bodyPr wrap="square" rtlCol="0" anchor="b">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VGG-19	        34-layer plain	         34-layer residual</a:t>
            </a:r>
          </a:p>
        </p:txBody>
      </p:sp>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3"/>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364809" y="1005490"/>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4"/>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1494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accel="100000" fill="remove" nodeType="clickEffect">
                                  <p:stCondLst>
                                    <p:cond delay="0"/>
                                  </p:stCondLst>
                                  <p:childTnLst>
                                    <p:anim calcmode="lin" valueType="num">
                                      <p:cBhvr additive="base">
                                        <p:cTn id="6" dur="5000"/>
                                        <p:tgtEl>
                                          <p:spTgt spid="14"/>
                                        </p:tgtEl>
                                        <p:attrNameLst>
                                          <p:attrName>ppt_x</p:attrName>
                                        </p:attrNameLst>
                                      </p:cBhvr>
                                      <p:tavLst>
                                        <p:tav tm="0">
                                          <p:val>
                                            <p:strVal val="ppt_x"/>
                                          </p:val>
                                        </p:tav>
                                        <p:tav tm="100000">
                                          <p:val>
                                            <p:strVal val="ppt_x"/>
                                          </p:val>
                                        </p:tav>
                                      </p:tavLst>
                                    </p:anim>
                                    <p:anim calcmode="lin" valueType="num">
                                      <p:cBhvr additive="base">
                                        <p:cTn id="7" dur="5000"/>
                                        <p:tgtEl>
                                          <p:spTgt spid="14"/>
                                        </p:tgtEl>
                                        <p:attrNameLst>
                                          <p:attrName>ppt_y</p:attrName>
                                        </p:attrNameLst>
                                      </p:cBhvr>
                                      <p:tavLst>
                                        <p:tav tm="0">
                                          <p:val>
                                            <p:strVal val="ppt_y"/>
                                          </p:val>
                                        </p:tav>
                                        <p:tav tm="100000">
                                          <p:val>
                                            <p:strVal val="0-ppt_h/2"/>
                                          </p:val>
                                        </p:tav>
                                      </p:tavLst>
                                    </p:anim>
                                    <p:set>
                                      <p:cBhvr>
                                        <p:cTn id="8"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Neural Networks for Images</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p:txBody>
          <a:bodyPr/>
          <a:lstStyle/>
          <a:p>
            <a:pPr marL="514350" indent="-514350">
              <a:lnSpc>
                <a:spcPct val="150000"/>
              </a:lnSpc>
              <a:buFont typeface="+mj-lt"/>
              <a:buAutoNum type="arabicPeriod"/>
            </a:pPr>
            <a:r>
              <a:rPr lang="en-US" dirty="0"/>
              <a:t>Image features (redux)</a:t>
            </a:r>
          </a:p>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Computer vision history</a:t>
            </a:r>
          </a:p>
          <a:p>
            <a:pPr lvl="3">
              <a:lnSpc>
                <a:spcPct val="150000"/>
              </a:lnSpc>
            </a:pPr>
            <a:r>
              <a:rPr lang="en-US" sz="2800" dirty="0"/>
              <a:t> Old school computer vision</a:t>
            </a:r>
          </a:p>
          <a:p>
            <a:pPr lvl="3">
              <a:lnSpc>
                <a:spcPct val="150000"/>
              </a:lnSpc>
            </a:pPr>
            <a:r>
              <a:rPr lang="en-US" sz="2800" dirty="0"/>
              <a:t> Image features and classification</a:t>
            </a:r>
          </a:p>
          <a:p>
            <a:pPr lvl="3">
              <a:lnSpc>
                <a:spcPct val="150000"/>
              </a:lnSpc>
            </a:pPr>
            <a:r>
              <a:rPr lang="en-US" sz="2800" dirty="0"/>
              <a:t> Deep learning boom</a:t>
            </a:r>
          </a:p>
          <a:p>
            <a:pPr marL="514350" indent="-514350">
              <a:lnSpc>
                <a:spcPct val="150000"/>
              </a:lnSpc>
              <a:buFont typeface="+mj-lt"/>
              <a:buAutoNum type="arabicPeriod"/>
            </a:pPr>
            <a:r>
              <a:rPr lang="en-US" dirty="0"/>
              <a:t>Convolution “nuts and bolts”</a:t>
            </a:r>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67EB332-0DE5-9A6B-75EF-882391EFD956}"/>
              </a:ext>
            </a:extLst>
          </p:cNvPr>
          <p:cNvSpPr/>
          <p:nvPr/>
        </p:nvSpPr>
        <p:spPr>
          <a:xfrm>
            <a:off x="507023" y="2073195"/>
            <a:ext cx="6382101" cy="3632993"/>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700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F595-2BBF-CE0D-3AD4-8AA8F7A85F30}"/>
              </a:ext>
            </a:extLst>
          </p:cNvPr>
          <p:cNvSpPr>
            <a:spLocks noGrp="1"/>
          </p:cNvSpPr>
          <p:nvPr>
            <p:ph type="title"/>
          </p:nvPr>
        </p:nvSpPr>
        <p:spPr/>
        <p:txBody>
          <a:bodyPr/>
          <a:lstStyle/>
          <a:p>
            <a:r>
              <a:rPr lang="en-US" dirty="0"/>
              <a:t>Convolution Details</a:t>
            </a:r>
          </a:p>
        </p:txBody>
      </p:sp>
      <p:sp>
        <p:nvSpPr>
          <p:cNvPr id="3" name="Text Placeholder 2">
            <a:extLst>
              <a:ext uri="{FF2B5EF4-FFF2-40B4-BE49-F238E27FC236}">
                <a16:creationId xmlns:a16="http://schemas.microsoft.com/office/drawing/2014/main" id="{7DCF9177-4338-73A4-A95A-1A436DD7D9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0389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Images</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rotWithShape="1">
          <a:blip r:embed="rId4"/>
          <a:srcRect l="75183" b="40508"/>
          <a:stretch/>
        </p:blipFill>
        <p:spPr>
          <a:xfrm>
            <a:off x="8969828" y="2943469"/>
            <a:ext cx="1297939" cy="1524537"/>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7343423" y="4323260"/>
            <a:ext cx="1733416" cy="1411880"/>
          </a:xfrm>
          <a:prstGeom prst="rect">
            <a:avLst/>
          </a:prstGeom>
        </p:spPr>
      </p:pic>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logistic regression?</a:t>
            </a:r>
          </a:p>
          <a:p>
            <a:r>
              <a:rPr lang="en-US" dirty="0"/>
              <a:t>i.e., just directly classify the raw pixels</a:t>
            </a:r>
          </a:p>
        </p:txBody>
      </p:sp>
    </p:spTree>
    <p:extLst>
      <p:ext uri="{BB962C8B-B14F-4D97-AF65-F5344CB8AC3E}">
        <p14:creationId xmlns:p14="http://schemas.microsoft.com/office/powerpoint/2010/main" val="3567280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Images</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logistic regression?</a:t>
            </a:r>
          </a:p>
          <a:p>
            <a:r>
              <a:rPr lang="en-US" dirty="0"/>
              <a:t>i.e., just directly classify the raw pixels</a:t>
            </a:r>
          </a:p>
        </p:txBody>
      </p:sp>
      <p:pic>
        <p:nvPicPr>
          <p:cNvPr id="3" name="Picture 2">
            <a:extLst>
              <a:ext uri="{FF2B5EF4-FFF2-40B4-BE49-F238E27FC236}">
                <a16:creationId xmlns:a16="http://schemas.microsoft.com/office/drawing/2014/main" id="{51A4926F-2E91-84E6-096C-33FC36AB00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70688" y="3756378"/>
            <a:ext cx="4548169" cy="1501422"/>
          </a:xfrm>
          <a:prstGeom prst="rect">
            <a:avLst/>
          </a:prstGeom>
          <a:noFill/>
        </p:spPr>
      </p:pic>
      <p:sp>
        <p:nvSpPr>
          <p:cNvPr id="5" name="Rectangle 4">
            <a:extLst>
              <a:ext uri="{FF2B5EF4-FFF2-40B4-BE49-F238E27FC236}">
                <a16:creationId xmlns:a16="http://schemas.microsoft.com/office/drawing/2014/main" id="{A51F36F9-89CA-3C58-2369-C093F9F84FAF}"/>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0" name="Rectangle 9">
            <a:extLst>
              <a:ext uri="{FF2B5EF4-FFF2-40B4-BE49-F238E27FC236}">
                <a16:creationId xmlns:a16="http://schemas.microsoft.com/office/drawing/2014/main" id="{3C614652-6A4A-A264-E07F-6E6B44556F0C}"/>
              </a:ext>
            </a:extLst>
          </p:cNvPr>
          <p:cNvSpPr/>
          <p:nvPr/>
        </p:nvSpPr>
        <p:spPr>
          <a:xfrm>
            <a:off x="7174537" y="3364646"/>
            <a:ext cx="118533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1" name="Rectangle 10">
            <a:extLst>
              <a:ext uri="{FF2B5EF4-FFF2-40B4-BE49-F238E27FC236}">
                <a16:creationId xmlns:a16="http://schemas.microsoft.com/office/drawing/2014/main" id="{2C9B52FA-C7BD-14A7-C0EE-CF6F7B652AE0}"/>
              </a:ext>
            </a:extLst>
          </p:cNvPr>
          <p:cNvSpPr/>
          <p:nvPr/>
        </p:nvSpPr>
        <p:spPr>
          <a:xfrm>
            <a:off x="8640280" y="2890391"/>
            <a:ext cx="94826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Not CAT</a:t>
            </a:r>
          </a:p>
        </p:txBody>
      </p:sp>
    </p:spTree>
    <p:extLst>
      <p:ext uri="{BB962C8B-B14F-4D97-AF65-F5344CB8AC3E}">
        <p14:creationId xmlns:p14="http://schemas.microsoft.com/office/powerpoint/2010/main" val="1032244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0B87-03D6-F6F7-864B-B26D35B15CB4}"/>
              </a:ext>
            </a:extLst>
          </p:cNvPr>
          <p:cNvSpPr>
            <a:spLocks noGrp="1"/>
          </p:cNvSpPr>
          <p:nvPr>
            <p:ph type="title"/>
          </p:nvPr>
        </p:nvSpPr>
        <p:spPr/>
        <p:txBody>
          <a:bodyPr/>
          <a:lstStyle/>
          <a:p>
            <a:r>
              <a:rPr lang="en-US" dirty="0">
                <a:solidFill>
                  <a:srgbClr val="C00000"/>
                </a:solidFill>
              </a:rPr>
              <a:t>Poll 1</a:t>
            </a:r>
          </a:p>
        </p:txBody>
      </p:sp>
      <p:sp>
        <p:nvSpPr>
          <p:cNvPr id="3" name="Content Placeholder 2">
            <a:extLst>
              <a:ext uri="{FF2B5EF4-FFF2-40B4-BE49-F238E27FC236}">
                <a16:creationId xmlns:a16="http://schemas.microsoft.com/office/drawing/2014/main" id="{0BEEB395-449A-908D-F491-914723E804A4}"/>
              </a:ext>
            </a:extLst>
          </p:cNvPr>
          <p:cNvSpPr>
            <a:spLocks noGrp="1"/>
          </p:cNvSpPr>
          <p:nvPr>
            <p:ph idx="1"/>
          </p:nvPr>
        </p:nvSpPr>
        <p:spPr/>
        <p:txBody>
          <a:bodyPr/>
          <a:lstStyle/>
          <a:p>
            <a:r>
              <a:rPr lang="en-US" dirty="0"/>
              <a:t>Logistic regression for 28x28=784 pixel hand-written digit images into 10 classes:</a:t>
            </a:r>
          </a:p>
          <a:p>
            <a:r>
              <a:rPr lang="en-US" dirty="0"/>
              <a:t>How many parameters (including bias terms)?</a:t>
            </a:r>
          </a:p>
          <a:p>
            <a:pPr marL="514350" indent="-514350">
              <a:buFont typeface="+mj-lt"/>
              <a:buAutoNum type="alphaUcPeriod"/>
            </a:pPr>
            <a:r>
              <a:rPr lang="en-US" dirty="0"/>
              <a:t>10</a:t>
            </a:r>
          </a:p>
          <a:p>
            <a:pPr marL="514350" indent="-514350">
              <a:buFont typeface="+mj-lt"/>
              <a:buAutoNum type="alphaUcPeriod"/>
            </a:pPr>
            <a:r>
              <a:rPr lang="en-US" dirty="0"/>
              <a:t>10+784</a:t>
            </a:r>
          </a:p>
          <a:p>
            <a:pPr marL="514350" indent="-514350">
              <a:buFont typeface="+mj-lt"/>
              <a:buAutoNum type="alphaUcPeriod"/>
            </a:pPr>
            <a:r>
              <a:rPr lang="en-US" dirty="0"/>
              <a:t>10*784</a:t>
            </a:r>
          </a:p>
          <a:p>
            <a:pPr marL="514350" indent="-514350">
              <a:buFont typeface="+mj-lt"/>
              <a:buAutoNum type="alphaUcPeriod"/>
            </a:pPr>
            <a:r>
              <a:rPr lang="en-US" dirty="0"/>
              <a:t>10*784 + 10</a:t>
            </a:r>
          </a:p>
          <a:p>
            <a:pPr marL="514350" indent="-514350">
              <a:buFont typeface="+mj-lt"/>
              <a:buAutoNum type="alphaUcPeriod"/>
            </a:pPr>
            <a:r>
              <a:rPr lang="en-US" dirty="0"/>
              <a:t>10*784 + 784</a:t>
            </a:r>
          </a:p>
          <a:p>
            <a:pPr marL="514350" indent="-514350">
              <a:buFont typeface="+mj-lt"/>
              <a:buAutoNum type="alphaUcPeriod"/>
            </a:pPr>
            <a:r>
              <a:rPr lang="en-US" dirty="0"/>
              <a:t>I don't know</a:t>
            </a:r>
          </a:p>
        </p:txBody>
      </p:sp>
    </p:spTree>
    <p:extLst>
      <p:ext uri="{BB962C8B-B14F-4D97-AF65-F5344CB8AC3E}">
        <p14:creationId xmlns:p14="http://schemas.microsoft.com/office/powerpoint/2010/main" val="96747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8" descr="A close-up of a sign&#10;&#10;Description automatically generated with low confidence"/>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35" name="Google Shape;135;p8"/>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36" name="Google Shape;136;p8"/>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2968687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5C11-9C9F-5C4B-3F80-3AE2094F7A8B}"/>
              </a:ext>
            </a:extLst>
          </p:cNvPr>
          <p:cNvSpPr>
            <a:spLocks noGrp="1"/>
          </p:cNvSpPr>
          <p:nvPr>
            <p:ph type="title"/>
          </p:nvPr>
        </p:nvSpPr>
        <p:spPr/>
        <p:txBody>
          <a:bodyPr/>
          <a:lstStyle/>
          <a:p>
            <a:r>
              <a:rPr lang="en-US" dirty="0">
                <a:solidFill>
                  <a:srgbClr val="C00000"/>
                </a:solidFill>
              </a:rPr>
              <a:t>Poll 2 </a:t>
            </a:r>
          </a:p>
        </p:txBody>
      </p:sp>
      <p:sp>
        <p:nvSpPr>
          <p:cNvPr id="3" name="Content Placeholder 2">
            <a:extLst>
              <a:ext uri="{FF2B5EF4-FFF2-40B4-BE49-F238E27FC236}">
                <a16:creationId xmlns:a16="http://schemas.microsoft.com/office/drawing/2014/main" id="{9005A08F-DD4E-6BE3-4C67-0AB1E457C07A}"/>
              </a:ext>
            </a:extLst>
          </p:cNvPr>
          <p:cNvSpPr>
            <a:spLocks noGrp="1"/>
          </p:cNvSpPr>
          <p:nvPr>
            <p:ph idx="1"/>
          </p:nvPr>
        </p:nvSpPr>
        <p:spPr>
          <a:xfrm>
            <a:off x="552098" y="1113178"/>
            <a:ext cx="11639901" cy="998957"/>
          </a:xfrm>
        </p:spPr>
        <p:txBody>
          <a:bodyPr/>
          <a:lstStyle/>
          <a:p>
            <a:r>
              <a:rPr lang="en-US" dirty="0"/>
              <a:t>Given a training set of 1000 MNIST digits 0-9, what </a:t>
            </a:r>
            <a:r>
              <a:rPr lang="en-US" dirty="0">
                <a:solidFill>
                  <a:srgbClr val="00B050"/>
                </a:solidFill>
              </a:rPr>
              <a:t>training accuracy </a:t>
            </a:r>
            <a:r>
              <a:rPr lang="en-US" dirty="0"/>
              <a:t>do you think we can get using just logistic regression?</a:t>
            </a:r>
          </a:p>
          <a:p>
            <a:r>
              <a:rPr lang="en-US" dirty="0">
                <a:solidFill>
                  <a:srgbClr val="C00000"/>
                </a:solidFill>
              </a:rPr>
              <a:t>Value between 0.0 and 1.0.</a:t>
            </a:r>
          </a:p>
          <a:p>
            <a:endParaRPr lang="en-US" dirty="0"/>
          </a:p>
        </p:txBody>
      </p:sp>
      <p:sp>
        <p:nvSpPr>
          <p:cNvPr id="4" name="TextBox 3">
            <a:extLst>
              <a:ext uri="{FF2B5EF4-FFF2-40B4-BE49-F238E27FC236}">
                <a16:creationId xmlns:a16="http://schemas.microsoft.com/office/drawing/2014/main" id="{DFEB969A-64BD-0B96-8913-3F1B8B5E48EE}"/>
              </a:ext>
            </a:extLst>
          </p:cNvPr>
          <p:cNvSpPr txBox="1"/>
          <p:nvPr/>
        </p:nvSpPr>
        <p:spPr>
          <a:xfrm>
            <a:off x="591670" y="2490536"/>
            <a:ext cx="1125629" cy="892552"/>
          </a:xfrm>
          <a:prstGeom prst="rect">
            <a:avLst/>
          </a:prstGeom>
          <a:noFill/>
        </p:spPr>
        <p:txBody>
          <a:bodyPr wrap="none" rtlCol="0">
            <a:spAutoFit/>
          </a:bodyPr>
          <a:lstStyle/>
          <a:p>
            <a:r>
              <a:rPr lang="en-US" sz="2800" dirty="0">
                <a:solidFill>
                  <a:schemeClr val="accent1">
                    <a:lumMod val="75000"/>
                  </a:schemeClr>
                </a:solidFill>
              </a:rPr>
              <a:t>Input</a:t>
            </a:r>
          </a:p>
          <a:p>
            <a:r>
              <a:rPr lang="en-US" sz="2400" dirty="0"/>
              <a:t>(28x28)</a:t>
            </a:r>
          </a:p>
        </p:txBody>
      </p:sp>
      <p:pic>
        <p:nvPicPr>
          <p:cNvPr id="5" name="Picture 4">
            <a:extLst>
              <a:ext uri="{FF2B5EF4-FFF2-40B4-BE49-F238E27FC236}">
                <a16:creationId xmlns:a16="http://schemas.microsoft.com/office/drawing/2014/main" id="{75CE346C-0D1D-AD48-50BE-09CAF0E5444F}"/>
              </a:ext>
            </a:extLst>
          </p:cNvPr>
          <p:cNvPicPr>
            <a:picLocks noChangeAspect="1"/>
          </p:cNvPicPr>
          <p:nvPr/>
        </p:nvPicPr>
        <p:blipFill>
          <a:blip r:embed="rId2"/>
          <a:stretch>
            <a:fillRect/>
          </a:stretch>
        </p:blipFill>
        <p:spPr>
          <a:xfrm>
            <a:off x="697342" y="3383088"/>
            <a:ext cx="914284" cy="914284"/>
          </a:xfrm>
          <a:prstGeom prst="rect">
            <a:avLst/>
          </a:prstGeom>
        </p:spPr>
      </p:pic>
    </p:spTree>
    <p:extLst>
      <p:ext uri="{BB962C8B-B14F-4D97-AF65-F5344CB8AC3E}">
        <p14:creationId xmlns:p14="http://schemas.microsoft.com/office/powerpoint/2010/main" val="2446585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39E-A14C-4476-A07B-BE953C511AAD}"/>
              </a:ext>
            </a:extLst>
          </p:cNvPr>
          <p:cNvSpPr>
            <a:spLocks noGrp="1"/>
          </p:cNvSpPr>
          <p:nvPr>
            <p:ph type="title"/>
          </p:nvPr>
        </p:nvSpPr>
        <p:spPr/>
        <p:txBody>
          <a:bodyPr/>
          <a:lstStyle/>
          <a:p>
            <a:r>
              <a:rPr lang="en-US" dirty="0"/>
              <a:t>Learning Which Pixels are Valuable</a:t>
            </a:r>
          </a:p>
        </p:txBody>
      </p:sp>
      <p:sp>
        <p:nvSpPr>
          <p:cNvPr id="12" name="TextBox 11">
            <a:extLst>
              <a:ext uri="{FF2B5EF4-FFF2-40B4-BE49-F238E27FC236}">
                <a16:creationId xmlns:a16="http://schemas.microsoft.com/office/drawing/2014/main" id="{D58ADB6C-215D-E6BE-647E-7A0B42F2D34C}"/>
              </a:ext>
            </a:extLst>
          </p:cNvPr>
          <p:cNvSpPr txBox="1"/>
          <p:nvPr/>
        </p:nvSpPr>
        <p:spPr>
          <a:xfrm>
            <a:off x="591670" y="1054749"/>
            <a:ext cx="1125629" cy="892552"/>
          </a:xfrm>
          <a:prstGeom prst="rect">
            <a:avLst/>
          </a:prstGeom>
          <a:noFill/>
        </p:spPr>
        <p:txBody>
          <a:bodyPr wrap="none" rtlCol="0">
            <a:spAutoFit/>
          </a:bodyPr>
          <a:lstStyle/>
          <a:p>
            <a:r>
              <a:rPr lang="en-US" sz="2800" dirty="0">
                <a:solidFill>
                  <a:schemeClr val="accent1">
                    <a:lumMod val="75000"/>
                  </a:schemeClr>
                </a:solidFill>
              </a:rPr>
              <a:t>Input</a:t>
            </a:r>
          </a:p>
          <a:p>
            <a:r>
              <a:rPr lang="en-US" sz="2400" dirty="0"/>
              <a:t>(28x28)</a:t>
            </a:r>
          </a:p>
        </p:txBody>
      </p:sp>
      <p:sp>
        <p:nvSpPr>
          <p:cNvPr id="13" name="TextBox 12">
            <a:extLst>
              <a:ext uri="{FF2B5EF4-FFF2-40B4-BE49-F238E27FC236}">
                <a16:creationId xmlns:a16="http://schemas.microsoft.com/office/drawing/2014/main" id="{98AA489F-EB49-B0A8-7C18-A6BF4E8C8448}"/>
              </a:ext>
            </a:extLst>
          </p:cNvPr>
          <p:cNvSpPr txBox="1"/>
          <p:nvPr/>
        </p:nvSpPr>
        <p:spPr>
          <a:xfrm>
            <a:off x="2038187" y="1054749"/>
            <a:ext cx="3290617" cy="892552"/>
          </a:xfrm>
          <a:prstGeom prst="rect">
            <a:avLst/>
          </a:prstGeom>
          <a:noFill/>
        </p:spPr>
        <p:txBody>
          <a:bodyPr wrap="square" rtlCol="0">
            <a:spAutoFit/>
          </a:bodyPr>
          <a:lstStyle/>
          <a:p>
            <a:r>
              <a:rPr lang="en-US" sz="2800" dirty="0">
                <a:solidFill>
                  <a:schemeClr val="accent1">
                    <a:lumMod val="75000"/>
                  </a:schemeClr>
                </a:solidFill>
              </a:rPr>
              <a:t>Weights</a:t>
            </a:r>
          </a:p>
          <a:p>
            <a:r>
              <a:rPr lang="en-US" sz="2400" dirty="0"/>
              <a:t>10 x (28x28)</a:t>
            </a:r>
          </a:p>
        </p:txBody>
      </p:sp>
      <p:pic>
        <p:nvPicPr>
          <p:cNvPr id="4" name="Picture 3">
            <a:extLst>
              <a:ext uri="{FF2B5EF4-FFF2-40B4-BE49-F238E27FC236}">
                <a16:creationId xmlns:a16="http://schemas.microsoft.com/office/drawing/2014/main" id="{2B35C1C2-F8B2-6389-8E98-D13971C8F520}"/>
              </a:ext>
            </a:extLst>
          </p:cNvPr>
          <p:cNvPicPr>
            <a:picLocks noChangeAspect="1"/>
          </p:cNvPicPr>
          <p:nvPr/>
        </p:nvPicPr>
        <p:blipFill>
          <a:blip r:embed="rId2"/>
          <a:stretch>
            <a:fillRect/>
          </a:stretch>
        </p:blipFill>
        <p:spPr>
          <a:xfrm>
            <a:off x="697342" y="1947301"/>
            <a:ext cx="914284" cy="914284"/>
          </a:xfrm>
          <a:prstGeom prst="rect">
            <a:avLst/>
          </a:prstGeom>
        </p:spPr>
      </p:pic>
      <p:pic>
        <p:nvPicPr>
          <p:cNvPr id="6" name="Picture 5">
            <a:extLst>
              <a:ext uri="{FF2B5EF4-FFF2-40B4-BE49-F238E27FC236}">
                <a16:creationId xmlns:a16="http://schemas.microsoft.com/office/drawing/2014/main" id="{06374C86-CDAB-4998-FFFB-6EB29FDB22A3}"/>
              </a:ext>
            </a:extLst>
          </p:cNvPr>
          <p:cNvPicPr>
            <a:picLocks noChangeAspect="1"/>
          </p:cNvPicPr>
          <p:nvPr/>
        </p:nvPicPr>
        <p:blipFill>
          <a:blip r:embed="rId3"/>
          <a:stretch>
            <a:fillRect/>
          </a:stretch>
        </p:blipFill>
        <p:spPr>
          <a:xfrm>
            <a:off x="2066766" y="1918478"/>
            <a:ext cx="10021699" cy="943107"/>
          </a:xfrm>
          <a:prstGeom prst="rect">
            <a:avLst/>
          </a:prstGeom>
        </p:spPr>
      </p:pic>
      <p:pic>
        <p:nvPicPr>
          <p:cNvPr id="8" name="Picture 7">
            <a:extLst>
              <a:ext uri="{FF2B5EF4-FFF2-40B4-BE49-F238E27FC236}">
                <a16:creationId xmlns:a16="http://schemas.microsoft.com/office/drawing/2014/main" id="{8FC75C6B-93EE-9AA3-7357-38FAFFF59133}"/>
              </a:ext>
            </a:extLst>
          </p:cNvPr>
          <p:cNvPicPr>
            <a:picLocks noChangeAspect="1"/>
          </p:cNvPicPr>
          <p:nvPr/>
        </p:nvPicPr>
        <p:blipFill>
          <a:blip r:embed="rId4"/>
          <a:stretch>
            <a:fillRect/>
          </a:stretch>
        </p:blipFill>
        <p:spPr>
          <a:xfrm>
            <a:off x="2062002" y="2861585"/>
            <a:ext cx="10012172" cy="905001"/>
          </a:xfrm>
          <a:prstGeom prst="rect">
            <a:avLst/>
          </a:prstGeom>
        </p:spPr>
      </p:pic>
      <p:pic>
        <p:nvPicPr>
          <p:cNvPr id="10" name="Picture 9">
            <a:extLst>
              <a:ext uri="{FF2B5EF4-FFF2-40B4-BE49-F238E27FC236}">
                <a16:creationId xmlns:a16="http://schemas.microsoft.com/office/drawing/2014/main" id="{562FB9F2-35E5-DC23-57F2-D70846766974}"/>
              </a:ext>
            </a:extLst>
          </p:cNvPr>
          <p:cNvPicPr>
            <a:picLocks noChangeAspect="1"/>
          </p:cNvPicPr>
          <p:nvPr/>
        </p:nvPicPr>
        <p:blipFill>
          <a:blip r:embed="rId5"/>
          <a:stretch>
            <a:fillRect/>
          </a:stretch>
        </p:blipFill>
        <p:spPr>
          <a:xfrm>
            <a:off x="2100108" y="3804692"/>
            <a:ext cx="9955014" cy="914528"/>
          </a:xfrm>
          <a:prstGeom prst="rect">
            <a:avLst/>
          </a:prstGeom>
        </p:spPr>
      </p:pic>
      <p:pic>
        <p:nvPicPr>
          <p:cNvPr id="14" name="Picture 13">
            <a:extLst>
              <a:ext uri="{FF2B5EF4-FFF2-40B4-BE49-F238E27FC236}">
                <a16:creationId xmlns:a16="http://schemas.microsoft.com/office/drawing/2014/main" id="{76266A2E-6870-78DA-B112-2DD927F2F3F9}"/>
              </a:ext>
            </a:extLst>
          </p:cNvPr>
          <p:cNvPicPr>
            <a:picLocks noChangeAspect="1"/>
          </p:cNvPicPr>
          <p:nvPr/>
        </p:nvPicPr>
        <p:blipFill>
          <a:blip r:embed="rId6"/>
          <a:stretch>
            <a:fillRect/>
          </a:stretch>
        </p:blipFill>
        <p:spPr>
          <a:xfrm>
            <a:off x="2095344" y="4709693"/>
            <a:ext cx="9945488" cy="924054"/>
          </a:xfrm>
          <a:prstGeom prst="rect">
            <a:avLst/>
          </a:prstGeom>
        </p:spPr>
      </p:pic>
      <p:pic>
        <p:nvPicPr>
          <p:cNvPr id="16" name="Picture 15">
            <a:extLst>
              <a:ext uri="{FF2B5EF4-FFF2-40B4-BE49-F238E27FC236}">
                <a16:creationId xmlns:a16="http://schemas.microsoft.com/office/drawing/2014/main" id="{D6BFC6F3-B5F9-77EA-A7F4-8325C21AD937}"/>
              </a:ext>
            </a:extLst>
          </p:cNvPr>
          <p:cNvPicPr>
            <a:picLocks noChangeAspect="1"/>
          </p:cNvPicPr>
          <p:nvPr/>
        </p:nvPicPr>
        <p:blipFill>
          <a:blip r:embed="rId7"/>
          <a:stretch>
            <a:fillRect/>
          </a:stretch>
        </p:blipFill>
        <p:spPr>
          <a:xfrm>
            <a:off x="2085818" y="5853851"/>
            <a:ext cx="9964541" cy="952633"/>
          </a:xfrm>
          <a:prstGeom prst="rect">
            <a:avLst/>
          </a:prstGeom>
        </p:spPr>
      </p:pic>
    </p:spTree>
    <p:extLst>
      <p:ext uri="{BB962C8B-B14F-4D97-AF65-F5344CB8AC3E}">
        <p14:creationId xmlns:p14="http://schemas.microsoft.com/office/powerpoint/2010/main" val="92905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p:txBody>
      </p:sp>
      <p:pic>
        <p:nvPicPr>
          <p:cNvPr id="3" name="Picture 2">
            <a:extLst>
              <a:ext uri="{FF2B5EF4-FFF2-40B4-BE49-F238E27FC236}">
                <a16:creationId xmlns:a16="http://schemas.microsoft.com/office/drawing/2014/main" id="{84A8E19A-2FDF-3A7A-216E-A0C69C5C152A}"/>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5" name="Picture 4">
            <a:extLst>
              <a:ext uri="{FF2B5EF4-FFF2-40B4-BE49-F238E27FC236}">
                <a16:creationId xmlns:a16="http://schemas.microsoft.com/office/drawing/2014/main" id="{2D3C4B47-05F6-A18C-41BC-95AC98C480B8}"/>
              </a:ext>
            </a:extLst>
          </p:cNvPr>
          <p:cNvPicPr>
            <a:picLocks noChangeAspect="1"/>
          </p:cNvPicPr>
          <p:nvPr/>
        </p:nvPicPr>
        <p:blipFill>
          <a:blip r:embed="rId5"/>
          <a:stretch>
            <a:fillRect/>
          </a:stretch>
        </p:blipFill>
        <p:spPr>
          <a:xfrm>
            <a:off x="3429000" y="5181600"/>
            <a:ext cx="1733416" cy="1411880"/>
          </a:xfrm>
          <a:prstGeom prst="rect">
            <a:avLst/>
          </a:prstGeom>
        </p:spPr>
      </p:pic>
    </p:spTree>
    <p:extLst>
      <p:ext uri="{BB962C8B-B14F-4D97-AF65-F5344CB8AC3E}">
        <p14:creationId xmlns:p14="http://schemas.microsoft.com/office/powerpoint/2010/main" val="4049320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3" name="Oval 2">
            <a:extLst>
              <a:ext uri="{FF2B5EF4-FFF2-40B4-BE49-F238E27FC236}">
                <a16:creationId xmlns:a16="http://schemas.microsoft.com/office/drawing/2014/main" id="{8B81C0D4-063A-4D52-ADBB-943A9B983792}"/>
              </a:ext>
            </a:extLst>
          </p:cNvPr>
          <p:cNvSpPr/>
          <p:nvPr/>
        </p:nvSpPr>
        <p:spPr>
          <a:xfrm>
            <a:off x="5352876" y="319571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DCB2D33-A20E-4A69-AF67-003AD21D8989}"/>
              </a:ext>
            </a:extLst>
          </p:cNvPr>
          <p:cNvSpPr/>
          <p:nvPr/>
        </p:nvSpPr>
        <p:spPr>
          <a:xfrm>
            <a:off x="5352875" y="38100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79E6B64-BE1A-45C0-B9F4-56B9042D8886}"/>
              </a:ext>
            </a:extLst>
          </p:cNvPr>
          <p:cNvSpPr/>
          <p:nvPr/>
        </p:nvSpPr>
        <p:spPr>
          <a:xfrm>
            <a:off x="5364481" y="446800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78C5E27-5A53-4E44-AB2E-5A2BCDFFC6D7}"/>
              </a:ext>
            </a:extLst>
          </p:cNvPr>
          <p:cNvSpPr/>
          <p:nvPr/>
        </p:nvSpPr>
        <p:spPr>
          <a:xfrm>
            <a:off x="5347323" y="51358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3429000" y="5181600"/>
            <a:ext cx="1733416" cy="1411880"/>
          </a:xfrm>
          <a:prstGeom prst="rect">
            <a:avLst/>
          </a:prstGeom>
        </p:spPr>
      </p:pic>
      <p:pic>
        <p:nvPicPr>
          <p:cNvPr id="13" name="Picture 12">
            <a:extLst>
              <a:ext uri="{FF2B5EF4-FFF2-40B4-BE49-F238E27FC236}">
                <a16:creationId xmlns:a16="http://schemas.microsoft.com/office/drawing/2014/main" id="{31EBFB06-5268-4E11-97B3-0B140D364AC2}"/>
              </a:ext>
            </a:extLst>
          </p:cNvPr>
          <p:cNvPicPr>
            <a:picLocks noChangeAspect="1"/>
          </p:cNvPicPr>
          <p:nvPr/>
        </p:nvPicPr>
        <p:blipFill rotWithShape="1">
          <a:blip r:embed="rId6"/>
          <a:srcRect t="23104" r="371" b="7777"/>
          <a:stretch/>
        </p:blipFill>
        <p:spPr>
          <a:xfrm>
            <a:off x="3532" y="1217181"/>
            <a:ext cx="12192000" cy="5638800"/>
          </a:xfrm>
          <a:prstGeom prst="rect">
            <a:avLst/>
          </a:prstGeom>
        </p:spPr>
      </p:pic>
      <p:sp>
        <p:nvSpPr>
          <p:cNvPr id="6" name="Rectangle 5">
            <a:extLst>
              <a:ext uri="{FF2B5EF4-FFF2-40B4-BE49-F238E27FC236}">
                <a16:creationId xmlns:a16="http://schemas.microsoft.com/office/drawing/2014/main" id="{F5049B36-9234-4F54-926E-AC2D8E704282}"/>
              </a:ext>
            </a:extLst>
          </p:cNvPr>
          <p:cNvSpPr/>
          <p:nvPr/>
        </p:nvSpPr>
        <p:spPr>
          <a:xfrm>
            <a:off x="5347322" y="5453652"/>
            <a:ext cx="6749293" cy="1384995"/>
          </a:xfrm>
          <a:prstGeom prst="rect">
            <a:avLst/>
          </a:prstGeom>
        </p:spPr>
        <p:txBody>
          <a:bodyPr wrap="square">
            <a:spAutoFit/>
          </a:bodyPr>
          <a:lstStyle/>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Lost spatial content after first layer</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 spatially invariant</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Too many weights to learn</a:t>
            </a:r>
          </a:p>
        </p:txBody>
      </p:sp>
      <p:sp>
        <p:nvSpPr>
          <p:cNvPr id="15" name="Content Placeholder 5">
            <a:extLst>
              <a:ext uri="{FF2B5EF4-FFF2-40B4-BE49-F238E27FC236}">
                <a16:creationId xmlns:a16="http://schemas.microsoft.com/office/drawing/2014/main" id="{84B482B7-A885-FAC8-01E4-099DDF3E99A6}"/>
              </a:ext>
            </a:extLst>
          </p:cNvPr>
          <p:cNvSpPr>
            <a:spLocks noGrp="1"/>
          </p:cNvSpPr>
          <p:nvPr>
            <p:ph idx="1"/>
          </p:nvPr>
        </p:nvSpPr>
        <p:spPr>
          <a:xfrm>
            <a:off x="552099" y="1113178"/>
            <a:ext cx="10515600" cy="2039539"/>
          </a:xfrm>
        </p:spPr>
        <p:txBody>
          <a:bodyPr/>
          <a:lstStyle/>
          <a:p>
            <a:r>
              <a:rPr lang="en-US" dirty="0"/>
              <a:t>What if we just used fully connected networks?</a:t>
            </a:r>
          </a:p>
        </p:txBody>
      </p:sp>
    </p:spTree>
    <p:extLst>
      <p:ext uri="{BB962C8B-B14F-4D97-AF65-F5344CB8AC3E}">
        <p14:creationId xmlns:p14="http://schemas.microsoft.com/office/powerpoint/2010/main" val="38885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a:p>
            <a:r>
              <a:rPr lang="en-US" dirty="0">
                <a:solidFill>
                  <a:schemeClr val="tx1"/>
                </a:solidFill>
              </a:rPr>
              <a:t>Let's try just one hidden layer with two neurons</a:t>
            </a:r>
          </a:p>
        </p:txBody>
      </p:sp>
      <p:pic>
        <p:nvPicPr>
          <p:cNvPr id="3" name="Picture 2">
            <a:extLst>
              <a:ext uri="{FF2B5EF4-FFF2-40B4-BE49-F238E27FC236}">
                <a16:creationId xmlns:a16="http://schemas.microsoft.com/office/drawing/2014/main" id="{84A8E19A-2FDF-3A7A-216E-A0C69C5C152A}"/>
              </a:ext>
            </a:extLst>
          </p:cNvPr>
          <p:cNvPicPr>
            <a:picLocks noChangeAspect="1"/>
          </p:cNvPicPr>
          <p:nvPr/>
        </p:nvPicPr>
        <p:blipFill rotWithShape="1">
          <a:blip r:embed="rId4"/>
          <a:srcRect l="51455" b="41972"/>
          <a:stretch/>
        </p:blipFill>
        <p:spPr>
          <a:xfrm>
            <a:off x="7728857" y="2943469"/>
            <a:ext cx="2538911" cy="1487017"/>
          </a:xfrm>
          <a:prstGeom prst="rect">
            <a:avLst/>
          </a:prstGeom>
        </p:spPr>
      </p:pic>
      <p:pic>
        <p:nvPicPr>
          <p:cNvPr id="5" name="Picture 4">
            <a:extLst>
              <a:ext uri="{FF2B5EF4-FFF2-40B4-BE49-F238E27FC236}">
                <a16:creationId xmlns:a16="http://schemas.microsoft.com/office/drawing/2014/main" id="{2D3C4B47-05F6-A18C-41BC-95AC98C480B8}"/>
              </a:ext>
            </a:extLst>
          </p:cNvPr>
          <p:cNvPicPr>
            <a:picLocks noChangeAspect="1"/>
          </p:cNvPicPr>
          <p:nvPr/>
        </p:nvPicPr>
        <p:blipFill>
          <a:blip r:embed="rId5"/>
          <a:stretch>
            <a:fillRect/>
          </a:stretch>
        </p:blipFill>
        <p:spPr>
          <a:xfrm>
            <a:off x="6030402" y="4332942"/>
            <a:ext cx="1733416" cy="1411880"/>
          </a:xfrm>
          <a:prstGeom prst="rect">
            <a:avLst/>
          </a:prstGeom>
        </p:spPr>
      </p:pic>
    </p:spTree>
    <p:extLst>
      <p:ext uri="{BB962C8B-B14F-4D97-AF65-F5344CB8AC3E}">
        <p14:creationId xmlns:p14="http://schemas.microsoft.com/office/powerpoint/2010/main" val="2029501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A8570A9-D641-B708-BE6D-DA09B4787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01" y="2518943"/>
            <a:ext cx="54102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2B24B6A-9257-2D06-32FA-060DC8B09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701" y="2518944"/>
            <a:ext cx="54102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5507AD8-1B7D-420D-2AC6-14B8781EC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24" y="2518944"/>
            <a:ext cx="5324475"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Classification: Deep Learning</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a:p>
            <a:r>
              <a:rPr lang="en-US" dirty="0">
                <a:solidFill>
                  <a:schemeClr val="tx1"/>
                </a:solidFill>
              </a:rPr>
              <a:t>Let's try just one hidden layer with two neurons</a:t>
            </a:r>
          </a:p>
        </p:txBody>
      </p:sp>
    </p:spTree>
    <p:extLst>
      <p:ext uri="{BB962C8B-B14F-4D97-AF65-F5344CB8AC3E}">
        <p14:creationId xmlns:p14="http://schemas.microsoft.com/office/powerpoint/2010/main" val="25767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400E5-C2C1-115A-D222-4B904305DD07}"/>
              </a:ext>
            </a:extLst>
          </p:cNvPr>
          <p:cNvPicPr>
            <a:picLocks noChangeAspect="1"/>
          </p:cNvPicPr>
          <p:nvPr/>
        </p:nvPicPr>
        <p:blipFill rotWithShape="1">
          <a:blip r:embed="rId3"/>
          <a:srcRect l="51455" b="41972"/>
          <a:stretch/>
        </p:blipFill>
        <p:spPr>
          <a:xfrm>
            <a:off x="4735014" y="3068620"/>
            <a:ext cx="2538911" cy="1487017"/>
          </a:xfrm>
          <a:prstGeom prst="rect">
            <a:avLst/>
          </a:prstGeom>
        </p:spPr>
      </p:pic>
      <p:pic>
        <p:nvPicPr>
          <p:cNvPr id="4" name="Picture 3">
            <a:extLst>
              <a:ext uri="{FF2B5EF4-FFF2-40B4-BE49-F238E27FC236}">
                <a16:creationId xmlns:a16="http://schemas.microsoft.com/office/drawing/2014/main" id="{1E104027-15D8-FAC9-5933-35F3E7809F3C}"/>
              </a:ext>
            </a:extLst>
          </p:cNvPr>
          <p:cNvPicPr>
            <a:picLocks noChangeAspect="1"/>
          </p:cNvPicPr>
          <p:nvPr/>
        </p:nvPicPr>
        <p:blipFill rotWithShape="1">
          <a:blip r:embed="rId3"/>
          <a:srcRect l="51455" b="41972"/>
          <a:stretch/>
        </p:blipFill>
        <p:spPr>
          <a:xfrm>
            <a:off x="9642133" y="2984522"/>
            <a:ext cx="2538911" cy="1487017"/>
          </a:xfrm>
          <a:prstGeom prst="rect">
            <a:avLst/>
          </a:prstGeom>
        </p:spPr>
      </p:pic>
      <p:pic>
        <p:nvPicPr>
          <p:cNvPr id="1026" name="Picture 2">
            <a:extLst>
              <a:ext uri="{FF2B5EF4-FFF2-40B4-BE49-F238E27FC236}">
                <a16:creationId xmlns:a16="http://schemas.microsoft.com/office/drawing/2014/main" id="{F2B24B6A-9257-2D06-32FA-060DC8B09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955" y="2432000"/>
            <a:ext cx="4512429" cy="3312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Classification: Deep Learning</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a:p>
            <a:r>
              <a:rPr lang="en-US" dirty="0">
                <a:solidFill>
                  <a:schemeClr val="tx1"/>
                </a:solidFill>
              </a:rPr>
              <a:t>Let's try just one hidden layer with two neurons</a:t>
            </a:r>
          </a:p>
        </p:txBody>
      </p:sp>
      <p:pic>
        <p:nvPicPr>
          <p:cNvPr id="5" name="Picture 4">
            <a:extLst>
              <a:ext uri="{FF2B5EF4-FFF2-40B4-BE49-F238E27FC236}">
                <a16:creationId xmlns:a16="http://schemas.microsoft.com/office/drawing/2014/main" id="{AAD0CE26-9254-3BEF-98C9-3E1785C255B0}"/>
              </a:ext>
            </a:extLst>
          </p:cNvPr>
          <p:cNvPicPr>
            <a:picLocks noChangeAspect="1"/>
          </p:cNvPicPr>
          <p:nvPr/>
        </p:nvPicPr>
        <p:blipFill>
          <a:blip r:embed="rId5"/>
          <a:stretch>
            <a:fillRect/>
          </a:stretch>
        </p:blipFill>
        <p:spPr>
          <a:xfrm>
            <a:off x="341772" y="4748262"/>
            <a:ext cx="1701920" cy="1411880"/>
          </a:xfrm>
          <a:prstGeom prst="rect">
            <a:avLst/>
          </a:prstGeom>
        </p:spPr>
      </p:pic>
      <p:pic>
        <p:nvPicPr>
          <p:cNvPr id="9" name="Picture 8">
            <a:extLst>
              <a:ext uri="{FF2B5EF4-FFF2-40B4-BE49-F238E27FC236}">
                <a16:creationId xmlns:a16="http://schemas.microsoft.com/office/drawing/2014/main" id="{9B86A638-2ACF-570A-FE14-873FF68E138F}"/>
              </a:ext>
            </a:extLst>
          </p:cNvPr>
          <p:cNvPicPr>
            <a:picLocks noChangeAspect="1"/>
          </p:cNvPicPr>
          <p:nvPr/>
        </p:nvPicPr>
        <p:blipFill>
          <a:blip r:embed="rId6"/>
          <a:stretch>
            <a:fillRect/>
          </a:stretch>
        </p:blipFill>
        <p:spPr>
          <a:xfrm>
            <a:off x="341772" y="3296428"/>
            <a:ext cx="1343212" cy="1390844"/>
          </a:xfrm>
          <a:prstGeom prst="rect">
            <a:avLst/>
          </a:prstGeom>
        </p:spPr>
      </p:pic>
      <p:pic>
        <p:nvPicPr>
          <p:cNvPr id="11" name="Picture 10">
            <a:extLst>
              <a:ext uri="{FF2B5EF4-FFF2-40B4-BE49-F238E27FC236}">
                <a16:creationId xmlns:a16="http://schemas.microsoft.com/office/drawing/2014/main" id="{60B838A4-21B7-BE5B-9113-CBFC68EACFCF}"/>
              </a:ext>
            </a:extLst>
          </p:cNvPr>
          <p:cNvPicPr>
            <a:picLocks noChangeAspect="1"/>
          </p:cNvPicPr>
          <p:nvPr/>
        </p:nvPicPr>
        <p:blipFill>
          <a:blip r:embed="rId7"/>
          <a:stretch>
            <a:fillRect/>
          </a:stretch>
        </p:blipFill>
        <p:spPr>
          <a:xfrm>
            <a:off x="3013203" y="2132947"/>
            <a:ext cx="1476581" cy="1448002"/>
          </a:xfrm>
          <a:prstGeom prst="rect">
            <a:avLst/>
          </a:prstGeom>
        </p:spPr>
      </p:pic>
      <p:pic>
        <p:nvPicPr>
          <p:cNvPr id="13" name="Picture 12">
            <a:extLst>
              <a:ext uri="{FF2B5EF4-FFF2-40B4-BE49-F238E27FC236}">
                <a16:creationId xmlns:a16="http://schemas.microsoft.com/office/drawing/2014/main" id="{C23398F2-5B58-D0DD-7864-78441C073F9A}"/>
              </a:ext>
            </a:extLst>
          </p:cNvPr>
          <p:cNvPicPr>
            <a:picLocks noChangeAspect="1"/>
          </p:cNvPicPr>
          <p:nvPr/>
        </p:nvPicPr>
        <p:blipFill>
          <a:blip r:embed="rId8"/>
          <a:stretch>
            <a:fillRect/>
          </a:stretch>
        </p:blipFill>
        <p:spPr>
          <a:xfrm>
            <a:off x="3078859" y="4471539"/>
            <a:ext cx="1438476" cy="1438476"/>
          </a:xfrm>
          <a:prstGeom prst="rect">
            <a:avLst/>
          </a:prstGeom>
        </p:spPr>
      </p:pic>
    </p:spTree>
    <p:extLst>
      <p:ext uri="{BB962C8B-B14F-4D97-AF65-F5344CB8AC3E}">
        <p14:creationId xmlns:p14="http://schemas.microsoft.com/office/powerpoint/2010/main" val="3253355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39E-A14C-4476-A07B-BE953C511AAD}"/>
              </a:ext>
            </a:extLst>
          </p:cNvPr>
          <p:cNvSpPr>
            <a:spLocks noGrp="1"/>
          </p:cNvSpPr>
          <p:nvPr>
            <p:ph type="title"/>
          </p:nvPr>
        </p:nvSpPr>
        <p:spPr/>
        <p:txBody>
          <a:bodyPr/>
          <a:lstStyle/>
          <a:p>
            <a:r>
              <a:rPr lang="en-US" dirty="0"/>
              <a:t>Classification: Learning Features</a:t>
            </a:r>
          </a:p>
        </p:txBody>
      </p:sp>
      <p:pic>
        <p:nvPicPr>
          <p:cNvPr id="4" name="Picture 3">
            <a:extLst>
              <a:ext uri="{FF2B5EF4-FFF2-40B4-BE49-F238E27FC236}">
                <a16:creationId xmlns:a16="http://schemas.microsoft.com/office/drawing/2014/main" id="{60F6EF74-6A51-4B8E-9A6B-C01A7747E2B4}"/>
              </a:ext>
            </a:extLst>
          </p:cNvPr>
          <p:cNvPicPr>
            <a:picLocks noChangeAspect="1"/>
          </p:cNvPicPr>
          <p:nvPr/>
        </p:nvPicPr>
        <p:blipFill>
          <a:blip r:embed="rId2"/>
          <a:stretch>
            <a:fillRect/>
          </a:stretch>
        </p:blipFill>
        <p:spPr>
          <a:xfrm>
            <a:off x="1752600" y="1138795"/>
            <a:ext cx="8946545" cy="5560028"/>
          </a:xfrm>
          <a:prstGeom prst="rect">
            <a:avLst/>
          </a:prstGeom>
        </p:spPr>
      </p:pic>
    </p:spTree>
    <p:extLst>
      <p:ext uri="{BB962C8B-B14F-4D97-AF65-F5344CB8AC3E}">
        <p14:creationId xmlns:p14="http://schemas.microsoft.com/office/powerpoint/2010/main" val="1377677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36F446-4717-4126-9FBF-BC6FC0006CFC}"/>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3057412C-F5C0-4339-BFEF-E80FCD219D1B}"/>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72CA0C9F-A02E-4437-9681-D6C0C49A3DB9}"/>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6" name="Picture 25"/>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graphicFrame>
        <p:nvGraphicFramePr>
          <p:cNvPr id="4" name="Table 3">
            <a:extLst>
              <a:ext uri="{FF2B5EF4-FFF2-40B4-BE49-F238E27FC236}">
                <a16:creationId xmlns:a16="http://schemas.microsoft.com/office/drawing/2014/main" id="{5E4AE3A9-D4ED-4437-B5A4-E959F3B07CAF}"/>
              </a:ext>
            </a:extLst>
          </p:cNvPr>
          <p:cNvGraphicFramePr>
            <a:graphicFrameLocks noGrp="1"/>
          </p:cNvGraphicFramePr>
          <p:nvPr/>
        </p:nvGraphicFramePr>
        <p:xfrm>
          <a:off x="2588064" y="50292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754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7" name="Table 6">
            <a:extLst>
              <a:ext uri="{FF2B5EF4-FFF2-40B4-BE49-F238E27FC236}">
                <a16:creationId xmlns:a16="http://schemas.microsoft.com/office/drawing/2014/main" id="{5D2B2DF8-433F-4339-A5A6-A7A726D890AD}"/>
              </a:ext>
            </a:extLst>
          </p:cNvPr>
          <p:cNvGraphicFramePr>
            <a:graphicFrameLocks noGrp="1"/>
          </p:cNvGraphicFramePr>
          <p:nvPr>
            <p:extLst>
              <p:ext uri="{D42A27DB-BD31-4B8C-83A1-F6EECF244321}">
                <p14:modId xmlns:p14="http://schemas.microsoft.com/office/powerpoint/2010/main" val="1335350037"/>
              </p:ext>
            </p:extLst>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5777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descr="A picture containing text&#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3290957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extLst>
              <p:ext uri="{D42A27DB-BD31-4B8C-83A1-F6EECF244321}">
                <p14:modId xmlns:p14="http://schemas.microsoft.com/office/powerpoint/2010/main" val="420537607"/>
              </p:ext>
            </p:extLst>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7B5CDE5A-FA71-48D8-BC7C-DC2BDB3D5CB5}"/>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extLst>
              <p:ext uri="{D42A27DB-BD31-4B8C-83A1-F6EECF244321}">
                <p14:modId xmlns:p14="http://schemas.microsoft.com/office/powerpoint/2010/main" val="3992542811"/>
              </p:ext>
            </p:extLst>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1830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82090677"/>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nvGraphicFramePr>
        <p:xfrm>
          <a:off x="22860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642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10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088135770"/>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965604898"/>
              </p:ext>
            </p:extLst>
          </p:nvPr>
        </p:nvGraphicFramePr>
        <p:xfrm>
          <a:off x="751114"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6A6C065D-506C-1C3D-6758-BC42BCDC43D2}"/>
              </a:ext>
            </a:extLst>
          </p:cNvPr>
          <p:cNvSpPr txBox="1"/>
          <p:nvPr/>
        </p:nvSpPr>
        <p:spPr>
          <a:xfrm>
            <a:off x="5791200" y="1827842"/>
            <a:ext cx="533400" cy="523220"/>
          </a:xfrm>
          <a:prstGeom prst="rect">
            <a:avLst/>
          </a:prstGeom>
          <a:noFill/>
        </p:spPr>
        <p:txBody>
          <a:bodyPr wrap="square">
            <a:spAutoFit/>
          </a:bodyPr>
          <a:lstStyle/>
          <a:p>
            <a:pPr algn="ctr"/>
            <a:r>
              <a:rPr lang="en-US" sz="2800" dirty="0">
                <a:solidFill>
                  <a:schemeClr val="accent1"/>
                </a:solidFill>
                <a:latin typeface="CMU Serif Roman"/>
                <a:cs typeface="CMU Serif Roman"/>
              </a:rPr>
              <a:t>0</a:t>
            </a:r>
          </a:p>
        </p:txBody>
      </p:sp>
    </p:spTree>
    <p:extLst>
      <p:ext uri="{BB962C8B-B14F-4D97-AF65-F5344CB8AC3E}">
        <p14:creationId xmlns:p14="http://schemas.microsoft.com/office/powerpoint/2010/main" val="264666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018960059"/>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1382161399"/>
              </p:ext>
            </p:extLst>
          </p:nvPr>
        </p:nvGraphicFramePr>
        <p:xfrm>
          <a:off x="1295401"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587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595338489"/>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2102776833"/>
              </p:ext>
            </p:extLst>
          </p:nvPr>
        </p:nvGraphicFramePr>
        <p:xfrm>
          <a:off x="180703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8231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287704861"/>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2239969229"/>
              </p:ext>
            </p:extLst>
          </p:nvPr>
        </p:nvGraphicFramePr>
        <p:xfrm>
          <a:off x="234043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600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556434611"/>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309524447"/>
              </p:ext>
            </p:extLst>
          </p:nvPr>
        </p:nvGraphicFramePr>
        <p:xfrm>
          <a:off x="285206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85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904041973"/>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799026704"/>
              </p:ext>
            </p:extLst>
          </p:nvPr>
        </p:nvGraphicFramePr>
        <p:xfrm>
          <a:off x="338546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899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553038751"/>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220861545"/>
              </p:ext>
            </p:extLst>
          </p:nvPr>
        </p:nvGraphicFramePr>
        <p:xfrm>
          <a:off x="3918865"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388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0235 0.07477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298209346"/>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0CE39143-9B07-142D-FCB9-94F85712EC40}"/>
              </a:ext>
            </a:extLst>
          </p:cNvPr>
          <p:cNvGraphicFramePr>
            <a:graphicFrameLocks noGrp="1"/>
          </p:cNvGraphicFramePr>
          <p:nvPr>
            <p:extLst>
              <p:ext uri="{D42A27DB-BD31-4B8C-83A1-F6EECF244321}">
                <p14:modId xmlns:p14="http://schemas.microsoft.com/office/powerpoint/2010/main" val="3951674544"/>
              </p:ext>
            </p:extLst>
          </p:nvPr>
        </p:nvGraphicFramePr>
        <p:xfrm>
          <a:off x="228600" y="1796145"/>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2139EB88-BC6E-F23B-AE70-4C6BAF8293C9}"/>
              </a:ext>
            </a:extLst>
          </p:cNvPr>
          <p:cNvSpPr txBox="1"/>
          <p:nvPr/>
        </p:nvSpPr>
        <p:spPr>
          <a:xfrm>
            <a:off x="6324600" y="2350359"/>
            <a:ext cx="3672840" cy="523220"/>
          </a:xfrm>
          <a:prstGeom prst="rect">
            <a:avLst/>
          </a:prstGeom>
          <a:noFill/>
        </p:spPr>
        <p:txBody>
          <a:bodyPr wrap="square">
            <a:spAutoFit/>
          </a:bodyPr>
          <a:lstStyle/>
          <a:p>
            <a:r>
              <a:rPr lang="en-US" sz="2800" dirty="0">
                <a:solidFill>
                  <a:schemeClr val="accent1"/>
                </a:solidFill>
                <a:latin typeface="CMU Serif Roman"/>
                <a:cs typeface="CMU Serif Roman"/>
              </a:rPr>
              <a:t> 3    </a:t>
            </a:r>
            <a:r>
              <a:rPr lang="en-US" sz="400" dirty="0">
                <a:solidFill>
                  <a:schemeClr val="accent1"/>
                </a:solidFill>
                <a:latin typeface="CMU Serif Roman"/>
                <a:cs typeface="CMU Serif Roman"/>
              </a:rPr>
              <a:t> </a:t>
            </a:r>
            <a:r>
              <a:rPr lang="en-US" sz="2800" dirty="0">
                <a:solidFill>
                  <a:schemeClr val="accent1"/>
                </a:solidFill>
                <a:latin typeface="CMU Serif Roman"/>
                <a:cs typeface="CMU Serif Roman"/>
              </a:rPr>
              <a:t>3    </a:t>
            </a:r>
            <a:r>
              <a:rPr lang="en-US" sz="400" dirty="0">
                <a:solidFill>
                  <a:schemeClr val="accent1"/>
                </a:solidFill>
                <a:latin typeface="CMU Serif Roman"/>
                <a:cs typeface="CMU Serif Roman"/>
              </a:rPr>
              <a:t> </a:t>
            </a:r>
            <a:r>
              <a:rPr lang="en-US" sz="2800" dirty="0">
                <a:solidFill>
                  <a:schemeClr val="accent1"/>
                </a:solidFill>
                <a:latin typeface="CMU Serif Roman"/>
                <a:cs typeface="CMU Serif Roman"/>
              </a:rPr>
              <a:t>0    </a:t>
            </a:r>
            <a:r>
              <a:rPr lang="en-US" sz="800" dirty="0">
                <a:solidFill>
                  <a:schemeClr val="accent1"/>
                </a:solidFill>
                <a:latin typeface="CMU Serif Roman"/>
                <a:cs typeface="CMU Serif Roman"/>
              </a:rPr>
              <a:t> </a:t>
            </a:r>
            <a:r>
              <a:rPr lang="en-US" sz="2800" dirty="0">
                <a:solidFill>
                  <a:schemeClr val="accent1"/>
                </a:solidFill>
                <a:latin typeface="CMU Serif Roman"/>
                <a:cs typeface="CMU Serif Roman"/>
              </a:rPr>
              <a:t>0  </a:t>
            </a:r>
            <a:r>
              <a:rPr lang="en-US" sz="1200" dirty="0">
                <a:solidFill>
                  <a:schemeClr val="accent1"/>
                </a:solidFill>
                <a:latin typeface="CMU Serif Roman"/>
                <a:cs typeface="CMU Serif Roman"/>
              </a:rPr>
              <a:t> </a:t>
            </a:r>
            <a:r>
              <a:rPr lang="en-US" sz="2800" dirty="0">
                <a:solidFill>
                  <a:schemeClr val="accent1"/>
                </a:solidFill>
                <a:latin typeface="CMU Serif Roman"/>
                <a:cs typeface="CMU Serif Roman"/>
              </a:rPr>
              <a:t> -3   -3</a:t>
            </a:r>
          </a:p>
        </p:txBody>
      </p:sp>
    </p:spTree>
    <p:extLst>
      <p:ext uri="{BB962C8B-B14F-4D97-AF65-F5344CB8AC3E}">
        <p14:creationId xmlns:p14="http://schemas.microsoft.com/office/powerpoint/2010/main" val="42877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07407E-6 L 0.30209 0.00023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pic>
        <p:nvPicPr>
          <p:cNvPr id="6" name="Google Shape;141;p9" descr="A picture containing zoomed in jumbotron">
            <a:extLst>
              <a:ext uri="{FF2B5EF4-FFF2-40B4-BE49-F238E27FC236}">
                <a16:creationId xmlns:a16="http://schemas.microsoft.com/office/drawing/2014/main" id="{19168042-1023-456B-89DF-D0A6A04C75B3}"/>
              </a:ext>
            </a:extLst>
          </p:cNvPr>
          <p:cNvPicPr preferRelativeResize="0"/>
          <p:nvPr/>
        </p:nvPicPr>
        <p:blipFill rotWithShape="1">
          <a:blip r:embed="rId3">
            <a:alphaModFix/>
          </a:blip>
          <a:srcRect l="28809" t="29042" r="42446" b="40759"/>
          <a:stretch/>
        </p:blipFill>
        <p:spPr>
          <a:xfrm>
            <a:off x="5123329" y="1113177"/>
            <a:ext cx="6829734" cy="5488617"/>
          </a:xfrm>
          <a:prstGeom prst="rect">
            <a:avLst/>
          </a:prstGeom>
          <a:noFill/>
          <a:ln>
            <a:noFill/>
          </a:ln>
        </p:spPr>
      </p:pic>
    </p:spTree>
    <p:extLst>
      <p:ext uri="{BB962C8B-B14F-4D97-AF65-F5344CB8AC3E}">
        <p14:creationId xmlns:p14="http://schemas.microsoft.com/office/powerpoint/2010/main" val="18970669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119427982"/>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1836702639"/>
              </p:ext>
            </p:extLst>
          </p:nvPr>
        </p:nvGraphicFramePr>
        <p:xfrm>
          <a:off x="3918865" y="1796144"/>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6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0.30235 0.07476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1823575568"/>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0CE39143-9B07-142D-FCB9-94F85712EC40}"/>
              </a:ext>
            </a:extLst>
          </p:cNvPr>
          <p:cNvGraphicFramePr>
            <a:graphicFrameLocks noGrp="1"/>
          </p:cNvGraphicFramePr>
          <p:nvPr>
            <p:extLst>
              <p:ext uri="{D42A27DB-BD31-4B8C-83A1-F6EECF244321}">
                <p14:modId xmlns:p14="http://schemas.microsoft.com/office/powerpoint/2010/main" val="2325643591"/>
              </p:ext>
            </p:extLst>
          </p:nvPr>
        </p:nvGraphicFramePr>
        <p:xfrm>
          <a:off x="228600" y="2318657"/>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2139EB88-BC6E-F23B-AE70-4C6BAF8293C9}"/>
              </a:ext>
            </a:extLst>
          </p:cNvPr>
          <p:cNvSpPr txBox="1"/>
          <p:nvPr/>
        </p:nvSpPr>
        <p:spPr>
          <a:xfrm>
            <a:off x="6324600" y="2872871"/>
            <a:ext cx="3672840" cy="523220"/>
          </a:xfrm>
          <a:prstGeom prst="rect">
            <a:avLst/>
          </a:prstGeom>
          <a:noFill/>
        </p:spPr>
        <p:txBody>
          <a:bodyPr wrap="square">
            <a:spAutoFit/>
          </a:bodyPr>
          <a:lstStyle/>
          <a:p>
            <a:r>
              <a:rPr lang="en-US" sz="2800" dirty="0">
                <a:solidFill>
                  <a:schemeClr val="accent1"/>
                </a:solidFill>
                <a:latin typeface="CMU Serif Roman"/>
                <a:cs typeface="CMU Serif Roman"/>
              </a:rPr>
              <a:t> 3    </a:t>
            </a:r>
            <a:r>
              <a:rPr lang="en-US" sz="400" dirty="0">
                <a:solidFill>
                  <a:schemeClr val="accent1"/>
                </a:solidFill>
                <a:latin typeface="CMU Serif Roman"/>
                <a:cs typeface="CMU Serif Roman"/>
              </a:rPr>
              <a:t> </a:t>
            </a:r>
            <a:r>
              <a:rPr lang="en-US" sz="2800" dirty="0">
                <a:solidFill>
                  <a:schemeClr val="accent1"/>
                </a:solidFill>
                <a:latin typeface="CMU Serif Roman"/>
                <a:cs typeface="CMU Serif Roman"/>
              </a:rPr>
              <a:t>3    0    </a:t>
            </a:r>
            <a:r>
              <a:rPr lang="en-US" sz="800" dirty="0">
                <a:solidFill>
                  <a:schemeClr val="accent1"/>
                </a:solidFill>
                <a:latin typeface="CMU Serif Roman"/>
                <a:cs typeface="CMU Serif Roman"/>
              </a:rPr>
              <a:t> </a:t>
            </a:r>
            <a:r>
              <a:rPr lang="en-US" sz="2800" dirty="0">
                <a:solidFill>
                  <a:schemeClr val="accent1"/>
                </a:solidFill>
                <a:latin typeface="CMU Serif Roman"/>
                <a:cs typeface="CMU Serif Roman"/>
              </a:rPr>
              <a:t>0  </a:t>
            </a:r>
            <a:r>
              <a:rPr lang="en-US" sz="1200" dirty="0">
                <a:solidFill>
                  <a:schemeClr val="accent1"/>
                </a:solidFill>
                <a:latin typeface="CMU Serif Roman"/>
                <a:cs typeface="CMU Serif Roman"/>
              </a:rPr>
              <a:t> </a:t>
            </a:r>
            <a:r>
              <a:rPr lang="en-US" sz="2800" dirty="0">
                <a:solidFill>
                  <a:schemeClr val="accent1"/>
                </a:solidFill>
                <a:latin typeface="CMU Serif Roman"/>
                <a:cs typeface="CMU Serif Roman"/>
              </a:rPr>
              <a:t> -3   -3</a:t>
            </a:r>
          </a:p>
        </p:txBody>
      </p:sp>
    </p:spTree>
    <p:extLst>
      <p:ext uri="{BB962C8B-B14F-4D97-AF65-F5344CB8AC3E}">
        <p14:creationId xmlns:p14="http://schemas.microsoft.com/office/powerpoint/2010/main" val="36878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81481E-6 L 0.30209 0.00024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711764994"/>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0CE39143-9B07-142D-FCB9-94F85712EC40}"/>
              </a:ext>
            </a:extLst>
          </p:cNvPr>
          <p:cNvGraphicFramePr>
            <a:graphicFrameLocks noGrp="1"/>
          </p:cNvGraphicFramePr>
          <p:nvPr>
            <p:extLst>
              <p:ext uri="{D42A27DB-BD31-4B8C-83A1-F6EECF244321}">
                <p14:modId xmlns:p14="http://schemas.microsoft.com/office/powerpoint/2010/main" val="2617449590"/>
              </p:ext>
            </p:extLst>
          </p:nvPr>
        </p:nvGraphicFramePr>
        <p:xfrm>
          <a:off x="3915070" y="4900506"/>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93774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7B5CDE5A-FA71-48D8-BC7C-DC2BDB3D5CB5}"/>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ADFA6E80-A1C2-4368-A465-A925C62AFF6E}"/>
                  </a:ext>
                </a:extLst>
              </p14:cNvPr>
              <p14:cNvContentPartPr/>
              <p14:nvPr/>
            </p14:nvContentPartPr>
            <p14:xfrm>
              <a:off x="184320" y="464400"/>
              <a:ext cx="11585160" cy="4764240"/>
            </p14:xfrm>
          </p:contentPart>
        </mc:Choice>
        <mc:Fallback xmlns="">
          <p:pic>
            <p:nvPicPr>
              <p:cNvPr id="7" name="Ink 6">
                <a:extLst>
                  <a:ext uri="{FF2B5EF4-FFF2-40B4-BE49-F238E27FC236}">
                    <a16:creationId xmlns:a16="http://schemas.microsoft.com/office/drawing/2014/main" id="{ADFA6E80-A1C2-4368-A465-A925C62AFF6E}"/>
                  </a:ext>
                </a:extLst>
              </p:cNvPr>
              <p:cNvPicPr/>
              <p:nvPr/>
            </p:nvPicPr>
            <p:blipFill>
              <a:blip r:embed="rId3"/>
              <a:stretch>
                <a:fillRect/>
              </a:stretch>
            </p:blipFill>
            <p:spPr>
              <a:xfrm>
                <a:off x="174960" y="455040"/>
                <a:ext cx="11603880" cy="4782960"/>
              </a:xfrm>
              <a:prstGeom prst="rect">
                <a:avLst/>
              </a:prstGeom>
            </p:spPr>
          </p:pic>
        </mc:Fallback>
      </mc:AlternateContent>
    </p:spTree>
    <p:extLst>
      <p:ext uri="{BB962C8B-B14F-4D97-AF65-F5344CB8AC3E}">
        <p14:creationId xmlns:p14="http://schemas.microsoft.com/office/powerpoint/2010/main" val="27317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8" name="Table 7">
            <a:extLst>
              <a:ext uri="{FF2B5EF4-FFF2-40B4-BE49-F238E27FC236}">
                <a16:creationId xmlns:a16="http://schemas.microsoft.com/office/drawing/2014/main" id="{50200CCD-A7A9-418A-8397-FF05E2A4BFC2}"/>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72213599"/>
                  </a:ext>
                </a:extLst>
              </a:tr>
            </a:tbl>
          </a:graphicData>
        </a:graphic>
      </p:graphicFrame>
      <p:graphicFrame>
        <p:nvGraphicFramePr>
          <p:cNvPr id="6" name="Table 5">
            <a:extLst>
              <a:ext uri="{FF2B5EF4-FFF2-40B4-BE49-F238E27FC236}">
                <a16:creationId xmlns:a16="http://schemas.microsoft.com/office/drawing/2014/main" id="{2FF35570-37BB-D62F-F51D-1E17B7A28CF2}"/>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895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3DDC58-00B8-476C-96AB-3977B7410C5E}"/>
                  </a:ext>
                </a:extLst>
              </p:cNvPr>
              <p:cNvSpPr>
                <a:spLocks noGrp="1"/>
              </p:cNvSpPr>
              <p:nvPr>
                <p:ph idx="1"/>
              </p:nvPr>
            </p:nvSpPr>
            <p:spPr>
              <a:xfrm>
                <a:off x="406400" y="1397001"/>
                <a:ext cx="11379200" cy="4729164"/>
              </a:xfrm>
            </p:spPr>
            <p:txBody>
              <a:bodyPr/>
              <a:lstStyle/>
              <a:p>
                <a:r>
                  <a:rPr lang="en-US" sz="2800" dirty="0"/>
                  <a:t>Signal processing definition</a:t>
                </a:r>
              </a:p>
              <a:p>
                <a:pPr marL="0"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sub>
                        <m:sup>
                          <m:r>
                            <a:rPr lang="x-IV_mathan" sz="2400">
                              <a:latin typeface="Cambria Math" panose="02040503050406030204" pitchFamily="18" charset="0"/>
                            </a:rPr>
                            <m:t>∞</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m:t>
                              </m:r>
                            </m:sub>
                            <m:sup>
                              <m:r>
                                <a:rPr lang="x-IV_mathan" sz="2400">
                                  <a:latin typeface="Cambria Math" panose="02040503050406030204" pitchFamily="18" charset="0"/>
                                </a:rPr>
                                <m:t>∞</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x-IV_mathan" sz="240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dirty="0"/>
              </a:p>
              <a:p>
                <a:endParaRPr lang="en-US" sz="2800" dirty="0"/>
              </a:p>
              <a:p>
                <a:r>
                  <a:rPr lang="en-US" sz="2800" dirty="0"/>
                  <a:t>Relaxed definition</a:t>
                </a:r>
              </a:p>
              <a:p>
                <a:pPr lvl="1"/>
                <a:r>
                  <a:rPr lang="en-US" sz="2400" dirty="0"/>
                  <a:t>Drop infinity; don’t flip kernel</a:t>
                </a:r>
              </a:p>
              <a:p>
                <a:pPr marL="0" lvl="1" indent="0">
                  <a:buNone/>
                </a:pPr>
                <a:endParaRPr lang="en-US" sz="24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800" dirty="0">
                  <a:latin typeface="Courier New" panose="02070309020205020404" pitchFamily="49" charset="0"/>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9C0FA40F-933A-435F-BB18-31F43085D1E5}"/>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15511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3DDC58-00B8-476C-96AB-3977B7410C5E}"/>
                  </a:ext>
                </a:extLst>
              </p:cNvPr>
              <p:cNvSpPr>
                <a:spLocks noGrp="1"/>
              </p:cNvSpPr>
              <p:nvPr>
                <p:ph idx="1"/>
              </p:nvPr>
            </p:nvSpPr>
            <p:spPr>
              <a:xfrm>
                <a:off x="406400" y="1397001"/>
                <a:ext cx="11379200" cy="4729164"/>
              </a:xfrm>
            </p:spPr>
            <p:txBody>
              <a:bodyPr/>
              <a:lstStyle/>
              <a:p>
                <a:r>
                  <a:rPr lang="en-US" sz="2800" dirty="0"/>
                  <a:t>Relaxed definition</a:t>
                </a:r>
              </a:p>
              <a:p>
                <a:endParaRPr lang="en-US" sz="8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r>
                  <a:rPr lang="en-US" sz="2000" dirty="0">
                    <a:solidFill>
                      <a:schemeClr val="tx1"/>
                    </a:solidFill>
                    <a:latin typeface="Courier New" panose="02070309020205020404" pitchFamily="49" charset="0"/>
                    <a:cs typeface="Courier New" panose="02070309020205020404" pitchFamily="49" charset="0"/>
                  </a:rPr>
                  <a:t>for </a:t>
                </a:r>
                <a:r>
                  <a:rPr lang="en-US" sz="2000" dirty="0" err="1">
                    <a:solidFill>
                      <a:schemeClr val="tx1"/>
                    </a:solidFill>
                    <a:latin typeface="Courier New" panose="02070309020205020404" pitchFamily="49" charset="0"/>
                    <a:cs typeface="Courier New" panose="02070309020205020404" pitchFamily="49" charset="0"/>
                  </a:rPr>
                  <a:t>i</a:t>
                </a:r>
                <a:r>
                  <a:rPr lang="en-US" sz="2000" dirty="0">
                    <a:solidFill>
                      <a:schemeClr val="tx1"/>
                    </a:solidFill>
                    <a:latin typeface="Courier New" panose="02070309020205020404" pitchFamily="49" charset="0"/>
                    <a:cs typeface="Courier New" panose="02070309020205020404" pitchFamily="49" charset="0"/>
                  </a:rPr>
                  <a:t> in range(0, </a:t>
                </a:r>
                <a:r>
                  <a:rPr lang="en-US" sz="2000" dirty="0" err="1">
                    <a:solidFill>
                      <a:schemeClr val="tx1"/>
                    </a:solidFill>
                    <a:latin typeface="Courier New" panose="02070309020205020404" pitchFamily="49" charset="0"/>
                    <a:cs typeface="Courier New" panose="02070309020205020404" pitchFamily="49" charset="0"/>
                  </a:rPr>
                  <a:t>im_width</a:t>
                </a:r>
                <a:r>
                  <a:rPr lang="en-US" sz="2000" dirty="0">
                    <a:solidFill>
                      <a:schemeClr val="tx1"/>
                    </a:solidFill>
                    <a:latin typeface="Courier New" panose="02070309020205020404" pitchFamily="49" charset="0"/>
                    <a:cs typeface="Courier New" panose="02070309020205020404" pitchFamily="49" charset="0"/>
                  </a:rPr>
                  <a:t> - K + 1):</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j in range(0, </a:t>
                </a:r>
                <a:r>
                  <a:rPr lang="en-US" sz="2000" dirty="0" err="1">
                    <a:solidFill>
                      <a:schemeClr val="tx1"/>
                    </a:solidFill>
                    <a:latin typeface="Courier New" panose="02070309020205020404" pitchFamily="49" charset="0"/>
                    <a:cs typeface="Courier New" panose="02070309020205020404" pitchFamily="49" charset="0"/>
                  </a:rPr>
                  <a:t>im_height</a:t>
                </a:r>
                <a:r>
                  <a:rPr lang="en-US" sz="2000" dirty="0">
                    <a:solidFill>
                      <a:schemeClr val="tx1"/>
                    </a:solidFill>
                    <a:latin typeface="Courier New" panose="02070309020205020404" pitchFamily="49" charset="0"/>
                    <a:cs typeface="Courier New" panose="02070309020205020404" pitchFamily="49" charset="0"/>
                  </a:rPr>
                  <a:t> -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0</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u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v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a:t>
                </a:r>
                <a:r>
                  <a:rPr lang="en-US" sz="2000" dirty="0" err="1">
                    <a:solidFill>
                      <a:schemeClr val="tx1"/>
                    </a:solidFill>
                    <a:latin typeface="Courier New" panose="02070309020205020404" pitchFamily="49" charset="0"/>
                    <a:cs typeface="Courier New" panose="02070309020205020404" pitchFamily="49" charset="0"/>
                  </a:rPr>
                  <a:t>im</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i+u</a:t>
                </a: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j+v</a:t>
                </a:r>
                <a:r>
                  <a:rPr lang="en-US" sz="2000" dirty="0">
                    <a:solidFill>
                      <a:schemeClr val="tx1"/>
                    </a:solidFill>
                    <a:latin typeface="Courier New" panose="02070309020205020404" pitchFamily="49" charset="0"/>
                    <a:cs typeface="Courier New" panose="02070309020205020404" pitchFamily="49" charset="0"/>
                  </a:rPr>
                  <a:t>] * kernel[</a:t>
                </a:r>
                <a:r>
                  <a:rPr lang="en-US" sz="2000" dirty="0" err="1">
                    <a:solidFill>
                      <a:schemeClr val="tx1"/>
                    </a:solidFill>
                    <a:latin typeface="Courier New" panose="02070309020205020404" pitchFamily="49" charset="0"/>
                    <a:cs typeface="Courier New" panose="02070309020205020404" pitchFamily="49" charset="0"/>
                  </a:rPr>
                  <a:t>u,v</a:t>
                </a:r>
                <a:r>
                  <a:rPr lang="en-US" sz="2000" dirty="0">
                    <a:solidFill>
                      <a:schemeClr val="tx1"/>
                    </a:solidFill>
                    <a:latin typeface="Courier New" panose="02070309020205020404" pitchFamily="49" charset="0"/>
                    <a:cs typeface="Courier New" panose="02070309020205020404" pitchFamily="49" charset="0"/>
                  </a:rPr>
                  <a:t>]</a:t>
                </a:r>
              </a:p>
              <a:p>
                <a:pPr marL="57145" indent="0">
                  <a:buNone/>
                </a:pPr>
                <a:r>
                  <a:rPr lang="en-US" sz="2800" dirty="0">
                    <a:latin typeface="+mn-lt"/>
                    <a:cs typeface="Courier New" panose="02070309020205020404" pitchFamily="49" charset="0"/>
                  </a:rPr>
                  <a:t>GPU!!</a:t>
                </a:r>
                <a:endParaRPr lang="en-US" sz="1800" dirty="0">
                  <a:latin typeface="+mn-lt"/>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b="-14820"/>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9C0FA40F-933A-435F-BB18-31F43085D1E5}"/>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97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24C61E2-41F0-5189-5DBB-C75DC46CC71A}"/>
              </a:ext>
            </a:extLst>
          </p:cNvPr>
          <p:cNvGraphicFramePr>
            <a:graphicFrameLocks noGrp="1"/>
          </p:cNvGraphicFramePr>
          <p:nvPr>
            <p:extLst>
              <p:ext uri="{D42A27DB-BD31-4B8C-83A1-F6EECF244321}">
                <p14:modId xmlns:p14="http://schemas.microsoft.com/office/powerpoint/2010/main" val="590568386"/>
              </p:ext>
            </p:extLst>
          </p:nvPr>
        </p:nvGraphicFramePr>
        <p:xfrm>
          <a:off x="160019" y="1306687"/>
          <a:ext cx="5250180" cy="5217159"/>
        </p:xfrm>
        <a:graphic>
          <a:graphicData uri="http://schemas.openxmlformats.org/drawingml/2006/table">
            <a:tbl>
              <a:tblPr firstRow="1" bandRow="1">
                <a:tableStyleId>{2D5ABB26-0587-4C30-8999-92F81FD0307C}</a:tableStyleId>
              </a:tblPr>
              <a:tblGrid>
                <a:gridCol w="525018">
                  <a:extLst>
                    <a:ext uri="{9D8B030D-6E8A-4147-A177-3AD203B41FA5}">
                      <a16:colId xmlns:a16="http://schemas.microsoft.com/office/drawing/2014/main" val="20001"/>
                    </a:ext>
                  </a:extLst>
                </a:gridCol>
                <a:gridCol w="525018">
                  <a:extLst>
                    <a:ext uri="{9D8B030D-6E8A-4147-A177-3AD203B41FA5}">
                      <a16:colId xmlns:a16="http://schemas.microsoft.com/office/drawing/2014/main" val="20002"/>
                    </a:ext>
                  </a:extLst>
                </a:gridCol>
                <a:gridCol w="525018">
                  <a:extLst>
                    <a:ext uri="{9D8B030D-6E8A-4147-A177-3AD203B41FA5}">
                      <a16:colId xmlns:a16="http://schemas.microsoft.com/office/drawing/2014/main" val="206680458"/>
                    </a:ext>
                  </a:extLst>
                </a:gridCol>
                <a:gridCol w="525018">
                  <a:extLst>
                    <a:ext uri="{9D8B030D-6E8A-4147-A177-3AD203B41FA5}">
                      <a16:colId xmlns:a16="http://schemas.microsoft.com/office/drawing/2014/main" val="2958195020"/>
                    </a:ext>
                  </a:extLst>
                </a:gridCol>
                <a:gridCol w="525018">
                  <a:extLst>
                    <a:ext uri="{9D8B030D-6E8A-4147-A177-3AD203B41FA5}">
                      <a16:colId xmlns:a16="http://schemas.microsoft.com/office/drawing/2014/main" val="1651273475"/>
                    </a:ext>
                  </a:extLst>
                </a:gridCol>
                <a:gridCol w="525018">
                  <a:extLst>
                    <a:ext uri="{9D8B030D-6E8A-4147-A177-3AD203B41FA5}">
                      <a16:colId xmlns:a16="http://schemas.microsoft.com/office/drawing/2014/main" val="3889428459"/>
                    </a:ext>
                  </a:extLst>
                </a:gridCol>
                <a:gridCol w="525018">
                  <a:extLst>
                    <a:ext uri="{9D8B030D-6E8A-4147-A177-3AD203B41FA5}">
                      <a16:colId xmlns:a16="http://schemas.microsoft.com/office/drawing/2014/main" val="3028354282"/>
                    </a:ext>
                  </a:extLst>
                </a:gridCol>
                <a:gridCol w="525018">
                  <a:extLst>
                    <a:ext uri="{9D8B030D-6E8A-4147-A177-3AD203B41FA5}">
                      <a16:colId xmlns:a16="http://schemas.microsoft.com/office/drawing/2014/main" val="4114437689"/>
                    </a:ext>
                  </a:extLst>
                </a:gridCol>
                <a:gridCol w="525018">
                  <a:extLst>
                    <a:ext uri="{9D8B030D-6E8A-4147-A177-3AD203B41FA5}">
                      <a16:colId xmlns:a16="http://schemas.microsoft.com/office/drawing/2014/main" val="245267810"/>
                    </a:ext>
                  </a:extLst>
                </a:gridCol>
                <a:gridCol w="525018">
                  <a:extLst>
                    <a:ext uri="{9D8B030D-6E8A-4147-A177-3AD203B41FA5}">
                      <a16:colId xmlns:a16="http://schemas.microsoft.com/office/drawing/2014/main" val="3880810514"/>
                    </a:ext>
                  </a:extLst>
                </a:gridCol>
              </a:tblGrid>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4853501"/>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63597954"/>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11" name="Table 10">
            <a:extLst>
              <a:ext uri="{FF2B5EF4-FFF2-40B4-BE49-F238E27FC236}">
                <a16:creationId xmlns:a16="http://schemas.microsoft.com/office/drawing/2014/main" id="{D36FDC86-1F58-4F6A-B79F-E3F9E2D9CDC2}"/>
              </a:ext>
            </a:extLst>
          </p:cNvPr>
          <p:cNvGraphicFramePr>
            <a:graphicFrameLocks noGrp="1"/>
          </p:cNvGraphicFramePr>
          <p:nvPr/>
        </p:nvGraphicFramePr>
        <p:xfrm>
          <a:off x="6316980" y="2350909"/>
          <a:ext cx="3154680" cy="3128715"/>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tblGrid>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42771920"/>
                  </a:ext>
                </a:extLst>
              </a:tr>
            </a:tbl>
          </a:graphicData>
        </a:graphic>
      </p:graphicFrame>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 Padding</a:t>
            </a:r>
          </a:p>
        </p:txBody>
      </p:sp>
      <p:graphicFrame>
        <p:nvGraphicFramePr>
          <p:cNvPr id="8" name="Table 7">
            <a:extLst>
              <a:ext uri="{FF2B5EF4-FFF2-40B4-BE49-F238E27FC236}">
                <a16:creationId xmlns:a16="http://schemas.microsoft.com/office/drawing/2014/main" id="{50200CCD-A7A9-418A-8397-FF05E2A4BFC2}"/>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872213599"/>
                  </a:ext>
                </a:extLst>
              </a:tr>
            </a:tbl>
          </a:graphicData>
        </a:graphic>
      </p:graphicFrame>
      <p:graphicFrame>
        <p:nvGraphicFramePr>
          <p:cNvPr id="10" name="Table 9">
            <a:extLst>
              <a:ext uri="{FF2B5EF4-FFF2-40B4-BE49-F238E27FC236}">
                <a16:creationId xmlns:a16="http://schemas.microsoft.com/office/drawing/2014/main" id="{A3877210-119D-4447-A0E3-8C328CEEF12F}"/>
              </a:ext>
            </a:extLst>
          </p:cNvPr>
          <p:cNvGraphicFramePr>
            <a:graphicFrameLocks noGrp="1"/>
          </p:cNvGraphicFramePr>
          <p:nvPr>
            <p:extLst>
              <p:ext uri="{D42A27DB-BD31-4B8C-83A1-F6EECF244321}">
                <p14:modId xmlns:p14="http://schemas.microsoft.com/office/powerpoint/2010/main" val="47851489"/>
              </p:ext>
            </p:extLst>
          </p:nvPr>
        </p:nvGraphicFramePr>
        <p:xfrm>
          <a:off x="685800" y="1828799"/>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tblGrid>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spTree>
    <p:extLst>
      <p:ext uri="{BB962C8B-B14F-4D97-AF65-F5344CB8AC3E}">
        <p14:creationId xmlns:p14="http://schemas.microsoft.com/office/powerpoint/2010/main" val="962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738171-2BD3-416C-9F8B-81B33E340D91}"/>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69076910-17BD-451F-9E9E-99C6A9B3E457}"/>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9FD4EDA0-087E-444F-9048-F862402B3981}"/>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E680ADA5-5655-4FA9-9896-32BF046052E0}"/>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121B72DE-EB3A-4E0B-968A-21E01A8C5242}"/>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4CEB618C-96B1-4BAE-B555-11CFFA60EFD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35959E2C-4419-4561-8395-840466E3720F}"/>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2DC6E099-D02A-4440-B7B7-7177E2A96972}"/>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7C01622E-735B-4D10-B215-0AA92F53103D}"/>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651F0A9A-B0F3-4A62-8D6A-88A2B73A7B59}"/>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9D0A6D3C-44F1-496F-A5F8-1DA6B1E83AC2}"/>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spTree>
    <p:extLst>
      <p:ext uri="{BB962C8B-B14F-4D97-AF65-F5344CB8AC3E}">
        <p14:creationId xmlns:p14="http://schemas.microsoft.com/office/powerpoint/2010/main" val="25852628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738171-2BD3-416C-9F8B-81B33E340D91}"/>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69076910-17BD-451F-9E9E-99C6A9B3E457}"/>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9FD4EDA0-087E-444F-9048-F862402B3981}"/>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E680ADA5-5655-4FA9-9896-32BF046052E0}"/>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121B72DE-EB3A-4E0B-968A-21E01A8C5242}"/>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4CEB618C-96B1-4BAE-B555-11CFFA60EFD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35959E2C-4419-4561-8395-840466E3720F}"/>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2DC6E099-D02A-4440-B7B7-7177E2A96972}"/>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7C01622E-735B-4D10-B215-0AA92F53103D}"/>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651F0A9A-B0F3-4A62-8D6A-88A2B73A7B59}"/>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9D0A6D3C-44F1-496F-A5F8-1DA6B1E83AC2}"/>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cxnSp>
        <p:nvCxnSpPr>
          <p:cNvPr id="5" name="Straight Arrow Connector 4">
            <a:extLst>
              <a:ext uri="{FF2B5EF4-FFF2-40B4-BE49-F238E27FC236}">
                <a16:creationId xmlns:a16="http://schemas.microsoft.com/office/drawing/2014/main" id="{09189894-6BD3-4535-9AAF-71B4FA406AD1}"/>
              </a:ext>
            </a:extLst>
          </p:cNvPr>
          <p:cNvCxnSpPr>
            <a:cxnSpLocks/>
          </p:cNvCxnSpPr>
          <p:nvPr/>
        </p:nvCxnSpPr>
        <p:spPr>
          <a:xfrm>
            <a:off x="4930422" y="3594447"/>
            <a:ext cx="4048067" cy="816669"/>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B075A3-3847-4360-8FF3-21778878D148}"/>
              </a:ext>
            </a:extLst>
          </p:cNvPr>
          <p:cNvCxnSpPr>
            <a:cxnSpLocks/>
          </p:cNvCxnSpPr>
          <p:nvPr/>
        </p:nvCxnSpPr>
        <p:spPr>
          <a:xfrm flipH="1">
            <a:off x="4786313" y="3700463"/>
            <a:ext cx="2471737" cy="757237"/>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31D26C2-9CE3-4EE7-8C3D-8E643C3B4C73}"/>
              </a:ext>
            </a:extLst>
          </p:cNvPr>
          <p:cNvCxnSpPr>
            <a:cxnSpLocks/>
          </p:cNvCxnSpPr>
          <p:nvPr/>
        </p:nvCxnSpPr>
        <p:spPr>
          <a:xfrm flipH="1">
            <a:off x="7475749" y="3666661"/>
            <a:ext cx="1168190" cy="855332"/>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39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latin typeface="Calibri Light" panose="020F0302020204030204" pitchFamily="34" charset="0"/>
              <a:cs typeface="Calibri Light" panose="020F0302020204030204" pitchFamily="34" charset="0"/>
            </a:endParaRPr>
          </a:p>
        </p:txBody>
      </p:sp>
      <p:sp>
        <p:nvSpPr>
          <p:cNvPr id="149" name="Google Shape;149;p10"/>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graphicFrame>
        <p:nvGraphicFramePr>
          <p:cNvPr id="150" name="Google Shape;150;p10"/>
          <p:cNvGraphicFramePr/>
          <p:nvPr/>
        </p:nvGraphicFramePr>
        <p:xfrm>
          <a:off x="4532113" y="2126948"/>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1" name="Google Shape;151;p10"/>
          <p:cNvGraphicFramePr/>
          <p:nvPr/>
        </p:nvGraphicFramePr>
        <p:xfrm>
          <a:off x="4104206" y="242793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2" name="Google Shape;152;p10"/>
          <p:cNvGraphicFramePr/>
          <p:nvPr/>
        </p:nvGraphicFramePr>
        <p:xfrm>
          <a:off x="3676299" y="271184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488691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36F446-4717-4126-9FBF-BC6FC0006CFC}"/>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3057412C-F5C0-4339-BFEF-E80FCD219D1B}"/>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72CA0C9F-A02E-4437-9681-D6C0C49A3DB9}"/>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Tree>
    <p:extLst>
      <p:ext uri="{BB962C8B-B14F-4D97-AF65-F5344CB8AC3E}">
        <p14:creationId xmlns:p14="http://schemas.microsoft.com/office/powerpoint/2010/main" val="112330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849735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 Stride=2</a:t>
            </a:r>
          </a:p>
        </p:txBody>
      </p:sp>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1295400"/>
          <a:ext cx="1508760" cy="1371600"/>
        </p:xfrm>
        <a:graphic>
          <a:graphicData uri="http://schemas.openxmlformats.org/drawingml/2006/table">
            <a:tbl>
              <a:tblPr firstRow="1" bandRow="1">
                <a:tableStyleId>{2D5ABB26-0587-4C30-8999-92F81FD0307C}</a:tableStyleId>
              </a:tblPr>
              <a:tblGrid>
                <a:gridCol w="754380">
                  <a:extLst>
                    <a:ext uri="{9D8B030D-6E8A-4147-A177-3AD203B41FA5}">
                      <a16:colId xmlns:a16="http://schemas.microsoft.com/office/drawing/2014/main" val="20000"/>
                    </a:ext>
                  </a:extLst>
                </a:gridCol>
                <a:gridCol w="754380">
                  <a:extLst>
                    <a:ext uri="{9D8B030D-6E8A-4147-A177-3AD203B41FA5}">
                      <a16:colId xmlns:a16="http://schemas.microsoft.com/office/drawing/2014/main" val="20001"/>
                    </a:ext>
                  </a:extLst>
                </a:gridCol>
              </a:tblGrid>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nvGraphicFramePr>
        <p:xfrm>
          <a:off x="6934200" y="2514600"/>
          <a:ext cx="2628900" cy="2606604"/>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bl>
          </a:graphicData>
        </a:graphic>
      </p:graphicFrame>
      <p:sp>
        <p:nvSpPr>
          <p:cNvPr id="7" name="Rectangle 6">
            <a:extLst>
              <a:ext uri="{FF2B5EF4-FFF2-40B4-BE49-F238E27FC236}">
                <a16:creationId xmlns:a16="http://schemas.microsoft.com/office/drawing/2014/main" id="{054306B3-0D58-4533-88A5-375AC7AAE224}"/>
              </a:ext>
            </a:extLst>
          </p:cNvPr>
          <p:cNvSpPr/>
          <p:nvPr/>
        </p:nvSpPr>
        <p:spPr>
          <a:xfrm>
            <a:off x="5562600" y="1579879"/>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7A9A-AF5E-4E38-8091-0D758A157975}"/>
              </a:ext>
            </a:extLst>
          </p:cNvPr>
          <p:cNvSpPr>
            <a:spLocks noGrp="1"/>
          </p:cNvSpPr>
          <p:nvPr>
            <p:ph type="title"/>
          </p:nvPr>
        </p:nvSpPr>
        <p:spPr/>
        <p:txBody>
          <a:bodyPr/>
          <a:lstStyle/>
          <a:p>
            <a:r>
              <a:rPr lang="en-US" dirty="0"/>
              <a:t>Stride: Max Pooling</a:t>
            </a:r>
          </a:p>
        </p:txBody>
      </p:sp>
      <p:pic>
        <p:nvPicPr>
          <p:cNvPr id="4" name="Picture 3">
            <a:extLst>
              <a:ext uri="{FF2B5EF4-FFF2-40B4-BE49-F238E27FC236}">
                <a16:creationId xmlns:a16="http://schemas.microsoft.com/office/drawing/2014/main" id="{D6239D71-E5B6-4A43-95E5-4F2BE7332E1C}"/>
              </a:ext>
            </a:extLst>
          </p:cNvPr>
          <p:cNvPicPr>
            <a:picLocks noChangeAspect="1"/>
          </p:cNvPicPr>
          <p:nvPr/>
        </p:nvPicPr>
        <p:blipFill rotWithShape="1">
          <a:blip r:embed="rId2"/>
          <a:srcRect t="1488"/>
          <a:stretch/>
        </p:blipFill>
        <p:spPr>
          <a:xfrm>
            <a:off x="838200" y="1612251"/>
            <a:ext cx="10287000" cy="3633497"/>
          </a:xfrm>
          <a:prstGeom prst="rect">
            <a:avLst/>
          </a:prstGeom>
        </p:spPr>
      </p:pic>
      <p:sp>
        <p:nvSpPr>
          <p:cNvPr id="5" name="Rectangle 4">
            <a:extLst>
              <a:ext uri="{FF2B5EF4-FFF2-40B4-BE49-F238E27FC236}">
                <a16:creationId xmlns:a16="http://schemas.microsoft.com/office/drawing/2014/main" id="{A3CCBB5E-2DD5-44A5-8A0A-69DD772BA3FD}"/>
              </a:ext>
            </a:extLst>
          </p:cNvPr>
          <p:cNvSpPr/>
          <p:nvPr/>
        </p:nvSpPr>
        <p:spPr>
          <a:xfrm>
            <a:off x="304800" y="60198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Stanford CS 231n, Spring 2017</a:t>
            </a:r>
          </a:p>
        </p:txBody>
      </p:sp>
    </p:spTree>
    <p:extLst>
      <p:ext uri="{BB962C8B-B14F-4D97-AF65-F5344CB8AC3E}">
        <p14:creationId xmlns:p14="http://schemas.microsoft.com/office/powerpoint/2010/main" val="1904637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445005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flipV="1">
            <a:off x="8153400" y="3352800"/>
            <a:ext cx="914400" cy="479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53400" y="3962400"/>
            <a:ext cx="91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16">
            <a:extLst>
              <a:ext uri="{BEBA8EAE-BF5A-486C-A8C5-ECC9F3942E4B}">
                <a14:imgProps xmlns:a14="http://schemas.microsoft.com/office/drawing/2010/main">
                  <a14:imgLayer r:embed="rId17">
                    <a14:imgEffect>
                      <a14:brightnessContrast contrast="80000"/>
                    </a14:imgEffect>
                  </a14:imgLayer>
                </a14:imgProps>
              </a:ext>
            </a:extLst>
          </a:blip>
          <a:stretch>
            <a:fillRect/>
          </a:stretch>
        </p:blipFill>
        <p:spPr>
          <a:xfrm>
            <a:off x="9220200" y="2667000"/>
            <a:ext cx="838200" cy="2603191"/>
          </a:xfrm>
          <a:prstGeom prst="rect">
            <a:avLst/>
          </a:prstGeom>
        </p:spPr>
      </p:pic>
      <p:cxnSp>
        <p:nvCxnSpPr>
          <p:cNvPr id="55" name="Straight Connector 54"/>
          <p:cNvCxnSpPr/>
          <p:nvPr/>
        </p:nvCxnSpPr>
        <p:spPr>
          <a:xfrm>
            <a:off x="8153400" y="4114800"/>
            <a:ext cx="91440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18">
            <a:extLst>
              <a:ext uri="{BEBA8EAE-BF5A-486C-A8C5-ECC9F3942E4B}">
                <a14:imgProps xmlns:a14="http://schemas.microsoft.com/office/drawing/2010/main">
                  <a14:imgLayer r:embed="rId19">
                    <a14:imgEffect>
                      <a14:brightnessContrast bright="25000" contrast="75000"/>
                    </a14:imgEffect>
                  </a14:imgLayer>
                </a14:imgProps>
              </a:ext>
            </a:extLst>
          </a:blip>
          <a:stretch>
            <a:fillRect/>
          </a:stretch>
        </p:blipFill>
        <p:spPr>
          <a:xfrm>
            <a:off x="11277600" y="3124200"/>
            <a:ext cx="533400" cy="1662430"/>
          </a:xfrm>
          <a:prstGeom prst="rect">
            <a:avLst/>
          </a:prstGeom>
        </p:spPr>
      </p:pic>
      <p:cxnSp>
        <p:nvCxnSpPr>
          <p:cNvPr id="60" name="Straight Connector 59"/>
          <p:cNvCxnSpPr/>
          <p:nvPr/>
        </p:nvCxnSpPr>
        <p:spPr>
          <a:xfrm>
            <a:off x="101346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1" name="Down Arrow 60"/>
          <p:cNvSpPr/>
          <p:nvPr/>
        </p:nvSpPr>
        <p:spPr>
          <a:xfrm>
            <a:off x="104394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4" name="Table 63"/>
          <p:cNvGraphicFramePr>
            <a:graphicFrameLocks noGrp="1"/>
          </p:cNvGraphicFramePr>
          <p:nvPr/>
        </p:nvGraphicFramePr>
        <p:xfrm>
          <a:off x="8214360" y="30480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5" name="Table 64"/>
          <p:cNvGraphicFramePr>
            <a:graphicFrameLocks noGrp="1"/>
          </p:cNvGraphicFramePr>
          <p:nvPr/>
        </p:nvGraphicFramePr>
        <p:xfrm>
          <a:off x="8214360" y="43434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2663356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2351124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94836" y="2577170"/>
            <a:ext cx="12020964" cy="3290230"/>
          </a:xfrm>
        </p:spPr>
      </p:pic>
      <p:sp>
        <p:nvSpPr>
          <p:cNvPr id="10" name="Content Placeholder 2"/>
          <p:cNvSpPr txBox="1">
            <a:spLocks/>
          </p:cNvSpPr>
          <p:nvPr/>
        </p:nvSpPr>
        <p:spPr bwMode="auto">
          <a:xfrm>
            <a:off x="415718" y="1112957"/>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Lenet5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Lecun</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1998</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digit recognition</a:t>
            </a:r>
          </a:p>
        </p:txBody>
      </p:sp>
      <p:sp>
        <p:nvSpPr>
          <p:cNvPr id="11" name="Rectangle 10"/>
          <p:cNvSpPr/>
          <p:nvPr/>
        </p:nvSpPr>
        <p:spPr>
          <a:xfrm>
            <a:off x="406400" y="6172200"/>
            <a:ext cx="11861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LeCun</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Yann</a:t>
            </a:r>
            <a:r>
              <a:rPr kumimoji="0" lang="en-US" sz="2000" b="0" i="0" u="none" strike="noStrike" kern="1200" cap="none" spc="0" normalizeH="0" baseline="0" noProof="0" dirty="0">
                <a:ln>
                  <a:noFill/>
                </a:ln>
                <a:solidFill>
                  <a:prstClr val="black"/>
                </a:solidFill>
                <a:effectLst/>
                <a:uLnTx/>
                <a:uFillTx/>
                <a:latin typeface="Calibri"/>
                <a:ea typeface="+mn-ea"/>
                <a:cs typeface="Calibri"/>
              </a:rPr>
              <a:t>, et al. "Gradient-based learning applied to document recognition." Proceedings of the IEEE 86.11 (1998): 2278-2324.</a:t>
            </a:r>
          </a:p>
        </p:txBody>
      </p:sp>
    </p:spTree>
    <p:extLst>
      <p:ext uri="{BB962C8B-B14F-4D97-AF65-F5344CB8AC3E}">
        <p14:creationId xmlns:p14="http://schemas.microsoft.com/office/powerpoint/2010/main" val="2213308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Question:</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171036" y="3411283"/>
            <a:ext cx="12020964" cy="3290230"/>
          </a:xfrm>
        </p:spPr>
      </p:pic>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3" name="Rectangle 2">
            <a:extLst>
              <a:ext uri="{FF2B5EF4-FFF2-40B4-BE49-F238E27FC236}">
                <a16:creationId xmlns:a16="http://schemas.microsoft.com/office/drawing/2014/main" id="{51554775-F76C-45B0-99D0-C7C5AFDFA095}"/>
              </a:ext>
            </a:extLst>
          </p:cNvPr>
          <p:cNvSpPr/>
          <p:nvPr/>
        </p:nvSpPr>
        <p:spPr>
          <a:xfrm rot="19102652">
            <a:off x="7600634" y="2098217"/>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832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F2415DB3-3C21-4FA7-8F40-EE06A6E2276E}"/>
              </a:ext>
            </a:extLst>
          </p:cNvPr>
          <p:cNvCxnSpPr>
            <a:cxnSpLocks/>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4749160" y="4090139"/>
            <a:ext cx="60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One image in C3 is actually the result of a 3D convolution</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7" name="TextBox 26">
            <a:extLst>
              <a:ext uri="{FF2B5EF4-FFF2-40B4-BE49-F238E27FC236}">
                <a16:creationId xmlns:a16="http://schemas.microsoft.com/office/drawing/2014/main" id="{E57E47BD-F01E-4A72-A741-CCCABC92B787}"/>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28" name="TextBox 27">
            <a:extLst>
              <a:ext uri="{FF2B5EF4-FFF2-40B4-BE49-F238E27FC236}">
                <a16:creationId xmlns:a16="http://schemas.microsoft.com/office/drawing/2014/main" id="{A866A3CB-9171-4FE7-B06A-C6545788296A}"/>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2974872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10557</TotalTime>
  <Words>6538</Words>
  <Application>Microsoft Office PowerPoint</Application>
  <PresentationFormat>Widescreen</PresentationFormat>
  <Paragraphs>2935</Paragraphs>
  <Slides>110</Slides>
  <Notes>25</Notes>
  <HiddenSlides>2</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110</vt:i4>
      </vt:variant>
    </vt:vector>
  </HeadingPairs>
  <TitlesOfParts>
    <vt:vector size="123" baseType="lpstr">
      <vt:lpstr>Arial</vt:lpstr>
      <vt:lpstr>Calibri</vt:lpstr>
      <vt:lpstr>Calibri Light</vt:lpstr>
      <vt:lpstr>Cambria Math</vt:lpstr>
      <vt:lpstr>Candara</vt:lpstr>
      <vt:lpstr>CMU Serif Roman</vt:lpstr>
      <vt:lpstr>Code</vt:lpstr>
      <vt:lpstr>Courier New</vt:lpstr>
      <vt:lpstr>NimbusRomNo9L-Regu</vt:lpstr>
      <vt:lpstr>Noto Sans Symbols</vt:lpstr>
      <vt:lpstr>source-code-pro</vt:lpstr>
      <vt:lpstr>Wingdings</vt:lpstr>
      <vt:lpstr>Office Theme</vt:lpstr>
      <vt:lpstr>  10-315 Introduction to ML  Neural Networks Applications for Images</vt:lpstr>
      <vt:lpstr>Neural Networks for Images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Computer Vision</vt:lpstr>
      <vt:lpstr>Computer Vision Tasks</vt:lpstr>
      <vt:lpstr>Computer Vision Tasks: How far along are we?</vt:lpstr>
      <vt:lpstr>Computer Vision Tasks: How far along are we?</vt:lpstr>
      <vt:lpstr>Computer Vision Tasks: How far along are we?</vt:lpstr>
      <vt:lpstr>Computer Vision Tasks: How far along are we?</vt:lpstr>
      <vt:lpstr>Computer Vision Tasks: Autonomous Driving</vt:lpstr>
      <vt:lpstr>Computer Vision Tasks: Autonomous Driving</vt:lpstr>
      <vt:lpstr>Computer Vision: Autonomous Driving</vt:lpstr>
      <vt:lpstr>Image-related Tasks: Input/Output</vt:lpstr>
      <vt:lpstr>Image-related Tasks: Domain Transfer</vt:lpstr>
      <vt:lpstr>Image-related Tasks : Domain Transfer</vt:lpstr>
      <vt:lpstr>Text to Image</vt:lpstr>
      <vt:lpstr>Image-related Tasks: Input/Output</vt:lpstr>
      <vt:lpstr>Neural Networks for Images</vt:lpstr>
      <vt:lpstr>Computer Vision History</vt:lpstr>
      <vt:lpstr>CNNs for Image Classification</vt:lpstr>
      <vt:lpstr>Which neural network are they talking about?</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What happened in 2012?</vt:lpstr>
      <vt:lpstr>Computer Vision 1998-2012</vt:lpstr>
      <vt:lpstr>Computer Vision 1998-2012</vt:lpstr>
      <vt:lpstr>Image Classification</vt:lpstr>
      <vt:lpstr>What happened in 2012?</vt:lpstr>
      <vt:lpstr>Vision / Computer Vision History</vt:lpstr>
      <vt:lpstr>Vision / Computer Vision History</vt:lpstr>
      <vt:lpstr>2012: AlexNet (+ ImageNet + GPUs) opened doors</vt:lpstr>
      <vt:lpstr>2012: AlexNet (+ ImageNet + GPUs) opened doors</vt:lpstr>
      <vt:lpstr>Neural Networks for Images</vt:lpstr>
      <vt:lpstr>Convolution Details</vt:lpstr>
      <vt:lpstr>Deep Learning for Images</vt:lpstr>
      <vt:lpstr>Deep Learning for Images</vt:lpstr>
      <vt:lpstr>Poll 1</vt:lpstr>
      <vt:lpstr>Poll 2 </vt:lpstr>
      <vt:lpstr>Learning Which Pixels are Valuable</vt:lpstr>
      <vt:lpstr>Classification: Deep Learning</vt:lpstr>
      <vt:lpstr>Classification: Deep Learning</vt:lpstr>
      <vt:lpstr>Classification: Deep Learning</vt:lpstr>
      <vt:lpstr>Classification: Deep Learning</vt:lpstr>
      <vt:lpstr>Classification: Deep Learning</vt:lpstr>
      <vt:lpstr>Classification: Learning Features</vt:lpstr>
      <vt:lpstr>Convolutional Neural Networks</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 Padding</vt:lpstr>
      <vt:lpstr>Exercise: Which kernel goes with which output image?</vt:lpstr>
      <vt:lpstr>Exercise: Which kernel goes with which output image?</vt:lpstr>
      <vt:lpstr>Convolutional Neural Networks</vt:lpstr>
      <vt:lpstr>Convolutional Neural Networks</vt:lpstr>
      <vt:lpstr>Convolution: Stride=2</vt:lpstr>
      <vt:lpstr>Stride: Max Pooling</vt:lpstr>
      <vt:lpstr>Convolutional Neural Networks</vt:lpstr>
      <vt:lpstr>Convolutional Neural Networks</vt:lpstr>
      <vt:lpstr>Convolutional Neural Networks</vt:lpstr>
      <vt:lpstr>Convolutional Neural Networks</vt:lpstr>
      <vt:lpstr>Question:</vt:lpstr>
      <vt:lpstr>Question:</vt:lpstr>
      <vt:lpstr>Question:</vt:lpstr>
      <vt:lpstr>Question:</vt:lpstr>
      <vt:lpstr>Convolutional Neural Networks</vt:lpstr>
      <vt:lpstr>CNNs for Image Recognition</vt:lpstr>
      <vt:lpstr>CNN Summary</vt:lpstr>
      <vt:lpstr>Convolution and Pooling Layers</vt:lpstr>
      <vt:lpstr>Convolution and Pooling Layers</vt:lpstr>
      <vt:lpstr>Convolution and Pooling Layers</vt:lpstr>
      <vt:lpstr>Convolution and Pooling Layers</vt:lpstr>
      <vt:lpstr>Vision / Computer Vision History</vt:lpstr>
      <vt:lpstr>2012: AlexNet (+ ImageNet + GPUs) opened doors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 Virtue</cp:lastModifiedBy>
  <cp:revision>255</cp:revision>
  <dcterms:created xsi:type="dcterms:W3CDTF">2020-05-18T13:01:09Z</dcterms:created>
  <dcterms:modified xsi:type="dcterms:W3CDTF">2024-03-22T23:24:58Z</dcterms:modified>
</cp:coreProperties>
</file>