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327" r:id="rId2"/>
    <p:sldId id="1268" r:id="rId3"/>
    <p:sldId id="2454" r:id="rId4"/>
    <p:sldId id="2364" r:id="rId5"/>
    <p:sldId id="2365" r:id="rId6"/>
    <p:sldId id="2325" r:id="rId7"/>
    <p:sldId id="2458" r:id="rId8"/>
    <p:sldId id="2326" r:id="rId9"/>
    <p:sldId id="2369" r:id="rId10"/>
    <p:sldId id="2532" r:id="rId11"/>
    <p:sldId id="2455" r:id="rId12"/>
    <p:sldId id="2456" r:id="rId13"/>
    <p:sldId id="2457" r:id="rId14"/>
    <p:sldId id="2470" r:id="rId15"/>
    <p:sldId id="2471" r:id="rId16"/>
    <p:sldId id="2472" r:id="rId17"/>
    <p:sldId id="2473" r:id="rId18"/>
    <p:sldId id="2534" r:id="rId19"/>
    <p:sldId id="2533" r:id="rId2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 autoAdjust="0"/>
    <p:restoredTop sz="79728" autoAdjust="0"/>
  </p:normalViewPr>
  <p:slideViewPr>
    <p:cSldViewPr snapToGrid="0">
      <p:cViewPr varScale="1">
        <p:scale>
          <a:sx n="97" d="100"/>
          <a:sy n="97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16:31:36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29925 1223 33167 0,'1'-4'2944'0,"-1"4"-2352"0,0 4-464 0,0 0-128 0,0 0 736 0,0 0 128 0,1 2 32 0,-1 4 0 0,0 6-32 0,1 5 0 0,0 5 0 0,2 3 0 16,1-1-208-16,1-2-32 0,2-1-16 0,3-3 0 31,1 0-288-31,3 3-64 0,2-3-16 0,0 1 0 0,0 1 160 0,-1 2 48 0,0-1 0 0,-3 4 0 31,-1-5-288-31,-1 3-160 0,-4 1 192 0,-1 0-192 0,-2-2 0 0,-2 3 0 16,-2-1 0-16,-2-1 0 16,-1 2-352-16,-1-1-80 0,-1 4-16 0,-1-2-12432 15,-2 3-2496-15</inkml:trace>
  <inkml:trace contextRef="#ctx0" brushRef="#br0" timeOffset="366.77">30596 1065 22111 0,'5'2'1968'0,"-1"2"-1584"0,-1-1-384 0,0 4 0 16,1-4 2112-16,-3 2 352 0,4-1 64 0,-2 2 16 0,4 8-832 0,0 7-176 15,0 8-16-15,2 6-16 0,-3 6-224 0,-1 3-32 16,-2 3-16-16,-2 0 0 0,-1 4-816 0,0 0-160 16,1 2-48-16,-1 1 0 0,1 0-208 0,1-1 0 15,1 1 128-15,2-3-128 0,0-4 0 0,0-1 0 16,0-1-192-16,0-5 192 16,-2-1-1072-1,-1 0-96-15,-1-5-32 0,-2 1-16112 0</inkml:trace>
  <inkml:trace contextRef="#ctx0" brushRef="#br0" timeOffset="801.16">29486 2510 40543 0,'-10'27'3600'0,"1"2"-2880"16,5-3-576-16,3-5-144 0,2-5 0 0,-2 12 192 0,-1 23-192 0,-2 26 192 31,3 23-192-31,3 7 128 0,8-5-128 0,6-16 128 0,5-14 176 0,5-13 16 0,4-10 16 0,4-9 0 31,6-5-80-31,3-5 0 0,3-3-16 0,3-5 0 16,0-3-64-16,4-6-16 0,5 2 0 0,4-4 0 0,0 0-32 0,3-4-128 16,3-4 192-16,1 0-64 0,-2-3 112 0,1-3 16 15,3 0 0-15,-1-6 0 0,1 0 304 0,-1-2 64 16,3-4 16-16,-1-3 0 0,-5-2-16 0,1-1 0 15,1-2 0-15,-1-2 0 0,-4-4-384 0,-6-3-80 16,-5-6-16-16,-7-9-22352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49:19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9326 11617 4607 0,'3'-3'400'0,"2"-1"-400"0,-2 4 0 0,0-2 0 0,2 1 0 0,1-1 0 0,5-2 0 0,5-3 0 0,3-2 0 0,4-2 0 15</inkml:trace>
  <inkml:trace contextRef="#ctx0" brushRef="#br0" timeOffset="7211.26">3905 5390 35935 0,'-12'-7'3200'0,"3"2"-2560"0,4 0-512 0,1 4-128 0,2 1-1168 0,-6-2-256 0,-5-1-48 0,-12-8-16 15,-11 1 112-15,-12-1 32 0,-9 4 0 0,-6 2 0 0,-5 0 960 0,-4 5 208 0,-6 0 48 0,-4 0 0 16,-9 0 128-16,-3 1 0 16,-2 1-144-16,-4-2 144 0,-2 0 832 0,1 0 224 0,-2 0 48 15,1-2 16-15,4 1 368 0,-1-2 80 0,3 1 16 0,0 1 0 16,4 1-416-16,5-4-80 0,7 2 0 0,3-2-16 16,5 1-464-16,4 2-96 0,4 1 0 0,3 4-16 15,6-3-304-15,4 4-48 0,3-1-16 0,3 2 0 16,6 4 0-16,2 1 0 0,3 6 0 0,3 0 0 15,5 5-128-15,2 4 0 0,3 2 0 0,3 4 128 16,5 0 16-16,3 6 0 0,5 1 0 0,4 3 0 0,2 7-144 16,3 1 128-16,2 3-128 0,2 1 128 0,5 0-128 15,0 3 0-15,2 5 0 0,1 3 128 0,3 6-128 0,-1 4 0 16,-1-4 0-16,-1 8 128 16,-2 7-128-16,0 8 0 0,0 7 0 0,-2 1 128 0,-2-7 48 0,1 10 0 15,1 11 0-15,0 3 0 0,0 0 64 0,-1 7 16 16,1 12 0-16,1-4 0 0,-2-14-112 0,1 15-16 15,2 16 0-15,-2 5 0 0,2-4-128 0,1-2 0 16,-1 1 0-16,0-3-176 0,0-1 176 0,-3-2 0 16,0-5 0-16,-5 3 0 0,0 2 0 0,-2-1 0 15,-1-2 0-15,-5 0 0 0,2 0 0 0,-5 5 0 16,2 4 0-16,-4-4 0 0,1-12 128 0,-1 2 16 16,-1 2 0-16,0 7 0 0,-2 5-144 0,1-5 128 15,2-2-128-15,2-1 128 0,2 2-128 0,3-9 0 0,4-7 0 0,1-1 0 16,1-1 0-16,2-4 0 0,0-1 0 0,0-3 128 15,-1-2-128-15,2-6 192 0,-1-6-192 0,0-1 192 16,-1 1-192-16,-2-2 0 0,1-7 144 0,-2-3-144 16,0-3 0-16,-3-3 128 0,0-1-128 0,-1-5 0 15,-2-5 144-15,-4 2-144 0,-2 4 192 0,-3 0-192 16,0-4 0-16,-3-2 0 0,2-4 0 0,-2-2 0 16,1-1 0-16,-2 1 0 0,3-2 0 0,0-5 0 15,3-4 0-15,0 1 160 0,1-1-160 0,4 0 128 16,0-3 0-16,4-2 0 0,1-1 0 0,2-8 0 15,0-2 112-15,1 0 16 0,3-2 0 0,0-2 0 0,-1 1-256 16,0-1 0-16,0-2 0 0,-1-1 0 0,0-3 0 0,-1 0 0 16,-1-3 0-16,-1 0 0 0,-1-4 0 0,0 0 0 15,-1-2 0-15,0-1 0 0,0 0 128 0,1-1 0 16,1 0-128-16,-1 0 192 0,1-1 256 0,2 0 64 16,1 0 0-16,1-3 0 0,3 1-64 0,2-3-16 15,0-2 0-15,3 1 0 0,2 0-176 0,1-2-16 16,3-1-16-16,0-1 0 0,1-2-80 0,1-2-16 15,1-2 0-15,3-1 0 0,-1-4 192 0,1-4 16 16,0 1 16-16,0-4 0 0,0 1 16 0,1-4 0 16,3 0 0-16,2-4 0 0,1 3-240 0,2-5-128 15,3 1 128-15,3 0-128 0,6-2 0 0,4 1 0 0,4 0 0 16,7 0 0 0,6 3-400-16,5-3-112 0,1 5 0 0,-1-1-16 15,-1 1-1008-15,5 2-192 0,4 2-32 0,-8-3-16 0</inkml:trace>
  <inkml:trace contextRef="#ctx0" brushRef="#br0" timeOffset="11704.43">11909 6477 21183 0,'-2'-2'1888'0,"-1"1"-1504"16,1 1-384-16,1 0 0 0,-1 0 3328 0,2 1 608 0,2 4 112 0,-2 0 32 0,1 2-2832 15,0 7-560-15,2 6-112 0,0 2-32 0,4 1-544 0,-2 2 0 16,2-2-240-16,0 2 80 16,1-3-720-16,-1 3-144 0,1 0-16 0,-2 1-16 15,-1-1-544-15,-3 2-128 0,-1 0 0 0,-2 0-16 0,-4 2 1104 0,-1-1 240 0,-3 1 32 16,0 0 16-16,-1 1 352 0,-1-3 0 0,2-5 0 0,-1 1 0 16,0-1 752-16,1-4 112 0,1 1 32 15,0-2 0-15,1-2 416 0,2-2 96 0,0-4 0 0,1-2 16 16,2-1-464-16,1-1-80 0,1-5-32 0,1-4 0 15,1 2-448-15,1-5-80 0,1-3-32 0,-1-1 0 16,1-1-32-16,0-3 0 0,-2-1 0 0,1-1 0 16,-2-3-256-16,0-2 0 0,-1-1 0 0,-1 1-144 15,0 1 144-15,-1-2 0 0,1-2-144 0,1 1 144 16,1-3 0-16,2 1 0 0,2 0 160 0,1-1-160 0,1 2 352 16,2-2-32-16,2 1-16 0,0-2 0 0,3-1-128 15,-2 1-32-15,1 2 0 0,-1 1 0 16,2 4-16-16,-2 1-128 0,0 7 192 0,-2 2-64 0,0 1-128 0,-2 5 0 15,-2 2 0-15,0 1 128 0,-1 2-128 0,0 0 0 16,0 2 0-16,-2-2 0 0,2 3 0 0,0-1 0 16,0 0 0-16,0 0 0 0,1 0-160 0,1 1 160 15,0 1 0-15,0-4-144 0,2 2 144 0,1 1 0 16,1-3 0-16,0 1 0 0,0 1 0 0,2 2 0 16,-2 0 0-16,1 2 0 0,-1 0 0 0,-1 2 0 15,0 0 0-15,-1 0 0 0,1 3 0 0,-2 2 0 16,1 1 0-16,-2 3 0 0,-2 1 0 0,0-1 0 15,-2 1 0-15,-3 3 0 0,0-2 0 0,-3 0 0 16,1 0 0-16,-2-3 0 0,-1 2-160 0,0 0 160 0,0-2-192 0,0 0 192 16,-1-3-128-16,0-1 128 0,-1 2 0 0,-1-1 0 31,1 0 0-31,-2-1 0 0,-1 0 0 0,0 2 0 0,0-3 0 0,-1-2 0 0,0-1 0 0,0-1 0 16,0-1 0-16,-2-1 0 0,2-2 176 0,-1 0-176 15,1-2 192-15,1-2-192 0,0 1 192 0,1-3-192 16,0 0 0-16,0-2 0 0,-1 1 0 0,0-1 0 15,1 1 0-15,0 1 0 0,-1-1 0 0,0 2 0 16,1 0 0-16,0-1-256 0,2 1 64 0,1 1 0 16,2 1 192-16,0-2 0 0,2 0-160 0,1 1 160 0,1 1 0 15,1-3 128-15,3 1 0 0,1 1 0 0,1 1-128 0,1-2 128 16,2 4-128-16,2-2 128 0,1 1-128 0,2 1-144 16,1 1 144-16,0-3-208 0,-1 3-64 0,1-1-16 15,1 1 0-15,-1 0 0 0,-1 0 16 0,-2 1 0 16,-1-2 0-16,-2 2 0 0,0 1 272 0,-1 0 0 15,0 1-128-15,-2 0 128 0,0 0 0 0,0 0 0 16,-1 4 0-16,0-4 0 0,-1 3 0 0,0-2 0 16,-1 1 0-16,0 2 0 0,0-3 128 0,0 4-128 15,-2-1 176-15,0 1-176 0,1 2 192 0,-2-2-64 16,1 0 0-16,-1-2-128 0,1-3 128 0,-1 1-128 16,-1-1 0-16,0 2 0 0,-2-2 176 0,1 0-32 0,-3-1 0 0,0 0 0 15,0 0 32 1,-3 1 0-16,1-1 0 0,-2 1 0 0,-1 1-176 0,1-2 0 0,-3 4 0 0,-1-5 0 15,-1 2 0-15,-1 2 0 0,1-5 0 0,-2 1 0 16,-1 0 0-16,0-3 0 0,0 2 0 0,1-1 0 16,-2-2 0-16,2 0 0 0,0 0 0 0,0-2 0 15,1 0 0-15,-1 0 0 0,0-2 128 0,1 0-128 16,2 1-256-16,-1-1-64 0,1 0-32 0,0 2 0 16,1 1-1856-16,2-2-368 0</inkml:trace>
  <inkml:trace contextRef="#ctx0" brushRef="#br0" timeOffset="12317.11">12926 6930 27647 0,'1'0'1216'0,"-1"-1"256"0,-1 1-1168 0,0 0-304 0,-1 0 0 0,1-3 0 0,0 2 816 0,-2 0 96 0,0-1 32 0,-2 0 0 16,-1 0-2240-16,-3 0-448 0,-1 2-96 0,-1 0-16 31,-3 2 880-31,-1 2 160 0,-1 3 48 0,0-1 0 16,-1 4-16-16,0 0 0 0,-3 3 0 0,1 1 0 0,0 2 784 0,-2 2 0 0,0 2 144 0,-2 0-16 15,-1 1 1120-15,-1 1 224 0,-1 1 32 0,1-1 16 16,3 1-848-16,2-3-160 0,2 1-48 0,3-2 0 16,4 0 400-16,3-5 80 0,3 1 16 0,4-4 0 15,3-2-176-15,3-1-16 0,3-1-16 0,2-1 0 0,2-1-752 16,2-4-256-16,3 3 0 0,2-4 0 15,-1 0-352-15,1-4-64 0,-1 3-16 0,1-6 0 16,-1 3-112-16,0-5-32 0,-2 0 0 0,0-1 0 16,0 3 256-16,-3-4 64 0,0 1 0 0,-1 0 0 0,-1-1 512 0,-1 2 176 15,0-1 0-15,-1-1 0 0,-2 1 912 0,1 0 176 16,-2-1 32-16,-1 3 16 0,-2-1 0 0,1-1 0 16,0 4 0-16,-3 0 0 0,1 2-416 0,0 1-64 15,-1 0-32-15,0 3 0 0,-1 0-224 0,0 1-32 16,0 3-16-16,0-2 0 0,-1 4-96 0,1 2-32 15,-1 0 0-15,1 2 0 0,0 1-400 0,1-1 128 16,3 3-128-16,1-2 0 0,1-2 0 0,2-1 0 16,2 0 0-16,3 0 0 0,0-2-288 0,1-3-32 15,2 1-16-15,0-3 0 16,1 3-240-16,1-8-64 0,-1 3 0 0,0-4 0 16,1-1-976-16,-4-1-208 0</inkml:trace>
  <inkml:trace contextRef="#ctx0" brushRef="#br0" timeOffset="12537.66">13338 6544 40543 0,'-10'15'1792'0,"1"-6"384"0,0 4-1744 0,3-7-432 0,4 1 0 0,1-3 0 0,-1 4 512 0,1 5 0 0,-1 9 16 0,0 7 0 0,2 8-528 0,4 3-352 15,2-1 48-15,0 1 16 0,2 1 32 0,-2-3 0 16,0 2 0-16,-2-2 0 16,0 2-720-16,-2-3-144 0,1-3-32 0,-3-2 0 15,1-2-656-15,-2-3-144 0,-2 2-32 0,-1-6 0 16,-1 0 256-16,0-4 64 0</inkml:trace>
  <inkml:trace contextRef="#ctx0" brushRef="#br0" timeOffset="12741.64">13156 6935 43311 0,'-3'0'1920'0,"1"0"384"0,1 0-1840 0,1-1-464 0,2 1 0 0,2 0 0 16,1-3 128-16,3 1-128 0,9-2 0 0,5-2 144 15,7-2-384-15,6-2-80 0,3 3 0 0,2-3-16 16,2 3-576-16,0-3-112 0,1 2-32 0,1-1 0 15</inkml:trace>
  <inkml:trace contextRef="#ctx0" brushRef="#br0" timeOffset="13024.41">13884 6937 35935 0,'0'0'1600'0,"-2"-2"320"0,-1 1-1536 0,2-3-384 16,1 3 0-16,0-3 0 15,0 1-992-15,0-1-272 0,0-8-48 0,-1 0-16 16,0-4-1296-16,-2 0-256 0,-1 2-48 0,-2 1-16 16,-3 4 1456-16,0 3 272 0,-5 2 64 0,-1 4 16 15,-3 4-544-15,-2 3-112 0,-2 3-32 0,-2 4 0 0,-1 3 1984 0,-1 3 400 0,-1-2 80 16,0 5 0-16,0 0 2000 0,0 2 400 0,1 0 80 0,5-2 16 16,2-4-416-16,3 3-80 0,1 0-16 0,3 2 0 15,4-2-1136-15,5 0-224 0,3 0-48 0,3-2-16 16,6 2-528-16,2 0-96 0,4 0-32 0,2-2 0 15,3-1-544-15,1-4-192 0,1-1 0 0,1-1 0 32,0-3-816-32,-1-2-144 0,1-3-48 0,-1-2 0 15,0-1-1264-15,-1-2-256 0</inkml:trace>
  <inkml:trace contextRef="#ctx0" brushRef="#br0" timeOffset="13935.63">14093 6346 36863 0,'-6'5'3264'0,"0"0"-2608"16,1 0-528-16,2 0-128 0,1 0 1008 0,-1 1 160 15,-2 8 48-15,-3 7 0 16,-1 8-1408-16,-1 10-288 0,3 0-48 0,1 3-16 15,1 3 32-15,1 2 16 0,2 4 0 0,0 1 0 0,2 2 256 0,0-3 48 16,3-4 16-16,-2-4 0 0,3 0-80 0,-2-3 0 0,2-1-16 16,-3 0 0-16,2-1 272 0,-1-5-160 15,2-2 160-15,1-1-128 0,0-8 128 0,1-2-160 16,1-3 160-16,-1-4-160 0,2-2 160 0,-1-5 0 0,1-1 0 0,-1-5 0 16,1 0 400-16,-1-9 64 0,2-2 16 0,1-4 0 15,-1-2-208-15,1-4-32 0,1-2-16 0,1-1 0 16,-3-3-480-16,4-3-112 0,-1-5-16 0,2-4 0 15,1 1 240-15,-2 3 144 0,0 4-192 0,1 5 192 16,0 6 0-16,0 5 144 0,-2 4 16 0,-1 3 0 16,-2 3 608-16,1 1 128 0,-2 0 32 0,1 3 0 15,1 1-272-15,-1 0-48 0,0 0-16 0,0 1 0 0,1 3-592 16,1-3 0-16,-1 4 0 0,0 1 0 0,-1 1 0 0,-1-1 0 16,1 1 0-16,0 2 0 0,-1 1 0 0,1-3 0 15,-1 3 0-15,1-1 0 0,0 2 0 0,1-1 144 16,-2 1-144-16,0 0 160 0,-1 0 80 0,1 1 16 15,-1 1 0 1,-1-2 0-16,0-1-112 0,1 1-16 0,-1-2 0 0,1 1 0 0,-1-1-128 0,1-2 0 16,-1 2 0-16,0-2 128 0,1-1-128 0,0-1 0 15,-1-3 0-15,0 2 0 0,0-3 0 0,1 3-192 16,0-4 64-16,0 1 128 0,2 0-368 0,-2-1 48 16,3 2 16-16,-1 0 0 0,-2-2 304 0,2 1 0 15,-1-1 0-15,1 0 0 0,1 0 128 0,0 0 96 16,0-1 16-16,1-1 0 0,0-2-240 0,0 1 144 0,2 1-144 15,-1-3 128-15,0 0-128 0,2-1 0 0,2 0 0 16,-1 0 0-16,1-4 0 0,-1 2 0 0,1-2 0 0,0 3 0 16,-1-3 0-16,1 3 0 0,-1-3 0 0,-2-1 0 15,0 3 0-15,-2-3 0 0,0 0 0 0,-1 0 0 16,-2 0 0-16,1-3 0 0,-2 0 0 0,0 2 0 16,-1-4 0-16,-1 1 0 0,0 2 0 0,0-2 0 15,-2 1 0-15,1 2 0 0,-1-3 0 0,-2 4 128 16,-1 2 48-16,-1-1 0 0,-2 4 0 0,-1 0 0 15,1 2-48-15,-4 2-128 0,1-2 192 0,-2 3-64 16,-1 1-128-16,-1-3 0 0,-1 6 0 0,0-3 0 0,1 5 0 16,-1-3 0-16,0 7 0 0,0-3 0 0,1 5-128 0,-1 0 128 15,-1 3 0-15,1 1 0 16,-1-2 0-16,0 5 0 0,0-1 0 0,0 4 0 0,0-2 0 0,1 3 0 16,-2 1 0-16,3 0 128 0,3-2-128 0,-1 1 0 15,3 0-192-15,3-2 192 0,1 1-128 0,2-4 128 16,3 0 0-16,2 0 0 0,1 0 0 0,2-6 0 15,2 3 0-15,4-2 0 16,1-2-480-16,1-3 32 0,3 1 0 0,1-5 0 16,1 1 0-16,3-3 0 0,0-1 0 0,1-1 0 15,1 0-848-15,0-2-176 0,2 0-16 0,-2-2-15216 0</inkml:trace>
  <inkml:trace contextRef="#ctx0" brushRef="#br0" timeOffset="14375.3">15600 6826 25791 0,'4'-10'2304'0,"-1"0"-1856"0,-1 2-448 0,-1 3 0 16,2 1 1920-16,-1-1 272 0,3-6 64 0,3-6 16 0,2-3-2272 0,-1 2-624 0,0 1-32 0,-4 6-16 16,-1 1 672-16,-3 8 0 0,-3-1 0 0,-3 6 0 15,-2 0 480-15,-4 4 80 0,-2 2 16 0,-3 3 0 16,-3 2-432-16,-3 4-144 0,0-1 0 0,-2 2 144 0,1-2 160 0,2-1 16 15,1-2 16-15,1-1 0 0,-1 0 688 0,4-2 128 16,2-3 16-16,0 0 16 0,3-1-608 0,1-1-112 16,1-1-16-16,4 0-16 0,0-2-256 0,3 0-48 15,2-1-128-15,4-2 192 0,1 1-192 0,4-2-160 16,5-1 32-16,3 1 0 16,3 1-336-16,1-2-64 0,1-1-16 0,3 3 0 0,0 0 272 0,0-2 48 15,1 4 16-15,-3 1 0 0,-1 2 208 0,-2 1 0 16,-3 0 0-16,-1 3 0 0,-1-2 208 0,-1 3 96 15,-3 1 16-15,-2 0 0 0,1 2-64 0,-4-1 0 16,0 0 0-16,0-1 0 0,-1 3-64 0,-1-3-32 16,0 2 0-16,0-2 0 0,-1 0 16 0,1-3 0 15,-2 6 0-15,-2-4 0 0,1 4 0 0,-2-3 0 16,-1 1 0-16,-2 0 0 0,-1 3 0 0,-1-2 0 0,0 3 0 0,-3-4 0 16,-1 4 16-16,-1 3 16 0,-1 2 0 0,-3 0 0 15,-3 1-208-15,0 4 0 0,-1-3 0 0,-2 0 0 16,0-1-208-16,-2-2-144 0,-3 0-32 0,-1-3-18608 15</inkml:trace>
  <inkml:trace contextRef="#ctx0" brushRef="#br0" timeOffset="15979.08">6056 6994 24879 0,'-23'-31'2208'0,"4"6"-1760"0,0 8-448 0,5 3 0 0,4 7 1312 0,2 6 176 0,-5-6 48 0,-11-2 0 16,-16-6-2192-16,-20-2-432 0,-16 9-96 0,-11 1-16 16,-11 8-32-16,0 9-16 0,-1 1 0 0,-3 7 0 15,3 1 288 1,-4 9 48-16,1-2 16 0,1 6 0 0,2 5 608 0,8-3 128 0,6 4 32 0,5 1 0 0,6 3 1920 0,7 3 384 16,7 2 64-16,12-3 32 0,11 0-288 0,12-5-64 15,11 2-16-15,7-2 0 0,9 1-1184 0,10 1-224 16,5 4-48-16,11-4-16 0,8 3-672 0,10-7-128 15,11-3-16-15,5-8-16 16,9-2-208-16,14-7-32 0,12-2-16 0,6-6 0 0,4-9 320 0,0-7 64 16,1-3 16-16,0-5 0 15,-3-6 256-15,-1-6 128 0,0-4-128 0,-4-5 192 0,-8-6 672 0,-6-1 128 16,-8-3 32-16,-8-3 0 0,-6-4 224 0,-8-4 48 16,-10-3 16-16,-11 1 0 0,-14-1-496 0,-12 4-112 15,-10 2 0-15,-13-4-16 0,-10 3-432 0,-12-3-96 0,-10 7-16 16,-9 3 0-1,-9 8-592-15,-11 5-112 0</inkml:trace>
  <inkml:trace contextRef="#ctx0" brushRef="#br0" timeOffset="17708.25">11315 10934 3679 0,'-1'-2'320'0,"-1"-1"-320"0,-1 1 0 0,0 0 0 0,2 2 1952 15,-1 0 320-15,-1-3 64 0,-1 2 16 0,-4-3-160 0,0 0-16 16,-2 0-16-16,1 1 0 0,-1-1-1584 0,3 0-304 0,1 0-64 0,1 0-16 16,2 0-192-16,-2-2 0 0,1 1 0 0,1-2 0 15,-3 1 320-15,0-2 0 0,-5 1 16 0,-2-2 0 16,-4 0 752-16,-4 3 160 0,-8-1 32 0,-3 1 0 16,-2 0-496-16,-6 1-80 0,0 1-32 0,-9-1 0 15,-3 1-400-15,-8-1-80 0,-2 1 0 0,-3 4-16 16,-3-4-464-1,0 4-96-15,-1 0 0 0,-1-4-16 0,2 3-80 0,-1-7-16 0,1 3 0 0,-2-1 0 16,-1 2 496-16,-2-1 288 0,-5 1-32 0,1 0-16 0,1-2 368 0,-3-1 80 16,-1 1 16-16,1 1 0 0,0 1-224 0,-1 3-32 15,4 1-16-15,-1 0 0 0,8 0-432 0,-4 0 0 16,3 1-144-16,-2 2 144 0,3 0 0 0,-1 1-128 16,1 3 128-16,1-2 0 15,1 2 0-15,-4 0 0 0,-3-1-128 0,0 3 128 0,10-3 0 0,-7 6 0 16,-3 1 176-16,0 1-176 0,0 2 432 0,2-2-32 15,4 2 0-15,2-2 0 0,3 0-160 0,-4 2-48 16,0 0 0-16,1-1 0 0,8 2-48 0,3-2-16 16,5 0 0-16,7-1 0 0,7 1-128 0,7-2 0 15,5 2 0-15,5 0 0 0,6 0 128 0,1 0-128 16,2 1 192-16,3-1-64 0,1 2 128 0,3-1 32 0,-1 1 0 0,4 1 0 16,4 0-160-16,3-1-128 0,5 1 192 0,5 1-192 15,6 2 320-15,7-3-32 0,4 2-16 0,8-4 0 16,5-1-272-16,5 2 0 0,4-1 0 0,3-2 0 15,4 2 0-15,1-3 0 0,5 0 128 0,0 0-128 16,3-1 288-16,2-1-48 0,5-2-16 0,-1-2 0 16,7 0-80-16,3-3-16 15,5 1 0-15,4 0 0 16,2 1 128-16,-1-5 32 0,-4 2 0 0,5-3 0 16,3 0 32-16,0 0 0 0,2 0 0 0,-3-4 0 15,2-2-320-15,-3 1 0 0,3-1 0 0,0-2 0 0,-5 1 128 16,0-2-128-16,-4-1 0 0,-2 0 0 0,-4 2 128 15,-5 0-128-15,-1 0 192 0,-4-3-192 0,-1 2 176 0,-4 0-176 16,-5 0 160-16,-2-2-160 0,1 1 0 0,-4-3 128 16,-1 0-128-16,-3-2 0 0,-4 1 0 0,-5-1 0 15,-1-2 0-15,-5 0 0 0,-2 0 0 0,-7-1 0 16,-6 4 0-16,-3-3 0 0,-4 1 176 0,-6 0-176 16,-2 1 192-16,-6-2-192 0,-2 2 352 0,-3 0-32 15,-4 1-16-15,-2-2 0 0,-5 2-144 0,0 3-32 16,-7-2 0-16,-2 1 0 0,0 0-128 0,-5 3 0 15,-5 0 0-15,0-2 0 0,2 2 0 0,-5 0-272 16,-4-1 64-16,-8 0 16 0,0 3 192 0,-2-1-192 0,-2 2 192 16,-4-1-192-16,0 1 192 0,0 1 0 0,1 0 0 0,-3 0-144 15,-3 0 144-15,-2-3 0 0,0 3 0 0,-3-5 0 16,1 4 0-16,-3-1 0 0,1-2 0 0,-2 0-128 31,-5 1-368-31,-12-1-64 0,-11 1-16 0,-13 0-17296 0</inkml:trace>
  <inkml:trace contextRef="#ctx0" brushRef="#br0" timeOffset="18298.81">6642 11366 28559 0,'1'-4'2544'0,"-1"1"-2032"0,0 3-512 0,1 0 0 0,1 1 0 0,-1-1-336 0,2 0 48 0,2-1 16 15,2 1-3648-15,3-3-736 0,1 2-144 0,1-3-16 31,0 0 1936-31,0 1 400 0,1-1 80 0,-1-1 16 0,-2 1 2384 0,1 0 416 0,-6-1 112 0,-1 4 32 16,-4-3 2832-16,-3 4 576 0,-2-2 128 0,-5 2 0 0,-4 2-1232 0,-5-1-256 16,-5 5-48-16,-5 1-16 0,-6 0-1728 0,-9 2-352 15,-3-1-64-15,-4 1-16 16,-2 0-1024-16,0-3-224 0,0 2-32 0,-2-2-16 16,-4 0 160-16,0-2 48 0,-2 0 0 0,0 1 0 0,-1-1 704 0,1-3 128 15,-2 4 48-15,-1-1 0 0,3-2 656 0,-3 0 128 16,-2 0 16-16,-3-1 16 0,2-1-432 0,1 0-96 15,1 0-16-15,0 2 0 0,3-1-448 0,3 2 128 16,2 0-128-16,4-1 0 0,5 0 0 0,1 2 0 16,4-1 0-16,3 1 0 0,3 2 0 0,2-1-192 15,4 1 192-15,4 1-208 16,4-1-1264-16,4-1-256 0</inkml:trace>
  <inkml:trace contextRef="#ctx0" brushRef="#br0" timeOffset="21100.28">14432 11582 23951 0,'-10'-5'2128'0,"2"5"-1696"0,3-3-432 0,1 2 0 0,2 1 144 0,-5-1-144 0,-4-1 160 0,-8-1-160 31,-8 0-800-31,-3-1-256 0,0 1-48 0,-3-1-16 0,2 2-224 0,-4-1-64 0,0 2 0 0,-3 0 0 15,-4 1 496-15,-4 1 80 0,-5 0 32 0,-3-1 0 0,0 0 800 0,-2 0 176 16,0-1 16-16,0 0 16 0,2-2 1088 0,-1 2 224 16,-1-1 32-16,0 1 16 0,2 1-624 0,-3-3-128 15,-1 2-32-15,0 0 0 0,3 1-784 0,-4-4 0 16,-1 1 0-16,-1 1 0 0,2 2-176 0,-3-3 16 16,-2 6 0-16,-2-3 0 0,2 1 288 0,0-2 64 15,0 1 16-15,-1 0 0 0,0 1 800 0,-4-1 144 16,1 1 48-16,-6 2 0 15,-2-3-896-15,-2-3-176 0,0 1-128 0,-4-2 144 16,0-1-1456-16,-5 1-288 0,-3-1-64 0,-1-1-16 16,5 1 400-16,-3-2 96 0,-1 0 16 0,-2 2 0 0,-2-2 1424 0,1 1 272 15,5 2 64-15,1 0 16 0,5 1 736 0,-1 0 160 16,-1-3 32-16,3 2 0 0,2 3-256 0,2 1-32 0,1 3-16 0,0-3 0 16,0 4-656-16,-1-2-128 0,0 2-16 0,-1 0-16 31,1 0-864-31,2 1-192 0,-1-1-16 0,-1 1-16 15,-3-1-416-15,-2 0-64 0,-4-1-32 0,-2-1 0 16,0-2 448-16,-4 0 96 0,1 0 0 0,-5 0 16 0,-2-4 480 0,-1 3 144 0,4 0 0 0,3-2 0 16,1 2 624-16,-2 1 224 0,1-2 48 0,2 2 16 15,5 0 816-15,3 0 144 0,1-1 48 0,3 0 0 16,2 1-848-16,1-1-176 16,4-3-16-16,1 2-16 0,4 1-704 0,2-1-160 0,3 0 0 0,-7 0 0 15,-3-1-400 1,-1 0-80-16,0 0-16 0,-1-1 0 0,1 0-576 0,0 1-112 0,-3-1-32 0,-1 0 0 15,-2-1 224-15,-3 0 32 0,2 1 16 16,-2 3 0-16,3-3 720 0,-4 4 224 0,-4-3 0 0,1 1-160 0,-1 2 560 0,3 0 112 16,4 0 32-16,4 0 0 15,4 1 48-15,5-2 16 0,3 1 0 0,3 0 0 0,4 0 240 0,3 0 48 16,5 0 16-16,2 0 0 0,3 1-432 0,0 0-96 16,0-1 0-16,0 3-16 0,-1 1-368 0,-4-3 0 15,3 3 0-15,-5 0 0 16,2 1-928-16,-2 0-160 0,-1 2-16 0,-2 1-16 15,1-2-208-15,-1 2-32 0,1 1-16 0,-1-3 0 16,4 2 352-16,0-3 64 0,3 1 0 0,5-1 16 0,6-1 944 0,5-1 256 0,6-1 0 16,4-2 16-16,7 0 1056 0,1 0 208 0,4 1 32 15,3 2 16-15,-1-2-432 0,1 2-96 0,0-2-16 0,2 3 0 16,-1-2-784-16,2 2-256 0,0 0 128 0,1 0-128 16,1 0 0-16,1 1 0 0,1 0 0 0,-2 1 0 15,2 2-224-15,2-1 0 0,-1 2 0 0,0 0 0 16,0 1 224-16,0 0 0 15,0 0-160-15,1-1 160 0,-2-1 256 0,1 1 112 0,2-2 16 0,-2 0 16 16,1-2 560-16,-2 2 96 0,1 1 32 0,0-3 0 16,-2 3-576-16,1-2-96 0,-1 2-32 0,0 3 0 15,0 0-384-15,-1 0 128 0,0 0-128 0,0 0 0 16,0 0 224-16,0 0-32 0,0-2-16 0,-1 2 0 0,0 1 192 16,-2 1 32-16,-1-1 16 0,0 2 0 15,-3 0-240-15,0 2-48 0,-1-1-128 0,1 0 192 16,-1 2-32-16,-1-4-16 0,2-2 0 0,0 1 0 0,2-3-16 0,-1-1-128 15,1 0 192-15,1 0-64 0,2-1 128 0,-3 1 0 16,4 1 16-16,-1 0 0 0,-1 0-272 0,1 2 0 16,1-1 0-16,-2 1 0 0,2 3 0 0,-4 0 0 15,3-1 0-15,-2 1 0 0,2 3 0 0,1-5 0 16,1-4 0-16,0 1 0 16,0-3 0-16,2-1 0 15,-1 3 0-15,3-5 0 0,-1 1 0 0,2 0 0 0,1-1 0 0,1 0 0 0,3 0 192 0,2 0-32 16,0 0 0-16,3 0 0 0,-3-2-32 0,3 3-128 0,6-3 192 0,4 3-64 15,4 0-128-15,2 0 0 0,1 1 144 0,3 0-144 16,2-1 0-16,4 3 0 0,1-1 0 0,3 0 0 16,2 0 0-16,1-1 0 15,5-1 0-15,0 1 0 16,5-4 0-16,-2 2 0 0,4-2 0 0,2-1 128 16,0 0-128-16,6-5 192 0,7 3-64 0,-1-1 0 15,5-2 0-15,1 1 0 0,1 3 0 0,1 1 0 16,6-2-128-16,0 2 0 0,3 2 0 0,0-2 128 15,-2 2-128-15,2 1 128 0,2-1-128 0,1 1 128 16,-1 2-128-16,2 0 0 0,2 0 0 0,1 0 0 16,3 0 0-16,1 0 0 0,1-1 0 0,1-4 0 0,-2 4 0 15,5-4 0-15,3 0 0 0,1 0 0 0,-2 0 0 0,1 0 0 16,2-3 0-16,-2 3 0 0,3 3 0 0,-5-2 0 16,1 3 0-16,0-3 0 0,-2 3 0 0,2 0 0 15,-1 2 0-15,1-2 0 0,-1 0 0 0,-1 0 0 16,3 1 0-16,-2-1 0 0,-2 1 0 0,2-1 0 15,-6-2 0-15,3 2 0 0,2-2 0 0,-2 1 0 16,-3-2 0-16,0 0 0 0,0-1 0 0,1 0 0 16,0 3 0-16,-2-3 0 0,-5-3 0 0,2 1 0 15,2-1 0-15,1 1 0 0,4 2 0 0,-3 0 0 16,-3-3 0-16,1 2 0 0,4 1 0 0,3 0 0 16,3 2 0-16,-1-2 128 0,1-1-128 0,-3 0 0 0,0 2 0 15,-5-1 0-15,-3 1 0 0,-5-1-128 0,0-1 128 0,-5 0 0 16,-6 3 0-16,-2-2 0 0,-1 0 0 0,-2-2 0 15,-1-2-192-15,-5 0 64 0,-2 1 0 0,-2 1 0 16,-1 0 128-16,-2-2 0 0,-4 0 0 0,0 0 0 16,-6 2 0-16,2-3 0 0,-1-3 0 0,-4 3 0 15,3 0 0-15,-6 1 0 0,-2 2 0 0,-3 0 0 16,-2-2 0-16,-1 1 0 0,-2 1-160 0,-3 0 160 16,-2-1-272-16,-4 1 48 0,1-2 16 0,-3 4 0 15,-3-1 64-15,-2-2 16 0,-1 2 0 0,-4 1 0 16,0-2 128-16,-5 0 0 0,2 1 0 0,-5 1-128 0,1-4 128 15,-2 3 0-15,-2-1 0 0,-1 1 128 0,-1 1-128 0,0-1 128 16,-2 0-128-16,1-1 128 0,-2 1-128 0,1 0 0 16,-1 0 0-16,0-2 128 0,1 2-128 0,-3-1 0 15,0 0 0-15,1 0 0 0,-1 0 128 0,0-1-128 16,0-1 128-16,0 2-128 0,1-1 144 0,-1-1-144 16,0-1 192-16,4 1-192 0,-4-1 240 0,1-3-64 15,0 3-16-15,1 0 0 0,0-4-16 0,1 3 0 16,2-5 0-16,0-1 0 0,1 0 16 0,1-1 0 15,1-1 0-15,-1-3 0 0,1 1 48 0,-1-2 16 16,2 1 0-16,-3-2 0 0,1-2 32 0,0-1 16 16,2-1 0-16,-4-2 0 0,-1 0 112 0,0-3 0 0,0-1 16 15,-3 1 0-15,-1 2-80 0,1 0 0 16,-1 1-16-16,-1-3 0 0,0-1-80 0,-3 2-16 16,2 1 0-16,-1 0 0 0,-1 1-208 0,0 2 0 0,-1-1 128 0,0 0-128 15,2 1-176-15,-2 0-80 0,0-2 0 0,-3 1-14176 16,-3 1-2832-16</inkml:trace>
  <inkml:trace contextRef="#ctx0" brushRef="#br0" timeOffset="24096.36">5250 13348 23039 0,'-3'-2'2048'0,"-2"1"-1648"0,1 1-400 0,1 0 0 0,2 0 752 0,-1 0 64 0,-6 0 16 0,-2 0 0 16,-2 0-2352-16,-4-3-464 0,-1 1-80 0,-1 1-32 15,1-2 944-15,-3-1 192 0,3 1 48 0,-4 1 0 0,-1-3 1376 0,-4 1 288 0,-3-2 48 0,-2 0 16 16,0 3 1104-16,-2 1 208 0,0 0 48 0,-2 0 16 16,2 0-1056-16,-4 2-224 0,-3-1-32 0,0 2-16 15,0 1-736-15,-2 0-128 0,2 0 0 0,2 0 0 16,2 3 0-16,0-3-128 0,3 3 128 0,2 2 0 16,2-2 0-16,6-1 0 0,2 0 0 0,3 1 0 0,1-1 0 15,3 0 0 1,3 0 0-16,3-2 0 0,2 2 176 0,-1 1 16 0,4 1 0 0,0-2 0 0,1 0 64 0,0 1 0 15,4 0 16-15,-1 0 0 0,1 3-96 0,2-1-32 16,0 2 0-16,0-1 0 0,0 2 112 0,3 2 32 16,-1 0 0-16,0 0 0 0,1 1-288 0,0 2 0 15,-1 2 0-15,1 2 0 0,-1 0 0 0,1 4 0 16,0 4 0-16,0 1-144 0,0 0 144 0,-1 5-192 16,-1 5 192-16,1-1-192 0,-1 2 192 0,0 0 0 15,0-1-144-15,-2-1 144 0,0-1 0 0,-1-2 0 0,1 1 0 16,-2-1 0-16,0 0 208 0,1 4 16 0,-2 3 0 0,-2 1 0 15,2-1 448-15,-1 3 96 0,0-5 0 0,-2 3 16 16,2 1-320-16,-1-1-64 0,-2-1-16 0,0 2 0 16,-1-1-384-16,-1 2 0 0,1-2 0 0,-1 0 0 31,0-4 128-31,-2 1-128 0,1-1 0 0,-2 0 128 0,-1 3-128 0,-1 0 0 0,0-2 0 0,1-4 0 16,0 1 0-16,1-6 0 0,-1-1 0 0,0-5 0 15,1-1 448-15,-1-5 64 0,3-2 16 0,-2-2 0 16,0 0-16-16,1-3 0 0,2-2 0 0,1-2 0 15,0-2-256-15,1-2-48 0,2 1-16 0,0-2 0 16,2 0 0-16,0-2 0 0,3 0 0 16,0-2 0-16,4 1 160 0,0 1 32 0,3 1 0 0,2 1 0 0,6 1-208 0,3 3-48 15,7 1 0-15,4 1 0 0,5 5-128 0,4-1 0 16,1 3 0-16,0-1 0 0,2 2-272 0,0 0-48 16,1 1 0-16,2 1 0 15,-3 2-576-15,-2-1-128 0,-1 4-32 0,-4 5-16784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16:35:24.0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22165 11838 11055 0,'-20'-5'976'0,"3"1"-784"15,3 3-192-15,5 1 0 0,-1 0 160 0,-9-3-16 16,-15 0 0-16,-25-3 0 0,-18-4 912 0,-15-2 176 16,-2 3 48-16,1-5 0 0,2 2 1200 0,-1-3 240 15,1 2 48-15,-1 2 16 0,-2 0-144 0,-2 1-16 16,-3 3-16-16,-2-4 0 0,-3 1-1200 0,-4 4-256 0,-2 2-32 16,-6-2-16-16,-7 2-784 0,-6-1-144 0,-8 4-48 0,-10-2 0 15,-10 0-128-15,-10 0 0 0,-5 6-160 0,-8-3 160 16,-7 3 0-16,-8 0 0 0,-9-2 0 0,-8 2 0 15,-5-1 176-15,-2-1 128 0,-2 4 16 0,-1-4 16 16,5 4-80-16,-1-5 0 0,0 4-16 0,4 0 0 16,5-2 32-16,3-2 16 0,3 0 0 0,2 0 0 15,-1 0-112-15,0 0-32 0,1 4 0 0,-2-2 0 16,2 6-144-16,0 2 192 0,-2 5-192 0,-2-3 192 16,-1 4-192-16,0 0-144 0,1 3 144 0,4-3-208 15,5-1 208-15,9-4 0 0,9-3 0 0,8-5 0 0,7 1 0 0,4-1 0 16,6 1-128-1,6-2 128-15,11-5 0 0,-2 3 0 0,1 0 0 0,-3-3 0 0,2 3 0 0,6 0 0 16,12 3 0-16,7-2 0 0,13 1 0 0,5-2 0 16,5 3 0-16,5-3 0 0,9 0 0 0,2-3 192 15,3 3-64-15,2 0-128 0,2 4 208 0,2 1-64 16,0-4-16-16,3 2 0 0,3-3-128 0,6 2 0 16,3-2 0-16,2 0 0 0,2 2 0 0,2 0 0 15,4-1 0-15,2 2 0 0,3 3 0 0,3-2 0 16,4 2 0-16,2-1 0 0,4 0 304 0,3 3-32 15,2 1 0-15,4 2 0 0,3 4-96 0,4 1-32 16,4 3 0-16,2 3 0 0,5 3-144 0,2 7 0 0,6 2 0 16,1 11 0-16,4 6 0 0,3 5 0 15,0 5 0-15,1 11 0 0,-1-2 0 0,0 8 0 0,-1 8 0 0,-2 5 0 32,0 5-128-32,-6 5 128 0,-1 4 0 0,-3 9 0 0,-1 8 0 0,-3 2 0 0,-2-1 0 0,2 3 0 15,0 1 0-15,-1-11 192 0,2-17-64 0,1 17 0 16,4 14 272-16,2 6 48 0,-1-10 16 0,1 1 0 15,4 6-112-15,-1-1-32 0,0-1 0 0,-3-2 0 16,0-3-320-16,-3-5 0 0,-3-5 0 0,-1 2 0 16,-3 4 0-16,-4-2 0 0,1-12 0 15,-4 7-192-15,-2 7 192 0,-4-2 0 0,-1-6 0 0,0-3-128 0,-2-1 128 16,1-5 0-16,-1-5 0 0,2-2 0 16,0-5-192-16,0 1 64 15,2-3 0-15,-1 2 0 0,0-5 128 0,1 1 0 0,0 2 0 0,1-5 0 0,0-7 128 0,-1-4 128 16,0-1 0-16,0 1 16 0,0-2 96 0,0-4 16 15,-2-1 0-15,-2 0 0 0,1-7-384 0,-2-1 128 16,0 3-128-16,-3-3 0 0,-2-2 0 0,-1-8 0 16,-1 0 0-16,2-6 0 15,1-7-368-15,3-7-80 0,0-3-32 0,2-4 0 0,5-4 144 0,0-4 16 16,3-1 16-16,0-8 0 0,3 3 304 0,-1-6 0 16,4 1 0-16,-1-4 0 0,2 0 0 0,1 0 0 15,0 0 0-15,1 0 0 0,2-2 0 0,-1 2 0 16,3 2 0-16,1-2 0 15,3 0 0-15,3 0 0 0,3 0 0 0,4 0 0 0,4 0 0 0,6-4 0 0,5 1 0 0,5-4 0 16,4 1 0-16,6-2 0 0,7-5 0 0,9 1 0 16,11 1 0-16,5-2 176 0,3 2-48 0,6 0-128 15,4-4 368-15,7 3-48 0,5 2 0 0,-1 0 0 16,2 0 0-16,6 2-16 0,5-1 0 0,4 2 0 31,3-2-128-31,5 3-32 0,2 1 0 0,3 2 0 0,4 0-144 0,2 0 0 0,6 3 0 0,3 0 0 16,2 3 0-16,7 0 0 0,7 3 0 0,8 2 0 15,6 4 0-15,3 3 0 0,6-3 0 0,4 5 0 16,3-5 0-16,7 4 0 0,4 0 0 0,4 3 0 16,-2-3 0-16,1 0 0 0,-2-3 0 0,-5-2 0 15,-6-1 0-15,0-2 0 0,-2 0 0 0,-2 1 0 0,-4-1 0 16,5 0 0 0,3 0 0-16,-2 0 0 0,-4 0 0 0,-8-2 0 0,-2 2 0 0,2 0 0 0,1 1 0 0,4-1 0 15,4 2 0-15,0 0 0 0,-5 2 128 0,-1 1 0 16,0 3 0-16,-3 0 0 0,-2-3-128 0,2 2 0 15,0 0 0-15,-4-1 0 0,-4 1 0 0,-7 1 192 16,-5-3-192-16,-6 0 192 0,-2-5-192 0,-8 2 0 16,-8 0 0-16,-5-4 0 15,-7 0 0-15,-1-2 0 0,-2-1 0 0,-4 0 0 0,-4 0-240 0,-6-3 80 16,-3 0 16-16,0-3 0 0,-1 1 144 0,-5-2 0 16,-5 4 0-16,-3-4 0 0,-3 2 0 0,-6-2 0 15,-5 1 0-15,-6-4 128 0,-6 5 64 0,-2-4 32 16,-2 0 0-16,-7-1 0 0,-6-3-96 0,-7 1 0 0,-3-6-128 0,-6 1 192 15,-5-2-192-15,-4-2 0 0,-4-1 0 0,-5-1 0 16,-1-2 0-16,-3-5-208 0,-3-2 32 0,-2-3 16 16,-3-2 160-16,-2-5 0 0,-2-4 0 0,-1-3 0 15,-2-3 224-15,-2-5 32 0,-1-4 0 0,-1-5 0 16,0-2 0-16,1-3 0 0,1-1 0 0,1-3 0 16,5 1 64-16,-1-4 0 0,4-2 16 0,4-4 0 15,4-5 96-15,1-5 16 0,3-7 0 0,-2-3 0 16,0-4-176-16,-2-6-16 15,-2 1-16-15,-4-1 0 16,-2-1-240-16,-6-12 0 0,-2-7 0 0,-7-8 0 0,-1 1 0 0,-5-6-160 16,-1 0 160-16,-2-5-128 0,-2 3-144 0,0 4-32 15,0 0 0-15,0 4 0 0,1 1 16 0,0-1 0 16,2 2 0-16,1 2 0 0,1 1 704 0,4 2 144 16,1 1 16-16,1 3 16 0,3 0 0 0,3-2 0 15,6-4 0-15,-1 1 0 0,3 6-464 0,0 7-128 16,2 7 0-16,-1 3 0 0,0 1 0 0,0 4 0 15,-1 9 0-15,-4 10 0 0,2 9 0 0,-3 10 0 16,0 6 0-16,-3 6 0 0,0 8 0 0,-1 4 0 16,1 4 0-16,0 3 96 0,0 7-96 0,1 0 0 15,2 9 0-15,-2-4 0 16,2 7-592-16,2 0-112 0,-2 4-32 0,0 2 0 16,0 1 32-16,0 2 16 0,-2-2 0 0,1 3 0 0,-1 2 464 0,-2-1 96 0,0 2 128 0,-2-1-208 15,1 0 208-15,-2 2 0 0,-2-1 0 0,-3 2 0 16,-1 1 0-16,-3 0 0 0,0 0 0 0,-4-2 0 15,-3 2 208-15,-3-3 96 0,-4 2 16 0,-3-5 0 16,-2 2 224-16,-4-5 48 0,-5-1 16 0,-4-6 0 16,-6-2-16-16,-6-9 0 0,-1-3 0 0,-7-5 0 15,-7-6-464-15,-2-3-128 0,-6-4 0 0,2-2 96 16,3 2-96-16,-11-5 0 0,-10-6 0 0,-7 0 0 16,-4 4 0-16,-4 0 0 0,-2 1 0 0,-6 1 0 15,-7 5-1520 1,-2 8-288-16,-3 10-64 0,-19 8-22448 0</inkml:trace>
  <inkml:trace contextRef="#ctx0" brushRef="#br0" timeOffset="61584.32">4961 6363 21183 0,'1'-10'1888'0,"2"2"-1504"0,-1 3-384 0,2 5 0 15,0-3 768-15,-1 0 64 0,5-4 32 0,3-5 0 16,3-4-624-16,0 0-240 0,-1 1 176 0,-7 2-176 15,-4 4 832-15,-4-1 64 0,-4 0 0 0,-4 1 16 16,-3 1 432-16,-3 0 64 0,-2-2 32 0,-3-2 0 0,1 2-832 16,-3-2-160-16,-2-3-48 0,0 1 0 0,4 2-592 0,-4-4-128 15,-3 0-32-15,-3-1 0 16,5 5-496-16,-1 0-112 0,-3 0 0 0,-2-1-16 16,1 3 704-16,-2 1 144 0,-2-3 128 0,-5 5-192 0,-4 1 688 0,-7 0 128 15,-3 2 16-15,-8 4 16 0,-6 4 304 0,-5-1 64 16,-9 4 16-16,0-1 0 0,5-3-224 0,-10 4-48 15,-10 4-16-15,-1-1 0 0,18-3-336 0,-8 4-64 16,-12 3-16-16,-4 1 0 0,0 4-208 0,1 4-128 16,4 5 128-16,3 1-128 0,3 5 0 0,2 5 0 15,2 4 0-15,2 1 0 0,8 1 0 0,-4 6 0 16,-5 9 0-16,-1 9 0 0,0 3 0 0,0 5 0 16,-4 8 0-16,2 0-128 0,2 3 128 0,0 1 0 15,1 4 0-15,3-3 0 0,2-1-192 0,-2 3-96 0,-2-1-32 0,2 2 0 16,4-1 192-16,6-5 128 0,8-5-192 0,8-3 192 31,4-5 0-31,8 4 0 0,10-2 128 0,8 3-128 0,5 1 384 0,8-7-32 0,5-5 0 0,7-5 0 16,7-2-96-16,9 9 0 0,12 14-16 0,6 2 0 15,4-10 16-15,8 2 0 0,11 5 0 0,8 6 0 16,8 5-256-16,4-1 0 0,5-2 0 0,0-8 0 16,-9-11 0-16,9-2 0 0,8 2 0 0,-2-6 0 15,-7-8 0-15,2 1 0 0,4-4 0 0,4-2 0 16,-1 1 0-16,3-1 0 0,4-4 0 0,5-6 0 0,4-2 0 15,10-9 0-15,9-4 0 0,6-12 0 0,1-3 128 0,15-7-128 16,15 0 176-16,12-5-176 0,5-4 336 0,6-7-32 16,5-3-16-16,5-3 0 0,3 0 32 0,3-2 0 15,1-5 0-15,-7-3 0 0,-15-2-320 0,-1-3 160 16,5-4-160-16,-10-3 128 0,-8 0-128 0,3-6 0 16,2-2 0-16,-8-6 0 0,-8-2 0 0,-8-5 0 15,-3 1 0-15,-11-8 0 0,-13 2 0 0,-5-10 160 16,-4-3-160-16,-10-4 160 0,-5-5-160 0,-10-5 0 15,-12 8 0-15,-1-12 128 0,-1-12 16 0,-10-1 0 16,-8 0 0-16,-11-2 0 0,-8 0 48 16,-11 2 16-16,-8 3 0 0,-10-2 0 0,-8-1 288 0,-11 0 48 0,-6 5 16 15,-9-5 0-15,0 10-144 0,-13-3-32 0,-9-7 0 16,-8 7 0-16,-2 7-48 0,-11-1-16 16,-6-1 0-16,-11 2 0 0,-4 3-64 0,-6 6-32 0,-5 4 0 0,-2 2 0 15,-3 4-224-15,-6 2 0 0,-1 7 0 0,-7 2 0 16,-4 5 0-16,-2 2 0 0,11 6 0 0,-3 4 0 15,1 0 0-15,-10 2 0 0,-4 7 0 0,1 1 0 16,4 7-320-16,-1 6 32 0,2 4 16 0,1 4 0 31,6 5-416-31,0 3-80 0,4 6 0 0,0 5-16 0,4 6-240 16,2 7-64-16,8 6 0 0,-2 15-18816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5T15:34:07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14669 16897 403 0,'3'-22'36'0,"1"13"-36"0,3-1 0 0,0-5 0 0,0-4 160 16,3 6 26-16,4-5 5 0,1 5 1 16,2-6-184-1,-3 7-37-15,7-7-7 0,-3 6-2 0,0-5-17 0,-1 2-3 0,1-3-1 0,0 0 0 32,-1 7-26-32,-3-7-6 0,1-3-1 0,-1 3 0 0,-4 3 56 0,1-6 10 0,-4 4 2 0,0-4 1 0,0 0 43 0,0 0 8 15,0-25 1 1,-7 3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16:38:28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1084 9065 21183 0,'-11'-15'1888'0,"3"6"-1504"0,0 1-384 0,2 3 0 0,4 4 2064 0,-1-1 352 16,1-1 64-16,-2-1 16 0,-2 1-512 0,-3-4-80 16,2 1-32-16,-1 3 0 0,5 3-736 0,1 1-160 15,4 4-16-15,0 2-16 0,3 6-640 0,2 0-128 16,3 8-32-16,1 4 0 0,3 3-144 0,2 11 0 16,1 5 144-16,2 7-144 0,1 3 0 0,0 6 0 15,-2 4 0-15,2 4 0 0,0 1 0 0,1 4 0 16,0 1 0-16,-2-6 0 0,-1-10 0 0,-2-7 0 0,1-1 0 15,-1-6 128-15,-1 1 96 0,0-5 32 0,1-4 0 16,0-5 0-16,1-5 112 0,2-5 16 0,1-5 16 16,1-6 0-16,0-1-16 0,1-9 0 0,0-3 0 0,1-4 0 15,-1-4-176-15,0-3-32 0,-1-7-16 0,-2-1 0 16,-2-4-160-16,-1-6 0 0,0-6 144 0,-2-8-144 16,-2-5 128-16,-5-1-128 0,1-1 128 0,-8-4-128 15,-1-2 320-15,-3-4 0 0,-2-5 0 0,0 0 0 16,1 3 64-16,0 0 0 0,-3 4 0 0,1 1 0 15,1 6 64-15,-1 1 0 0,1 3 16 0,0 1 0 16,1 2-288-16,-1 7-176 0,2 4 192 0,1 5-192 16,0 5 0-16,-1 4-272 0,2 3 16 0,-2 7 16 15,0-1-784-15,1 3-144 16,0 4-48-16,2 2-12704 0,1 6-2544 0</inkml:trace>
  <inkml:trace contextRef="#ctx0" brushRef="#br0" timeOffset="310.44">2358 9739 39615 0,'-21'-13'3520'0,"6"6"-2816"0,3 1-560 0,4 4-144 0,5 2 320 0,2 0 48 0,-1 0 0 0,0 0 0 15,-3 0-496-15,-1 2-112 0,3 2-16 0,2 2 0 16,3 2 464-16,3 3 96 0,4 1 16 0,0 4 0 16,1 0-320-16,-2 0 0 0,2 7 0 0,-1-2 0 15,-2 5 0-15,-2-2 0 0,-2 2 0 0,-2 3 0 16,-1-1 0-16,-3 1 0 0,0 2 0 0,-2-3-144 31,-1-2-240-31,-1-1-64 0,0-6 0 0,1-2 0 0,0-5-512 16,1-3-128-16,0-5 0 0,1-4-15296 0</inkml:trace>
  <inkml:trace contextRef="#ctx0" brushRef="#br0" timeOffset="452.31">2204 9397 41471 0,'-7'-6'3680'0,"4"1"-2944"0,0 3-592 0,3 2-144 16,3 2 0-16,0 0 160 0,4 2-160 0,2 2 160 0,6 6-160 0,5 1 0 0</inkml:trace>
  <inkml:trace contextRef="#ctx0" brushRef="#br0" timeOffset="954.1">3193 9543 28559 0,'-11'-16'2544'0,"2"1"-2032"0,0 5-512 15,3 1 0-15,2 5 2816 0,2 1 480 0,-3-3 96 0,-2-4 0 16,-7-6-2704-16,-5-5-560 0,-3-2-128 0,-1 4 0 16,-2-2 0-16,1 4 0 0,1 4 0 0,2 4 0 15,1 1 0-15,2 4 0 0,0 1-192 0,0 6 192 16,-1-1-160-16,1 4 160 0,0 2 0 0,2 4-144 15,0 1 144-15,-2 5-160 0,-1 4 160 0,-1 11-160 16,1-2 160-16,-1 9-160 0,-1 11 160 0,-2 12-160 16,4 4 160-16,1-3 0 0,4-2 0 0,5-10 0 0,4-9 0 15,5-4 128-15,4-5-128 0,4-5 176 0,6-5 128 16,2-4 16-16,1-5 16 0,1-8 0 0,-1 0-128 0,3-5-16 16,2-7-16-16,-1-2 0 0,-2-3 16 0,2-5 16 15,0-5 0-15,0-5 0 0,-2-1 80 0,2-2 16 16,2-7 0-16,0-4 0 0,1-3-48 0,-1-5-16 15,-1-4 0-15,-2 0 0 0,-3 1-48 0,0-5-16 16,-3-4 0-16,-1 2 0 0,-3 3-16 0,-2 0 0 16,-1 4 0-16,-4 2 0 0,0 1 64 0,-5 6 16 15,-1 2 0-15,-2 2 0 0,-3 1 80 0,-4-3 32 16,-2-1 0-16,-3-1 0 0,-1 1-128 0,-5-1-32 16,-1 0 0-16,-4 0 0 0,0 3-192 0,1 2 0 15,2 5 0-15,-3-3 0 16,-5-5-464-16,1 1-144 0,3 3-32 0,1 4 0 15,7 9-608-15,5 6-128 0</inkml:trace>
  <inkml:trace contextRef="#ctx0" brushRef="#br0" timeOffset="1409.45">3414 9622 33167 0,'-17'-6'2944'0,"4"2"-2352"0,2 1-464 0,4 1-128 0,3 1 1648 0,4 1 304 15,-1-3 64-15,0 0 16 0,-2-4-1456 0,1-3-304 16,2-1-48-16,3 0-16 0,5-4-32 0,2 2-16 16,3-2 0-16,2 1 0 0,3-1-160 0,-1 3 0 15,0-1-192-15,-1 0 192 0,-1 1-208 0,-3 2 80 16,0-2 128-16,-3 2-208 0,0-3 208 0,-1 1 0 15,-2-4 0-15,-3 3 0 0,1 1 320 0,-3-2-32 16,-1 0-16-16,-1-2 0 0,-1-4-112 0,-2-1-32 16,-1 2 0-16,-2 2 0 0,-2-2-128 0,-1 5 0 15,0 4 0-15,-2 0 0 0,-1 6 0 0,0 2 0 16,-2 5-176-16,-1 6 176 0,0 5 0 0,-3 7 0 16,1 2 0-16,-1 5 0 0,-1 3 128 0,1 4-128 0,-1 0 128 15,1 0-128-15,3-1 0 0,1-2 0 0,4-1 0 0,1 1 0 16,4-1 0-16,2-1 0 0,3-3 0 0,4-1 128 15,3 0 32-15,3-1 16 0,4-1 0 0,1 2 0 16,3-1-176-16,2-3 0 0,3 1 0 0,3-4 128 16,-1 2-128-16,6 2 0 0,3 1 0 0,2-1 128 31,0-1-672-31,0-5-144 0,0 0-16 0,-2 0-16 16,-2-5-1136-16,-1-1-240 0,0 0-32 0,-3-1-8768 0,-1-4-1760 0</inkml:trace>
  <inkml:trace contextRef="#ctx0" brushRef="#br0" timeOffset="2115.92">4536 9237 38703 0,'-10'-7'3440'0,"1"3"-2752"0,3 2-560 0,2 2-128 0,1 0 960 0,-4-4 176 15,-4-1 16-15,-7-2 16 0,-8-2-752 0,-5 1-160 16,-1 2-16-16,-2 4-16 16,0 2-80-16,-1 6-16 0,3 4 0 0,0 5 0 0,3 4-128 0,3 4 0 15,3 4 0-15,1 1-176 0,1 1 0 0,2 3 0 16,2 3 0-16,2-1 0 0,1-2 176 0,3 1-128 0,1-1 128 0,3 1-128 15,2-3 128-15,1 1 0 16,4-3 0-16,1-2 0 0,4 1 0 0,3-3 0 16,2 1 0-16,3-4 128 0,5-2-128 0,0-4 144 0,6 1-144 15,2-8 160-15,0 0-160 0,6-6 160 0,5-4-160 0,5-4 160 16,0-4 0-16,1-6 0 0,2-1 0 0,-2-5 0 16,-5-4 16-16,-4-3 0 0,-7 1 0 0,-7-4 0 15,-6-2 112-15,-6 2 32 0,-7 1 0 0,-5 5 0 16,-3 0 128-16,-9-2 16 0,-10-4 16 0,-9-2 0 15,-7-2 112-15,-8 3 32 0,-9 1 0 0,-5-4 0 16,-5 1-624-16,-4 2 0 16,-1 1 0-16,-4 6-22208 0</inkml:trace>
  <inkml:trace contextRef="#ctx0" brushRef="#br0" timeOffset="7202.17">24805 9597 19343 0,'-18'-4'1728'0,"4"1"-1392"0,2 0-336 0,3 1 0 15,5 0 2400-15,2 2 416 0,-2 0 64 0,-2-2 32 16,-4 0-1744-16,-4-2-336 0,2 0-80 0,1 2-16 16,2-2-608-16,2-2-128 0,3 3 0 0,-1 0 0 15,3 0 336-15,-1 2 80 0,2-2 16 0,0 3 0 16,2-2 720-16,0 1 160 0,3 1 32 0,0 1 0 15,-1-1-400-15,4 2-80 16,0 1-16-16,2-3 0 0,3 1-224 0,2-1-48 0,2 0-16 0,4-1 0 16,2-2-208-16,5 0-32 0,3-2-16 0,4 0 0 15,5 2-128-15,5-3-32 0,4 2 0 0,4 2 0 16,1 2-144-16,2 0 0 0,-1 2 0 0,1 5 0 0,-3-4 0 0,2 1 0 16,5 2 0-16,0 3 0 0,1-3 0 15,1 0 0-15,1-1 0 0,-4 0 0 0,-3 1 0 0,1-4 0 16,0 0 0-16,2-2 0 0,0-2 0 0,0-2 0 15,0 0 0-15,-1-2 0 0,0 0 0 0,-4-3 0 16,-1 2 0-16,-3-3 0 0,-3 4 0 0,-3-6 0 16,-1 5 0-16,-6-3 0 0,-5 4 0 0,-5 0 0 15,-6 0 0-15,-5-1 0 0,-5 4 0 0,-5-2 0 16,-4 1 0-16,-5 0 0 0,-1-2 128 0,-3 2-128 16,-5-2 192-16,-4 0-64 0,-2 0 32 0,-4 0 0 15,-2 0 0-15,-3-1 0 0,-1-1-160 0,1 0 192 16,-1 0-192-16,2 0 192 0,1 0-192 0,1-2 0 0,3 0 0 15,1-1 128-15,1 1 32 0,2 0 0 0,1-3 0 16,-2 4 0-16,2-4 16 0,-1 3 0 0,2-2 0 16,0 2 0-16,3 0-176 0,-1 1 0 0,4 2 0 0,1-2 0 15,2 3 0-15,1 0 0 16,2-1 0-16,2 0 0 0,2 1 0 0,1 1 0 0,1 2 0 0,1-4-176 16,2 6 48-16,0-1 0 0,2-2 0 0,1 4 0 15,1 0 128-15,3 0 0 0,1 1 0 0,1 2 0 16,2-1 0-16,0 3 0 0,1 1 0 0,1 3 0 15,-1 1 0-15,0 2 0 0,1 3 0 0,-2 1 0 16,1 0 0-16,0 0 0 0,2 3 192 0,-1 1-64 16,2-2-128-16,0 2 144 0,0-1-144 0,-2 2 160 0,1 1-160 0,-2 0 128 15,0 4-128-15,-3 0 128 0,-3 2-128 0,-3 6 0 16,-4 0-160-16,-2 5 160 0,-5-1 0 0,-5 5 0 16,-6-1-128-16,-5 0 128 0,-5 2 0 0,-6-6-144 15,-5 3 144-15,-5-4-128 16,-5-1-528-16,-4-2-112 15,-5-3 0-15,0-5-19680 0</inkml:trace>
  <inkml:trace contextRef="#ctx0" brushRef="#br0" timeOffset="8204.53">27848 9201 31327 0,'-3'-2'2784'0,"0"2"-2224"0,3 2-560 0,0-2 0 16,4 0 1408-16,-3 0 160 0,0 0 32 0,2 0 16 15,1 2-640-15,-1 0-128 0,3 2-16 0,2 2-16 16,2 3-240-16,-2 3-64 0,1 4 0 0,1 0 0 0,-1 3-272 0,-1 3-64 16,-2 3-16-16,1 1 0 0,-2 0-160 0,-2 2 0 15,0-1 0-15,-2-1 0 16,-1 3-320-16,-1-3-80 0,-2 1-32 0,0-1-18032 15</inkml:trace>
  <inkml:trace contextRef="#ctx0" brushRef="#br0" timeOffset="8420.14">27965 8697 43311 0,'-2'-5'1920'0,"2"0"384"0,0 4-1840 0,2 1-464 0,-1 0 0 0,1 0 0 15,2 1 128-15,1 1-128 0,2 1 0 0,3 1 144 32,0 2-496-32,0 0-96 0,-1-2-32 0,-4 6-7952 15,-2 2-1584-15,-3 0-320 0</inkml:trace>
  <inkml:trace contextRef="#ctx0" brushRef="#br0" timeOffset="8907.61">28604 9205 38703 0,'-9'-4'1712'0,"2"-2"352"0,-2 2-1648 0,4-2-416 16,2 4 0-16,1-2 0 0,1-2 384 0,-3 0-16 16,-3-7 0-16,-2-3 0 0,-1-5 144 0,-2-1 48 0,0-1 0 15,-1 1 0-15,1 5-240 0,0 2-32 0,-1 5-16 0,-2 4 0 16,2 6-112-16,-5 6-32 0,0 4 0 0,-2 6 0 15,-1 10-128-15,-1 5-144 0,-3 6 144 0,2 5-208 16,2 2-48-16,2 0 0 0,5 1 0 0,5-7 0 16,6-1 256-16,6-5-144 0,4-3 144 0,4-3-128 15,5-4 128-15,3-3 0 0,0-5 0 0,2-4-128 16,1-2 128-16,0-6 0 0,3-2-144 0,-1-4 144 16,2-2 0-16,0-6 0 0,1-7 128 0,-2 0-128 15,-3 0 256-15,1-6-16 0,-2-1-16 0,-3-2 0 16,1-3 144-16,-4-4 16 0,-4-3 16 0,-1-4 0 0,-3-5 176 0,-1-4 48 15,-3-3 0-15,-3-3 0 0,0-5-128 0,-4 2-32 16,-1-1 0-16,-4 2 0 0,1-2-144 0,-3 4-16 16,-2 3-16-16,0 7 0 0,0 7-48 15,0 4-16-15,-1 4 0 0,2 5 0 0,1 7-224 0,1 4 0 16,2 4 0-16,3 2-160 16,2 1-864-16,1 5-160 0,2 4-32 0,0 0-19648 15</inkml:trace>
  <inkml:trace contextRef="#ctx0" brushRef="#br0" timeOffset="10461.79">29954 8563 4607 0,'0'-3'400'0,"-1"0"-400"16,0 2 0-16,1 0 0 0,1-1 3024 0,-1 0 528 16,1 1 96-16,0-2 32 0,2-3-1472 0,1 0-288 15,-1-3-64-15,4-1-16 0,-1 0 208 0,1 3 32 16,1-2 16-16,-1 3 0 0,0 2-592 0,1-1-112 15,-2 4-32-15,-1 1 0 0,0 4-192 0,0 2-32 16,0 4-16-16,0 5 0 0,-2 1-480 0,1 9-112 16,2 3-16-16,-3 7 0 0,2 4-512 0,-2 5 0 15,1 0 0-15,0 3 0 0,0-2 0 0,-1-1 0 0,1-1 0 0,-2 2 0 16,2 1 0-16,-3-1 0 0,2 0 0 0,-3-4 0 16,1-2 0-16,0-2 0 15,1-2 0-15,-2-7 0 0,0-3 0 0,0-5 0 0,-2-1 0 0,1-7 0 31,-1-5-240-31,-1 0-144 0,-1-5-48 0,0-2-11984 0,-3-5-2416 0</inkml:trace>
  <inkml:trace contextRef="#ctx0" brushRef="#br0" timeOffset="10809.89">29805 8344 41471 0,'-4'-6'3680'0,"1"0"-2944"15,2 2-592-15,2 4-144 0,1-2 496 0,0-2 64 16,1-2 16-16,-1-5 0 0,3-3 336 0,2-2 80 16,3-2 16-16,1 2 0 15,3 1-496-15,0 1-112 0,2 2-16 0,1 2 0 0,2 0-384 0,-1 4 0 16,4 0 0-16,3 2 0 0,1 1 0 0,1 3 0 16,1 0 0-16,1 3 0 15,3 2-544-15,3 1 16 0,0 3 0 0,-2 1 0 0,-1 2 208 0,-1 3 32 16,-4 5 16-16,-3-2 0 0,-3 6 144 0,-3 0 128 0,-2 2-192 15,-3 1 192-15,-2-2-224 0,-4 1 64 16,-1 3 16-16,-2-3 0 0,-3 1 144 0,-1-1 0 0,-2-2 0 0,-3 2 0 16,-2 0 0-16,-2-1 0 0,-2 0 128 0,-2-3-128 15,-1-2 0-15,-2 1 128 0,-2-5-128 0,-2 0 0 16,1 0 0-16,-4-3 0 0,0-5 0 0,1 0 0 16,1-2 0-16,0-4-240 0,1-2 48 0,1-2 0 31,3-2-432-16,1 2-80-15,2-6 0 0,3 2-11968 0,1 4-2400 0</inkml:trace>
  <inkml:trace contextRef="#ctx0" brushRef="#br0" timeOffset="11152.49">30521 8898 12895 0,'7'0'1152'0,"-2"-2"-928"15,0 1-224-15,-1 1 0 0,-1-4 4544 0,0 4 848 16,0-3 176-16,4 1 48 0,3 1-2896 0,2-5-576 16,4-3-112-16,0 2-32 0,1-5-1424 0,-2 0-272 15,0 1-64-15,-1-4-16 0,-3 1-224 0,-1-3 0 16,-2 0 0-16,-1 1 0 0,-4-3-256 0,-2 3 0 16,-1 0 0-16,-2 4 0 0,-2-1 256 0,-3 5 0 0,-2 1 0 0,-3 6 0 15,-2 5 128-15,-3 5 128 16,-3 4 16-16,-1 2 16 0,0 7-112 0,-1 2-32 15,0 4 0-15,1 1 0 0,3-1 64 0,3 1 16 0,4-1 0 0,4-1 0 32,3-1-32-32,3 3 0 0,3-5 0 0,5 5 0 0,1-3-192 0,3-1 0 15,4-2 0-15,0-2 0 16,-3-5-240-16,3 0-144 0,4-1-16 0,-1-1-16 16,1-2-352-16,-1-3-64 0,1-2 0 0,0-4-11008 0,-2-2-2176 0</inkml:trace>
  <inkml:trace contextRef="#ctx0" brushRef="#br0" timeOffset="11497.61">30887 9154 35935 0,'-2'9'3200'0,"1"-2"-2560"16,1 0-512-16,0-5-128 0,0-2 720 0,0 4 128 16,-1 2 32-16,0 3 0 0,-2 2 48 0,1 0 16 15,-1-1 0-15,1-7 0 0,-1 0-432 0,2-3-64 16,0-5-32-16,0-2 0 0,1-3-416 0,1-1 128 16,0-3-128-16,0-2 0 0,1 0 0 0,0-3 0 0,-1-3 0 0,2 0 0 15,-1-3 176-15,1-3 0 0,0-3 0 0,1-1 0 16,0-3 32-16,1 0 16 0,-2 1 0 15,2-1 0-15,-1 2-224 0,0 2 144 0,-1-1-144 0,2 3 128 16,0 7-128-16,0 0 0 0,3 3 0 0,-2 1 0 16,3 1-240-16,-1 5-16 0,2 2-16 0,1 4 0 31,2 0-592-31,0 2-112 0</inkml:trace>
  <inkml:trace contextRef="#ctx0" brushRef="#br0" timeOffset="11953.05">31358 8576 7359 0,'-14'2'656'0,"3"-2"-528"15,1 0-128-15,3 1 0 0,3 2 7984 0,1-3 1552 0,1 0 320 0,-3 1 64 16,-4 0-7744-16,-2 3-1536 0,0 0-320 0,-1-2-64 16,1 4-256-16,1-2 0 0,0 0-144 15,2-1 144 1,2 2-672-16,1-1-32 0,3 0-16 0,2 1 0 16,1-4-64-16,2 2-16 0,2 0 0 0,1 0 0 15,1-1 224-15,2 2 32 0,1 2 16 0,0-2 0 0,2 4 528 0,-1-1 0 0,1 3 128 0,1-1-128 16,2 0 432-16,-1 2-16 0,3 0 0 0,0 3 0 15,0-4-416-15,2 2 0 0,0-2 0 0,0 1 0 16,-2-1 0-16,-1 0 0 0,-1 0 0 0,-4 0 0 16,-2 1-192-16,-3-1 16 0,-5 2 16 0,-2 1 0 15,-1-2 384-15,-4 1 80 0,-3 3 16 0,-1-3 0 16,-1 2 368-16,-1 1 80 0,-2 1 0 0,-1 0 16 16,0 0-480-16,-1-1-112 0,0 1 0 0,-1 1-16 0,-1 2-176 15,-1-1 0-15,-1 1 0 0,0-1 0 16,0-2-512-16,2 0 32 0,2 1 0 15,0-5 0-15,1 0-1312 0,1-2-256 0</inkml:trace>
  <inkml:trace contextRef="#ctx0" brushRef="#br0" timeOffset="12344.61">31703 8725 40543 0,'-4'3'3600'0,"0"-1"-2880"0,2 2-576 16,1-2-144-16,-1 2 192 0,1 0 0 0,-3 4 0 0,-3 5 0 15,-3 3-192-15,-4 9 0 0,-2 3 0 0,-1 2 0 16,0 2 0-16,-2 1 0 0,1 2 144 0,-2 0-144 16,1-1 0-16,3 0 0 0,3-4 0 0,2 1-128 15,3-2-160-15,3-6-32 0,4-2 0 0,1-2 0 16,4-6-928-1,2 0-192-15,2-4-32 0,4-2-16 16,4-3 272-16,0-4 48 0,2-2 16 0,3-4 0 0,3-4 240 16,2-1 48-16,2-2 16 0,3-6 0 0,0-1 176 15,-1-2 32-15,-2-3 16 0,-1-1 0 0,-4-1 1776 0,-4-1 368 0,-1-2 64 0,-2-3 16 0,-4-2 448 0,-2 0 80 16,-4 2 32-16,-3 0 0 0,-5 0-1200 16,-4 5-256-16,-2-4-32 0,-6 3-16 0,-2 5-272 0,-3 1-48 15,-2 5-16-15,-1 4 0 0,0 6-192 0,0 4-128 16,-2 0 160-16,1 3-160 0,0 3 0 0,2 2 0 15,4 5 0-15,1-1-160 16,5 4-1248-16,1-1-240 16</inkml:trace>
  <inkml:trace contextRef="#ctx0" brushRef="#br0" timeOffset="12737.14">31950 8851 30399 0,'0'7'2704'0,"1"1"-2160"0,2-2-544 0,-1-2 0 15,1-4 0-15,-1 4 0 0,2 2 0 0,2 6 0 16,3 3 464-16,-1 1-16 0,2 0 0 0,-2-3 0 16,-1-3-144-16,-2-2-48 0,0 0 0 0,-4-5 0 15,0 2 704-15,-2-5 144 0,-1 4 32 0,-2-4 0 16,0 0-112-16,-1-4 0 0,-1 2-16 0,1-2 0 15,-1-2-480-15,1-3-80 0,0-1-32 0,1-2 0 16,2-4 16-16,1 0 0 0,1-6 0 0,2-3 0 16,2-4-144-16,2-1-32 0,2 0 0 0,1-2 0 0,3 3-32 0,-1 5-16 15,1 1 0-15,0 5 0 0,2 2 288 0,0 6 48 16,-1 1 16-16,2 5 0 0,-1 4 160 0,2 4 48 16,1 2 0-16,-1 3 0 0,3 5-384 0,0 2-64 15,2 5 0-15,0 1-16 0,3 4-304 0,-2 2 128 16,1 1-128-16,-1-1 0 0,-2-3 0 0,-1 1 0 15,0-1 0-15,-3-1-144 16,-1 2-672-16,-3 0-128 0,-2 2-16 0,-4-2-16 16,-3 2-480-16,-5-3-80 0,-1 1-32 0,-5-4-18032 0</inkml:trace>
  <inkml:trace contextRef="#ctx0" brushRef="#br0" timeOffset="76697.48">1650 11129 36863 0,'-2'-2'3264'0,"1"-2"-2608"0,1 4-528 0,0 0-128 15,0 0 240-15,0 0 16 0,-1-2 0 0,0 2 0 0,-2-4-256 0,1 1 0 16,-1 3 0-16,1 0 0 0,-1-2 0 0,1 2 0 31,-1 0 144-31,2 0-144 0,0 0 0 0,1 0 0 0,0 2 128 0,0 2-128 0,0 2 400 0,0 3 48 16,1 1 16-16,0 5 0 0,1 4-16 0,1 1-16 16,0 7 0-16,-1-1 0 0,2 3-176 0,-2-1-16 15,1 1-16-15,-1 3 0 0,-2 1 0 0,0 2 0 16,-2 7 0-16,-1 5 0 0,0 1-32 0,-4 5-16 15,3 0 0-15,-4 4 0 16,1-5-176-16,2-2 0 0,0-3 0 0,2-8 0 0,1-2 0 0,1 1 0 16,-1-3 0-16,2 0 0 0,0 2 272 0,0-2-16 15,-1 3-16-15,0-2 0 0,-3 4-240 0,0-2 0 16,0-6 0-16,-3 0 0 0,0-1 0 0,-2-3 0 16,2 1 0-16,-2-3 0 0,-1 1 0 0,0-5 0 0,3-6 0 0,0-2 0 31,-1-3-608-31,1-3-16 0,1-6 0 0,-1-2 0 15,0-5-720-15,-3-2-160 0</inkml:trace>
  <inkml:trace contextRef="#ctx0" brushRef="#br0" timeOffset="77152.88">878 11414 39615 0,'-16'-9'1760'0,"6"0"352"0,3 3-1680 0,2 1-432 0,3 3 0 0,2-2 0 0,0 2 0 0,0-5-144 15,-1-3 0-15,2-2 0 0,3-4-32 0,0 0 0 16,2 4 0-16,3-1 0 0,1 3 176 0,2 0 0 0,1 2 0 0,4-1 0 31,4 3 128-31,1 1-128 0,4-1 160 0,3 0-160 0,6-1 528 0,1 1 16 0,2 0 0 0,2 0 0 16,3 0-144-16,5 0-16 0,3-2-16 16,0-3 0-16,-1 1-16 0,2-4 0 0,4-3 0 15,-4 1 0-15,-3 2-128 0,0-4-32 0,-1 2 0 16,3-4 0-16,-1 3-192 0,1 1 0 0,-2 2 128 0,2 3-128 15,0 4 0-15,-2-3 0 16,0 3-192-16,0-5 192 31,-1 0-720-31,4-4-48 0,5 0 0 0,-3-1 0 0,0-1-384 16,-5 2-96-16,-4 3-16 0,-6 1 0 0,-4 2 96 0,-8 2 16 16,-5 4 0-16,-4 0-9008 0,-4 8-1792 0</inkml:trace>
  <inkml:trace contextRef="#ctx0" brushRef="#br0" timeOffset="77560.89">1031 12697 34095 0,'-8'-5'3024'0,"0"4"-2416"0,4 1-480 0,4 0-128 16,0 0 544-16,-1-2 96 0,-1-1 0 0,-4-1 16 15,1-2-208-15,1 0-64 0,4 0 0 0,4 2 0 16,2 0 256-16,2 2 32 0,4 2 16 0,1 0 0 15,3 0-464-15,2 0-96 0,0 2 0 0,2 0-128 16,3 3 320-16,2-4-32 0,2 1-16 0,2 1 0 16,2-3-144-16,1 0-128 0,5-3 192 0,1 0-192 15,2-4 224-15,2 1-64 0,1-2-16 0,-1 0 0 0,-1-1-144 16,-3 0 0-16,2-4 0 0,1 3 0 0,1-2 0 0,1 0 0 16,2-2 0-16,-3 2 0 0,-3-1 0 0,0 3 128 15,-2-1-128-15,-5 0 128 0,-1 2-304 0,-5 1-64 16,0 0-16-16,-4-2-12272 15,0-1-2448-15</inkml:trace>
  <inkml:trace contextRef="#ctx0" brushRef="#br0" timeOffset="78219.95">2323 12094 35935 0,'-8'1'3200'0,"2"1"-2560"0,1 5-512 0,1-4-128 15,3 2 496-15,1 0 80 0,-1 4 0 0,-1 3 16 16,1 11-448-16,-3 5-144 0,3 3 0 0,1 2 0 16,4-4 176-16,-2-2-176 0,3-7 160 0,0-2-160 15,3-3 336-15,-1-4-16 0,0-2-16 0,1-3 0 16,1-3 272-16,-3-2 48 0,0-1 16 0,0-1 0 15,-1-2-208-15,0-1-48 0,0-1 0 0,-1-2 0 16,1-3-192-16,-2-1-64 0,2-3 0 0,-2-2 0 16,0-2 0-16,0-5 0 0,-1-1 0 0,1-5 0 0,1-2-128 15,0-1 0-15,0-2 0 0,2 1 0 16,2 3 128-16,0 0-128 0,2-1 128 0,1 9-128 0,-1 2 128 0,0 5-128 16,-1 5 0-16,0 4 128 0,0 0 16 0,1 3 0 15,1 2 0-15,1 1 0 0,1 1 32 0,1 2 0 16,1 3 0-16,-2-2 0 0,2 2-176 0,-1 0 0 15,-1 3 0-15,0-3 0 0,-1 4 0 0,0 2 0 16,-2-4 0-16,0 1 0 0,-1 3 0 0,-3-3 0 16,1 1 0-16,-2 0 0 0,-1 1 0 0,0-3 0 15,-3 0 0-15,0-4 0 0,0 2 0 0,-1-2 128 16,0-1-128-16,0-3 128 0,2 0 0 0,-2-4 0 16,1-2 0-16,1-5 0 0,0-3 112 0,0-5 16 0,2-3 0 15,1-3 0-15,1-1-256 0,0-2 0 0,4 2 0 0,0 1 0 16,2 6 0-16,-1 1-160 0,2 5 32 0,-3 3 0 15,0 1 0-15,-2 5 0 0,1 1 0 0,0 3 0 16,-2 1 128-16,2 3 176 0,-2 1-48 0,2 1 0 16,-1 0 112-16,1 0 16 0,1 1 0 0,0 0 0 15,0-1-256-15,0-2 0 0,-1 1 128 0,3-1-128 16,0 1 128-16,-1 2 0 0,1-1-128 0,1 1 192 16,0 3 0-16,0 1-16 0,0 3 0 0,0 1 0 15,-2 1 0-15,0 4 0 0,-1 2 0 0,1 5 0 16,-1 1-48-16,-1 1-128 0,-1-1 192 0,1 1-64 15,-2-6-368-15,0 2-80 0,-1-3 0 0,-1 0-16 16,0-3-816-16,-2 0-176 0,1 0-16 16,-2-4-19008-16</inkml:trace>
  <inkml:trace contextRef="#ctx0" brushRef="#br0" timeOffset="79459.13">3678 11828 18431 0,'-4'-9'1632'0,"0"1"-1312"0,2 1-320 0,2 2 0 0,0 3 3040 0,0-2 544 15,0-2 96-15,0-3 32 0,1-3-2592 0,0-2-512 16,-1-2-96-16,0 2-32 0,0 4-480 0,-2 1-256 16,-1 5 16-16,-2 1 16 15,0-1-352-15,-1 4-80 0,-1 0-16 0,-2-3 0 0,2 3 816 0,-2 0 176 16,-1 0 16-16,1 0 16 0,-1-2 992 0,1 1 208 16,0-2 48-16,-1 3 0 0,1 0-480 0,-1-2-96 0,2 2 0 0,-2 2-16 15,0 2-688-15,0 2-128 0,0 4-16 0,-2 2-16 16,-2 4-160-16,-1 2 0 0,-1 2 0 0,-1-1 0 15,1 0 0-15,-3-1 0 0,1 5 0 0,-1-5 0 16,2 1 0-16,1-2 0 0,1 0 0 0,3-1 0 16,4-4 0-16,3 0 0 0,3-1 0 0,2-1 0 15,2 0 0-15,1-1 0 0,3-2 0 0,1 3 128 16,3 1 32-16,1 0 0 0,2 1 0 0,0 1 0 16,1-3 0-16,2 2 0 0,0 0 0 0,2-2 0 0,-2 3-160 15,0-5 0-15,0 2-192 0,-1-2 192 0,-3 0-128 16,-1-1 128-16,-1-4 0 0,-1 0 0 0,-2-3 0 15,0 0-144-15,1-4 144 0,1-2 0 0,-1 0 0 16,2-3 0-16,1-1 0 0,2-2 144 0,-1-2 176 0,2-3 16 16,-1-1 16-16,1 0 0 0,-2-1-32 0,0 1 0 15,-2 1 0-15,2-1 0 0,-3 1-128 0,1-2-48 16,-2 3 0-16,-3 1 0 0,0 2 16 0,-3 0 0 16,1 4 0-16,-3-4 0 0,-2 3-160 0,1-2 0 15,0 1 0-15,-3 0 0 0,0-2 0 0,-1 1 160 16,2-3 16-16,-1 2 0 0,0-2 0 0,1 1 0 15,0-2 0-15,2 1 0 0,0 2 16 0,1 0 16 16,1 3 0-16,0 2 0 0,2 4-208 0,-1-2 0 0,-1 3 0 0,2 3 0 16,-2 0 0-16,0 3 0 0,-1 0 0 0,2 2 0 15,-2 3 0-15,-2 0 0 0,1 2-144 0,-3 0 144 16,2 0-240-16,-3 1 48 0,0 0 16 0,-1 1 0 16,0-3 176-16,-1 4 0 0,4-3 0 0,-2 0 0 15,2-4 0-15,2 0 0 0,1 0 0 0,1 0 176 16,2 1-48-16,2-1-128 15,2 1 192-15,1 2-64 0,1 1-128 0,3-2 0 0,0 3 0 0,2 2 0 16,0 2 0-16,2 1 0 0,1 2 0 0,-3 0 0 16,2 5 128-16,1 1-128 0,0 3 128 0,-2 2-128 15,0 0 0-15,-4 2 0 0,-1-3-224 0,-3-2 80 0,-1 1 16 16,-3-3 0-16,0-2 0 0,-3-1 0 0,2-2 128 0,-2-3 0 16,-2-3 0-16,2 2 0 0,0-5 0 0,0 3 176 15,2 0-48-15,-1 2 0 0,1-3 96 0,3 4 16 16,0 4 0-16,3 5 0 0,-2-3-80 0,-1 3-16 15,1-2 0-15,-1 5 0 0,0-2-144 0,-2 0-144 16,0 1 144-16,-3-2-208 0,0 0 208 0,-3 0 0 16,-1-3 0-16,-3 1 0 0,-1-3 0 0,-3-4 0 15,-2 2 0-15,0-6 0 0,-2 1 0 0,-3-1 128 16,0-1 16-16,-3 0 0 16,-1 2 288-16,-4-3 48 0,0 0 16 0,-4-2 0 0,0 0-112 0,-2-2 0 0,-1 0-16 15,-1-6 0-15,1 0-368 0,-3-6 0 0,-1 0 0 16,-2-8 0-1,-1 2-976-15,-1-4-112 0,2 1-32 0,0-1-20768 0</inkml:trace>
  <inkml:trace contextRef="#ctx0" brushRef="#br0" timeOffset="80919.39">4876 11210 23039 0,'-5'-8'2048'0,"2"0"-1648"0,1 1-400 0,1 4 0 16,2-1 3264-16,0 1 576 0,2 0 128 0,-1-3 0 15,3-4-2400-15,2-3-480 0,1 1-112 0,2 2-16 16,-2 4-624-16,2 1-128 0,-1 4-16 0,0 2-16 16,-1 4-48-16,2 1-128 0,0 0 192 0,1 4-64 15,0 0-128-15,3 0 0 0,1 2 0 0,1-3 0 16,2-2 0-16,3 0 0 0,4-4 0 0,2 0 0 0,5-3 0 0,4 0 0 15,8-4 0-15,1-2 128 0,8-3 192 0,6 2 16 16,4-2 16-16,2 2 0 0,2 2-16 0,-1 3 0 16,-5 4 0-16,1 0 0 0,0 4-192 0,-1-2-144 15,-1 2 192-15,0-2-192 0,-4 1 128 0,0-1-128 16,0-2 0 0,-1-2 0-16,1 1 0 0,1-2 0 0,1-1 0 0,-1-2 0 0,1-2 0 0,-1-3 0 15,-4 2 0-15,-2-2 0 0,-3 3 0 0,-2 0 160 16,-1-2-160-16,-1 2 128 0,-3 0-128 0,-4 3 0 0,0 3 0 15,-8 0-176-15,-3 3 176 0,-3 1 0 0,-4 2 0 16,-4 0 0-16,-2 0 0 0,-5 2-128 0,0 0 128 0,-3 2 0 16,-3-1 0-16,-1-3 0 15,1 0 0-15,-2-1 0 0,-2-2 0 0,2-1 144 0,0-1 0 0,0-2 0 16,2 1 176-16,-2-5 48 0,0 0 0 0,0-4 0 16,0 0-112-16,-2-6-32 0,1 1 0 0,-1-2 0 15,-2-3-224-15,-1 3 0 0,-2-2 0 0,-2 2 0 16,0 1 0-16,-2 1 0 0,-2-1 0 0,-2 3 0 15,-1-1 0-15,-3 3 0 0,-1-3 0 0,-2 3 0 32,-1 2 192-32,-2-2-48 0,1 0-16 0,2 1 0 0,2-1-128 0,2 2 0 0,2-2 0 0,2 0 0 31,2-2 240-31,2 3 16 0,2 1 0 0,3-1 0 0,0 2-256 0,2 2 0 0,-1 2 0 0,2 2 0 0,-1-2 0 0,-1 3 0 16,2 0 0-16,-3 0 0 0,1 4 0 0,-1-1-128 15,2 4 128-15,-2-1 0 0,1 2-320 0,0 0 32 16,1 1 16-16,1-1 0 15,2-2 48-15,0-1 16 16,3 0 0-16,0-1 0 0,4 0 80 0,3 1 128 16,1-4-208-16,4 4 80 0,2-1 128 0,1-1 0 15,3 1 0-15,5 1 0 0,3 2 0 0,3 2 0 16,1 3 0-16,1-2 0 0,-1 4-176 0,-3 1 0 16,-4-2 0-16,-3 2 0 0,0 4 0 0,-5 0 0 15,-2 0 0-15,-3 0 0 0,0 0 176 0,-3 0 0 16,1 1-144-16,-1-2 144 0,1-3 0 0,2-1 0 15,0 1 0-15,1-4 0 0,-1 0 128 0,2 0 0 0,-1 0 0 16,-1-4 0-16,0 2-128 0,-2 1 0 0,-1-1 0 16,-3 1 0-16,-1 2 0 0,-2-2 0 0,-3 6 0 0,-2-3 0 15,-1 5 0-15,-5 2 240 0,-2 4-64 0,-5 5-16 16,-3 3-32-16,-3-1 0 0,-4 3 0 0,0-4 0 16,-1-3-128-16,-2-4 0 0,-2-1 0 0,-3-6 0 15,-3 0-256-15,-5-7-64 0</inkml:trace>
  <inkml:trace contextRef="#ctx0" brushRef="#br0" timeOffset="81595.92">1005 8101 25791 0,'-12'7'2304'0,"2"2"-1856"0,3-3-448 0,3 0 0 0,0-2 0 0,-2 2 0 16,-9 10 0-16,-10 9 0 0,-7 7 0 0,-6 5 272 15,-2 3-16-15,2-3-16 0,3-1 592 0,2 1 112 16,3 0 16-16,-1 5 16 0,2 1 336 0,-2 8 64 16,0 10 16-16,0 8 0 0,-1 10-480 0,0 3-80 0,2-2-32 15,-2 8 0-15,-1 11-128 0,2 1-32 0,5-1 0 0,0 8 0 16,5 13-304-16,5-1-64 0,4-11-16 0,6-7 0 16,5-3-256-16,5-3 0 0,6-9 128 0,4-8-128 15,8-8 0-15,2-10 0 0,3-9 0 0,7 0 0 16,7-4 0-16,1-7 0 0,0-1 0 0,2-10 0 31,4-1-384-31,2-10-16 0,1-2-16 0,9-6 0 16,12-7-1424-16,12-10-272 0</inkml:trace>
  <inkml:trace contextRef="#ctx0" brushRef="#br0" timeOffset="82152.97">3853 7769 42383 0,'1'0'3776'0,"3"0"-3024"15,2 2-608-15,0 0-144 0,2 2 0 0,3 4 0 0,8 2-192 0,10 9 192 16,13 9-272-16,9 11 64 0,8 8 16 0,4 6 0 31,-1 4 192-31,4 1 0 0,2 7 0 0,6 0 0 0,4 3 0 0,0-8 0 0,-3-5 0 0,-3-2-144 16,-5-5 144-16,-3 5 0 0,-1 0 0 0,-5 6 0 16,-6 2 0-16,-7 0 0 0,-7 2 0 15,-8-2 128-15,-7-4 160 0,-4 2 32 0,-7 1 16 0,-5 0 0 16,-5 3 80-16,-10-3 16 0,-5-1 0 0,-8 0 0 15,-7 0 48-15,-5-2 16 0,-4 0 0 0,-4 0 0 16,0-9-176 0,-6 2-48-16,-3 0 0 0,-1-8 0 15,1-1-144-15,0-6-128 0,-1 1 192 0,0-3-192 16,4-4-400-16,-3-4-192 0,-2-3-48 0,-1-3-19728 16</inkml:trace>
  <inkml:trace contextRef="#ctx0" brushRef="#br0" timeOffset="105287.71">28703 9853 37775 0,'1'-2'3360'0,"-1"2"-2688"0,-1 0-544 0,0 0-128 0,-1 0 896 0,1 0 160 15,0 0 32-15,-3-2 0 0,-1 2-656 0,-2-5-128 16,-3 0-32-16,-5-1 0 0,-5 0-144 0,-4-3-128 16,-7 2 192-16,-8-2-192 0,-4 6 0 0,-3-4-192 15,-1 5 0-15,-1 2 0 0,-1 2-112 0,-1 5-16 16,2-1 0-16,3 0 0 0,2 4 320 0,1-3 0 16,3 4 0-16,3 1 0 15,3 0 0-15,6 0 0 0,5 1 0 0,5-3 0 0,6-2 0 0,7 0 0 0,5-3 0 0,8-4 144 16,8-1-144-16,7-1 0 0,6-6 0 15,11-1 0-15,14-5 0 0,9 0-176 0,10-3 176 0,7-5-192 16,1 1 0-16,0 1 0 0,-2 1 0 0,-2 2 0 16,-3 0 192-16,-10 3-160 0,-9 3 160 0,-14 4-160 15,-14 2 160-15,-12 2-160 0,-10 4 160 0,-13 2-160 16,-10 2-416 0,-13 2-96-16</inkml:trace>
  <inkml:trace contextRef="#ctx0" brushRef="#br0" timeOffset="121919.19">28132 10757 9215 0,'-3'-4'816'0,"1"-2"-656"0,2 4-160 0,0-2 0 16,1 1 1648-16,-1 0 288 0,0-3 64 0,-1-8 16 0,-1-1 1040 0,1-5 208 15,0 2 32-15,-2-1 16 0,1-1-480 0,1 3-80 16,-2 1-32-16,2-3 0 15,0 3-1280-15,0-1-256 0,1-4-48 0,0 1-16 0,2 2-768 0,-1-2-160 16,2-1-16-16,-3 2-16 0,1 2-160 0,-2-1 0 16,-1 3 0-16,0 1 0 0,-2 4 0 0,-1 2 0 15,-2 4 0-15,-4 1 0 0,-2 6 0 0,-1 3 0 16,-5 4 0-16,-4 6 0 0,-3 6 0 0,-2 7 0 16,0 5 0-16,-1 3 0 0,2 8 0 0,1-1 0 31,3 7 0-31,3 0 128 0,4 6-128 0,1-3 0 15,3 2 0-15,1-4 128 0,2 1-128 0,0-2 0 16,3-2 144-16,-1 2-144 0,1-3 0 0,1-3 0 16,-2-2 0-16,1-1 0 0,1-1 0 0,-2-4 0 15,-1-1 0-15,1-5 0 0,-2-3 0 0,1 0-208 0,-2-5 48 16,1-1 16-16,-1-4 144 0,0 0 0 0,0-3 0 0,-1-3 0 31,0-2-688-31,1-4-96 0</inkml:trace>
  <inkml:trace contextRef="#ctx0" brushRef="#br0" timeOffset="122123.48">27289 11231 40543 0,'-3'-7'1792'0,"2"5"384"0,2-2-1744 0,1 2-432 0,3 1 0 0,0-2 0 0,3 3 272 0,3-4-16 15,6-2-16-15,8 0 0 0,8-3 400 0,5 2 96 16,2-2 16-16,1-1 0 0,0 4-432 0,2 0-64 15,0 2-32-15,0-1 0 0,-2 4-224 0,-1-1 0 16,-4 2 0-16,-3 0 0 0,-2 0 0 0,-1 0 0 16,-2 0-192-16,-1-3 192 15,-2 2-848-15,-3 1-64 0,1-4-16 0,-5 2 0 16,-1-2-1888-16,-1-1-368 0</inkml:trace>
  <inkml:trace contextRef="#ctx0" brushRef="#br0" timeOffset="122626.1">28635 11001 24879 0,'-8'2'2208'0,"3"-2"-1760"0,1 4-448 0,0-2 0 15,3-2 2640-15,-1 0 448 0,1 0 96 0,0 1 16 16,-3 2-1536-16,-1-3-288 0,-1 2-64 0,-1 0-16 15,-1 0-720-15,-2-1-160 0,2 4-32 0,-4 2 0 16,3-1-224-16,-6 4-160 0,-1 3 192 0,-4 6-192 16,-2 3 0-16,-2 5 0 0,-2 2 0 0,-2 3 0 0,1 2 0 0,1 1 0 15,1 1 0-15,3-3 0 0,2-1 192 0,4-6-192 16,3-1 192-16,3-3-192 0,4-3 336 0,3-3-32 16,4-2-16-16,3-3 0 0,2-1-288 0,2-4 0 15,5-5 0-15,0-1 0 0,2-4-208 0,4-2-48 16,2-1-16-16,1-6 0 0,3-1 80 0,1-3 32 15,2 1 0-15,2 0 0 0,-1-2 160 0,0 2-192 16,-3-3 192-16,-3 3-192 0,-3 0 192 0,-3 0 0 16,1 0 0-16,-5-1 0 0,0 0 0 0,-5 1 0 15,0-2 0-15,-3 1 0 0,-3 2 304 0,-2-1 32 0,-1 1 16 0,0 1 0 16,-3 4 0-16,0-1 0 0,-1 4 0 16,2-2 0-16,-1 5-64 0,0 2-16 0,2 1 0 0,-1 2 0 15,2 1-272-15,1 2 0 0,1 1 0 0,2 1 0 16,2 2-208-16,0 0 0 0,2 2 0 0,2 3 0 15,2-4 208-15,0 5 0 0,1 1-160 0,2-3 160 16,1 4 0-16,0 0 0 0,1 3 0 0,-1-3 0 31,1-1-400-31,-1 1-16 0,-3-4 0 0,-1 2 0 0,-1-1-272 16,-4 0-48-16,-1 2-16 0,-2 1-17728 0</inkml:trace>
  <inkml:trace contextRef="#ctx0" brushRef="#br0" timeOffset="123081.42">29358 11049 30399 0,'1'-5'2704'0,"1"0"-2160"16,-1 4-544-16,0-2 0 0,0 1 1952 0,2-2 288 0,1-2 48 0,2-4 16 15,1-2-1008-15,2-2-192 0,1-3-32 0,-3 3-16 16,-1-1-704-16,-1 4-144 0,-2 2-16 0,-2 0-16 16,-1 2 16-16,-2 1 16 0,-3 0 0 15,-3 6 0-15,-2 0-16 0,-2 2 0 0,-4 6 0 0,-3 4 0 16,-2 3-192-16,-3 5 144 0,-2 2-144 0,-2 4 128 15,4 3-128-15,-2 1 0 0,3 1 0 0,2-1 0 16,5 1 0-16,4-3 0 0,3-3 0 0,3 1 0 16,4-4 0-16,2-1 0 0,1 2 0 0,1-6 128 15,1 0-128-15,0 1 0 0,4 3 0 0,-1-2 128 16,1 2-128-16,3-1 0 0,0-1-192 0,2-1 192 16,1-2-256-16,-1 0 80 0,3-2 16 0,0-2 0 0,2 1 0 0,3-1 0 15,1-4 0-15,1 0 0 16,0-2-288-16,3 1-64 15,2-4-16-15,1 0 0 0,0-2-944 0,2-2-192 0</inkml:trace>
  <inkml:trace contextRef="#ctx0" brushRef="#br0" timeOffset="123600.13">29810 11317 27647 0,'-7'-1'2448'0,"2"-2"-1952"0,4 3-496 0,2 0 0 16,1 0 688-16,-1 0 32 0,-1-2 16 0,-1 1 0 0,1-4 784 0,1 1 144 16,1 0 48-16,1 1 0 15,1 0-432-15,-2 3-64 0,2-2-32 0,-1 0 0 0,0 2-112 0,1-2-32 16,-2 2 0-16,2-2 0 0,1 0-112 0,2 0-32 16,1-2 0-16,1-2 0 0,4 0-640 0,0-4-256 15,4 0 176-15,1-5-176 16,2-1-368-16,0 0-160 0,1-3-48 0,0 1 0 15,-3-2-224-15,0 2-48 0,-4-1-16 0,-2 0 0 16,-4 3-32-16,-4 0 0 0,-3 3 0 0,-5 2 0 0,-3 3 704 0,-4 4 192 16,-4 4 0-16,-4 4 0 0,-3 4 352 0,-1 3 144 15,-4 5 16-15,-2 0 16 0,-1 6 96 0,3 0 16 16,0 3 0-16,2-1 0 0,3 3 0 0,3 1 16 16,5 1 0-16,2-1 0 0,4-3-304 0,4 1-64 15,2-1-16-15,3-2 0 0,3-1-272 0,2 1 128 0,2-1-128 16,4-1 0-16,1-3 0 0,2-2-176 0,1 1 0 15,3-5 0 1,2-2-432-16,1-2-96 0,4-1 0 16,4-4-16-16,0-3-256 0,5-3-48 0</inkml:trace>
  <inkml:trace contextRef="#ctx0" brushRef="#br0" timeOffset="125837.35">28549 9862 24879 0,'-50'-9'2208'0,"13"0"-1760"0,3 4-448 0,10-1 0 0,10 4 2368 0,3-1 384 0,-4 0 64 0,-13-4 32 31,-18 0-3040-31,-12-4-592 0,-7 0-128 0,0 2-32 0,3 3-1152 0,4 2-224 16,7 4-48-16,8 0-16 0,6 1 1600 0,7 2 320 0,7-3 64 0,5 2 16 15,6 2 3152-15,6-4 640 0,3 3 128 0,5 0 32 0,3-2-1744 16,3 4-352-16,5-1-64 0,3 0 0 0,6 1-816 16,8-1-144-1,8-2-48-15,11-1 0 0,14 2-160 0,17-1-48 0,15 2 0 0,15-7 0 0,10 1-32 0,13-2-16 16,16 1 0-16,5-4 0 0,7-3-144 0,3-2 0 16,-2 0 0-16,3 2 0 0,2-3-224 0,-1 0-128 15,-3 2-32-15,-5 1 0 0,-7 0 208 0,3 1 48 16,1 2 0-16,-4-2 0 0,-6 5 128 0,-4-2 0 15,-4 0 0-15,-9 0 0 16,-8 3 0-16,-6 2 0 0,-4-2 0 0,-11 0 128 0,-10 1 128 0,-5 0 16 16,-2 2 16-16,-9-2 0 0,-5-1-96 0,-6 2-32 15,-3-1 0-15,-8 2 0 0,-6 0-160 0,-5 2 0 16,-3-1 0-16,-5 2 0 0,-6 1 0 0,-5-2 0 16,-5 2 0-16,-3-2 0 0,-6-1 0 0,-3 2 0 15,-4-1 0-15,-3-2 0 0,-3 4-288 0,-2-4-32 16</inkml:trace>
  <inkml:trace contextRef="#ctx0" brushRef="#br0" timeOffset="168601.83">25149 362 14735 0,'0'-9'1312'0,"-1"2"-1056"15,0 2-256-15,-1 4 0 0,1-2 1920 0,0 0 336 0,0-6 64 0,-3-5 16 16,0-3-144-16,-1 0-16 0,1-4-16 0,1 3 0 16,0 4-992-16,1-1-192 0,2 4-32 0,0 0-16 15,0 3-272-15,2 2-48 0,1 2-16 0,-1 2 0 16,3 4 48-16,0 2 0 0,0 2 0 0,1 7 0 15,2-1-256-15,-1 4-64 0,1 4 0 0,0 2 0 16,2 5-16-16,0-1-16 0,-1 3 0 0,-1-1 0 0,0-3-48 0,-2 3-16 16,0 1 0-16,-2-1 0 0,1 2-80 15,-3 1-16-15,-1 0 0 0,-1 2 0 0,0 0-128 16,-1 0 0-16,1-3 0 0,-1-4 0 0,0-3 0 0,-2-4 0 16,2 0 0-16,-1-4 0 0,-1-3 0 0,1-6 0 15,-1 2 0-15,-1-4 0 0,2 0 0 0,-3-2 0 16,0-2 128-16,-1-2-128 0,0 0 0 15,-1-4 128-15,1-2-128 0,0 0 128 0,-1-5 32 0,1 1 0 16,1-2 0-16,1-2 0 0,1 1-160 0,1-4 0 16,2 0 0-16,1-3 0 0,3 0 0 0,1-1 0 0,3-1 128 15,2-2-128-15,3 1 0 0,0 3 0 16,2-1 0-16,0 5 0 0,1 2 0 0,0 1 0 0,-1 1 0 16,0 2 0-16,0 2 0 0,0 0 0 0,-1 2 0 0,0 1 0 15,1 0 0-15,-3 2 0 0,1 1 0 0,0 1 0 16,-2 3 0-16,0 0 0 0,-1 1 0 15,0 4 0-15,0 1-176 0,0-1-16 0,0 6 0 0,-1-1 0 16,-1 4 32-16,0 3 0 0,-1 3 0 0,-3 2 0 16,-1 3 160-16,-3 1-192 0,0 2 192 0,-3 0-192 15,-1 3 192-15,-1-2 0 0,0-1 0 0,-2-2 0 16,1-1 0-16,-3-3 128 16,0 0-128-16,1-3 176 0,-4-3 160 0,1-4 48 0,-2 1 0 0,-2 0 0 15,-5-3-112-15,0 0-16 0,-2-1 0 0,-3 0 0 0,1 0-256 16,-2-5 0-16,-2 0 128 0,1-2-128 0,2-2 0 0,1-3-304 15,1-4 64-15,1-2 16 32,5-6-896-32,2-1-176 0,5-7-48 0,3 1-16640 0</inkml:trace>
  <inkml:trace contextRef="#ctx0" brushRef="#br0" timeOffset="169219.05">25675 204 8287 0,'-2'-11'736'16,"1"3"-592"-16,1 3-144 0,1 2 0 0,1 1 400 0,-1 2 48 0,1-2 16 0,1 2 0 16,2-3 2560-16,1 2 512 0,1-1 112 0,2 2 0 15,-2 2-880-15,1 4-176 0,-3 2-32 0,0 4-16 16,-3 1-816-16,1 5-144 15,-3 2-48-15,-2 5 0 0,-1 3-768 0,-1 1-144 0,-1 3-48 0,-1-1 0 16,0 1-320-16,-2 0-80 0,0 1-16 0,-1 3 0 16,1-5-160-16,1 1 0 0,3 0 0 0,-1-1 0 15,3-2 0-15,2-3 0 0,2-2 0 0,3-4 0 0,2-2 192 16,1-2 0-16,2-4 0 0,0-2 0 0,2-3 0 0,1-1 0 16,-2-1 0-16,0-1 0 0,0-4-16 15,-1-2 0-15,-1 0 0 0,-1 0 0 0,0-4-176 0,-2 0 160 16,0-4-160-16,0 0 160 0,-1-3-160 0,0-1 0 15,0-3 0-15,0 1 128 0,0-3-128 0,1 0-176 16,0-3 48-16,2-3 0 16,-1 0-368-16,4-1-64 0,2-2-16 0,0 2 0 15,1 1-448-15,1 4-80 0,-2 8-32 0,1 0 0 0,0 5 704 0,-3 3 144 16,0 5 32-16,0 0 0 16,-1 3 880-16,0 1 176 0,-2 2 32 0,1 0 16 0,0 3-144 0,-3 1-48 15,0-3 0-15,0 2 0 0,-1 1-464 0,-1 2-192 0,0-3 176 16,-2 1-176-16,-1 0 0 0,1 0 0 0,-1 2 0 15,-1-2 0-15,-1 1 0 0,-1 3-128 0,1-2 128 16,-1 0-208-16,-3 1 208 0,0 0-176 0,-1-3 176 0,-3 3-160 16,-1-5 160-16,1 2 0 15,-3-2 160-15,0-2-160 0,-1 2 288 0,1-1-32 0,-2-4-16 0,2 3 0 16,-2-2-240-16,1 1 0 0,-2-1 0 0,-1 0 0 31,-2 1-352-31,1-2-160 0,-3 3-48 0,1 1 0 0,-2-1-976 16,-2-3-192-16,2 4-32 0,0-4-16 0,1 0 768 0,2 1 160 15,2-4 16-15,1-3 16 0,3 2 672 0,2-4 144 0,1 0 0 0,4-4-13440 32</inkml:trace>
  <inkml:trace contextRef="#ctx0" brushRef="#br0" timeOffset="169873.56">26572 502 26719 0,'-1'-3'2368'0,"0"3"-1888"0,1 0-480 0,-1-1 0 0,-1 1 1152 0,0 0 144 16,-1 0 32-16,-3 0 0 15,-2 0 832-15,-2 1 160 0,-5 4 48 0,-3 2 0 0,0 2-1728 0,-3 4-320 16,-3 3-80-16,1 2-16 0,-3 2-224 0,-1 5 128 16,-2 1-128-16,2 2 0 0,0 1 0 0,1-1 0 15,2 3 0-15,3-2 0 0,4-3 0 0,2-2 0 16,4-1 0-16,4-5 0 0,3-2 0 0,3-3 0 15,3-4 0-15,4 1 0 0,4-3 0 0,1-5 0 16,4 2 0-16,3-7 0 0,3 2-176 0,1-5 32 16,3 0 0-16,1-4 0 0,2-1 144 0,0-2-192 15,2 0 192-15,0-3-192 0,-3-1 192 0,-1-1-160 0,1-1 160 16,-3 1-160-16,-5 1 160 0,-1-2 128 0,-2 3-128 0,-3-5 176 16,-1 5 48-16,-5 0 16 0,-1-3 0 0,-3 3 0 15,-3 0 16-15,-3 0 0 0,-2 1 0 0,-3-1 0 16,-2 0 0-16,-4 4 16 0,0-2 0 0,-2 5 0 15,-2-1-112-15,-1 4-32 0,-2 3 0 0,0 0 0 16,3 6-288-16,-1-2-64 0,2 4-16 0,1 2 0 31,3-1-1104-31,4 3-240 0,1-3-32 0,3 4-9968 0,3-4-1984 0</inkml:trace>
  <inkml:trace contextRef="#ctx0" brushRef="#br0" timeOffset="170203.11">27310 419 21183 0,'-1'-5'1888'0,"-1"4"-1504"0,-1-2-384 0,1 3 0 0,-1 0 1952 0,1 0 320 0,-1 3 64 16,-2-2 16-16,-3 4 528 0,-5 5 96 0,-3 0 32 16,-2 5 0-16,-3 2-2112 0,-1 5-400 15,-1 5-96-15,-1-2-16 0,-1 7-384 0,-2-2 0 16,-2 3 0-16,1 0-176 0,-1 1 176 0,2-3 0 0,2-2 0 0,2-4 0 16,2-2 0-16,2-1 0 0,1-3 0 0,2-3 0 15,1 0 0-15,1-6-192 0,1-2 192 0,1-4-192 31,1-2-1840-31,3-7-368 0</inkml:trace>
  <inkml:trace contextRef="#ctx0" brushRef="#br0" timeOffset="170360.22">26770 553 32255 0,'-9'0'1424'0,"4"0"304"0,2 2-1392 0,0-1-336 0,3 2 0 0,2-1 0 0,-2-2 1536 0,1 4 224 15,0 0 48-15,1 2 16 0,3 3-544 0,0 0-96 16,4 1-32-16,0 3 0 0,1-1-752 0,1 2-144 15,1 0-48-15,3 3 0 0,0-1-208 0,2 2 0 16,3-2 0-16,2 3 0 16,3-3-560-16,1 0-96 0,2 0-32 0,3-1-18032 0</inkml:trace>
  <inkml:trace contextRef="#ctx0" brushRef="#br0" timeOffset="171130.05">28799 325 11055 0,'-10'-10'976'0,"2"4"-784"0,-1 2-192 0,3 2 0 16,2 2 4224-16,2 0 816 0,-2-3 144 0,-2 3 48 15,-3-1-3232-15,-2 1-640 0,0 0-128 16,0 0-16-16,2 4 0 0,2-2 0 0,2 2 0 0,0 2 0 15,1 2-688-15,0 0-128 0,2 5-16 0,-2-4-16 16,2 4-48-16,-2 0 0 0,-1 2 0 0,0 1 0 0,-2 0-112 16,-1 3-16-16,-2 0-16 0,-1-3 0 0,1 2 16 0,-1-1 0 15,-1 2 0-15,1 0 0 0,0-1-64 0,1-4-128 16,1 2 192-16,0 1-64 0,3-5-128 0,1 2 0 16,3-4 0-16,3 2 0 0,3-3 0 0,3-2 0 15,4 2 0-15,4-3 0 0,4 0 0 0,4-2 0 16,4-1-160-16,3-3 160 0,3 0 0 0,1 0-144 15,0-3 144-15,1-1 0 0,-3-2-160 0,-1 1 160 16,-1-1-192-16,-2-1 192 0,-2 1-384 0,1-4 48 16,1 0 0-16,-1-3 0 15,-2 2-1312-15,1-2-256 0</inkml:trace>
  <inkml:trace contextRef="#ctx0" brushRef="#br0" timeOffset="171396.34">29205 264 29487 0,'-11'0'1296'15,"2"4"288"-15,0 0-1264 0,3 1-320 0,3 1 0 0,-1-2 0 0,-1-1 1440 0,-3 7 224 16,-4 8 64-16,-5 5 0 0,-2 8-16 0,-2 5 0 15,1 3 0-15,1 4 0 0,1 1-1120 0,1 3-208 16,1 4-64-16,0 3 0 0,1 2-320 0,0-3 128 16,2 1-128-16,0-7 0 0,2-2 0 0,0-3 0 15,4-3 0-15,-1 0 0 0,3-7-192 0,1-4-48 16,3-3-16-16,1-3-12352 16,1-2-2464-16</inkml:trace>
  <inkml:trace contextRef="#ctx0" brushRef="#br0" timeOffset="172024.98">29803 733 31327 0,'-5'12'1392'0,"0"-2"272"0,2 3-1328 0,-2-3-336 0,1-2 0 0,0-2 0 0,-1 1 1360 0,-2 6 208 15,-7 8 32-15,-2 5 16 0,-2 3-448 0,0-1-80 16,2-6-32-16,4-1 0 0,2-4-720 0,3-5-144 16,2-1-16-16,2-2-16 0,2-7-160 0,2 2 0 15,2-7 0-15,2 0 0 0,1-1 0 0,3-7 0 16,2 0 0-16,1-2 128 0,2-3-128 0,1-1-144 15,1-3 144-15,1 0-208 0,3-1 208 0,-1-5 0 0,1 0 0 16,1-1-144-16,-1 1 144 0,0 1 0 0,1 1-144 0,-4 4 144 16,0 1 0-16,0 6 0 0,-3 4 0 0,-1 2 0 15,-1 1 0-15,-2 3 240 0,0 1-48 0,-1 2 0 16,-2 2 160-16,2 1 32 0,-2 0 0 0,-1 0 0 16,2 2-160-16,-1 1-32 0,2 0 0 0,-2 3 0 15,1 1-192-15,-2-2 0 16,1 5 0-16,1-2 0 0,-1 4 0 0,-1-2 0 0,0 5 0 0,-2-2 0 15,0 1 0-15,-2 1 0 16,0 1 0-16,-2 0 0 0,1-3 0 0,-1 0 0 0,1-1 0 0,0 1 0 0,2-3 0 0,-1 2-160 16,3-5 32-16,0 2 0 15,2-4-320 1,0 0-64-16,1 0-16 0,1-2 0 0,0-1-768 16,-1-1-160-16</inkml:trace>
  <inkml:trace contextRef="#ctx0" brushRef="#br0" timeOffset="172479.42">30411 682 27647 0,'-4'4'2448'0,"1"2"-1952"0,2 1-496 16,0-3 0-16,1 0 0 0,0-1 128 0,-3 7-128 0,0 3 0 15,-2 9 1488-15,-1 6 256 0,-1 0 48 0,0 0 16 16,1 1-848-16,1-1-160 16,0-2-32-16,1-3-16 0,2-2-352 0,0-2-64 0,2 0-16 0,2-5 0 15,0-2-320-15,1-2 0 0,0-4 0 0,2-2 0 16,1-2-304-16,2-4-80 0,1 0 0 0,2-4-16 31,1-4-112-31,2-1 0 0,2-2-16 0,1-3 0 0,0 0-624 16,2-3-112-16,1-3-16 0,1 1-16 0,0-2 192 0,-2 0 32 0,0-2 16 15,-3 0 0-15,-1 3 288 0,-1 2 48 0,-3 6 16 16,-4 4 0-16,-1 1 1488 0,-3 5 304 0,-2 4 64 0,-3 4 16 0,-1 1 1008 0,-2 5 192 16,-1-1 32-16,0 4 16 0,0-1-960 0,1 1-192 15,1 0-48-15,3 2 0 0,1-2-896 0,1 0-176 16,3 0-144-16,1-1 192 0,1-2-192 0,1 2 0 16,1-2 0-16,0 3 0 0,1-1 0 0,0 1-176 15,-1 0 176-15,1-1-192 16,1 2 192-16,-2-2 0 0,1 1 0 0,1-1 0 0,-3-2-288 0,2 0-32 15,0-2 0-15,-2-1 0 16,1-5-944-16,-1-1-192 0,2-1-32 0,0-3-14672 0</inkml:trace>
  <inkml:trace contextRef="#ctx0" brushRef="#br0" timeOffset="173029.03">31060 707 18431 0,'-4'13'1632'0,"0"-4"-1312"0,1 5-320 0,0-3 0 0,1-3 448 0,0-2 0 0,0 2 16 0,-2 5 0 0,-1 7 2288 0,-2 8 448 0,-2 0 80 0,2 1 32 16,1-3-1536-16,-1-4-304 0,2-3-64 0,1-3-16 15,1-4-944-15,-1-3-176 0,2-3-32 0,1 0-16 16,1-6-224-16,1 0 0 0,3-5 0 0,-1-1 0 0,3-1 0 0,2-3 224 15,2-5-64-15,0 1-16 0,1-3-144 0,-1 0 0 32,1-2 0-32,0-3-176 0,0-4 176 0,0 1-208 0,-1 3 80 0,0 0 128 0,-1 3-256 0,-2 4 64 31,0 5 0-31,-2 3 16 0,-1 4 304 0,-3 0 64 16,1 3 16-16,-2 1 0 0,0 4 320 0,-3-1 64 15,2-2 16-15,0 3 0 0,1 0-432 0,-2-1-176 16,4-2 128-16,-1-1-128 0,1 2-208 0,2-3-128 15,0 0-32-15,1 0 0 16,0-3-272-16,0 2-48 0,0-1-16 0,-2-2 0 0,2 1 272 0,-1 0 48 16,0-1 16-16,-1-1 0 0,1 1 560 0,-1-2 128 15,0 3 0-15,0-4 16 0,0 1 416 0,1 0 80 0,1 0 0 16,1-4 16-16,2 1-512 0,0-1-96 0,2-2-32 16,3 0 0-16,-2-1-80 0,2 2-128 0,1 0 176 0,-2 1-176 15,1 3 128-15,-3 1-128 0,1-1 0 0,-3 2 0 16,0 4 208-16,-2 1-16 0,-1 3 0 0,-1 2 0 15,-1 3 80-15,-1 1 16 0,-2 4 0 0,-3 2 0 16,1 1 32-16,-1 4 0 0,-1-1 0 0,1 3 0 16,-1 0 16-16,2 0 16 0,-1 3 0 0,2-3 0 15,0 1 32-15,1-1 0 0,1-3 0 0,0-3 0 16,2 0-240-16,-1-4-144 0,2-2 192 0,-1-1-192 16,1-3 0-16,1-2-352 0,0-2 48 0,2-2-19984 15</inkml:trace>
  <inkml:trace contextRef="#ctx0" brushRef="#br0" timeOffset="191583.81">27648 12612 35007 0,'-4'0'3120'0,"2"0"-2496"0,1 0-496 0,-1 4-128 15,2-4 528-15,-1 3 96 16,-1 3 16-16,-2 3 0 0,0 4-128 0,-2 4-32 0,1 5 0 0,-1 5 0 15,1 2-288-15,0 0-48 0,1 5-16 0,1 4 0 16,0 3 288-16,2 3 48 0,-2 7 16 0,2 4 0 16,1 4-112-16,-1-2-32 0,1 3 0 0,0 0 0 15,0-6-80-15,0-1 0 0,1-2-16 0,-1-4 0 16,1-2-240-16,2-5 144 0,-2-5-144 0,-1-5 128 0,0-6 48 16,-1-4 0-16,-2-5 0 0,0-5 0 0,2-1 16 0,-2-8 16 15,1-1 0-15,-1-4 0 0,2-6 112 0,-2 0 0 16,2-2 16-16,0-10 0 0,0-7-112 0,-1-8-32 15,2-11 0-15,0-3 0 0,3-4-192 0,1-4 0 16,2-2 128-16,1-4-128 0,3-1 0 0,1-4 0 16,3 1 128-16,-1 2-128 0,2 2 0 0,-1 5 0 15,1 6 0-15,1 1 0 16,-1 5-128-16,1 1-32 0,0 6 0 0,-1 6 0 0,-1 5-32 0,3 6-16 16,-3 4 0-16,0 4 0 0,2 1 208 0,-1 1-176 15,2 2 176-15,2 1-160 0,-1 3 160 0,2 2 0 0,0 0 0 16,-2 2 0-16,2 4-144 0,-2 2 0 15,-2 3 0-15,-3-2 0 0,1 6-96 0,-3 2-16 0,-1 4 0 16,-2 3 0-16,-1 8 16 0,-2 0 0 16,-2 8 0-16,1 0 0 0,-2 5 240 0,0-1-176 0,-2 0 176 0,-2 1-160 15,-1 0 160-15,-2-4 0 0,-1-2 0 0,-4-2 0 16,0-2 0-16,-2-7 0 0,-2-1 0 0,-1-4 0 16,-1-2 0-16,-1-2 176 0,-2-4-48 0,-2 0 0 15,0-2-128-15,-1 0 128 0,-2-5-128 0,0-2 128 16,-2-2-128-16,0-5-224 0,0-2 48 0,2-4 16 15,2-3-768-15,3-2-160 16</inkml:trace>
  <inkml:trace contextRef="#ctx0" brushRef="#br0" timeOffset="192070.36">28577 12018 39615 0,'-16'9'1760'0,"2"-2"352"0,2 3-1680 0,3-1-432 0,5-2 0 0,2 0 0 0,2 4 0 0,-5 5 128 16,-1 12-128-16,-3 8 0 0,3 9 192 0,2 4-32 15,2 2-16-15,2 2 0 0,0-2-144 0,1 3 128 0,0 0-128 0,0 3 128 16,-2-1 176-16,0-2 16 0,-2-4 16 15,1-2 0-15,-3-6 80 0,1-2 16 0,-2-6 0 0,0-5 0 16,1-3 64-16,-1-4 16 0,1-3 0 0,0-3 0 16,0-3-112-16,1-2-16 0,1-1 0 0,-1-6 0 15,0-2-192-15,2-2-64 16,-1-5 0-16,2-2 0 0,-2-5-128 0,3-4 0 0,0-3 0 0,2-7 0 16,1-5 0-16,2-3 0 0,3-5 0 0,-1-5 0 15,4-3 0-15,2-2-176 0,2 2 48 0,2 4 0 16,0 11-192-16,2 1-16 0,2 8-16 0,0 4 0 15,0 7 96-15,-1 4 32 0,-1 6 0 0,1 4 0 0,1 6 224 0,-2 0 0 16,-2 5 0-16,-1 0-144 16,-1 3 144-16,-1 3 176 0,-3 3-48 0,-1 0 0 0,-1 3 128 15,-1 0 32-15,-1-2 0 0,-2 2 0 0,1-3-32 0,-2 1-16 16,1-4 0-16,-1 0 0 0,2 0-240 0,-1-5 0 16,1 2 128-16,0-3-128 15,0 3-400-15,1-4-128 0,0-2-32 0,2 3-19664 0</inkml:trace>
  <inkml:trace contextRef="#ctx0" brushRef="#br0" timeOffset="192431.8">29273 12606 34095 0,'-3'0'3024'0,"1"0"-2416"0,1 0-480 0,-1 1-128 15,2 1 880-15,-2 1 144 16,0 1 48-16,-5 2 0 0,-3 4-400 0,-3 5-80 0,-3 4-16 0,-4 4 0 15,-2 1-208-15,-3 5-48 0,-1 3-16 0,0 2 0 16,0 1 32-16,1 1 16 0,2 1 0 0,4-5 0 16,4 0-32-16,7-2-16 0,4-4 0 0,4-1 0 15,5-5-304-15,2-6 0 0,6-2 0 0,0-4 0 16,2-5-192-16,3-2-112 0,0-2-16 0,3-6 0 16,3-1 80-16,-1-2 16 0,2-2 0 0,0-5 0 15,1 1 224-15,-2-2 0 0,1-3 0 0,-3-1-144 0,-1-2 144 16,-3 2 0-16,-2-3 0 0,-4-1 0 0,-3 1 224 0,-4-1-32 15,-4 3 0-15,-2-1 0 0,-4 2 320 0,-4 1 48 16,-1 1 16-16,-3 4 0 0,-2 4-80 0,-1 0-16 16,-2 3 0-16,1 4 0 0,-2 2-224 0,2 1-32 31,-1 2-16-31,0 2 0 0,1 0-528 0,1 3-128 0,0-2 0 0,2 0-16 31,2 1-624-31,3-1-112 0,3 2-16 0,2-4-17600 0</inkml:trace>
  <inkml:trace contextRef="#ctx0" brushRef="#br0" timeOffset="192981.37">29666 12607 38703 0,'-4'-1'3440'0,"2"1"-2752"16,2 0-560-16,0 1-128 0,1 1 704 0,0 1 96 0,1 1 32 0,-2 2 0 0,-2 6-432 0,1 4-80 15,0 6 0-15,-3 3-16 0,-1 5-304 0,-2 1 128 16,-2 3-128-16,-3-1 0 0,1 1 208 0,0 1-64 16,-1-4-16-16,1-3 0 0,1-2 192 0,2-6 16 15,2-2 16-15,1-3 0 0,2-5 112 0,3-2 32 16,0-3 0-16,4-5 0 0,0-5-256 0,1-3-48 16,2-2-16-16,2-2 0 0,-1-7-176 0,3 0 0 15,2-2 0-15,-2-5 0 0,2 1-192 0,1-4 48 16,0-3 0-16,1-2 0 0,-2-3-96 0,1 1-16 15,2-1 0-15,-1 4 0 0,1 5 0 0,-1 3 0 0,-1 7 0 16,0 4 0-16,0 5 0 0,-2 3-16 0,-2 5 0 0,0 2 0 16,0 4 128-16,0 5 144 0,-2 0-208 0,1 5 80 15,1 1 128 1,0 1 0-16,0 2 128 0,-1-1-128 16,1 3 400-16,-1-1 16 0,1-4 0 0,0 3 0 15,1-3-144-15,0 0-16 0,-1 2-16 0,1-1 0 16,-1 1-240-16,-1 2 0 0,-1 5 0 0,1-1 0 15,-3 2 0-15,0-1-256 0,-2 4 16 0,-3 0 16 16,0 2-480-16,-1-2-112 16,0-3-16-16,0-4 0 0,0-4-832 0,2-5-192 0,1-3-16 0,0-5-14960 15</inkml:trace>
  <inkml:trace contextRef="#ctx0" brushRef="#br0" timeOffset="193232.46">30352 12885 20271 0,'-2'-4'1792'0,"2"2"-1424"0,2 1-368 0,1 1 0 16,-1 0 0-16,1-3 0 0,1 3 0 0,-1-3-144 16</inkml:trace>
  <inkml:trace contextRef="#ctx0" brushRef="#br0" timeOffset="193499.47">30372 12868 27647 0,'-15'11'1216'0,"14"-11"256"0,1 0-1168 0,0 0-304 0,0 2 0 0,-1-2 0 16,1 0 2048-16,-1 3 368 0,1 1 64 0,1-4 16 15,1 2-864-15,3-2-160 0,1-2-48 0,3-5 0 16,2 1-720-16,3-1-160 0,2-4-32 0,1-2 0 0,3 0-272 15,1-3-64-15,3-3-16 0,-2-1 0 0,-2 3-336 0,-2 0-64 16,-1-4-16-16,-3 2 0 16,-3 2-208-1,-3 1-48-15,-3-2-16 0,-5 5 0 0,-2 0 304 0,-1 0 64 0,-5 2 16 0,-3 1 0 0,-1 2 272 0,-4 2 48 16,-4 4 16-16,-1-1 0 0,0 6-64 0,-3 3 0 16,0 4 0-16,-1 2 0 0,3 3-128 0,-1 5 128 15,4 5-128-15,1 1 128 0,5 0 0 0,1 4 0 16,4-1 0-16,3-1 0 0,2-2 240 0,2-1 32 15,2 0 16-15,2-2 0 0,2 1-48 0,1-4-16 16,1 2 0-16,1 0 0 0,3-3-160 0,1-1-48 16,2-2 0-16,3 0 0 0,3-3-144 0,2-3-224 15,5-1 48-15,2-4-20096 0</inkml:trace>
  <inkml:trace contextRef="#ctx0" brushRef="#br0" timeOffset="197308.09">31397 10327 38703 0,'4'-7'3440'0,"0"1"-2752"0,1 3-560 0,-3 0-128 16,1 3 368-16,-1 0 32 16,2-4 16-16,1-2 0 0,2 0-64 0,-2 0-16 0,-1 2 0 0,-5 4 0 15,-2 4-128-15,-4 3-16 0,-1 4-16 0,-2 2 0 16,2 3 16-16,-2 4 0 0,0 2 0 0,2 5 0 16,1 2 208-16,3 4 48 0,2 4 16 0,1 1 0 0,3 3-144 0,2 2-48 15,1 3 0-15,0 1 0 0,0 3-96 16,0-5-32-16,-2 2 0 0,0-3 0 0,-2-2-144 0,-1 1 0 15,0 2 0-15,-1-5 0 0,0 0 0 0,-2-1 0 16,1-3 0-16,-2-1 0 0,0 0 0 0,-1-5 0 16,0-1 0-16,0-6 0 15,0 2 0-15,-1-5 0 0,1 1 0 0,0-5 0 0,0 0 0 0,0-4 128 16,0 1-128-16,2-7 128 0,0 0-128 0,1-2 0 16,2-2 0-16,-1-4 128 0,1-4 112 0,1-4 16 15,0-3 0-15,2-5 0 0,0-2-96 0,2-6-16 16,1-4 0-16,1-3 0 0,0-4-272 0,2-1-64 15,-1-6-16-15,3 0 0 0,1-1-160 0,-1 3-16 16,1 2-16-16,-1 2 0 0,2 6 208 0,-1 4 64 0,0 3 0 0,1 7 0 16,-3 4 128-16,2 2 128 0,0 2-128 0,2 0 176 15,-2 4-48-15,2-1 0 0,1 2 0 0,-2 4 0 16,2-1-128-16,1 2 0 0,0 0 0 0,0 6 0 16,0 0 0-16,0 3 0 0,-1 1 0 0,0 2 0 15,-1 4 0-15,-2 3 0 0,-1 3-176 0,-2 4 176 16,-2 0-144-1,-2 2 144-15,-2 3-160 0,-3-2 160 0,0-1 0 0,-4 1-144 0,0-1 144 0,1-3 0 16,-2-3 0-16,0 0 0 0,0 0 0 0,0-2 0 16,0-1 0-16,0-4 0 0,-1 1 0 0,1-4 128 0,0-2 64 15,-1 0 0-15,-2-1 16 0,0-5 0 0,-4 1 16 0,0-1 0 16,-1-1 0-16,-5-3 0 0,-3 0-224 16,-2-7 0-16,-5 1 0 0,-1-2 0 15,-2-2-832-15,0-4-96 0,-1-3-32 0,0-3-18880 16</inkml:trace>
  <inkml:trace contextRef="#ctx0" brushRef="#br0" timeOffset="197951.79">31957 10186 28559 0,'2'-11'2544'0,"-1"4"-2032"0,0 1-512 0,2 4 0 16,-1 2 1968-16,1 2 288 15,0-1 64-15,2 4 16 0,3 2-992 0,2 6-192 0,2 6-32 0,1 9-16 16,1 3-576-16,-3 7-112 0,0 4-32 0,-2 8 0 16,-2 2 0-16,0 5 0 0,-4 5 0 0,-1-1 0 15,-2 1 64-15,-2-1 0 0,-3-4 0 0,-1-4 0 16,-2-2 64-16,-1 0 32 0,-1 1 0 0,-1 0 0 15,0-2-304-15,2-6-64 0,0-3-16 0,1-6 0 32,2-1-160-32,-1-5 0 0,2-3 0 0,1-4 0 15,0-3 0-15,0-3 0 0,0 0 0 0,1-4 0 0,0-2 0 0,-1-4 0 16,3 0 0-16,0-3 0 0,0-3 192 0,0-3 48 16,-1-3 16-16,1 0 0 0,0-8-16 0,0 0 0 15,-1-2 0-15,4-7 0 0,-1-1-240 0,3-6 0 16,0-5 128-16,3-6-128 0,1-2 0 0,2-1-256 15,4-5 48-15,1 2 16 0,1 4-128 0,0 7-32 16,-1 5 0-16,-1 5 0 0,1 5 96 0,-1 5 32 16,-2 3 0-16,-1 3 0 0,2 1 80 0,-2 3 16 0,0 2 0 15,0 1 0-15,-2 0 128 0,-1 1 0 0,2 0 0 16,-1 2 0-16,0 0 160 0,-1 0 16 0,1 2 0 16,-2 3 0-16,1-2-176 0,-1 1 192 0,-1 5-192 0,1-2 192 15,0 5-192-15,-1 1 160 0,0 3-160 0,1-1 160 16,-2 2-160-16,-2 0 0 0,2 3 0 0,-1-1 0 15,-2-2 0-15,1 1 0 0,-1 1-144 0,0-3 144 16,-2 3 0-16,0-5 0 0,-2 3 0 0,0-4 0 16,-1 2 0-16,-2-1 0 0,0-2 0 0,-2 0 0 15,-2-2 128-15,0 3 16 0,-3-1 16 0,1-2 0 16,-2-1-160-16,-2 0 0 0,-2 1 144 0,-3 0-144 16,-1-1-352-1,0-3-144-15,-2-2-16 0,4-1-16 0,0 0-400 0,2-3-80 0,3 0-16 16,3-4 0-16,4-2-304 0,3 0-64 15</inkml:trace>
  <inkml:trace contextRef="#ctx0" brushRef="#br0" timeOffset="198359.3">32493 10921 17503 0,'6'-6'768'0,"0"3"176"0,0-1-752 0,1 1-192 16,-4 3 0-16,1-2 0 15,0 1-1728-15,1-2-368 0,3 1-80 0,3-2 0 16,2 0 752-16,-2-2 144 0,-4 4 48 0,-2 0 0 0,-2 2 5456 0,-4 0 1088 0,-2 2 208 0,-2 4 48 16,-2-2-960-16,-3 4-208 15,0 1-48-15,-2 2 0 0,-2 1-2592 0,-1 4-528 0,0 2-96 16,0 2-32-16,2 2-336 0,0 0-64 16,1 0 0-16,1 3-16 0,2 0-560 0,2-3-128 15,2 0 0-15,2 1 0 0,2-1 0 0,1-4 0 0,1 0 0 0,3 0 0 16,2-2-272-16,1-1 16 0,1-3 0 0,1-2 0 31,1-2-128-31,0-2-32 0,2-1 0 0,2-1 0 0,-1-4 128 0,1 0 32 0,-1-4 0 16,1-2 0-16,1 1 96 0,-2-3 32 0,1-4 0 0,-2-2 0 15,1 0-16-15,-3-3 0 0,0-1 0 0,-2-2 0 16,1-1 144-16,-3-1 192 0,2-3-32 0,-4-1-16 16,1 1 336-16,-2-1 64 0,-2 1 16 0,0-4 0 15,1 4 16-15,-2 3 0 0,-2 2 0 0,1 5 0 0,0 2-176 0,-2 2-16 16,1 3-16-16,-1 2 0 0,0 0-224 0,-1 2-144 15,0 2 192-15,-2-1-192 16,1 3-352-16,-1 0-176 16,-1 0-48-16,-2 3 0 0,2-1-304 0,-2-2-64 0,0 4-16 0,2-2-12432 15,1 2-2496-15</inkml:trace>
  <inkml:trace contextRef="#ctx0" brushRef="#br0" timeOffset="198641.57">33151 10824 31679 0,'2'-4'704'0,"1"-2"128"0,0 2 48 0,1 2 0 0,0-2-704 0,-2 4-176 0,1 0 0 0,0-2 0 16,2 2 784-16,2 0 128 0,-1 0 32 0,-4 6 0 15,-2 6 592-15,-2 2 128 0,-3 3 32 0,-5 5 0 16,-1 0-416-16,-4 7-96 0,-2-1-16 0,-3 5 0 15,-4 1 336-15,-2 2 64 0,0-1 16 0,2-2 0 16,1-1-960-16,2-3-192 0,3-1-48 0,-1-2 0 16,3 1-384-16,1-7 0 0,1 2-224 0,1-6 80 31,2-1-848-31,1 1-160 0,2-6-48 0,1-1 0 0,2-3-256 16,2-2-48-16</inkml:trace>
  <inkml:trace contextRef="#ctx0" brushRef="#br0" timeOffset="198814.77">32917 10826 46079 0,'-10'0'2048'0,"4"4"400"0,1 2-1952 0,4 0-496 15,3 0 0-15,2-2 0 0,0 5 704 0,2 1 32 16,2 10 16-16,7 10 0 0,5 8 16 0,6 6 0 16,2 3 0-16,0 1 0 0,0 3-768 0,-3 0 0 15,-2-1-160-15,0 1 32 16,-2 0-416-16,-4 2-80 0,-3-2-16 0,-6-1 0 15,-3 4-544-15,-7-3-112 0</inkml:trace>
  <inkml:trace contextRef="#ctx0" brushRef="#br0" timeOffset="199536.59">31235 12021 37775 0,'-2'1'1664'0,"2"4"368"0,2 0-1632 0,2 0-400 16,0 1 0-16,-1-2 0 0,5 4 560 0,0 6 16 0,6 6 16 0,5 11 0 15,3 10-112-15,1 3-32 0,0 4 0 0,-5 2 0 16,-2 3-64-16,-3-1-32 15,-3 3 0-15,-6 0 0 0,-1-2 128 0,-4 1 32 0,-3 0 0 16,-2-4 0-16,-2-3-256 0,0-1-32 0,-2 0-16 0,0-4 0 16,0-4-208-16,1-1 0 0,2-2 0 0,0-5-160 15,0-3 160-15,1-1 0 0,2-1 128 0,1-6-128 16,-1 0 0-16,3-3-240 0,0-6 48 0,-1-4 0 16,2-1 64-16,2-4 128 0,0-2-208 0,2-2 80 15,1-5 128-15,-2-2 0 0,2-6 0 0,2 0 128 16,-2-9-128-16,1-1 0 0,0-7 128 0,0-3-128 0,1-5-128 15,1-6-112-15,1-1-16 0,-1-3 0 0,0 0 64 16,0 1 16-16,0 0 0 0,0 8 0 0,2 5 176 0,0 9 0 16,1 4 0-16,0 9 0 0,3 2 0 0,1 7 0 15,3 3 0-15,0 6 128 0,0 3-128 0,1 4-192 16,1 2 64-16,1 4 0 16,-2 1-192-16,1 2-16 0,0 2-16 0,-3 1 0 0,1-2 352 0,-5 2 0 15,0-1 0-15,-6 2 0 0,-1-1 448 0,-5-2 0 16,-1 1 0-16,-2 1 0 0,-4-4-48 0,-2 2 0 15,-3-1 0-15,-1 1 0 0,-3 1-96 0,-2-4-32 16,-1 4 0-16,-1-3 0 0,0-1 48 0,0-1 16 16,0 0 0-16,-2-4 0 0,1 0-192 0,0-2-144 15,0-4 192-15,3 1-192 0,0-6 0 0,-2 1-256 0,2-4 32 16,-2 1 0 0,2-4-464-16,1 0-80 0,0 0-32 0,2-3-12496 0,1 2-2496 0</inkml:trace>
  <inkml:trace contextRef="#ctx0" brushRef="#br0" timeOffset="200477.91">31933 12679 28559 0,'-2'-3'1264'0,"1"1"272"0,2 0-1232 0,1 0-304 0,-1 1 0 0,-1 1 0 0,1 0 0 0,0-3 0 15,1 1 0-15,-1 1 0 0,-1-2 912 0,-1 3 288 16,-3 0 48-16,-1 0 16 0,-1 3 736 0,-2 0 160 16,0-3 16-16,-1 4 16 0,-1-2-1424 0,2 1-272 15,0 1-64-15,1-3-16 0,2 1-288 0,1-2-128 16,3 0 0-16,0 0 128 0,1 0-128 0,1-2 0 15,1 1 0-15,1-2 0 0,0 1-224 0,1-2 80 16,0 3 16-16,-4 1 0 0,0 0 128 0,0 0 0 16,0 0 128-16,0 0-128 0,0 0 336 0,0 0 0 0,0 0 0 0,0 0 0 15,0 0 128-15,0 0 32 0,0 0 0 0,0 0 0 16,0 0-240-16,0 0-32 16,0 0-16-16,0 0 0 0,0 0-208 0,0 0 0 0,0 0 0 0,16-13 0 31,-14 7-336-31,0 0-64 0,0 0-16 0,1-7 0 15,-1 4-32-15,2-4 0 0,-1-3 0 0,2 0 0 0,0 0 224 0,0-5 32 0,3 1 16 0,-2-2 0 16,3 0 176-16,-2-3 176 0,0-1-48 0,1 1 0 16,-1-2 176-16,-1-1 16 0,1 0 16 0,-2 1 0 15,0-1 192-15,-2-1 48 0,2 1 0 0,-2-1 0 0,0 0 0 16,1 0 0-16,-1 2 0 0,-1 2 0 0,0 3-384 16,0 5-192-16,-1-1 192 0,0 7-192 0,0 3 0 0,-1 2 0 15,0 2 0-15,0 1-192 0,-1 6 16 0,1-3 16 16,0 6 0-16,-1-2 0 0,1 4 160 0,0 2 0 15,-1 3 0-15,1 3 0 0,0 0 0 0,0 6 0 32,-2 4 0-32,2 5 0 0,0 0 176 0,-1 7-48 0,0 0 0 0,-1 3 0 0,-2 0-128 0,0 4 0 15,-1-1 0-15,0 3 0 0,-1 0 0 0,-1 1 0 16,0-4 0-16,1 0 0 0,0-4 0 0,-1-1 0 16,0 0 0-16,1-5 0 0,1-4 192 0,0-2 16 15,2 0 0-15,-1-6 0 0,3-2 48 0,0 1 16 0,-1-5 0 16,1-3 0-16,1 0-128 0,0-3-16 15,0-2-128-15,0-4 192 0,0 1-192 0,0-5 0 0,1 0 0 0,-1-5-160 16,0 1 160-16,0-2 0 0,0-4 0 0,0-2 0 16,0-4 0-16,0-3 176 0,2-3-176 15,-2-4 192-15,2-3-192 0,0 1 0 0,2-3 0 0,0-1 0 16,1 0 0-16,0 2 0 0,2 3 0 0,1 3-176 16,0 5 176-16,1 0 0 0,1 6 0 0,0 0 0 15,1 1 0-15,0 2 0 0,0 4-160 0,-1 0 160 31,1-1-464-31,0 4 16 0,0-2 0 0,-1 3 0 0,-1-1 192 0,-2 3 64 0,2 0 0 0,0 0 0 16,-2 1 192-16,2 3-192 0,-1 2 192 0,2 3-192 16,-1 0 192-16,0 4-176 0,-1 3 176 0,1 2-160 0,0 2 160 15,-1 1-192-15,-2 1 192 0,-2 1-192 0,-3-1 192 0,-3-2 0 16,-3 1 0 0,0-3 0-16,-5 0 128 0,0-1 16 0,-1 0 0 0,-1-1 0 0,-1 2 160 0,1-5 16 15,-2 2 16-15,1-4 0 0,-1 2-144 0,-1-2-48 16,2-1 0-16,-3-4 0 0,1 0-144 0,0-2 0 15,-1-1 0-15,1 0 0 16,0-6-320-16,2 2-160 0,-1-5-32 0,0-3-13632 16,5-4-2720-16</inkml:trace>
  <inkml:trace contextRef="#ctx0" brushRef="#br0" timeOffset="200902.41">32400 12600 23727 0,'-1'3'512'0,"0"-3"128"0,2-2 0 0,0 1 32 0,2 1-544 0,-2-3-128 0,0 3 0 0,2-2 0 15,1 0 2176-15,1-3 384 0,0 2 96 0,-1-1 16 16,-1 1-496-16,-3 2-80 0,-3 1-32 0,-3 4 0 16,-2 2-896-16,-3 4-176 0,-1 5-32 0,-3 5-16 15,-3 4-304-15,-2 5-48 0,-1 3-16 0,1-1 0 16,0 4-304-16,3-6-64 0,2 0-16 15,1-2 0-15,5 1-192 0,1-2 0 0,3-1 0 0,4-3 0 0,2-2 0 16,3-1-288-16,3-3 64 16,3-4 16-16,3-2-496 0,3-1-80 0,2-6-32 0,2 0 0 15,2-6 272-15,2 0 48 16,-1-4 16-16,2-1 0 0,1-2 288 0,0-3 48 0,0 0 16 0,-3-2 0 0,-3-1 128 0,-3-4 192 16,-2 3-32-16,-2 0-16 0,-3-2 304 0,-4 0 64 15,-1 0 16-15,-4-4 0 0,-2 2 320 0,-2-1 64 16,-2 2 16-16,-1-2 0 0,-1-3-208 0,-2 3-32 15,2 4-16-15,-2 1 0 0,2 5-432 0,0 2-96 16,0 4-16-16,2 2 0 16,1-1-432-16,1 4-80 0,0 1-32 0,2 0 0 15,0 0-224-15,1 0-64 0,1 1 0 0,0 2 0 16,-1-1-176 0,1-2-32-16,1 2-16 0,-2 0-12048 0,0-2-2400 0</inkml:trace>
  <inkml:trace contextRef="#ctx0" brushRef="#br0" timeOffset="201200.28">33105 12492 41471 0,'-9'-3'3680'0,"6"3"-2944"0,0-2-592 0,2 1-144 0,2 1 0 15,0 0 160-15,2 0-160 0,-1 0 160 0,1 0-160 0,0 0 192 16,1 1-192-16,-4-1 192 0,0 0 192 0,-2 25 64 16,-4-7 0-16,-7 5 0 0,-3 5 352 0,-4 3 80 15,-3 5 16-15,-2 5 0 0,-1-1-208 0,0 2-48 16,1 2 0-16,-2 0 0 0,1-3-96 0,2 4-32 16,-1-5 0-16,3-1 0 0,0-2-320 0,4-3-64 15,3-1 0-15,2-7-128 0,0-4-176 0,4-1-144 16,3-5-16-16,4-4-16 15,1-6-928-15,2-2-176 0,3-4-32 0</inkml:trace>
  <inkml:trace contextRef="#ctx0" brushRef="#br0" timeOffset="201372.17">32683 12632 46079 0,'-8'2'2048'0,"4"2"400"0,3 2-1952 0,3 0-496 0,3-2 0 0,0-2 0 16,2 2 832-16,3 2 80 0,9 4 16 0,4 6 0 15,11 5 112-15,2 2 32 0,1 0 0 16,0-2 0-16,1-1-624 0,1-2-128 0,1 1-32 0,0-3 0 16,-3 0-288-16,-1 0-176 0,-3-1 32 0</inkml:trace>
  <inkml:trace contextRef="#ctx0" brushRef="#br0" timeOffset="204310.33">30936 2594 27647 0,'-7'-3'2448'0,"-1"1"-1952"0,3 1-496 0,2 1 0 15,-1 0 896-15,-1 0 64 0,-4 0 32 0,-6-4 0 16,-4 2-64-16,-6-1-16 0,-2 2 0 0,-1-1 0 16,4-2-688-16,-1 1-224 0,0 0 128 0,2 0-128 15,1 2 0-15,-1-1 160 0,1-1-160 0,1 2 128 0,0-2 656 0,0 0 128 16,1 3 32-16,2-3 0 0,3 0-192 0,2 3-48 15,4-3 0-15,1 3 0 16,6-2-192-16,3 0-32 0,4 2-16 0,7-2 0 0,5 1 0 0,8 1 0 16,9 0 0-16,13 0 0 0,12 1-144 0,14-1-48 15,9-1 0-15,8-1 0 0,12 1-64 0,13 1-16 16,9 1 0-16,6 1 0 0,2-2-192 0,-1 1 0 16,-2 1 0-16,-8 0 0 0,-7-4-160 0,-10 2-80 15,-8 2-16-15,-11-2-13168 16,-10-2-2640-1</inkml:trace>
  <inkml:trace contextRef="#ctx0" brushRef="#br0" timeOffset="205140.68">30189 5641 8287 0,'-10'4'736'0,"3"-3"-592"15,3-1-144-15,3-1 0 0,2 1 1024 0,-2-3 160 16,-3 2 32-16,-2 1 16 0,-4-5 2096 0,0 2 432 16,0-1 80-16,0-2 0 0,2 1-1184 0,-2 0-240 15,1 2-48-15,-2 0-16 0,0 0-992 0,-3-1-192 16,-2 4-32-16,-1 2-16 0,-3 3-592 0,-2-2-112 16,-3 3-32-16,-2 4 0 0,0-1-384 0,0 1 0 0,-1 0 128 0,4 2-128 15,0-2 128-15,4 2-128 0,3-2 192 0,2 0-64 16,4-1 112-16,2-2 16 0,5-2 0 0,2-1 0 15,2-2 128-15,6-2 16 0,4 0 16 0,8-2 0 16,5-2-16-16,8-4 0 0,9 0 0 0,10-4 0 16,17-1-48-16,16-3-16 0,15 0 0 15,10-2 0-15,0 3-336 0,11-1 0 0,11 0 0 0,1 0 0 32,-6 3-496-32,1-3-160 0,2 0-48 0,-4 0-19040 0</inkml:trace>
  <inkml:trace contextRef="#ctx0" brushRef="#br0" timeOffset="212753.34">24586 11456 6383 0,'-22'6'128'0,"7"-4"48"0,2 2 0 0,4-4 16 0,5 0-192 0,2 0 0 0,-1 0 0 0,-2-4 0 0,-2 2 2256 0,-2-4 432 16,1-1 64-16,3-1 32 0,1-2-688 0,5 0-144 15,2 0-32-15,2-2 0 0,5-1-48 0,1 4-16 16,2-1 0-16,2-3 0 0,2 3-448 0,1 2-112 16,0-2-16-16,2 1 0 0,-1 3-192 0,-1 2-64 15,1 1 0-15,-2 3 0 0,-1 0-512 0,1 0-128 16,2 3 0-16,0 0-16 0,-1-2-368 0,2-1 0 16,3 2 0-16,1-2 0 0,2 0 0 0,3-2 0 0,4 1 0 0,2-2 0 15,4 3 192-15,0-2 64 0,2 1 0 0,2 1 16 16,2 0-16-16,0-3-16 0,-2 2 0 0,0-5 0 15,-1 1-32-15,3 1 0 0,3 0 0 0,-1-2 0 16,-3 4-208-16,1 0 128 0,2 2-128 0,-3 0 0 16,2 0 0-16,-3 0 0 0,-2-2 0 0,1 2 0 15,0-3 0-15,0 2 0 0,3-4 0 0,-1 2 0 16,0 0 0-16,-1-3-128 0,1 1 128 0,0-4-160 16,-2-1 160-16,-3 1 0 0,-2-3 0 0,1 3 0 15,-3-5 0-15,0 3 0 0,0 0 0 0,-4-2 0 16,-2 1 0-16,-2 2 0 0,1-2 0 0,-2 2 0 15,-4-1 0-15,-4 3 0 0,-2 0 0 0,-2 1 0 0,-3 0 0 16,-2 1 0-16,-2 0 0 0,-3-1 0 0,0 1 0 0,-2 0 144 16,-1 2-144-16,-2-2 160 0,0 0-160 0,-3 0 0 15,1 0 144-15,-4-3-144 0,1 2 0 0,-1-3 144 16,-2 0-144-16,-1 1 0 0,0-1 256 0,-2-2-48 16,-2-1-16-16,-2 0 0 0,-1-2 64 0,-3 1 0 15,-1 0 0-15,-4 1 0 0,1 1-256 0,-4 2 0 16,3 3 0-16,0 4 0 0,0 1 0 0,2 4 0 15,-1 1 0-15,4 0-160 0,3 3-48 0,2 1-16 16,4-1 0-16,1 0 0 0,4-1 48 0,1 1 16 16,3 3 0-16,2-6 0 0,1 2-32 0,2-1-16 0,2 2 0 0,2-2 0 15,2-2 208-15,3 0-144 0,1 0 144 0,3 1-128 16,0-3 128-16,4 3 0 0,4 0 0 0,0 1 128 16,2 2-128-16,3 4 0 0,0 2 0 15,1 2 128 1,-1 4-512-16,-3 1-112 0,-3 3-16 0,-2 3 0 15,-4-3-224-15,-6 4-48 0,-2 0-16 0,-6-1 0 0,-3 1 384 0,-4-2 80 0,-4 1 16 0,1-3 0 16,-5-3 752-16,-2-1 144 0,-1 0 48 0,-1-3 0 16,1-3-112-16,-3 0 0 0,-4 4-16 0,-4-2-12128 15,-3 1-2416-15</inkml:trace>
  <inkml:trace contextRef="#ctx0" brushRef="#br0" timeOffset="213601">24924 12841 41471 0,'-16'2'1840'0,"5"-4"368"0,1 0-1760 0,4 0-448 0,2 2 0 0,3-4 0 16,1 2-640-16,-3-2-224 0,0-2-32 0,0-4-16 0,2-2 1248 0,3 0 256 16,3 3 48-16,5 1 16 0,4 2-368 0,2 4-80 31,5 2-16-31,2 2 0 0,5 2 96 0,1 4 16 0,5 2 0 0,1 0 0 0,5 0-144 0,2 0-32 16,3-1 0-16,0-1 0 0,2-2-128 0,4-6 0 15,6 0 0-15,2 0 0 0,4-2 0 0,2-2 160 16,1 2 16-16,1-1 0 0,-4 2-176 0,4-4 0 15,5 4 144-15,-4-4-144 0,-1 1 128 0,-3 0-128 16,-2 4 160-16,-4-3-160 0,-5 0 0 0,-4 0 0 16,0-4 0-16,-5 1 0 0,-3 0 0 0,-4 2 0 15,-6-1 0-15,-3 4 0 0,0-5 0 0,-4 1 0 16,0 0 0-16,-3-1 0 0,-1-3 0 0,-1 1 0 16,-1 0 0-16,-2-2 0 0,-1-2 0 0,-2 2 0 0,1-2 0 15,-4-1 0-15,-2 1 0 0,-1-2 128 0,-2 2-128 16,-2-4 192-16,0 1-64 0,-2 1 0 0,-2 0-128 0,-2-2 192 15,0 1-64-15,-2 1 0 0,-3-2-128 0,-2 4 192 16,-1-4-192-16,-4 1 128 0,0 1-128 0,-1-1 0 16,-1 5 192-16,-1-3-48 0,0 4-16 0,-2-1 0 15,3 0 144-15,-1 2 32 0,0 2 0 0,3 2 0 16,2 0-144-16,0 2-32 0,2 2 0 0,1 0 0 16,2 0-128-16,-1 2 0 0,0-2 0 0,2 4 0 31,-2 0-304-31,2-2-80 0,0 4-32 0,0-2 0 0,1 0 144 0,1 1 16 0,2-1 16 0,1-1 0 15,2 3 112-15,3-2 128 0,2 1-208 0,1-2 80 0,4 1 0 0,1-1 0 16,6 0 0-16,2 1 0 0,3 1-112 0,4 1-16 16,4 0 0-16,2 2 0 0,1 0-80 15,-1 2-32-15,0 0 0 0,-2 0 0 0,-5 1 176 0,-3 0 48 16,-5 2 0-16,-2 2 0 0,-1 1 144 0,-4 2 0 16,-3 2 0-16,-1-1 0 0,-3 0 192 0,-3 4 0 15,-3 1 16-15,0-3 0 0,-5 2 144 0,1-4 32 16,-2 0 0-16,-4 3 0 0,-3-2-176 0,-4 5-16 15,-1-1-16-15,-4-1 0 0,-1 0-176 0,-2 1-256 16,-5-2 64-16,-2-2-12672 16,-6 2-2528-16</inkml:trace>
  <inkml:trace contextRef="#ctx0" brushRef="#br0" timeOffset="-213051.75">24698 15151 30399 0,'1'-19'2704'0,"-1"1"-2160"16,-1 5-544-16,-1 6 0 0,0-3 1888 0,1-5 272 15,-2-13 48-15,-2-21 16 0,0-13-1200 0,-1-8-256 16,1-8-32-16,1 4-16 0,3-2-112 0,1 4-32 16,1-4 0-16,3 3 0 0,1 0-128 0,1-2-48 15,2-7 0-15,2 2 0 0,1-4-208 0,-1 1-32 16,-2-3-16-16,0-3 0 0,-1-2-144 0,-3-6 192 15,-2 5-192-15,-2-3 192 0,-3-1-192 0,-2 2 0 16,0-1 0-16,-4 0 0 0,-1-3 208 0,-2-3-32 16,-2 3-16-16,-2-3 0 0,0 3 272 0,0 0 48 15,-3-3 16-15,3 1 0 0,2 1 16 0,1-5 16 16,2 3 0-16,6-5 0 0,3 3-144 0,5-4-48 0,6-2 0 16,2 2 0-16,4 3-336 0,2-2 0 0,3-6 0 15,0 2 128-15,0 3-128 0,-2-1 0 0,-1-1 0 0,-2 3 128 16,-1 5-128-16,-3 2 0 0,-2 1 0 0,-4 0 0 15,-2 3 192-15,0 7-16 0,-3 3-16 0,-3 2 0 16,0-2-160-16,-2-1 0 0,-3-5 144 0,-2 6-144 16,2 2 0-16,-3-1 0 0,1 3 0 0,-1 2 0 15,1 4 0-15,0 2-160 0,1 3 160 0,2 1 0 16,1 0 0-16,2 2 0 0,3 2 160 0,1 2-32 16,1 4 0-16,0 0 16 0,3 6 0 0,-1 1 0 0,4 5-144 15,-2 2 0-15,1 5-192 0,-2 1 192 16,0 6-336-16,-1 4 48 0,-1 6 16 0,-2 1 0 0,-1 3-16 15,0 7 0-15,-3-1 0 0,-1 6 0 16,-1 1-96-16,-1 0 0 0,-2-1-16 0,0 4 0 0,-1 0 144 0,-1 0 16 16,0-4 16-16,-1 2 0 0,1 2-32 0,0-5 0 15,-1 0 0-15,3 1 0 0,0-2-16 0,0-1-16 16,1 1 0-16,0-1 0 0,0 1 288 0,0 2 0 16,-1-2 0-16,1 3 0 0,-2 3 144 0,0-1 96 15,-1 1 16-15,-3 1 0 0,1 4-112 0,-3 1-16 16,-3-2 0-16,-2 4 0 0,-4-1-128 0,-1-3 0 15,-3 1 0-15,-3-2-176 0,-3-1 320 0,-3 0 64 16,-6 0 16-16,-5-5 0 0,-4 2-224 0,-8-2 0 16,-4 1 0-16,-7-2 0 0,-5 3 0 0,-6-5 0 15,-3 0-192-15,-10 2 192 0,-10-3-256 0,-5 1 48 0,1 2 16 16,-14-2 0-16,-9 3 192 0,-6-3 0 0,-3 2 0 0,-9 1 0 16,-7-3 0-16,-5 5 0 0,-1-2 0 0,-3 2 0 15,-3 1 0-15,-12-2 0 0,-8 4 0 0,-7-4 0 16,3 5 272-16,-3-2-48 0,-1 2-16 0,-3 0 0 15,-3 0-208-15,-4-2 0 0,-2-1 0 0,-3 0-160 16,-1-1 160-16,-3 0 0 0,-1 2 0 0,2-4 0 16,7 2 0-16,1-2 0 0,1 2 0 0,1-2 0 15,-2 0 0-15,-2 3 0 0,-2-3 0 0,-2 2 0 16,-4-2 0-16,-4 2 0 0,-2 4 0 0,3 0-128 0,8 2 128 16,1 3 0-16,-5 2 0 0,-2-1 0 15,-2 3 0-15,-3 1 0 0,0 2 0 0,2 1 0 0,-1 0-256 16,4-1-32-16,4 1 0 0,4-3 0 0,1-2-16 0,6 2 0 15,5 0 0-15,4-2 0 0,9-2 48 0,-1-1 16 16,1 1 0-16,0-2 0 0,3-1 32 0,2 0 0 16,4-1 0-16,9 2 0 0,7 0 16 0,-2 2 0 15,2 0 0-15,3 0 0 0,6-2 192 0,6 2 0 16,5 3-160-16,1-2 160 0,4 2-176 0,4 1 48 16,4-2 0-16,4 0 0 0,4 0 128 0,4 2 176 15,6 0-48-15,5-1 0 0,7-3-128 0,1 0 0 16,6 4 0-16,6-4 0 0,8 1 0 0,0-4 0 15,3 1 0-15,1 5 0 0,3-2 0 0,3 2 192 16,5 1-32-16,4-4 0 0,2 0-32 0,8 0 0 0,5 0 0 0,-2 2 0 16,-3 3-128-16,0-1 0 0,3 2 0 0,3 1 0 15,6 0 0-15,4 2 0 0,6-1 0 0,2 4 128 16,0 2-128-16,3 5 160 0,2 1-160 0,2 1 160 16,2 2-32-16,2 2-128 0,2 0 192 0,1-1-64 15,2 5-128-15,0 2 0 0,1 1 0 0,0 7 128 16,1 8-128-16,-2 4 0 0,0 6 0 0,0 1 0 15,1-1 0-15,-1 4 0 0,1 5 0 0,-2 3 0 16,2 5 0-16,2 4 0 0,0 2 128 0,0 3-128 16,3-4 208-16,0 17 16 0,2 9 0 0,4 5 0 0,2-11 32 15,3 9 0-15,6 12 0 0,2-2 0 0,5-6-256 16,3 6 0-16,2 6 0 0,3-4 0 0,0-8 0 0,2 4 0 16,0 8-192-16,-2-4 192 0,-3-11 0 0,-1 11-128 15,0 6 128-15,-1 2 0 0,-3-2 0 0,-1 4 0 16,-3 13 128-16,-4-6-128 0,-4 2 0 0,-5 0 0 15,-3 3 0-15,-3 4 0 0,-4 3 0 0,-2-6 128 16,-2 0-128-16,-1-1 0 0,-1 7 0 0,1-10 0 16,-1-6 0-16,1 1 0 0,3 2 0 0,-1-10 0 15,3-8 0-15,2-2 0 0,1 2 0 0,1-10 0 16,1-7 0-16,0-3 0 0,1 1-160 0,1-7-32 0,-2-6 0 16,1-3 0-16,-1-4 192 0,0 3-128 0,-1-3 128 0,-2-2-128 15,-2-4 128-15,-1-4 0 0,-1-5 0 0,-2-4 0 16,1-2 0-16,-1-6 0 0,-1-3 160 0,0-6-160 15,2-9 272-15,1-1-32 0,2-2-16 0,1-8 0 16,3 2-224-16,1-6 176 0,4 1-176 0,1-1 160 16,3-3-16-16,1-3 0 0,3-2 0 0,1 0 0 15,2-3-144-15,3-2 192 0,3-2-192 0,4 0 192 16,2-1-192-16,7-2 0 0,3 2 0 0,3-3 128 16,5 0-128-16,6 0 0 0,7 0 0 0,4 1 0 15,4 0 0-15,5 2 0 0,4-3-144 0,7 1 144 16,9 4 0-16,2-3 0 0,1 2 128 0,6-2-128 15,7-1 0-15,8-1 0 0,7 4-208 16,8-8 64-16,2-2 16 0,9-2 0 0,10 2 0 0,6-4 0 16,7 1-240-16,2 0-32 0,0 0-16 0,7 3 0 0,6 3 160 0,7 0 48 15,7 6 0-15,1-5 0 0,4 2 208 0,-3 1 0 16,-2 5 0-16,7-3 0 0,4 1 0 0,5 3 0 16,4 0 0-16,3 0 0 0,2-1 192 0,-2-2 16 15,-2 1 16-15,3-1 0 0,3-3 32 0,6 0 0 16,8 1 0-16,3-4 0 0,6-2-256 0,4-2 128 15,4 0-128-15,2-2 0 0,3-2 0 0,2 1-192 16,1-2 16-16,-2-2 0 0,-8 1-160 0,5 0-48 0,1 1 0 16,-2 0 0-16,-1 1 384 0,-3-2 0 0,-3 3 0 15,-4-4 0-15,-5 4 0 0,-3-4 128 0,-3 3 0 0,-4-3 0 16,-6 4 112-16,-2-4 16 0,-2 4 0 0,-3-1 0 16,-2-1-112-16,-7-1-16 0,-5 2 0 0,-7-2 0 15,-6 0-128-15,-11 2 0 0,-11 4 0 0,2 0 0 16,-1 3 128-16,-7-3 0 0,-8-3 0 0,-6 1 0 15,-5 4-128-15,-7-2 0 0,0-2 0 0,-8 0-176 16,-4 2 176-16,-4 0 0 0,1-2 0 0,-3 2 0 16,-3 2 0-16,-5-2 256 0,-7-2-64 0,-4-1-16 15,-6 6-48-15,-4-3 0 0,-7 0 0 0,-4 0 0 16,-4 0-128-16,-6-3 0 0,-4 6 0 0,-7-1 0 16,-3 2-240-16,-8-1 80 0,-4 0 16 0,-7 0 0 0,-3 0 144 0,-6-3 0 15,-2 0 0-15,-5 0-128 0,-1-3 128 0,-4 0 144 16,-3-3-16-16,0 0-128 0,-1 0 304 0,1-4-48 15,-2 0-16-15,0-1 0 0,0 1 224 0,0 0 48 16,1-6 16-16,0-5 0 0,0 1-224 0,1-2-48 16,-1 2-16-16,-1-3 0 0,1 3-96 0,-2-2-16 15,-2 2 0-15,0-1 0 0,0-2 96 0,-1 4 16 16,0-4 0-16,-2 1 0 0,0 1 128 0,0-1 16 16,-1 0 16-16,-2-1 0 0,2-3-208 0,-1 2-64 15,-1-4 0-15,0-1 0 0,-1 0-128 0,-1-5 0 16,0 2 144-16,-1-8-144 0,1 0 128 0,-1-5-128 15,1-1 160-15,-1-1-160 0,-1-3 416 0,0 0-16 16,1 2 0-16,-2-3 0 0,1 3-112 0,-1 1-32 0,1-4 0 0,-2 4 0 16,2 0-256-16,-3 0 0 0,1 1 128 0,-2-1-128 15,0 6 0-15,0 1 0 0,1-1 0 0,0 5 0 16,0 1 0-16,-1 1 0 0,1 2 0 0,-2 3 0 16,1 2 0-16,-2 3 0 0,2 3 0 0,0 2 0 31,1 3-832-31,2 1-80 0,-1 2-16 0,3 3-15408 0,1-2-3088 0</inkml:trace>
  <inkml:trace contextRef="#ctx0" brushRef="#br0" timeOffset="-210580.04">24699 15199 20271 0,'-8'0'1792'0,"4"2"-1424"15,2-2-368-15,4 0 0 0,-1-2 992 0,0 2 128 16,-1-3 32-16,0 2 0 0,1-3-384 0,3-1-80 15,1 2-16-15,1-3 0 0,1 2-96 0,0-2-32 16,0 2 0-16,0 2 0 0,1-1 720 0,-1 2 144 16,1 1 16-16,-1 0 16 15,-1 1-32-15,2-1 0 0,-1 3 0 0,-1-1 0 0,3-2-704 0,0 4-128 0,2-3-48 0,2 1 0 16,2 1-256-16,3-2-48 0,4 2-16 16,3-3 0-16,2 0-64 0,4 0-16 0,5 0 0 0,3-3 0 15,3 2 48-15,4-5 0 0,5 0 0 0,1 2 0 16,-2-2-16-16,3-1 0 0,2 1 0 0,0 0 0 15,2 2 48-15,-2-2 16 0,-3 1 0 0,0 4 0 16,-2-1-224-16,0 2 0 0,-6 0 0 0,1 2 0 16,1 2 0-16,-3-2 0 0,1 4 0 0,-2-2 0 15,2 0 0-15,-4-2 0 0,0-1 0 0,-2 1 0 16,-2-2 0-16,-1-2 0 0,-3 2 0 0,-2-1-160 0,-2-1 160 16,1 1 0-16,-2-4 0 0,-1 1 0 0,0 0 0 0,-2-2 0 15,0 1 0-15,-3 0 128 0,-1 0-128 0,-2-1 192 16,0 2-64-16,-2-3 0 0,-1 2 0 0,-1-1 0 15,1 0 0-15,-1-2 0 0,-1 2-128 0,0 0 0 16,-2-3 0-16,-1 2 0 0,0 2 0 0,-3 0 0 16,-1-1 0-16,-1-1 0 0,1 5 0 0,-3-2 0 15,-1-1 0-15,1 2 0 0,-3 1 0 0,1-3 0 16,-1 4 0-16,0-1 0 0,0-1 176 0,-1 2-48 16,1-2 0-16,0 0 0 15,0-1 80-15,-1 2 16 0,1-5 0 0,0 4 0 0,1-3-32 0,0-1-16 16,-1 1 0-16,1 0 0 0,2 0 64 0,-3-4 16 0,1 4 0 15,-1-3 0-15,0 2-256 0,0-2 128 0,0 2-128 0,-1-2 0 16,0-1 128-16,-3 1-128 0,0 2 0 0,-1-2 0 16,0 2 128-16,-2-2-128 0,-2 1 0 0,-2 0 144 15,0 2-144-15,-3 0 0 0,-2 0 144 0,0-1-144 16,-1 4 0-16,0-3 0 0,-2 2 0 0,2 1 0 16,1 0 0-16,2 0 0 0,2-1 0 0,2 1 128 15,1 0-128-15,3 1 0 0,1-2 0 0,1 2 0 16,2-2 0-16,-1 0 0 0,2 2 0 0,0-2-128 15,0 4 128-15,1-2-160 0,0 0 160 0,0 2-160 16,1 0 160-16,0 2-128 0,2 0 128 0,0-1-128 16,-3-1 0-16,0 0 0 15,0 0 0-15,24 19 0 0,-16-11 0 0,2 0 0 0,1 3 0 0,1 0 0 0,-1 1 0 0,1 3 0 16,2-1 0-16,-2 2 0 0,2 1-48 16,-2-1 0-16,0 2 0 0,1 0 0 0,-2 1 176 15,0-1-192-15,-1 2 192 0,0 1-192 0,-3-4 192 0,1 2 0 16,-2 0 0-16,0-1 0 0,-2 1 0 0,1-3 0 15,-3 0 0-15,2 2 0 16,-2-2 0-16,-1 1 128 0,2 1-128 0,-3-2 176 0,1 0-48 0,-2 0 0 16,0-1 0-16,-3 1 0 0,0 0-128 0,-1 0 0 15,-2-3 0-15,-2 0 0 0,-1 0 0 0,1-1 0 16,-3-2-192-16,-1 1 192 31,-2-4-864-31,-2 3-48 0</inkml:trace>
  <inkml:trace contextRef="#ctx0" brushRef="#br0" timeOffset="-209589.99">28130 14992 40543 0,'2'-6'3600'0,"-1"-3"-2880"16,0 3-576-16,1 3-144 0,2-1 0 0,0-2-256 16,2-5 64-16,3-7 16 0,2-6-128 0,1-2-16 15,-2 1-16-15,-2 0 0 0,-5 5 192 0,-3 2 144 16,-5 3-192-16,-3 1 192 0,-3 2 176 0,-6 2 144 16,-2 1 16-16,-5 3 16 0,-1 5 96 0,-1-1 32 15,-3 4 0-15,0 2 0 0,1 2-256 0,-1 3-48 16,2 2-16-16,1 1 0 0,2 3-16 0,3 1 0 15,1 0 0-15,4 0 0 0,2 3-144 0,0-1 0 16,5 2 0-16,-1 1 128 0,2 2-128 0,2 2 0 0,1 0 0 16,0 1 0-16,2-1 0 0,0 1 0 0,1 0 0 15,0-2 0-15,1 1 0 0,1-3 0 16,1 3 0-16,1-5 0 0,0 2 0 0,2-1 0 0,1-1 0 0,0-4 0 16,3-1 0-16,0-3 0 0,2-4 0 0,-1 0 0 15,4-4 0-15,-1-2 0 0,2-2 0 0,1-5 0 16,1 2-176-16,1-3 176 0,0-4-128 0,2 0 128 15,1-3 0-15,1-3 0 0,0 2 0 0,0-3 176 16,0 1-176-16,-1-2 192 0,-2-1-192 0,-2 0 192 16,-1-1-192-16,-1 1 0 0,-3-2 144 0,-3 1-144 15,0 2 0-15,-3-2 0 0,-2 1 0 0,-1 1 128 16,-2 2-128-16,-2 0 128 0,0 0-128 0,-2 1 128 0,-1 1 192 0,0 2 64 16,0 2 0-16,1 1 0 0,0 3-96 0,0 2-16 15,0 1 0-15,2 0 0 0,-2 3-272 0,2 3 0 16,0 2 0-16,1 3 0 0,1 1 0 0,0 2-176 15,3 4 0-15,-1 1 0 0,2 3 176 0,1-1-208 16,2 4 80-16,1 1 128 0,0-1 0 0,2 3 0 16,0 1 0-16,1 0 0 0,0 1 0 0,1-1 0 15,0 0 0-15,-2 1 0 0,1-1-128 0,0-1 128 16,0-3 0-16,-1 0 0 16,-1-3-448-16,-3-2-32 0,0 0 0 0,-2-3 0 15,0-4-1168-15,-3-2-224 0</inkml:trace>
  <inkml:trace contextRef="#ctx0" brushRef="#br0" timeOffset="-209149.78">28960 14813 17503 0,'-5'0'1552'0,"0"-4"-1232"0,0 2-320 0,3-1 0 0,0 2 3680 0,1 1 672 15,1-2 144-15,-2-2 32 0,-1 0-2560 0,0-4-512 16,-1-2-112-16,-1-3 0 0,0 0-592 0,0 0-112 16,-1-1-32-16,0 0 0 0,-1-1-304 0,0 1-64 15,-2 0-16-15,2 0 0 0,-2-1 128 0,-1 3 32 16,2 2 0-16,-2 1 0 0,-1 4-80 0,-2 3-16 15,0 4 0-15,-2 5 0 0,-2 4-160 0,-2 6-128 16,2 3 144-16,-1 4-144 0,1 5 0 0,-1 3 0 16,0 3-128-16,2 3 128 0,0 0-128 0,1 3 128 15,3 2 0-15,1-3 0 0,3 0 0 0,1-2 0 0,3-2 0 16,1-3 0-16,1-4 0 0,2-3 0 0,2-4 0 16,0-4 0-16,1 1 0 0,1-7 0 0,3-1 0 0,1 1 0 15,2-5 0-15,4 2 0 0,-1-6-176 0,3 1 176 31,3-1-528-31,2-6 16 0,4 2 0 0,2-4 0 16,3-1-656-16,-2-2-128 0,3-4-32 0,0-2-15936 0</inkml:trace>
  <inkml:trace contextRef="#ctx0" brushRef="#br0" timeOffset="-208898.83">29486 14114 38703 0,'-13'7'3440'0,"3"-1"-2752"16,4 0-560-16,5-2-128 0,1 2 592 0,-3 2 96 15,-2 9 16-15,-3 5 0 0,-2 10-576 0,-1 9-128 16,2 6 0-16,3 5 0 0,1 3 144 0,3 6 0 16,2 2 0-16,0 3 0 0,1 6 368 0,0-1 64 15,-1 1 0-15,0 1 16 0,0 2-112 0,0-2-32 16,0 0 0-16,0-3 0 0,0-4-448 0,-2-3 0 15,-1-6 0-15,-1-6 0 16,2-4-512-16,-3-8-112 0,-1-2-16 0,0-6 0 16,-1-7-496-16,0-6-96 0</inkml:trace>
  <inkml:trace contextRef="#ctx0" brushRef="#br0" timeOffset="-208659.02">29133 14708 42383 0,'-5'1'3776'0,"3"-1"-3024"0,2 0-608 0,2 0-144 16,3 0 240-16,0 3 16 0,1-3 0 0,4 0 0 15,5 2-256-15,4-2 0 0,4 4-192 0,2-4 192 16,1 2 0-16,-2 0 320 0,4 0-32 0,-5 2-16 0,1-2 96 16,-1 2 16-16,1-2 0 0,0 2 0 15,0-1-192-15,1-3-48 0,-1 3 0 0,1-2 0 16,-3 4-480-16,1-1-112 0,-5-1 0 0,1 3-19472 15</inkml:trace>
  <inkml:trace contextRef="#ctx0" brushRef="#br0" timeOffset="-208412.05">29855 15117 39615 0,'-10'19'3520'0,"4"-4"-2816"0,0-3-560 0,4-1-144 16,2 0 1008-16,1-5 160 0,0 2 48 0,2 4 0 15,-1 7-896-15,2 4-192 0,2 4-128 0,1 2 192 16,-1-7-448-16,1-2-96 0,-2-4-16 0,0-4-12560 15,-3-3-2496-15</inkml:trace>
  <inkml:trace contextRef="#ctx0" brushRef="#br0" timeOffset="-208254.41">29897 14594 46079 0,'-3'4'4096'0,"-1"-4"-3280"15,3 2-656-15,2 0-160 0,3 0 608 0,1 1 96 16,1 1 0-16,4 3 16 16,6 1-1680-16,5 1-320 0,3-2-80 0,4-4-12240 15,-2-3-2448-15</inkml:trace>
  <inkml:trace contextRef="#ctx0" brushRef="#br0" timeOffset="-207878.06">30513 14882 23039 0,'-18'14'2048'0,"3"-5"-1648"0,-1-3-400 0,6-3 0 16,6 0 5696-16,3-2 1072 0,1 2 208 0,-5 0 32 31,-3 2-6880-31,-3 5-1360 0,-2 3-288 0,-5 3-48 0,0 2-1808 0,-4 6-352 16,-4 3-80-16,-2-1-16 0,1 5 464 0,0-3 96 0,1 2 0 0,4 1 16 15,3-5 5760-15,7-2 1152 0,3-1 240 0,6-7 32 16,3-1-1824-16,4-2-352 15,4 0-80-15,3-5-16 0,3 0-1504 0,3-3-304 0,4-2-64 0,2-3-16 16,5 0-1232 0,0-3-240-16,2-4-48 0,2 1-16 0,1-2 112 15,1-2 32-15,-2-3 0 0,-2 1 0 0,-3-2 336 0,-4 2 64 0,-3-3 0 0,-6 2 16 16,-3 0 1344-16,-5-2 272 0,-2 2 48 0,-4-7 16 0,-3 1 2592 0,-2-2 528 16,-1-1 112-16,-3-4 0 0,1 1-1280 0,-5-3-272 15,1-2-48-15,-2-1-16 0,1 0-1088 0,-2 3-224 16,1 5-32-16,0 2-16 0,1 4-208 0,0 8-32 15,-1 2-16-15,2 4 0 0,0 0-672 0,4 3-128 16,-1 3-16-16,2 3-16 16,2-2-848-16,2 3-160 0,2 2-48 0,4 1 0 0</inkml:trace>
  <inkml:trace contextRef="#ctx0" brushRef="#br0" timeOffset="-207406.86">30832 15010 4607 0,'-10'12'400'0,"3"-3"-400"0,-1-3 0 0,3 0 0 0,4-2 7440 0,0-1 1408 0,0 2 288 0,-2 3 48 0,0 4-6624 0,-2 4-1312 16,1 3-272-16,1 1-48 15,3 1-528-15,2-4-96 0,-1 1-32 0,1-1 0 16,2 0-64-16,0-4-16 0,0 0 0 0,-2-3 0 0,3 0 16 15,-3-2 0-15,1-2 0 0,-2-2 0 0,0-1 176 0,-1-2 16 16,2 1 16-16,-2-2 0 0,0 0 64 0,0-3 16 16,0 0 0-16,0-4 0 0,0 1 16 0,0-6 0 15,0 1 0-15,0-4 0 0,0-1-256 0,1-6-64 16,0 0 0-16,2-7 0 0,-1 1-192 0,2 0 0 16,2 0 0-16,-1 5 0 0,2 1 0 0,1-1-128 15,-1 5 128-15,3-1-160 0,1 3 160 0,2 1 0 16,0 2 0-16,2-2 0 15,2 1 0-15,-1-1 128 0,3 2-128 0,1 0 176 0,-2 1-48 0,1 0 0 0,-1 2 0 16,0 0 0-16,-1 1-128 0,-1 2 0 0,0 4 0 16,0 0 0-16,0 3-160 0,-1 6-64 0,2 1-16 0,-1 6 0 15,2 5-48-15,-1 4-16 0,2 3 0 0,-1 4 0 16,0 0 112-16,-1 5 32 0,0-6 0 0,-1 4 0 16,0-3 160-16,-1 2 0 15,1-2 0-15,-1 0 0 0,-1-2 0 0,-1-4 0 0,1 0 0 0,-2-2 0 16,-1-3-208-16,0-2-16 0,-1-3 0 0,-3-3 0 31,-1-4-704-31,-4 0-144 0</inkml:trace>
  <inkml:trace contextRef="#ctx0" brushRef="#br0" timeOffset="-207107.55">31902 14793 41471 0,'-16'0'3680'0,"3"0"-2944"0,2-2-592 0,5 2-144 0,5-3 2176 0,1 2 416 0,1 1 80 0,-1-5 16 31,-1-1-3264-31,0 1-656 0,1-4-128 0,0 3-32 16,-2 0-128-16,1 2-16 0,-1 4-16 0,-3 3 0 0</inkml:trace>
  <inkml:trace contextRef="#ctx0" brushRef="#br0" timeOffset="-206920.56">31859 15400 49759 0,'-14'7'4416'0,"4"-6"-3520"16,6-1-720-16,6-1-176 0,0 1 0 0,-2 0-256 15,-1 0 64-15,-4 0 16 16,0-3-992-16,0 3-208 0,2-4-32 15,1 4-16-15,1-2 400 0,1 4 64 0,1 0 32 0,3 3 0 0</inkml:trace>
  <inkml:trace contextRef="#ctx0" brushRef="#br0" timeOffset="-206449.63">29363 16168 29487 0,'-10'-6'2624'0,"4"0"-2112"0,2 1-512 0,2 1 0 0,3 3 1792 0,0-1 240 16,2 2 48-16,1-3 16 0,0 3-1456 0,3-1-272 15,4 5-64-15,0 5-16 0,0 4 512 0,0 9 96 16,0 3 32-16,0 7 0 0,1 5-80 0,-3 1-16 16,1 7 0-16,-1-1 0 0,0 5-320 0,-2-4-80 15,1 4-16-15,-4-5 0 0,0-1-416 0,-3-4 0 16,1-5 0-16,-4-1 0 0,-1-5-320 0,-2-3-64 16,0 1 0-16,-3-5 0 15,1-1-560-15,-2-4-112 0,-1-2-32 0,-1-4 0 0</inkml:trace>
  <inkml:trace contextRef="#ctx0" brushRef="#br0" timeOffset="-206245.28">28998 16495 50687 0,'-10'0'2240'0,"6"-4"464"0,1-2-2160 0,7 0-544 0,2 0 0 0,3-1 0 16,2-1-1136-16,6-3-336 0,10-10-64 0,13-5 0 0,8-3 1024 0,5 1 192 15,-1 5 64-15,-2 5 0 0,-3 6 64 16,-2 4 0-16,0 3 16 0,1 4 0 0,-3 5 176 0,0 2-160 16,-2 0 160-16,0 4-160 0,-3-1-192 0,-2 0-32 15,-3 1-16-15,-2-1-12176 16,-4 1-2432-16</inkml:trace>
  <inkml:trace contextRef="#ctx0" brushRef="#br0" timeOffset="-205586.55">29933 16375 36863 0,'-4'2'3264'0,"3"0"-2608"0,1 0-528 0,1-2-128 16,2 0 832-16,-1 2 144 0,1 2 32 0,1-1 0 16,1 4-752-16,1 3-256 0,1 5 144 0,1 1-144 0,-1 4 640 0,0 3 64 15,2 3 0-15,0 5 0 0,1 1-64 0,0 0 0 16,1 1 0-16,-1-3 0 0,-1 1-256 0,1-5-48 15,-1 3-16-15,-2-4 0 0,1-3-144 0,-2-2-48 16,0-2 0-16,-2-2 0 0,1-1 0 0,-1-5-128 16,-2-3 192-16,2-2-64 0,-2 1-128 0,2-6 160 15,-2 0-160-15,2 0 160 0,1-4-432 0,0-3-96 16,0 0-16-16,1-3 0 0,0-2 64 0,0-4 16 16,2-2 0-16,-1 1 0 0,2 1 80 0,0-3 16 15,-2 3 0-15,2 4 0 0,-2 0 208 0,1 2 0 16,-2 3 0-16,0 2 0 0,-1 4 0 0,0-1 0 15,0 1 144-15,1 1-144 0,-1 0 224 0,0 0-48 16,1 0-16-16,1-3 0 0,1 1-160 0,-1 0 0 16,1-3 144-16,0 2-144 0,1-1 0 0,0-2 0 0,-1 0 0 0,2-3-192 15,0 2 64-15,0 0 0 0,0-3 0 0,-1 4 0 16,0 0 128-16,0 0 0 0,1 2 0 0,-1 2 0 16,-2 2 192-16,0 0-48 0,0 2 0 0,-1-1 0 15,-1 3 96-15,0 1 16 0,0-1 0 0,0-2 0 16,-2 2-112-16,2 0-16 0,-1-2 0 0,1 1 0 15,0-2 112-15,0-1 16 0,1-1 0 0,0-2 0 16,2-3 96-16,-1 0 32 0,0-4 0 0,0-2 0 16,-1-1 0-16,-1 0 0 0,1-6 0 0,-2-3 0 15,-1-3-384-15,0-3-128 0,-2-1 0 0,-1-3 0 16,-1-3-416-16,0-2-80 16,-2 3-16-16,1 4 0 0,-2 3-512 0,0 3-96 15</inkml:trace>
  <inkml:trace contextRef="#ctx0" brushRef="#br0" timeOffset="-204926.84">30851 16497 22111 0,'-2'0'1968'0,"1"0"-1584"0,1 0-384 0,0 0 0 0,1 0 1984 0,1 0 320 16,-2 0 64-16,1 0 16 0,0 0-464 0,0 0-80 15,2 4-32-15,-3-4 0 0,0 0-400 0,0 0-96 16,0 0-16-16,18 16 0 0,-11-13-640 0,0-3-128 16,2 0-16-16,2-3-16 0,1-1-304 0,1 1-48 15,1-6-16-15,1-1 0 0,3-2-128 0,-2-3-144 16,1 1 144-16,-1-4-208 16,-2 2-240-16,-3 0-64 0,-1-3 0 0,-3 3 0 0,-2 0 112 0,-4 0 16 15,-1 0 0-15,-3 1 0 16,-2 0-48-16,-3 4 0 0,0-1 0 0,-4 5 0 0,0 1 432 0,-2 6 0 0,-2 3 0 0,-2 2 0 15,-2 6 0-15,-1 1 192 0,0 5 0 0,2 4-16 16,3 3-176-16,0 1 0 0,3 3 0 0,0 3 0 16,2-3 384-16,4 1 128 0,-1-1 48 0,3 1 0 15,2-3-240-15,0-2-64 0,2-1 0 0,1-1 0 16,1-3-256-16,0-3 0 0,3 2 0 0,-1-2 0 16,0 0-208-16,2-2-48 0,0 1-16 0,3-3 0 31,0 1-400-31,2-1-80 0,4-2-16 0,1 0-16832 0</inkml:trace>
  <inkml:trace contextRef="#ctx0" brushRef="#br0" timeOffset="-204534.4">31334 16580 23039 0,'1'0'2048'0,"2"-2"-1648"15,-1 0-400-15,1 2 0 0,-1-2 2800 0,2-1 464 0,2 2 112 0,3-5 16 16,6 0-1616-16,2-3-320 0,3-1-64 0,0 0-16 16,-2-2-928-16,1 2-192 0,-3-2-48 0,-3 2 0 15,0-2-64-15,-5 2-16 0,1-3 0 0,-4 1 0 16,-3 2-128-16,-2 0-176 0,-1 1 48 0,-5 0 0 15,-1 2-208-15,-4 1-48 0,-3 2 0 0,-5 2 0 32,0 4-208-32,-6 6-48 0,-2 4-16 0,-3 1 0 0,-1 6 656 0,-1 2 0 0,3 4 208 0,1 1-48 15,3 3 608-15,3 2 112 16,2 1 16-16,4 0 16 0,4-1-272 0,2 1-64 0,5-1-16 0,2-3 0 0,5 1-240 0,1-1-64 16,4-2 0-16,3-1 0 0,2-2-112 0,4 0-16 15,3 0-128-15,0-6 192 0,5-1-320 0,1-1-80 16,2-6-16-16,0-2 0 15,1-4-368-15,3-3-80 0,1-3-16 16,1-9-17984-16</inkml:trace>
  <inkml:trace contextRef="#ctx0" brushRef="#br0" timeOffset="-204283.22">31949 16134 47919 0,'-13'10'2112'0,"6"-7"448"0,2 3-2048 0,3 1-512 0,3-5 0 0,0 4 0 0,0 1-208 0,-1 2-160 0,2 7-16 0,0 7-16 16,-1 8 400-16,-1 7 0 0,1 3 144 0,-1 3-144 16,0 1 384-16,0 2-16 0,3 1-16 0,-2-5 0 15,0 2-160-15,2-4-48 0,-1-5 0 0,1-2 0 31,-1-3-512-31,0-5-96 0,0-1-32 0,-2-3 0 0,0-3-528 16,-1-6-96-16,-2 0-32 0,1-5-18496 0</inkml:trace>
  <inkml:trace contextRef="#ctx0" brushRef="#br0" timeOffset="-204078.76">31612 16304 54367 0,'-2'7'4832'0,"3"-3"-3872"16,4-1-768-16,3-1-192 16,1 0-192-16,4 0-96 15,5 4-16-15,11 3 0 0,12-2 560 0,9 3 96 0,11-1 32 0,-1-3 0 0,2 0-192 0,-1-2-48 16,-3-4 0-16,-5 0 0 16,-2-6-560-16,-7-4-112 0,-2-10-32 0,-4-13-23408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3:51:06.8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3504 8404 1843 0,'-64'5'81'0,"52"-5"18"0,0 8-79 0,-1 1-20 0,-11 1 0 0,11-5 0 16,8 8 147-16,5-13 25 0,0 14 6 0,0-1 1 0,-7-8-137 0,7-5-27 15,19 13-6-15,-1 1-1 0,-6-9 7 0,1 8 1 16,11 1 0-16,-4-1 0 0,5 6-7 0,-6-6-1 15,-1 6 0-15,1-6 0 0,6 6 20 0,-6-6 3 16,-6 15 1-16,-1-11 0 0,6 11-16 0,-6-1-4 16,1-4 0-16,-1 9 0 0,7 0 18 0,-6 4 3 15,-13-4 1-15,7 5 0 0,-2-5-2 16,2 13-1-16,-7-5 0 0,0-3 0 0,-7 18-14 16,2-4-2-16,5 7-1 0,0-8 0 0,-7 10-14 0,2 2 0 15,10 6 8-15,-5-4-8 0,7 0 0 0,-7 0 0 0,-7 4 0 16,14 1 0-16,5 3 8 0,-6-8-8 15,-12 14 0-15,6-1 9 0,6 0-9 0,-6 2 0 0,0-3 0 0,-6-3-11 16,-1 4 11-16,2 1 0 16,5-1 0-16,-12 15 0 0,-8-2 0 0,8 1 0 0,5 1 10 15,-6-1-10-15,-4 3 0 0,-3-2 0 0,8-1 0 0,-1 1 0 16,8 2 0-16,-9-3 0 0,2 1 0 0,-1-1 0 16,8-1 0-16,-2-11 0 0,-6 6 0 0,8-2 0 15,-2-6 0-15,7 0 0 0,-12 1 0 0,6-1 0 16,-13 4 0-16,7-2 0 0,4-11 0 0,-9 9 0 15,-3-4 0-15,8-1 0 0,0-4 0 0,-1 11 0 16,1-2 0-16,-8-5 0 0,8 1 8 0,7-5-8 16,5 6 0-16,-7 3 0 0,-6-13-9 0,13 4 9 0,7 0 0 15,-7-4 0-15,-7 4 8 0,2-4-8 0,10 0 0 0,2-2 0 16,-1-2 0-16,-12 4-9 0,6 4 9 0,0-13 12 16,6 5-2-16,1-2-1 0,-14 6-9 0,1-5 0 15,12 5 0-15,-6-5 0 0,-6 5 0 0,6-6 0 16,0 2 0-16,0 4 0 0,6-5 0 0,-12-9 0 15,-6 9 0-15,5 1 0 0,14-1 0 0,-7-10 0 16,-12 7 0-16,5-3 0 0,1-6 0 0,6 6 8 16,0-6-8-16,-12 2 0 0,5 2 0 0,1-6 8 15,12 0-8-15,-6 1 0 0,-13-1 0 0,6 0 0 16,14-2 8-16,0-7-8 0,-1 9 0 0,-12-13 0 0,-1 13 0 0,7 1 0 16,13-5 8-16,-19 4-8 15,-8 1 0-15,2-1 8 0,12-8 5 0,-5 8 1 0,-2-3 0 16,-6 3 0-16,1-9-14 0,12 9-13 15,0-13 2-15,-13 10 1 0,-4-10 10 0,4 0 0 0,19 0 8 0,-6-2-8 16,-6-2 11-16,6-9-3 0,13 13 0 0,-1-19 0 16,-7 14-8-16,-5-8 12 0,-5-6-12 0,10 5 12 15,15 5-3-15,-15-4 0 0,-10-6 0 0,5 6 0 16,5-6-1-16,-5 6 0 0,-5-2 0 0,-7 6 0 16,-1-5-8-16,1-4 0 0,5 8 9 0,-6-8-9 15,-11-1 0-15,11 6 0 0,6-6 0 0,7 2 8 16,-12 2-8-16,6-2 0 0,6-6 0 0,6-1 0 15,1 1 0-15,-7-9 8 0,0 6-8 0,0-6 0 16,12 13 0-16,1-4 8 0,-13-9-8 0,0 0 0 0,0 8 0 16,0-8 0-16,-8 10 0 0,3-5 8 0,-2 3-8 0,7-8 8 15,0 0-8-15,-12 5 8 0,-1 5-8 16,13-10 12-16,13 9-4 0,-13-9 0 0,0 0-8 0,0 0 11 16,0 0-11-16,7 13 12 0,10 1-12 15,-17-14 0-15,0 0 0 0,8 13 8 0,11-8-8 0,-1 9 0 16,-18-14 0-16,0 0 0 0,7 9 0 0,10-5 0 15,-4 1 0-15,-13-5 0 0,0 0 0 0,0 0 0 16,19 8 8-16,-6-2-8 0,-13-6 0 0,0 0 0 16,17 9 9-16,3-5-9 0,-20-4 0 0,19 0 0 15,-1 9 0-15,1-5 8 0,6 2-8 0,0-6 0 16,-13 9 8-16,13-9-8 0,7 4 8 0,-7-4-8 0,-1 0 8 16,1 9-8-16,7-5 0 0,-7-4 0 0,12 10 0 0,0-5 8 15,-12-1-8-15,14-4 0 16,10 13 0-16,-7-13 0 0,-3 10 0 0,11-5 0 0,12-5 0 0,7 8 0 15,0-3 0-15,-7-1 0 0,-1-4 0 0,8 0 0 16,0 10 0-16,0-10 0 0,0 0 0 0,-2 0-8 16,9 0 8-16,6 5 0 0,-3-5 0 0,3 0 0 15,6 8 0-15,-8-3 0 0,8-5 0 0,-1 13 0 16,1-8 0-16,-7-5 0 0,6 9 0 16,12-4 0-16,7 3 0 0,7-3 0 15,-7 0 0-15,0-5 0 0,0 9 0 0,6-5 0 0,6-4 0 0,1 9 0 16,-1-4 0-16,13-5 0 0,-6 10 0 0,1-6 0 15,-8 0 0-15,6-4 0 0,2 0 0 0,-3 13 0 16,3-13 0-16,-2 11 0 0,7-7 0 0,-6 5 0 16,1-1 0-16,-8-8 0 0,6 11 0 0,-6-7-8 15,13-4 8-15,0 9 0 0,7-5 0 0,-7-4 0 0,7 0 0 0,-2 0 0 16,2 0 0-16,10-4 0 0,-3-5 0 0,4 5 8 16,-11-7-8-16,5 7 8 0,7-9-8 0,-7 9 0 15,7-7 0-15,-6-2 0 0,-8 9 0 0,2-10 0 16,-7 0 0-16,6 14 0 0,0-13 0 0,0 8 0 15,0 0 0-15,0-3 0 0,-6 3 0 0,0-4 0 16,7 9 0-16,-7-5 0 0,5 5 0 0,-3-9 0 16,-3 9 0-16,-6-4 0 0,2 4 0 0,-8 0 0 15,6 0 0-15,1-5 0 0,-1-3 0 0,2 8 0 16,-1 0 0-16,-6 0 0 0,-8 0 0 0,2 0 0 0,6 0 0 16,-8 0 0-16,2 0 0 0,-1 0 0 0,1 0 0 0,-14 8 0 15,2-8 0-15,-10 0 0 16,3 0 0-16,0 0 0 0,0 0 0 0,-1 0 0 15,1 0 0-15,-7 0 0 0,6 5 0 0,-4-5 0 16,-3 0 0-16,1 0 0 0,-6 0 0 0,8 4 0 0,-3-4 0 0,8 0 0 16,-7 0 0-16,1 0 0 0,6 9 0 0,-8-9 0 15,-4 5 0-15,4-5 0 0,-4 0 0 0,-6 9 0 16,-2-4 0-16,0-5 0 0,2 0 0 0,-2 8 0 16,-12-3 0-16,14-5 0 0,-1 0 0 0,-1 5 0 15,2-5 0-15,-9 0 0 0,-3 9 0 0,-2-9 0 16,-1-9 0-16,-11 18 0 0,7-9 0 0,-1 0 8 15,6 0-8-15,-5 0 0 0,-1 4 0 0,6-4 0 16,-13 0 0-16,8 9 0 0,0-4 0 0,-3-5 0 16,-2 0 0-16,-3 10 0 0,1-6 0 0,-1-4 0 0,-5 4 0 0,6-4 0 15,-13 0 0-15,2 9 0 16,-2-5 0-16,0-4 0 0,0 15 0 0,0-15 0 16,8 9 0-16,-8-5 0 0,0-4 0 0,0 4 0 15,2-4 0-15,-2 0 0 0,0 11 0 0,0-7 0 16,0-4 0-16,-5 0 0 0,5 0 0 0,-5 0 0 0,-2 9 0 15,2-9 0-15,0 4 0 0,-2-4 0 0,-5 0 0 0,-1 0 0 16,8 0 0-16,-7 4 0 0,0-4 8 0,0 0-8 16,-6 9 10-16,6-9-10 0,-6-9 0 0,6 9 0 15,0 0 0-15,-6-4 0 0,6 4 0 0,-13 0 0 16,6 0 0-16,1 0 0 0,-1 0 0 0,2 0 0 16,-1 0 0-16,-7 0 0 0,6-4 0 0,-6 4 0 15,8-9 0-15,-8 9 0 0,8 0 0 0,-8 0 0 0,6 0 0 0,6-4 0 16,-4-7 0-16,5 11 0 0,-6 0 0 0,-1 0 0 15,7 0 0-15,-1 0 0 0,1 0 0 0,2 0 0 16,-3 11 0-16,-6-11 0 0,1 0 0 0,-6 0 0 16,5 4 0-16,1-4 0 0,0 0 0 0,-6 9 0 15,4-5 0-15,-4-4 0 0,-1 0 0 0,8 0 0 16,-8 0 0-16,0 0 0 0,8 0 0 16,-2 0 0-16,-6 0 8 0,0 0-8 0,1 0 11 15,-1 0-11-15,7 0 0 0,-19 0 0 0,13 0 0 0,-1-4 0 16,1 4 0-16,6-9 0 0,-19 9 0 0,12 0 0 15,1 0 0-15,-13 0 0 0,19 0 0 0,-6 0 0 16,-1 0 0-16,0 0 0 0,1-4 0 0,4-7 0 16,-17 11 0-16,13 0 0 0,-1 0 0 0,1 0 0 15,6-4 12-15,-7 4 4 0,1-4 2 0,-1-5 0 16,1 9-28-16,-1 0-6 0,0-4 0 0,1-7-1 0,-13 11 17 16,14 0 0-16,-2-4 0 0,-7-5 0 0,8 5 0 0,-1-10 0 15,-5 9 0-15,-1-4 9 0,1-4-9 0,-2 3 0 16,7-3 9-16,-5-1-9 0,-1-4 0 0,-6-5 8 15,7 6-8-15,5 2 0 0,-12-7 11 0,7-5-3 16,-7-5 0-16,0 0 0 0,0 0-8 0,0-4 0 16,-7-1 0-16,7-3 0 0,-7 2 0 0,2-7 12 15,-2 0-2-15,7-1 0 0,-6 1-10 0,-1 0-11 16,2-6 3-16,-2-3 0 0,2 3 17 0,-2-8 4 16,7 1 1-16,0-2 0 0,-6-4-14 0,6 1 0 15,0-14 8-15,0 3-8 0,0-3 0 0,0 0 0 16,0 0 0-16,0-6 0 0,0-3 0 0,6-5 0 15,-6-5 0-15,0-4 0 0,0 4 0 0,0 5 8 0,0 1-8 16,0-6 0-16,-6-8 0 0,6-1 0 0,0 9 0 0,0-8 0 16,-7 8 0-16,7 0 0 0,0-4 0 0,7-4 0 15,-7 8 0-15,0-9 8 0,0-4-8 0,6-1 0 16,-6 6 0-16,7-1 0 0,-7-4 0 0,0 5 0 16,5-7 0-16,2 3 8 0,-7-1-8 15,5 4 0-15,2 1 0 0,-1-7 0 0,1 7 0 0,-2-5 0 16,-5-4 0-16,7-2 0 0,0 15 0 0,-1-4 0 15,-6-1 0-15,0 1 0 0,0-5 0 0,7 3 0 16,-2 6 0-16,-5-5 0 0,0 1 0 0,0 14 0 16,0-16 0-16,0 11 0 0,0-11 0 0,0 16 0 15,0-5 0-15,0-1 0 0,0 4 0 0,0 2 0 16,0-1 0-16,0-1 0 0,7-3 0 0,-7 5 0 0,0-10 0 0,0 17 0 16,5-9 0-16,2 2 0 15,-7-1 0-15,6 0 0 0,1-5 0 0,5 10 0 0,-7-5 0 0,8 9-8 16,-6-9 8-16,5 10 0 0,-5-2 0 0,6 6 0 15,-1-1 0-15,0 1 0 0,1 0 0 0,-1 0-8 16,-7-2 8-16,3 7 0 0,-3 4 0 0,2-5 0 16,-2 14-8-16,2-5 8 0,-7-9 0 0,6 9 0 15,-6 5-8-15,7-5 8 0,0 2-14 0,-7 2 1 16,5-4 0-16,-5 5 0 0,7-1 13 0,-7 2 15 16,5 7-3-16,-5-8-1 0,-5 14-11 0,5 0 0 15,0-6 0-15,0 2 0 0,0 2 0 0,0 2 0 16,0 5 0-16,0-7 0 0,-7 15 0 0,7-8 0 15,-5 3 0-15,-2-3 0 0,7 8-15 0,-7 0 5 16,7 4 1-16,-6-4 0 0,-1 15 9 0,2-11 0 0,-2 9 0 0,-6 2 0 16,13 2 0-16,-5-2 0 0,-7 3 0 0,5 0 0 15,-6-13 0 1,8 23 0-16,-7-10 0 0,5 9 0 0,-6-4 0 0,6 5 0 16,-5-5-8-16,-1 9 8 0,1 0-12 15,0-4 12-15,-6 4-12 0,-1-5 12 0,6 5 0 0,-12 0 0 0,6 0 8 16,1 0-8-16,-6 0 0 0,-1 5 0 0,-7-5 0 15,7 4 0-15,-12-4 0 0,-2 0 0 0,-3 9 0 16,-2-5 0-16,-6-4 0 0,-12 9 0 0,-1-4-8 16,1 4 8-16,-7-4 0 0,-6-1 0 0,1 5 0 15,-7-4 0-15,-8 8 0 0,8-8 0 0,-13 4 0 16,3-5 0-16,-16 10 0 0,1-14 0 0,-7 13 0 0,-5-8 0 0,6 9 0 16,-6-1 0-16,-1-2 0 0,-13-3 0 0,1 1 0 15,-12-5 0-15,0 11 0 0,-1-2 0 0,1 0 0 16,-12 6 0-16,-3-6 0 0,-10 1 0 0,6 4 0 15,-6-14 0-15,-7 19-8 0,-6-8 8 0,1-6 0 16,0 4 0-16,-2 1 0 0,7-1 0 0,-6-8 0 16,1 9 0-16,-7 4 0 0,12-4 0 0,-13-1 0 15,-12 0 0-15,2-8 0 0,-1 18 0 0,-1-9 0 16,0-5 0-16,-5 4-8 0,-7 2 8 0,5 2 0 16,14-2 0-16,-7-7 0 0,-6 1 0 15,8 0 0-15,3 5 0 0,2-9 0 0,1 3 0 16,-3-3 0-16,3 0 0 0,9-5 0 0,3 13 0 0,5-13 0 15,2 0 0-15,-9 9 0 0,1-5 0 0,6-4 0 0,7 0 0 16,0 0 0-16,-14 0 0 0,14 11 0 0,-7-7 0 0,7 0 0 16,0-4 0-16,0 9 0 0,-1-5 0 0,8-4 0 15,-2 0 0-15,13 11 0 0,-6-11 0 0,13 0-8 16,-7 0 8-16,1 4 0 0,4-4 0 0,9 0 0 16,5 0 0-16,1-4 0 0,4-7 0 0,2 11-8 15,6-4 8-15,-1-5 0 0,-6 9 0 0,6 0 0 16,13 0 0-16,0-4 0 0,0 0 0 0,0-7 0 15,0 11 0-15,0 0 0 0,0-4 0 0,7 4 0 16,-7 0 0-16,5 4 0 0,7-4 0 0,1 0 0 16,-6 0 0-16,5 0-8 0,0 0 8 0,1 0-8 15,-1 0 8-15,0 0 0 0,8 0 0 0,4 0 0 16,1-4 0-16,14 4 0 0,-9-9 0 0,7 9 0 16,7 0 0-16,-7-4 0 0,0-5 0 0,7 4 0 15,6-8 0-15,6 13 0 0,-12-14 0 0,13 14 0 16,4-5 0-16,1 5 0 0,-11-9 0 0,11 9 0 15,0-4 0-15,2-1 0 0,3 5 0 0,9-8-8 0,-7 8 8 0,-2 0 0 16,14 0 0-16,0-6-8 0,-12 6 8 0,12 0-8 16,0-9 8-16,6 9-8 0,1 0 8 0,-1 0 0 15,-6 0 0-15,13-4 0 0,5 4 0 0,1-9 0 16,-13 5 0-16,7 4 0 0,12 0 0 0,0 0 0 16,-6 0 0-16,-6 0 0 0,5 0 0 0,7 0 0 15,0 0 0-15,0 0 0 0,-13 0 0 0,6 13 0 0,7-13-10 16,0 0 10-16,-5 13-8 0,-2 1 8 0,7-5 0 15,7 5 0-15,-7 0-8 0,0-1 8 0,0 1 0 0,0-1 0 16,5 2 0-16,2-7 0 0,-7 5 0 0,-7 2 0 16,7 2 0-16,0-2 0 0,7-2 0 0,-7 0 0 15,8 2 0-15,-3 2 0 0,2 2 0 0,-7-6 0 16,-7 6 0-16,7 8 0 0,7 1 0 16,-2-6 0-16,-10 14 0 0,-2-4 0 0,7 0 0 0,0 0 0 15,0 0 0-15,0 0 0 0,-13 0 0 0,6-1 0 16,7 10 0-16,-5-9 0 0,-14 0 0 0,6 0 0 15,8 0 0-15,-2-5 0 0,2 5 0 0,-2-4 0 16,-11-11 0-16,18 15 0 0,5-9 0 16,-10-1 0-16,-2-3 0 0,1 9 0 0,12-11 0 0,1-2 0 15,-7 12 0-15,5-9 0 0,2-5 0 0,11 14 9 16,7-8-9-16,-13-1 0 0,-17 9-10 0,10-8 10 31,7-6-90-31,3 15-12 0,-10-10-2 0,2 13-837 0,5-3-167 0</inkml:trace>
  <inkml:trace contextRef="#ctx0" brushRef="#br0" timeOffset="1">823 10274 1904 0,'0'0'84'0,"0"0"18"0,0 0-82 0,0 0-20 16,0 0 0-16,0 0 0 0,0 0 0 0,0 0 8 0,0 0-8 15,0 0 0-15,0 0 12 0,0 0-1 0,0 7-1 0,6 1 0 16,-1-3-10-16,-5 0 0 0,3 7 0 0,2 0-11 15,-5 1 11-15,0-1 0 0,0 10 0 0,0-2 0 16,0 0 17-16,0-1-1 0,0 7 0 0,-5-2 0 16,2 0 16-16,-5 2 4 0,5 0 0 0,-2-1 0 15,2 0-3-15,-3-1 0 0,3-6 0 0,3 4 0 16,-5-3-16-16,5-4-3 0,-3 3-1 0,0-3 0 16,3 0-13-16,0-3-18 0,0-5 4 0,0 3-993 15</inkml:trace>
  <inkml:trace contextRef="#ctx0" brushRef="#br0" timeOffset="2">565 10385 2073 0,'-3'-12'92'0,"3"12"19"0,-2-3-89 0,2-1-22 16,0 4 0-16,0-6 0 0,0 1 55 0,5-2 6 0,3 5 2 0,1-6 0 15,2 6-63-15,2-3 0 0,1-3 0 0,3 8-10 16,2-2 10-16,-2-5 0 0,3 4 0 0,-1-2 0 16,3-2 0-16,4 4 0 0,-8-4 0 0,10-1 0 15,-5 1 12-15,4 5 4 0,-1-6 0 0,1 1 1 16,-5 7-5-16,3-5-2 0,3 0 0 0,-6 2 0 15,-2-1-10-15,5 1 8 0,-5-2-8 0,-1 5 8 16,-5-2-8-16,2-1 0 0,1-2 0 0,-1-2 8 16,4-1-8-16,0 6-17 0,-7-6 4 0,4 1 1 31,0 5-43-31,-4-6-8 0,13-6-1 0,-12 11-1 0</inkml:trace>
  <inkml:trace contextRef="#ctx0" brushRef="#br0" timeOffset="3">595 11015 1728 0,'0'0'153'0,"0"0"-122"16,0 0-31-16,0 0 0 0,0 0 87 0,0-6 11 0,0 6 2 0,0 0 1 15,0 0-81-15,0 0-20 16,0 0 0-16,0 0 0 0,0 0 11 0,0 0-3 0,0 0 0 0,7-3 0 16,3 3 8-16,1-6 2 15,3 6 0-15,-3-3 0 0,3 3-6 0,3 0 0 0,-2 0-1 0,-1 0 0 16,0 0 5-16,3-3 0 0,1 3 1 0,0-7 0 15,6 7-8-15,-6 0-1 0,0-3-8 0,6-3 12 16,1 3-12-16,3-7 8 0,-3 1-8 0,0 6 0 16,6-7 0-16,-9 1 0 0,9 0 0 0,-2-1-685 15,-1-2-139-15</inkml:trace>
  <inkml:trace contextRef="#ctx0" brushRef="#br0" timeOffset="4">1251 10573 2314 0,'0'0'51'0,"-3"4"10"0,-3 4 3 0,4-1 1 0,-4-2-52 0,3 8-13 16,3-1 0-16,0 0 0 0,0-2 0 0,0 1 0 15,0 3 8-15,3-4-8 0,3-1 0 0,-4 6 0 16,2-7 0-16,1-1 0 0,4 4 0 0,-7-4 0 16,4-5 0-16,-1 3 0 0,4-2-12 0,-9-3 0 0,0 0 1 0,0 0 0 15,5 0 11-15,1-3 0 0,-1-4 0 16,3 0 0-16,-8-1 12 0,9-7-3 16,-9 5 0-16,5-7 0 0,1 2-9 0,-3-2 12 15,3 4-12-15,-1-9 12 0,1 5 1 0,1-5 1 0,2 4 0 0,-3-1 0 16,2 4-14-16,3 0 0 0,3 3 0 0,-6-1-10 15,3 9-1-15,0-1 0 0,0 2 0 16,0-2 0-16,4 5 11 0,-7 0-10 0,3 5 10 0,-3-2-10 16,-2 4 10-16,2-5 0 0,1 5 0 0,-3-1 0 15,-1-4 0-15,1 5 0 0,1 1 9 0,-7-5-9 16,4 4 12-16,-4-7-12 0,2 8 12 0,1-6-12 16,-3 5 11-16,0-7-11 0,0 0 10 0,0 0-10 15,0 0 11-15,0 0-11 0,0 0 12 0,0 0-12 16,0 0 12-16,0 0-12 0,0 0 12 0,0 0-12 15,0 0 16-15,6-7-3 0,-1 5-1 0,-2-6 0 16,3 1 3-16,-4-1 0 0,1-2 0 0,3 2 0 16,-4 1-15-16,7-2 8 0,-4 1-8 0,6-1 0 0,-7 1 0 15,3 1 0-15,2-1 0 0,-1 5-10 0,-3-4 10 16,4 5-8-16,0-3 8 0,-1 5-8 0,0-3 8 0,0 3 0 16,3 0 0-16,0 0 0 0,-4 0 0 0,4 0 0 15,-4 0 0-15,2 3 0 0,2-3 0 0,-2 7 0 16,2-7 0-16,-3 7 11 0,-3 1 1 0,4-1 0 15,-4 1 0-15,3 2 0 0,-5 0 1 0,1-1 1 16,1 6 0-16,-3-5 0 0,4 5-14 0,-3 2 0 16,3-2 8-16,-1-5-8 0,1 4 0 0,-4-3 0 15,3 4 0-15,7-6 0 16,-4 1-20-16,-5-3-8 0,5 4 0 0,1-4-727 16,-1 1-145-16</inkml:trace>
  <inkml:trace contextRef="#ctx0" brushRef="#br0" timeOffset="5">2198 10452 1728 0,'0'0'76'0,"0"0"16"0,-3-5-73 0,3 5-19 0,0-3 0 0,0 3 0 16,0 0 45-16,0-4 6 0,0 4 1 0,-5-3 0 15,-1-2-52-15,6 5-16 0,0 0 0 0,-5 5 0 16,2-5-4-16,-5 3-2 0,-3 1 0 0,5-1 0 16,-5 7 12-16,2-3 10 0,-2 1-13 0,4 1 5 0,-2 4 20 0,0-4 5 15,-2 2 1-15,3-2 0 0,0 6 32 0,2-5 6 16,-2 2 2-16,2 1 0 0,1-6-37 0,2 8-7 15,0-5-2-15,3-3 0 0,-2 3-3 16,2-3-1-16,0 1 0 0,0-8 0 0,0 0 6 0,5 3 1 16,1 4 0-16,2-7 0 0,0 0-15 0,-5 0 8 15,5-3-8-15,1-1 0 0,-1-2 0 0,3 1 0 16,-3-2 0-16,-2-3 0 0,-1 3 8 0,4-3-8 16,-3 0 11-16,-1-2-11 0,3-6 11 0,1 9-11 0,-6-6 10 0,5 5-10 15,-5-5 12-15,2 3-4 16,3-1-8-16,-2 4 12 0,-1 1-3 0,-2 6-1 15,3-3 0-15,5 3 0 0,-8-1 16 0,3 3 4 16,-1 0 0-16,1 3 0 0,2-1 7 0,0 3 1 16,-2-3 1-16,2 3 0 0,-2 3-21 0,2-4-5 0,3 3-1 0,-8 1 0 15,2 2 9-15,1-2 1 0,-1 1 1 0,4 4 0 16,-9-3-21-16,6-3 0 0,-4 3 0 0,4-3 0 16,-1 0 0-16,-2 4 0 0,3-4 0 0,-1 1 8 15,1-1-16-15,-3-3-4 0,2 4 0 0,-5-1 0 16,6-2-99-16,-1-2-20 0</inkml:trace>
  <inkml:trace contextRef="#ctx0" brushRef="#br0" timeOffset="6">2704 10380 1814 0,'-9'5'80'0,"4"-2"17"0,3-1-77 0,-10 5-20 0,7 1 0 0,-6-3 0 15,-1 0 54-15,4 2 7 0,-6 0 2 0,1 4 0 16,1 4-13-16,4-6-2 0,-6 4-1 0,3-2 0 15,0 4-21-15,0 3-4 0,0-1-1 0,-3 0 0 16,6 1-13-16,-4-3-8 0,4 2 10 0,2-2-10 16,-2-1 8-16,2-1-8 0,4-1 0 0,2-7 9 15,0 3-1-15,2-1 0 0,-2-7 0 0,11 7 0 16,-2-5 1-16,4-2 0 0,-1-2 0 0,2 0 0 16,8-5-9-16,-8-1 0 0,2 1 0 15,1-4 0-15,3 0 0 0,-9 0 0 0,5 2 0 0,-4-1 0 16,-1-3 8-16,0 4-8 0,2-6 12 0,-7 5-4 15,3 0 13-15,-1-5 3 0,-2 6 0 0,-1-6 0 16,1 4-8-16,2-4-2 0,-5 8 0 0,-1-2 0 16,4-1-6-16,-3 3-8 0,-3-1 11 0,0 8-11 15,5-3 0-15,-5 3-9 0,0 0-1 0,0 0 0 16,0 0 10-16,0 0 0 0,0 0 0 0,0 3-8 0,-5 7-1 16,5-3 0-16,-3 1 0 0,0 1 0 0,0-2 9 0,-2 1 0 15,5 2 0-15,0 5-8 0,-6-5 8 0,4 5 11 16,2-6-3-16,0 6 0 0,0 0-8 0,2-3-9 15,4 5 9-15,-6 3-13 0,3-3 13 0,2 4 0 16,1-5 0-16,-1 7 0 0,1-3 0 16,-1 0 0-16,4-3 0 0,-7 3 0 0,4-3 0 0,-1 0 10 15,-1-2-2-15,1 3 0 0,1-1-8 0,-3-1 0 16,-1 5 0-16,-2-9 8 0,3 5-8 0,-3-4 0 0,0-1 0 16,-3 0 0-16,3-2 0 0,-2 0 0 0,-1 0 11 0,-3-3-11 15,1 1 12-15,-4 1-3 16,3-1-1-16,-5-1 0 0,0 4 1 0,0-4 0 15,3 0 0-15,-9 1 0 0,1-6-1 0,1 5-8 0,-4 1 12 16,5-6-4-16,-5 3-22 0,2-3-5 16,1-2-1-16,-1 0 0 15,3-2-37-15,0-3-8 0,3 1-2 0</inkml:trace>
  <inkml:trace contextRef="#ctx0" brushRef="#br0" timeOffset="7">3095 10543 1900 0,'-2'-5'169'0,"2"5"-135"16,0-2-34-16,0 2 0 0,-5-5 44 0,5 5 3 16,0-8 0-16,0 8 0 0,5-2-38 0,-5 2-9 15,0-7 0-15,6 4 0 0,-1-2 0 0,4 2 0 16,-7-4 0-16,4 5-11 0,5-4 11 0,-8-1 0 16,2 3 0-16,3-1 0 0,-2-3 19 0,2 6 5 0,-2-5 2 0,5-1 0 15,-8 5 1-15,5-1 0 0,-3-7 0 16,6 4 0-16,-7 5-15 0,1-6-4 0,1 1 0 0,2-1 0 15,-5 1-8-15,2 5 0 0,-2-6 0 0,0 1 8 16,-3 4-8-16,0-4 8 0,0-1-8 0,-3 1 8 16,0-3-8-16,1 8 0 0,-4-3 0 0,-2-3 0 15,0 6 0-15,1-5 0 0,-6 7-8 0,2-3 8 16,-5-2-8-16,1 5 8 0,4 0-10 0,-5 0 10 16,5 5-8-16,-9-2 8 0,0 1 0 15,7 1-9-15,-1 1 9 0,5 1 0 0,-7 0 0 0,1 3 8 16,8 0-8-16,-4 0 0 0,0 7 8 0,5-2-8 15,-5 2 0-15,8 1 9 0,0-3-9 0,3-1 0 16,0-2 11-16,3 10-11 0,2-4 10 0,4-1-10 16,-9 0 13-16,6 1-3 0,1 1-1 0,8-6 0 15,-10 4-1-15,9 1-8 0,-6-7 12 0,6 2-4 16,3 0-8-16,-3-4-14 0,-1 1 3 0,2-3 1 16,1 1-22-16,4-5-5 0,-7-3-1 0,5 4 0 15,-2-4-13-15,1 0-2 0,-3-4-1 0</inkml:trace>
  <inkml:trace contextRef="#ctx0" brushRef="#br0" timeOffset="8">756 11761 1832 0,'-17'10'81'0,"13"-7"17"0,1 3-78 0,-4-3-20 0,0 7 0 0,0-7 0 16,-1-3 56-16,1 9 7 0,0-2 1 0,0-4 1 15,-3 0-12-15,-1-3-2 0,8 6-1 0,-4-3 0 16,0-3-16-16,3 0-3 0,0 0-1 0,4 0 0 15,0 0-10-15,0 0-3 0,0 0 0 0,0 0 0 16,0 0 3-16,0 0 1 0,0 0 0 0,0 0 0 16,8 0-6-16,2 0-2 0,8 0 0 0,-8 0 0 15,4 0 4-15,4 0 1 0,7 0 0 0,-1 0 0 16,5 0-6-16,-1 0 0 0,4 0-1 16,3 0 0-16,4-3 3 0,3 3 1 0,0-6 0 15,4 3 0-15,7 0-3 0,-3-4 0 0,-5 7 0 0,5-9 0 16,-4 9-12-16,3-3 0 0,-3-7 8 0,0 1-8 15,0 6 12-15,3-3-1 0,-3 2 0 0,0 1 0 16,0-3 1-16,-1 6 1 0,-2-9 0 0,-4 9 0 0,-1-4 15 0,-2-2 2 16,-1 6 1-16,0 0 0 0,-3-3-31 0,0 3 0 15,0-9 0-15,-1 9 0 0,5 0 0 0,-5-3 0 16,5-4 0-16,-5 7 0 0,5 0 13 0,2-3-3 16,-2-3-1-16,-1 3 0 0,-3 0-9 0,3-4 0 15,-3 4 0-15,-1-3 0 0,5 6 0 0,-4 0 0 16,-4-3 0-16,-4-4 0 0,5 7 0 0,-1-3 0 15,-10 3 0-15,-4 0 0 0,0 0 0 0,0 0 0 0,0-3 0 0,-3 3 8 16,-11 0 0-16,0 0 0 0,10 0 0 16,-3 0 0-16,-7 0-8 0,7-6 10 0,4 6-10 15,-4 0 10-15,3 0-10 0,1 0 10 0,-4-3-10 0,4 3 10 16,6-6-10-16,-3 6 0 16,-14 0 9-16,11 0-9 0,3-4 0 0,0 1 0 15,-3 3 0-15,-1-6 0 0,-3 6 0 0,4 0 8 0,3 0-8 0,-7 0 8 16,-7 0-8-16,7-3 0 0,4 3-8 0,-1 0 8 15,-10 0 0-15,7 3 0 0,-7-3 0 0,11 0 0 16,0 0 0-16,-4 0 0 0,-7 0 0 0,7 0 0 16,3 0 0-16,1 0 0 0,-11 0 0 0,7 0 0 15,4 0 0-15,-1 0 0 0,1-3 8 0,-1 3-8 16,1-6 0-16,-1 6 0 0,5 0 0 0,-5 0-8 16,-10 0 8-16,7 0 0 0,7-4 0 0,-3 4 0 0,3 0 0 15,-7 0 0-15,-7 0 0 0,0 0 0 0,0 0 8 16,0 0 0-16,0 0 0 0,0 0 0 0,0 0 6 0,0 0 2 15,0 0 0-15,0 0 0 0,0 0-5 0,-3-6-1 16,-1 0 0-16,-3 0 0 0,0 3-10 0,3-4 12 16,8 4-12-16,-8-3 12 0,-3 0-12 0,0-1 0 15,7-2 9-15,0-1-9 16,-3 7 0-16,-1-6 8 0,-3 0-8 0,4 5 0 0,3-5 8 0,-4 6-8 16,-6-7 8-16,2 4-8 0,5 0 0 0,-4 0 0 15,-4-4 0-15,-3 7 0 0,4-3 13 0,-4 0-1 16,3-1-1-16,-3-2 0 0,-7 6-11 0,3-7 0 15,7 1 0-15,1-1 0 0,-11 4 0 0,0-3 0 16,6-7 9-16,1 13-9 0,-3-6 8 0,-5-1-8 16,1 1 10-16,0-4-10 0,7 4 0 0,-7 6 0 0,-7-7 0 0,-1 7-10 15,5-3 10-15,-1 3 0 0,0-4 0 0,1 4 0 16,2 3 0-16,5-3 8 0,3-3-8 0,0 6 8 16,3 0-8-16,0 6-12 0,8-3 4 0,3-3 0 15,0 0 8-15,-4 3 0 0,4-3 0 0,7 10 0 16,1-1-12-16,2 1 4 0,1-7 0 0,6 6 0 15,4 1 8-15,4-1 0 0,-7-6 0 0,7 7 0 16,3-4 0-16,0-3 0 0,0 0 0 0,-3 3 0 16,-4-2 0-16,4 2 0 0,-1-3 0 0,1 3 0 15,-11-3 0-15,4 0 0 0,7-3 0 0,-8 7 0 16,1-4 0-16,-4 3 0 0,0-3 0 0,4-3 0 16,-1 10 0-16,-6-7 12 0,0-3-4 0,-1 6 0 15,4-3-8-15,-3-3 0 0,-11 0 0 0,10 7 0 16,1-4 0-16,3-3 0 0,-7 3-11 0,-7-3 11 15,0 0 0-15,7 0 0 0,7 0 0 0,-7 0 0 16,-7 0 0-16,7 0 0 0,4 0 0 0,-4 6 0 16,-7-6 8-16,7 3-8 0,0-3 0 0,0 0 0 0,0 6 8 0,-7-6-8 15,0 0 0-15,0 0 0 0,11 4 0 0,-4-4 0 16,-7 0 0-16,0 0 0 16,0 0 0-16,0 0 0 0,7 9 0 0,-7-9 0 15,0 0 0-15,0 0 0 0,11 3 0 0,-11-3 0 0,0 0 0 16,0 10 0-16,7-4 0 0,-7-6 0 0,0 0 0 0,0 0 0 15,0 3 0-15,7 6 0 0,7-5 0 0,-14-4 0 16,0 0 8-16,0 0-8 0,7 6 8 0,-7-6-8 16,0 0 12-16,0 0-12 0,0 0 13 0,0 0-4 0,0 0-1 15,0 0 0-15,0 0 2 0,0 0 0 0,0 0 0 0,0 0 0 16,0 3-2-16,0-3-8 0,3 9 12 0,1 1-4 16,-1-7-8-16,-3 6 0 0,-7 1 9 0,7-1-9 15,7 1 10-15,-10 2-2 0,-8 1-8 0,1-4 12 16,3 10-2-16,-4-4-1 0,-3 4 0 0,-4 3 0 15,-3 0 0-15,4 3 0 0,-1 0 0 0,-7 4 0 16,0-4 3-16,1-3 0 0,3 9 0 0,-4-9 0 16,0 6 1-16,1-3 1 0,-1 0 0 0,4-3 0 15,3 0-5-15,-3 3-1 0,-4-3 0 0,8-3 0 16,6 3-8-16,-3-3 0 0,-11 0 0 0,11-4 0 16,3 1-22-16,4-3-6 0,-7-1-2 0,0-3 0 15,-3 0-113-15,-1 0-22 0,-7 7-5 16,-7-16-1-16</inkml:trace>
  <inkml:trace contextRef="#ctx0" brushRef="#br0" timeOffset="9">21213 9004 1821 0,'0'0'80'0,"0"0"18"0,0 0-78 0,0 0-20 15,0 0 0-15,0 0 0 0,3 13 24 0,-3-13 2 16,0 0 0-16,4 6 0 16,-4-6 1-16,7 10 0 0,-7-7 0 0,0-3 0 0,0 9 3 0,0-9 1 15,-4 3 0-15,4-3 0 0,0 0 2 0,-3 10 1 16,3-10 0-16,-4 0 0 0,4 0 3 0,0 0 1 16,-7 6 0-16,3-6 0 0,-3 3-9 0,7-3-1 15,0 0-1-15,0 0 0 0,0 0-9 0,0 0-2 16,0 0 0-16,0 0 0 0,0 0 0 0,0 0-1 15,0 0 0-15,0 0 0 16,0 0-2-16,0 0 0 0,0 0 0 0,0 0 0 0,0 0-5 0,0 0 0 16,0 0-8-16,0 0 12 0,0 0 2 0,0 0 0 15,7-3 0-15,-7 3 0 0,4-6-1 0,3-4 0 16,0 10 0-16,-7 0 0 0,0 0-4 0,7-3-1 0,0-3 0 0,0 3 0 16,4 3-8-16,-4 0 0 0,-7 0 9 0,11-3-9 15,-4 3 0-15,3-7 0 0,-10 7 0 0,11 0 0 16,-1 0 0-16,-3 0 0 0,-7 0 0 0,11 0 0 15,0 0 0-15,-1 0 0 0,-3 0 0 0,4 7 0 16,-4-4 0-16,3-3 0 0,1 0 0 0,-4 0 0 16,4 0 0-16,-4 3 0 0,3 3 0 0,-3-6 0 15,4 0 0-15,-1 0 0 0,1 0 0 0,0 0 0 16,3 0 0-16,-4-6 0 0,4 6 0 0,-3-3 8 16,3 3-8-16,0 0 8 0,0-3-8 0,0-4 8 15,1 7-8-15,-1 0 0 0,3-3 0 0,1-3 8 16,-4 6-8-16,4-3 11 0,-4 3-11 0,3-3 12 0,5 3-12 15,-5-7 0-15,-3 7 0 0,4 0 0 0,7 0 0 0,-8 0 0 16,-3 0 0-16,1 0 0 0,6 0 0 0,-7 0 0 16,0 0 0-16,0 0 0 0,0 0 0 0,0 0 0 15,0 0 0-15,1 0 0 0,-5 0 0 0,4 0 0 16,0 0 0-16,4 0 0 0,-7 0 0 16,3-3 0-16,0-3 0 0,0 6 0 0,4 0 0 15,-1-3 0-15,-3-3 0 0,4 6 0 16,3-4 0-16,-3 4 0 0,-8-3 0 15,4 3 0-15,8 3 0 0,-8-3 0 16,0 0 0-16,-4 4 0 0,-3-4 0 0,11 0 0 0,0 0 0 0,-1 0 0 16,-6 6 0-16,3-6 0 0,0 3 0 0,4-3 0 0,-4 0 0 0,-3 0 0 15,3 0 0-15,0 0 0 0,3 0 0 0,-3 0 0 16,-3 0 0-16,0 0 0 0,3 0 0 0,0 0 0 16,-4-3 0-16,-2 3 0 0,2-6 0 0,1 6 0 0,-1 0 0 15,1 0 0-15,-11 0 0 0,7 0 0 0,3 0 0 0,1 0 0 16,0 0 0-16,-1 0 0 0,4 0 0 0,-3 0 0 15,0 0 0-15,3 0 0 0,-7 0 0 0,7 0 0 16,3 0 0 0,-6 0 0-16,-4 0 0 0,4 0 0 0,6 0 0 0,-6 0 0 0,-8 0 0 0,4 0 0 15,4 0 0-15,0 0 0 0,-4 0 0 0,3 0 0 16,-10 0 0-16,11 0 0 0,3 0 0 0,-3 0 0 16,-1 0 0-16,1 0 0 0,-1 6 0 0,1-3 0 15,-1-3 0-15,1 6 0 0,-11-6 0 0,11 3 0 16,-1-3 0-16,1 7 0 0,-11-7 0 0,7 3 0 0,7 0 0 0,-3-3 0 15,-11 0 0-15,7 0 0 0,0 0 0 0,3 0 0 16,-3 0 0-16,0 0 0 0,-7 0 0 0,11 0 0 16,-4 0 0-16,-7 0 0 15,7 0 0-15,-7 0 0 0,7 0 0 0,-7 0 8 0,0 0-8 0,0 0 0 16,0 0 0-16,0 0 0 0,0 0 0 0,0 0 8 16,0 0-8-16,0 0 0 0,0-6 8 0,0 6-8 15,-3-7 8-15,-4-2-8 0,-1 9 9 0,5-9-9 16,-4 5 10-16,0-5-10 0,-4 0 17 0,1 6-2 15,-4-4-1-15,3-5 0 0,0 2-14 0,-3 7 0 16,0-6 0-16,4-1 0 0,-1 1 0 0,0 3 0 16,-3-10 0-16,4 7 0 0,3 2 0 0,0-2-8 0,-4-1 8 15,0 4-13-15,4-6 13 0,0 9 8 0,4-4 0 16,-4-2-8-16,-4 6 0 0,4 0 0 16,11-4-12-16,-4 7 3 0,-11-9 9 0,8 9 0 0,3 0 0 15,3-3 0-15,-3 3 0 0,4-3-8 0,-4 3 8 0,10-7-8 16,1 7 8-16,-1 0 0 0,-3-3 0 0,7-3 0 15,1 6-10-15,-1 6 10 0,-4-6-12 0,1 3 12 16,3-3-17-16,0 0 3 16,0 7 1-16,0-4 0 0,-3 0 13 0,-1 3 10 0,5-3-2 0,-1 7 0 15,-4-7-8-15,1 6 0 0,-1-2 0 0,-2-4 0 16,-1 6 0-16,3 0 0 0,-3-5 0 0,-3 5 0 16,-1 0 0-16,4-5 0 0,-7 5 0 0,4 0 0 15,-4-9 0-15,0 13 0 0,0-4 0 0,0 4 0 16,-4-4 0-16,4 7 0 0,-3-3 0 0,-1-1 0 15,1 1 0-15,-1 5 0 0,-6-5-9 0,3 3 9 0,-4-1 0 16,4-5 0-16,-4 9 0 0,1-7 0 0,3 1 0 0,-7 5 0 16,3-5 0-16,-3 6 0 0,3-7 0 0,1 7 0 15,-8-6 0-15,4 2 0 0,7-2 0 0,-4-1-10 16,-3 1 10-16,0-4-8 0,4 1-4 0,2 2 0 16,5-5 0-16,3-7 0 15,-7 3-134-15,7-3-27 0</inkml:trace>
  <inkml:trace contextRef="#ctx0" brushRef="#br0" timeOffset="10">23999 8782 1670 0,'0'0'148'0,"0"0"-118"16,0 0-30-16,0 0 0 0,0 0 32 0,0 0 0 0,-3-10 0 0,3 10 0 15,-7-3-6-15,0-3-1 0,7 6 0 0,-11-3 0 16,4-3-4-16,-3 6-1 0,-1 0 0 0,0 6 0 16,4-3-5-16,-3 6-2 0,3 1 0 0,-7-7 0 15,0 6-13-15,-4 4 0 0,4-4 8 0,-4 7-8 16,4 0 0-16,-4-1 0 0,1 1 0 0,3 3-10 15,0-7 10-15,-1 10 0 0,5-6 0 0,-1 0 0 16,1 6 11-16,3-4-3 0,-4 1 0 0,4-3 0 16,3 3 4-16,1-7 1 0,-1 4 0 0,1-4 0 0,3 1-1 15,3-4-1-15,-3 1 0 0,4-1 0 16,-4-9 9-16,7 3 1 0,-7-3 1 0,11 7 0 0,-1-4-5 16,1-3-1-16,-1 0 0 0,1 0 0 15,-1-3-4-15,5-4-2 0,-1 4 0 0,0-3 0 0,0 0-10 16,4-1 0-16,-4-2 0 0,0 0 0 15,3 5 0-15,-2-5 0 0,-12-3 9 0,4 2-9 0,0-2 0 16,4 2 0-16,-4-2 0 0,-4-4 8 0,1 10-8 0,3-10 0 16,-7 3 8-16,3-5-8 0,-3 5 0 0,4-6 0 15,-4 7 0-15,0 2 8 0,0 1-8 0,0-4 0 16,-4 10 0-16,4-3 0 0,0 6 0 0,0 0 0 16,0 0 0-16,0 0-8 0,0 0 8 0,0 0 0 0,0 0 0 0,0 0-8 15,-3 9 8-15,-1 1 0 0,4-7 0 0,-3 13-8 16,3-4 8-16,0-2 0 0,0 2 0 0,3 1 0 15,1-4 0-15,-1 10 0 0,-3-7-9 0,8 7 9 16,-1-6 0-16,-4 6 0 0,1-4-9 0,6 4 9 16,-3-6 0-16,0-4 0 0,-3 7 0 0,6-4 0 31,-3-2-52-31,-3-4-3 0</inkml:trace>
  <inkml:trace contextRef="#ctx0" brushRef="#br0" timeOffset="11">24504 8826 1670 0,'0'0'148'0,"0"-10"-118"15,-4 7-30-15,4-6 0 0,-3-1 68 0,3 7 7 16,-4-6 1-16,4-1 1 0,-7 1-37 0,4 0-8 16,-1 5-2-16,1-5 0 0,3 9-21 0,-4-9-9 0,1 9 8 0,3 0-8 15,-7 0 12-15,0 0-4 0,0 6 0 0,-1 3 0 16,-2-2-8-16,-1 8 8 0,-3-2-8 0,0-1 8 15,0 7-8-15,-4-6 0 0,4 9 0 0,0-4 0 16,0 1 0-16,0-3 12 0,3 3-2 0,-3 3 0 16,4-10-1-16,-5 7 0 15,5 3 0-15,3-3 0 0,-4-7-9 0,4 10 10 16,4-6-10-16,-1-3 10 0,1-1-10 0,-1 1 8 0,1 2-8 16,3-5 8-16,3-4-8 0,-3 3 0 0,4 1 0 15,-1-1 0-15,8-6 0 0,-1 4 8 0,4-4-8 0,4 3 0 16,0-3 0-16,6-3-20 0,1 0 3 0,7 0-631 15,-4-3-125-15</inkml:trace>
  <inkml:trace contextRef="#ctx0" brushRef="#br0" timeOffset="12">24860 8330 1670 0,'0'0'148'0,"0"0"-118"0,0 10-30 0,0 2 0 16,-3 4 46-16,3 0 3 0,-4 2 1 15,4 4 0-15,-3 0-14 0,-1 6-2 0,1-2-1 0,3 5 0 16,0 0 1-16,0 7 0 16,0-4 0-16,0 1 0 0,3-4-9 0,-3 7-1 0,7-4-1 15,-3-2 0-15,-1 8-11 0,4-5-3 0,-3-4 0 0,3 1 0 16,-4-1-9-16,4 0 0 0,-3-9 0 0,3 7 0 16,0-7 8-16,-3-4-8 0,3-2 8 0,-4 3-8 15,1-7 0-15,-1-2-9 0,1-1 0 16</inkml:trace>
  <inkml:trace contextRef="#ctx0" brushRef="#br0" timeOffset="13">24518 8653 1785 0,'0'0'79'0,"0"0"17"15,-7-6-77-15,7 6-19 0,0 0 0 0,0 0 0 0,0 0 80 0,0 0 12 16,11-3 2-16,-1 3 1 0,1-6-45 0,3 6-9 16,4 0-1-16,-1 0-1 0,4 0-19 0,-3 6-4 15,7-3-1-15,-1-3 0 0,5 6-5 0,-1-3-1 16,4-3 0-16,-1 0 0 0,5 0-9 0,-1 0 0 16,-3 0 0-16,-4 0 8 0,4 0-8 0,-4 0 0 15,4 0 0-15,-8 0-1052 0</inkml:trace>
  <inkml:trace contextRef="#ctx0" brushRef="#br0" timeOffset="14">25252 8901 2026 0,'0'0'44'0,"-4"9"10"0,1 1 2 0,-1 9 1 0,4-4-45 0,0 1-12 0,0-4 0 0,0 1 0 16,0 9 12-16,4-6 0 0,-1-1 0 0,1 4 0 16,-4-6-12-16,3 5 0 0,-3-5 0 0,4-4 0 15,-4 4 0-15,3-4 0 0,-3 1 0 0,0-1 0 16,4-6 0-16,-4-3 0 0,0 0 0 0,0 0 0 0</inkml:trace>
  <inkml:trace contextRef="#ctx0" brushRef="#br0" timeOffset="15">25326 8531 2336 0,'-11'0'104'0,"11"0"20"0,0 0-99 0,0 0-25 15,0 0 0-15,0 0-687 16,0 0-142-16</inkml:trace>
  <inkml:trace contextRef="#ctx0" brushRef="#br0" timeOffset="16">25770 8794 1785 0,'0'0'79'0,"-7"0"17"0,0 0-77 0,0 10-19 0,0-7 0 0,-3 3 0 15,-1-3 32-15,0 7 4 0,1 2 0 0,-1-2 0 16,-3 5-28-16,-3 1-8 0,-1 3 0 0,4 0 0 16,-7-4 0-16,7 7 0 0,-4-3 0 0,4 3 0 15,0 0 0-15,0-3 0 0,-1 3 0 0,1 0 0 16,4-4 0-16,3-5 0 0,0-4 0 0,0 4 0 16,7-4 0-16,3 4 0 0,4-4 0 0,-3-2 0 0,-4-7 29 0,10 3-1 15,8-3 0-15,0 0 0 0,-4 0-16 0,7-3-3 16,0-4-1-16,4 4 0 0,-1-6 1 0,1 6 0 15,0-7 0-15,-1 1 0 0,-2-1 2 0,2 1 0 16,-6 0 0-16,3-4 0 0,-3 4-3 0,-1-1 0 16,-2-2 0-16,-5-1 0 15,4 1 16-15,-3-4 2 0,-4 3 1 0,0-5 0 16,-4 2-10-16,1-3-1 0,-4 0-1 0,-4-3 0 0,1 7 19 16,-1-4 4-16,-3 0 1 0,0 6 0 0,-3-5-13 0,-1 5-2 15,1 1-1-15,-1-4 0 0,-3 13-23 0,3-7 0 16,1 7 0-16,-1-3 0 0,4 3 0 15,-4-3-16-15,8 6 2 0,3 0-1097 0</inkml:trace>
  <inkml:trace contextRef="#ctx0" brushRef="#br0" timeOffset="17">26134 8920 1792 0,'0'0'40'0,"-4"12"8"0,1-2 1 0,3 2 1 0,-4-2-40 0,4 8-10 0,0-5 0 0,0 6 0 16,0-7 16-16,0 7 2 0,0-6 0 0,0-1 0 15,0 7-18-15,4-6 10 0,-4-4-10 0,3 0 8 16,1 1 0-16,-1-7-8 0,1 6 12 0,-4-9-4 16,0 0 10-16,0 0 2 0,0 0 0 0,0 0 0 0,0 0 29 0,7-9 7 15,-4 6 0-15,1-7 1 16,-1 1-5-16,-3-4-2 0,0 1 0 0,0-4 0 15,-3 1-3-15,3-4-1 0,-4 0 0 0,4 6 0 0,-3-9-15 0,-1 4-3 16,1-4-1-16,3 0 0 16,0 3-18-16,0 6-9 0,3 1 10 0,1 2-10 0,-1 1 24 0,4 0 0 15,1-1-1-15,2 7 0 0,1-6-23 16,-1 9 0-16,4-10 0 0,4 10 0 0,0 0 0 0,-1 7 0 16,4-4 0-16,1-3 0 15,-1 9-21-15,4-6-9 0,-1 3-2 0,-3 4 0 0,4-1 32 0,-4-2 0 16,7 8 0-16,-6-2 0 15,-5-1-28-15,1 1 0 0,3 6 0 0,-3-7-1101 0</inkml:trace>
  <inkml:trace contextRef="#ctx0" brushRef="#br0" timeOffset="18">27884 8600 1670 0,'0'0'74'0,"0"0"15"0,0 0-71 0,0 0-18 0,-4 3 0 0,-3 0 0 16,7-3 60-16,-11 6 8 15,1-2 1-15,-1-4 1 0,1 9-39 0,-4-3-8 16,-1-3-2-16,1 1 0 0,0 5 3 0,0 0 0 0,-4-2 0 0,4-4 0 15,0 0 1-15,4 6 1 0,-1-9 0 0,-3 10 0 16,3-10-14-16,1 3-4 0,10-3 0 0,0 0 0 16,0 0-8-16,-7 6 0 0,7-6 0 0,0 0 0 15,0 0 0-15,3 3 0 0,-3-3 0 0,7 7 0 16,4-4 0-16,-1-3 0 0,1 0 0 0,7 0 0 16,-4 0 0-16,3 0 0 0,5 0-9 0,-1-3 9 15,-4 3 0-15,1 0-8 0,0 3 8 0,3-3 0 16,-7 6-11-16,4-3 11 0,-4 0-10 0,-4 7 10 0,1-1-12 0,-1 0 3 15,-2 4 1-15,-1-4 0 32,-4 4-23-32,1 3-4 0,-4-4-1 0,0-2 0 0,0 2 36 0,0-3 16 0,-4 4-2 0,1-4 0 0,-4 4 5 0,3-4 1 15,-7 10 0-15,4-6 0 0,0-1-6 0,-3-2-1 16,-1 2 0-16,4-2 0 0,-3-1-13 0,-1 4 0 16,0-4 8-16,1 0-8 15,-1 1 0-15,1-7 0 0,-5 6 0 0,5-2 0 0,-1-4 0 0,1 0-13 16,-4 3 2-16,3-3-949 0</inkml:trace>
  <inkml:trace contextRef="#ctx0" brushRef="#br0" timeOffset="19">28180 8844 1728 0,'-18'0'153'0,"18"0"-122"0,0 0-31 0,-3 4 0 16,-4 2 33-16,0-3 1 0,7-3 0 0,0 0 0 16,0 0-6-16,0 0 0 0,0 0-1 0,0 0 0 15,0 0-15-15,10-3-2 0,-3 3-1 0,4-6 0 16,-1 2 6-16,1-2 1 0,-7 0 0 0,6-3 0 15,4-1 7-15,0 1 1 0,-3-1 1 0,3 1 0 16,0-4-6-16,-3 4-2 0,-1 0 0 0,1 2 0 0,-1-8 7 0,-2 5 2 16,-1 4 0-16,0-3 0 0,-4-1-11 0,4 1-3 15,-3-4 0-15,-4 4 0 0,0-1-4 0,0 7 0 16,0-6-8-16,-4 3 12 0,4 6-12 0,-7 0 9 16,0-4-9-16,-3 4 8 0,2 4-8 0,-2-4 12 15,-4 9-12-15,-4 0 12 0,4 4-12 0,0-4 0 16,7 10-12-16,0-6 12 0,0-1-8 0,0 7 8 15,-4 3 0-15,8 0 0 0,-4-3 0 0,3 3 0 16,-3 6-9-16,0-3 9 0,3-3 0 0,1 0 0 16,3 3 0-16,0-3 0 0,0-6 0 0,0 2 0 0,3 1 0 15,1-3 0-15,-1 3 0 0,1-7 0 0,-1-2 0 0,5-1 0 16,-5 4-21-16,4-4-1 16,0-9 0-16,0 0-1002 0</inkml:trace>
  <inkml:trace contextRef="#ctx0" brushRef="#br0" timeOffset="20">28504 8697 1785 0,'0'0'79'0,"-3"3"17"0,3 7-77 0,0 2-19 0,-4-2 0 0,4-1 0 15,4 0 14-15,-4 1-1 0,0-1 0 0,0 4 0 16,0-1 4-16,0-2 1 0,0 2 0 0,0-2 0 0,0 2 18 0,0-2 3 15,0 5 1-15,-4-2 0 16,4-1-5-16,-3-2-1 0,-1 2 0 0,1-2 0 0,3-1 10 0,-4 1 3 16,1-7 0-16,3-3 0 0,0 0-3 0,0 0 0 15,0 0 0-15,0 0 0 16,0 0-16-16,0 0-4 0,-4-3-1 0,1-4 0 0,-1-5-7 0,4 2-2 16,0 1 0-16,4-7 0 0,-4 1-14 0,7-1 11 15,-4-3-11-15,4 0 10 16,0-3-10-16,0 7 0 0,-3-4 0 0,3 6 0 0,0-2 0 15,0 5 0-15,-3-2 0 0,3 9 0 0,-4-4 8 16,4 4-8-16,-7 3 0 0,0 0 8 0,7 0-8 0,0 0 0 16,0 3 0-16,1-3 0 0,2 7-8 0,-3-4 8 15,0 6 0-15,-3 0 0 0,3-5 0 0,0 5 0 16,3 4-9-16,-2-4 9 0,-1 0 0 0,0 4 0 0,3 3 0 16,-6-1 0-16,6-5 0 0,-3 8 0 0,0-5 0 0,0 0 0 15,-3 5 0-15,3-5 0 0,-3 6 0 0,3-7 0 16,-4-2 0-16,4 2 0 0,0-2 0 0,-3-1 0 31,-1-3-35-31,-3-6 0 0,0 0 0 0,0 0-1100 0</inkml:trace>
  <inkml:trace contextRef="#ctx0" brushRef="#br0" timeOffset="21">29108 8205 2016 0,'0'0'179'0,"-7"6"-143"15,0 7-36-15,0-1 0 0,-1 7 59 0,1 0 5 16,4 3 0-16,-1 3 1 0,1 6-50 0,-1 1-15 16,1-1 0-16,-1 0 8 0,4 7-17 0,0-4-3 15,-3 1-1-15,3-4 0 0,0 1 13 0,0-1 13 16,0 0-2-16,0-2-1 0,-4-4-10 0,4 6 12 15,-3-9-12-15,-1 0 12 0,1 3-12 0,3-9 10 16,-4 2-10-16,1-5 10 0,-1 3-10 0,4-10 8 16,0 3-8-16,0-9-676 15,0 0-140-15</inkml:trace>
  <inkml:trace contextRef="#ctx0" brushRef="#br0" timeOffset="22">28748 8606 2073 0,'0'0'184'0,"0"0"-147"0,0 0-29 0,0 0-8 15,0 0 158-15,7 0 30 0,0-3 7 0,11-6 1 16,-1 9-136-16,4-10-28 0,8 1-4 0,2 3-2 16,-2-4-6-16,6 1-2 0,0-4 0 0,0-3 0 15,4 4-18-15,0 3 0 0,3-4 0 0,-6 4 0 16,-1-1-98-16,-7 1-14 0,0 6-2 0</inkml:trace>
  <inkml:trace contextRef="#ctx0" brushRef="#br0" timeOffset="23">30145 8264 1879 0,'0'0'83'0,"0"0"17"0,0 0-80 0,0 0-20 0,0 0 0 0,0 0 0 0,0 0 53 0,3 3 7 15,1 7 0-15,-1-1 1 0,1 4-15 0,0-4-3 16,-4 4-1-16,0 12 0 0,-4 0-26 0,0 3-4 15,1 4-2-15,-1 2 0 0,-3 1-10 0,4 2 0 16,-8-2 9-16,4 5-9 0,0-5 10 0,-3-4-2 16,2 1-8-16,-2-1 12 0,3 0-12 0,-4-2 9 15,4-4-9-15,0-3 8 0,-3 6-8 16,3-6 0-16,3-10 0 0,0 1-693 16,1 3-136-16</inkml:trace>
  <inkml:trace contextRef="#ctx0" brushRef="#br0" timeOffset="24">29841 8603 2188 0,'-14'-9'195'0,"7"9"-156"0,4-10-31 0,-1 10-8 16,4 0 76-16,0 0 15 0,0-9 2 0,7 6 1 15,0-7-58-15,0 1-12 0,8 6-3 0,-1-7 0 16,0 7 2-16,3-3 0 0,1-4 0 0,7 7 0 15,-4-6-11-15,4 0-3 0,-1 5 0 0,1-5 0 16,3 0-9-16,-3 5-14 0,0-2 3 0,-1 6 1 31,-3-3-35-31,4-6-7 0,-4 9-2 0,-3-3-708 0,0-4-142 0</inkml:trace>
  <inkml:trace contextRef="#ctx0" brushRef="#br0" timeOffset="25">30395 8465 1670 0,'0'0'148'0,"0"0"-118"16,0 0-30-16,0 9 0 0,-3-5 71 0,3 5 8 15,0-9 1-15,3 9 1 0,-3-5-15 0,0 5-3 16,0 3-1-16,0-2 0 0,4-1-6 0,-4 4 0 16,-4 6-1-16,4-7 0 0,0 4-19 0,0 0-3 15,0-1-1-15,0 1 0 0,0 3-8 0,-3-7-3 16,3 10 0-16,0-3 0 0,-4-6 3 0,4 5 0 0,0-5 0 0,0 6 0 15,0-10-10-15,4 1-2 0,-1 2 0 0,1-9 0 16,-4-3 0-16,3 10 0 16,-3-10 0-16,7 0 0 0,1 6 0 0,2-6 0 0,-3-6 0 0,0 6 0 15,0-10-1-15,0 1-1 0,4 3 0 0,-4-4 0 16,0 1-10-16,0-4 0 0,-3-2 0 0,3 2 8 16,-4 4-8-16,4-1 0 0,0 4 0 15,0 0 0-15,-3-4 0 0,-4 10 12 0,0 0-12 0,0 0 12 16,0 0-12-16,0 0 0 0,0 0 0 0,0 0-11 15,7 7 11-15,-7-7 0 0,7 3 0 0,-3 9-8 16,3-6 8-16,-4 4 0 0,-3-10 0 0,4 3 0 16,-4-3 0-16,7 9 0 0,-4-5 0 0,-3-4 0 15,0 0 0-15,4 9 0 0,-1 0 0 0,4 1 0 0,-7-7 13 16,4 6 5-16,-4 1 1 0,3-1 0 0,1-6-9 16,-1 7-2-16,-3-10 0 0,7 9 0 0,-3-6 2 0,3 7 0 15,-3-4 0-15,-4-6 0 0,7 3 2 0,0-3 1 16,0 6 0-16,0-6 0 0,-7 0 1 0,7-6 0 15,0 6 0-15,0-9 0 0,0 5 10 0,-3-2 1 16,3 0 1-16,-4 0 0 0,4-7-6 0,-3 4-2 16,-1-10 0-16,4 6 0 0,-3-5-6 0,-1-4-2 15,1-3 0-15,3-4 0 0,0 4-10 16,-3-6 0-16,3-1 0 0,-4-5 0 0,1 12-25 0,-1-3 2 16,4 6 1-16,-3 0 0 15,-1 3-66-15,1 6-14 0,-1-6-2 0,-3 13-772 16,4-3-153-16</inkml:trace>
  <inkml:trace contextRef="#ctx0" brushRef="#br0" timeOffset="26">30956 8625 1670 0,'0'0'74'0,"0"0"15"15,0 0-71-15,11 0-18 0,-1-3 0 0,-3-3 0 0,4 2 99 0,0-2 16 16,-1 3 3-16,1-6 1 0,-1 5-51 16,5-2-11-16,-1-3-1 0,-4 6-1 15,4-7-15-15,0-2-4 0,4 2 0 0,-4-2 0 0,-3 2-12 0,-1 1-4 16,1 0 0-16,0-1 0 15,-1-2-8-15,-3 2-1 0,0-2-1 0,0 2 0 0,-7 1-10 0,4 3 8 16,-4-4-8-16,0 10 8 0,-4-6-8 0,1-4 0 16,-8 10 0-16,1 0 0 0,-1 0 0 0,-3 7 0 15,0-4-11-15,-4 6 11 0,0 1-12 0,1-1 4 16,-1 4 0-16,-3-1 0 0,0-2 8 16,3 8 0-16,-3 1-9 0,7-3 9 0,3 6 0 0,1-3 0 15,3 3 0-15,-4 0 0 0,4-4 0 0,0 1 10 16,0-3-10-16,0 3 10 0,3-7-10 0,1 7 0 15,3-6 0-15,0-4 0 0,0 4 0 0,3-4 0 0,1-3 0 16,-4-6 0 0,0 0-39-16,0 0-9 0,14 3-3 0,0-3-664 15,0 0-133-15</inkml:trace>
  <inkml:trace contextRef="#ctx0" brushRef="#br0" timeOffset="27">31217 8656 1785 0,'0'0'79'0,"0"0"17"0,0 0-77 0,0 0-19 0,0 0 0 0,0 0 0 15,0 0 73-15,7-3 11 0,0 3 3 0,4-6 0 0,-7 6-28 16,6-3-6-16,-3-3-1 0,4 2 0 0,-4 1-15 0,3-3-3 16,-3-3-1-16,4 9 0 0,3-10-15 0,-3 7-3 15,-1-6-1-15,1-1 0 0,-1 7-2 0,1-6 0 16,0-1 0-16,-4 1 0 0,0 3 10 0,0-4 2 15,-4 1 0-15,1-1 0 0,-1 1-6 0,1 0-1 16,-4 5 0-16,0-2 0 16,0 0 2-16,0 6 0 0,-7-6 0 0,0 6 0 0,0 0-31 15,-4 0-5-15,-3 6-2 0,3 0 0 0,-3 4 19 0,0-1-8 16,0 10 8-16,-3-7 0 0,6 1 0 0,-3 6-8 16,0-1 8-16,0-2 0 0,3 3 0 0,0-6 0 15,4 5 0-15,0-5 0 0,0 6 12 0,7-7 2 16,-3 7 1-16,3-6 0 0,-4 2-15 0,8-2 9 15,-1-1-9-15,-3-2 8 0,4-1 0 0,-1 1 0 16,1-4 0-16,-1 3 0 0,4 1-8 0,0-10 0 0,-7 0 0 16,11 9-11-1,0-6-15-15,-1-3-3 0,1-3-1 0,-1 0 0 16,5-3-99-16,2 6-20 0,15-13-4 0,-7 1-1 0</inkml:trace>
  <inkml:trace contextRef="#ctx0" brushRef="#br0" timeOffset="28">31806 8136 2131 0,'0'0'189'16,"0"0"-151"-16,0 0-30 0,0 0-8 15,0 0 56-15,0 0 9 0,0 6 3 0,0 3 0 16,0 1 0-16,-3-4 0 0,-1 0 0 0,1 13 0 15,-1-6-31-15,1 6-5 0,-1 3-2 0,1-1 0 0,-4 11-17 0,3-4-3 16,-3 7-1-16,4-4 0 0,-1 0-9 0,1 1 0 16,-1-1 0-16,0 0-11 0,-3-2 11 0,7-4 0 15,-3 6 8-15,3-3-8 0,-4-6 0 0,4 0 0 16,0-6 0-16,4 3 0 16,-4-1-29-16,0-5-4 0,0 0-1 0,0 5 0 15,0-8-85-15,0-1-17 0,0 1-3 0,0-7-890 0</inkml:trace>
  <inkml:trace contextRef="#ctx0" brushRef="#br0" timeOffset="29">31471 8424 2746 0,'0'0'60'0,"0"0"13"0,4-3 3 0,6-6 1 0,5 2-61 0,2-5-16 0,-3 3 0 0,7 5 0 16,4-5 22-16,3 0 2 0,1-1 0 0,2 7 0 15,-2-6 12-15,6-1 4 0,0 7 0 0,0-3 0 16,1 3-40-16,-1-7 0 0,4 10 0 0,-4-9 0 16,0 9 0-16,-3 0 0 0,-4-3 0 0,1-4 0 31,-8 7-27-31,-4 0-9 0,-3 0-3 0,-3-3 0 16,-4 0-73-16,-7 3-16 0,0 0-2 0</inkml:trace>
  <inkml:trace contextRef="#ctx0" brushRef="#br0" timeOffset="30">27665 9635 2080 0,'0'0'92'0,"0"0"20"0,0 0-90 15,0 0-22-15,0 0 0 0,0 0 0 0,-7-7 60 0,7 7 7 16,0-3 1-16,3-3 1 0,-3 6-24 0,0 0-5 15,0 0 0-15,7-3-1 0,4-7-12 0,-4 10-3 16,-7 0 0-16,7 7 0 0,4-4 1 0,-4 6 0 16,-4-6 0-16,1 13 0 0,-1 0 6 0,-3 3 1 0,0 3 0 0,-3 0 0 15,3-1-15-15,-4 1-2 0,-3 7-1 0,0-4 0 16,0 3-14-16,0 0 0 0,0-3 0 0,3 7 0 31,-6-1-19-31,3-3-6 0,-4-3-2 0,1-3-789 0,3 10-159 0</inkml:trace>
  <inkml:trace contextRef="#ctx0" brushRef="#br0" timeOffset="31">27467 9785 2055 0,'0'0'91'0,"-7"0"19"0,0 0-88 0,4 0-22 0,3 0 0 0,0 0 0 0,0 0 45 0,0 0 5 15,0 0 1-15,0 0 0 0,0 0 14 0,0 0 3 16,0 0 1-16,10 6 0 0,1-2-28 0,-4-4-5 16,3 0-2-16,5 0 0 0,-5 3-15 0,8-6-3 15,-4 3-1-15,0-4 0 0,4-2-15 0,-1 6 11 16,4 0-11-16,1-3 10 0,-5-3-10 0,4 6 0 16,-3-3 0-16,3-4-796 15,-3 7-156-15</inkml:trace>
  <inkml:trace contextRef="#ctx0" brushRef="#br0" timeOffset="32">28275 9669 2264 0,'0'0'100'0,"0"0"21"0,-3 6-97 0,3-6-24 15,0 0 0-15,-7 0 0 0,3 4 0 0,-3-1 0 0,0-3 0 0,7 0 0 16,-4 6 0-16,-6 3 0 0,-1-2 0 0,-6 2 0 15,2 1 8-15,-2 8-8 0,-1-5 0 0,-3-1 8 16,3 7-8-16,-3 3 0 0,4-3 0 0,-1 0 8 16,0-4-8-16,4 7 0 0,0-3 0 0,4 0 0 15,-1-3 0-15,4 3 0 16,0-1 0-16,3-5 0 0,4-1 0 0,0 4 0 0,0-3 0 0,4-1 0 16,-1-2 0-16,4-1 0 0,4 0 0 0,0-5 0 15,3 2 0-15,3-3 0 0,4-3 0 0,4 0 0 16,0-3 0-16,0 3 0 0,-1-6 0 0,-3 2 12 15,4-2 3-15,-4-3 1 0,0 2 0 0,4-2 0 0,-7 0 17 0,-1-1 4 16,-2-9 1-16,-5 7 0 16,1-1-17-16,-4 1-3 0,0-7-1 0,-4 0 0 0,-3 4 2 0,0-11 0 15,-3 11 0-15,-1-7 0 0,-3 3-11 0,-3-9-8 16,-1 12 9-16,-3-3-9 0,0-3 0 0,-4 4-13 16,1-4 1-16,-1 3 0 0,4 3 3 0,0 0 1 15,0 4 0-15,-4 2 0 16,0 1-45-16,1 3-9 0</inkml:trace>
  <inkml:trace contextRef="#ctx0" brushRef="#br0" timeOffset="33">28882 10008 1670 0,'0'0'148'0,"0"0"-118"0,0 0-30 0,0 0 0 16,0 0 58-16,0 0 6 0,0 0 0 0,0 0 1 15,0 0 6-15,0 0 1 0,0 0 0 0,0 0 0 16,7 0-16-16,-7 0-2 0,7 0-1 0,0 0 0 0,-3 0 15 0,-4 0 2 16,0 0 1-16,7 6 0 15,3-3-15-15,-6-3-2 0,3 0-1 0,-7 0 0 16,7 0-9-16,3 0-3 0,-2 0 0 0,-1 0 0 16,3-3-26-16,4-3-6 0,-3 6-1 0,7 0 0 0,-1 0 6 0,8-10 1 15,0 10 0-15,10-6 0 0,4 0-4 0,3 3-1 16,4-3 0-16,3-4 0 0,4 7-1 0,0-6 0 15,-4 9 0-15,4-10 0 0,0 10-9 0,4 0 0 16,6-3 0-16,-3-3 0 0,0 3 0 0,-3 3 0 16,-4 0 0-16,-4 0 0 0,0 0 0 0,-3 0 0 15,0 0 9-15,3 0-9 0,-3 0 9 0,4 0-9 0,-8 0 12 16,4 0-12-16,-4 0 16 0,1-4-3 0,-5-2-1 16,5 3 0-16,-8-3-4 0,4 6 0 0,-4-3-8 0,0-7 12 15,-3 10-12-15,0-3-8 0,3-3 8 0,0 6-13 16,1-3 13-16,-5-4 0 0,-6 7 0 0,0 0 0 15,-8 0 0-15,5 0 10 0,-5 0-10 16,-3 0 12-16,0 0-2 0,1 7 0 0,-8-7 0 16,3 3 0-16,-3-3-10 0,-7 0 8 0,0 0-8 0,0 0 8 15,0 0-8-15,0 0 0 0,0 0-12 0,0 0 12 16,0 0-24-16,0 0 2 0,0 0 1 0,-10-3 0 31,-1-4-74-31,4 1-14 0,0 0-3 0,0-4-1177 0</inkml:trace>
  <inkml:trace contextRef="#ctx0" brushRef="#br1" timeOffset="34">29337 9531 1670 0,'0'0'74'0,"0"3"15"0,0 13-71 0,-4-3-18 0,4-1 0 0,-3 1 0 16,-1 2 56-16,1 1 7 0,3 0 1 0,0-4 1 16,0 1-21-16,0-4-4 0,0 1 0 0,0-1-1 15,0 0-19-15,0-9-4 0,0 7-1 0,0-7 0 16,0 0 13-16,0 0 2 0,0 0 1 0,0 0 0 16,0 0 14-16,0 0 3 0,0 0 1 0,0 0 0 0,0 0-10 0,0 0-3 15,0 0 0-15,0 0 0 0,0 0-19 0,3-3-4 16,4-7-1-16,-3 1 0 0,3 6-12 0,-3-7 0 15,-1 1 0-15,4-4 0 16,4 1 12-16,-4-4-3 0,0 0-1 0,3-2 0 0,1 8-8 0,-4-2 0 16,4-7 0-16,-1 6 8 0,1 1-8 0,-1-4-9 15,1 3 9-15,-4 4-13 0,4-3 13 0,-1 2 0 16,1 1 0-16,-1-4 0 0,-3 4 0 0,1-1 12 16,-1 10-3-16,0-6 0 0,3 0-9 15,-3 6 0-15,-7 0 0 0,7 0 0 0,-7 0 0 0,11 9 0 16,-4-6 0-16,0 13 0 0,4-3 0 0,-4-1 8 0,-4 4-8 0,1-1 0 15,3 4 0-15,0 0 0 0,-4-3-12 0,1 3 12 16,3-7 0-16,-4 10 15 16,1-6-1-16,3-1 0 0,-3-5-14 0,-1 2 0 15,4 4 0-15,-3-3 0 16,3-4-26-16,-4-6-8 0,1 7-2 0,-1-7-1102 0</inkml:trace>
  <inkml:trace contextRef="#ctx0" brushRef="#br1" timeOffset="35">30078 9443 1922 0,'0'0'42'0,"0"0"9"0,0 0 1 0,0 0 3 0,0 0-44 0,0 0-11 15,0 0 0-15,0 0 0 0,0 0 0 0,0 0 0 16,0 0 0-16,0 0 0 0,-7 4-10 16,-4-1 10-16,4 3-13 0,0 3 5 0,-3 1 8 0,-1-4 0 15,-3 10 0-15,3-4-8 0,-3 1 16 0,4-1 3 16,-5-2 1-16,5 9 0 0,-1-10 19 0,4 4 4 16,-3-1 1-16,6-3 0 0,1 1-15 0,3-1-2 15,-4 1-1-15,1-1 0 0,6-3-18 0,1 4 0 0,3-4 0 0,-4-3 0 16,-3-3 8-16,7 10-8 0,4-7 0 0,-1-3 0 15,1 6 0-15,0-3 0 0,3-3-8 0,-4 0 8 16,4 0 0-16,0 0 0 0,-3-9 0 0,3 9 0 16,-3-3 0-16,-1-7 0 15,-3 10 8-15,4-9-8 0,-8 6 8 0,5-7-8 0,-5 1 9 16,1-1-9-16,-1 7 14 0,-3-6-3 16,0-4-1-16,-3 4 0 0,-1 0 0 0,4-1 0 0,-3-2 0 15,3 2 0-15,-4 7 15 0,4 3 3 0,0 0 1 0,0 0 0 16,0 0 14-16,0 0 2 0,0 0 1 0,0 0 0 15,0 0-37-15,0 0-9 0,0 0 0 0,-4 3 0 16,4 10 0-16,0-7 0 0,0 3 0 0,4-2 0 16,0 2-15-16,-4 0-5 0,3 1 0 0,4-1-1 15,-3 1-11-15,-1-7-3 16,1 9 0-16,-1-5-658 0,1-4-132 0</inkml:trace>
  <inkml:trace contextRef="#ctx0" brushRef="#br1" timeOffset="36">30357 9450 1728 0,'0'0'153'0,"0"0"-122"16,-4 9-31-16,4 1 0 0,0-1 71 0,-4 0 8 0,4 1 1 0,-3 2 1 16,3 1-73-16,0-1-8 15,0-2-14-15,0-1 3 0,0 10 11 0,0-6 0 0,0-1 8 0,0 4-8 16,-4-10 16-16,4 3-2 0,-3 1 0 0,3-1 0 16,0-6 13-16,0 7 2 0,0-10 1 0,0 0 0 15,0 0 26-15,0 0 4 0,0 0 2 0,0 0 0 16,7-3-13-16,4-4-2 0,-1 4-1 0,-3-6 0 15,0 6-23-15,0-7-5 0,0 1-1 0,0-1 0 16,-3-2-9-16,3-1-8 0,-3-2 9 0,-1-1-9 16,4 0 0-16,-3 1-8 0,-1-1-1 15,1 0 0-15,3 7 9 0,-4-4 0 0,1-2 0 0,-1 12 8 16,4-7-8-16,-3 7 0 0,-1-3 0 0,-3 6 0 16,7 0 0-16,-3 0 0 0,-4 0 0 0,11 0 0 0,-4 0 0 15,0 0 0-15,-7 0 0 0,0 0 8 16,7 6-8-16,3-3 0 0,-10-3 0 0,7 6 0 0,0-2 19 0,-3 5 9 15,3 0 1-15,-3 1 1 0,3-4-14 16,-4 10-4-16,1-10 0 0,-4 10 0 16,3-4-1-16,-3 1-1 0,-3 2 0 0,3-2 0 0,0 0-10 0,0-1 8 15,0-3-8-15,0 10 8 0,-4-9-8 0,8-1 0 16,-4-3 0-16,0 4 8 0,0-10-8 0,3 6 0 16,1-3 9-16,-4-3-9 0,0 0 0 0,0 0 9 15,0 0-9-15,3 10 0 0,-3-10 23 0,0 0-3 16,0 0 0-16,0 0 0 0,0 0 2 0,0 0 0 15,0 0 0-15,0 0 0 0,0 0-8 0,0 0-2 0,0 0 0 0,0 0 0 16,0 0-12-16,0 0 0 0,4-10 8 0,-1 1-8 16,1-1 0-16,-4 7 8 0,3-6-8 0,1-1 0 15,-1 1 0-15,-3-4 0 0,4-5 0 0,3 5 0 16,-3 1 0-16,-1-7 0 0,1-3 0 0,-1 9-10 16,4-6 10-16,0 4 0 0,0-10 8 0,-3 12-8 15,3-6 0-15,-4 7 0 0,4 2 0 0,-3-2 0 16,0 2 0-16,3 7 0 0,-4-3 0 0,4 0 0 15,-7 6 0-15,4-7-10 0,-4 7 10 0,10 0 0 16,-10 0-8-16,7 0 8 0,0 0 0 0,0 10 0 16,0-7-11-16,1 3 11 0,-5 4-10 15,4-4 10-15,-3 10 0 0,-1-4-9 0,-3 1 9 0,4 2 0 16,-4 1 0-16,3 3 0 0,-3-7 0 0,0 1 0 16,0-4 0-16,0 7 0 0,4-3 0 0,-4-1 0 0,0-2 0 0,0-7 0 15,3 12 0-15,1-8 0 0,-4 2 0 0,0-9 0 16,0 0 0-16,3 9 0 0,-3-9 0 0,0 0 0 15,0 0 0-15,4 10 0 0,-1-1 0 0,-3-9 0 16,0 0 0-16,0 0 0 0,0 0 0 0,4 3 0 16,-1 7 0-16,-3-10 0 15,0 0-24-15,4 9-2 0,-4-6-1 0,0 7 0 16,0-10-75-16,0 6-15 16,-4 3-3-16</inkml:trace>
  <inkml:trace contextRef="#ctx0" brushRef="#br1" timeOffset="37">30984 9541 2026 0,'0'0'90'0,"0"0"18"0,0 0-86 0,0 0-22 0,0 0 0 0,0 0 0 16,11 3 40-16,0-3 3 0,-11 0 1 0,10-3 0 15,4-4-4-15,-3 4-1 0,0 0 0 0,3-3 0 16,-4-4-14-16,1 7-2 0,-1-3-1 0,-3 0 0 16,4-1-2-16,0-2 0 0,-8 6 0 0,4-6 0 0,4-1-7 0,-8 1-1 15,1 6-1-15,-1-7 0 16,1 1-2-16,-1-1 0 0,1-2 0 0,-1 2 0 15,-3 1 3-15,0-4 1 0,0 4 0 0,0-4 0 0,-3 4-13 0,-1 0 9 16,1 2-9-16,-1 1 8 16,-3-3-8-16,4 9 0 0,-8-3 0 0,4 3 0 0,0 3 0 0,-4-3 0 15,-3 9-9-15,4-3 9 0,-1 1 0 0,-3 8 0 16,4-2 11-16,-5 6-11 0,5-4 0 0,3 7 0 16,-4-3 0-16,4 0 0 0,4 0 8 0,-1-4 0 15,1 7 1-15,3-3 0 0,-4 3 16 0,8-9 3 16,-4 6 1-16,7 2 0 0,0-8-20 0,0 3-9 15,-4-4 8-15,8-2-8 0,3 2 0 0,4-2 0 0,-4-7 0 16,3 6 0-16,4-9 0 0,1 6-9 0,2-2 0 16,-2-4 0-1,2-4-27-15,1-2-6 0,0 6-1 0,-1-9-1127 0</inkml:trace>
  <inkml:trace contextRef="#ctx0" brushRef="#br0" timeOffset="38">27418 10619 1670 0,'0'0'148'0,"0"0"-118"0,0 0-30 0,0 0 0 16,0 0 64-16,0 0 6 0,0 0 2 0,0 0 0 16,0 0-20-16,0 0-3 0,0 0-1 0,0 0 0 0,3-9-28 0,1 6-7 15,-4 3-1-15,3-3 0 0,-3 3 1 16,0 0 0-16,0 0 0 0,4-7 0 0,0-2 12 0,-4 9 3 16,3-3 0-16,-3 3 0 0,4-6-2 15,-4 6 0-15,0 0 0 0,0 0 0 0,7-4 5 0,-7 4 1 16,0 0 0-16,0 0 0 0,3-9-8 0,-3 9 0 15,0 0-1-15,0 0 0 0,4-3 9 0,-4 3 3 16,7-6 0-16,-7 6 0 16,0 0-15-16,3 0-4 0,-3 0 0 0,4-10 0 0,-4 10 3 0,3 0 0 15,-3 0 0-15,7-3 0 0,-3-6-3 0,-1 6-1 16,-3 3 0-16,0 0 0 0,4-7-6 0,0 4-1 16,-4 3 0-16,0 0 0 0,0 0-8 0,0 0 10 15,0 0-10-15,0 0 10 0,0 0-2 0,0 0 0 0,0 0 0 0,0 0 0 16,0 0 1-16,0 0 0 15,3 10 0-15,4-1 0 0,-3 3-9 0,-1 1 10 16,1 0-10-16,-1 5 10 0,1 4-10 0,-1-3 0 0,1 3 0 16,-4 0 0-16,3-3 0 0,1-3 0 15,3 2 0-15,-4 1 0 0,1 0 0 0,3-3 0 0,0-1 0 0,-3 1 0 16,-1-7 0-16,1 4 0 0,3-4 0 0,-4 1 0 16,-3-10 8-16,7 3-8 0,-7-3 0 0,11 6 8 15,-4-3 0-15,0-3-8 0,-7 0 12 0,11-3-4 16,-4-3 0-16,0 3 0 0,0-7 0 0,-4 1 0 15,1 6-8-15,3-7 12 0,0-2-12 0,-4 2 12 16,-6-2-12-16,-1 3 0 0,8-1 0 0,-1 1 8 16,-3 9-8-16,0 0 0 0,0 0 0 0,0 0 0 0,7 6-11 15,-7-6 3-15,0 6 0 0,0 10 0 16,-3-4 8-16,3 1-10 0,3-4 10 0,5 4-10 0,-5 3 10 0,4-4 0 16,-3-2 0-16,3-1 0 0,0-3 0 0,3 4 0 15,-3-1 0-15,4-9 8 0,-11 0-8 16,11 6 12-16,-11-6-4 0,14 4 0 0,-14-4 6 15,7-4 2-15,3-2 0 0,1-3 0 0,-4 6 4 16,0-4 2-16,0 1 0 0,0-3 0 0,-3 2-7 0,-1-2-2 16,1-4 0-16,-1 4 0 0,1-4-5 0,-4-5-8 15,3 5 11-15,1-6-11 0,-4-3 9 0,3 0-9 16,-3 4 0-16,0-4 9 0,4 6-9 0,-4-6 0 16,3 3 0-16,-3 0 0 0,4 7-21 0,-4-7 3 15,3 10 1-15,-3-4 0 16,4 0-51-16,0 4-11 0,-4 0-1 0,3-1-1 15,-3 7-108-15,0 3-22 0</inkml:trace>
  <inkml:trace contextRef="#ctx0" brushRef="#br0" timeOffset="39">28042 10754 1890 0,'0'0'84'0,"7"3"16"0,-3 7-80 16,3-4-20-16,-7-6 0 0,3 6 0 0,5 4 57 0,-5-4 7 0,1 3 2 0,3-2 0 15,-4 2 2-15,-3 0 0 0,0 1 0 0,4-7 0 16,-4 13-7-16,3-10-1 0,-3 3 0 0,4 1 0 16,-4-1-38-16,3 1-8 0,1-7-2 0,-4-3 0 0,3 9-12 0,-3-9 9 15,0 0-9-15,0 0 8 16,0 0-40-16,0 0-9 0,0 0-2 0,0 0-1090 15</inkml:trace>
  <inkml:trace contextRef="#ctx0" brushRef="#br0" timeOffset="40">28053 10472 1843 0,'0'0'81'0,"0"0"18"0,-7 0-79 0,7 0-20 16,-7-9 0-16,7 9 0 0,0 0 145 0,0 0 26 15,0-4 5-15,0 4 0 0,3-9-157 0,4 6-32 16,4-3-7-16,0-4-1061 0</inkml:trace>
  <inkml:trace contextRef="#ctx0" brushRef="#br0" timeOffset="41">28519 10387 1785 0,'0'0'159'0,"0"0"-127"0,0 0-32 0,0 0 0 16,0 0 151-16,-4 10 24 0,4-1 5 0,-3 1 0 16,3-1-151-16,0-3-29 0,0 10-8 0,0-4-1 15,0 1 9-15,0 3 0 0,0-1 0 0,0 7-8 16,-4-3 8-16,4 3 0 0,0 6 0 0,-4-3 0 16,4-3 0-16,0 10 0 0,-3-10 0 0,-1 6 0 0,1-3 0 0,3-6 0 15,-7 3 0-15,7 0 0 16,-4-4 0-16,4-5 0 0,-3 6 0 0,-1-7 0 15,4 4-16-15,-3-10-8 0,3 10-2 0</inkml:trace>
  <inkml:trace contextRef="#ctx0" brushRef="#br0" timeOffset="42">28342 10704 2516 0,'0'0'56'0,"0"0"11"0,0 0 2 0,11-3 1 0,-1-3-56 0,4 2-14 16,1-5 0-16,-1 6 0 0,0-6 0 0,3 2 0 0,1-5 0 0,0 9-10 15,3-7-12-15,4 4-2 0,-1-7-1 0,1 1-1063 16</inkml:trace>
  <inkml:trace contextRef="#ctx0" brushRef="#br0" timeOffset="43">28801 10256 2192 0,'0'0'97'0,"-4"6"20"0,4-6-93 0,0 9-24 0,-3 1 0 0,3-1 0 15,0 0-29-15,0 4-11 0,3 0-1 0,-3 5-1 0,0-5 31 0,0 15 11 16,0-6 0-16,-3 3-9 0,-4 3 9 0,0 1 0 15,0-4 10-15,3 6-10 0,4-3 25 0,-7-3-1 16,3 7 0-16,1-10 0 0,-4 6 11 0,3-3 1 16,4-3 1-16,-3-3 0 15,-4-7 7-15,3 7 2 0,1-6 0 0,3-4 0 0,-4 4-12 0,4-4-2 16,0 0-1-16,0-9 0 0,0 0-14 0,0 0-2 16,0 0-1-16,0 0 0 0,0 0 6 0,0 0 0 15,0 0 1-15,0 0 0 0,0 0-4 0,7-9-1 16,4 0 0-16,-1 2 0 0,-3-8-6 0,1 2-2 15,-1-6 0-15,3 7 0 0,4-1-8 0,-3-2 0 16,3 2 0-16,-3 4 0 0,-1-4 0 0,4 10 0 16,-3-3 0-16,-1 3 0 0,1-4 0 0,0 7 0 0,-1 0 0 0,1 7 0 15,-1-4 0-15,1 6 0 0,-1-3 0 16,1 1 0-16,0 2 0 0,-1 0 0 0,-3 4 0 0,4-4 0 16,-1 4 12-16,-2 3-4 0,2-4 0 0,-3 1 0 15,0 2 1-15,0 1 0 0,4-3 0 0,-4 5 0 16,-4 1-9-16,4 0 10 15,1-3-10-15,-1 3 10 0,-4-1-10 0,4-2 0 0,-3 0 0 0,3-1 0 16,0 1-24-16,-4-10 0 0,4 4 0 16,-3-1-1211-16</inkml:trace>
  <inkml:trace contextRef="#ctx0" brushRef="#br0" timeOffset="44">29499 10883 1670 0,'0'0'148'0,"0"0"-118"0,-3 9-30 0,3-9 0 16,-4 3 73-16,-3-3 9 0,4 0 2 0,3 0 0 15,0 0-5-15,0 0-1 0,-4 7 0 0,4-7 0 16,0 0-27-16,0 0-6 0,0 0-1 0,0 0 0 16,0 0-14-16,0 0-3 0,0 0-1 0,7 3 0 15,4-3 8-15,-1 0 2 0,1 0 0 0,3 0 0 16,4 0-4-16,-1 0-1 0,1 0 0 0,0-3 0 16,3-4-22-16,3 7-9 0,5 0 8 0,6-3-8 15,0 0 15-15,1-3-3 0,2 3 0 16,-2-4 0-16,6 4-3 0,-7-3-1 0,8 0 0 15,-5-1 0-15,5 4 20 0,3-3 3 0,-1 3 1 0,1-7 0 16,4 10-32-16,3 0 0 0,-4-3 0 0,-3 3 0 0,3 3 10 0,-3-3-10 16,0 0 10-16,-4 4-10 0,1 2 11 0,-1-3-11 15,0 3 12-15,4-3-12 0,0-3 16 0,0 10-3 16,-4-7-1-16,1 3 0 0,2-3-12 0,-2-3 8 16,-4 7-8-16,-1-7 0 0,1 0 13 0,0 0-3 15,3-7-1-15,1 7 0 0,-1-3-9 0,0-3 0 16,1 3-10-16,-1 3 10 0,0-10 0 0,4 10 0 15,-7 0 0-15,-4-3 0 0,0-3 0 16,-3 6 0-16,0 0 0 0,-4 0 0 0,-3-3 0 0,3 3 0 16,-3 0 0-16,-4-6 0 0,4 6 0 0,-4 0 0 0,-4-4 0 15,5 4 0-15,-1 0 24 0,-7 0 5 0,0 0 1 0,0 0 0 32,-3-3-50-32,-1 3-9 0,-3-6-3 0,0 6 0 0,4 0 17 0,-4 0 3 15,-7 0 1-15,0 0 0 0,7-3-7 0,-7 3-2 16,0 0 0-16,0 0 0 15,4-6-85-15,-4 6-18 0,0-13-3 0</inkml:trace>
  <inkml:trace contextRef="#ctx0" brushRef="#br0" timeOffset="45">30208 10356 1728 0,'0'0'76'0,"0"0"16"0,0 0-73 0,0 0-19 0,0 0 0 0,0 0 0 16,0 0 112-16,0 0 20 0,0 0 3 0,-3 9 1 16,-1-2-36-16,4-1-6 0,-3 3-2 0,-4 1 0 15,3-1-34-15,4 1-7 0,-3 2-2 0,-1 1 0 16,1 5-24-16,3-5-5 0,-4 6 0 0,4 0-1 16,-3-4-19-16,3 4 0 0,-4 0 8 0,4-3-8 15,-3 2 0-15,3-5 0 0,0 6 0 0,-4-7 0 16,4-2-23-16,-4 2-1 0,4-2-1 0,-3-1 0 15,3-3-40 1,-4 1-8-16,1-1-2 0,3-6-681 0,0 0-136 0</inkml:trace>
  <inkml:trace contextRef="#ctx0" brushRef="#br0" timeOffset="46">30219 10240 2131 0,'0'0'94'0,"0"0"20"0,0 0-91 0,0 0-23 15,-4 0 0-15,4 0 0 0,-3-9 96 0,3 9 16 16,0 0 2-16,3-4 1 0,-3 4-71 0,7-9-13 16,-3 9-3-16,3-9-1 0,-3 9-37 0,-4 0-7 15,7-4-2-15,0 4 0 16,3-6-41-16,-10 6-8 0,7 6-1 0</inkml:trace>
  <inkml:trace contextRef="#ctx0" brushRef="#br0" timeOffset="47">30487 10525 2016 0,'0'0'179'0,"0"0"-143"0,-7 10-36 0,3 2 0 15,1-6 37-15,3-6 1 0,0 0 0 0,-4 10 0 0,4-10-7 0,0 0-2 16,0 0 0-16,0 0 0 0,0 0-16 0,4 9-3 16,-4-9-1-16,0 0 0 0,3 3-9 0,-3-3 12 15,0 0-12-15,8 0 12 0,-1 0-1 0,0-9 0 16,0 9 0-16,-4-9 0 0,4-1 21 0,0 4 4 16,-3-3 0-16,6-7 1 0,-6 3-16 0,7 1-3 15,-1-7-1-15,1 10 0 0,-4-7-9 0,3 0-8 16,1 4 9-16,0 2-9 0,-1 7 0 0,1 3 0 15,-4 0 0-15,3 3 0 0,-3-3 0 0,0 10 0 16,4 2 0-16,-4 4 0 0,0 0 0 0,0-1 0 16,0 1 0-16,4 6 0 0,-8-3 18 0,4 3-2 15,0-4-1-15,1-5 0 0,-5 9 9 0,1-6 3 16,3-4 0-16,0 1 0 0,-4-4-27 0,4-6 0 0,-3 7 0 16,3-4 0-16,-7-6 0 0,7 3 8 0,-7-3 0 0,7 0 0 15,0-3-8-15,0-3 12 16,0 3-12-16,-3-7 12 0,3 1-12 0,-4-1 0 0,4 1 0 0,-3-4 0 15,-4 1 0-15,7-7 0 0,-4 10 0 0,4-13 0 16,-3 9-8-16,0-6 8 0,3 7 0 0,0-1 0 16,0 1-12-16,-4 2 1 0,4 4 1 0,0-3 0 15,-3 9 10-15,-4 0 0 0,0 0 0 0,10-4 0 16,1 1 0-16,-4 3 0 0,0-6 0 0,0 6 8 16,4 0-8-16,-1 0 0 0,4-3 0 0,-3 3 0 15,0 0-8-15,3 0 0 0,-4 3 0 16,1-3 0-16,0 9 17 0,-1 1 4 0,1 2 1 0,-1 1 0 15,-3-4-5-15,4 10-1 0,-4 0 0 0,0-3 0 16,4 6 0-16,-8-4 0 0,4 1 0 0,0-3 0 16,0 3-8-16,0 0 0 0,-3-7 0 0,-1 1 0 15,4 2-14-15,1-8-5 0,-1 2-1 0,-4-3-794 16,-3-6-159-16</inkml:trace>
  <inkml:trace contextRef="#ctx0" brushRef="#br0" timeOffset="48">31616 10387 2419 0,'0'0'215'0,"0"0"-172"0,0 0-35 0,0 0-8 15,0 0 13-15,0 0 1 16,0 0 0-16,0 0 0 0,-11 0-24 0,4 0-5 15,0 7-1-15,-3-4 0 0,-4-3 1 0,-4 9 0 0,-3 1 0 16,0 2 0-16,-4-3 2 0,0 4 0 0,4 0 0 0,-4 5 0 16,-3-5 13-16,3 6 0 0,1-7 0 0,3 7 0 15,3-6 8-15,4 5 5 0,0-5 1 0,3-4 0 16,4 4 2-16,0-7 1 0,7-3 0 0,0-3 0 16,0 0 1-16,4 10 0 0,6-7 0 0,4-3 0 31,0 0-35-31,4 0-7 0,0-3-2 0,6-7 0 0,-3 10 26 0,1-9-10 0,-1 6 10 0,4-7 0 15,3 1 0-15,-4 6 0 0,-6-7 10 0,3 1-2 16,-3-4 11-16,0 1 2 0,-1-4 1 0,-6 4 0 16,-4-7-2-16,3 6 0 0,-6 1 0 0,3-1 0 15,-7-2-20-15,-4 5 0 0,1-2 0 0,3 2 0 0,-4 7-8 0,1 3-7 16,-8-6-1-16,4 6 0 0,7 0 16 0,0 0-12 16,0 0 12-16,0 0-12 15,0 0 12-15,0 0 0 0,-3 9 0 0,3-9 0 0,-4 10 8 16,4-1 0-16,4 4 1 0,-4-4 0 0,3 10-9 15,4 0 0-15,0-4 0 0,0 7 0 0,0-3 0 0,0 3 0 16,1 6 0-16,-1-3 0 0,3-3 0 0,-6 10 0 16,3-10 0-16,-4 6 0 0,1-6 0 0,-1 0 0 15,1 0 0-15,-4 0 0 0,0 0 12 0,0-4 0 16,0 4 0-16,-4-3 0 0,4 0-12 0,-3-3 8 0,-4 2-8 16,0 1 8-16,0-3-8 0,-4 3 12 0,0 0-12 15,-3-7 12-15,0 7 16 0,0-7 3 16,-3 1 1-16,2 6 0 0,-2-7-18 0,-1 4-3 15,-3-3-1-15,-4-1 0 0,4 1-10 0,-4 2 0 0,1-11 0 16,-1 5 0 0,0-6-100-16,4 3-23 0</inkml:trace>
  <inkml:trace contextRef="#ctx0" brushRef="#br0" timeOffset="49">19611 2222 1670 0,'-71'0'74'0,"40"0"15"0,-5 6-71 0,1-3-18 0,0-3 0 0,0 6 0 16,6-3 101-16,5-3 17 0,2 0 3 0,5 0 1 15,6 0-80-15,1-3-16 0,3 3-3 0,7 0-1 16,0 0-13-16,0 0-9 0,17-6 12 0,1 6-12 16,7 0 0-16,3 0 0 0,7-3 0 0,7 3 0 15,11 0 0-15,4 3 8 0,6-3-8 0,4 0 0 16,0 9 0-16,4-9 0 0,6 4 0 0,-2-4 0 15,6 6 0-15,0-6 0 0,-4 3 0 0,1-3 0 16,0 0 0-16,-4 0 0 0,7 0 0 0,-4 0 0 16,1 0 0-16,0 6 8 0,-4-3-8 0,3-3 10 15,-3 0 14-15,4 10 2 0,0-7 1 0,-4 6 0 16,-4 4-8-16,-3-7-2 0,-3 4 0 0,-4-1 0 16,-7 4-17-16,0-10 8 0,0 6-8 0,-8 1 0 15,-6-1 10-15,-11-6-10 0,1 6 8 0,-5 1-8 16,-2-7 15-16,-8 3-3 0,-14-6 0 0,0 0 0 15,7 0 17-15,-7 0 3 0,0 0 1 0,0 0 0 0,-14 0 5 0,3-9 1 16,4-1 0-16,-4 7 0 16,-6-6-39-16,3-4 0 0,3-2 0 0,-3 5 0 0,0-5 0 0,3-1 0 15,1 0 0-15,-1-3 8 0,1 7-8 0,-1-16 0 16,-3 6 8-16,3 9-8 0,4-9 0 16,-3 3 8-16,-8 7-8 0,4-10 0 0,0 6 8 15,-4 1-8-15,0 5 8 0,1-9-8 0,-4 7 8 0,-1 2-8 16,1 1 8-16,0 0-8 0,0-4 11 0,0 4-3 15,0 9 0-15,-1-4 0 0,5-5-8 0,3 6 0 16,0-3 0-16,0 3 0 0,6 3 0 0,8 0 0 0,0 0 0 0,0 0 0 16,0 0 0-16,11 3-11 0,0 9 3 0,3-6 0 15,3 4 8-15,5-1-8 16,2 4 8-16,1-10-8 0,0 6-2 0,-1 10 0 0,5-3 0 16,-5 0 0-16,1-7 10 0,0 4 0 0,3-1-9 15,-3 1 9-15,-1-4 0 0,1 10 0 0,3-7 0 0,-7 1 0 16,-3 3 0-16,-4-7 0 0,-3 7 0 0,3-1 0 15,7 1 0-15,-7-3 0 0,-10 5 0 16,-1 1 0-16,1 0 8 0,-1-3 4 0,-3 6 0 0,-3-4 0 16,-11 11 6-16,3-7 2 0,7 3 0 0,-13-3 0 15,-8 0 3-15,0 9 1 0,1-12 0 0,-5 9 0 16,-6-3-16-16,0 3-8 0,-7-3 8 0,3 4-8 16,-7-11-37-16,-7 8-12 0</inkml:trace>
  <inkml:trace contextRef="#ctx0" brushRef="#br0" timeOffset="50">21181 12172 1760 0,'0'0'78'0,"-4"0"16"0,-3 0-75 0,4 0-19 16,3 0 0-16,0 0 0 0,-4 0 32 0,4 0 4 15,0 0 0-15,0 0 0 0,0 0-26 0,0 0-10 16,0 0 8-16,0 0-8 0,0 0 0 16,0 0 0-16,0 0 0 0,0 0 0 0,0 0 8 0,0 0-8 15,0 0 0-15,7 0 8 0,4 0 27 0,-4 0 5 16,-7 0 0-16,14 0 1 0,-3 0 2 0,6 0 0 15,-3 6 0-15,4-6 0 0,-4 3-19 0,7-3-4 0,-3 0-1 0,3 0 0 16,0 0 2-16,0 6 1 0,1-3 0 16,-1-3 0-16,0 0 0 0,0 0 0 0,4 0 0 0,-1 0 0 15,1 0-12-15,0 0-2 0,-1 0-8 0,5 0 12 16,6 0-2-16,-3 0-1 0,-8-3 0 0,5 3 0 16,2 0-1-16,5 0 0 0,-5 0 0 0,-2 0 0 15,-1 0-8-15,4 0 0 0,-1 0 0 0,-2 0 8 16,-8-6-8-16,3 6 0 0,5 0 0 0,-5-3 8 15,-2 3-8-15,-1-6 0 0,0 6 0 0,0 0 0 16,-3 0 13-16,-1 0-2 0,-6 0-1 0,3 0 0 16,0-4 22-16,0 4 4 0,-14 0 0 0,11 0 1 15,-1 0-18-15,1-3-4 0,-11 3-1 0,7-6 0 0,-7 6 2 16,11 0 1-16,-1-9 0 0,1 9 0 0,-11 0-9 16,10 0-8-16,8-4 9 0,-4-2-9 0,-7 6 0 0,4 0 0 15,-1 0 0-15,1-3 0 16,0 3 0-16,-11 0 0 0,0 0 0 0,0 0 0 0,7 0 10 0,-7 0-10 15,0 0 10-15,0 0-10 0,3-3 28 0,-3-3-1 16,4 3 0-16,-4-4 0 0,-4-2-15 0,8 6-4 16,3-7 0-16,-4 1 0 0,1 6-8 0,3-7 0 15,7 1 0-15,0 0 0 0,-3 2 0 0,3 1 0 16,0-3 0-16,3 5 0 0,-2-2 0 0,-1 6 0 16,-7-3 0-16,3 3 0 0,4 0 0 0,-3 3 0 15,-11-3 0-15,0 0 0 0,7 0 0 0,-7 0 0 16,7 6 0-16,-7-6 0 0,0 0 0 0,0 0-9 0,0 0 9 0,0 0 0 15,0 0 0-15,0 0 0 0,0 0 0 0,0 0 9 16,0 0-1-16,0 0-8 0,0 0 12 0,0 0-4 16,7-6 4-16,-7 6 1 0,0-3 0 0,0 3 0 15,4-9-2-15,-4 6-1 0,0 3 0 16,0-7 0-16,-4-2 2 0,1 6 1 0,3-7 0 0,-4 1 0 16,-3 6 3-16,0-7 0 0,0 1 0 0,3 6 0 15,-6-7 3-15,-1 1 1 0,1 6 0 0,-1-3 0 16,-3-4-20-16,0 7 0 0,0-6 0 0,0-1 0 15,3 7 0-15,0-6 0 0,-10-1 0 16,7 7 0-16,4-3 0 0,-4-4 0 0,-1 7 0 0,1-6 0 16,0 6 0-16,4-4 0 0,6 4 0 0,-3 0 0 15,-7-3 0-15,7 3 0 0,7 3 0 0,0 0 0 16,0-6 0-16,0 6 0 0,0 0-13 0,3-4 5 16,8-2-6-16,-11 6-1 0,0 0 0 0,7 0 0 0,7 0 3 15,-3 6 1-15,-11-6 0 0,10 4 0 0,4 5 3 0,1 0 0 16,-1 1 0-16,-4-1 0 0,1-6 0 0,3 10 0 15,7-7 0-15,-7 4 0 0,0-4 0 0,0 3 0 16,8 1 0-16,-5-1 0 0,1-6 8 0,-4 7 0 16,-3-1 0-16,3 4 0 0,0-4 0 0,0 3 0 15,-11-2-12-15,4 9 4 0,1-7 8 0,-1 4 0 16,-7-4 0-16,0 1 0 0,0 0 0 0,0 5 0 16,-4-5 0-16,4-4-8 0,-7 4 8 0,3 3 0 15,8-7-9-15,-8-3 9 0,1 4 0 0,3-1 0 16,3 4 8-16,1-7-8 0,-4 3 0 0,-4-6 8 15,4 10-8-15,0-4 0 0,0 1 0 0,0-1 0 0,-3-6 8 16,-1 7-8-16,4 2 8 0,0-5 0 0,-7 2 0 0,4-6 0 16,-4 10-8-16,0-7 10 15,0 3-10-15,-4-6 10 0,0 7-2 0,1-7-8 16,3 6 12-16,-4-9-4 0,-3 10-8 0,4-10 10 16,3 3-10-16,-1-3 10 0,5 0-10 0,-4 0 0 0,0 0 0 0,7 0 0 31,0 0-30-31,0 0-5 0,-4-6-1 0,1-1 0 15,3-2-164-15,3 6-32 0,-6-7-8 0</inkml:trace>
  <inkml:trace contextRef="#ctx0" brushRef="#br0" timeOffset="51">23266 12140 2286 0,'0'0'50'0,"-7"0"10"0,3 0 3 0,-3 0 1 0,0 6-51 0,3-2-13 15,4-4 0-15,0 0 0 0,-3 6 0 0,3 3 9 0,0-9-9 16,3 7 8-16,-3 2 10 0,4 0 2 0,0 4 0 0,-1-4 0 16,4 4-8-16,-3-4 0 0,-1 10-1 0,1-6 0 15,-1 2-11-15,1-2 0 0,-4-1 0 0,0 1 0 16,0 6 0-16,0-7 0 0,0-2 0 0,0-1 0 16,-4 1 0-16,4-10 0 0,0 0 0 0,0 0 0 31,0 0-24-31,0 0-9 0,0 0-3 0,4-7-1001 0</inkml:trace>
  <inkml:trace contextRef="#ctx0" brushRef="#br0" timeOffset="52">23456 11842 2534 0,'-7'-12'112'0,"0"5"24"0,0 4-109 0,0 0-27 15,3-3 0-15,4 6 0 0,-7 0 0 0,7 0 0 16,0 0-12-16,0 0 12 16,0 0-140-16,4 12-21 0,-1-2-4 0,1-1-1 0</inkml:trace>
  <inkml:trace contextRef="#ctx0" brushRef="#br0" timeOffset="53">23566 12178 1652 0,'0'0'73'0,"-4"3"15"0,1 6-70 0,-1-5-18 15,0 5 0-15,1 0 0 0,-1 4 24 0,4-4 2 16,-7 1 0-16,7 2 0 0,-3-2-14 0,3-1-2 0,-4 0-1 0,1 1 0 16,3-1 1-16,0-2 0 0,0-7 0 0,0 0 0 15,0 9 26-15,0-9 6 0,0 0 1 0,0 0 0 16,0 0 22-16,0 0 5 0,7 6 1 0,0-3 0 15,0-3-1-15,4-3 0 0,-1-3 0 0,1-3 0 16,-4 2-25-16,3-2-5 0,1-1 0 0,-4-2-1 16,0-4-22-16,4 4-4 0,-4-1-1 0,-4-6 0 15,4 7 4-15,0-7 0 32,0 6 0-32,-3 1 0 0,3-4-16 0,-4 13 0 0,1-6 0 15,3-1 0-15,-7 10 0 0,7 0 0 0,0 0 0 0,-7 0 0 0,11 0 0 0,-4 0 0 0,0 7 0 0,0-4 0 16,0 6-14-16,4-6-6 0,-4 3 0 0,0-2-1 0,0 5 21 0,3 0 0 15,-3 1-9-15,0-1 9 0,0-2 0 0,1 2 0 16,-1 7 0-16,-4-4 0 16,1 1 0-16,-4-1 8 0,0-2-8 0,0 5 12 15,0-2-1-15,0-4-1 0,0-2 0 0,0 2 0 0,0-9-10 0,0 9 12 16,0-9-12-16,0 0 12 0,0 0-12 0,0 0 12 16,0 0-12-16,0 0 12 0,0 0-3 0,10 0 0 15,-3 0 0-15,0-3 0 0,0-3 2 16,4-3 0-16,-8-4 0 0,5 4 0 0,-1-4-11 0,0 4 0 15,3-4 0-15,-3 4 0 0,0-10 0 0,-3 6 13 0,-1 1-3 16,4-1-1-16,1 4-9 0,-1 3 0 0,3-1 0 0,-3 1 8 16,-7 6-8-16,4 0 0 0,-4 0 0 0,10-3-11 15,-3 3 3-15,0 3 0 0,-7-3 0 0,11 0 0 16,-4 6 8-16,4-3 0 0,-4 1 0 0,0 5 0 16,-7-9 0-16,7 6 0 0,0 1 0 0,0 2 0 15,0-3 0-15,-3-3 0 0,3 7 0 0,-4-1 0 16,1 4 0-16,-1-4 0 0,1 1 0 15,-4-1 0-15,3 3 0 0,1-2 0 16,-4-10 0-16,3 9 0 0,1-2 0 0,-1 2 0 0,1 0 0 0,-4-9 0 16,7 10-12-16,-7-10 0 0,3 9 0 0,-3-9 0 31,7 3-53-31,4 4-11 0,-4-7-3 0,4 3 0 0,-4-3-143 0,3-3-29 16,1-4-5-16</inkml:trace>
  <inkml:trace contextRef="#ctx0" brushRef="#br0" timeOffset="54">24603 12109 403 0,'0'0'36'0,"7"-6"-36"0,-4-1 0 0,1-2 0 0,-1 6 397 0,-3 3 73 16,0 0 14-16,4-10 4 0,-4 10-394 0,0 0-78 15,0 0-16-15,0 0 0 0,0 0-12 0,0 0 2 16,0 0 0-16,-7 0 0 0,-4 0 2 0,1 0 0 15,-1 0 0-15,-7 10 0 0,1-1 8 0,-1-6 0 16,-3 10 0-16,3-4 8 0,-6 1 8 0,-1 2 3 0,0 4 0 16,1 0 0-16,-1-7-5 0,4 10-1 15,0-7 0-15,-1 1 0 0,8-4-4 0,0 7-1 0,4-10 0 16,-1 4 0-16,7-1-8 0,1-3 0 0,3-6 0 16,0 7 0-16,0-7-11 0,0 0 11 0,0 0-8 0,7 6 8 15,4-6 0-15,-1 0 0 0,4 0 0 0,-3-6-8 16,3 6 8-16,0-7 9 0,4 1-1 0,-4-3-8 15,0 6 13-15,0-4-4 0,-3-5-1 0,-1 2 0 16,1 7-8-16,-1-6 0 0,1-1 0 0,-4 7 8 16,0-6 4-16,0-1 0 0,-7 10 0 0,4-3 0 15,3-6-4-15,-7 9-8 0,0 0 12 0,3-10-4 16,1 7-8-16,-4 3 0 0,0 0 0 0,7-6 0 16,-7 6 0-16,7-9 0 0,3 9-8 0,-10 0 8 15,8-4-13-15,-8 4 1 0,0 0 1 0,0 0 0 16,0 0 11-16,0 0 0 0,0 0 0 0,0 0 0 0,3 4 0 0,1 5-13 15,-4 4 5-15,0-4 8 16,0 10 0-16,-4-7 0 0,4 7 14 0,-3 0-4 16,-1-3-10-16,0 6 8 0,4-4-8 0,0-5 8 15,-3 9-8-15,3 3 10 0,0-9-10 0,3 6 10 0,1-4-10 0,0 4 0 16,-1 0 9-16,4 7-9 0,-3-7 9 0,-1-1-9 16,1 1 12-16,-1 10-12 0,1-10 16 0,-4 6-3 15,0-3-1-15,0-3 0 0,-4 6 20 0,-3-6 4 16,0 0 1-16,0 6 0 0,-4-6-14 0,1 0-3 15,-4 0-1-15,3-3 0 0,-6 3-5 0,-1-10-1 16,-3 10 0-16,3-3 0 0,0-6 6 0,1 6 1 16,-4-7 0-16,3 1 0 15,-3-4-43-15,0 1-8 0,0 2-1 0,-1-6-1 16,-2-3-98-16,-1 4-19 0,-3-7-4 0</inkml:trace>
  <inkml:trace contextRef="#ctx0" brushRef="#br1" timeOffset="55">21311 10597 979 0,'0'0'87'0,"0"0"-70"0,0 0-17 0,0 0 0 16,0 0 181-16,0 0 33 0,0 0 6 0,0 0 2 15,0 0-137-15,0 0-27 0,0 0-6 0,0 0 0 16,0 0-2-16,0 0 0 0,0 0 0 0,-3 7 0 16,-4-1-13-16,0-6-2 0,0 9-1 0,0-2 0 0,-4-1-11 0,0 0-3 15,1-3 0-15,-1 7 0 0,1-4 0 0,3 0-1 16,-4-6 0-16,4 7 0 0,0-4 19 0,7-3 4 16,0 0 1-16,0 0 0 0,0 0-4 0,0 0-1 15,0 0 0-15,0 0 0 0,0 0-12 0,0 0-2 16,0 0-1-16,0 0 0 0,0-10-3 15,3 10-1-15,-3 0 0 0,0 0 0 0,4-3-7 0,3 0-2 16,0-3 0-16,4 6 0 0,-1 0 6 0,-3 0 2 16,4 0 0-16,3 0 0 0,0-3-18 0,0-4 0 15,4 7 0-15,-1 0 0 0,5 0 0 0,2 0 0 16,1-3 8-16,3 3-8 0,8-6 8 0,-1 3-8 16,7 0 9-16,0-4-9 0,1 4 10 0,6-3-10 15,4 3 10-15,-7 0-10 0,0-4 8 0,0 7-8 0,7 0 0 0,-4 0 9 16,-7 0-9-16,4 0 0 0,4 0 0 0,-5 0 0 15,1 0 8-15,-7 7-8 0,-4-7 0 0,4 3 8 16,4 0 0-16,-8-3 0 0,-7 0 0 0,0 9 0 16,0-9 1-16,-3 0 0 0,0 7 0 0,-4-4 0 15,-3-3 1-15,3 0 0 0,4 0 0 0,-8 0 0 16,-6 0-10-16,6 3 10 0,1-6-10 0,3 3 10 16,0 3-10-16,-3-3 8 0,-18 0-8 0,11 0 8 15,3 6-8-15,-7-6 8 0,-7 0-8 0,0 0 8 16,14 0-8-16,-14 0 8 0,0 0-8 0,0 0 8 15,0 0-8-15,0 0 0 0,0 0 9 0,0 0-9 16,0 0 11-16,0 0-3 0,0 0 0 0,0 0 0 16,-11-6-8-16,8 6 8 0,3 0-8 0,0-6 8 15,3-1-8-15,1 4 0 0,-4 3 0 0,3-6 8 16,8 0-8-16,-8-1 0 0,-3-2 0 0,0 9 0 16,11-3 0-16,-4-3 0 0,-7 6 0 0,0 0 0 0,0 0 0 15,0 0 0-15,0 0 0 0,0 0 0 0,-10-7 0 0,2 1 0 16,8 6 0-16,-7 0 0 0,-7-9 0 0,0 5 0 15,4-2 0-15,-5 3 8 0,5-6 2 0,-4-1 0 16,-4 1 0-16,4 3 0 0,0-4-10 0,0 1 12 16,0-4-12-16,0 4 12 0,-1-1-12 0,8 1 8 15,-7 0-8-15,4-1 8 0,3 4-8 0,-4 0 0 16,8-4 0-16,-4 7 8 0,-1-6-8 0,1 9-9 16,7 0 9-16,0 0-13 15,-7-3 13-15,7 3-11 0,0 0 11 0,0 0-10 0,0 0-7 0,0 0-2 0,0 0 0 0,0 0 0 16,7 0 7-16,-7 0 0 0,0 0 1 0,11 3 0 15,0 0 2-15,3 3 0 0,3-3 0 0,1 4 0 16,-4-4 1-16,4 6 0 16,6-6 0-16,-2 7 0 0,-8-1 8 0,3 0 0 0,8 1 0 15,-4-1-8-15,-7 4 8 0,4-4 0 0,-4 4 0 16,4-4 0-16,3 1 0 0,-11 2 0 0,-3-3 0 0,1 4-8 16,6-4 8-16,-7 4 0 0,-7-4 0 0,3 4 0 15,1 6 0-15,-1-7 0 0,-3-2 0 0,-7 2 0 16,0 4 12-16,0-4 0 0,4 1 1 0,-4-4 0 15,-8 4 3-15,5 6 0 0,3-7 0 0,-4 4 0 16,1-3-5-16,-8-1-1 0,4 7 0 0,0-7 0 16,3 7-10-16,-3-3 0 0,-7 0 0 0,0-4 8 15,7 1-8-15,3 2 0 0,-3-2 0 0,0-1 0 16,3-2-56-16,1-7-12 16,10-3-4-16,-4 0 0 0,-3 0-88 0,7 0-17 0,7-3-4 0,0-10-965 15</inkml:trace>
  <inkml:trace contextRef="#ctx0" brushRef="#br1" timeOffset="56">23262 10525 2019 0,'0'0'89'0,"0"0"19"0,0 0-86 0,0 0-22 16,0 0 0-16,0 0 0 0,0 0 36 0,0 0 2 0,0 0 1 15,0 0 0-15,4 10-3 0,-4-1-1 0,0-6 0 0,3 7 0 16,-3 5-4-16,0-2-1 0,4-1 0 0,-4 1 0 16,0 3 3-16,-4-1 1 0,4-5 0 0,-3 9 0 15,-1-7 6-15,1 7 0 0,-4-7 1 0,3 1 0 16,-3-4-5-16,3 1 0 0,1-1-1 0,3-9 0 16,0 0-6-16,0 0-1 0,-4 3 0 0,4-3 0 15,0 0-5-15,0 0-2 0,0 0 0 0,0 0 0 16,0 0-11-16,0 0-2 0,0 0-8 0,0 0 12 15,7 0-1-15,1-3-1 0,-1-6 0 0,3-1 0 16,1 1-1-16,-4-4 0 0,3 1 0 0,-3-7 0 16,4 0-9-16,0 4 8 0,-4-7-8 0,3 0 8 15,-3-3-8-15,4 3 12 0,-4 0-12 0,4-3 12 0,3 3-12 16,-4 3 0-16,1 0 0 0,-1 0 0 0,1 4 0 0,0-1 0 16,-1 3 0-16,1 4 0 0,-4 6 0 15,3-7-9-15,-3 10 9 0,4 0-10 0,0 0 10 0,-1 0-12 16,1 10 12-16,3-7-12 0,0 6 12 0,-3 1-10 15,3 2 10-15,-7 7-10 0,3-6 10 0,1 9 0 16,-4-4 0-16,0 1 8 0,0 3 0 0,0-3 0 16,-3 3 0-16,-1 0 0 0,1 0-8 0,-1 0 12 15,4-3-4-15,-3-4 0 0,-1 4-8 0,-3-6 0 16,4 5 0-16,3-5 0 16,-4-4-17-16,1 4-8 15,3-4-2-15,-3 1 0 0,3-10-143 0,0 9-29 0,-7-9-5 0,10 0-926 0</inkml:trace>
  <inkml:trace contextRef="#ctx0" brushRef="#br1" timeOffset="57">24038 10607 1555 0,'0'0'138'0,"4"-10"-110"0,-4 7-28 0,0 3 0 15,0-6 100-15,3-3 14 0,1 5 3 0,-1-5 1 16,-3 9-86-16,0-3-16 0,4-3-4 0,-4 6-1 15,0 0 15-15,0 0 3 0,-4-10 1 0,4 10 0 16,-7 0 5-16,-3 0 1 0,-1 6 0 0,1-2 0 16,-8-4-23-16,4 9-4 0,0-9-1 0,3 9 0 15,-6 1 29-15,2-1 6 0,-2 1 1 0,3-4 0 0,-8 13-23 0,8-7-4 16,0-2-1-16,0 2 0 0,0 4-7 16,3-4-1-16,1 1-8 0,3-4 12 15,0 1-12-15,3 2 0 0,1-2 8 0,3-1-8 16,0-9 0-16,3 10 0 0,4-7 0 0,0 9 0 0,4-5 0 15,7-4 0-15,-4-3-12 16,0 6 12-16,3-6 0 0,1 0 0 0,0 0 0 0,-1 0 0 0,1-6 0 16,0 3 9-16,-4-4-9 0,3 4 8 0,1-6 2 15,-4-1 0-15,0 7 0 0,0-6 0 0,-3-1 9 0,-4 1 1 16,4 0 1-16,-4-4 0 0,0 4 4 0,-4-4 1 16,4 1 0-16,-7-1 0 0,4-3-11 0,-1 4-3 15,-3-1 0-15,4 4 0 0,-4-1-12 0,3 1 11 16,-3 9-11-16,0 0 10 0,0 0 24 0,0 0 5 0,0 0 1 0,0 0 0 15,0 0-26-15,4 9-5 0,-1 1-1 0,1-1 0 16,-1 4-8-16,1-1 0 0,0 7 0 0,-1-6 8 16,4 2-8-16,-3 1 0 0,-1-7 0 0,1 4 8 15,-1 3 0-15,1-4-8 0,3 1 12 0,0-4-4 16,-4 1-24-16,1-1-4 0,-1 0-2 0,-3-9 0 31,0 0-74-31,0 0-16 0,11 0-2 0,-4 0-1077 0</inkml:trace>
  <inkml:trace contextRef="#ctx0" brushRef="#br1" timeOffset="58">24525 10579 3027 0,'0'0'134'0,"-10"9"28"16,6 0-130-16,-3 4-32 0,3-4 0 0,1 10 0 0,-1-6-11 0,4-1-9 15,0 4-1-15,0-4-1 0,-3 1 22 0,3-4 0 16,0-9 0-16,-4 10 0 16,4-10-29-16,0 0-2 0,-3 9 0 0,3-9 0 0,0 0 7 0,0 0 2 15,0 0 0-15,0 0 0 0,0 0 22 0,0 0 0 16,0-6 8-16,3-7-8 0,1 4 18 0,-1-4-2 16,1-5 0-16,3 5 0 0,-4-6 18 0,5-3 3 15,2 0 1-15,1 0 0 0,3-6-30 0,0 3-8 16,0-3 0-16,0 3 0 0,4-3 0 0,-1 6 0 15,-2 0 0-15,-5 3 0 0,4 6 0 16,-3 4 0-16,-1-4 0 0,-3 4-12 0,4 9 12 0,-4-3 0 16,-7 3 0-16,0 0 0 0,7 3 0 0,0 3 0 0,4 1 0 0,-4 2 0 15,-4 0 0-15,4 4 8 0,0 3-8 0,1-4 11 16,-1 1-11-16,0-1 0 0,3 4 0 16,1 0 0-16,-4-7 0 0,0 7 0 0,4-4 0 0,-4-2 0 15,0-4 0-15,0 3 0 0,-4 1 0 0,1-4 0 16,-4-6 0-16,0 0 8 0,0 0-8 0,0 0 0 15,0 0 8-15,0 0-8 0,0 0 0 0,0 0 8 16,0 0-8-16,0 0 8 0,10-6-8 0,-6 6 8 16,3-10-8-16,0 1 0 0,0-4 0 0,4 4 0 15,-1-4 0-15,4-5 0 0,-3 5 0 0,-1 0 0 16,5-5-9-16,-1 5 9 0,-4 1 0 0,-3 2 0 16,-3 1-12-16,-1-1 12 0,4 1-12 0,0 6 12 0,1-3 0 15,-5 2 0-15,4 4 0 0,-7 0 0 0,11 0 0 16,-4 0 0-16,3 0 0 0,-3 4 0 0,0 2-8 15,1 3 8-15,-1-6 0 0,0 10 0 16,3 3 0-16,-6-1 0 0,3 4 8 0,-4-6-8 0,1 9 15 0,-4 3-3 16,3-10-1-16,-3 7 0 0,0 0-3 0,0 6 0 15,4-6 0-15,-4 0 0 0,-4 0-8 0,4-3 0 16,0 0 0-16,0-3 0 16,0 2-20-16,0-5-7 0,0 3-1 0,4-10 0 15,-1 3-79-15,-3-9-16 0,0 0-3 0,0 0-674 16,0 0-134-16</inkml:trace>
  <inkml:trace contextRef="#ctx0" brushRef="#br1" timeOffset="59">25259 10651 2714 0,'0'0'60'0,"0"0"12"0,0 0 2 0,0 0 2 0,0-3-60 0,3-7-16 0,1 4 0 0,3 0 0 16,0-1 0-16,4-2 0 0,6-4 0 0,-3 4 0 15,4 0-12-15,3 5-9 0,4-8-2 0,0 2 0 16,3 4-1-16,-3-6 0 0,-4 2 0 0,0 1 0 16,0 3 12-16,-7-1 1 0,0-2 1 0,0 3 0 15,-7-1 10-15,0-2 0 0,1 0 0 0,-8 5 8 16,0-5 21-16,-4 0 5 0,0-1 1 0,1 4 0 16,-4 0-4-16,0-4-1 0,0 1 0 0,-4 6 0 15,-3 0-17-15,0-4-3 0,0 7-1 0,0-3 0 0,-4 6-9 0,0-3 0 16,4 7 0-16,-3-4 0 0,-1 6-12 15,4 4 12-15,-4-1-10 0,8 4 10 0,-4 0 0 0,0 2 0 16,3 4 0-16,0 0 0 0,1 0 0 0,3 3 8 16,-4-3 1-16,4 0 0 0,4 3 11 15,-1-3 1-15,0 6 1 0,1-6 0 0,6-3-9 0,1 3-1 16,-4-9-1-16,7 9 0 0,0-13-11 0,0 4 0 16,0 2 0-16,4-2 8 15,-4-10-27-15,3 6-5 16,1 1-2-16,3-7 0 0,0 3-99 0,4-6-20 0,3-6-4 0,-3 3-599 15,6 0-119-15</inkml:trace>
  <inkml:trace contextRef="#ctx0" brushRef="#br1" timeOffset="60">28244 1177 1720 0,'-9'-21'76'0,"5"21"16"0,1-10-73 0,-1-11-19 0,-2 16 0 0,2-21 0 16,-2 16 14-16,3-4-1 0,-1-17 0 0,-2 16 0 15,3-1-13-15,-4-10 11 0,4 11-11 0,-4-16 10 16,1 27 10-16,-1-11 3 0,-3-1 0 0,1 16 0 15,-4-5 17-15,3 5 4 0,0-10 1 0,0 10 0 16,-3 0-10-16,-3 0-3 0,-4 10 0 0,1-5 0 16,-1-5-1-16,1 0-1 0,-4 11 0 0,3-6 0 15,-7-5 11-15,5 5 3 0,-1 5 0 0,0-10 0 0,-3 4 0 0,0-4 1 16,0 0 0-16,-4 0 0 0,-2 17-4 0,2-17-1 16,1 0 0-16,-1 14 0 0,-2-9-14 0,2 5-3 15,1-4-1-15,3 14 0 0,-3-10-4 0,2 6-1 16,1 3 0-16,0 3 0 0,0-8-17 0,3 17 0 15,-3-5 0-15,-4-1 0 0,5-4 0 0,-5 0 0 16,4 8 0-16,-4-8 0 0,1-1 10 16,3 11-10-16,3-10 8 0,0 5-8 0,-2-12 0 0,-2 6-19 15,4 1 3-15,0 10 1 0,4-17 15 0,-1 8 0 16,0-3 0-16,1 12 0 0,3-10 31 16,-5 8-1-16,8-12 0 0,-2 9 0 15,-2-2-16-15,4 2-3 0,0 10-1 0,0-10 0 16,3-12-10-16,1 7 0 0,-5-1 9 0,7 11-9 0,-2-17 9 0,3 8-9 15,2-3 12-15,1 2-12 0,-3-6 11 0,2 1-11 0,1-1 10 16,3 6-10-16,0-6 9 0,0-1-9 0,0 7 8 16,3-6-8-16,-3 1 8 0,4 4-8 0,-2 1 0 0,2-11 8 15,-4-6-8-15,3 13 0 0,-3 2 0 0,4-3 0 16,-2-1 8-16,5 1-8 0,-3-1 8 16,2-10-8-16,-6-5 13 0,3 14-2 0,4-7-1 0,0 8 0 15,-1-1 6-15,3-14 2 0,2 21 0 0,-2-11 0 16,1-5-18-16,0 6 0 0,3-6 8 0,0 10-8 15,3 1 10-15,1-11-2 0,-1 10 0 0,4 1 0 16,3-2-8-16,-1-9 8 0,1 5-8 0,3-5 8 16,0 11 0-16,1-11 0 0,2 5 0 0,0-5 0 0,1 6-8 15,0-1 10-15,2 0-10 0,0-10 10 0,1 4-10 0,3-4 10 16,0 12-10-16,3-7 10 16,4-5-10-16,-1 0 0 0,1 9 0 0,2-9 8 0,-2 5-8 0,-1-5 0 15,-3 0 0-15,-3 5 0 16,-2 7 8-16,-2-12-8 0,0 4 0 0,1-4 8 0,0 15-8 15,2-15 0-15,2 10 0 0,-1-4 0 0,-4-1 0 0,1 5 0 16,6-5 11-16,0-5-11 0,4 10 12 0,-7-4-3 16,0-6-1-16,3 0 0 0,-3 0-8 0,7 0 0 15,2 5 0-15,1-5 8 0,-4-5-8 0,1 5 0 16,3 0 0-16,-4 0 0 0,-3 0 0 0,0 0 0 16,-3 0 8-16,-3 5-8 0,0-5 0 0,2 10 0 0,1-20 0 0,3 20 0 15,-3-5 0-15,4 4 0 0,-5-9 8 16,-1 0-8-16,5 0 0 0,0 0 8 0,-3-9-8 0,3 9 8 15,-3 0-8-15,3 0 10 0,0 0-10 0,0 0 10 16,8-5-10-16,-2 5 12 0,4 0-12 0,-6 0 12 16,2 0-12-16,-5 5 0 0,1-5 0 0,-4 9 8 15,-1-9-8-15,-4-9 0 0,4 4 0 16,-3 5 8-16,-4-10-8 0,4 5 0 0,-4-11 0 16,4 16 8-16,-6-5-8 0,-1-16 8 0,-3 11-8 0,-1-5 8 15,1-6 2-15,-3 7 0 0,3-7 0 16,0 1 0-16,-4-6-2 0,1 5-8 0,-1 1 12 15,4-10-4-15,-7 15-8 0,4-6 0 0,-4-10 9 0,1 16-9 16,-1-6 0-16,0 2 8 0,-3-12-8 0,4 16 0 16,-4-6 0-16,0 2 8 0,0-12-8 0,-3 14 0 0,3 3 0 15,-4-12 9-15,1-5-9 0,1 11 0 16,-2-1 8-16,-5-3-8 0,2 3 0 0,-3 1 0 0,0-6 13 0,0 0-4 16,1 2-1-16,-4 3 0 0,0-5-8 0,-4 1 0 15,1-10 0-15,0 13-11 0,0-13 11 16,-3 4 0-16,-1-5 8 0,1 7-8 0,-5 3 0 0,1-5 0 15,1 0 0-15,-4 12-8 0,0-12 8 0,0 10-8 16,-1 1 8-16,1 4-8 0,0-13-4 0,0 12 0 16,-3 3 0-16,0-7 0 0,-1 1 12 0,1 4 16 15,0-4-4-15,-4 4-1 0,-3 1-11 16,0 1 0-16,1-2 0 0,-1 6 0 0,-3-6 0 0,0 6-16 16,-8 5 4-16,5-5 1 0,-6-11 11 0,1 16 14 15,2 5-3-15,-4-15-1 0,3-1-10 0,1 2-14 16,-4 9 3-16,0-16 1 0,-3 6 10 0,-4 5 12 0,1 4-2 15,-4-4-1-15,0-10-9 0,1 20-12 0,-1-6 2 0,4 6 1 16,2-10 9-16,-6 5 9 0,1-9-1 0,-4 9-8 16,3 10 0-16,0-5 0 0,-7-5-10 0,5 10 10 15,-1-5 0-15,3 14 0 0,3-14 9 0,-2 0-1 16,0 0-8-16,-2 0-10 16,-2 0 10-16,-3 0-13 0,0 0 13 0,0 5 0 0,3 5 12 0,0-4-12 15,3-6 0-15,0 0 0 0,-3 10 0 0,-3 0 0 16,0-10 0-16,-1 10 0 15,4-10 0-15,-3 6-12 0,3 9 12 0,3-1 0 0,7 3 9 16,0-12-9-16,3 4 0 0,0-4 0 0,4 11 0 0,-5-1 0 16,5-10 0-16,-4 6 0 0,0-1-11 0,0 0 11 0,3 5 0 15,1-9 0-15,2 9 9 0,1-1-1 16,3-7-8-16,3-7 0 0,3 14-11 0,1-14 11 16,-1 10 0-16,4-5 0 0,0 2 8 0,-1-7-8 15,4 9 0-15,-4-9 0 0,4 0-12 0,1-9 3 16,-1 2-139-16,2 2-27 0,-17-19-5 0,14-28-2 0</inkml:trace>
  <inkml:trace contextRef="#ctx0" brushRef="#br2" timeOffset="61">30935 2567 1382 0,'-18'-10'123'0,"8"10"-99"0,-8 3-24 0,-3 4 0 16,0-7 100-16,0 3 14 0,-4-3 3 15,0 6 1-15,4-3-12 0,-4-3-2 16,4 10-1-16,-3-10 0 0,6 3-14 0,-7 3-2 0,4-6-1 0,0 3 0 16,0-3-39-16,3 6-8 0,1-6-2 0,2 4 0 15,1-4 4-15,4 0 1 0,-1 0 0 0,4 3 0 16,0-3-6-16,7 0-2 0,0 0 0 0,0 0 0 16,0 0 2-16,0 0 0 0,7-3 0 0,7 3 0 15,-3 0-18-15,3 0-3 0,4 0-1 0,3 0 0 16,0 0-2-16,0 0 0 0,7 0 0 0,0 0 0 0,8 0-4 15,3 0 0-15,10 0-8 0,0 0 12 0,1 0-1 0,3-4-1 16,3-2 0-16,4 6 0 16,0-3-10-16,7-3-9 0,0 3 9 0,4-1-13 0,-1-2 13 15,1 6 0-15,-8 0 0 0,-3 0 0 0,0-3 0 16,-3 3 0-16,-8-6 10 0,0 6-10 0,-3 0 0 16,-3 0 0-16,-5-3 0 0,-2 3 0 0,-5 0 0 15,-2-7 0-15,-5 4 0 0,1 0 0 16,-7-3 0-16,3 6 0 0,-7-3 0 0,0-4 0 0,-3 4 11 0,-1 3-3 15,1-6-8-15,-11 6 12 0,7 0-12 0,-7 0 0 16,0 0 8-16,0 0-8 0,0 0 0 0,0 0 0 16,0 0 0-16,0 0 0 0,-7-6 0 0,-4-1 0 0,1 7 8 15,-4 0-8-15,-8 0 0 0,-2 0 0 0,-1 0 0 16,-3 7 0-16,-8-7 0 0,1 6 0 0,0-6 0 0,0 6 0 16,-1-6 0-16,1 0 0 0,-4 0 0 0,4 3 0 15,-4-3 0-15,0 0 0 0,-6 0 0 0,2 0 0 16,4 0 0-16,-3 7 0 15,3-4 0-15,0-3 0 0,4 0 8 0,3 6-8 0,4-3 0 16,0 0 9-16,7 4-9 0,0-4 0 0,3-3 0 0,0 9 8 16,4-9-8-16,4 10 0 0,-4-7 0 0,7 3 0 15,-1-3 0-15,1 7 0 0,0-10 0 0,7 0 0 16,0 0 0-16,0 0 10 0,0 0-10 0,0 0 10 16,0 0-10-16,7 3 10 0,4 3-10 0,0-6 10 15,6 0-10-15,4 0 0 0,1 0 0 0,9-6 0 16,5 3 0-16,2 3 8 0,1 0-8 0,7-4 0 0,0-2 0 15,0 6 0-15,0 0 0 0,-8 0 0 0,1 0 0 0,-3 0 0 16,-1-3 0-16,-3-3 0 16,-4 3 0-16,0 3 0 0,0-4 0 0,0-2 0 0,1-3 0 0,-1 9 0 15,-3-3 0-15,-1-4 0 0,-3 1 0 0,1 0 0 16,-1 6 0-16,0-3 0 0,-3-4 0 0,-1 7-9 16,-3 0 9-16,0 0-13 0,-3 0-7 0,0 0-2 15,-1 0 0-15,-3 0 0 16,-7 0-10-16,0 0-1 0,0 0-1 0,0 0 0 15,0 0 5-15,0 0 1 0,0 0 0 0,0 0 0 16,0 0-9-16,0 0-2 0,0 0 0 0,0 0 0 16,0 0-19-16,0 0-4 0,0 0-1 0,0-3-731 15,0-9-146-15</inkml:trace>
  <inkml:trace contextRef="#ctx0" brushRef="#br2" timeOffset="62">21481 13203 990 0,'0'0'44'0,"-4"0"8"0,1-3-41 0,-4-3-11 0,-1 6 0 0,5 0 0 16,-8 0 0-16,4 0 8 15,0 6-8-15,-3-3 8 0,3-3-8 0,-4 3 0 0,0 4 0 0,1-4 0 16,-1-3 24-16,1 6 4 0,-1-3 0 0,4-3 0 16,-4 10 53-16,4-7 11 0,-3-3 3 0,3 6 0 15,0-6 27-15,3 0 6 0,-6 0 0 0,10 0 1 16,0 0-44-16,-7 0-9 0,7 0-1 0,0 0-1 15,0 0-32-15,0 0-6 0,0 0-2 0,-4 0 0 16,4 0-22-16,0 0-12 0,0 0 12 0,0 0-12 16,0 0 9-16,0 0-9 0,0 0 0 0,-7 3 9 15,7-3-9-15,0 0 0 0,0 10 0 0,0-10 0 16,0 0 0-16,0 12 8 0,0-6-8 0,0-6 8 0,0 10-8 16,0-10 0-16,0 0 0 0,-4 3-11 15,4-3 23-15,0 0 5 0,0 0 1 0,0 0 0 16,-3 9 15-16,3-9 3 0,0 0 1 0,0 0 0 0,0 0-4 0,0 0-1 15,0 0 0-15,0 0 0 0,7 0-16 0,0-3-3 16,-7 3-1-16,7-6 0 0,4 6-3 0,-1-3-1 16,-10 3 0-16,11-6 0 0,3 6-8 0,4 0 0 15,-1 0 0-15,1 0-11 0,0 0 11 0,-1 0 0 16,4 0 0-16,0 0 0 0,1 0 0 0,-1 0 0 16,4-4 0-16,-1-2 0 0,4 6 0 0,1 0 9 0,2-3 0 15,5 0 0-15,-1-3-1 0,0 6-8 0,-7 0 12 0,8-4-4 16,-1 4 4-16,0-6 1 0,-3 6 0 0,-4 0 0 15,0 0-3-15,1 0-1 0,-1 0 0 0,-3 0 0 16,-1 0-9-16,1 6 0 16,3-6 0-16,-3 0 0 0,-4 0 0 0,0 0 0 15,4 4 0-15,0-4 0 0,-4 0 0 0,0 0 12 16,-3 0-4-16,3 0 0 0,3 0-8 0,-2 0 0 0,-5 0 0 0,1 0 0 16,-4-4 24-16,4 4-1 0,-4-6 0 0,3 6 0 15,-6-3-23-15,3 3 0 0,-3-6 0 0,-1 6 0 16,-3-3 0-16,0 3 0 0,4 0 0 0,-4 0 0 15,0 0 0-15,0 0-10 0,-3 0 1 0,6 0 0 16,-3 0 9-16,-7 0 0 0,0 0 0 0,0 0 0 16,7 0 0-16,-7 0 0 0,0 0 0 0,0 0 0 15,0 0 14-15,0 0-2 0,0 0 0 0,0 0 0 16,0 0 9-16,0 0 2 0,-3-10 0 0,3 10 0 16,-7-3-12-16,0-3-3 0,0-7 0 0,0 4 0 0,-4 6-8 0,0-4 0 15,-3-5 0-15,4 9 0 0,-1-4 0 0,1-2 8 16,-5 6-8-16,-2-6 8 0,10-1-8 0,-7 7 0 15,-4-6 9-15,4-1-9 0,0 1 11 0,0-1-3 16,0 4 0-16,-1-3 0 0,-6 2 0 0,7-5 0 16,11 9 0-16,-4-4 0 0,-7-2-8 0,3 9 0 15,11 0 0-15,0 0 8 0,-4-3-8 0,1 0 0 16,3 3 0-16,0 0 0 0,0 0-13 0,0 0 1 16,0 0 1-16,0 0 0 0,10-6-1 0,5 6 0 15,-8 0 0-15,3 0 0 0,4 0 12 0,-3 6 0 16,3-6-9-16,0 3 9 0,-7-3 0 0,11 3 0 15,-1-3 0-15,1 6 0 0,-4-6-12 0,4 3 12 0,-1-3-12 16,1 7 12-16,3-4 0 0,-7-3 0 0,1 0 0 0,-1 9 0 16,3-9 0-16,-3 3 0 0,-7 7 0 0,0-4 0 15,4-3 0-15,0 7-11 16,-4-1 11-16,-4 0-12 0,-3 4 12 0,4-4 0 0,-4 1 0 0,0-4 0 16,-4 3 0-16,1 1 0 0,3 2 0 0,-4-2 0 15,1-4 0-15,-1 0 8 0,1 4-8 0,3-1 0 16,0 1 12-16,-4 2-1 0,1-2-1 0,-5 2 0 15,5-2-10-15,-1-1 0 0,1 10 0 0,-4-7 0 16,3 7 0-16,-3-3 10 0,0 3-10 0,0-1 10 16,-3 1-10-16,-1-3 0 0,4 3 9 0,0-7-9 15,-7 7 0-15,3-6 8 0,4-4-8 0,4 4 0 16,-4-4 0-16,3-3 0 0,4-6 0 0,0 0 0 16,0 0-121-16,0 0-26 0,0 0-5 0,11-6-1077 15</inkml:trace>
  <inkml:trace contextRef="#ctx0" brushRef="#br2" timeOffset="63">23548 13046 633 0,'0'0'28'15,"0"0"6"-15,0-9-34 0,3 6 0 0,-3-6 0 0,4-1 0 0,-4 1 280 0,4 6 50 16,-4 3 10-16,0-10 1 15,3 1-273-15,-3 9-56 0,0 0-12 0,0 0 0 0,0 0 0 16,0 0 0-16,-3-3 0 0,3 3 8 0,0 0-8 0,0 0 0 16,-4-10 0-16,4 10 0 0,0 0 32 0,0 0 3 15,-7 0 0-15,7 0 0 0,-4-3 11 0,-3 3 2 16,7 0 1-16,-10-6 0 0,3 6-11 0,-4 0-2 16,4 6-1-16,-4-3 0 0,-3-3-12 0,0 3-3 15,0 4 0-15,-3-4 0 0,-1 6-20 0,-3 1 0 16,7-1 0-16,-4-6 0 0,0 7 8 0,4 2-8 0,0-3 8 15,0 1-8-15,0-1 0 0,7 4 0 16,-4-4 0-16,4 1 0 0,4-1 0 0,-1 4 0 0,4-4 0 16,-3-6 0-16,3 7 0 0,3 2 0 0,-3-3 0 0,4-2 0 15,-4-7 0-15,10 3 0 0,-3 6 0 0,4-6-8 16,-1-3 8-16,8 0 0 0,-4-3 0 0,0 3 0 16,0-3 0-16,1-3 0 0,2-4 0 15,-3 7 0-15,0-3 0 0,-3 3 0 16,0-6 0-16,-1 5 0 0,1-5 24 0,-4 3 6 0,3-7 2 0,-3 10 0 15,-3-6-16-15,-1-1-4 0,5 1 0 0,-8 6 0 16,0-7-3-16,0 1-1 0,0-1 0 0,0 7 0 16,-4-3 0-16,4-6-8 0,-4 2 12 0,1 1-4 15,3 6-8-15,-4-7 0 0,1 1 9 0,-1 6-9 16,-3-7 0-16,4 7 0 0,-1-3 0 0,4 6 0 16,-3-3 0-16,3 3 0 0,0 0 0 0,0 0 8 0,0 0 3 0,0 0 1 15,0 0 0-15,0 0 0 0,0 0-12 0,7-7 0 16,-7 7 0-16,14 0 0 0,-4 0 0 0,1 0 0 15,3 0 0-15,-3 7 0 0,3-4 0 0,0-3 0 16,-7 6 0-16,4-3 0 0,-1-3 0 0,-3 10 0 16,0-7 0-16,4-3 0 0,-11 0 0 0,7 6 0 15,0-3 0-15,4 3 0 0,-11-6-12 0,7 4 3 16,3-1 0-16,-3 6 0 0,4-9 9 0,-4 10 16 16,-4-10-4-16,5 12-1 15,-1-6-11-15,-4-3 0 0,-3-3 0 0,4 10 0 0,-1 2 0 0,-3-2 0 16,0-1 0-16,0 4 0 0,-3-4 21 0,3 4-1 15,-7-4 0-15,3 10 0 0,-3-7-6 0,0 4-2 16,0-3 0-16,-4-1 0 0,1 10 0 0,3-9 0 16,-4 6 0-16,0-1 0 0,1-5 0 0,-4 9-1 0,3-10 0 0,-3 7 0 15,0 0-11-15,0 0 10 0,0-3-10 0,-4 5 10 16,8-2-10-16,-5-6 0 0,1 9 0 0,4-7 0 16,-4 1 0-16,3 0 0 0,0 0 0 0,1-7 0 15,3 0-15-15,0 4-5 0,0-4 0 0,3 1-1 31,4-10-146-31,0 0-29 0,0 0-5 0,11-3-2 0</inkml:trace>
  <inkml:trace contextRef="#ctx0" brushRef="#br2" timeOffset="64">23869 13395 1882 0,'0'0'84'0,"-4"6"16"0,-6-3-80 0,3 3-20 16,0 0 0-16,0 4 0 0,-4-4 8 0,1-3-8 15,-1 7 8-15,0 2-8 0,4-2 0 0,-7 2 0 16,4-2 0-16,-1 2 0 0,0 7 0 0,4-6 0 16,-3 2 0-16,3-2 0 0,0-1 0 0,3 1 0 15,1-4 0-15,-1 1 0 0,1 2 16 0,3-6-2 16,0 4 0-16,0-10 0 0,0 0 13 0,0 0 2 15,10 3 1-15,-3 6 0 0,4-5-10 0,-1-4-1 16,1 0-1-16,3 0 0 0,0 0-3 0,0 0-1 16,4 0 0-16,3 0 0 0,0-4-14 0,-3 1 0 15,-4-3 0-15,-3-3 0 0,6-1 0 16,-3 7 0-16,0-6 0 0,-3 5 0 0,3-2 22 0,-3 3 2 16,-4-6 0-16,0-1 0 0,0 1 3 0,0 6 1 0,-4-7 0 0,-3 1 0 15,-3 0 12-15,-1 2 4 0,1-2 0 0,-1-1 0 16,-3 1-32-16,-3 0-12 0,-1-1 8 0,1 1-8 15,3-4 12-15,-1 10-4 0,-6-3 0 0,0-4 0 16,-3 7-8-16,2 0-9 0,1-3 9 0,0-4-13 16,0 10 0-16,0-3 0 0,0 3 0 0,3 0 0 15,4-3-99 1,-3 3-19-16,3-6-4 0,7 6-834 0</inkml:trace>
  <inkml:trace contextRef="#ctx0" brushRef="#br2" timeOffset="65">24888 13379 1209 0,'0'0'108'0,"0"0"-87"16,0 0-21-16,0 0 0 0,4-6 89 0,0 2 14 16,-1-2 2-16,1-3 1 0,-4 6-68 0,3-1-14 0,1-2-2 0,-4 6-1 15,-4-9-8-15,1 9-1 16,3 0-1-16,-4-10 0 0,-10 7 46 16,3-6-26-16,4 9 0 0,-3 0 11 0,-1 0 2 15,-3 0 1-15,3 0 0 0,-3 9 7 0,0-9 2 16,4 3 0-16,-4 4 0 0,-1-4-21 0,5 6-4 0,-4 1-1 15,0-1 0-15,7 0-28 0,-8 1 0 0,5 2 0 0,3 1 0 16,-4-1 0-16,4 7 0 0,0-6 0 0,-3 6-10 16,2-7-1-16,1 7 0 0,-3-6 0 0,3 5 0 15,3-5 11-15,1 6 0 0,-4-7-9 0,3-2 9 16,1-1 0-16,3 0 0 0,0-9 0 0,0 0 0 16,0 0 0-16,0 0 0 15,0 0 0-15,7 4 0 0,-7-4 0 0,10 6 0 0,4-6 8 0,-3-6-8 16,3 6 8-16,0-10-8 0,0 7 0 15,-3-6 8-15,3-1 1 0,0 1 0 0,-3-4 0 0,3 4 0 16,0-4 16-16,0 1 3 0,-3-4 1 0,-1 0 0 0,4-2 6 16,-3-1 1-16,3 3 0 0,-3-3 0 0,-4-9-4 0,0 6 0 15,0 0 0-15,0 0 0 0,0 0-4 0,-4 0-2 16,1-6 0-16,-1 6 0 0,-3 0-7 16,0-3-2-16,0 0 0 0,0 3 0 0,4 0-9 15,-8 0-8-15,4 0 9 0,0 3-9 16,0-2 0-16,0 8 0 0,0-6 0 0,0 7 0 15,4-7-32-15,-1 9 1 0,-3-2 0 0,4 2 0 16,0 1-94-16,-1-4-19 0,1 10-4 0,-1-3-552 16,-3 6-111-16</inkml:trace>
  <inkml:trace contextRef="#ctx0" brushRef="#br2" timeOffset="66">25058 13395 2188 0,'0'0'48'0,"0"0"11"0,0 0 1 0,0 0 1 0,0 0-49 0,0 0-12 0,0 0 0 0,0 0 0 16,0 0 27-16,0 0 2 0,-7 9 1 0,7-9 0 15,0 0-5-15,0 6-1 0,-4 0 0 0,4 4 0 16,0-1-24-16,0 1 0 0,4-1 0 0,-4 4 0 16,3-4 0-16,-3 4 0 0,0-1 0 0,4 4 0 0,-4 0 0 0,0-7 0 15,0 3 0-15,0 4 0 0,0-16-13 0,0 0 1 16,0 0 1-16,0 0 0 16,3 10-189-16,-3-10-37 15,0 0-8-15</inkml:trace>
  <inkml:trace contextRef="#ctx0" brushRef="#br2" timeOffset="67">25192 13068 2746 0,'0'0'60'0,"-7"-3"13"0,0 0 3 0,0-3 1 0,0 6-61 0,7 0-16 0,0 0 0 15,0 0 0 1,0 0-26-16,0 0-8 0,0 0-2 0,0 0 0 15,0 0-203-15,0 0-41 0,0 0-8 0,0 0-1 0</inkml:trace>
  <inkml:trace contextRef="#ctx0" brushRef="#br2" timeOffset="68">25555 13075 1728 0,'0'0'153'0,"0"0"-122"0,0 0-31 0,0 3 0 16,-3 6 71-16,-1 1 8 0,1-7 1 0,-4 6 1 15,0-3-81-15,-1 1-12 0,-2 2-5 0,-1 7-1 16,-6-10 29-16,-1 10 5 0,0-4 2 0,1 1 0 16,-1-4-18-16,-3 4 0 0,3 2 0 0,1-2 0 0,-1-4 20 0,0 4-4 15,4-10 0-15,0 7 0 16,4-1 8-16,-1-3 2 0,4 0 0 0,0-6 0 0,0 7-11 0,7-7-3 16,0 0 0-16,0 0 0 0,0 0-3 0,0 0-1 15,0 0 0-15,0 0 0 16,0 0-8-16,10 3 0 0,-3-3 9 0,1 6-9 0,2-3-10 15,-3 0-6-15,4-3-2 0,-1 7 0 0,4-4 27 0,-3-3 6 16,3 0 1-16,0 6 0 0,0-3-16 0,-3-3 0 16,0 6 8-16,-1 1-8 0,1-7 0 15,-4 9 0-15,3-9 0 0,-3 10 0 0,-3-4 0 0,3 0 0 16,4 4 0-16,-8-1 0 0,-6 3-14 0,3-2-6 0,0 2 0 16,0 4-1-16,-4-3 40 0,-3-1 8 0,0-2 1 0,0 8 1 15,-4-5-7-15,4 9-2 0,-3-13 0 16,-4 13 0-16,3-9-11 0,0 6-9 0,1-10 12 0,3 0-12 15,-4 1 0-15,4-7 0 0,4 6-10 0,3-9 10 32,-7 0-175-32,7 0-27 0,0 0-6 0,0-9 0 0</inkml:trace>
  <inkml:trace contextRef="#ctx0" brushRef="#br2" timeOffset="69">25792 12959 1555 0,'0'0'138'0,"0"0"-110"0,-7 3-28 0,3 3 0 0,0-3 168 15,1 10 28-15,-1-4 5 0,1 10 2 0,-4-6-167 0,3 8-36 16,1-2 0-16,3 3 0 0,-4 0-9 0,1 0 9 16,3 9 0-16,0 1 0 0,0-1 0 0,0 1 0 15,3-4 0-15,1-3 0 0,-4 6 0 0,3-3 0 16,-3-2 0-16,4-5 0 0,-1 8 0 0,-3-7 0 15,0-4 0-15,0-2 0 0,-3 3 0 16,3-6 11-16,0 2-11 0,0-2 10 16,-4-4-29-16,4-6-5 0,0 10-2 0,0-13-636 15,-7 6-127-15</inkml:trace>
  <inkml:trace contextRef="#ctx0" brushRef="#br2" timeOffset="70">25633 13266 2502 0,'0'0'55'0,"0"0"11"0,0 0 2 0,0 0 3 0,0 0-57 0,0 0-14 0,0 0 0 0,0 0 0 15,0 0 0-15,0 0 0 0,0 0-12 0,7-9 12 16,3 9-12-16,1-10 12 0,0 10-12 0,-1-3 12 16,4-3-34-1,0 6 0-15,4-7 0 0,0 1 0 0,-1-3-142 0,1 9-28 16,-4 0-5-16</inkml:trace>
  <inkml:trace contextRef="#ctx0" brushRef="#br2" timeOffset="71">25922 13454 1587 0,'0'0'70'0,"0"3"15"0,4 10-68 0,-1-4-17 0,1-3 0 0,-1 4 0 15,1-4 18-15,-1 4 0 0,-3-10 0 0,0 0 0 0,0 0 6 16,4 6 2-16,-4-6 0 0,0 0 0 0,0 0 17 0,0 0 3 15,0 0 1-15,0 0 0 0,0 0 23 0,0 0 5 16,0 0 1-16,0 0 0 0,-4-16-12 0,4 13-1 16,0-16-1-16,0 10 0 0,0-4-8 0,0-6-2 15,0 4 0-15,0-4 0 0,4-3-15 0,-1 0-3 16,1-6-1-16,-1 6 0 0,4 0-13 0,1-3-4 16,-1 0 0-16,0 3 0 0,-4 0-16 0,8 6 8 0,-1-3-8 15,4 7 0-15,-3-4 0 0,0 7 0 0,3 6-10 16,0-7 10-16,0 7-28 0,0-3 3 0,4 3 0 0,-1-4 0 31,-3 4-22-31,4 3-4 0,-4 0-1 0,4 0 0 16,-4 0-131-16,4 0-26 0,-4 0-6 0,3 3-391 0,-3 4-78 0</inkml:trace>
  <inkml:trace contextRef="#ctx0" brushRef="#br2" timeOffset="72">26412 13225 460 0,'0'0'20'0,"0"0"5"0,0 0-25 0,0 0 0 0,0 0 0 0,0 0 0 16,0 0 257-16,0 0 47 0,0 10 8 0,-3-7 3 15,-1 6-195-15,1-9-40 0,-4 10-7 0,0-4-1 16,0 0-11-16,-4 4-1 0,1-1-1 0,-1 3 0 16,-3-2-11-16,0 2-3 0,0 4 0 0,-4 0 0 15,4-7-14-15,-4 10-3 0,1-6-1 0,-1 2 0 0,7-2 3 16,-3-1 1-16,4 1 0 0,-1-4 0 16,1 4-14-16,6-4-2 0,0-3-1 0,4-6 0 15,0 0-6-15,0 0 0 0,0 0-8 0,0 0 12 0,11 4-12 0,0 2-12 16,-1-6 3-16,4 0 0 0,-3 0 9 0,3-6 0 15,4 6 0-15,-4-10 0 0,0 7 0 0,4-6 0 16,-4-1 0-16,3 1 8 0,1-1-8 0,0 4 0 16,-4-3 0-16,0-4 0 0,0-2 8 15,0 5-8-15,-3-2 8 0,-1-1-8 0,1-6 8 0,-4 10-8 16,0-7 10-16,0 0-10 0,-4 10 11 0,1-3-11 16,0 3 12-16,-4 6-12 0,0 0 19 0,0 0-3 15,0 0-1-15,0 0 0 0,0 0 12 0,0 9 2 16,0 3 1-16,3 7 0 0,1-6-30 0,-4 6-21 0,0-1 3 0,3-2 1 15,1 9 17-15,-1-9 0 0,1 6 0 16,-1-3 0-16,4-7 8 0,-3 7-8 0,3-6 0 16,0 5 0-16,-7-5 0 0,10 6 0 0,1 0 0 0,3-4 0 31,-3 4-70-31,-1-10-20 0,-3 1-4 0,0-7-1 16,-7-3-47-16,8 0-10 0,-1-9-1 0,-4 5-1 0</inkml:trace>
  <inkml:trace contextRef="#ctx0" brushRef="#br2" timeOffset="73">26875 13225 172 0,'0'0'16'0,"0"0"-16"0,0 0 0 0,0 0 0 15,0 0 437-15,0 0 85 0,0 0 17 0,0 0 3 16,7-3-430-16,-7-3-87 0,3-4-17 0,1 7-8 15,-1 0 28-15,1-3 1 0,-4-4 0 0,0 7 0 0,0 0 3 0,0 3 0 16,-4-6 0-16,4 6 0 0,-3 0 11 0,-4 0 2 16,0 0 1-16,-4 6 0 15,0-6-25-15,4 6-5 0,-7 1 0 0,4 2-1 0,-8 4-15 0,4-4 8 16,3 4-8-16,-3-1 0 0,0 7 0 0,4 0 0 16,-1-4 0-16,0 4 0 0,1 3 9 0,6-3-9 15,-3 3 8-15,4 0-8 0,-1-3 12 0,4 3-4 16,-3-3 0-16,3-4 0 0,0 4 12 0,3 0 3 15,1-3 0-15,-1-7 0 0,1 10-23 0,3-7 0 16,0-2 0-16,0-1 0 16,0-6-20-16,4 7-9 0,-1-10-2 0,1 6 0 15,-1-6-13-15,4-6-4 0,-3 6 0 0,0-10 0 16,3 7-45-16,-4-6-10 0,1-1-1 0,-1 1-1 16,1-4-40-16,0 4-8 0,-4-4-2 0,3 1 0 15,-3-4-72-15,4 4-14 0,-1-7-3 0,1-3-177 0</inkml:trace>
  <inkml:trace contextRef="#ctx0" brushRef="#br2" timeOffset="74">27259 12730 1846 0,'0'0'82'0,"0"0"17"0,0 0-79 0,0 0-20 0,0 0 0 0,0 0 0 16,0 0 82-16,0 0 13 0,0 0 2 0,0 9 1 0,0 10-22 0,0-3-4 15,0 9 0-15,-3 0-1 0,3 6-25 0,0-3-5 16,-4 4-1-16,4 2 0 0,0 1-18 15,0 6-4-15,-3-1-1 0,3 4 0 16,0-6-2-16,-4-1-1 0,4 1 0 0,-3-3 0 0,-1 2-14 0,4-9 0 16,-4 4 0-16,4-4 0 0,-3-6 0 0,-1 0 12 15,1 0-1-15,-1-6-1 16,1-1-37-16,-1-5-7 0,4 2-2 0,-3-6 0 16,3-6-147-16,0 0-29 0,0 0-7 0,0 0-422 15,0 0-85-15</inkml:trace>
  <inkml:trace contextRef="#ctx0" brushRef="#br2" timeOffset="75">26977 13141 1382 0,'0'0'123'0,"0"0"-99"0,-7 0-24 15,3-10 0-15,-3 10 241 0,7 0 43 0,0-9 9 0,-3 2 2 16,3-2-176-16,0 3-35 0,3-4-8 0,4 4 0 16,0-3-42-16,0-1-8 0,4-2-2 0,3 2 0 15,0 1-24-15,7 0 0 0,-3-1 0 0,0 7 0 16,-1-6-17-16,1-1 1 0,7 7 0 0,-1-3 0 15,1 6-124 1,-4-3-25-16,0 3-5 0</inkml:trace>
  <inkml:trace contextRef="#ctx0" brushRef="#br2" timeOffset="76">27513 13231 806 0,'0'0'72'16,"0"0"-58"-16,0 0-14 0,-3 7 0 0,-1-1 363 0,4-6 69 15,0 0 15-15,-3 9 2 0,3-9-359 0,0 0-72 16,0 0-18-16,0 0 0 0,0 0 0 0,7 4 0 16,-7-4 0-16,10 6 0 0,4-6 0 0,-3 0 0 15,3-6 0-15,0 6 0 0,4-10 8 0,-4 7-8 16,4-6 12-16,-1-1-12 0,-3 1 22 0,4-4-2 16,0 4-1-16,-4-4 0 0,0 4 7 0,0-1 2 15,-4-2 0-15,-2-1 0 0,2 4 0 0,-6 0 0 16,-1-4 0-16,1 4 0 0,-1-4-28 0,-3 4 0 15,0-1 0-15,0 1 0 0,-3-1 0 0,3 1 0 16,-7 3 0-16,0 0 0 0,-4 2 0 0,4-2 0 16,-4 6 0-16,-3 0 0 0,0 6 0 0,0-2 0 0,0 8 0 0,-4-3 0 15,-3 10-14-15,3 0 5 0,1-3 1 0,3 12 0 16,-4-6 8-16,0 6 14 0,1-3-3 0,3 3-1 16,0-2-22-16,3 2-5 0,0-3-1 0,1-3 0 15,3-3 0-15,-4-1 0 0,8-2 0 0,-1 0 0 31,4-4-31-31,0-2-7 0,4-1 0 0,3-6-1 16,0 7-18-16,3-7-3 0,1-3-1 0,3 6 0 0,0-6 48 0,4 0 10 0,-1 0 1 0,8-6 1 16,3 6-29-16,1-3-7 15,-1-7-1-15</inkml:trace>
  <inkml:trace contextRef="#ctx0" brushRef="#br2" timeOffset="77">28275 13244 2372 0,'0'0'52'0,"0"0"12"0,0 0 1 0,0-6 1 0,-7 3-53 0,4-10-13 16,-4 4 0-16,-1-1 0 0,1-2 0 0,0 2 9 15,0-9-9-15,0 10 8 0,-7 3 0 0,0-10-8 16,-4 13 12-16,1-3-4 0,-4 3-8 0,3-1 0 15,-7 4 0-15,1 4 0 0,-1-1 9 0,4 3 0 16,-4-3 0-16,0 7 0 0,1 2 9 0,-1-3 2 0,4 7 0 0,-4-3 0 16,4-1-5-16,0 7-1 0,3-3 0 0,0 3 0 15,1 3-5-15,6-1-1 0,-3-2 0 16,4 3 0-16,-1-3-8 0,7 0 0 16,-3-3 0-16,7-1 0 0,4 1 0 0,3-7 0 0,0 4 0 15,4-4 0-15,3 1 0 0,0-1 0 16,3-6 8-16,1-3-8 0,3 0 34 0,0-3 5 0,1-3 1 15,-1 3 0-15,3-7-20 0,-2 1-3 0,-1-4-1 16,0 4 0-16,0-4 25 0,0-5 5 0,-3 5 1 0,0-9 0 16,-1 0-21-16,-3 0-4 0,4 0-1 0,-4-6 0 15,0-3 7-15,0-4 2 0,0-3 0 0,-7-2 0 16,0-4-6-16,-3 3-2 0,7-3 0 0,-8 3 0 16,1-3-6-16,-4 4 0 0,3 2-1 0,-3 0 0 15,4 4-15-15,-4-4 8 0,-4 13-8 0,4-3 0 0,4 3 0 16,-1 3 0-16,-3 3-11 0,0-3 11 15,0 3-100-15,4 1-12 0,3-4-2 0,3 0-787 16,-3 0-158-16</inkml:trace>
  <inkml:trace contextRef="#ctx0" brushRef="#br3" timeOffset="78">21241 14467 403 0,'0'0'36'0,"0"0"-36"0,-4 3 0 0,-3-3 0 15,4 6 27-15,-4-6-2 16,0 4 0-16,-1-4 0 0,-2 0-4 0,3 3-1 16,0-3 0-16,0 0 0 0,0 0 54 0,0 0 10 0,0 0 3 0,7 0 0 15,-7 0 28-15,7 0 5 0,0 0 2 0,0 0 0 16,0 0-23-16,0 0-5 0,0 0-1 0,0 0 0 16,0 0-43-16,0 0-9 0,0 0-1 0,0 0-1 15,0 0-23-15,0 0-4 0,10 0 0 0,1 0-1 16,-11 0-11-16,7 6 8 0,-7-6-8 0,10 0 8 15,-3 3 1-15,0-3 0 0,-7 0 0 0,11 6 0 16,-11-6 26-16,0 0 5 0,7 3 0 0,4-3 1 16,-1 0 2-16,-3 0 0 0,-7 0 0 0,7 0 0 15,7 0 4-15,-3 0 1 0,-4 0 0 0,0 0 0 0,4-3-10 16,-1 3-2-16,4 0 0 0,-3 0 0 0,0 0-21 0,3 0-5 16,0 0-1-16,0 0 0 0,-3 3-9 0,-1-3 0 15,4 0 0-15,4 0 0 16,-4 0 0-16,-3 0-11 0,3 0 3 0,0 0 0 15,0 0 8-15,4 0 0 0,-4-3 0 0,0-3 0 0,7 3 0 0,-3-3 8 16,3 3-8-16,-4-1 8 0,5-2 2 0,-1 6 1 16,7 0 0-16,-7-3 0 0,-3-3-3 0,-1 6 0 15,12 0 0-15,-8 0 0 0,0 0 0 0,-3 0 0 16,6 6 0-16,-3-3 0 0,1-3-8 0,-1 0 0 16,-7 6 0-16,3-2 0 0,5-4 8 0,-5 3-8 15,-6-3 0-15,7 6 8 0,-1-6-8 0,-3 3 0 0,0-3 0 16,0 0 0-16,-3 0 0 0,0 0 0 0,-1 0 0 0,4 0 0 15,-7 0 24-15,4 0 4 0,7 0 0 0,-4 0 0 16,-7 0-18-16,3 0-10 0,4 0 12 0,1 0-12 16,-1-3 10-16,0 3-10 0,-7 0 8 0,0 0-8 15,11 0 10-15,-8 0-10 0,-10 0 12 0,0 0-12 16,7 0 9-16,0 0-9 0,-7 0 0 0,0 0 9 16,0 0-1-16,0 0 0 0,0 0 0 0,0 0 0 15,0 0-8-15,0 0 0 0,0 0 9 0,0 0-9 16,0 0 16-16,0 0-2 0,0 0 0 0,0 0 0 15,7-6 5-15,-7 6 1 0,-7 0 0 0,7 0 0 16,7-3-20-16,-7 3-9 0,0 0 1 0,0 0 0 16,-3-4 19-16,3 4 4 0,0 0 1 0,-7-6 0 15,-4 6-16-15,11 0 0 0,0 0 0 0,0 0-10 16,-14-3 10-16,7-3 9 0,7 6-1 0,0 0-8 16,-7-3 12-16,3-4-4 0,1 4 0 0,3 3-8 0,0-9 20 0,0 6-4 15,-7-4 0-15,3 4 0 0,4 3-16 0,0-9 0 16,-3 6 0-16,-1-4 0 0,4 7 0 0,-3-3 0 15,3-3 0-15,-4 3 0 0,-3 0 0 0,7 3 0 16,0 0 0-16,0 0 0 0,-3-7 0 0,3 7 0 16,0 0-8-16,0 0 8 0,-4-9 0 0,4 9 0 15,-7-3 0-15,7 3 0 0,0 0 0 0,-7-6 0 16,0 6 0-16,-4-4 0 0,4 4 0 0,0-3 0 16,-3-3 0-16,-1 6 0 0,-3 0 12 0,7-3-12 15,0-3 12-15,-4 6-12 0,1-3 8 0,3-4-8 0,7 7 0 0,0 0 0 16,-7-3 8-16,3-6-8 0,0 6 0 15,4 3 0-15,8-7 0 0,-5 4 0 0,-3 3 0 0,11-9 0 16,-1 9 0-16,1-3-9 0,-4-4 9 0,3 7-12 16,5 0 12-16,-1 0 0 0,-4 0 0 15,1 7 0-15,-4-4 0 0,3 3-12 0,5-3 4 0,-8 0 0 16,-7-3 8-16,10 7-8 0,8-4 8 0,-8 3-8 16,-10-6 8-16,8 3 0 0,6 0 0 0,-4 4 0 15,8-4 0-15,-11 6 0 0,0 0-10 0,4-5 10 16,6 5-8-16,-3 0 8 0,-3 1 0 0,-4-7 0 15,7 6 0-15,-3 1-8 0,-1 2 8 0,-3-2 0 16,0-1 0-16,0 4 0 0,4-4-8 0,-4 1 8 16,-3 2 0-16,-1-3 0 0,1 1 0 0,-1 2 0 15,-3-2 0-15,0 2 0 0,-3-2 0 0,3 2 0 0,-4-2 0 16,-3 9 0-16,-4-7 8 0,1-3-8 0,3 4 16 16,-7 3-4-16,-4-4 0 0,-3 1 0 0,3-4-2 0,-3 1-1 15,3 2 0-15,-3-2 0 0,0-1-9 0,7-6 8 16,3 7-8-16,1-1 8 0,-8-6-8 0,11 3 0 15,7-6 0-15,0 0 0 16,0 0-33-16,0 0-3 0,-7 3 0 0,7-3 0 16,0 0-104-16,0 0-22 0,0 0-4 0,0 0-614 15,11-9-124-15</inkml:trace>
  <inkml:trace contextRef="#ctx0" brushRef="#br3" timeOffset="79">22991 14213 403 0,'0'0'17'0,"0"0"5"0,0 0-22 0,0 0 0 16,-8 3 0-16,1 0 0 0,4 4 381 0,-1-4 72 0,1 3 15 0,-1-3 2 15,1 6-382-15,3 1-77 0,3-7-11 0,4 3-11 16,-7-3 11-16,4 7 0 16,3-7 0-16,4 6 0 0,-8 1 0 0,4-1 11 15,0-6-3-15,0 7 0 0,4-1 8 0,-4 4 2 16,-4-4 0-16,1 4 0 0,3-4 15 0,-3 10 3 0,-1-7 1 0,-3-2 0 16,4 9 13-16,-1-7 2 0,1 7 1 0,-1-3 0 15,-3 2-36-15,0 1-7 0,0 0-2 0,0-3 0 16,0 3-8-16,0-1 8 0,0-2-8 0,4 3 8 15,-4-7-8-15,3 7 8 0,-3-6-8 0,4-4 8 16,-1 4 9-16,1-4 2 0,-1 4 0 0,-3-7 0 16,4-3-3-16,-4-3 0 0,3 10 0 0,-3-10 0 15,0 0 0-15,0 0 0 0,4 9 0 0,-4-9 0 16,0 3 0-16,0-3-1 0,0 9 0 0,0-9 0 0,0 0-4 0,0 0-1 16,0 10 0-16,0-10 0 0,0 0-10 15,0 0 0-15,0 0 0 0,0 0-11 16,0 0 11-16,0 0 8 0,0 0-8 0,0 0 11 0,0 0-11 0,7-3 12 15,0-4-12-15,-3 4 12 16,3-3 12-16,-4 3 4 0,1-6 0 0,-1-1 0 0,4 1-28 0,0 2 0 16,-3-8 0-16,3 5 0 0,0-2 0 0,0-1 0 15,-3-6 12-15,3 10-4 0,0-4-8 0,0-5 8 16,-4 5-8-16,1 4 8 0,3-4-8 0,0 1 0 16,0-1 0-16,0-3 0 0,-4 7 0 0,8 3 0 15,-4-4 0-15,7 1 0 0,-3 0 0 0,3-1 0 16,0 1 0-16,-3 6 0 0,3-7 0 0,-4 7 0 0,4-3 0 15,-3 6 0-15,0 0-11 16,-1 0 3-16,1 0 0 0,-11 0 0 0,7 0 8 0,3 9-13 0,-3 1 5 0,1-1 8 16,-1 4-13-16,-4-4 5 0,8 3 8 0,-4 1-13 15,-4-4 13-15,1 10-11 0,3-6 11 0,-4 6-10 16,-3-7 10-16,4 7 0 0,-4-7 0 0,0 1 0 16,0 3 0-16,0-4 0 0,-4 1 0 0,1-1 0 15,-4-2 0-15,3-1 0 0,-3 4 0 0,0-4 0 16,-3 7 17-16,-1-10 3 0,0 3 0 0,1-2 0 15,-4-4-20-15,0 6-16 0,-1-6 4 0,-2-3 0 16,-1 10 12-16,4-10 16 0,-4 6-3 0,4-3-1 16,-3-3-12-16,6-3 0 0,-7-3 0 0,8 6 0 15,-1 0 0-15,1-10 0 0,-1 7 0 0,4-6 0 16,-3 6-13-16,-1-7-6 0,4 4-1 0,0 3 0 16,0-6-16-16,0-1-3 0,3 10-1 0,-3-3 0 15,7 3-32-15,-3-6-6 0,-4 3-2 0,3-1 0 16,4 4-124-16,0 0-26 0,-7-6-5 0,7 6-1 0</inkml:trace>
  <inkml:trace contextRef="#ctx0" brushRef="#br3" timeOffset="80">23647 14175 2257 0,'0'0'100'0,"0"-9"20"0,0-4-96 0,0 10-24 0,0-3 0 0,0 6 0 16,0-9-9-16,0 9-7 0,0 0-2 0,0 0 0 15,0 0 6-15,0 0 2 0,0 0 0 0,0 0 0 16,0 0 2-16,0 0 0 0,0 0 0 0,0 0 0 15,0 9 8-15,3 0 0 0,-3 1 0 0,4 2 0 16,-4 7 8-16,3 0 3 0,-3-3 1 0,7 2 0 16,-7 4 16-16,4 10 3 0,3-10 1 0,-4 9 0 15,1-9 2-15,3 9 1 0,-3-2 0 0,3-4 0 16,-4 3-5-16,1-3-1 0,3 0 0 0,-4 0 0 16,1-3-20-16,-1 0-9 0,1 0 8 0,-1-3-8 15,-3 3 0-15,4-3 0 0,-4-7 0 0,3 7 0 16,-3-6 12-16,0-1-4 0,4-3 0 0,-4 1 0 15,0-1 4-15,0-9 0 0,0 0 0 0,0 0 0 0,0 0 16 0,0 0 3 16,0 0 1-16,0 0 0 0,0 0-18 0,7-9-3 16,-3-4-1-16,-1 1 0 0,4-4 0 0,0 0 0 15,0-2 0-15,0-1 0 0,-3-3-10 0,6 3 0 16,-3 6 0-16,4-5 0 0,-4 5 0 0,4 1-14 16,-1-1 3-16,-3-3 1 0,0 10 10 0,0-3 0 15,4 2-9-15,-4-2 9 0,0 6 0 0,0 0-9 16,4-4 9-16,-4 7 0 0,7 0 0 0,-3-3 0 15,-1-3 0-15,4 6 0 16,4 6-19-16,-4-6-9 0,0 3-3 16,4-3 0-16,-4 7 1 0,0-1 0 0,0-6 0 0,0 9 0 0,0 1 6 0,0-1 2 0,-3-6 0 0,0 13 0 15,-1-10 1-15,-6 10 0 0,3-3 0 0,-4-4 0 16,1 3 30-16,-4-2 7 0,0-1 0 0,-4 4 1 16,4-4 3-16,-3 1 0 0,-1-1 0 0,-3 4 0 15,0-4 0-15,4 0 1 16,-8-2 0-16,0 2 0 0,4 1-11 0,-3-1-2 0,-1-6-8 15,-6 3 12-15,2-3-12 0,-2-3 0 0,-1 7 0 16,0-4 0-16,-3-3 25 0,4 0 6 0,-1 0 1 0,-3-3 0 16,-4-4-20-16,8 4-3 0,-5-3-1 0,5 0 0 15,-1 0-8-15,0-4 0 0,1 1 0 0,6-4-11 16,1 4-13 0,3-1-4-16,0 7 0 0,-1-6 0 0,5-4-189 0,-1 4-39 0</inkml:trace>
  <inkml:trace contextRef="#ctx0" brushRef="#br3" timeOffset="81">24532 14439 288 0,'0'0'25'0,"0"0"-25"0,0 0 0 0,0 0 0 15,0 0 299-15,0 0 54 0,0 0 11 0,0 0 3 16,0 0-304-16,0 0-63 0,7 6-8 0,0-3-4 16,-7 10 12-16,4-4 12 0,-1 1-3 0,1 2 0 15,3-3 21-15,-4 4 4 0,1 6 1 0,-4 0 0 16,4-4 3-16,-4 4 1 0,3 3 0 0,-3 0 0 15,0 6 12-15,-3-6 2 0,-1 13 1 0,4-7 0 0,-4 3-24 0,4 1-5 16,-3 2-1-16,-4-3 0 0,0-2 12 16,3-4 3-16,-3 3 0 0,4-3 0 0,-4-6 12 15,0 3 2-15,3-10 1 0,-3 7 0 0,3-6-6 16,1-4 0-16,-1 1-1 0,1-1 0 0,3-9-19 16,0 0-4-16,0 0-1 0,0 0 0 0,0 0-7 0,0 0 0 15,0-3-1-15,0-3 0 0,0-4-6 0,0-2-1 16,0-7 0-16,3-3 0 0,-3 0-8 0,0 3 0 15,-3-6 0-15,3-3 8 0,0-4-8 0,-4 1 0 16,4 0 0-16,0-4 8 0,4 1-8 0,-4-4 8 16,3 7-8-16,1-4 8 0,-1 1-8 15,5-4 0-15,-1 7 0 0,3-1 0 0,1 7-8 0,3-3 8 0,0 6 0 16,0 3 0-16,0-3-9 0,4 7 9 0,-4-1-12 0,4 3 12 16,-4 1-12-16,0 3 4 0,0-1 8 0,0 1-13 15,0-1-1-15,0 10 0 0,0 0 0 16,0-3 0-16,-3 6 14 0,0-3 0 0,-4 7-10 0,0-4 10 15,0 6-18-15,-4 1 1 0,1 2 0 16,-4 1 0-16,3 2 5 0,1 1 0 0,-4 3 1 0,0 3 0 16,-4-3 11-16,4-1-10 0,0-2 10 0,-3 6-10 15,3-3 10-15,-4-7 0 0,1 7 0 0,-1-6 0 16,1 2 0-16,3 1 0 0,-4-7 0 0,-3 4 8 16,4-4-8-16,-4 1 0 0,3 2 0 0,-3-5 8 15,0-4-8-15,0 6 0 0,-4-6-8 0,1 4 8 0,-1-7-15 16,1 0 3-16,-1 0 0 0,-3-7 0 15,3 4-34-15,-3-6-6 0,4-1-2 0,3 4-672 16,-4-3-134-16</inkml:trace>
  <inkml:trace contextRef="#ctx0" brushRef="#br3" timeOffset="82">24984 14028 1904 0,'0'0'42'0,"0"0"9"0,0 0 1 0,0 0 1 0,0 0-42 0,0 0-11 0,0 0 0 0,0 0 0 15,3 6 0-15,1 4 0 0,6-4 0 0,-3 3 8 16,-7-9 20-16,4 10 3 0,-1 2 1 0,5-2 0 15,-1 2 6-15,0 7 2 0,-4 0 0 0,1 3 0 16,-1 0-11-16,1 6-1 0,-4 3-1 0,0 4 0 0,-4-4-10 0,4 1-1 16,-7-1-1-16,7-6 0 0,-3 6 2 15,3-2 1-15,0-4 0 0,-4-7 0 0,4 4 14 0,-3 0 2 16,-1-3 1-16,4 3 0 0,-3-9-7 0,3 2 0 16,0-2-1-16,3-1 0 0,-3-2-3 0,0-1 0 15,0-9 0-15,0 0 0 0,0 0-8 0,0 0-3 16,0 0 0-16,0 0 0 0,0 0-1 0,0 0 0 15,0 0 0-15,-3-9 0 0,3-1-2 0,0-2-1 16,0-1 0-16,3-2 0 0,-3-1-9 16,-3-3 12-16,3 0-12 0,0 7 12 0,3-7-12 0,4 6 0 0,0 1 0 15,0-1 0-15,-3 4 0 0,3 3-11 0,-4-4 3 16,4 7 0-16,0 3-1 0,1-3 0 0,2-3 0 0,-3 6 0 16,4 0 9-16,-4 0 0 0,7 0 0 0,-4 0 0 15,5 0 0-15,-1 0 0 0,0 0 0 0,0 6 0 16,0-3 0-16,-3 7 0 15,-1-7 0-15,1 6 0 0,-1 4 0 0,-3-4 0 16,4 7 0-16,-7-4 8 0,3 1-8 0,-4 6 8 0,1-4-8 0,-4 4 8 16,3-6-8-16,-3 2 0 0,0-2 0 0,0-1 0 15,0 4 0-15,0-10 0 0,0 4-8 0,0-10 8 32,4 9-47-32,-4-9-4 0,3 10-1 0,-3-10 0 0,0 0-108 0,11 0-21 0,-4-7-5 0</inkml:trace>
  <inkml:trace contextRef="#ctx0" brushRef="#br3" timeOffset="83">25569 14492 2700 0,'0'0'60'0,"0"0"12"0,-10 0 2 0,-4 0 1 0,3 6-60 0,0-3-15 0,1-3 0 0,-1 7 0 15,-3-1-38-15,4 0-10 0,3-3-3 0,-4 7 0 16,4 2-11-16,0-2-2 0,0-1-1 0,0 4 0 16,3 6 13-16,1-7 4 0,-4 10 0 0,7-6 0 0,-4-1 29 0,4 4 7 15,-3-6 0-15,3 2 1 0,0-2 21 0,0 0 4 0,0-7 1 0,0-6 0 16,7 6 24-16,-4 3 5 0,4-9 0 0,0 10 1 16,4-10-17-16,-1 6-3 0,1-12-1 0,3 6 0 15,4 0 0-15,-4-3-1 0,4-4 0 0,-1-2 0 16,1-3-11-16,3 2-3 0,-3-2 0 0,-1 2 0 15,1-9 1-15,0 7 0 0,-8-1 0 0,4-6 0 16,0 7 7-16,-3-7 2 0,0 3 0 0,-1-2 0 16,-3-1 13-16,0 6 2 15,-3-6 1-15,-1 7 0 0,1-1-22 0,-4-2-4 0,0 2-1 16,-4 4 0-16,1-1 0 0,-1 7 0 0,1-6 0 16,-4-1 0-16,3 7-8 0,-3-6 0 0,-4 6 0 0,4-4 0 15,0 4 0-15,-3-3 0 0,-1 6-12 0,1-3 12 31,-1 3-56-31,4-3-3 0,-4-4-1 0,1 7 0 16,-1 0-96-16,4 0-19 0,0 10-4 0,7-10-769 0</inkml:trace>
  <inkml:trace contextRef="#ctx0" brushRef="#br3" timeOffset="84">25806 14514 1324 0,'0'0'118'0,"0"0"-94"15,0 0-24-15,0 0 0 0,0 9 240 0,0 1 43 16,0 2 9-16,3-2 1 0,1-1-245 0,-1 4-48 16,1 2-11-16,3-2-1 0,-4-4-8 0,1 1-2 15,-1-4 0-15,1 10 0 0,-4-7 1 0,4-3 0 16,-4 4 0-16,0-1 0 0,3 4 32 0,-3-7 6 16,0-6 2-16,0 3 0 0,0-3 5 0,0 0 2 15,0 0 0-15,0 0 0 16,0 0 37-16,0 0 7 0,0 0 2 0,0 0 0 0,0 0-13 0,4-9-3 15,-1 6 0-15,-3-7 0 0,4 1-35 0,-1-4-7 0,1 4-2 0,-1-4 0 16,1-6-12-16,-1 7 0 0,1-7 0 0,-1 7-10 31,1-7 10-31,-1 6 0 0,4-6 0 0,-3-3 0 0,-1 10 0 16,5-1 0-16,-5-2 0 0,8 2 0 0,-4 1 0 0,3 2 0 0,-3 1 0 0,4-1 0 16,0 1 0-16,-1 6 0 0,-3-7 0 0,4 10 0 15,-1 0 0-15,4-3 0 0,1 6 0 0,-1-3 0 16,0 7 0-16,-4-4 0 0,1 0 0 0,0 6-8 15,-1 1 8-15,-3 2 0 0,0-2 0 0,-3-1 0 16,3 4 0-16,0 2 0 0,-4-2 0 0,1-1 8 0,-1 1 1 16,1 3 1-16,-1-4 0 0,1 1 0 0,-4-4-10 0,4 4 0 15,-1 2 0-15,-3-2 0 16,4-1 0-16,-1 1-19 0,1-4 3 0,3 7 1 16,-7-10 5-16,3 4 1 0,1-1 0 0,-4-9 0 15,3 3-41-15,-3-3-8 0,0 0-2 0,0 0 0 16,7 0-95-16,4-3-19 0,-4 3-4 0</inkml:trace>
  <inkml:trace contextRef="#ctx0" brushRef="#br3" timeOffset="85">26335 14577 1875 0,'0'0'83'0,"0"0"17"0,0 0-80 0,0 0-20 15,0 0 0-15,0 0 0 0,0 0 64 0,0 0 8 16,0 0 1-16,7 0 1 0,4-3-25 0,-1-4-5 16,1 4 0-16,3 3-1 0,0-9-29 0,0 6-6 15,0-4 0-15,4 1-8 0,-1 0 10 0,-2-4-10 16,-5 1 8-16,4 6-8 0,0-7 9 0,-3 1-9 16,3 6 10-16,-7-6-10 0,0-1 28 0,0 1 0 15,0 6 0-15,0-7 0 0,-7 1-6 0,0-1-2 16,4 7 0-16,-4-6 0 0,0-1-8 0,-7 1-3 15,3 3 0-15,-3-1 0 0,0-2-9 0,0 6 0 16,-7-3 0-16,0 2 0 0,3 4-12 0,-3 0 12 0,-3 0-10 0,2 4 10 16,1 2 0-16,-3-3 0 0,3 3 0 0,-4-3 0 15,4 10 0-15,0-4 0 0,0 10 0 0,-1-6 0 16,1 6 0-16,-3-1 0 0,-1-2 13 0,4 6-4 16,-4-3-1-16,4 3-8 0,4 0 12 0,-1 6-4 15,4-6-8-15,3 0 0 0,1 0 9 0,3 0-9 16,3-3 32-16,1-1 1 0,0-2 1 0,6 3 0 15,1-7-34-15,3-2 0 0,3 2 0 0,5-2 0 16,2-1-29-16,8 1-13 0,7-14-2 0,7-2-735 16,3 6-146-16</inkml:trace>
  <inkml:trace contextRef="#ctx0" brushRef="#br3" timeOffset="86">27298 14461 403 0,'0'0'17'0,"0"0"5"0,0 0-22 0,0 0 0 16,0 0 0-16,0 0 0 0,0 0 186 0,0 0 33 16,0 0 6-16,7-3 2 0,0-4-106 0,-7 7-21 15,4-3-4-15,-4 3 0 16,0 0-17-16,7-3-3 0,-7 3-1 0,0 0 0 0,3-6-5 0,-3 6-1 16,0 0 0-16,0 0 0 0,0 0-10 0,4-10-3 15,-4 10 0-15,3-6 0 0,-3 6-20 0,0-6-4 16,0-4 0-16,0 10-1 0,4-9 5 0,-4-4 0 15,0 4 1-15,0 6 0 0,0-7-5 0,3 1-2 0,-3 0 0 0,4-4 0 16,-4 4-3-16,3-1-1 16,1 4 0-16,-4-3 0 0,0 2-7 0,0-2-2 15,0-4 0-15,0 10 0 0,0 3-17 0,0 0 10 0,0 0-10 0,0 0 8 16,0 0-8-16,0 0 0 0,0 0 0 0,0 0 0 16,-7 0 0-16,0 0 0 0,0 3 0 0,-4 4 0 15,1-1 0-15,-1 3 0 0,-3 7 0 16,3-3 0-16,1-1 0 0,-1 10 0 0,-3-3 0 15,3-7 0-15,1 10 8 0,-1-3 0 0,4 3 0 0,-3-9 0 16,3 9 0-16,3-4 0 0,-3 1 0 16,3 3 0-16,-3-3-8 0,4-3 8 0,-1 6-8 0,1-4 8 15,-1 1-8-15,1 0 0 0,-1-3 0 0,8-4 0 16,-1 7 18-16,1-6 2 0,-1-4 0 0,4 1 0 16,-3-1-20-16,6-6-16 0,-2 6 4 0,2-9 0 15,4 7-16-15,-3-7-4 16,3 0 0-16,4-7 0 0,-1 4-89 0,1-3-19 0,-1-6-3 0,1 2-1 15,0 7-118-15,-1-6-24 0,19-13-5 0,-15 3-1 0</inkml:trace>
  <inkml:trace contextRef="#ctx0" brushRef="#br3" timeOffset="87">27728 14467 633 0,'0'0'28'0,"0"0"6"0,0-6-34 0,0 3 0 0,0-7 0 16,0 10 0-16,-3-9 169 0,3 9 27 0,0-10 6 15,0 10 1-15,0-6-99 0,-4 0-19 16,1 3-4-16,3 3-1 0,0-7 24 0,-7 7 5 16,3 0 1-16,-3 0 0 0,0 0-16 0,4 0-3 0,-5 7-1 0,-2-4 0 15,-4 6-28-15,0-6-6 0,7 7 0 0,-4-1-1 16,-3 4-34-16,3 2-6 0,1-2-2 0,-1-1 0 15,1 1-13-15,3 6 0 0,-4-7 0 0,4 7 0 16,3-6 12-16,1 6-4 0,-4-7-8 0,3 4 12 16,1-4-12-16,3 1 0 0,0-1 0 0,0 4 0 15,0-10 0-15,7 4 0 0,-4-1 0 0,1 4 0 16,-1-7 0-16,4-3 8 0,4 3-8 0,-4-2 0 16,4-4 0-16,-1-4 0 0,4 4 0 0,4-6 0 0,-4 6-12 15,4-9 12-15,-1 6-12 0,-3-7 12 0,4 1 0 0,-4-4 0 16,0 4 0-16,0-1 0 15,-3-2-11-15,0 2 11 0,-4 1-10 0,0-4 10 16,0 1 0-16,-4 3 15 0,1-4-2 0,-1-3 0 0,-3 4 2 0,0 2 0 16,0-5 0-16,-3-1 0 0,-1 3 7 0,4-5 2 15,-3 5 0-15,-4-6 0 0,3 7-7 0,1-1-1 16,-4 1 0-16,3-4 0 0,-3 10-16 16,4-4 0-16,-1 4 0 0,0-3 0 0,-3 9-9 0,7 0 1 15,-7-4 0-15,4 1 0 16,3 3-16-16,-4-6-4 0,1 6 0 0,3 0 0 15,0 0-22-15,0 0-5 0,-7 0-1 0,3 6 0 16,4-6-108-16,-3 7-23 0,3-7-4 0,0 0-437 0,0 0-87 0</inkml:trace>
  <inkml:trace contextRef="#ctx0" brushRef="#br3" timeOffset="88">28173 14376 1490 0,'0'0'66'0,"0"0"14"0,0 0-64 0,0 0-16 15,0 0 0-15,0 0 0 0,0 0 48 0,0 0 6 16,0 0 2-16,0 0 0 16,0-9 30-16,0 9 6 0,0 0 2 0,0 0 0 0,0 0 2 0,0-4 1 15,0-5 0-15,0 9 0 0,-7 0-36 0,3 0-7 16,-3 0-2-16,0 0 0 0,0 0-8 0,-3 9-3 15,2-5 0-15,-2 5 0 0,-4 0-27 0,3 4-6 16,1-4 0-16,-1 10-8 0,0-6 0 0,-3 6 0 16,4-1-10-16,-1-2 10 0,1 6 0 0,-1-3 0 0,4 0 0 0,-4-4 0 15,4 4 0-15,4 3 0 0,-4 0 0 0,0-3 0 16,3-7 0-16,1 7 0 0,-1-6 0 0,1 6 0 16,3-10 0-16,0 4 0 0,0-13 0 0,0 0 0 15,0 0 0-15,0 0 8 0,0 0 0 0,10 0 0 16,4 0-8-16,0 0 0 0,0-4 0 0,4-5 0 15,0 0 0-15,3-1 0 0,0-2 0 0,-3 2-11 16,3-9 11-16,0 7 0 0,-3-1 8 16,-1 1-8-16,-3-4 0 0,1 4 0 0,-1-7 0 15,-4 6 0-15,-3 1 0 0,0-1 0 0,0-3 0 0,-3 7-8 16,-4-4 18-16,3 1 4 0,-3 3 1 0,0-4 0 16,-3 4 8-16,-1-1 1 0,1-2 1 0,-4 2 0 15,3 1-9-15,-3-1-3 0,4 1 0 0,-4-4 0 16,0 4-3-16,-4 6-1 0,0-3 0 0,4-1 0 15,0 1-9-15,-3 6 0 0,3 0 0 0,0-3 8 16,0 3-8-16,0 0 0 0,7 0 9 0,0 0-9 16,-8 3-25-16,8-3-10 0,-7 0-1 15,7 0-1-15,0 0-92 0,0 0-19 0,0 0-3 0,0 0-599 16,4 9-120-16</inkml:trace>
  <inkml:trace contextRef="#ctx0" brushRef="#br3" timeOffset="89">28289 14715 1720 0,'0'0'76'0,"0"0"16"0,0 0-73 0,0 0-19 0,0 6 0 0,0-6 0 16,7 3 40-16,-7-3 4 0,0 0 0 0,0 0 1 15,0 0 65-15,0 0 13 0,0 0 2 0,0 0 1 16,0 0-42-16,0 0-8 0,0 0-1 0,0 0-1 16,0 0-14-16,0-9-4 0,0 2 0 0,-3-2 0 15,3 0-6-15,0-10-2 0,0 9 0 0,0-2 0 16,0-7-25-16,0 3-6 0,3 1-1 0,1-7 0 16,-1 6 0-16,4-6-1 0,-3 3 0 0,-1 0 0 15,5-2 6-15,-1-1 2 0,0 3 0 0,0-3 0 16,0 3-23-16,0 6 0 0,0-5 0 0,0 5 0 15,4-6-11-15,-4 7-6 0,0 2-2 0,0 7 0 0,0-6-1 0,3-1-1 16,-6 7 0-16,3-3 0 16,-7 6-33-16,10 0-6 0,-6 0-2 15,3 0 0-15,0 6-150 0,0-3-31 0,0 7-5 16</inkml:trace>
  <inkml:trace contextRef="#ctx0" brushRef="#br3" timeOffset="90">28857 14423 230 0,'0'0'20'0,"0"0"-20"0,0 0 0 0,0 0 0 16,-3-6 414-16,3 6 78 0,0 0 16 0,0 0 4 16,0-10-408-16,0 10-82 0,0-3-22 0,0 3 8 15,0 0 22-15,-7-6 5 0,0 3 1 0,0-7 0 16,3 10 7-16,-3-3 1 0,-4 3 1 0,1-6 0 15,-4 6-21-15,3 6-5 0,4-3-1 0,-4-3 0 16,-3 0 13-16,4 10 2 0,-4-7 1 0,0 6 0 16,-1 1-4-16,1 2-1 0,0-2 0 0,4-1 0 15,-4 4-15-15,-1 6-3 0,5-7-1 0,-1 7 0 16,1-7-10-16,3 7 0 0,0-6 0 0,-4 9 0 16,4-3 15-16,0-1-3 0,3-2 0 0,1 3 0 15,-4 3-12-15,7-10-12 0,-4 7 3 0,4-6 0 16,0-4 9-16,4 1 12 0,-4-10-2 0,3 12-1 15,4-3-9-15,-7-9 8 0,11 0-8 0,-1 0 8 0,1 0 9 16,7-9 2-16,-4 6 0 0,0-6 0 0,0-1 9 16,4-2 3-16,-1-1 0 0,1-6 0 0,-4 0-14 0,4 7-2 15,-4-10-1-15,0 3 0 0,-7-3 1 0,4-3 0 16,-1-3 0-16,4 6 0 16,-7-6 4-16,0-4 1 0,4 7 0 0,-4-9 0 15,0 2-1-15,-3-5 0 0,-1 5 0 0,1 7 0 0,-1-3-2 16,1-3 0-16,-8-1 0 0,4 1 0 0,-3 6-5 0,3-3 0 15,-4 3-1-15,1-4 0 0,-1 7-11 0,1 0 8 16,-1-6-8-16,0 13 8 0,-3-4-8 0,4 0 0 16,-1 6 0-16,-3 4 0 15,0-4-28-15,4 4 0 0,-4 0-1 0,7 5 0 16,-4-2-100-16,4 6-20 0,-3-3-4 0,3 3-699 0,0 0-140 0</inkml:trace>
  <inkml:trace contextRef="#ctx0" brushRef="#br3" timeOffset="91">29827 13815 115 0,'0'0'0'0,"0"0"10"0,0 0-10 0,0 0 0 16,0 0 0-16,0 0 0 0,0 0 282 0,0 0 54 15,0 0 12-15,0 0 1 0,0 0-204 0,0 0-41 16,0 0-8-16,0 0-1 0,-7 0 8 0,0 0 1 15,0 0 1-15,4 0 0 0,-8 0-32 0,4 0-6 16,7 0-2-16,-7 0 0 0,-4 0-21 0,1-3-4 0,-1 3 0 0,1-7-1 16,-4 7-20-16,3 0-4 0,-3 0-1 15,3 0 0-15,-3-3-14 0,0 3 9 0,0 0-9 0,3 0 8 16,1 0-8-16,-4 3 0 16,0-3 0-16,3 0 0 0,-3 0 0 0,0 7 0 0,0-7 0 0,3 0 0 15,-3 3 0-15,3-3 0 0,1 3 0 0,3-3 0 16,0 6 8-16,-4-3 0 0,8-3 0 0,-5 7 0 15,5-4-8-15,3-3 0 0,0 0 0 0,0 0 0 16,0 9 0-16,0-9 0 0,0 3-8 0,3 7 8 16,1-1 0-16,-4 4 0 0,0-13 0 0,4 9 0 15,-1 0 0-15,1 4 0 0,-4-4 0 0,3 1 0 16,-3 2 0-16,4-2 0 0,-4 2 0 16,0 7 8-16,-4-6 0 0,4 5 0 0,0-5 0 0,-3 9 0 15,-1 3-8-15,4 0 0 0,0-3 0 0,-3 9 0 16,3-9 0-16,0 10 0 0,-4-1-9 0,4 0 9 0,-4 1 0 0,1-1 0 15,-1 0 0-15,4-2 0 0,-3 2 8 16,-1-6-8-16,1-3 0 0,-4 0 0 0,3 0 8 0,1-3-8 16,3 3 0-16,-7 0 9 0,3-3-9 0,1-7 0 15,-1 7 0-15,-3-7 0 16,0 7 18-16,3-6 2 0,-3 6 0 0,4-7 0 0,-4 1-5 0,3-4-1 16,-3 10 0-16,4-7 0 0,-1-2 3 0,4-1 1 15,-3-6 0-15,3 7 0 0,3-1-8 0,1 1-2 16,-4-10 0-16,7 3 0 0,0 3-8 0,-7-6 0 15,0 0 0-15,7 3-11 0,-4 3 11 0,8-2 0 16,-4-1 0-16,0 3 0 0,0-6 0 0,4 3 11 0,-4-3-3 16,3 0 0-16,1 0-8 0,-4 0 0 0,0 0 0 0,4 0 0 15,-1-3 0-15,-3 3 0 0,0 0 9 0,4-6-9 16,-4 6 0-16,0-3-15 0,-7 3 3 0,11-4 0 31,-4 4-25-31,0-6-5 0,0 6-1 0,0-3 0 16,-4-3-125-16,8 3-24 0,-11 3-6 0,3-10-779 0</inkml:trace>
  <inkml:trace contextRef="#ctx0" brushRef="#br3" timeOffset="92">29912 14282 1609 0,'0'0'71'0,"0"0"15"0,0 0-69 0,0 0-17 0,0 0 0 15,0 0 0-15,0 0 74 0,0 0 11 0,0 0 3 0,0 0 0 16,0 0 3-16,0 0 1 0,0 0 0 0,0 0 0 16,0 0-16-16,0 0-4 0,0 0 0 0,0 0 0 15,0 0-45-15,-3 9-10 16,-1 1-1-16,0 2-1 0,1-2-5 0,3-1-1 0,-4 4 0 0,1-4 0 16,-4 4 19-16,3 5 3 0,4-5 1 0,-3-4 0 15,3 10-20-15,-4-6-3 0,-3-1-1 0,4 7 0 16,3-6 4-16,-4-4 0 0,1 10 0 0,-1-7 0 15,4-2-12-15,0 2 0 0,0 4 0 0,0-10 0 16,0-6 0-16,0 0 0 0,4 10 0 0,-1-1 12 16,-3-9-12-16,0 0 10 0,4 13-10 0,-4-13 10 15,0 0-2-15,0 0 0 0,0 0 0 0,7 0 0 16,0 0 7-16,3 0 1 0,-3 0 0 0,0-3 0 16,4 3-7-16,0-10-1 0,-4 10 0 0,3-9 0 0,-3 6 0 0,4-7 0 15,-1 7 0-15,-2-3 0 16,-1-4-8-16,3 7 0 0,-3-6-12 0,4 9 12 0,-4-10 0 0,3 10 0 15,-6-9 0-15,-4 9 0 0,7-3 0 0,0 0 0 16,-3-4 0-16,3 4 8 0,-4-3 7 0,1 3 1 16,-4 3 0-16,3-9 0 0,4-1-6 0,-3 1-1 15,-1 6 0-15,1-7 0 0,-1 1-9 16,1-1 0-16,-1-2 0 0,1 2 8 16,0 1-8-16,-1-4 0 0,-3 4 0 0,4 0 0 0,-1-4 0 15,-3 4 0-15,4 6 0 0,-4 3 0 0,0-10 0 0,0 10 0 16,3-9 0-16,-3 9 0 0,0 0 0 0,0 0 0 15,0 0 0-15,0 0 0 0,0 0 0 0,0 0 0 16,0 0 0-16,0 0 0 0,0 0 0 0,0 0 0 16,0 0 0-16,0 0 0 0,0 0 0 0,0 0 0 0,0 0 0 0,0-3 0 15,0 3 0-15,0 0 0 0,0 0 0 0,0 0 0 16,0 0 0-16,0 0 0 0,0 0 0 0,0 0 0 16,0 0 0-16,0 0 0 0,0 0 0 0,0 0 0 15,0 0 0-15,0 0 0 0,0 0 0 0,0 0 0 16,0 3 0-16,-3 6 0 0,3 4 0 0,0-4 0 15,0 4 0-15,-4-4 0 0,4 7 0 0,0-4 0 16,0 1 0-16,0-4 0 0,-3 4 8 16,3-4-8-16,3 4 0 0,-3 6 0 0,-3-7 8 0,3-3-8 15,0 4 0-15,0 3 0 0,0-4 0 0,0 1-11 16,0-4 11-16,0 1 0 0,3-1 10 0,-3 0-10 16,4-2 8-16,-4 2-8 0,0 0 0 0,0-9 9 15,0 7-9-15,0-7 0 0,0 0 0 0,0 0 8 16,0 0-8-16,3 6-12 0,-3-6 2 0,0 0 1 15,0 0-23-15,0 0-5 0,0 0-1 0,7-3 0 16,0 0-31-16,0-4-7 0,-3 4 0 0,-1-3-1 16,1-3-85-16,-1 6-17 0,1-7-3 0,0 7-1 15,-4-3-57-15,0-7-11 16</inkml:trace>
  <inkml:trace contextRef="#ctx0" brushRef="#br3" timeOffset="93">30406 13940 921 0,'0'0'40'0,"0"0"10"0,0 0-40 0,0 0-10 0,0 0 0 0,0 0 0 16,0 0 80-16,0 0 13 0,0 0 3 0,0 0 1 15,0 0-53-15,0 0-10 0,0 0-2 0,0 0-1 16,0 0 66-16,0 0 14 0,7 3 2 0,-7-3 1 0,4 10-12 0,3-4-2 15,-7-6-1-15,3 6 0 0,1 4-4 0,-4 5-1 16,3-8 0-16,-3 11 0 0,-3-5-24 0,3 9-5 16,0 3-1-16,0 0 0 15,-4 3-39-15,4 4-8 0,-3-7-1 0,-1 6-1 16,4 4-6-16,-3 2-1 0,-1-5 0 0,4-1 0 16,-4 0 0-16,4-6-8 0,0 4 12 0,0-7-4 0,0 0-8 0,-3-1 0 15,3-8 9-15,0 6-9 0,0-7 0 0,3 7 0 16,-3-9 0-16,4-1 0 15,-4 0-52-15,4-2-11 0,-4-7-2 0,0 0-735 16,0 0-146-16</inkml:trace>
  <inkml:trace contextRef="#ctx0" brushRef="#br3" timeOffset="94">30713 14467 172 0,'0'0'16'0,"0"0"-16"16,0 0 0-16,0 0 0 0,0 0 108 0,0 0 20 0,0 3 3 15,0 10 1-15,0-13-92 0,0 6-19 0,0-6-3 0,0 3-1 16,0-3 30-16,0 9 5 0,0-9 2 16,0 0 0-16,0 0-9 0,0 0-1 15,0 0-1-15,0 0 0 0,0 7-15 0,0-7-4 0,0 0 0 0,0 0 0 16,0 0 9-16,3 6 2 0,-3-6 0 0,0 0 0 16,0 0 11-16,4 6 2 0,-4-6 1 0,0 0 0 15,0 0 2-15,3 3 0 0,-3-3 0 0,4 10 0 16,-4-10 2-16,0 9 1 0,0-9 0 0,0 0 0 15,0 3 0-15,0-3 0 0,0 0 0 0,0 0 0 16,0 0-3-16,0 0-1 0,0 10 0 0,0-10 0 16,0 0-10-16,0 0-1 0,0 0-1 0,0 0 0 15,0 0 2-15,0 0 0 0,0 0 0 0,0 0 0 16,0 0 2-16,0 0 1 0,0 0 0 0,0 0 0 16,0 0-15-16,0 0-2 0,3-10-1 0,-3-2 0 15,-3 9-1-15,3-4 0 0,-7-2 0 0,7-4 0 0,0 4-13 0,-4 6-3 16,4-6-8-16,0-4 12 0,0 4-12 15,0-1 11-15,0 1-11 0,0-1 10 0,0-2-10 0,4 2 0 16,-1 1-12-16,1 6 12 0,-1-10 0 0,5 4 0 16,-1-1 0-16,0-2 0 0,-4 3 0 0,4-1 10 15,0 7 1-15,0-3 0 0,-3-4-11 0,-4 10 0 16,7 0 0-16,-7 0 0 16,3-3 0-16,-3 3 0 0,0 0 0 0,0 0 0 0,0 0 0 0,8-3 0 15,-1-3 0-15,-7 6 0 0,7 0-8 0,0 0 8 16,-7 0 0-16,10 0 0 0,-3 0 0 0,4 0 0 15,-4 0 0-15,0 0 0 0,0-3-11 0,0-4-1 0,0 7 0 16,-7 0 0 0,0 0-39-16,11 0-8 0,-4-9-1 0,-7 9-1 15,0 0-167-15,0 0-32 0</inkml:trace>
  <inkml:trace contextRef="#ctx0" brushRef="#br3" timeOffset="95">30480 14680 691 0,'0'0'30'0,"0"0"7"0,-7 0-29 0,7 0-8 0,0 0 0 0,0 0 0 16,-7 0 202-16,7 0 39 0,0 0 8 0,0 0 2 15,0 0-193-15,0 0-38 16,0 0-8-16,0 0-2 0,0 0 13 0,0 0 2 16,7-3 1-16,0-3 0 0,0 6-1 0,-7 0 0 15,0 0 0-15,11 0 0 0,-4-3 23 0,0 3 4 0,-7 0 0 0,7 0 1 16,0-7-26-16,-7 7-6 0,10 0-1 0,-2 0 0 15,-8 0-20-15,7 0 0 0,3-3 0 16,1 3 0 0,-4-9-41-16,0 9-3 0,3-3-1 0,1-4-829 0</inkml:trace>
  <inkml:trace contextRef="#ctx0" brushRef="#br3" timeOffset="96">31161 14658 1152 0,'0'0'102'0,"0"0"-82"16,0 0-20-16,0 0 0 0,0 0 92 15,0 0 13-15,0 0 3 0,0 0 1 16,0 0-63-16,0 0-13 0,0 3-2 0,0-3-1 0,0 10 18 0,3-1 3 16,1-6 1-16,-1 7 0 15,5-1-24-15,-5 1-4 0,4-1 0 0,-3 4-1 0,-1-1-6 0,1-3-1 16,3 10 0-16,-4-6 0 0,-3 9 8 0,0-7 0 15,0 1 1-15,-3 3 0 0,3 0-1 0,-4-4-1 16,-3 4 0-16,0 3 0 0,4-9 2 0,-4 2 1 16,-1-2 0-16,1-4 0 0,0 1-26 0,4-1 0 0,-4-6 8 15,3 0-8 1,-3 4-45-16,0-7-11 0,7 0-3 0,0 0-572 0,-7-7-114 0</inkml:trace>
  <inkml:trace contextRef="#ctx0" brushRef="#br3" timeOffset="97">31538 14301 1555 0,'0'0'68'0,"0"0"16"0,0 0-68 0,0 0-16 0,0 0 0 0,0 0 0 15,0 0 124-15,0 0 22 0,0 0 4 0,0 0 1 0,0 0-87 0,0 0-16 16,0 0-4-16,0 0-1 0,0 0-8 0,4 9-2 16,-4-9 0-16,0 13 0 0,-7-4 15 0,7 4 4 15,-4 5 0-15,1-5 0 0,-1 6-8 0,1-7 0 16,-1 7-1-16,1-6 0 0,-1-1-32 16,1 7-11-16,-4-6 0 0,3 5 9 0,4-5 3 0,0-4 0 15,-4 7 0-15,4-10 0 0,4 10 0 0,0-10 1 16,-4-6 0-16,0 0 0 0,7 10-3 0,0-1-1 15,-7-9 0-15,7 6 0 0,-7-6 9 0,10 7 2 16,1-7 0-16,-11 0 0 0,0 0-10 16,10 0-2-16,1 0 0 0,-4 0 0 0,-7 0 0 0,11-3-8 15,-1-7 12-15,-3 7-4 0,4-3-8 0,-4-7 12 16,0 10-12-16,0-6 12 0,-3-1-12 0,3 1 10 0,-4-1-10 16,1 1 10-16,-1-4-10 15,-3 4 0-15,4 0 9 0,-4 2-9 0,0-2 0 0,3 3 0 0,-3 6 0 16,0 0 0-16,4-10 0 0,-4 10 0 0,0 0 0 0,3-3 0 15,-3 3 0-15,4-9 0 0,-4 9 0 0,0 0 0 16,3 0 0-16,-3 0 0 0,4-10 0 0,-4 7 0 16,0 3 0-16,0 0 0 0,3-3 0 0,-3 3 0 15,0 0 0-15,0 0 0 0,0 0 0 0,0 0 0 16,0 0 0-16,0 0 0 0,0 0 0 0,0 0 0 16,0 0 0-16,0 0 0 0,0 0 0 0,0 0-8 15,0 0 8-15,0 0 0 0,0 0 0 0,0 6-8 16,0-6 8-16,-3 10 0 0,3-10 0 0,0 9 0 15,0-6 0-15,0 7 0 0,3-1 0 0,-3 1 0 0,0-1 0 16,4 0 0-16,0 4 0 0,-1-4-8 16,-3 4 8-16,0-4 0 0,4 1 0 0,-4 2 0 15,0 1 0-15,0-4 0 0,0 4 0 0,0-4 0 16,0 0 0-16,0 4 0 0,0-4 0 0,0-9 0 0,0 10 0 0,0-4 0 16,0-6 0-16,0 0 0 0,0 0 0 0,0 0 0 15,0 0 0-15,0 0 8 0,0 0-8 16,0 0-13-16,0 0 3 0,0 0 1 15,7-6-23-15,-4 3-5 16,4-4-1-16,-3-2 0 0,3 3-93 0,-4-1-18 0,-3-2-4 0,4 6-1 16,-4-3-87-16,0-1-18 0</inkml:trace>
  <inkml:trace contextRef="#ctx0" brushRef="#br3" timeOffset="98">31976 13972 57 0,'0'0'0'0,"0"-7"0"0,0 4 0 0,3-6 0 0,-3 9 201 0,0 0 35 16,7-10 8-16,-7 10 0 0,0 0-160 0,0 0-33 15,0 0-7-15,0 0 0 0,0 0 31 0,0 0 6 16,0 0 2-16,0 0 0 0,0 0 24 0,0 0 5 15,0 0 0-15,0 0 1 0,0 0-4 0,0 0-1 16,0 0 0-16,4 10 0 0,-1 2-28 0,-3-2-7 16,4-1-1-16,-1 0 0 0,-3 4-32 0,0 9-8 15,0-3 0-15,-3 3-1 0,3 0-17 0,-4 0-3 16,4 9-1-16,0-3 0 0,-3-3-10 0,3 7 8 16,-4-1-8-16,4 0 8 0,-3 1-8 0,3-4 8 15,-4-3-8-15,4 6 8 0,0-9-8 0,-3 0 10 0,3 3-10 0,-4-3 10 16,1-6-10-16,-1 3 0 0,1 3 0 0,-1-10 8 15,1 4-8-15,3-3 0 0,-4-1 0 0,4-3 0 16,0-2-16-16,0-7-4 0,0 0-2 0,0 0 0 31,0 0-152-31,0 0-30 0,0 0-7 0</inkml:trace>
  <inkml:trace contextRef="#ctx0" brushRef="#br3" timeOffset="99">32117 14639 748 0,'0'0'67'0,"0"0"-54"0,0 0-13 0,0 0 0 0,0 0 209 0,0 0 39 15,0 0 8-15,0 0 2 0,0 0-158 0,14 0-31 16,-14 0-6-16,0 0-2 0,11-3 12 0,-11 3 3 16,0 0 0-16,0 0 0 0,7 0-38 0,-7 0-7 15,0 0-2-15,0 0 0 16,0 0-29-16,0 0 0 0,10 0 0 0,-10 0 0 16,0 0-38-16,0 0-7 0,11-6-2 15,-11 6 0-15,10 0-163 0,-10 0-33 0</inkml:trace>
  <inkml:trace contextRef="#ctx0" brushRef="#br3" timeOffset="100">32484 14436 1497 0,'0'0'133'0,"-4"-7"-106"15,8-5-27-15,-4 2 0 0,7 1 112 0,-4-4 18 16,1 4 3-16,-1-4 1 0,1-5-100 0,-1 5-20 16,1 4-4-16,0-1-1 0,-1-2 3 0,-3 9 0 15,0-7 0-15,0 10 0 0,0-6 2 0,0 6 1 16,-11-3 0-16,4 6 0 0,0-3 19 0,0 0 4 15,-3 6 1-15,3-3 0 0,-4 7-24 0,4 2-5 16,-4-2-1-16,1 2 0 0,-1 7 10 0,1-6 1 16,3 5 1-16,0-5 0 0,-4 3-13 0,4-1-8 15,3-5 8-15,1 9-8 0,-1-7 12 0,1 1-3 16,-1-4 0-16,1 10 0 0,3-10 9 0,3 1 2 16,-3-1 0-16,4-3 0 0,-4-6-10 0,7 10-2 15,0-1 0-15,0-6 0 0,4 4-8 0,-1-4 0 0,1 3 0 16,3-3 0-1,0-3-23-15,0 0-3 0,4 0-1 0,-4 0 0 16,0 0-40-16,0-3-8 0,7-3-1 0</inkml:trace>
  <inkml:trace contextRef="#ctx0" brushRef="#br3" timeOffset="101">32724 14630 403 0,'0'0'36'16,"0"0"-36"-16,0 0 0 0,0 0 0 0,0 0 360 0,0 0 66 16,7 0 13-16,-4-3 2 0,-3 3-368 0,0 0-73 15,0 0-16-15,4-10-2 0,-4 10 54 0,0 0 10 16,7 0 2-16,-7 0 1 0,7 0 5 0,-7 0 1 16,7 0 0-16,0 10 0 0,-3-1-3 0,-1 1 0 15,4 2 0-15,-3-2 0 0,-1 2-25 0,1 1-6 16,-1 6-1-16,-3-7 0 0,4 10-20 0,-1-3 0 0,-3 0 0 0,0-4 0 15,0 4 0-15,-3 3-8 0,3-3 0 0,-4-7 0 32,1 7-20-32,-4-6-3 0,3 6-1 0,-6-10 0 15,2 4-16-15,1-10-3 0,-3 6-1 0</inkml:trace>
  <inkml:trace contextRef="#ctx0" brushRef="#br3" timeOffset="102">29983 15411 2257 0,'0'0'49'0,"-7"0"11"0,3 6 1 0,4-6 3 0,-7 0-51 0,7 0-13 0,0 0 0 0,0 0 0 16,0 0 12-16,0 0 0 0,0 0 0 0,0 0 0 15,0 0 32-15,0 0 7 0,0 0 1 0,11 3 0 16,-4 7-32-16,3-10-7 0,-3 9-1 0,4-6 0 15,-4 7-12-15,3-4 9 0,-6-3-9 0,3 10 8 16,0-4 11-16,-3 0 1 0,-1 1 1 0,1 2 0 16,-1-2 5-16,-3 2 1 0,4 4 0 0,-1-10 0 0,-3 10-15 0,0-10-4 15,4 4 0-15,-1-1 0 0,1-3-8 0,-4-6 8 16,3 7-8-16,-3-7 8 0,0 0-8 0,7 6 0 16,0-3 0-16,1-3 0 0,-1-3 8 15,0 3 0-15,3-6 0 0,-3 2 0 16,4-5-8-16,-4 0 0 0,4 5 0 0,-1-5 0 0,-3-3-8 15,0 2-4-15,4 1-1 0,-4-1 0 0,3 1-2 0,-3 6 0 16,-3 0 0-16,-4 3 0 0,0 0 0 0,0 0 0 16,0 0 0-16,7 3 0 0,-3 0 15 0,3 6 0 0,-4-2 0 15,4 2 0-15,-3 4-14 0,3-4 3 16,0-3 1-16,0 4 0 0,0-1 10 0,4 4 16 0,-4-4-4 16,0-3-1-16,3-3-3 0,-3 7 0 0,4-7 0 0,-1-3 0 15,1 6 11-15,0-6 1 0,-4 0 1 0,0-6 0 16,0 6-2-16,-7 0-1 15,0 0 0-15,7-3 0 0,0 0 22 0,0-4 5 0,0-2 1 16,-3 6 0-16,-1-7-28 0,4 1-6 0,0 0 0 0,0-4-1 16,0 1-3-16,0-7-8 0,4 0 12 0,-4 6-4 15,0-9 0-15,4 0 0 0,-4-6 0 0,3 6 0 16,-3 0-8-16,4 3 0 0,-4 4 0 0,4-4 0 16,-4 6-31-16,0-5 2 0,0 8 0 0,0 1 0 15,-4-4-156-15,1 4-31 0,-4 6-7 0</inkml:trace>
  <inkml:trace contextRef="#ctx0" brushRef="#br3" timeOffset="103">30956 15693 2019 0,'0'0'44'0,"0"0"10"0,0 0 2 0,0 0 0 0,0 0-44 0,11 3-12 0,-8 7 0 0,4-1 0 16,0-3-64-16,1 1-14 0,-1-1-3 0,0 3-1 15,-4 4 59-15,1-4 12 0,-1 4 3 0,1-1 0 0,-1-2 8 16,-3 2-8-16,-3 4 8 0,3-4-8 15,0 1 16-15,0-4 3 0,-7 4 1 0,0 3 0 16,3-7 6-16,-3-3 2 0,-7 4 0 0,7-1 0 16,0 4-52-16,0-4-9 0,0-3-3 0,0-3-710 15</inkml:trace>
  <inkml:trace contextRef="#ctx0" brushRef="#br3" timeOffset="104">31510 15144 2487 0,'0'0'110'0,"0"0"23"0,0 0-106 0,0 0-27 16,0 0 0-16,0 0 0 0,-3 10 12 0,3-7-2 15,0 13-1-15,3-4 0 0,-3 1 2 0,0 9 0 0,0 0 0 0,0 6 0 16,0-3-2-16,0 6 0 0,0-3 0 0,-3 4 0 16,3-7 20-16,0 0 4 0,-4 0 1 0,1-3 0 15,-1-3-17-15,4 0-3 0,-4-4-1 0,4-5 0 16,-3 2 11-16,3-2 1 0,0-1 1 0,0 0 0 16,0-5-2-16,0-4 0 0,0 0 0 0,7 9 0 15,0-9-8-15,-7 0-1 0,0 0-1 0,11-3 0 16,-1-3-5-16,1-7-1 0,-1 10 0 0,-3-13 0 0,4 4-8 0,0-7 0 15,-4 6 0-15,3-5 0 0,1 2 0 0,-4-3 0 16,3 10-10-16,-2-1 10 0,-1-2-12 0,0 9 12 16,3-4-13-16,-10 7 5 0,0 0 8 0,7 7 0 15,4-4 0-15,-4 6 0 0,4-6 0 16,-4 7 0-16,0-1 0 0,0 0 0 0,0-5-11 16,0 5 11-16,0 4-13 0,-4-4 5 0,4-3 8 15,-3-3 9-15,-1 7-1 0,1-7-8 0,0 6 10 0,3 1-10 16,-4-1 8-16,1-6-8 0,-1 7 0 0,1-1 0 15,-1 4 0-15,1-4 0 16,-1 4-19-16,-3-4-5 0,0 7-2 0,0-10 0 16,0 3-30-16,4 1-5 0,-4-10-2 0,0 0 0 15,0 0-50-15,0 0-11 0,7 0-1 0,3 0-589 0,-2-3-118 0</inkml:trace>
  <inkml:trace contextRef="#ctx0" brushRef="#br3" timeOffset="105">32068 14925 1094 0,'0'0'48'0,"-4"-3"11"0,-7-7-47 0,8 1-12 0,-1-1 0 0,-3-2 0 16,4 9 166-16,-1-7 31 0,1 4 7 0,3 6 0 16,0-6-91-16,0 6-18 0,0 0-4 0,0 0-1 0,0 0 1 0,0 0 0 15,0 0 0-15,0 0 0 0,0 0-16 0,0 0-3 16,0 0-1-16,0 0 0 0,3 6-11 0,1 3-3 16,6 1 0-16,-3-1 0 0,0-6-31 0,4 7-6 15,0-4-2-15,6-3 0 0,-3 0-9 0,8 4-1 16,-1-4-8-16,0-3 12 0,0 0-12 0,4 0 11 15,-4 6-11-15,4-3 10 0,3-3-10 0,0 0 8 16,-3 0-8-16,3 0 8 0,-7 10-8 0,4-7 0 16,-4-3 0-16,-3 6 0 0,-4-3 0 0,0 3 0 0,-4-2 0 15,-3-4 0-15,-7 0 0 0,0 0 0 0,8 9 0 0,-5-6 0 16,-3-3 0-16,0 0 0 16,7 10 0-16,-7-10 0 0,4 6 0 0,-4-6 0 15,0 0 8-15,3 3-8 0,-3-3 0 0,0 12 0 0,-3-2 9 0,3-1-9 16,0 1 8-16,0-7-8 0,0 13 10 0,0-10-10 15,-4 13 8-15,1-10-8 0,-1 4 0 0,1 5 9 16,-5 4-9-16,5-3 0 0,-4-3 9 0,3 3-9 16,1 9 0-16,-4-3 0 0,3-3 0 0,-3 0 0 15,4 6 0-15,3-6 0 0,-4 6 0 0,1-3 0 16,-1-3 0-16,4 0 0 0,4 6 0 0,-1-6 0 16,-3 0 0-16,4-3 0 0,-1 3 0 0,-3-3 0 15,4-3 0-15,-1-1 9 0,1 1-9 0,-1 3 10 16,4-7-10-16,-3 7 10 0,-4-6-10 0,7-4 10 15,-4 10-10-15,-3-7 0 0,4 1 0 0,0-4 8 0,-1 4-8 16,1-4 0-16,-1 7 0 0,1-10 0 0,-4-6 11 16,0 10 0-16,0-10 0 0,0 0 0 0,0 0-11 0,0 0 0 15,0 0 0-15,0 0 0 0,0 0 17 0,0 0 2 16,0 0 0-16,0 0 0 0,-4 0-5 0,-3 0-1 16,-4-3 0-16,4-4 0 0,0 7-1 15,-3-3-1-15,-1 0 0 0,1 3 0 0,-4-6 1 0,3 6 0 16,-3 6 0-16,-4-3 0 0,4 0-3 0,-4 4 0 15,-3-4 0-15,4 6 0 0,-1 1 2 0,-3-7 0 16,0 6 0-16,-1 4 0 0,-2-4-11 0,3 0 12 16,-4 4-12-16,0-4 12 0,1 1-4 0,2-4 0 15,1 0 0-15,0 4 0 0,3-10-8 0,4 6-9 0,4-6 9 16,-1-6-13 0,8-4-107-16,-1-2-20 0,8-1-5 0,6-9-1 0</inkml:trace>
  <inkml:trace contextRef="#ctx0" brushRef="#br4" timeOffset="106">25852 4392 1263 0,'-18'0'56'0,"11"0"12"0,-4 0-55 0,1 0-13 16,-1 0 0-16,1 3 0 0,-1-3 35 0,-3 0 4 15,3 6 1-15,-3-3 0 0,4-3 9 0,-5 10 3 16,1-7 0-16,4 3 0 0,-4-3-32 0,3 10-7 15,0-13-1-15,4 0 0 0,0 0 3 0,4 0 0 16,3 0 0-16,0 0 0 0,-4 0 48 16,4-13 9-16,7 10 3 0,0-13 0 0,8 4-20 0,-1-10-4 15,7 3-1-15,4-3 0 0,3-3-10 0,7-6-3 16,0-1 0-16,11 1 0 0,0-10-13 0,3 10-2 16,-6-4-1-16,6 4 0 0,1 0-3 0,-1-1-1 15,-3 4 0-15,0 3 0 0,-4-3-3 0,0 6-1 16,-6 3 0-16,-1-3 0 0,0 0 5 0,0 6 1 0,-6 1 0 15,-1-1 0-15,-7 0-6 0,-3 7-1 0,-1-4 0 0,1 10 0 16,-4-6 0-16,-7-1-1 0,0 10 0 0,0-3 0 16,0-3-11-16,-7 6 8 0,0 0-8 0,7 0 8 15,0-3-8-15,-7 3 0 0,0 0 0 0,0 0 8 16,7-6-8-16,0 6 0 0,-7 0 0 0,4-4 0 16,0-5 0-16,3 9 8 0,-7 0-8 15,0 0 0-15,3-9 0 0,-3 9 0 0,7-4 8 0,-7 4-8 16,4 0 0-16,-1-9 0 0,1 0 0 0,-4 9 0 15,0 0 0-15,0 0 0 0,0-3 0 0,0 3 0 16,3-7 0-16,-3 7 0 0,0 0 0 0,0 0 0 16,-3-9 0-16,3 9 0 0,0 0 0 0,-4 0 0 15,-3 0 0-15,0-6 0 0,0-1 0 0,-4 7 0 16,1 0 0-16,-1 0 0 0,1-3 0 0,-8 3 0 16,-3 0 0-16,-4 0 0 0,1-9 9 0,-1 3-9 0,0 2 0 15,0 4 0-15,1-3 0 0,3-3 0 0,-1 6 18 0,5-3-1 16,-1 3 0-16,4 0 0 0,0-6-17 0,7 2 0 15,3 4 0-15,4 0 0 0,0 0 0 0,0 0 0 16,7-3 0-16,8-3 0 0,2 6-15 0,4 0-6 16,4-3-2-16,7 3 0 0,0-6 15 0,3 6 8 15,0-4-10-15,4 4 10 0,3 0 0 0,-3 0-9 16,0-6 9-16,-4 3 0 0,0 3 0 0,-3 0 0 16,0-3 0-16,-4 3 0 0,0 0 0 0,-3 3 0 0,-4-3 0 0,0 9 0 15,-7-5 0-15,1 5 0 16,-1 4 12-16,-4-4-4 0,-3 13-8 0,-7 0 12 0,0-3-4 15,-3 12 0-15,-1 0 8 0,-6 4 1 0,-4-7 1 16,-1 7 0-16,1 2-5 0,0-5-1 0,-3 2 0 0,2 1 0 16,1-7-12-16,4 3 8 0,-4 1-8 0,3-7 0 31,1 6-33-31,2-3-13 0,1-6-2 0,0 0-1 0</inkml:trace>
  <inkml:trace contextRef="#ctx0" brushRef="#br4" timeOffset="107">21110 15590 1324 0,'0'0'118'0,"0"0"-94"0,-7 0-24 0,0 0 0 0,0 0 116 0,4 0 18 16,-5 0 4-16,1 6 1 0,4-3-107 0,3-3-20 15,0 0-12-15,0 0 12 0,-7 0-2 0,7 0 0 16,0 0 0-16,0 0 0 0,0 0 6 0,0 0 0 15,0 0 1-15,0 0 0 0,0 0 21 0,0 0 4 0,0 0 1 16,10 0 0-16,1 0 9 0,3-3 1 16,-3-3 1-16,-1 6 0 0,-3 0-7 0,7 0-2 0,1 0 0 0,2 0 0 15,1 0-20-15,3 0-4 0,4 0-1 16,-1 0 0-16,5 0-8 0,-1 6-3 0,7-3 0 16,0-3 0-16,-3 6-9 0,7-3 8 0,7-3-8 0,-4 4 8 15,0-4-8-15,1 6 0 0,10-6 0 16,-7 3 0-16,-1-3 0 0,-2 0 12 0,-4 0-12 0,-1-3 12 15,5 3 14-15,-12 0 3 0,-2 0 1 0,-1 0 0 16,0 0-5-16,0 0-1 0,-10 0 0 0,3 0 0 16,-3 0-13-16,-1 3-3 0,-2-3-8 0,2 0 12 15,-10 0-12-15,7 0 0 0,4 6 0 0,-4-6-10 16,-3-6 10-16,-1 6 0 0,8 0 10 0,0 0-10 16,-1 0 0-16,-3 0 0 0,-3-3 0 0,3 3 0 15,4-6 0-15,-8 6 0 0,-3-4 0 0,0 4 9 16,7 0-9-16,-6-3 8 0,-8 3-8 0,0 0 8 15,0 0 8-15,0 0 2 0,0 0 0 0,-8-6 0 0,-2 6-5 16,6-3-1-16,4 3 0 0,-3-6 0 0,-8 2-12 0,4-5 0 16,4 6 0-16,3-3 0 0,-4-4 8 0,-3 10-8 15,-4-12 0-15,8 9 9 0,6-4-9 16,-6-2 0-16,-4 6 0 0,0-7 0 0,3 7 8 0,-3-3-8 16,0-3 0-16,-7 5 8 0,4-5-8 0,-5 9 0 15,5 0 9-15,-4-3-9 0,-4-3 0 0,4 6 0 16,3 0 0-16,-3 0 0 0,0 0 0 0,0 0 0 15,3 0 0-15,1 0 0 0,-1 0 0 0,1 6 0 16,-8-6 0-16,7 0 0 0,4 0 0 0,-3 0 0 0,-4-6 0 16,3 6 0-16,4 0 0 0,-3 0 8 0,2 0-8 15,1-4 8-15,-3 4-8 0,-1-6 11 0,11 6-11 0,-7-3 12 16,-3 3-12-16,3-3 0 0,7 3 0 0,0 0 0 16,0 0 0-16,0 0 0 0,0 0 0 0,0 0 0 15,0 0-8-15,0 0-1 0,0 0 0 16,10 3 0-16,8-3-1 0,-4 0 0 0,-4 0 0 0,5 3 0 15,-1 3 2-15,3-2 0 0,1-4 0 0,-4 0 0 16,0 6 8-16,0-3-8 0,7-3 8 0,-6 0-8 16,-5 0 8-16,1 0 0 0,6 0 0 0,-6 0 0 15,0 0 0-15,-1 0 0 0,1 0 0 0,3 0 0 16,0 0 11-16,-7 0 1 0,-7 0 0 0,11 0 0 16,3 0-12-16,-4 0-12 0,-10 0 2 0,0 0 1 15,11 0 9-15,-4 6 0 0,3-3 0 0,-10-3 0 16,0 0 0-16,11 4 0 0,3-4 0 0,-3 6 0 0,-11-6 0 0,0 0 0 15,10 0 0-15,-3 3 0 0,0-3 0 16,-7 0 0-16,0 0 0 0,8 0 0 16,2 0 0-16,-10 0 8 0,0 0-8 0,0 0 8 0,7 0 3 0,-7 0 1 15,0 0 0-15,0 0 0 0,0 0-3 0,0 0 0 16,0 0 0-16,0 0 0 0,-7-9 0 0,4 5 0 16,3 4 0-16,-4-9 0 0,-7 6 1 0,4-3 0 15,0 2 0-15,0-5 0 0,0 0-2 0,-7 5-8 16,0-5 12-16,0 0-4 0,10 6-8 0,-6-4 10 15,-8-2-10-15,4 6 10 0,0 0 3 0,0-4 1 0,0 7 0 0,0 0 0 16,3-3-14-16,0 3-18 0,4 0 4 0,0 3 1 16,-3-3 13-16,3 0 0 0,7 0 0 15,0 0-9-15,-4 10 9 0,4-1-10 16,4-6 10-16,3 7-10 0,3 2 0 0,1-2 0 16,-8-1 0-16,12 4 0 0,2-4 10 0,-3 4 0 0,-3-4 0 0,-1 0 8 15,5 4-8-15,-5-4 0 0,-3 1 0 0,0 2 0 16,4-2 0-16,-4-1 0 0,3 4 0 0,1-4 0 15,-7 0 0-15,3-5 0 0,7 5 0 0,-4 0 0 16,-3 1 0-16,0-1 0 0,1-6 0 0,2 7 0 16,-3 2 0-16,0-2 0 0,-7-4 0 0,4 0 0 15,6 4 0-15,-6 5 0 0,-8-2 0 0,4-4 0 16,0 7 0-16,-3-7 0 0,-4 10 0 0,-4-6 0 16,1-4 0-16,-1 4 9 0,7 2-9 0,-10-2 10 15,-3-1-10-15,3-2 0 0,-1 2 0 0,8-2 8 16,-3 2-8-16,3-2 8 0,-4-1-8 0,4-9 8 0,7 0-8 15,0 0 0-15,-10 0-10 0,3 3 10 16,7-3-104-16,0 0-14 0,-8-12-3 0,1 2-723 16,4-2-145-16</inkml:trace>
  <inkml:trace contextRef="#ctx0" brushRef="#br4" timeOffset="108">22909 15332 345 0,'0'0'31'0,"0"0"-31"0,7-6 0 0,-7 6 0 15,0 0 327-15,0 0 59 0,0 0 12 0,0 0 2 16,0 0-318-16,0 0-64 0,8 0-18 0,-8 0 0 15,0 0 52-15,0 0 3 0,0 0 1 0,0 0 0 16,7 0 8-16,-7 0 3 0,0 10 0 0,3-1 0 16,1 4-12-16,3 2-3 0,-7-2 0 0,0-1 0 15,-4 7-26-15,8 0-6 0,-1-3 0 0,1 2-1 16,-8 4-19-16,1 0 8 0,6 0-8 0,1-3 0 16,-8 3 18-16,1 0-3 0,-1 0-1 0,1 6 0 15,3-3-1-15,0-6 0 0,-7 3 0 0,3 0 0 16,4 0 19-16,-3-3 3 0,-5 3 1 0,1-13 0 15,7 10-17-15,0-10-3 0,-3 4-1 0,3-10 0 0,0-3-4 0,0 0-1 16,0 0 0-16,0 9 0 0,-7 4 0 0,7-13 0 16,0 0 0-16,0 0 0 0,0 0-10 0,0 0 12 15,0 0-12-15,0 0 12 0,10-3 0 0,-6-7 0 16,3 1 0-16,0 6 0 0,7-7 4 0,-3-8 2 16,-4 2 0-16,7-3 0 0,-4 0-7 0,5 4-2 15,2-4 0-15,-6 0 0 0,3 0-9 0,0 7 0 16,0-4 0-16,-3 0 0 0,3 4 0 15,-4-1 0 1,1 4 0-16,0-1 0 16,-1 1 0-16,-3 6 0 0,4-3 0 0,3 6 0 0,-3-4 0 15,-1 8-12-15,1-4 4 0,-1 6 8 0,1-3-12 0,-1 3 12 16,1 1-10-16,-4 2 10 0,4 7 0 0,-4-10 0 0,0 10 0 16,-4-4 0-16,1 1-16 0,-1-4 0 0,1 10 0 0,-4-7 0 0,0 1 16 0,0 3-9 0,0-10 9 15,-4 13-8-15,4-7 16 0,-3-2 3 0,-1 2 1 0,1-2 0 16,-4-1-12-16,3 4 0 0,-3-4 0 0,4 0 0 15,-4 1-9-15,-4-7-4 0,0 6-1 0,-3 1 0 16,0-1 14-16,-3-6-11 0,-1 7 11 0,-3-4-10 16,-4-3 10-16,-3-3 0 0,0 3 0 0,-1-3 0 15,-6 7 0-15,3-14 0 0,1 7 0 0,2-3 0 16,15 3 0-16,-7 0 0 0,-7-9 0 0,7 6 0 16,7-4 0-16,3 1-13 0,-3 0 5 0,3-4 8 15,11 1-42-15,-3 3-1 0,6-10 0 0,1 7 0 16,-1-4-206-16,8 1-42 0,17-17-8 0,7 7-1 15</inkml:trace>
  <inkml:trace contextRef="#ctx0" brushRef="#br4" timeOffset="109">23516 15320 1335 0,'0'-9'59'0,"4"2"13"0,-1 4-58 0,1-3-14 15,-1-7 0-15,1 13 0 0,-1-3 9 0,4-3-1 0,-7 6 0 0,0 0 0 16,0 0 5-16,0 0 1 0,0 16 0 0,-3-1 0 16,-1 1 48-16,4 0 10 0,-3 6 1 0,-1 6 1 15,-3-6 18-15,4 6 3 0,-1-3 1 16,1-3 0-16,-4 9-29 0,0-2-6 0,-1-4-1 0,5-3 0 15,-1 6-16-15,-3-3-4 0,4 3-1 0,-1-6 0 16,1 6-12-16,-1-6-3 0,4 0 0 0,-3 0 0 16,3-3-10-16,0-3-2 0,-4 2-1 0,4-5 0 15,-3 3-11-15,3-4 0 0,0-2 0 16,-4-7 8-16,4 6 16 0,0-9 4 0,0 0 0 0,0 0 0 16,0 0 8-16,0 0 1 0,0 0 1 0,0 0 0 15,0-9-10-15,0-4-1 0,4 4-1 0,3-1 0 16,0-8-14-16,0 5-4 0,0-9 0 0,3 3 0 15,1-3-8-15,3 0 0 0,0 4 0 0,0-4-11 0,1 9 3 0,-1-6 0 16,0 7 0-16,0 2 0 0,0-2 8 0,-3 2-8 16,3 1 8-16,0 0-8 0,-4 2 8 0,4 1 0 15,-3-3 0-15,3 9 0 0,0-10 0 0,-3 7-8 16,3 3 8-16,0 0-8 0,-3 3 8 16,3 3-10-16,-4-2 10 0,1-4-10 0,0 9 10 0,-4 4 0 15,0-4 0-15,0 0 0 0,-4 4-10 0,4 6 10 16,-3 0-12-16,-4-7 12 0,-4 10 0 0,1-3 0 15,-1 0 0-15,-3-4 0 0,4 4 0 0,-4-6 0 16,0-4 0-16,3 4 0 0,-3 5 0 16,-4-8 0-16,4 2 0 0,0-2 0 0,-3-7 0 0,3 6 0 15,-4-2 0-15,0-4 0 0,1-3 0 0,-1 0 0 16,1 0 10-16,-1 0-2 0,-3 0-8 0,3-10 0 16,-3 10 0-16,0-9 8 0,-3 6-8 0,-1 0 0 0,0-4 0 0,1-2 0 15,3 6-12-15,-4-3 0 0,-3-7 0 16,7 4 0-1,-1-1-100-15,1-2-20 0,4 2-4 0,6-2-948 0</inkml:trace>
  <inkml:trace contextRef="#ctx0" brushRef="#br4" timeOffset="110">24966 15282 2070 0,'4'-9'92'0,"-4"6"18"0,0-4-88 0,3-5-22 16,-3 3 0-16,7-4 0 16,-3-6-31-16,-1 7-10 0,1 2-3 0,-1-5 0 0,1-1 20 0,3 3 3 15,-4 1 1-15,1-4 0 0,-4 4 11 0,0 2 9 16,0 4-12-16,-4-4 12 15,4 4 14-15,0-3 10 0,0 9 1 0,0 0 1 0,-10-3 14 16,3 0 2-16,-4 3 1 0,1 0 0 0,-4 0-3 0,-1 3-1 16,5-3 0-16,-4 3 0 0,3 3-18 0,-3-3-3 15,3 7-1-15,4-4 0 0,-3 0-9 0,3 4-8 16,0-1 9-16,0 3-9 0,-4-2 8 0,8 2-8 16,-5-2 0-16,1 9 0 15,0-7 8-15,4 10-8 0,-4-3 0 0,0 3 9 0,0 6-9 0,0-3 12 16,0 7-12-16,-1-1 12 0,1 7-12 0,0-4 0 0,4 1 9 15,-1-4-9-15,1 7 8 0,-1-4-8 0,-3 1 8 16,7 2-8-16,-3-2 0 0,3-4 0 16,-4-3 0-16,4-3 0 0,-3 4-11 0,3-7 0 15,0-4 0-15,0-2 0 16,-4 3-38-16,4-7-8 0,0-2-2 0,-3-1-588 0,-1-6-117 0</inkml:trace>
  <inkml:trace contextRef="#ctx0" brushRef="#br4" timeOffset="111">24448 15574 2728 0,'-11'0'121'0,"11"0"25"16,0 0-117-16,0 0-29 0,11-6 0 0,-1-4 0 0,1 10-12 0,6-6-9 15,4 0-2-15,4-4 0 16,7 7-5-16,-4-3-2 0,7 3 0 0,-3-7 0 15,7 10-42-15,-4-9-9 0,4 9-2 0,3 0 0 16,1 0-106-16,-4 0-22 0,-4 0-4 0,0 0-1 0</inkml:trace>
  <inkml:trace contextRef="#ctx0" brushRef="#br4" timeOffset="112">25206 15555 633 0,'0'0'56'0,"0"0"-44"16,0 0-12-16,0 0 0 0,0 0 212 0,0 0 41 0,0 0 8 0,0 0 2 15,0 0-167-15,0 0-32 0,0 0-8 16,0 0 0-16,0 0-16 0,0 0-4 0,0 0 0 0,0 0 0 15,-7 3 0-15,-4 7 0 0,1-4 0 16,-8 0 0-16,0 4 3 0,-3-1 0 0,-3 4 0 0,2-4 0 16,-2 10-7-16,6-7-2 15,-3 4 0-15,3-3 0 0,-3-1 1 0,4 1 0 0,2-4 0 0,5 4 0 16,3-4-14-16,0 0-2 0,3 1-1 0,4-10 0 16,4 3-5-16,3 6-1 0,0-2 0 0,3-4 0 15,1-3-8-15,0 0 0 0,3 0 0 0,0 0 0 16,-4-3-11-16,1-4-7 0,0 4-2 0,3-3 0 15,0 3 8-15,0-7 0 0,-4 7 1 0,1-3 0 16,0-3 19-16,-1 5 3 0,4-5 1 0,-3 0 0 16,-1-4-4-16,5 4-8 0,-8 6 12 0,3-4-4 0,-3 1 5 0,4 0 1 15,-1-4 0-15,-2 10 0 0,-8 0-14 16,7 0 0-16,0 0 0 0,-7 0 0 0,7 0 0 0,0 10 0 16,-4-1 0-16,4-6 0 0,-7 7 12 0,4 2 0 15,-4-2 0-15,0 8 0 0,-4-5 7 0,1 6 1 16,-1-7 0-16,1 7 0 0,3-6-7 0,-4-1-1 15,1 4 0-15,3-4 0 0,0-8-12 0,3 5-15 16,-3-9 3-16,7 6 1 16,-3-3-36-16,6 4-7 15,1-7-2-15,0-7 0 0,3 7-133 0,0-9-27 16</inkml:trace>
  <inkml:trace contextRef="#ctx0" brushRef="#br4" timeOffset="113">25636 15652 2484 0,'0'0'55'0,"0"0"11"0,-3-3 2 0,-1-3 1 16,1 0-55-16,3-1-14 0,-4-2 0 0,4 0 0 0,0-4 0 0,0 4 0 0,4-4 0 0,-4 4 0 16,0-1 0-16,0-2 0 0,0 2 0 0,-4-2 0 15,4 2-10-15,0 1-8 0,-7 6-2 0,4-3 0 16,-1 6 5-16,-3 0 1 0,-3 0 0 0,-5 9 0 15,5 0 14-15,-8 4 0 0,1-4 0 0,-1 10 0 16,0-6 24-16,4 5 2 0,0-5 0 0,0 6 0 16,0-7 2-16,7 7 1 0,-4 0 0 0,4-3 0 15,0-4-16-15,0 7-3 0,0-6-1 0,7 5 0 16,-4-5 19-16,4 6 3 0,0-7 1 0,4 7 0 16,-4-6-52-16,3-4-9 0,1 10-3 15,0-7 0-15,3-2 0 0,3-7 0 16,1 6 0-16,-1 1 0 0,8-4-54 0,3-3-11 0,-3-3-3 0,3 0 0 15,0-3-96-15,7-3-19 0,1 6-4 0,-5-10-506 0</inkml:trace>
  <inkml:trace contextRef="#ctx0" brushRef="#br4" timeOffset="114">25866 15778 1897 0,'0'0'84'0,"0"0"17"0,0 0-81 0,0 0-20 15,0 0 0-15,-4-3 0 0,-3-4 60 0,7 7 7 16,0 0 1-16,0 0 1 0,11-9-25 0,-4 6-4 0,3-7-2 0,4 7 0 15,-3-3-23-15,7 3-5 0,-1-7-1 16,1 7 0-16,3-3-1 0,0-3 0 0,-3 5 0 0,-4-5 0 16,4 0 15-16,-4-1 2 0,0 7 1 0,0-6 0 15,-3-1 9-15,-1 1 1 0,1 3 1 0,-4-1 0 16,0-2-1-16,-4 0-1 0,4-4 0 0,-3 4 0 16,-1-1-21-16,1 4-4 0,-4-10-1 0,-4 13 0 15,1-6-9-15,-1-1-11 0,-3 1 3 0,4 6 0 16,-1 0-6-16,-6 3-1 0,-8 0 0 0,-3 3 0 15,-4 0 3-15,1 6 1 0,-1 1 0 0,-3-1 0 16,-1 4 11-16,1 5-13 0,0 4 5 0,0-3 8 16,0 6-10-16,3-3 10 0,4-3 0 0,-1 3-9 0,5 6 9 15,3-3 11-15,3-3-3 0,1-3 0 0,6 3 20 16,4 0 4-16,0 0 1 0,4-3 0 0,6 0-15 0,1-7-3 16,-1 7-1-16,8-7 0 0,0 1-26 0,6-7-6 15,1-3-1-15,7 4-789 16,3-4-159-16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16:42:53.4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8056 8974 11087 0,'-26'-4'0'0,"6"2"0"0</inkml:trace>
  <inkml:trace contextRef="#ctx0" brushRef="#br1" timeOffset="154047.76">9235 8357 27647 0,'-5'-6'2448'0,"1"-1"-1952"0,0 5-496 0,3-2 0 16,1 2 1728-16,1-1 240 0,2 0 48 0,-1-5 16 16,3-1-1552-16,1-7-304 0,3-5-176 0,0-1 192 15,-2 0-320-15,2-2-64 0,-2 2-16 0,0-1 0 16,-2 3 208-16,-1 0 0 0,-1 1-160 0,-3 1 160 16,-3-1-144-16,-2 3 144 0,-2 3-192 0,-3 2 192 0,-2-1 0 0,-5 6 0 15,0-2 0-15,-4 4 0 16,0 0-464-16,0 2 16 0,1 4 0 0,2-1 0 0,-1 6 240 15,3-4 48-15,4 2 16 0,-1 1 0 0,2 4 752 0,-1 0 160 16,1 3 16-16,-2 3 16 0,1 2-16 0,1 7 0 16,-1 1 0-16,0 9 0 0,0 3-288 0,1 3-64 15,2 1-16-15,-1 1 0 0,4 2-224 0,-1-3-64 16,1 3 0-16,-1 4 0 0,4 5-128 0,-5 3 0 16,1 5 0-16,-1-4 0 0,1 1 0 0,-2-2 0 15,1 0 0-15,-2 0 0 0,1 0 256 0,2 0 32 16,-1-7 0-16,3-3 0 0,2-2-96 0,-1-11 0 15,1-8-16-15,1 0 0 0,0-1-176 0,-2-3 0 16,0-3 0-16,-2-3 128 16,-1-1-640-16,-6-5-128 0</inkml:trace>
  <inkml:trace contextRef="#ctx0" brushRef="#br1" timeOffset="154267.44">8318 8964 31327 0,'-3'-5'2784'0,"0"1"-2224"0,3 1-560 0,1 3 0 16,2-3 1616-16,1 1 224 0,0-3 32 0,5-4 16 0,6-1-1088 0,4-2-224 15,5-1-32-15,7 1-16 0,5 2-80 0,5 0 0 16,2 4-16-16,3 0 0 0,1 2-224 0,0 2-32 16,-1-1-16-16,-2 2 0 0,-2 1-160 0,-2 0 0 15,-3 0 0-15,-1 0 0 16,-3 1 0-16,-1-1 128 0,0 3-128 0,-3-3 0 0,-3-3-208 0,-2 2-128 15,1 1-32-15,-4-3 0 16,-2-3-1360-16,-3 3-256 0,-3-1-64 0,0-1-14128 16</inkml:trace>
  <inkml:trace contextRef="#ctx0" brushRef="#br1" timeOffset="155011.66">9499 8882 28559 0,'0'-3'2544'0,"-1"-2"-2032"0,1 3-512 0,0 2 0 0,-1 0 0 0,-1 0 0 16,-1-2 0-16,-2-1 0 0,-3 2-176 0,-3-1 32 16,-1 2 0-16,-2 2 0 0,1 2-112 0,-2 0 0 15,1 1-16-15,2 1 0 0,1 1 464 0,1 2 112 16,0 1 16-16,1 2 0 0,2 2 704 0,1 4 160 0,0 3 32 0,1 3 0 16,1 1-416-16,0 0-80 0,2 3-16 0,-1 0 0 15,1-2-272-15,-1 0-64 0,0 1-16 0,0-1 0 16,-1-1-352-16,-1-5 0 0,2 1 0 0,-2-5 128 15,1-4-128-15,2-2 0 0,0-4 0 0,1-2 0 16,2-2 0-16,1-2 0 0,0 0 0 0,1-4 0 16,0 0 0-16,1-4 0 0,1-3 0 0,0 1 128 15,1-2 448-15,-2 0 112 0,1 1 16 0,-2-2 0 16,1-2-112-16,0 2-16 0,0 0 0 16,-1-1 0-16,1 0-272 0,0 2-64 0,-2-1-16 0,2 0 0 15,-2 0-80-15,1 3-16 0,1 2 0 0,-2-2 0 0,2 4-128 16,-2-1 0-16,2 4 0 0,0-3 0 0,1 1 0 0,-2 3 0 15,1-1 0-15,0 1 0 0,-2 2 0 0,1 2 0 16,0 1 0-16,-1 1 0 0,0 0 0 0,-1 2 0 16,0 3 0-16,2 0 0 0,-1 0 288 0,3 5-32 15,2 1 0-15,1 1 0 0,3 2-96 0,2 0-32 16,2 0 0-16,2 1 0 0,4-1 0 0,0-1 0 16,4 1 0-16,2-5 0 0,1 0-128 0,-1-1 0 15,2-2 0-15,-3-4 0 16,-1 2-512-16,-2-3 32 0,-1-2 0 0,-3 0 0 15,-4 0-576-15,-3 0-112 0,-2-2-32 0,-4 2-16400 0</inkml:trace>
  <inkml:trace contextRef="#ctx0" brushRef="#br1" timeOffset="155367.07">9974 9012 32255 0,'4'-10'1424'0,"-2"4"304"0,2-3-1392 0,0 6-336 0,-1-1 0 0,1-1 0 16,1 1-1040-16,2-3-288 0,5-5-48 0,2-5-16 16,1-1-976-16,-1-1-208 0,-3 0-48 0,-4 3 0 15,-3 3 1264-15,-4-2 240 16,-2 3 48-16,-3 2 16 0,-3-4 1712 0,1 3 352 0,-2 0 64 0,1-1 16 0,-1 3 1232 0,-2-3 256 16,1 2 48-16,0 1 16 0,0 2-256 0,0 1-48 15,1-3-16-15,1 3 0 0,0 2-800 0,2 3-176 16,1 2-16-16,2 3-16 0,-2 4-992 0,0 2-320 15,-1 5 160-15,-1 4-160 0,0 3 0 0,-1 0 0 16,2 2 0-16,0 0 0 0,-1 5 128 0,-1 2-128 16,0 3 128-16,0-1-128 0,2-1 368 0,2 2-16 15,2 4 0-15,3 0 0 0,4-4 96 0,4-1 32 16,4-2 0-16,3-6 0 16,5 0-224-16,3-6-64 0,4-6 0 0,2 0 0 0,2-3-192 0,0-4 0 15,0-2 0-15,-1-2 0 16,-1 0-576-16,-2-2-64 0,0 2-16 0,-4 0-18480 0</inkml:trace>
  <inkml:trace contextRef="#ctx0" brushRef="#br1" timeOffset="156714.73">10390 8923 13823 0,'-4'-4'1216'0,"1"4"-960"0,1-2-256 0,1 2 0 16,1-3 2672-16,0 3 480 0,0 0 112 0,-2-1 0 15,2 1-928-15,-1-2-192 0,0-1-32 0,-2 2-16 16,1-1-1408-16,-1-2-288 0,0-1-48 0,-2 0-16 16,0-1-336-16,-1 0 0 0,0-3 0 0,-2 3 0 15,1-2 0-15,-3 2 0 0,0-3 0 0,-1 2 0 16,-2-2 416-16,0 3 112 0,-1 0 32 0,1-4 0 16,1 4 304-16,1-4 64 0,1 0 16 0,2 2 0 0,0-2-368 0,2-3-80 15,1 3-16-15,0 2 0 0,2 0-96 0,-2 2-32 16,1 0 0-16,0 3 0 0,1 0-160 0,-2 3-48 15,-2 1 0-15,0 1 0 0,-2 5-144 16,-1-1 0-16,1 0 0 0,-3 1 0 0,1 5 0 16,-2-3 0-16,0 1 0 0,-2 3 0 0,1-1 0 0,-1 0-176 15,1-2 176-15,2 3-128 0,-1-1 128 0,1 2 144 16,2 1-16-16,2 1-128 0,1 0 0 0,2 2 0 16,3 0 0-16,1 0 0 0,2 3 400 0,0 1-16 15,2 1-16-15,-1 0 0 0,1 4-224 0,-1-1-144 16,-1 3 192-16,2-1-192 0,-2-2 144 0,0-1-144 15,2 0 0-15,-2-7 144 0,3-1-144 0,-1-2 0 0,1-1-160 16,1-2 160-16,0-1-128 0,0-3 128 0,1 0 0 16,0 0-144-16,3 1 16 0,-2-2 0 0,3 2 0 0,0-2 0 15,0 2-32-15,4-3 0 0,2 0 0 0,2 0 0 32,5-2-320-32,0 0-64 0,3-2-16 0,4-2-18256 0</inkml:trace>
  <inkml:trace contextRef="#ctx0" brushRef="#br1" timeOffset="157428.97">10547 9050 32255 0,'1'0'2864'0,"0"0"-2288"0,0 3-576 0,0-3 0 15,1 0 480-15,-1 2-16 0,1-2 0 0,2 2 0 0,1 0-96 0,3-1-32 16,1-1 0-16,1-1 0 0,1 1-144 0,2-4-16 16,0 2-16-16,2-4 0 0,1-3 128 0,2 2 32 15,1-3 0-15,1-3 0 0,-1 4 112 0,-1-4 16 16,1 1 16-16,-4 2 0 0,0-1 64 0,-3 1 16 16,-1 2 0-16,-1-3 0 0,-4 4-288 0,-1-3-64 15,-1-1-16-15,-3 1 0 16,-1 0 0-16,-2 0 0 0,-1-2 0 0,-2 2 0 0,-1-2-176 0,-3 2 0 15,1 1 0-15,-4-3 0 0,1 2-320 0,-1-4 0 16,0 2 0-16,0-1 0 0,1 4-32 0,0 0 0 16,3 0 0-16,-1 2 0 0,1 3 352 0,0 2 0 15,0 2 0-15,0 3 0 0,0 4 208 0,-3 5 112 16,0 3 32-16,-3 7 0 0,2 0-96 0,0 4 0 16,-3 3-16-16,3-1 0 0,0 1-240 0,1 1 0 0,-1 5 128 15,1-3-128-15,-2 3 0 0,2 0 0 0,0-1 0 0,0-2 0 16,2-1 0-16,3-5 0 0,0-1 0 0,4-5 0 15,3-2 0-15,1-4 0 0,6 1 0 0,-1-5 144 16,4-1 112-16,4 0 32 0,2-3 0 0,4-2 0 16,4 0-144-16,5-2-16 0,3 1-128 0,3-3 192 31,1 0-576-31,1 0-128 0,5-3-32 0,1 1-18032 0</inkml:trace>
  <inkml:trace contextRef="#ctx0" brushRef="#br1" timeOffset="159963.16">11331 8048 13823 0,'6'-10'1216'0,"-3"4"-960"0,1-1-256 0,0 1 0 0,0 2 2640 0,-2 2 496 16,0-2 80-16,3-2 32 0,3-3-1936 0,2-3-384 16,0-2-80-16,-2 2-16 0,-2 2-128 0,-2 0-48 15,-1 4 0-15,-5 0 0 0,0 1-176 0,-3 4-32 16,-4-2-16-16,-2 1 0 0,-4 2-432 0,-4 0-320 16,-5 2 48-16,-3 1 16 0,-5-2 256 0,-4-1-192 0,-2 2 192 0,-6-4-160 15,-1 1 656-15,-4-5 128 0,1-1 16 16,-3-3 16-16,-3 1 96 0,-2 0 16 0,-1-1 0 0,-1-2 0 15,0 2 64-15,-1-3 32 0,-2-3 0 0,3 0 0 16,1-1-160-16,0 1-16 0,2 0-16 0,-3-4 0 16,-5 1-448-16,-1 3-96 0,0 2 0 0,1 4-128 15,0 3 128-15,-6 4-128 0,-5-1 0 0,-2 4 0 16,2 1 0-16,2 2 0 0,3 3 0 0,2-2 0 16,5 2 0-16,1-2 0 0,2 1 0 0,1-2 0 15,4 1 0-15,2-2 0 0,1 2 0 0,3-1 0 16,4-2 0-16,-2 1 128 0,0 1-128 0,2-3 160 0,2 3-160 0,2-3 192 15,2 3-192-15,4 1 192 0,2-1-192 16,2 0 0-16,3 3 144 0,1-2-144 0,1 2 0 0,0 1 0 16,1 4 0-16,-1-1 0 0,4 0 0 0,0 3 144 15,1-1-144-15,2 2 0 0,2 0 0 0,0-1 0 16,2-3 0-16,2 3 0 0,2 0 0 0,2 1 0 16,1-1 0-16,1-3 0 0,2 2 0 0,0 2 0 15,3-2 0-15,1 4 0 0,3-1 208 0,-1 1-64 16,2 3-16-16,1 0 0 0,2 10 0 0,2 2 0 15,3 2 0-15,1 10 0 0,3 4-128 0,-1 4 0 16,-1 2 0-16,0 2 0 0,-2 2 0 0,-1 12 0 16,1 8 0-16,-4 8 0 0,-2 4 0 0,-1 1 0 15,-3-1 0-15,-2 0 0 0,-4 3 0 16,-2-1-176-16,1-5 48 0,0-5 0 0,1-5 128 0,-1 10 176 0,3 3-48 0,-2 1 0 16,2-4-128-16,-1-6 128 0,1-2-128 0,-1 1 128 15,2 0 192-15,-2-3 16 0,2-7 16 0,-3-5 0 16,2-7-224-16,-3-4-128 0,-1 4 160 0,-3-6-160 15,1 0 0-15,-4-4 0 0,1-3 0 0,-4-3 0 16,1-3 0-16,-2-3 0 0,-2-7 0 0,2-4 0 16,1-3 128-16,0-3 48 0,3-4 0 0,0-2 0 15,2-3 144-15,1-3 48 0,3-2 0 0,0-4 0 16,2 0 96-16,0 0 32 0,1 0 0 0,0-4 0 16,1 4-32-16,-1-2 0 0,1-1 0 0,-1 2 0 0,2-1-208 0,-1 2-64 15,0 0 0-15,2 0 0 0,-1 0-192 0,0 0 0 16,1 2 0-16,0-1 0 0,0 2 0 0,1 1 0 15,0-1 0-15,2 0 0 0,-3-3 0 0,0 0 0 16,0 0 0-16,0 0 0 0,23 12 0 0,-14-9 0 16,1 0 0-16,2 0 0 0,3 0 0 0,0 4 0 15,2-4 0-15,-2 4 0 0,1-1 0 0,0 4 0 16,3-2 0-16,-2 6 0 16,0 1 0-16,0 1 0 0,-3 2 0 0,0-2 0 0,0 0 0 0,-3-2 0 15,0 1 0-15,-1-1 0 0,0 0 0 0,-1-4 0 16,3 3 0-16,-1-3 0 0,0-2 0 0,2 2 0 0,1-3 0 0,3 2 0 15,3 0 0-15,4-3 0 0,4 4 0 0,5-4 0 16,6 0 0-16,5 0 0 0,6-2 0 0,8 0 144 16,5 0-16-16,4 2-128 0,3 0 192 0,-3 3-64 15,-1-3-128-15,-2 0 0 0,4-2 0 0,-1 2 0 16,2 4 0-16,0-2 0 0,3 2 0 0,-3-2 0 16,-1-3 0-16,0-2 0 0,0-3-128 0,1-2 128 15,3 2 0-15,0-1-176 0,-2-2 176 0,2-4-128 16,2 1 128-16,2-6 0 0,4 5 0 0,3 1 0 15,2 0-160-15,-1-3 160 0,-2 2-192 0,-2-3 192 16,1 3 0-16,-2 3 0 0,1 2 128 0,-4 0-128 0,-7-2 0 0,-4 0 0 16,-2 4-128-16,-6 0 128 0,-8 2 0 15,-6 0 0 1,-4 2 128-16,-4 2-128 0,-7-4 0 0,-2 2 0 0,-2 0-128 0,-2-2 128 0,-3-4 0 0,1 2 0 16,-2-1 0-16,1-2 0 0,-1-1 0 0,1-2 0 15,-2 1 128-15,0 0-128 0,-1-3 192 0,2 2-48 16,-1-3-16-16,-2 1 0 0,-2 2 32 0,0-2 0 15,-1 1 0-15,-3 3 0 0,0-3 0 0,-3 1 0 16,-1 0 0-16,0 1 0 0,-2 0-160 0,0-4 0 16,-1 1 0-16,-1-3 128 0,-1-2-128 0,0-2 128 15,0-1-128-15,-1-3 128 0,0-4 224 0,0-5 32 16,-2-3 16-16,1-6 0 0,1-3 160 0,-1-5 16 16,1-4 16-16,2-5 0 0,1 1-144 0,3-4-16 0,-2-6-16 15,2-13 0-15,3-7-304 0,0-2-112 0,1 0 0 16,0 0 0-16,-1-1 0 0,-2 1 0 0,1 0 0 0,-4-1 0 31,1 5 0-31,-4 0 0 0,0 3 0 0,-2 2 0 0,-3-3 0 0,-3-1 0 0,2 2 0 0,-4 5 0 16,1 3 0-1,0-2 0-15,-3-1 0 0,1 0 0 0,3 4 0 0,0 2 0 0,2 2 0 0,1 1 0 16,3 0 0-16,-1-2 0 0,3-6 0 0,0 1 0 16,3 3-496-1,0 4-80-15,2 5-32 0,1 8 0 16,2 10 112-16,-3 7 32 0,1 4 0 0,-1 2 0 0,-1 5 224 0,-2 1 48 0,1 3 16 0,-1 5 0 0,-1 4 176 0,1 0 0 15,0 1 0-15,-1 3 0 0,0 2-128 0,1 1 128 16,-2 0-128-16,0 3 128 0,1 3-368 0,-1-3 16 16,0 1 0-16,0 1 0 0,0 1 64 0,0-3 16 15,-1 3 0-15,1-3 0 0,-2 3 112 0,2-3 32 16,0 0 0-16,0 0 0 0,0 0 128 0,0 0 0 16,-19 0 0-16,13 0 0 0,-3-3 0 0,-1 3 0 15,-2 0 0-15,-2 0 0 0,-2 0 0 0,-4 3 0 16,-3-3 0-16,-5 4 0 0,-2-1 0 0,-5 2 0 15,-3 3 0-15,-3-2 0 0,0 0 0 0,-5-2 0 16,-4-2 0-16,-5 1 0 0,-2-3 0 0,-5 0 0 16,-3 3 0-16,-3-1 0 15,0 0 0-15,1-2 0 0,2-2 0 0,1 0 0 16,1-1-320-16,-6 3-48 0,-3 3 0 0,-4 1 0 16,-1 2-736-16,-5 3-160 0,-2 1-16 0,-3 4-19728 0</inkml:trace>
  <inkml:trace contextRef="#ctx0" brushRef="#br1" timeOffset="161565.91">3561 11496 33167 0,'-12'-3'2944'0,"2"0"-2352"16,4 3-464-16,5 0-128 0,-2 0 944 0,1 0 160 16,-6 0 48-16,-3 0 0 0,-1-2-1152 0,1 2 0 15,4-1-160-15,5 1 0 0,4 0 0 0,7 3 0 16,3 0 0-16,7 0 0 0,6 4 160 0,3-1 0 16,-1 0 0-16,6 0 0 0,6 0 0 0,7 2 224 15,1-2-48-15,5 0-16 0,5 0 96 0,3-2 0 0,2-1 16 0,-1-2 0 16,0-1-144-16,0-1-128 0,-3-2 192 15,2-3-192-15,0-2 448 0,1 0-32 0,-2-2 0 0,-3 0 0 16,-3-1 16-16,-2 0 0 0,-2 0 0 0,2-2 0 16,-1 0-32-16,1-2 0 0,1-1 0 0,2-2 0 15,2 1-32-15,1-3-16 0,2-4 0 0,-1-2 0 16,3-7-144-16,1 0-16 0,0-3-16 0,-3 2 0 16,0-1-176-16,1 0 160 0,-2-3-160 0,-4 0 160 15,-3 1-160-15,-2-2 0 0,-3 1 0 0,-1 3 0 16,-3 1 0-16,-4-1 192 0,-1 0-192 0,-2-3 192 15,-2 1 0-15,-1-1 16 0,-2-1 0 0,0-1 0 0,-3 1 160 16,0-5 16-16,3-3 16 0,0 0 0 0,-2-2-32 0,0 2-16 16,0 0 0-16,-2 3 0 0,-2-1-128 0,-1 1-32 15,-1 1 0-15,-2 1 0 0,-2 2-192 0,-1 2 0 16,-2 2 0-16,-1-1 0 0,-3 5 256 0,-2-3 0 16,-2 4 0-16,-1-1 0 0,-2 0-256 0,-2-2 0 15,0 5 0-15,-1-2 0 0,0 1 0 0,0 2 128 16,2-3-128-16,2-1 192 0,1-6-192 0,1 3 0 15,3 0 128-15,1 0-128 0,3 4 0 0,1-1 0 16,2 4 0-16,-1-1 0 0,0 5 0 0,-1 4 0 16,0 5 0-16,-1 1 0 0,-1 6 0 0,0 2 0 0,0 2 0 15,1 0 0-15,-1 4 0 0,2 0 0 0,0 0 0 0,2 0 0 16,1 4 0-16,0-3 0 0,2 4 0 0,0-1 0 16,1 0 0-16,0 0 0 0,4 0 0 15,-1-1 0-15,1 0 0 0,1-1 0 0,1 0-128 0,0-2 128 16,2 0 0-16,1-2 0 0,0 0 0 0,3 0 0 15,1 1 0-15,0 1 0 0,1 0 128 0,1 0-128 16,0 0 0-16,3 1 0 0,-2 1 0 0,0 0 0 16,-1 3 0-16,-3-2 0 0,-2 3 0 0,-3 1 0 15,-2 0 0-15,0 2 0 0,-1-3-128 0,-2 0 128 16,1 0 0-16,-2-2 0 0,-1 2 0 0,0 0 0 16,2-2 128-16,-1 1-128 0,0-1 0 0,2-1 0 15,-1 0 0-15,2-3 0 0,2 1 0 0,1-1 0 16,3 0 0-16,-1-1 0 0,-2-4 0 0,1 0 0 0,-3-1 0 15,0-3 0-15,0 3-128 0,-5-1 128 16,-1-2 0-16,-4 3 0 0,0-3 0 0,-5 4 0 0,-1-1 0 0,-3 0 0 16,-1 1 144-16,-3 1-144 0,-1-2 0 0,0 0 0 15,-1 2 0-15,-1-2 0 16,0 0 128-16,0-2 0 0,-1 0 0 0,1-2 0 0,0 0 0 0,-2-1 0 16,4 1 0-16,-2-3 0 0,1 1-128 0,0 1 0 15,0-1 0-15,-2-1 0 0,1 3 0 0,-1-2 0 16,-2 3 0-16,1 2 0 0,-3-2 0 0,0 0 0 15,-2 2 0-15,-2 3 0 0,-2-2 272 0,-2 1-16 16,-1 0-16-16,-5-1 0 0,-1 4-240 0,-1-5 0 16,0 4 0-16,0-6 0 0,-1 2 0 0,1-4 0 0,1-1 0 15,0 0 0-15,3-4 0 0,1 1 0 0,0 2 0 0,2 0 0 16,3 1 0-16,0-1 192 0,2 4-48 0,1 0-16 16,1 1-128-16,3 2 0 15,0 1 0-15,1 2 0 0,2 3 0 0,1 0 0 0,0 2 0 0,1-1 0 16,2 4-240-16,-1-1 32 0,4 0 0 0,3 2 0 15,2 0-128-15,4 3-32 0,1-3 0 0,4 0 0 16,0 4 368-16,1-3 0 0,2 2 0 0,0-2 0 16,-1 0-256-16,-1-1 0 0,0 0 16 0,-1 0 0 15,-1 3 240-15,-1-3 0 0,-3 0-160 0,-3 0 160 16,0 4 0-16,-1 0 0 0,-1 0 0 0,-1 5 0 0,-2-3 0 0,0 4 0 16,-2 0 0-16,-1 4 0 15,-1 1 0-15,-2 3 0 0,-1 0 0 0,-1 2 0 0,-3-1 0 0,-1 0 0 16,-1 0 0-16,-3-2 0 0,1 2 0 0,-3-3 192 15,-2 0-192-15,-2-1 192 0,2-1-192 0,-3-1 0 16,-2 3 0-16,0-2 128 0,-1 1-128 0,1-1 0 16,-3 2 0-16,-1-1 128 0,1 1-128 0,-3 0-224 15,-2 4 48-15,-6 0-14624 16,-3 3-2928-16</inkml:trace>
  <inkml:trace contextRef="#ctx0" brushRef="#br1" timeOffset="188270.45">12205 9464 23039 0,'-11'1'2048'0,"1"1"-1648"0,0 1-400 0,1-2 0 0,2 1 2560 0,2 1 448 16,-3 1 64-16,-3-1 32 0,-6 7-1696 0,-7-1-352 15,-1 3-64-15,-1 1-16 0,5-7-976 0,2-3 0 16,5 1 0-16,3-1-208 0,4-6 208 0,2 3-192 16,1-4 192-16,3 2-192 0,2-2 192 0,2 2 128 15,2-2 0-15,2 0-128 0,4-1 896 0,3 2 80 0,2-1 16 0,1 4 0 16,3-2-272-16,2 2-48 0,3 2-16 15,1-1 0-15,1 2-320 0,0-1-64 0,0 2-16 16,2-2 0-16,2 0-256 0,0 0 0 0,-2 1 0 0,-1 0 0 16,-1-3 0-16,3 0 0 0,2 0 0 0,1 0 0 15,0-3 0-15,0-6 0 16,1 1 0-16,1 0 0 0,2-2 0 0,0-2 0 0,3-1 0 0,-2-2 0 16,-1 4 368-16,-1-1 16 0,0 0 0 0,-2 2 0 15,0 1 0-15,-1 2 0 0,-2 0 0 0,-4 5 0 16,-3-1-208-16,-6 3-48 0,-3 3 0 0,-4-1 0 15,-5 5-128-15,-1-4 0 0,-2 3 0 16,-2 1-176-16,-2-1 176 0,-2 0-128 0,1-1 128 0,-3 0-128 16,1-1 128-16,-1-2-160 0,3-2 160 0,-2 0-160 0,2-2 160 0,-1-2 0 15,2-2 0-15,1 0 0 0,0-1 160 0,0-3 16 16,0 2 0-16,0-2 0 0,0 0-48 0,-3 0 0 16,1-1 0-16,-2 1 0 0,1 0-128 0,-4 2 0 15,0 0 0-15,-2-1 128 0,-2 3-128 0,-1-1 192 16,-3 1-192-16,0-3 192 0,-1 3-192 0,1 0 0 15,0-1 0-15,3 3 0 0,1-3 0 0,1-1 0 16,4-1 0-16,0-2 0 0,2 2 144 0,3-4 0 16,1 0 0-16,1 1 0 0,0 2 96 0,3-2 16 15,1-1 0-15,1 3 0 0,1 2-256 0,1 0 0 16,1 3 0-16,-1 4 0 0,1 1 0 0,-2 0-192 0,2 4 48 16,-2-2 0-16,-1 6 144 0,2-2 0 0,-1 3-144 0,0-2 144 15,1 2-320-15,0-2 0 16,0 2 0-16,1-2 0 0,2-1 64 0,1-1 32 0,3-1 0 0,0 0 0 15,2 1 224-15,-1 0 0 0,3 0 0 0,0-4 0 16,-2 4 0-16,-1 1 0 0,-2 0 0 0,-3 4 0 16,0 2 0-16,-4 2 0 0,1 2 0 0,-3 0 0 15,-3 1 0-15,-2 1 0 0,-2 3 0 0,-2-3 0 16,-1 5 0-16,-2-1 0 0,-1 0 0 0,-2 0 0 16,-2 1 160-16,-1-1 32 0,1-4 0 0,1 2 0 0,0-4 160 15,0 3 32-15,3-4 16 0,1 1 0 0,2 0-112 0,2-3-32 16,2 2 0-16,2-2 0 0,2-4-256 0,1-1-144 15,1 1 16-15,-2-1 0 16,2-2-992-16,-1-2-192 16,-2 2-32-16,1 2-19392 0</inkml:trace>
  <inkml:trace contextRef="#ctx0" brushRef="#br1" timeOffset="188962.51">13429 8635 43311 0,'-3'-5'3840'15,"1"4"-3072"-15,1-2-608 0,2 6-160 0,1-2 0 0,0 2 0 0,1 0 0 0,2 3 0 0,4 7 0 0,2 2 0 0,3 8 0 0,1 6 0 0,-1 5 0 0,0 3-224 16,0 2 80-16,-1 5 16 0,0 3 128 16,-2 1 0-16,0 8 0 0,-4-4-128 0,-1 1 128 0,-1 0 0 15,-2-2 0-15,-1-7 0 16,0-3 0-16,-1-9 0 0,0-6 0 0,2-1 0 0,-2-5 336 0,1-3 0 15,-1-1 0-15,1-3 0 0,-1-2 336 0,-1-3 64 16,0-1 16-16,0-4 0 0,1 0-416 0,-1-3-80 16,-1 0 0-16,0-4-16 0,-2-1-240 0,0-1 0 15,-1-1 0-15,-1-3 0 0,0 1 0 0,-1-3 0 16,0-2 0-16,-1-4-160 0,1-1-16 0,0-1 0 16,2-1 0-16,2-1 0 0,1 2-64 0,2-2-16 0,3 0 0 15,2-1 0-15,1 2 112 0,4 2 16 0,2 0 0 0,1 0 0 16,4 3 128-16,2 3 224 0,1 0-48 0,0 2-16 15,0 4-160-15,2 3 128 0,2 2-128 0,0-2 128 16,-1 4-128-16,1 1-176 0,1 2 48 0,-1 0 0 31,-2 2-240-31,-2 3-32 0,-1 0-16 0,-5-1 0 16,-1 2 176-16,-6-1 48 0,0 3 0 0,-2 3 0 0,-3-2 192 0,0 4 128 0,-1-1 0 0,-2 1-128 16,2 0 288-16,-4 0-48 0,2-4-16 0,-1 2 0 15,-1-2 0-15,0 1 0 0,0-3 0 0,0 1 0 16,-2 0 32-16,0 0 16 0,-1 0 0 0,0 0 0 15,-1 0-144-15,-1-2-128 0,-5 4 192 0,-1-5-192 0,-3 3 128 16,-5 0-128-16,-3-1 0 0,-2-2 0 16,-5 3 0-16,-1-5 0 0,0 1 0 0,0-3 0 0,0 1 0 0,2-5-272 15,4-2 16-15,1-2 16 16,4-2-512-16,4-4-96 0,3 1-32 0,5-1-12240 16,1-2-2464-16</inkml:trace>
  <inkml:trace contextRef="#ctx0" brushRef="#br1" timeOffset="189528.91">14044 8526 41471 0,'-2'6'1840'0,"0"1"368"0,-1 1-1760 0,2 0-448 0,0 3 0 0,2-4 0 15,0 4 256-15,2 9-48 0,-1 11 0 0,4 14 0 16,2 5-336-16,2 5-80 0,0-2-16 0,0-3 0 16,-2 1 224-16,0-3 0 0,-1 2 0 0,-1-3-144 15,-1-5 144-15,0-4-192 0,-1-1 192 0,-2-2-192 0,0-3 192 16,-1-3 0-16,-1-7 0 0,0-4 0 0,0-4 128 0,0-2 64 15,-1 1 16-15,2-5 0 0,0-1 160 0,0-4 16 16,0 0 16-16,2-2 0 0,2-2 0 0,-1-2 0 16,2 0 0-16,0-4 0 0,0-4-240 0,0 0-160 15,2-6 192-15,-3-3-192 0,0-2 0 0,-2-4 0 16,0-5 0-16,-1-1 0 0,1 3 0 0,-1-2 0 16,1 3 0-16,0-3 0 0,2 1 0 0,0 2 0 15,3 1 0-15,0 4 0 0,4 6-144 0,-1 2 144 16,1 5-128-16,2 0 128 0,2 6 0 0,0 2 0 15,4 2 0-15,-2 4 0 0,2 0 0 0,0 2 0 0,-1 4 0 16,0-2 0-16,-4 5 0 0,-2-3 0 0,0 2 0 16,-5 2 0-16,0 1 0 0,-3 1-128 0,-1-4 128 15,-2 4 0-15,-2 4-176 0,-2 3 176 0,-2 0-208 0,-1 3 80 16,-3-2 128-16,1 0 0 0,0 3 128 0,-2-5-128 16,0 0 384-16,1-3 16 0,-2 1 0 0,0-2 0 15,1-2-144-15,-2-2-48 0,0 1 0 0,0-3 0 16,-2-2-208-16,-1-1 0 0,-2 2 128 0,-3-2-128 15,-2 0 0-15,-2 0 0 0,-2 1 0 0,0-4 0 16,2 0-320-16,-1-3-48 0,3-3-16 0,1-5 0 16,4-1-400-16,1-5-96 0,4-4-16 15,5-5-18224-15</inkml:trace>
  <inkml:trace contextRef="#ctx0" brushRef="#br1" timeOffset="190126.58">15318 8569 35007 0,'-1'-6'3120'0,"1"-1"-2496"0,0 2-496 0,0 1-128 0,1 0 864 0,-1-2 160 16,2-4 16-16,-2-7 16 0,0-9-912 0,-2-5-144 15,0-1 0-15,-1-3-160 16,0 6-976-16,-2 0-192 0,0 6-32 0,-1 3-16 15,-3 4 192-15,0 1 32 0,-1 8 16 0,-2 3 0 0,0 5 1584 0,-6 8 320 16,-3 3 64-16,-2 4 16 0,-2 7 560 0,0 1 96 16,1 0 32-16,0 3 0 0,2-1-576 0,1 2-96 15,4 3-32-15,3-1 0 0,3 3-512 0,3 3-96 0,5 1-32 0,0-1 0 16,5 3-48-16,1 0-16 0,3-1 0 0,3-2 0 16,1 1-128-16,0-4 128 0,3 1-128 0,0-2 128 15,-2-1-128-15,1 0 0 0,1-1 0 0,-1 1 0 31,0 0-352-31,-2-5-48 0,0-2-16 0,-1-1 0 16,-2-7-880-16,1 0-176 0,-1-1-48 0,-2-5-15136 0</inkml:trace>
  <inkml:trace contextRef="#ctx0" brushRef="#br1" timeOffset="190346.21">14873 8891 3679 0,'-7'-6'320'0,"1"-3"-320"0,-1 5 0 0,3-1 0 16,2 4 8464-16,2-1 1632 0,-1 1 320 0,1-2 64 0,-1-3-7792 0,2-3-1568 16,3 2-304-16,6-2-64 0,3 2-752 0,8-2 0 15,5 2 0-15,4-2-208 0,5 3-16 0,0 2 0 16,2-2 0-16,-1 2 0 16,-2-1-336-16,-2 4-64 0,0-1-16 0,0 4-17792 0</inkml:trace>
  <inkml:trace contextRef="#ctx0" brushRef="#br1" timeOffset="190755.31">15700 8825 28559 0,'4'0'1264'0,"-3"0"272"0,-1 0-1232 0,0 0-304 0,-1 0 0 0,1 0 0 15,-1 0 2128-15,0 3 368 0,-2-3 80 0,-2 1 16 16,-1 2-1568-16,-1 0-304 0,-1 3-64 0,-3 1-16 16,1 1-448-16,-3 2-192 0,-1 0 128 0,-1 5-128 15,0 2-160-15,-2 2-112 0,0 2-32 0,1 1 0 31,0 4-208-31,1-4-64 0,0 7 0 0,0-4 0 0,3 3 576 0,-1-2 0 0,2 0 192 0,1-1-48 16,3-4 384-16,2-2 80 0,0-3 16 0,3-1 0 16,0-1-288-16,4-5-48 0,-1-2-16 0,3-2 0 15,-1-1-16-15,2-4 0 0,3 0 0 0,-1-3 0 0,2 2 112 16,-1-5 16-16,2 0 0 0,1-1 0 0,-1-1-240 0,-1-2-144 16,1 0 192-16,0-2-192 0,-2-1 0 0,2 0 0 15,0-5 0-15,-1 1 0 0,-1-4 0 0,1-1 0 16,-2 2 0-16,0-2-144 0,-1-1 144 0,0 0 0 15,0 3 0-15,2 0 0 0,-2 4 0 0,-1 4-160 16,0 1 160-16,0 5-160 0,-2 2 352 0,0 3 64 16,1 1 0-16,-2 3 16 0,2 4 48 0,-2 0 0 15,1 5 0-15,-1 1 0 0,1 2-320 0,-2 1 0 16,0 1 128-16,0 4-128 0,-1 1 0 0,0 0 0 16,0 1 0-16,0-5 0 0,3 2 128 15,-1-1-128-15,2-1 0 0,1-2 0 0,2-1-144 0,2 1-96 0,1-3-16 0,1 0 0 31,4-4-592-31,0-2-128 0,2-1-32 0,3-2 0 0</inkml:trace>
  <inkml:trace contextRef="#ctx0" brushRef="#br1" timeOffset="191117.57">16412 8898 13823 0,'-3'-3'1216'0,"1"-4"-960"0,-2 4-256 0,1 0 0 0,1 1 5280 0,1 1 1008 0,-2 1 208 0,-2-3 32 0,-3-3-4528 0,-5 0-912 16,-2-2-176-16,-2 0-32 0,-1 1-448 0,-1 0-96 15,2 1-16-15,1-3 0 0,1 3-16 0,2-1-16 16,3 2 0-16,2 1 0 0,2 0-96 0,1 4 0 15,0 2-16-15,0 2 0 0,0 3 80 16,-1 0 0-16,0 5 16 0,-3 4 0 0,-1 3-272 0,-1 0 128 0,0 4-128 16,-3 4 0-16,-1 3 240 0,0 3-64 15,3-3-16-15,1 1 0 0,4-3 192 0,0 1 32 0,4-4 16 16,0-2 0-16,4-1-16 0,3-1-16 0,2-2 0 16,2-3 0-16,2 0-368 0,2-4 0 0,4 1 0 0,1-2 128 31,6 0-480-31,1-5-96 0,1 0 0 0,3-2-16 15,5-3-688-15,-1-1-128 0</inkml:trace>
  <inkml:trace contextRef="#ctx0" brushRef="#br1" timeOffset="191494.46">16449 9148 26719 0,'-4'-4'1184'0,"0"2"240"0,0 1-1136 0,3-2-288 0,0 1 0 0,1 2 0 16,0 0-1280-16,-1-1-320 0,-2 1-64 0,2-3-16 15,-1 1-32-15,0 0 0 0,4 0 0 0,0-1 0 0,3 2 3360 0,2-4 656 16,5 4 144-16,1-5 32 0,4 2-96 0,4-5-16 16,3 0 0-16,2-1 0 0,0-1-640 0,0-1-128 15,-1 0-16-15,-2 0-16 16,-3-3-912-16,-3 1-176 0,-2 4-32 0,-4-1-16 0,-3 1-112 0,-5 0 0 16,0 2-16-16,-4-3 0 0,-1 2 96 0,-3-5 32 15,0 2 0-15,-3 0 0 0,-1-1-144 0,-2 3-32 16,-1-2 0-16,-2 2 0 0,0 1-256 0,2 2 160 15,1 1-160-15,0 3 128 0,3 1-128 0,1 4 0 16,1 1 144-16,-3 1-144 0,0 3 128 0,0 4-128 0,-3 2 160 0,-2 3-160 31,-4 3 256-31,-3 4-32 0,-2 8-16 0,-2 1 0 0,2 2 176 0,-1 1 48 0,2 2 0 0,1-1 0 16,3 1 64-16,6-5 16 0,5-3 0 0,5-5 0 16,9 0-64-16,6-3-16 0,9-5 0 0,12-4 0 15,9-2-432-15,16-4 128 0,14-3-128 0,18-8-21824 16</inkml:trace>
  <inkml:trace contextRef="#ctx0" brushRef="#br1" timeOffset="-214699.39">9132 10440 1839 0,'-16'4'160'0,"3"-1"-160"15,2 0 0-15,3 0 0 0,3-3 768 0,2 0 128 16,-2 1 32-16,-2 1 0 0,-5 1-768 0,-3-3-160 16,0 0 0-16,3 0 0 0,3-3 0 0,1 0 0 0,2-2-128 0,0 1 128 15,2 0 0-15,1-2-128 0,-1 3 128 0,-1 0 0 16,1 1 816-16,-2 0 272 0,1 0 48 0,-1-2 32 16,-1 4 2528-16,0-2 496 0,0-1 96 0,0 2 64 15,-1-1-1680-15,2-1-352 0,0 2-64 0,2-2-16 16,0 2-688-16,2-5-144 0,2 3-16 0,1-3-16 15,3 0-752-15,0-4-160 0,4 2-16 0,0-2-16 16,-2-3-768 0,0 3-160-16,0 0-16 0,-1-2-16 0,-2 2 16 15,-2 0 16-15,-4 2 0 0,0-2 0 0,-4 4 320 0,0-3 176 0,-2 3-192 0,-1-2 192 0,1 3 768 16,-4 0 272-16,1 0 48 0,-1 2 16 0,1-1-336 16,-1 4-64-16,1 0 0 0,0 1-16 0,-2 4-464 15,2 1-96-15,-2 2 0 0,2 4-128 16,1 1 0-16,-1-1 0 0,0 4 0 0,1 3 0 0,1-2 0 0,1 4 0 15,-3-3 0-15,1 5-144 0,1-1 144 0,-1-2 0 16,1 1 0-16,2-1 0 0,-1-2 0 0,2 1 0 16,0 0 0-16,4 1 0 0,0 1 0 0,5-5 0 15,2-1 0-15,6 1 0 0,3-3 192 0,2 0 0 16,3 0 16-16,1-4 0 0,2 0-16 0,1-3-16 16,3 0 0-16,-1 2 0 0,0-4-176 0,-1 1 0 15,0-2 0-15,-1 0 0 0,-1-2 0 0,-3-1-320 0,1 0 48 16,-2-4 16-16,-2 1 64 0,-4-4 0 0,0-1 16 15,-1 0 0-15,-2-4 176 0,-1 0 144 0,-1-1-16 0,1-3-128 16,-1 0 512-16,-1-2 0 0,2-5 0 0,-1-3 0 16,0-1-96-16,2-5-32 0,-2 0 0 0,0-5 0 15,0-2-224-15,1-1-160 0,2-4 192 0,0-1-192 16,1 0 0-16,0 2 0 0,-1 2 0 0,-3 0 0 16,1 2 0-16,-1-2 0 0,-1 0 0 0,-1 0 0 15,-2 6 0-15,0 1 0 0,-2 3 0 0,-2 1 0 16,1 2 208-16,-2 1-64 0,-1 3-16 0,-1 3 0 15,1 4-128-15,-1 4-224 0,3 1 48 0,-2 3 16 16,0 6-256 0,-1 0-48-16,0 3-16 0,-2 3 0 0,2 0-560 0,-1 2-112 0,1 2-32 0,1 0-17056 15</inkml:trace>
  <inkml:trace contextRef="#ctx0" brushRef="#br1" timeOffset="-214228.64">9102 10538 28559 0,'-7'1'2544'0,"2"-1"-2032"0,1 0-512 0,3 0 0 0,1-1 2192 0,2 1 352 0,2-2 64 0,1-1 16 32,2-1-3360-32,5-2-672 0,2-4-128 0,3-2-16 15,0 2 848-15,0-5 160 0,2 2 32 0,-2-3 16 0,3 3 736 0,-4-3 144 0,0 1 16 0,-1 2 16 16,-3 0-32-16,-1-1 0 0,0 1 0 0,-2 2 0 16,0-1 384-16,-2 2 80 0,1-3 16 0,-2 2 0 15,1 1-160-15,-2 0-48 0,0 1 0 0,-2 0 0 16,-1 2-272-16,0-2-64 0,0 1-16 0,-2 2 0 15,0 1-304-15,-3 2-144 0,1 0 16 0,-4 3 0 16,-2 5-400-16,-2 1-80 0,-3 2-16 0,-3 4 0 16,-3 3 432-16,-1 5 192 0,-1-2-160 0,0 4 160 0,1 3 512 0,2-3 192 15,1 4 32-15,2-1 16 0,4 1-240 0,1-1-32 16,2-3-16-16,3 0 0 0,4-3-272 0,1-2-64 16,3 2-128-16,2-3 192 0,1 1-192 0,2-1 0 15,1-2 0-15,1 1 0 0,2-2 0 0,1 2 0 16,1-4 0-16,3 0 0 0,0-1-272 0,1-4 48 15,2 1 16-15,2-1 0 16,3-5-336-16,2-1-64 0,3 0-16 0,1-4-11120 16,0-2-2224-16</inkml:trace>
  <inkml:trace contextRef="#ctx0" brushRef="#br1" timeOffset="-213726.43">9760 9928 36863 0,'-2'-3'3264'0,"-1"0"-2608"16,2 1-528-16,1 2-128 0,0 2 832 0,-1-2 144 0,-1 0 32 0,-1 0 0 16,-2 0-1008-16,-1 3-128 0,-2 2-64 0,1 6-16 31,-2 2-816-31,-1 8-176 0,0 5-16 0,-1 5-16 16,1 8 656-16,2 5 128 0,-1 9 16 0,3 4 16 0,1 1 1136 0,1-1 240 0,2-1 32 0,2-5 16 15,1-7-128-15,1-2-32 0,1-2 0 0,1-2 0 16,-1-3-608-16,0-3-240 0,-1-4 176 0,1-2-176 15,-2 1 0-15,-1-9 0 0,1-3 0 0,-1-5-160 32,1-2-1328-32,1-4-272 0</inkml:trace>
  <inkml:trace contextRef="#ctx0" brushRef="#br1" timeOffset="-213538.49">9440 10365 43311 0,'-9'0'3840'0,"3"0"-3072"0,1 0-608 0,3 0-160 0,3 0 944 0,4 0 144 16,2 0 48-16,4-2 0 15,10-2-1376-15,10 0-272 0,13-6-48 0,6-2-16 16,5-1-144-16,-1 1-48 0,0 0 0 0,-2 2 0 16,-2 4 64-16,-6-3 0 0,-2 4 0 0,-5 3-17520 0</inkml:trace>
  <inkml:trace contextRef="#ctx0" brushRef="#br1" timeOffset="-213177.63">10122 10450 47919 0,'-9'3'2112'0,"1"-2"448"0,2 1-2048 0,3-2-512 0,3 0 0 0,3-2 0 16,-1 1-160-16,2-2-144 0,2 0-16 0,4-4-16 31,4-2-688-31,4-6-128 0,5-1-16 0,4-3-16 0,2-3-720 16,4 0-144-16,-2-1-16 0,-3 1-16 0,-1 3-3536 15,-6 0-704-15,-5 4-144 0,-6 5-16 16,-5 1 4544-16,-4 6 912 0,-4-1 176 0,-5 1 32 0,-3 2 5984 0,-4 2 1184 0,-2 3 240 0,-4 1 64 0,-1 1-3296 0,-3 0-656 16,-2 4-128-16,-3 0-16 0,0 3-1728 0,1-1-352 15,-1 4-64-15,3-2-16 0,2 2-400 0,3 2 0 16,3 1-224-16,3 3 80 0,3 0-64 0,0 6-16 15,2 0 0-15,0 4 0 0,2-3 224 0,1 0 128 16,1 2 0-16,1 1-128 0,1 2 352 16,2-6-32-16,3 1-16 0,0-6 0 0,2-1-176 0,4-1-128 15,3-2 192-15,3-3-192 16,6-4-336-16,1-2-176 0,5 0-48 0,2-7-18368 0</inkml:trace>
  <inkml:trace contextRef="#ctx0" brushRef="#br1" timeOffset="-212827.38">10581 10562 17503 0,'5'-7'768'0,"-2"1"176"0,-1 0-752 0,2 1-192 16,-2 0 0-16,-1 1 0 0,2-2 336 0,1-4 48 0,2-6 0 0,3-6 0 15,0-9 192-15,-1 0 64 0,-1 2 0 0,-1 0 0 16,1 4 1472-16,-4 6 288 0,0 0 64 0,-2 4 16 0,-1 5-560 0,-1 7-96 16,-3 0-32-16,-1 6 0 0,-2 0-992 0,-3 6-208 15,-3 3-32-15,0 2-16 0,-3 2-544 0,-2 3 0 16,2-1 0-16,0 2 0 0,-2 2 0 16,-1 3 0-16,1-3 0 0,-1 4 0 0,2 1 592 0,1-1 176 15,3-1 16-15,3-2 16 0,4 2-224 0,1 0-32 16,5-3-16-16,3 0 0 0,3-3-288 0,4 0-64 15,2-3-16-15,4 0 0 0,3-3-160 0,3 2-176 16,2-2 48-16,0-4 0 16,2 0-416-16,2-4-80 0,0 0-16 0,-1-1-11776 15,2-4-2368 1</inkml:trace>
  <inkml:trace contextRef="#ctx0" brushRef="#br1" timeOffset="-212581.1">11070 10039 42383 0,'1'0'1872'0,"-2"0"400"0,-1 0-1824 0,1 0-448 0,1 0 0 0,0 1 0 16,0 2 624-16,0 2 16 0,-1 5 16 0,1 6 0 16,-1 5-656-16,1 5 0 0,0 7-128 0,0 4 128 31,0 1-544-31,0 3 16 0,-2 0 0 0,0-3 0 15,-1-3 80 1,1 0 32-16,-2 5 0 0,-1 0 0 0,0-3 224 0,-1-2 32 0,0 0 16 0,-1-1 0 0,-2-6-544 0,-1-2-96 0,0-5-32 16,-1 1-10672-16,1-6-2144 0</inkml:trace>
  <inkml:trace contextRef="#ctx0" brushRef="#br1" timeOffset="-212377.07">10738 10320 46079 0,'-7'-3'2048'16,"2"0"400"-16,1 1-1952 0,3 1-496 0,2-2 0 0,2 3 0 0,0 0 432 0,4-4-16 0,2-2 0 15,9 0 0-15,5 0-608 0,8-3-128 0,5 2-32 0,6 1 0 16,5-3 80-16,4 3 16 16,2 2 0-16,-1 0 0 15,-3 2-240-15,-4 2-32 0,-4 2-16 0,-6 2 0 16,-4 0-480-16,-6 2-80 0,-3 0-32 0,-7 0-17040 0</inkml:trace>
  <inkml:trace contextRef="#ctx0" brushRef="#br1" timeOffset="-202095.29">17490 9142 25791 0,'-4'-4'2304'0,"2"1"-1856"0,0 0-448 0,4-1 0 0,0 4 2000 0,1-2 304 16,0-2 64-16,5-4 16 0,2 0-1936 0,4-4-448 15,6 2 0-15,0-1 0 16,3 3-384-16,0 2-112 0,-1 2-16 0,0 2 0 16,0-2 64-16,3 4 16 0,1-2 0 0,3 2 0 0,0 0 432 0,5 0 144 0,2 0 0 0,1 2 0 31,2-2 256-31,3 1 48 0,4 2 16 0,3-3 0 0,3 2 0 0,0-4 0 0,-3 2 0 0,-4-3 0 16,1 2 352-16,2-4 64 0,4 2 16 0,1-1 0 31,2-1-496-31,-3 1-80 0,-3 1-32 0,-2 0 0 0,-4-1-288 0,-3 2 0 0,-4 1 0 0,-3 1 0 15,-1 0 0-15,-3 3 0 16,-2 0 0-16,-3 3 0 0,-2 4 0 0,-2-3 0 0,-3 4 0 0,-1 1 0 16,0 2 208-16,-2 2-64 0,-2 3-16 0,-2 0 0 15,-1 0-128-15,-2 0-224 0,-2 3 48 0,-1 3 16 0,-2-3-96 16,-1 4 0-16,2 0-16 0,-3 1 0 0,0-1 272 0,0 3 0 16,1-1 0-16,-1 1 0 0,1 5 256 0,1 3 16 15,-1 3 0-15,-1 3 0 16,-1-1-272-16,-1 4 128 0,0 5-128 0,-1-3 0 0,0 0 0 0,-1 2 0 15,0 0 0-15,1 3 0 0,0 4 0 0,2 1 0 16,0 3 0-16,2 1 0 0,3 2 0 0,1-1 0 16,3 0 0-16,1 3 0 0,1 1 0 0,1 3 0 15,1 4 0-15,-1-3 0 0,2 1-208 0,-3-6 0 16,-1-3 0-16,-1 5 0 0,-2 8 208 0,-5 5 0 31,-1 7 0-31,-3-1-144 0,-5-3 144 0,-2-1 0 16,0-4 128-16,1 0-128 0,0 0 624 0,3-7 48 0,2-4 16 15,4-3 0-15,2-4 16 0,3 2 0 0,3 3 0 0,-1-3 0 16,4 0-176-16,-1-3-16 0,1 3-16 0,1-2 0 16,-1 2-368-16,-3 3-128 0,2 7 0 0,-2-3 0 15,0 3 0-15,-2-6-160 0,-1-2 0 0,-1 6 0 16,-1 7-64-16,-2 1-16 0,1 0 0 0,0-10 0 16,-1-9 80-16,1 0 16 0,-1 1 0 0,1-1 0 15,-1 3 144-15,-2-1 0 0,-1-4-144 0,0-2 144 16,-2-4 240-16,-1 1 112 0,0 2 32 0,-1 4 0 15,0 0-112-15,-3 3-16 0,2 1 0 0,-2-1 0 16,2-5-128-16,1-3-128 0,0-3 144 0,3-6-144 16,3-8 0-16,0-5 0 0,3-4-176 0,0-3 176 15,1-5-256-15,1-2 80 0,-1-2 16 0,-1-6 0 0,2-1 160 16,-1-3 0-16,1 0 0 0,-1-2 128 0,-1-2 176 0,-1-2 32 16,0 4 16-16,-1-1 0 0,2 0 160 0,-3 0 48 15,0 4 0-15,1-1 0 0,-1 7-272 0,-1-3-48 16,0 2-16-16,1 4 0 0,-3 3-496 0,2-1-112 15,1 2 0-15,-1-1-16 16,-1-1-160-16,1-2-16 0,-1-3-16 0,-1 0 0 0,1 0 416 0,-1-4 176 16,1 1-128-16,-1-1 128 0,1-3 288 0,1 2 144 15,-1 0 16-15,2 1 16 0,0 1 48 0,-1 0 0 16,1 0 0-16,0 2 0 0,0-2-272 0,0 5-48 16,1-2-16-16,-1 2 0 0,0 4-176 0,-1-3 0 0,0 4-192 0,-2 1 192 15,0 2-384-15,-1 2 64 0,-1-3 0 0,1-2 0 16,1-3 80-16,0-6 32 0,1 0 0 0,-1-3 0 15,2-2 208-15,-2 3 256 0,2-6-48 0,-1 0-16 16,0 1 144-16,0-2 32 0,1 2 0 0,0-1 0 16,-1 4 0-16,1-1 0 0,1-3 0 0,-1 4 0 15,1-2-48-15,0 2 0 0,0-1 0 0,0 0 0 16,0 1-320-16,-1 0 0 0,-1 4 0 0,1-5 128 16,1 4-128-16,-1-2 0 0,0 0 0 0,1 0 0 15,0 0 0-15,1-1-128 0,0-4 128 0,0 2 0 16,3-4 0-16,-1 2 0 0,1-3 0 0,0 1 0 15,2-1 0-15,-1 0 0 0,3 0 0 0,-1-1 0 16,2 1 0-16,-1 0 0 0,1 0 0 0,0 0-128 0,1 0 304 16,-3 0 64-16,2 0 16 0,-1 0 0 0,2 0 112 0,0 0 16 15,-1-3 16-15,2 2 0 0,4-1-144 0,2-2-48 16,2 2 0-16,4-2 0 0,4-1-208 0,4 1 144 16,4 3-144-16,2 2 128 0,4 3-128 0,2 1 0 15,2 1 144-15,-2 0-144 0,1 2 0 0,1 0 0 16,-2 0 0-16,-4 0 0 0,-6-1 0 0,3 2-128 15,1 0 0-15,-2-1 0 0,-3 0 128 0,-5-2-192 16,0 1 192-16,-6-4-192 0,-1-2 192 0,-4 2 0 16,-1-1-144-16,0-2 144 0,2 0 0 0,0-3 0 15,3 1 160-15,2-1-160 0,3 2 288 0,3-6-48 16,7 1-16-16,1 0 0 0,4-3-224 0,-2 3 0 16,0 0 0-16,-1 0 0 0,-1 0-144 0,-4 1-80 15,-3-2-16-15,-5 5 0 0,-4-2 240 0,-4 2-176 0,-3 2 176 16,-3-3-160-16,-3 6 384 0,-2-3 80 0,-1 0 16 0,-3 2 0 15,-1 0-128-15,0 0-32 0,-1 0 0 0,1-2 0 16,-2 0-160-16,2-2 0 0,0 2 0 0,0-4 0 16,2-2 0-16,-2 6 0 0,10-18 0 0,-3 8 0 15,2-5 0-15,-1 1 0 0,2 2 176 0,-1-3-176 16,-2 1 0-16,-1 2 0 0,-1 0 0 0,-1 2 0 16,-3 0-288-16,-2 1 48 0,-1 6 16 0,-3-4 0 15,-3 4 224-15,-3 0-176 0,-1 1 176 0,-4 0-160 16,-2 0 160-16,-1 1 0 0,-2-2 0 0,1 0 0 0,-1 0 0 0,-2-3 0 15,0 0 0-15,0-2 0 0,-1 0 0 0,1-2 0 16,-1-3 0-16,3 3 0 0,1-2 0 0,2 2 0 16,3-1 0-16,2 4 128 0,4 1-128 0,1 2 0 15,1 1-176-15,2 1 176 0,1 1 0 0,0 1-144 16,3 1 144-16,0 1 0 0,1 2-320 0,1 2 32 16,2 3 0-16,2-2 0 0,2 2-80 0,3 1-16 15,1 0 0-15,1 1 0 0,4-1 208 0,2 0 48 16,0-2 0-16,2 2 0 0,-1-4 128 0,-1 1 192 15,-2-1-32-15,-1 1-16 0,0-3 16 0,-3 1 0 16,-2-1 0-16,-2 2 0 0,-2 0-32 0,-3 0 0 0,0 1 0 16,-3 6 0-16,0 2-128 0,-4 2 0 15,1 4 144-15,-2 1-144 0,0 3 0 0,-3 3 0 0,3 5 0 0,0 1 128 16,2-3 0-16,0 1 0 0,2-3 0 0,0-1 0 16,-1-2 160-16,1-5 32 0,0-1 16 0,-1-1 0 15,-1-3-128-15,-2-3-16 0,-1 0-16 0,-2-1 0 16,0-2-176-16,-3 0 128 0,-2 1-128 0,-2-4 128 15,-4 2-416-15,-6-3-96 0,-2 0 0 0,-10-6-16 32,-10-2-880-32,-11-7-160 0,-13-8-32 0,-9-24-16 0</inkml:trace>
  <inkml:trace contextRef="#ctx0" brushRef="#br2" timeOffset="-191512.06">21223 10605 11967 0,'9'-4'1072'0,"-1"2"-864"0,0-1-208 0,-3 2 0 16,-2 1 0-16,2-2 0 0,6-1 0 0,5-1 0 16,5-2 0-16,1 0 0 0,-5 2 0 0,-4 1 0 15,-3 0 0-15,-2 1 0 0,-5 2 0 0,0 0 0 16,-3 2 576-16,0-2 64 0,-1 3 0 0,-1 0 16 16,1-2 560-16,0 4 128 0,0-3 0 0,-1 0 16 15,1 1-384-15,1 0-80 0,1-3 0 0,2 3-16 16,-2-2-704-16,0 2-176 0,1-3 0 0,-1 0 0 0,-2 0 0 15,-2 2 0-15,1-2 0 0,-4 0 0 0,6 0 160 0,0 0 48 16,-30-2 16-16,15-2 0 0,-1 4 672 0,-3-3 144 16,0 3 32-16,-4 0 0 0,2-2-16 0,0 2 0 15,2-1 0-15,-6 1 0 0,-1 0-544 0,-3 0-96 16,5 0-32-16,-5 0 0 0,-2 0-256 0,-5 0-128 16,-2 1 0-16,-3-1 128 0,1 0 160 0,-5 0 32 15,-1-1 0-15,-2 1 0 0,1 0-64 0,-2 0 0 16,-3 0 0-16,-3 0 0 0,3 0 0 0,-5 0 0 15,-3 0 0-15,-3 0 0 0,-2 1-256 0,1 1 0 16,-3 1 0-16,1 1 0 0,4-2 0 0,-3-1 0 0,-1 3 0 16,0-2 0-16,1 2 0 0,0 1 0 0,0 1 0 0,-2 0 0 15,1-1 224-15,5 0-16 0,0-1 0 16,-1-1 0-16,-2 3-64 0,1-3-16 0,4 4 0 0,2-5 0 16,5 2 64-16,3-1 0 0,4-3 0 0,4 0 0 15,3 0-192-15,2 0 192 0,5 0-192 0,0 0 192 16,2 0-32-16,2 3 0 15,-1-2 0-15,-2 4 0 0,0-1-160 0,2 2 0 0,-2-4 0 0,1 3 0 16,-1 0-256-16,2-1 0 0,-1-1 16 0,3 0 0 16,0-3 240-16,3 3 0 0,-1-6-160 0,3 3 160 15,1 0 160-15,1-3 96 0,1 0 32 0,1 1 0 16,0 0 144-16,2-3 16 0,1 4 16 0,2-3 0 16,1 2-176-16,-2 2-32 0,2-4-16 0,0 4 0 15,0 0-96-15,0 0-16 0,0 0 0 0,0 0 0 0,-1 2-128 0,0 0 192 16,1 0-192-16,-3 2 192 0,2 0-192 0,0-2 0 15,-2 2 0-15,-1-4 0 0,-2 3 0 0,-2 0 0 16,1-3 0-16,-2 3 0 0,-2-3 0 0,-2 1 0 16,0 1 0-16,0-2 0 0,2 0 0 0,-1 0 0 15,1-3 0-15,2 3 0 0,1-3 0 0,0 0 0 16,2 3 0-16,1-3 0 0,1 3 0 0,-1-2 0 16,1 2 0-16,-2 2 0 0,1-2 0 0,-2 3 0 15,1 0 0-15,-2 0 0 16,1 2-416-16,1 1-64 0,-2 0-16 0,2 0-17392 0</inkml:trace>
  <inkml:trace contextRef="#ctx0" brushRef="#br2" timeOffset="-188685.08">17521 10684 10127 0,'-4'-4'896'0,"0"2"-704"15,2-1-192-15,1 2 0 0,-2 1 896 0,1 0 160 16,-2-2 32-16,-4-5 0 0,0 1-688 0,-3 0-128 16,1 2-16-16,0 1-16 0,3 0 368 0,-1 0 80 0,3 3 16 0,0-3 0 15,3 3 128-15,-1 0 16 0,1-2 16 0,1 2 0 16,-1 0-112-16,1 0-32 0,0 0 0 0,-2 0 0 16,1 0-16-16,-2 0 0 0,-1-2 0 0,0 2 0 15,-1 0 176-15,-1-3 16 0,-2 0 16 0,-1-1 0 16,0-1 112-16,-1 2 0 0,1-1 16 0,-1-2 0 15,-3 0-192-15,1-3-32 0,-2 5-16 0,1 1 0 16,2 0-464-16,0 1-80 0,-1 4-32 0,2 1 0 16,0 3-224-16,0 0 0 0,2 1-192 0,1 3 192 15,0 1-1008 1,2 1-80-16,0 0-32 0,0 0 0 0,2 1 256 16,0-3 48-16,1 2 16 0,-1-3 0 0,3 0 800 0,-2 1 0 0,2-1 0 0,0 1 144 15,1 0 672-15,-2-2 128 0,2 2 16 0,2 3 16 0,-2-1-192 0,0 2-32 16,1 2-16-16,0 0 0 0,-1 2-480 0,0 1-112 15,0 3-16-15,-1 0 0 0,0 7-128 0,-1-1 0 16,0 1 0-16,-2 2 0 0,-1 8 0 0,-2 7-144 16,-2 2 144-16,-1 3 0 0,2 2 0 0,-1-5 0 15,3-1 0-15,0-6 0 0,3 0 0 0,2 0 0 16,1-3 0-16,1-2 0 0,2-5 448 0,2-3-16 16,0 1 0-16,1-1 0 0,0-2 128 0,0 1 16 15,-1-3 16-15,-1 1 0 0,-1-1-336 0,0 0-80 16,-1 4-16-16,0 6 0 0,-1-2-160 0,-2 6 128 0,-1 0-128 15,-3 6 128-15,2 0 0 0,-3 3-128 0,-1 0 192 16,1-8-64-16,2-4-128 0,1-6 0 0,0-2 144 0,1-5-144 16,1-3 288-16,-1-3-16 0,1-2 0 15,0-5 0-15,1 0 16 0,-1-3 0 16,1 0 0-16,-2-2 0 0,1-1 32 0,1-2 0 0,-1-1 0 0,1 2 0 16,0-2-80-16,-1-2-16 0,1 2 0 0,0 0 0 15,-2-1-64-15,2 1-16 0,0 0 0 0,0 0 0 16,0 0-144-16,0 0 0 0,0 0 0 0,0 0 0 15,0 0 0-15,0 0 0 0,0 0 0 0,0 0 0 16,0 0 0-16,0 0 192 0,-19-4-192 0,15 4 192 16,0 0-64-16,1 0 0 0,-1 1 0 0,0-1 0 0,0-1 16 15,2 1 0-15,-2 0 0 0,2 0 0 0,1 0-144 0,-2-3 192 16,2 3-192-16,0-2 192 0,-1 1-192 0,1 1 0 16,0 0 0-16,1-3 128 0,-1 3-128 0,1 0 0 15,0-2 0-15,0 2 0 0,0 0 0 0,0 0-224 16,0 0 48-16,-2 0 16 0,2 0 160 0,-2 2-192 15,2-2 192-15,0 0-192 0,0 0 192 0,0 0 0 16,0 0 0-16,-21 10 0 0,17-7 0 0,-1-2 0 16,2 1 0-16,0-2 0 0,-1 0 0 0,2 0 128 15,1-2-128-15,-1 1 176 0,1 1-176 0,0-4 0 16,1 4 0-16,-3-3 0 0,2 3 0 0,0-2 0 16,0 1 0-16,0-2 128 0,-1 3-128 0,-1 0-176 15,1-2 48-15,-3 2 0 0,2 0-32 0,0-1 0 16,1 1 0-16,-1 0 0 0,1 0 160 0,-1 0 0 15,1 0 0-15,1 0 0 0,-2 1 0 0,1-1 0 0,0 2 0 16,-1-2 0-16,-1 0 0 0,0 3 0 0,1-3 0 0,-2 0 0 16,0 0-160-16,-1 0-48 0,-2 0-16 0,1-3 0 31,-3 3-192-31,-1-3-32 0,-4 0-16 0,-3-1-19152 0</inkml:trace>
  <inkml:trace contextRef="#ctx0" brushRef="#br2" timeOffset="-181315.7">15458 12138 43311 0,'-4'0'3840'0,"2"-2"-3072"0,1 1-608 0,-1 1-160 31,2 0-592-31,-1-3-160 0,-1 3-16 0,-4-4-16 0,-3-1 640 0,-3 2 144 0,-3-5 0 0,-4 2 0 31,-2 1-1408-31,-4 1-304 0,-3 1-48 0,-4-2-16 16,-7 4-1328-16,-3-2-272 0,-3 3-48 0,-4 3-16 0,-1 0 2672 0,-5 1 512 0,0 1 128 0,-2 1 128 15,-1 2 1856-15,2-2 512 0,0 2 80 0,0 0 32 0,-3 0-160 0,1-1-16 16,1-1-16-16,-2 0 0 0,1-5-1232 16,-1 2-240-16,-2-3-48 0,-1 0-16 0,2 0-496 0,-2 1-112 15,2 4-16-15,-1-1 0 0,-2-2-128 0,-3 4 0 16,-3 0 0-16,-2 1 0 0,0 3-320 0,1-1-32 15,4 4-16-15,-1-1 0 16,2-2-128-16,1 4-16 0,2 0-16 0,2-1 0 16,3-1 384-16,4-2 144 0,6 0 0 0,2-1-144 0,6 2 400 0,1 1 96 15,5-2 16-15,3 1 0 16,4-1 144-16,4 0 48 0,5-1 0 0,2-3 0 0,4 0-176 0,4-2-48 16,2-1 0-16,1 0 0 0,0-2-160 0,2 2-48 15,2-1 0-15,0-2 0 0,1 1-128 0,-1 4 0 0,1-1 0 16,-1 3 0-16,-1 4 0 0,1-1 0 0,-3 3 0 15,1 0 0-15,-1 6 0 0,0-1 0 0,-2 5 0 0,1 1 0 16,-2 2 0-16,2 3 0 0,1 2 0 0,1 1 0 16,1 4 0-16,2 1 0 0,2-3 0 0,-1 2 128 15,3 1 144-15,-1 1 32 0,1 1 0 0,0 2 0 16,0 2-80-16,-2 2-16 0,1 3 0 0,0 8 0 16,-3-2-208-16,-2 5 0 0,-3-2 0 0,-2 1 0 15,-1-2 0-15,-3 2 0 0,-4 8 0 0,-1-2 0 16,-1 4 0-16,-1-5 0 0,1-2 0 0,-2-1 0 15,0 3 0-15,-1 3 128 16,1 2-128-16,-2-3 0 0,3-4 448 0,3-5-16 0,2-6 0 0,2-5 0 0,4-4-240 16,-1-3-64-16,4 0 0 0,-1-3 0 0,0-3 0 15,1-1 0-15,-1-3 0 0,-1-3 0 0,1-1-128 16,1-3 0-16,-1 1 0 0,-2-3 0 0,-2-3 0 0,2 0 0 16,-3 2 0-16,3-7 0 0,0 0 336 0,1-1 48 15,1-3 0-15,2-1 0 16,-1 0-112-16,3-2-16 0,0-1 0 0,2 0 0 0,0 1 0 0,2-2 0 15,0 4 0-15,2-5 0 0,2 4-256 0,4-1 0 16,-1 2 0-16,1-2 0 0,3 2 0 0,-2-2 0 16,1 1 0-16,1-1 0 0,2-1 0 0,2 2 0 15,1-1 0-15,2 0 0 0,1-2 0 0,3-2 0 16,4 0 0-16,3-2 0 0,4-2 0 0,4-2 240 16,5 0-32-16,3-4 0 0,6 3 64 0,1 1 16 0,-5 3 0 0,9 0 0 15,5 3-96-15,2 0-32 0,0 3 0 0,1-2 0 16,1 1-160-16,5 4 0 0,3 2 0 0,-3-2 0 15,-5 3 0-15,-1-7 0 0,-3 2 0 0,3-4 0 16,2 0-176-16,-15 1 176 0,-11 2-128 0,6-3 128 16,11 0-160-16,11 0 160 0,2-4-192 0,1-2 192 15,-5 2 0-15,-3-2 0 16,-3 6 0-16,-5-3 0 0,-3 0 0 0,-5 0 0 0,-3-1 0 0,-1 2 0 16,0 1 0-16,-1-2 0 0,-2 1 0 0,1 1 144 15,-2 1-144-15,-1-3 0 0,0 1-160 0,-3 0 160 16,-2-4 0-16,-3 1 0 0,0 0 0 0,-2 3 0 15,-1-2 0-15,-4-1 0 0,-1 1 0 0,-4 2 0 0,0 1 0 16,-3-2 0-16,-2 3 0 0,-2-3 0 0,-1 0 0 16,-3 2 0-16,-1-2 0 0,-3 0 0 0,-2 0 0 0,0-1 0 15,0-2-160-15,-1 1 160 0,2 0 0 0,0-3 0 16,3-2 0-16,1 0 0 0,2-2 0 0,3-4 160 16,1-2-32-16,1 1-128 0,3 0 128 0,-3-1-128 15,-1 2 0-15,0 1 0 0,0-1 0 0,-2 1 0 16,0 2 0-16,-3-2 0 0,-3 4 0 0,-1-4 0 15,-1 1 0-15,-2 2 0 16,-2-4 0-16,-2-1 160 0,-1-1-160 0,-2-4 192 0,0 0 224 0,-4-3 48 16,1-3 16-16,-2-7 0 15,-1-2-96-15,0-5 0 0,2-9-16 0,1-2 0 0,1-4-224 0,2-3-144 0,2-6 192 0,1-1-192 16,2 0 0-16,0 1 0 0,1 3 0 16,-1 0 0-16,-1 7 0 0,-1-2 0 0,0 1-128 15,-3 0 128-15,2 1 0 0,-3 2 0 16,1 3 0-16,-2 1 0 0,0-1 0 0,-1 0 0 0,-2 2-128 0,1-3 128 15,-2 1 0-15,1 0 0 0,-1 1 0 0,0 0 0 16,1 2 0-16,-1-1 0 0,3 0 0 0,-2 0 0 16,2-2 0-16,0 0 0 0,0 1 0 0,1 1 0 15,1 3 0-15,0 1 0 0,3 4 0 0,-1 5 0 16,0 2 0-16,0 3 0 0,0 5 0 0,-1 1 0 16,1 0 0-16,-1 6-144 0,-1 0 144 0,1 3 0 0,-1 4-320 15,0-1 0-15,-1 6 16 0,-1-2 0 0,0 5 16 0,-1-2 0 16,0 4 0-16,1 2 0 0,-1 2 48 0,-2 2 16 15,2 2 0-15,0 3 0 0,1-2-144 0,0 6-16 16,0-4-16-16,1 4 0 0,1-1 80 0,1 1 32 16,-1-1 0-16,0-2 0 0,0 0 32 0,-1 0 0 31,-1 1 0-31,0-4 0 0,-3 3 256 0,-2-1 0 0,1-2 0 0,-2 2 0 0,0-1 0 0,-2 0 0 16,-1 1 0-16,0-2 0 0,1 2 0 0,-1-2 0 15,1-1 0-15,2 0 0 0,1-1 0 0,1-1-160 16,2-3 160-16,1 2-128 0,2-3 128 0,0 0 0 15,1-1 0-15,-1-2 0 0,2 3-336 0,-4-4-48 16,1 2 0-16,-2 2 0 16,0-4-160-16,-2-1-32 0,0 1-16 0,-2-2 0 15,-2 0-176-15,-4-1-16 0</inkml:trace>
  <inkml:trace contextRef="#ctx0" brushRef="#br2" timeOffset="-179257.23">16891 12536 24879 0,'0'0'2208'0,"2"0"-1760"0,-1 0-448 0,1-2 0 16,2 2 592-16,-2-1 48 0,3 1 0 0,2-3 0 16,2 0-1152-16,1 0-208 15,-2-1-48-15,-3 2-16 0,0-2-352 0,-5 4-64 0,-2 0-16 16,-1 0 0-16,-3 0 1488 0,1 0 304 0,-5 1 48 0,1 2 16 0,2-1 896 0,-2-2 176 16,3 2 32-16,0 0 16 0,1-2 240 0,3-2 48 15,2 2 16-15,2-2 0 0,3 0-992 0,1-1-208 16,1 2-32-16,3-1-16 15,-1-1-1024-15,2 2-208 0,0-3-32 0,0 2-16 16,-1-1-672-16,-3 2-128 0,1 1-16 0,-4 0-16 0,-1 0 848 0,-1-2 160 16,-2 4 32-16,0-2 16 0,-2 0 1312 0,0 1 256 15,-1 2 48-15,0-3 16 0,0 0-272 0,1 0-48 16,2 0-16-16,1 0 0 0,-1 0-624 0,0 0-128 0,0 0-32 16,27-13 0-1,-15 7-144-15,1 3-128 0,2-4 144 0,-3 4-144 0,2-4 0 0,-3 5 0 0,-1-2-176 0,-4 2 176 16,-1 2-352-16,-3-3 48 0,0 3 16 0,-4 0 0 15,1 0 288-15,-1 0-192 0,-1 3 192 16,-2-3-160-16,0 0 384 0,0 0 80 0,0 2 16 0,2-2 0 16,-1 0-128-16,0 0-32 0,3 0 0 0,0-2 0 15,1 2-160-15,1 0 0 0,1-3 0 0,3 2 0 32,0 1-336-32,3 0-112 0,-8 0 0 0,0 0-16 0,27-6-592 15,-18 2-112-15,-1 4-32 0,1-2 0 0,-3-2 784 0,-1 4 160 0,-3-2 16 0,1 2 16 16,-2-3 416-16,-1 2 96 0,0 1 16 0,-1 0 0 15,-2-3 256-15,1 3 48 0,0 0 16 0,-2 0 0 0,0-2 16 16,0 1 16-16,1 1 0 0,-1 0 0 16,0-4-192-16,2 1-32 0,-1 0-16 0,1-3 0 0,2 3-176 0,-1-3-48 15,1-1 0-15,0 0 0 0,1 1-192 0,-1 0 0 16,1 0 0-16,-2 0-160 0,1 2-48 0,-1-1-16 16,-1 1 0-16,-1 1 0 0,0 0 224 0,-2 1-192 15,2 2 192-15,-2-2-192 0,0 2 192 0,1-2 192 16,0 1-48-16,1 1 0 0,0 0 288 0,3-3 48 15,0 3 16-15,1-2 0 0,2 0 64 0,0 2 16 16,1-2 0-16,1-2 0 0,-5 4-336 0,0 0-64 16,0 0-16-16,0 0 0 0,0 0-160 0,0 0 0 15,0 0 0-15,0 0 0 0,0 0 0 0,5 23 0 16,-11-11 0-16,-3 2 0 0,-1 2 160 0,-1 5-160 0,-1 5 192 16,-1 2-192-16,4 3 128 0,0 5-128 0,3 5 0 0,3-3 0 15,5 2 288-15,1-2-48 0,5 0-16 0,0-2 0 16,3-1 32-16,-1-1 16 0,0 3 0 0,0-1 0 15,0 1-128-15,-1 2-16 0,-4-1-128 0,-2 2 192 16,0 0-192-16,-4 2 0 0,-2-1 0 0,-2 1 0 16,-2-1 0-16,-2-4 0 0,-2-2 0 0,-1-6 0 15,-2 0 0-15,0-1 0 0,1 1 0 0,2-4 144 16,2-1-144-16,3-5 192 0,2 1-192 0,4-4 192 16,4-4 48-16,2 0 16 15,5-4 0-15,1-2 0 0,3-1-16 0,3-5 0 0,-1 0 0 0,0-5 0 0,1 1-240 16,-4-2-160-16,0-3 32 0,-3 2 0 0,-1 1 128 0,-4-3-128 15,-1 3 128-15,-2-1-128 0,-2 0 128 0,-2 1 0 16,-2-1 0-16,1 1 0 0,-1 1 0 0,-1-1 192 16,0 2-32-16,-1-5-16 0,0 4-144 15,-2-1 160-15,3 0-160 0,-4-3 160 0,2 2-160 0,-3-2 0 16,1 3 0-16,-2-4 0 0,-1 1 0 0,-4-1 0 16,-3 1 0-16,-1-1 0 0,-4 1-160 0,-4 0 160 15,-4 2-208-15,-10 1 80 0,-4 2 128 0,-6 2 0 16,-5 2 0-16,-4 2 0 0,-3-2-144 0,-4 4 144 15,-2-2-160-15,-3 2 160 0,0 2 0 0,3 0 0 16,3 1 128-16,7-4-128 0,2-3 0 0,4-2 0 16,1 1 0-16,3-2 0 0,0 1 176 0,4 0-32 15,1-1 0-15,5 0 0 0,3-1-288 0,3-1-64 0,3 2-16 0,1-3 0 32,4 2-288-32,1 0-64 0,2-1-16 0,0 4 0 15,0-1 0-15,3 2 0 0,1 0 0 0,2 0 0 16,1 2-240-16,3-1-64 0,0 4 0 0,2-1-12336 0,2 2-2464 0</inkml:trace>
  <inkml:trace contextRef="#ctx0" brushRef="#br2" timeOffset="-178472.13">16330 13883 40543 0,'0'0'3600'0,"0"1"-2880"0,1 2-576 0,0-3-144 0,1 2 224 0,1-2 16 0,2 4 0 0,3 2 0 16,3 0-1728-16,1 4-352 0,1-1-64 0,-2 1-16 15,0 0-272-15,-3 2-64 0,0 0-16 0,-4 1 0 16,-1-2 1376-16,-3 4 288 15,-2-3 48-15,-2 0 16 0,-2 2 1920 0,-1-2 384 0,-1 3 80 0,-1-5 16 16,2 3 64-16,0-7 32 0,0 1 0 0,4-4 0 0,1-2-912 0,4-2-176 16,-1-2-32-16,3-3-16 0,1-1-368 0,1-5-64 15,1 1 0-15,2-4-16 0,-2-1-368 0,2-2 0 16,0-2 0-16,-2-2 0 0,-1 0 0 0,0 1-256 16,-1 1 32-16,-1-3 16 0,1 1 208 0,-1 4 0 0,-1 3 144 15,1 2-144-15,-1 4 0 0,0 1 0 16,1-1 0-16,1 3 0 0,1 3 304 0,2 0-48 15,0 2 0-15,3 1 0 0,3 0-256 0,1 4 0 0,1-3 0 16,2 4 0-16,2-2 144 0,-1 4-144 0,1-4 0 0,-3 2 144 16,0 2-144-16,-1 0 0 0,-3 2 0 0,-2 0 0 15,-1 1 0-15,-3 3 0 0,-1 0 0 0,-2 5 0 16,-2-1 0-16,0 0 0 0,-1 3-176 0,-2-4 176 16,1 3 0-16,-3-1 0 15,2 2 0-15,0-1 0 0,-1-1 128 0,2 2 16 0,2-4 0 0,0 0 0 16,4-1-144-16,2-2 0 0,2 0 0 0,1-1 128 15,1-2-256-15,2-1-64 0,1-2-16 0,-1-2 0 16,0 1-1104-16,1-4-224 0,0 0-32 16,-2-2-16-16</inkml:trace>
  <inkml:trace contextRef="#ctx0" brushRef="#br2" timeOffset="-177951.52">17346 13966 24879 0,'0'-4'2208'0,"0"-2"-1760"0,2 2-448 0,-1 2 0 0,0-1 1264 0,0 2 160 0,2-5 48 0,-1-3 0 32,2-1-2224-32,0-2-432 0,-3 5-96 0,-1 2 0 15,-3 3 560-15,-2 2 112 0,-3 4 32 0,-5-1 0 0,-1 4 736 0,-5 3 160 0,-1 2 16 0,-1 1 16 16,3-1 544-16,-3 0 96 0,-2 4 32 0,1 1 0 15,2-1 416-15,1 0 96 16,3-1 0-16,2-2 16 0,2 0-16 0,0-1-16 0,5 0 0 0,0-2 0 16,2 0-1072-16,0 1-192 0,1-1-64 0,2 0 0 31,0 0-896-15,1 2-176-16,0-3-32 0,2-3-16 0,0 1-800 0,2 0-176 0,0-5-16 0,1-1-16 15,2-1 1216-15,1-1 240 0,1-1 48 0,0-5 16 0,2 0 1408 0,1 1 288 16,0-5 48-16,1 3 16 0,2-2-192 0,-1-2-16 15,5 2-16-15,-4-2 0 0,0 3-432 0,0-1-96 16,1 0-16-16,1-1 0 0,-2 0-384 0,0 2-64 16,-2 0-128-16,-2 0 176 0,-1 1-176 0,-2 2 0 15,0 1 0-15,-4 0 0 0,1 3 0 0,-3-2 0 16,-1 2-192-16,0 2 192 0,-1 0 0 0,-1 0 0 16,-1 3 144-16,-1 2-16 0,1 3 192 0,0 0 64 15,1 5 0-15,0 0 0 0,2 4-16 0,2 1 0 16,0 1 0-16,1-1 0 0,0 2-176 0,2-1-16 0,0-1-16 15,1-2 0-15,-1 0-160 0,0-2 0 0,0 1 0 0,-2-5 0 16,-1 2-240-16,-1-5-16 0,1 2-16 0,-1-7 0 31,-1 2-352-31,1-4-64 0,0 3-16 0,1-8 0 16,1 1-1536-16,2-6-304 0</inkml:trace>
  <inkml:trace contextRef="#ctx0" brushRef="#br2" timeOffset="-177383.25">17532 14035 21183 0,'-3'9'1888'0,"1"-5"-1504"0,-1 2-384 0,2-5 0 15,1 1 4656-15,1 1 848 0,1-3 192 0,-1 4 16 16,4 2-4400-16,1 1-880 0,3 2-176 0,2 1-48 16,0-2-784-16,-1 2-176 0,0-3-16 0,-5 1-16 15,-2 2-896-15,-1-4-176 0,-5 0-48 0,-1 1 0 0,-2-2 1408 0,-1 0 288 16,-2-2 48-16,1-3 16 0,0 3 1664 0,2-6 336 15,1 1 64-15,4-2 0 0,-1-3-1024 0,5-5-192 16,1-1-64-16,3-6 0 0,2 0-416 0,3-4-96 16,2-1 0-16,1 1-128 0,-1 1-128 0,2 3-144 0,-1 1-32 0,0 2 0 31,-1 4-208-31,-3 4-64 0,-1 2 0 0,-3 3 0 0,-1 3 304 0,-1 0 48 0,-1 3 16 0,-2 1 0 16,1 2 688-16,-1 0 144 15,1 0 16-15,-2 4 16 0,2 0-320 0,-2-1-64 0,0 0-16 0,2-1 0 16,-1 3 96-16,1-5 16 0,0 2 0 0,3-2 0 15,2 0-240-15,0-4-128 0,1 0 160 0,1 0-160 16,-1-2 0-16,-1-2 0 0,0 0 0 0,-1 0 0 0,1-2-256 16,-2-1 64-16,-1 2 16 0,-2-1 0 0,1-2 176 0,-3 2 0 15,2-2 0-15,-2 1 0 0,0 0 0 0,1 2 224 16,-1-3-32-16,-1 3 0 0,2 0 32 0,1-1 0 16,0 2 0-16,4-1 0 0,-1 3-48 15,2 3-16-15,2-3 0 0,3 4 0 0,2 2-160 0,-1 0 0 16,0 0 0-16,-2 0 0 0,0 3 0 0,0 1 128 15,-1 0-128-15,-1 0 0 0,-1 2 0 0,-3 0 0 16,0-2 0-16,-2 3 0 0,-1-1 160 0,-1-2-160 16,-1 2 192-16,-1 1-192 0,-1-1 400 0,1-2-16 15,-2 2-16-15,2-2 0 0,0-1-112 0,0 1-32 16,3 0 0-16,-2-2 0 0,2 2-224 0,-1-2-128 16,2 0 128-16,-2-2-208 15,2 1-432-15,-2-4-96 0,1 0-16 0,-1 1 0 16,-2 2-272-16,0-3-64 0,-2 1-16 0,-2 1-17232 0</inkml:trace>
  <inkml:trace contextRef="#ctx0" brushRef="#br2" timeOffset="-176975.75">18233 14161 36863 0,'9'0'1632'0,"-4"0"336"0,-1 0-1584 0,0 0-384 0,-3 0 0 0,1 0 0 0,1-2 320 0,2 1 0 16,3 1-16-16,3-3 0 16,4-1-752-16,0 2-160 0,1-2-32 0,-2 2 0 0,3-2 368 0,-3-1 64 15,0 0 16-15,-2-1 0 0,2 0 400 0,-2-3 96 16,1 2 16-16,-1-2 0 0,-1-1 368 0,0 0 80 16,-1-2 0-16,-1 1 16 0,0 0-272 0,-3-2-64 15,-1 1-16-15,-2 2 0 0,0-1-272 0,-3 1-160 16,-3 0 192-16,0 0-192 15,-4 0 240-15,0 4-64 0,1 1-16 0,-4 4 0 0,-5-1-160 0,-2 4 0 16,-3 2 0-16,-1 4 0 0,0 2 0 0,1 3 0 16,-1 0-192-16,1 6 192 0,3-3 0 0,2 2 0 15,0 1 224-15,3 1-64 0,2-4 96 0,0 2 32 16,3 1 0-16,-1-3 0 0,3 0-144 0,1-1-16 0,0-2-128 16,3 2 192-16,1 1-192 0,1 0 128 15,4 1-128-15,1-1 0 0,3 2 128 0,3-2-128 0,3 3 0 0,3-3 0 16,2 2 0-16,2-1 0 0,6-1 0 0,0 0 0 15,3 2-256-15,-1-2-112 0,1-1-16 0,2-1-18448 16</inkml:trace>
  <inkml:trace contextRef="#ctx0" brushRef="#br2" timeOffset="-173832.16">13581 12590 6447 0,'1'-3'576'0,"-2"-1"-576"16,0-1 0-16,1 4 0 0,0 1 4336 0,0-2 752 16,0-1 160-16,-1 0 16 0,1-1-3712 0,-2-2-736 15,1-3-160-15,0 2-16 16,0 0-1984-16,-2 1-384 0,1 0-64 0,-2-3-32 16,-1 6 304-16,-1-5 64 0,0 3 16 0,-2-1 0 0,1 2 1696 0,-2-2 320 0,-1-1 80 0,2 2 16 15,-1 1 1328-15,-1-2 272 0,0 2 48 0,-1-1 16 16,0 2-336-16,1-1-64 0,-2 0-16 0,1 2 0 15,1 2-880-15,0 0-176 0,-1-3-32 0,1 3-16 16,0 0-688-16,1 0-128 0,1 3 0 0,0-6 0 16,2 3 0-16,0 0 0 0,1 3 0 0,-1-3 0 15,1 3 0-15,0 6 0 0,-3-1-128 0,2 6 128 16,-1 2 0-16,-1 7 0 16,2 3 0-16,-1 7-144 0,2 2 144 0,1 1 0 0,5 2-144 0,2 1 144 15,0-3 0-15,2-1 0 0,3-4 0 0,-1-3 0 16,1-2 0-16,0 3 0 0,1 2 0 0,-2-2 0 15,1 2 0-15,-3-2 0 0,0-3 0 0,-3-2 0 32,1-1-1104-32,-3 3-160 0,0 1-16 0,-4-2-8640 0,0 0-1728 0</inkml:trace>
  <inkml:trace contextRef="#ctx0" brushRef="#br2" timeOffset="-173596.84">13039 12967 33167 0,'0'0'2944'0,"-1"0"-2352"0,1 0-464 0,0 0-128 0,1 0 1664 0,2 0 304 0,1-3 64 0,2 2 16 15,6-1-1584-15,5-6-304 16,6 0-160-16,4-2 160 0,4 0-304 0,1-3-64 15,1 1-16-15,1 0 0 16,0-1-720-16,-1 0-144 0,-1 4-16 0,-1-1-16 16,-3 1-1488-16,-2 2-288 0</inkml:trace>
  <inkml:trace contextRef="#ctx0" brushRef="#br2" timeOffset="-173109.45">13750 12812 22111 0,'-8'4'976'0,"0"-2"208"0,1 1-944 0,2-3-240 32,1 1 0-32,1 2 0 0,-2-3 880 0,-5 2 128 15,-4 4 16-15,-4 2 16 0,-3 4-592 0,1 0-112 16,1 7-16-16,2 1-16 0,1 4-304 0,1 2 0 15,3 5-176-15,1 1 176 16,1 3-1280-16,3 2-128 0,5-3-48 0,2-1 0 16,2-7 368-16,5-1 80 0,0-9 16 0,0-3 0 0,3-2 1504 0,-1-1 288 15,0-3 64-15,-1-6 16 0,0-2 832 0,0-3 160 0,1-2 48 16,-2-3 0-16,3-3-640 0,0-4-128 0,1-3-32 0,2-1 0 31,-1-2-1376-31,2-3-256 0,-1-3-64 0,-2 2-16 16,1 1-304-16,-4-1-64 0,1-2-16 0,-2-1 0 0,0 1 592 0,-3-1 128 0,0 7 32 0,-1 0 0 15,-1 3 368-15,-1 4 80 0,-1 3 16 0,-1 2 0 16,1 6 880-16,-2-2 176 0,0 6 48 0,0 0 0 16,-1 3-80-16,1-2-16 0,1 4 0 0,0 2 0 15,2-3-816-15,1 1-176 0,2-1-16 0,1 2-16 16,2 0-224-16,3 4 0 0,-1-4 0 0,3 3 0 16,1 1 480-16,0 3 48 0,1 2 16 0,-2-1 0 0,2 4-288 0,-2-2-48 15,-1 0-16-15,0 3 0 0,2 1-192 0,-3 1 0 16,0 1 0-16,-3-3 0 15,-1 0-672-15,-1 0-176 0,0 0-48 0,-3-1 0 16,1-2-1632-16,-1-2-336 0,2-2-64 0,-1-3-10064 0</inkml:trace>
  <inkml:trace contextRef="#ctx0" brushRef="#br2" timeOffset="-172700.49">14344 12805 26719 0,'-5'-6'1184'0,"1"3"240"0,1-1-1136 0,-1-2-288 0,3 3 0 0,-1-2 0 0,0 1 160 0,-3-5-32 16,-2-2 0-16,-3-4 0 0,-1-1-128 0,-1 1 0 16,0 4 0-16,1 3 0 0,-1 1 0 0,-1 4 0 15,1 6 0-15,-3 0 0 0,0 7-192 0,-2 2 0 16,0 2-16-16,-2 2 0 0,0 5 208 0,1-3 0 16,2 2-160-16,2 2 160 0,3-3 640 0,1-1 208 15,2 2 48-15,4-4 0 0,1 3 640 0,2-1 128 16,4 1 16-16,0-3 16 0,1 0-736 0,2 3-128 15,3 0-48-15,0 0 0 0,0 0-464 0,1-3-112 16,1 0-16-16,1 2 0 0,1-4-192 0,0 1-288 16,0 1 64-16,1-4 16 15,-2 1-1584-15,0-4-320 0,2 1-64 0,0-1-12672 0</inkml:trace>
  <inkml:trace contextRef="#ctx0" brushRef="#br2" timeOffset="-172308.49">14497 12982 39615 0,'0'-3'1760'0,"2"-1"352"0,-1-1-1680 0,1 2-432 0,3 0 0 0,0 0 0 15,1-1 0-15,5-2-144 0,8-7 0 0,7-5 0 16,5-2-1136-1,1-2-208-15,0 1-48 0,-2-2-16 0,-4 4-112 0,-5-4-32 16,-1 1 0-16,-6 1 0 0,-2 4 896 0,-5 2 176 16,-2 0 48-16,-4 4 0 0,-1 2 1664 0,-3 2 352 0,-1 1 64 0,-4-3 16 0,1 3 192 0,-4-3 32 15,-2 2 16-15,0-3 0 0,-3 1-1104 0,-3 2-208 16,-3 1-64-16,0 3 0 16,1 0-896-16,0 4-192 0,1 4-48 0,3 2 0 15,1 2-592-15,2 3-112 0,3 2-16 0,1 4-16 0,2 5 1024 0,1-1 208 16,2 6 32-16,-1-2 16 0,2 1 592 0,2-1 128 15,1 3 32-15,1-1 0 0,2-2 656 0,2 1 128 16,2 2 16-16,1-1 16 0,-1-5-448 0,4 5-80 16,1-2-32-16,3 1 0 0,2-1-608 0,0-4-192 15,2 1 128-15,0-5-128 16,3-2-368-16,0 0-128 0,1-1-16 0,2-1-10912 0,-1-2-2176 0</inkml:trace>
  <inkml:trace contextRef="#ctx0" brushRef="#br2" timeOffset="-171727.53">13281 14311 25791 0,'-2'5'2304'0,"2"-4"-1856"0,0 2-448 0,2-3 0 15,-1 2 752-15,0-2 48 0,0 4 16 0,3-2 0 32,0 6-1728-32,-1 0-352 0,1-1-64 0,-1 0-16 0,-3 2 1488 0,1-3 304 0,-1 0 48 0,-1-2 16 15,-1-1 1024-15,1 0 192 0,-1 1 64 0,-2-4 0 16,1 2 192-16,0-4 64 0,0-1 0 0,1-1 0 15,1-2-1056-15,-1-1-208 0,1-6-32 0,1 1-16 16,0-4-416-16,1-3-64 0,2-3-32 0,-2-4 0 16,2 1-224-16,-2-5 0 0,0 1 0 0,-1-1 0 15,0 2 0-15,-1 0 0 0,1-3-192 0,-1 0 192 0,2 2 0 0,-2 6 0 16,2-2 0-16,2 7 0 0,2 1 0 0,3 1 0 16,2 2 0-16,2-3 0 0,2 1 0 0,2 0 0 15,2 0 0-15,2 0 0 0,0 0 0 0,-2 4 0 16,1-1 0-16,-2 3 0 0,-1 2-320 0,-2 2-64 15,-2 2-16-15,-1 4 0 32,-1 4-896-32,-3 2-176 0</inkml:trace>
  <inkml:trace contextRef="#ctx0" brushRef="#br2" timeOffset="-171351.03">13796 14044 40543 0,'1'1'1792'0,"1"-2"384"0,-1 1-1744 0,0-3-432 0,0 1 0 0,2 1 0 16,1-2 288-16,1-3-32 0,4-3 0 0,4-2 0 16,2-4-512-16,1-3-128 0,0 1 0 0,0-1-16 31,-4 2-96-31,1 0-16 0,-4 0 0 0,0 0 0 15,-3 1-560-15,-1 1-112 0,-4 2-32 0,-2 2 0 0,-1 0 784 0,-3 2 160 0,-3-2 16 0,-1 4 16 16,-3 2 672-16,-1-1 128 0,-2 4 16 0,-1 1 16 16,0 1-448-16,-2 4-144 0,2 2 0 0,-1 3 0 0,1 5 0 15,-3 4 0-15,2 3 0 0,-1 4 0 16,0 5 0-16,1-2 0 0,2 2-144 0,3-2 144 16,2-1-448-16,1 1-16 0,4-5 0 15,4 2 0-15,1-3 160 0,1-5 48 0,3 2 0 0,3 1 0 0,3-4 256 0,1 1 0 16,3-2 0-16,1-4 0 0,2 0 176 0,-1-4-16 15,2-2 0-15,0-2 0 0,6-2-288 0,0 1-64 16,1-3-16-16,1 0-14240 0</inkml:trace>
  <inkml:trace contextRef="#ctx0" brushRef="#br2" timeOffset="-170974.76">14380 13811 21183 0,'-6'-1'1888'0,"1"1"-1504"0,0-2-384 0,1 2 0 0,2 0 2032 0,0 0 336 16,-1 0 64-16,-2 0 0 0,-4 2-688 0,-2-1-144 15,-3 4-16-15,2 0-16 0,0 4-688 0,-1 0-144 16,1 2-32-16,1 4 0 0,-3 4-704 0,1 5-368 16,-1 2 48-16,0 3 0 31,2 2-1296-31,0 4-256 0,2 0-48 0,2 2-16 0,2 1 480 0,4 0 112 0,0 1 0 0,4-2 16 0,1-1 1328 0,4-5 384 15,0-5 0-15,3-4 16 0,1-1 512 0,3-3 112 16,0-4 0-16,2-2 16 16,3-2-1200-16,2-4-240 0</inkml:trace>
  <inkml:trace contextRef="#ctx0" brushRef="#br2" timeOffset="-170503.72">14764 13873 35935 0,'-5'-5'3200'16,"1"2"-2560"-16,0-1-512 0,1 1-128 0,3 3 960 0,-2-3 160 0,-3-1 32 0,-4-2 16 15,-1 0-1648-15,-2 3-336 0,1 3-64 0,-1 3-16 16,-1 6-1120-16,-2 4-224 0,-1 4-64 0,-1 4 0 15,-2 4-1056-15,1 1-224 16,1 2-32-16,0 3-16 0,5-5 2992 0,2 5 640 0,3-2 0 0,3 0 144 16,3 0 2896-16,2-2 576 0,3-4 112 0,1 0 32 0,1-2-1456 0,1-5-272 15,2-3-64-15,1-4-16 0,0-3-1504 16,2-2-288-16,2-4-160 0,1-1 160 16,1-6-2208-16,0-1-432 0,0-2-80 0,0-6-32 15,0 1-832-15,-2-1-160 0,-1-4-48 0,-2 2 0 16,-2-1 2000-16,-2 0 400 0,1 0 80 0,-3 0 0 0,-2-1 2656 0,1-1 528 15,-3 2 96-15,1 0 32 0,-1 0 960 0,-2 0 192 16,-1-6 32-16,-1-1 16 0,0 1-1216 0,-2 3-240 16,2 2-48-16,-4 5-16 0,2 2-1216 0,-2 4-240 15,-2 3-64-15,-1 2 0 0,-1 4-128 0,-1 0-16 0,0 6-16 0,-3 1 0 16,0 2-160-16,0 1 128 0,0 0-128 0,0 0 128 31,1-1-448-15,0 1-80-16,0 0-32 0,3-2 0 0,1 2-1232 0,2-1-240 0,0 1-48 0,3-4-12624 0</inkml:trace>
  <inkml:trace contextRef="#ctx0" brushRef="#br2" timeOffset="-169640.84">15351 13801 38703 0,'4'-8'1712'0,"-1"3"352"0,-2 0-1648 0,-1 4-416 0,0-2 0 0,0 3 0 0,-1-2 576 0,-2 1 48 0,1-4 0 0,-4 1 0 0,-3 0-816 0,-4 2-176 16,-3 2-16-16,-4 2-16 0,-3 4 0 0,-1 2 0 15,-3 3 0-15,-2-1 0 16,1 0-176-16,2 2-16 0,2-2-16 0,2 0 0 0,1 0 928 0,1-2 176 0,2 1 32 0,-1 1 16 15,3-3 256-15,1 2 48 0,2 0 16 0,1 1 0 32,2-3-592-32,2 2-112 0,3-2-32 0,2-1 0 0,2 0-128 0,4-1 0 0,-1 2 0 0,4-4 0 15,0 1 0-15,2-2 0 0,2 2-144 0,1-1 144 16,3 0-304-16,-1 0 48 0,2 0 16 0,0 0 0 16,1 1 240-16,1-1-192 0,-1 0 192 0,0-2-192 15,-3 4 192-15,-1-5 0 0,0 4 0 0,1-2 0 16,-2-2 192-16,0 0 16 0,-1 0 16 0,-1 0 0 15,-1 0-48-15,1-2-16 0,1-1 0 0,-2 2 0 16,2-4-160-16,0 1 0 0,1 1 144 0,1-1-144 16,-3-1 128-16,1 1-128 0,1 1 160 0,-2 0-160 15,-1-1 0-15,-1 2 128 0,0-1-128 0,1 2 0 0,-3-1 0 16,0 2 144-16,-2 2-144 0,-1 2 128 0,-1 0-128 0,-1 2 128 16,-3 2-128-16,1 2 128 0,-2 0 0 0,0 5 0 31,0-3 0-31,-3 5 0 0,2-4-128 0,0 3 128 15,2 2-128-15,-1-2 128 0,3-3-128 0,0 2 192 16,2 4-192-16,0-3 192 0,3 0-32 0,-1 0 0 16,1 4 0-16,1-2 0 0,0 3-160 0,-1-1 160 15,-1-1-160-15,0-1 160 0,-2 2-160 0,-1 0 0 16,-1-2 0-16,-3 3 0 0,-2 1 0 0,0 2 0 16,-3 1 0-16,1 1 0 0,-2 1 0 0,-1 1 0 0,-1-3 0 15,3 1 0-15,-1-1 0 0,0-3 0 0,0-5 0 16,1 1 128-16,1-2 144 0,-1-4 32 0,0 2 0 0,-2-6 0 15,1 2-144-15,-1-4-32 0,0-2 0 16,-1 0 0-16,-1-2-128 0,0 1 0 0,0-6 0 16,-2 3 128-16,-1-3 32 0,0-2 0 0,0-2 0 0,0 3 0 15,0-3-32-15,0 2 0 0,1 2 0 0,2-1 0 16,0 4-128-16,1-2 0 0,-1 4 0 0,2-2 0 16,1 4-192-16,2-2 16 0,2 2 16 0,1-2 0 15,2-2 0-15,3 2 0 0,0 0 0 0,0-2 0 16,1 0 160-16,-1 0 0 0,2-2-144 0,-2 0 144 15,0 2 0-15,0 0 0 0,-2-2 0 0,2 2 0 16,0 0 0-16,0 0 0 0,0 0 0 0,0 0 0 0,0 0 0 16,0 0 192-16,0 0-64 0,-19 4 0 0,15-2-128 0,1 2 0 15,0-2 144-15,-2 1-144 0,1 0 0 0,0 4 0 16,1-4-160-16,-2 4 160 0,0-1-384 0,1 0 48 16,-1 0 0-16,-1 0 0 0,1-2-48 0,1-2 0 15,2 2 0-15,1-4 0 16,1-4-688-16,2-2-144 15,4 0-16-15,5-6-16 0</inkml:trace>
  <inkml:trace contextRef="#ctx0" brushRef="#br2" timeOffset="-169201.54">15421 13848 35935 0,'-2'2'3200'0,"0"0"-2560"0,1 1-512 0,1-3-128 0,0 0 400 0,0 1 64 16,-1 1 16-16,-2 2 0 0,0 2-80 0,0 0-16 16,-1 3 0-16,2-3 0 15,1 4-1696-15,0-1-352 0,3 4-64 0,3 0 0 0</inkml:trace>
  <inkml:trace contextRef="#ctx0" brushRef="#br3" timeOffset="-156057.95">3549 11668 911 0,'-12'-7'0'0,"3"3"0"0,0-2 0 0,4 1 0 16,3 4 4592-16,-1-2 832 0,2 3 160 0,-3-3 48 16,-2-4-3488-16,-2 1-688 0,0 0-144 0,1 0-32 15,2 0-352-15,2 5-80 0,1-2-16 0,1-1 0 16,1 4-576-16,0 0-112 0,0 0-16 0,0 0-128 16,0-2 640-16,0 2 0 0,1 2 16 0,-1-2 0 15,0 0 448-15,0 0 96 0,0 0 16 0,0 0 0 16,0 0-128-16,0 0-32 0,0 0 0 0,0 0 0 15,0 0-416-15,0 0-96 0,0 0-16 0,0 0 0 16,18 11-160-16,-11-11-48 0,-1 0 0 0,2 0 0 16,1-1-144-16,2 1-48 0,3 0 0 0,1-2 0 0,2 2-128 0,1-1 0 15,2 1 0-15,1-3 128 0,2 3-128 16,-4 0 0-16,2 0 0 0,0 3 0 0,3-3 0 0,2 1 0 16,1 1 0-16,0 2 0 0,0-2 0 0,2-2 192 15,1 4-192-15,-1-4 192 0,3 0-192 0,-1-2 0 16,1 0 0-16,1 0 0 0,0-2 192 0,-1 1 64 15,-1-2 16-15,2 1 0 0,6 0-32 0,3 2-16 16,1-4 0-16,0 3 0 0,1 2-224 0,-2-2 0 16,-2 2 0-16,-1 2 0 0,-3 2 0 0,-4-2 0 15,-2 4 0-15,-5 1 0 0,0 2 0 0,-1 0 0 0,-3 5 0 16,0-4 0-16,1 4 0 0,-2 0 0 16,0 2 0-16,-1-1 0 0,2 2 0 0,-2-1 0 15,-1-3 0-15,1 2 0 0,0 1 0 0,0-2 0 0,2 2 0 16,-1-3 0-16,0 0 0 0,-1-1 0 0,-1 0 0 0,-2 0 0 15,1-4 0-15,-3 3 0 0,0-1 0 0,-2 1 0 16,-2-2 0-16,0 2 128 0,0 3-128 0,-2-1 0 16,-1 0 0-16,0 2 144 0,-1 5-144 0,2 3 128 15,-2 0-128-15,1 7 128 0,3-3-128 0,-1 2 128 16,3 0-128-16,0 1 0 0,2 2 0 0,1-5 0 16,-2 1 0-16,1-4 0 0,-2 1 0 0,0-4 0 15,-4-2 0-15,0 0 0 0,-3 3 0 0,-3-5 0 16,-1-1 0-16,-1 1 0 0,-2 0 0 0,-2 0 0 0,-1 2 128 0,0-2 0 15,-1 4 0-15,1 1 0 0,0 1 0 0,0 2 0 16,1 3 0-16,1-1 0 0,2 3-128 0,-1 1 0 16,1-1 0-16,0-1 0 0,2-2 0 0,-1-1 0 15,3-3 0-15,-1-3 0 0,2-3 0 0,-2-4 0 16,2 1 0-16,-3-2 0 0,0 0 0 0,-1-1 0 16,0 0-192-16,-2-2 192 0,-2 2 0 15,0 3 0-15,-2-1 0 0,-2 2 192 0,0 0-192 0,0 0 0 16,-2 2 0-16,0 3 0 0,2-4 0 0,1 1 0 15,3 0 0-15,-1-4 0 0,3 4 0 0,1-4 0 16,1 1 0-16,1-2-176 0,0 0 176 0,0-1 0 16,3 0 0-16,-2-1 0 0,2 0 0 0,-1-1 192 0,0 3-32 15,0-1-16-15,-1 2 16 0,1-2 0 0,-2 4 0 0,0-2 0 16,-1 0-160-16,2 1 0 0,-2-3 144 0,1-2-144 16,1 0 0-16,-1-2 0 0,3 0 0 0,1-3 0 15,0 0 0-15,2 0 128 0,2-2-128 0,1 2 128 16,0-3 64-16,4 0 32 0,0 0 0 0,2 2 0 15,2-2-48-15,-1 1-16 0,2 2 0 0,0 3 0 16,0 0-160-16,1 0 0 0,0 2 0 0,-3 0 0 16,1 2 0-16,-3-1 0 0,1 1 0 0,-2 0 0 15,-2 0-496 1,-2-2-16-16,-1 0-16 0,-4 0 0 0,-3 0-416 16,-4 4-80-16</inkml:trace>
  <inkml:trace contextRef="#ctx0" brushRef="#br3" timeOffset="-152688.08">6613 13403 35935 0,'-4'-2'3200'0,"2"1"-2560"15,1-2-512-15,1 2-128 0,0 1-208 0,0-3-64 16,-2 0-16-16,0-2 0 0,-1-1 0 0,0 1 0 15,0 2 0-15,0 1 0 0,-1 4 288 0,-1 2 0 16,1 5 128-16,-2-2-128 0,1 5 560 0,1 3 16 16,1 1 0-16,0 3 0 0,4 3-320 0,-2 0-48 15,2 4-16-15,2 0 0 0,1 1 640 0,3 2 128 16,2 3 32-16,-1 0 0 0,2 2-496 0,-1 0-112 16,1 5 0-16,-4-7-16 0,0 0-368 0,-3 1 128 0,-1-1-128 15,-2 1 0-15,-1-1 0 0,-2 2 0 0,-3 3 0 0,-2-1 0 16,0-1 0-16,-1-2 0 0,0-1 0 15,-1-1 0-15,0-2 0 0,0-3 144 0,1-6-144 16,3-6 160-16,-1-1 16 0,2-3 0 0,0-7 0 0,1 0 0 16,3-2-176-16,0-2 0 0,1 1 0 0,-2-4 0 15,2-1 0-15,2 1 0 0,-2 1-160 0,-2 3 160 16,2-3 0-16,0 3 0 0,0-2 0 0,0 4 0 16,2-2 0-16,-1 3 0 0,3 0 0 0,-1 1 0 15,3 1 0-15,1-1 0 0,2 2 0 0,4-5 0 0,3 4 0 16,2-5 0-16,5 1 0 0,0-1 0 15,4-1 0-15,3-1 128 0,2-2-128 0,0 0 0 0,1 2 192 0,1-2-64 16,3 2 0-16,0-1-128 0,0 3 0 0,2 3 0 16,0-3 0-16,3 3 0 0,0 1 0 0,1-1 0 15,1 0 0-15,-2 2 0 0,-1-4 0 0,1 4 0 16,4 2 0-16,1-3 0 0,0 5 0 0,0 0 0 16,1 1 0-16,-1-3 0 0,2 4 0 0,0-5-192 15,-5-2 192-15,1 0-192 0,-2-4-48 0,5 2 0 16,-1 2 0-16,0-2 0 0,0 2 240 0,-4-1-144 15,-2-3 144-15,-6-3-128 0,-4-1 128 0,-4 2 0 16,-2-2 128-16,-4-1-128 0,-3 2 288 0,-2-1-16 0,-1-2 0 16,-1 0 0-16,-2-1-16 0,-1 0-16 15,3-2 0-15,-3 1 0 0,1 0-240 0,-2 0 144 0,1-2-144 16,0 0 128-16,-1 0-128 0,-1 1 0 16,0-1 0-16,-1 0 0 0,0 2 0 0,-2-2 0 0,0 0 0 0,-2 1 0 15,1-1 0-15,-3 4 128 0,2-4-128 0,-3 4 128 16,0 0 96-16,1-3 16 0,-1 2 0 0,0 1 0 15,0-4 80-15,2 1 32 0,-1-3 0 0,2-1 0 16,1 1-64-16,-1-1-16 0,1-7 0 0,0 2 0 16,-2-1-48-16,1-4-16 0,0-1 0 0,-1-5 0 15,0 0-80-15,-1-2-128 0,0-4 176 0,-2 3-176 0,0-5 176 16,-2 1-176-16,0-5 160 0,-1 4-160 0,1 1 128 0,-2 5-128 16,0-1 0-16,2 1 144 0,0-1-144 0,2 4 0 15,-2-1 0-15,4 2 0 0,-1 5-176 0,0 2 48 16,1-1 0-16,2 4 0 0,1-2 128 0,0 3-160 15,0 0 160-15,1 0-160 0,-1 1 0 0,-1 1 0 16,0 2 0-16,-1 0 0 0,0-3-80 0,-2 2-16 16,0 2 0-16,-2 0 0 0,1 1 256 0,-1 3 0 15,0 1 0-15,-2-1 0 0,1 1 0 0,-1 3 0 16,-1 0 0-16,-1 3 0 0,0 0 0 0,1 0 0 16,-3 3 0-16,2-3 0 0,-1 1 0 0,1 1 0 15,-1-1-160-15,-1 2 160 0,-2-3-224 0,-1 2 32 16,-2 2 0-16,-2-1 0 0,-1-2 64 0,-2 1 128 15,-3 1-208-15,-2-2 80 0,-4 1 128 0,-2 1 0 0,-3 1 128 0,-4-3-128 16,-2 4 160-16,-3-4-32 0,0 4-128 0,-4-1 192 16,1-1-192-16,0 2 128 0,-2-1-128 0,3-3 0 15,3 2 176-15,0-3-176 0,3 0 192 0,-1 0-192 16,-1 0 0-16,0 2 0 0,-3-2 0 0,-1 2 0 16,0 0 128-16,-2-2-128 0,1 2 0 0,-1-2 0 15,0 0 0-15,2 0 0 0,3 0 0 0,0 0 0 16,4-2 0-16,0 2 0 0,3 0-160 0,1 2 160 15,0 2 0-15,1 0 0 0,3 1 0 0,-1 0 0 16,3 0-208-16,-1-2 80 0,1 1 128 0,2 1-208 16,2-1-272-1,1 0-48-15,0 2-16 0,0-3 0 0,2 2-176 0,2 2-48 0,0-1 0 0,2-1-17888 16</inkml:trace>
  <inkml:trace contextRef="#ctx0" brushRef="#br3" timeOffset="-152128.33">7139 13643 36863 0,'-7'-4'1632'0,"2"2"336"0,1-2-1584 0,1 2-384 0,2-1 0 0,1 2 0 0,0-3 0 0,0-2-272 16,0-5 32-16,1-3 16 15,0-2-976-15,1-2-192 0,0 2-32 0,-1 1-16 16,0 1 336-16,-2 2 64 0,0 2 16 0,-3 4 0 16,1 0 304-16,-4 0 64 0,0 3 16 0,-2 2 0 0,-2 2 1904 0,-1 4 384 15,-2-1 80-15,-1 3 0 0,1 2-32 0,-5 3-16 16,0 4 0-16,1 0 0 0,-1 3-992 0,3-1-208 15,3 5-32-15,0-4-16 0,2 4-432 0,1-2 0 16,2 1 0-16,-1 0 0 0,2 1-256 0,0-1 0 16,1 0 16-16,0 0 0 0,0-1 240 0,1-1-144 0,-1 0 144 15,0 2-128-15,1 2 256 0,1-2 48 0,3 0 16 0,1 0 0 32,2-3-192-32,2 1-176 0,3-4 48 0,3-1 0 15,4-2-848-15,2-4-176 0,4-2-16 0,1-2-16 16,1-1-768-16,1 0-160 0,3-4-16 0,0 2-16 15,-2-2-96-15,-2 0 0 0</inkml:trace>
  <inkml:trace contextRef="#ctx0" brushRef="#br3" timeOffset="-151641.28">7261 13899 12895 0,'-4'3'576'0,"2"-2"112"0,-1 1-560 0,2 0-128 16,1-1 0-16,0 0 0 15,1 2 1424-15,-1-3 256 0,2 3 48 0,-1 3 16 0,1-3 2032 0,1 3 416 0,2-2 80 0,0 0 16 16,0-2-2304-16,1 2-464 16,0-2-96-16,0-2-16 0,-1 1-1040 0,0 2-224 15,0-3-144-15,-3 0 192 0,0 0-464 0,-2 0-96 0,0 0-16 0,-3-3 0 16,1 2 512-16,-1-5 80 0,1 0 32 0,-2 0 0 16,0-4 256-16,1-1 48 15,-1-1 16-15,2-2 0 16,-1-2 32-16,2-3 16 0,1 0 0 0,-1 0 0 15,2-4-288-15,0 1-48 0,2 0-16 0,-1 1 0 16,0 1-256-16,2 2 0 0,0 4 0 0,1-1 0 16,0 3 0-16,0-1 0 0,1 2-160 0,-2 3 160 15,1-2-208-15,-2 1 16 0,1 3 16 0,-2-2 0 16,1 2-352-16,-2 3-80 0,2-4-16 16,-1 1 0-16,1 0 288 0,-1 0 48 0,3 0 16 0,0-3 0 0,1 3 16 0,2 0 0 15,1 1 0-15,1 0 0 16,0 1-512-1,0 2-112-15,-1 0-16 0,-1 2-15792 0</inkml:trace>
  <inkml:trace contextRef="#ctx0" brushRef="#br3" timeOffset="-151064.62">7654 13729 41471 0,'-7'-4'1840'0,"1"-1"368"0,-1 1-1760 0,5 0-448 0,1 1 0 0,1 0 0 16,0 0-1600-16,0-4-384 0,-1-1-96 0,-2-2-16 16,2-3-848-16,1 4-192 0,0 0-16 0,-1 3-16 15,1 2 1616-15,-3 4 320 16,1 2 64-16,-2 2 16 0,0 5 1632 0,-3 1 336 0,-1 3 64 0,-3 3 16 0,1 5 1392 0,-1 2 272 16,0 1 64-16,1-1 16 0,0-1-480 0,3-2-112 15,1 1 0-15,0 1-16 0,1 0-816 0,1 2-176 16,4-1-16-16,0 0-16 0,1-4-640 0,3 0-128 15,1-1-32-15,0-2 0 0,1 1-400 0,0-5-64 16,1-2-32-16,0-4 0 0,-2-2-48 0,1-2-16 16,0-2 0-16,0-5 0 0,0 2 208 0,1-1 144 15,0-5-192-15,0-1 192 0,2 0 0 0,1 0 144 16,2-6 16-16,2-1 0 0,1-3 64 0,0 1 16 0,1-6 0 16,-2 3 0-16,0-1-240 0,0-1 176 0,-2-2-176 15,-1-2 160-15,-2 2-160 0,-3 0 0 0,-1 2 0 0,-1-1 0 16,-3 5 0-16,-2-1 0 0,-1 4 0 0,-1 2 0 15,0 1 0-15,-2 2 0 0,0 3 0 0,0 2 0 16,-1 2 0-16,1 1 0 0,-1 4-224 0,0-2 80 31,1 2-448-31,0 0-96 0,0-1-16 0,0 1 0 16,0 1-1552-16,0-1-320 0,0 2-64 0,-1-2-12016 0</inkml:trace>
  <inkml:trace contextRef="#ctx0" brushRef="#br3" timeOffset="-150432.29">7910 13777 29487 0,'-1'-4'1296'0,"1"0"288"0,0 2-1264 0,1 1-320 0,2 1 0 0,-1 1 0 15,1 1-976-15,2-2-256 0,1 4-48 0,2 5-16 16,1 1-112-16,0 2 0 0,-1 5-16 0,-1 4 0 0,-2 2 1248 0,-3 5 176 16,-1 0 192-16,-1 5-32 0,-2 4 2512 0,-3-1 496 0,-1 3 96 0,-2 1 32 15,2-1-1600-15,-1 0-320 0,2-5-64 0,0-2-16 16,3-1-896-16,1-5-176 0,0-1-32 16,0-3-16-16,0 1 176 0,-1-5 32 0,0-1 16 15,-1 1 0-15,0-2-272 0,-1-3-128 0,0 0 0 0,-1-3 128 16,0-2-128-16,0-4 0 0,0-2 0 0,0 0 0 15,-1-4 432-15,1-1 0 0,2-3 0 0,-1-3 0 16,1-1-32-16,1-2 0 0,2-3 0 0,-1-3 0 16,2 0-16-16,0-7-16 0,0 0 0 0,2-3 0 15,-1 0-224-15,2-2-144 0,-1-2 192 0,-1-2-192 16,1 2 160-16,-1 0-160 0,0 1 128 0,1-3-128 16,-1 1 0-16,1 1 0 0,1 1 0 0,-1-1 0 0,2 5 128 0,-1 1-128 15,1-2 0-15,0 2 128 0,2 1 32 0,2 0 0 16,1 2 0-16,3-2 0 0,2 0-160 0,3 3 0 15,0-3 144-15,1 3-144 0,-2 2 0 0,0-1 0 16,-1 4 0-16,-1 2 0 0,0 1-176 0,-4 6 0 16,0-1 0-16,-3 4 0 0,-1 3 0 0,-3 2 0 15,1 2 0-15,-1 2 0 0,2 3 176 0,0 4-160 16,0 0 160-16,3 4-160 0,-1-2 160 0,2 3 0 16,1 4 0-16,-1 1-128 0,1-3 128 0,-1 2 0 15,-1-2 0-15,0 2 0 0,-3-1 0 0,-1-3 0 16,-3 0 0-16,-1-1 0 0,-1-2 0 0,-4 2 0 0,-3 1 0 15,-3-2 0-15,-1 1 144 0,-2-3 64 0,-2 0 16 16,-1 2 0-16,-3-2 48 0,-2-2 16 16,-1 0 0-16,-2-4 0 0,1 1-160 0,-2-5-128 0,-2-2 144 15,-3 0-144 1,2-4-272-16,-2 2-160 0,-1-2-16 0,-2-1-12672 0,1-1-2544 0</inkml:trace>
  <inkml:trace contextRef="#ctx0" brushRef="#br3" timeOffset="-143225.56">14464 9894 13823 0,'-1'-4'1216'0,"-1"2"-960"0,1-1-256 0,0 3 0 0,1 0 544 16,-1-1 64-16,0-2 16 0,-2 0 0 0,-1-2 1136 0,2 0 224 31,-1 0 64-31,2 1 0 0,0 2 720 0,2-2 160 0,0 0 16 0,2 2 16 0,1-1-944 0,-1 2-192 31,2-1-32-31,1 0-16 0,1 2-1008 0,0 0-208 16,0 0-48-16,1 0 0 0,1 0-240 0,-1 2-48 15,1 0-16-15,-1-1 0 0,1 2-16 0,-3-1-16 16,0 2 0-16,-1-1 0 0,-1-2 80 0,1 4 0 16,-2-2 16-16,-1 0 0 0,1 1 80 0,-2-1 16 15,1 3 0-15,1-3 0 0,-2 3-96 0,1 0-16 16,0 2 0-16,0 0 0 0,2 2-96 0,0 3-32 15,0 3 0-15,1 0 0 0,-1 0-128 0,1 2 0 16,1 7 0-16,2 1 0 0,-2-1 0 0,0 1 0 0,1 2 0 16,0 1 0-16,-2-1 0 0,0 1 0 0,-2-3 0 15,0 2 0-15,-1 0 192 0,-1 0 16 0,-1-5 0 16,0 1 0-16,0 2 32 0,0-2 0 0,0 5 0 16,-1-1 0-16,1-2-48 0,0 3 0 0,1-1 0 0,1 1 0 15,-1-1-64-15,0 3-128 0,3-5 176 0,0-1-176 16,-1-2 128-16,1-1-128 0,1-1 0 0,-1-2 0 15,1 1 0-15,-3-5 0 0,2-2-160 0,-2 2 160 16,1-4 0-16,-3 1 0 0,0-2 0 0,-2 1 0 16,1-1 0-16,0 0 0 0,-1 0 0 0,-2-1 0 15,0 1 0-15,-1-4 128 0,3 0 0 0,-2 0 0 16,2-2 208-16,-1 0 48 0,1-2 0 0,0 1 0 0,1-3-176 0,1 0-16 16,0 0-16-16,0 0 0 0,0 0-176 0,-1-3 192 15,1 3-192-15,0 0 192 0,-1 0-192 0,1 0 0 16,0 0 0-16,0 0 0 0,0 0 0 0,0 0 0 15,0 0 0-15,0 0 0 0,0 0 0 0,0 0 0 16,0 0 0-16,0 0 0 0,0 0 0 0,-20 3 0 16,16 0 0-16,0-3 0 0,1 3 128 0,-2-2-128 15,1 2 128-15,-1-1-128 0,0 2 176 0,-1-2-48 16,1 2-128-16,-1 0 192 0,1-2-192 0,-3 2 0 16,1 2 0-16,-2 0 0 0,0-2 0 0,-4 0 0 15,0 1 0-15,-2 1 0 0,0-3 0 0,-2 1 0 16,-3 0 0-16,-2 1-160 0,3-2 160 0,-6 4 0 0,-1-4 0 15,-2 2 0-15,-2 1 0 0,-1 2 0 0,0-4 0 16,0 2 0-16,1-1 0 0,0 1 0 0,0 1 0 0,-1 2 0 16,2-2 0-16,-2 2 0 0,-2 1 0 0,0-1 0 15,-2 1 0-15,1-3-128 0,-1 2 128 0,-1-2 0 16,-1-1-176-16,0 0 176 0,1 1-208 0,0-2 80 16,1 2 128-16,-4-1 0 0,2 0-144 0,-2 0 144 15,-3 1 0-15,-2-1 0 0,1 1 0 0,1-1 0 16,0 3 0-16,2-3 0 0,2 4 0 0,3-4 0 15,3 1 0-15,3-1 0 0,1-3 0 0,1 1 0 16,1 1 0-16,0-4-144 0,1 2 144 0,-2-1 0 0,-1 2-256 0,-2-3 48 16,2 4 16-16,1-4 0 0,-2 4 64 0,-1-1 128 15,-2 2-208-15,1-2 80 0,0 2 128 0,2-2 0 16,-1 1-144-16,4-1 144 0,3-2 0 16,-2-1-176-16,1 2 176 0,1-3-128 0,-1 0 128 0,1 0 0 15,-1 1 160-15,0-1-160 0,1 0 128 0,0 1-128 16,1 3 0-16,-2-4 0 0,2 4 0 15,-2-2 0-15,0 4 0 0,-1 0 0 0,1-1 0 0,0 2 0 16,-1 1 0-16,2-2 0 0,-2 1 0 0,1-4-128 16,1 3 128-16,-1-3-160 0,1 1 160 0,-1-1 0 15,1 0 0-15,-1-1 0 0,0 0 0 0,-1 0 176 16,1 0-176-16,0 2 192 0,-2-3-192 0,1 4 0 16,0-1 0-16,3-1 0 0,0 0 0 0,-1 3 0 0,0-2 0 15,-2 5 0-15,-1-3 0 0,0 0-176 0,4-2 176 0,1 2-128 16,0-2 128-16,0 0 0 0,0 0 0 0,-1 0 0 15,2-1 0-15,-1 0 0 0,0 1 0 0,-1 2 0 16,-2-2 0-16,1 1 144 0,-2 1-144 0,1-2 160 16,0 0-160-16,1-2 0 0,0 2 144 0,1-2-144 15,-1 2 0-15,0-2 128 0,1 0-128 0,1 0 0 16,0-2 128-16,-2 3-128 0,1-2 128 0,0 1-128 16,0 2 0-16,-2-2 0 0,-2 2 0 0,-1-1 128 15,2 0-128-15,-1 0 0 0,-1-2 0 0,-1 4 128 16,2-4-128-16,-2 3 0 0,2 1 0 0,-1-4 0 15,1 4 0-15,1-4 0 0,2 2 0 0,-2-1 0 16,2-1 0-16,-1 2 0 0,1-3 0 0,-1 0 0 0,2 2 0 16,-3-2 0-16,-1 0 192 0,-1 0-64 0,0 0 128 15,0 0 16-15,0 0 16 0,-1 0 0 0,1 0-144 0,-1 0-16 16,0-2-128-16,1 2 192 0,0 0-192 0,2 0 0 16,1 0 0-16,-2 0 0 0,1 0 0 0,-1 0 0 15,0 0 0-15,0 0 0 0,-2 0 0 0,-2-3 0 16,-2 2 0-16,-4-1 0 0,-1 2 0 0,-2-3 0 15,1 2 144-15,1-1-144 0,0 2 0 0,0-3 0 16,2 2 0-16,3 1 0 0,7 0 0 0,-3 0 0 16,-3 1 0-16,-2 2 0 0,0-1 0 0,0-2 0 15,0 1 160-15,-1 2-160 0,2-3 0 0,0 2 0 0,-1-1 0 16,0 2-192-16,0-3 192 0,1 2 0 0,1-2 0 16,1 2 0-16,1 0 0 0,-1-1 0 0,-1 2 0 15,0-1 0-15,1 0 0 0,0 0 0 0,-1-2-128 16,-2 2 128-16,1-2 0 0,0 0 0 15,0 0 0-15,2-2 0 0,1 2 0 0,0-4 0 0,3 2 0 0,-1-2 0 16,1 2 0-16,-1 0 0 0,2 0 0 0,-1-2 0 16,0 2 0-16,-1-1 0 0,-3 2 0 0,1 1 0 15,-4-2 0-15,3 2 0 0,1 0 0 0,-1 0 0 16,0 2 0-16,-3-1 0 0,0 2 0 0,0-3 0 16,2 2 0-16,1-1 0 0,2 2 0 0,2-3 0 15,1 2 0-15,1-2 0 0,1 0 0 0,-2 2 0 0,2-2 0 16,-1 0 0-16,1 2 0 0,-1-2 0 0,1 0 0 0,-2 1 0 15,1 2 0-15,-2-1 0 0,3 0 0 0,-1 0 0 16,2 2 0-16,0 1 0 0,1-2 0 0,1 1 0 16,0 0 0-16,1 1 0 0,0-2 0 0,2 1 0 15,-1-1 0-15,2 0 0 0,2 0 0 0,-1-1 0 16,1 2 0-16,0-3 0 0,3 4 0 0,0-4 0 16,1 2 128-16,3-1-128 0,1 2 0 0,1-1 128 15,0 0-128-15,2-2 0 0,2 4 208 0,0-3-64 16,0 0-16-16,1 1 0 0,-2 0-128 0,2 0 0 15,0 1 0-15,-1-1 0 0,1 0 0 0,0-1 0 16,-1 2 0-16,0 0 0 0,1-2 0 0,-2 2 0 16,1 2 0-16,-1 0 0 0,1-2 0 0,-2 2 0 15,2 0 0-15,0 0 0 0,-1 2 0 0,1 0 0 0,1 2 0 0,-1 2 0 16,1-1 128-16,0 0-128 0,0 0 192 0,0 0-64 16,1 3 0-16,0 0 0 0,1 3 0 0,-1 1 0 15,0-2-128-15,2 4 0 0,-2 2 0 0,0 5 0 16,0 3 0-16,-1 2 0 0,1 3 0 0,1 2 0 15,-2-1 0-15,0 1 0 0,1-2 0 0,-1-1 0 16,1 1 0-16,0-1 0 0,3-1 0 0,-1-3 0 16,-1 0 0-16,-1 1 160 0,2-2-160 0,0-4 160 15,0 3 96-15,-1-6 0 0,1 0 16 0,-1-3 0 16,1 1-80-16,-1-1 0 0,1-1-16 0,-1-1 0 0,1-1-176 16,-2 1 0-16,0-1 0 0,0 0 0 0,1 1 0 0,-2-1 0 15,0 2 0-15,-2 1 0 0,2-1 0 0,-1-2 0 16,0 4 0-16,-1-4 0 15,0-1 0-15,0 1 0 0,-1 0 0 0,0-2 0 0,0 1 0 0,-1-2 0 16,1 0 0-16,0-2 0 0,0-4 0 0,0-1 0 16,2 1 128-16,-2-1-128 0,1-4 0 0,1 2 160 15,-1-3-160-15,2 0 160 0,-1-1 224 0,0 2 32 16,-2-4 16-16,1 4 0 0,1-2-320 0,-3-2-112 16,-1 1 0-16,0 0 0 0,-1-3 0 0,0 2 0 15,-2-2 0-15,1-1 0 0,-2 1 0 0,1-3 0 16,-1 1 0-16,0 0 0 0,1-3 0 0,-2-1 0 15,1-2 0-15,-1-2 0 0,0 2 0 0,0-4 0 0,2 1 0 0,-2-4 0 16,1 3 0-16,-1 0 0 0,3 0 0 0,-2-3 0 16,1 3 0-16,0-2 0 0,1 2 0 0,1 1 0 15,-1 1 0-15,0 2 0 0,1 2 0 0,-2-2 0 16,1 3 0-16,0 2 0 0,-2-2 0 0,-1 2 0 16,1 0 0-16,-2-1 0 0,1 0 0 0,0 2 0 15,1 1 0-15,-3 1 0 0,3 3 0 0,1-1 0 16,2-1 0-16,2 2 0 0,2-1 0 0,1 2 0 15,-1 0 0-15,4 2 0 0,1 2 0 0,2 2 0 16,4 1 0-16,2 4 0 0,3-1 0 0,0 4 0 0,4 1 0 16,-2-2 0-16,2 3 0 0,0-1 0 15,-2-1 0-15,-1 1 0 0,-1-2 0 0,1 2 0 0,-2 1-320 16,-1 3-64-16,0-3-16 0,-1-1 0 0,-1 1 240 0,-1 0 160 16,-2-4-192-16,0-2 192 0,-1 3 0 0,0-4 0 15,1 4 0-15,2-6 0 0,1 2 0 0,0-2 0 16,1-1 128-16,1-1-128 0,1-1 0 0,0-4 0 15,2 3 0-15,-1-6 0 0,-2 1 304 0,0-2 112 16,0 0 32-16,-3-2 0 0,1 0-336 0,-1-3-112 16,0-1 0-16,-2 0 0 0,2-2 0 0,-3-4 0 15,0 4 0-15,0-7 0 0,0 2 0 0,2-2 0 16,-1-3 0-16,3 1 0 0,3-1 0 0,0 2 0 16,4-5 0-16,2 3 0 0,1-4 0 0,1 1 0 0,0 4 0 0,0 1 0 15,1-2 0-15,0 4 0 0,1-1 0 0,-2 2 0 16,1-2 0-16,-1 1 0 15,-1 2 0-15,-3-1 0 16,-1 1-1040-16,-3 2-208 0,-2-3-32 0,-11 1-23648 0</inkml:trace>
  <inkml:trace contextRef="#ctx0" brushRef="#br3" timeOffset="-142503.25">5296 13372 25791 0,'-6'2'2304'0,"2"-2"-1856"0,3 0-448 0,2 0 0 15,2-2 0-15,-2 1 0 0,0-1 0 0,-1-2 0 16,3-2-208-16,-3-3 16 0,2-1 16 0</inkml:trace>
  <inkml:trace contextRef="#ctx0" brushRef="#br3" timeOffset="-141560.43">5312 13314 27071 0,'18'-32'592'15,"-17"30"128"-15,-1 2 32 0,0 0 0 0,0 0-608 0,-1 0-144 0,-1 0 0 0,0-3 0 0,1 3 2800 0,-1-1 528 0,1 1 96 0,0 1 32 0,1-1-2272 0,0 0-448 16,0 0-96-16,0 0 0 0,0 0-80 0,0 0-16 16,0 0 0-16,0 0 0 0,0 0-304 0,0 0-64 15,0 0-16-15,0 0 0 0,0 0-160 0,0 0 160 16,0 0-160-16,0 0 160 0,0 0-160 0,0 0 0 15,11 21 0-15,-7-17 0 0,1 2 208 0,1 3 16 16,1-2 0-16,3 2 0 0,1-2 64 0,2 2 16 16,0 1 0-16,1-2 0 0,2 0 64 0,1 1 16 15,2 0 0-15,-2 0 0 0,0 1-384 0,-1-3 128 16,1 3-128-16,-1-1 0 0,0 0 0 0,1-3 0 16,0 0 0-16,2-1 0 0,1 0 128 0,-1 1-128 15,1-2 160-15,-1-1-160 0,-2 1 256 0,4 2-32 0,3 3-16 16,0 0 0-1,4 1-16-15,-2-1 0 0,-2 4 0 0,-1-1 0 0,-4-2-48 0,2 2-16 0,3 1 0 0,-1-3 0 16,-2 0-128-16,-2-2 0 0,-3 2 0 0,-1-4 0 16,-3 0 0-16,-2 1 0 0,0-1 0 0,-1 1 0 15,-2-1 0-15,-1 3 0 0,-1-3 0 0,3 4 0 32,-2-4 0-32,-1 4 128 0,0-2-128 0,0 0 0 15,1-1 144-15,-1-1-144 0,0-3 160 0,1 0-160 16,-1 1 208-16,1-2-48 0,-1-1-16 0,0 2 0 15,0-3 80-15,0 0 16 0,0 0 0 0,0-3 0 0,1 2-48 16,-1 1 0-16,2-2 0 0,1-2 0 0,-2 4-192 16,0-4 0-16,3 2 128 0,-2 2-128 0,0 0 0 15,0 0 0-15,-1 0 0 0,0 0 0 0,-1 0 0 0,0 2 0 16,0-1 0-16,0 2 0 0,-1-2 0 0,-1 2 0 16,1-1 0-16,1-2 0 0,0 4 0 0,0-4 0 15,1 2 0-15,0-2 0 0,2-2 0 0,-1 2 0 16,2-3 0-16,-1 0 0 0,1-1 0 0,0 0 128 15,0-2-128-15,0 1 0 0,-1-1 240 0,0 0-48 16,0 1-16-16,-2-4 0 0,1 5-176 0,-2-2 0 16,1 4 0-16,-2-2 0 0,0 2 0 0,-2 0 0 15,0 2 0-15,-1 0 0 0,-1 0 0 0,0 0 0 16,0 0 0-16,-1 0 0 0,1 0 0 0,-3-2 0 0,2-2 0 16,-2-1 0-16,1 1 160 0,1-2 48 0,-2-1 16 0,-1-2 0 15,2-1 160-15,-1-2 16 0,0 0 16 0,-1-5 0 16,0 1-96-16,-1 0 0 0,-2-6-16 0,0 1 0 15,-2-1-304-15,0 2 160 0,-1 1-160 0,-1 1 128 16,-1 2-128-16,0 0 192 0,-2 6-192 0,-1 1 192 16,0 1-192-16,0 1-176 0,1 4 48 0,-1-1 0 15,1 4 128-15,3-3-160 0,0 2 160 0,2 1-160 16,3-2 160-16,1-1 0 0,3 2 0 0,-1-1-128 16,3-1 128-16,3 2 0 0,0 1 0 0,2 0-128 15,3 1-96-15,0 2-16 0,2-3 0 0,1 2 0 16,2 4-96-16,-1-2-32 0,0 2 0 0,1 2 0 15,-1 0 112-15,-1 2 0 0,-1 2 16 0,-1-2 0 0,0 5-48 0,-2-2-16 16,-1-1 0-16,0 4 0 0,-1 0 160 0,1 3 144 16,1-3-208-16,-2 1 80 0,1 0 128 0,-1-1 0 15,-2-6 0-15,4 3 0 0,-1-1 0 0,2 2 0 16,1 0 0-16,0 0 0 0,-1-2 0 0,2-2 0 16,-1 3 0-16,-2-1 0 0,2 0 0 0,-3-2 0 15,0 3 0-15,-1-1 0 0,-1 0 0 0,-2 0 0 16,0 0 0-16,-2 0 0 0,0 1 0 0,-2-1 0 15,0 0 0-15,-3-2 176 0,-1 3 80 0,-2-1 0 16,0 0 16-16,-2 0 0 0,-2 0 208 0,-2 0 32 16,0-2 16-16,1 0 0 0,-3 1-64 0,0-1-16 0,-3 2 0 15,1-2 0-15,0-1-192 0,1-2-32 16,1 0-16-16,-4-1 0 16,-5 0-752-16,-8 4-160 0</inkml:trace>
  <inkml:trace contextRef="#ctx0" brushRef="#br3" timeOffset="-134470.98">8582 13918 10127 0,'-10'1'896'0,"2"-1"-704"0,3 0-192 0,3 0 0 16,1-1-1008-1,-3 1-224-15,-3 0-48 0,-6 0-16 0,0-3 2336 0,-2 3 480 0,2 0 80 0,4 0 32 0,1-2 240 0,3 2 48 16,3 0 16-16,-1 0 0 16,3 0 304-16,3 0 64 0,0 2 16 0,2-2 0 15,2 0-912-15,-1 3-176 0,2-3-32 0,1 0-16 0,2 0-112 16,1 1-32-16,3-1 0 0,0 0 0 0,1 0 48 0,-2 0 0 15,-3 0 0-15,4 0 0 16,5 0-432-16,4-1-80 16,4 1 0-16,-1-3-16 0,0 3-288 0,-1-3-48 0,2 0-16 15,2 2 0-15,1 0-208 0,0 1 0 0,2 0 0 0,1 2 0 0,0 1 208 0,2 0-48 16,1 1-16-16,-1-2 0 0,-6 1-144 0,2-2 0 16,1 2 144-16,2-3-144 0,0-3 0 0,-2 2 0 0,0 1 0 15,1-3 0-15,2 3 0 0,-2 0 128 0,0 0-128 0,-2 0 0 16,1 3 304-16,-1-3-16 0,0 0 0 0,1-5 0 15,0 4 32-15,2-5 16 16,-1-1 0-16,-2 4 0 0,-2-4-144 0,3 3-48 0,4 0 0 0,3-4 0 16,-2 6-144-16,1-2 0 0,-2 4 0 0,-3-2 128 15,0 2-128-15,-2 0 0 0,-1 0-192 0,-3-3 192 16,1 2 0-16,-1-4 0 0,2 4 0 0,-3-4 0 16,0 4 0-16,1-4 0 0,1 0 0 0,1 2 0 15,0-3 0-15,0 2 128 0,4-1-128 0,0-1 0 16,0 1 128-16,2-3-128 0,0 1 0 0,1-2 128 15,0 2 0-15,1-2 0 0,3 2 0 0,1-3 0 16,0 4-128-16,-2 0 128 0,-1 0-128 0,-1 2 128 0,1-1-128 16,-5 2 0-16,-1-1 0 0,-5 1 0 0,0 0 0 0,0-2 0 15,-1 3 0-15,-1-1 0 0,0 0 0 0,1 0 0 16,0 0 0-16,2-1 0 0,-2 2 128 0,0-2-128 16,3 2 128-16,-2-2-128 15,-1 0 240-15,3 2-48 0,0-2 0 0,1 2 0 0,1-2-192 0,-3-1 0 16,2 4 0-16,-2-4 0 0,-2 4 0 0,-1 1 0 15,-1-4 0-15,-2 4 0 0,1 0 0 0,-4 0 0 16,-4 0 0-16,0 0 0 0,-3 0 0 0,1 0 0 16,-1 0 0-16,2 0 0 0,0-3 0 0,0 3 0 15,2-3 0-15,4-2 0 0,3 1 256 0,-1-2 0 16,3 2 0-16,1-2 0 0,2 0-128 0,-1 2-128 0,2-1 176 0,-2 1-176 16,1 2 0-16,-2 1 0 0,0-3 0 0,-3 4 0 15,-3-3-320-15,-4 0 16 0,-2 3 16 16,-4-3 0-16,-1 1 128 0,-3 1 32 0,-2-2 0 15,-2 3 0-15,-2-2 128 0,-1 0 176 0,-1 0-48 0,0-1 0 16,1 0 320-16,-2-1 48 0,5 0 16 0,-2-2 0 16,3-2-224-16,0 0-32 15,2-1-16-15,0-4 0 0,3 0 16 0,0 1 16 0,1-3 0 0,-1 3 0 16,-2 1-128-16,2-2-16 0,-2 2-128 0,0 0 192 16,-2 0-192-16,-3 4-160 0,-1-3 32 0,-1 4 0 15,-1-3 128-15,-3 5 0 0,-1-2 0 0,-1 0 0 0,-1 0 0 16,-2-2 0-16,0 3 0 0,0 2 0 0,-3-1 0 0,1-2 0 15,-1 3 0-15,0-1 0 16,-1 4 0-16,1-2 0 0,1 1 0 0,1-2 0 0,1 3 0 0,1 0-192 16,1 0 64-16,0-2 0 0,2 2 128 0,0 0 0 15,1 2 0-15,2-2 0 0,-1 3-240 0,2-2-16 16,1 1 0-16,1 2 0 0,1-1 64 0,1 3 0 16,2-2 0-16,1 2 0 0,2 0 48 0,-1 0 16 15,2 0 0-15,0 0 0 0,-1 1-80 0,1 0-16 16,0 2 0-16,-2-3 0 0,-1 4 0 0,0-4 0 15,1 4 0-15,-2-4 0 0,-1 0 224 0,0 2 0 16,0-2 0-16,0 0-144 0,-1 3 144 0,2-3 176 16,0 0-48-16,0 4 0 0,0 0 0 0,2 0 0 0,0 1 0 15,0 2 0-15,2 4 0 0,-1 1-128 0,2 1 192 0,-2 0-64 16,-2 0-128-16,-1 1 0 0,-1 2 0 0,-4 3-176 16,-3-1 176-16,-3 1 0 15,-3 1 0-15,-3-1 0 0,-2-3 0 0,-3 2 0 0,-3 0 160 0,-3 5-160 16,-6-3 320-16,-3 5-16 0,-1-3-16 0,-6 1 0 15,-3-1-160-15,-6-3-128 0,-4-2 144 0,-12-5-21904 16</inkml:trace>
  <inkml:trace contextRef="#ctx0" brushRef="#br3" timeOffset="-133339.06">9581 13008 30399 0,'-6'0'2704'0,"1"1"-2160"0,1 0-544 0,3-1 0 16,1 0 2080-16,0 0 304 0,-3 1 64 0,0 2 16 16,-1 0-1632-16,3 4-320 0,3-1-64 0,5 3 0 15,2 4-320-15,2-3-128 0,3 5 128 0,2-2-128 0,1 4 0 0,-1 1 0 16,2 1 0-16,-4 3 0 0,-1-2-192 0,-4 2-80 15,-2 1-16-15,-3 0 0 16,-3-1-368-16,-1-2-80 0,-3-2-16 0,-2 1 0 16,-1-3-1104-16,-1-3-240 0</inkml:trace>
  <inkml:trace contextRef="#ctx0" brushRef="#br3" timeOffset="-133119.46">9707 12650 41471 0,'-4'-5'1840'0,"2"4"368"0,-1 1-1760 0,2-2-448 0,1 2 0 0,0 2 0 15,0-1 192-15,-1 1-64 0,0 1 0 0,-2 1 0 31,2-2-656-31,0 2-144 0,1 0-32 0,1 1-17216 0</inkml:trace>
  <inkml:trace contextRef="#ctx0" brushRef="#br3" timeOffset="-132397.48">10168 13039 12895 0,'-5'9'1152'0,"-1"-2"-928"16,1-1-224-16,1-1 0 16,2-3 6640-16,2 1 1280 0,-1-2 256 0,-2 4 48 0,1 1-6560 0,-2 0-1296 15,0 4-368-15,3-4 128 16,1-2-512-16,3-2-80 0,-1 2-32 0,2-4 0 15,-1 3-848-15,1-3-160 0,1-3-32 0,-2 3-16 16,-1-4-688-16,1 4-128 0,-2-2-16 0,-1 0-16 0,0 0 2400 0,-1-3 544 0,-1 2 80 0,1-1 16 16,1-2 1728-16,-1 0 336 0,0-3 80 0,-1-1 16 15,2 0-1520-15,0-3-320 0,2 0-48 0,0 1-16 16,2-4-512-16,2-3-96 0,1 3-32 0,2-2 0 16,2 1-256-16,3-1-224 0,1 4 32 0,1 2 16 31,0 3-208-31,-1-1-64 0,2 4 0 0,-2 0 0 0,0 0 256 0,-2 0 64 0,0 2 0 0,-1 1 0 15,-2 3 128-15,0 0 176 0,-3 3-48 0,1 1 0 16,-4 2 0-16,1 2 0 0,-1 0 0 0,-3 1 0 0,-1 0 0 16,0 0 0-16,-1 1 0 0,0-4 0 0,0 2 0 15,1-2 0-15,1-1 0 0,0-2 0 0,2-1-128 16,-1 0 0-16,3-2-160 0,1 0 160 0,0-4 0 16,1 1 0-16,-1-3 0 0,-1-1 0 0,1 1 0 0,-1-4 0 15,0 4 0-15,-3-3 0 0,1 1 0 0,-3 0 0 16,0 2 0-16,-2 0 0 15,2-3 0-15,-1 2 0 0,0 1 0 0,-1-3 0 0,0 5 0 0,2-2 0 16,0 2 0-16,2-2 0 0,0 3 0 0,3-4 0 16,0 5 0-16,2-1 0 0,2 2 128 0,1-2-128 15,0 0 0-15,2-1 0 0,-1-1 0 0,2 2 160 16,-2-1-160-16,0 2 128 0,-1-2-128 0,-2 4 0 16,1 1 0-16,-3 4 0 0,2 1 0 0,-2 0 0 0,0 4 0 15,0-2 0-15,-1 3 0 0,0 2 0 0,1 0 0 0,-1 3 128 16,0-4 96-16,1 2 16 0,1-2 0 0,0 1 0 15,-1-1 128-15,0-3 16 0,2 0 16 0,-2-1 0 16,3 1-160-16,-1-3-48 0,1 0 0 0,1 0 0 16,-2-2-192-16,0 2-192 0,-1-4 48 0,-1 2 0 31,-1-1-528-31,-2 0-96 0,-1 1-32 0,-2 0 0 16,-1 1-800-16,-1 1-144 0,-3 0-48 0,-3 1-9664 0,1 2-1920 0</inkml:trace>
  <inkml:trace contextRef="#ctx0" brushRef="#br3" timeOffset="-131706.56">11167 12796 31327 0,'-2'-2'1392'0,"-2"0"272"0,0 0-1328 0,3-2-336 16,1 2 0-16,0 1 0 0,-1-2 512 0,0-3 48 0,-2-3 0 0,1-2 0 31,-2-4-896-31,-1-1-176 0,1 4-48 0,-2-1 0 16,1 0-384-16,-2 2-80 0,1 3 0 0,-3 2-16 0,0 0 880 0,-1 3 160 0,1 6 0 0,-4-1 128 15,1 2 960-15,-2 5 208 0,-1 2 48 0,-1 1 0 16,-1 4-16-16,0 2 0 15,1-1 0-15,1 2 0 0,4-3-592 0,1 0-112 0,2-2-32 0,3-1 0 16,3-1-272-16,2-2-48 0,1 0-16 0,3-1 0 16,0-3-256-16,1 1 0 0,1-3 0 0,1-2 0 31,1 1-320-31,0-3-112 0,2 0-16 0,1-5-16 0,2 4-64 0,-2-5-16 16,1 2 0-16,0-5 0 0,1 3 256 0,-1-3 48 0,1 2 16 0,-2-3 0 15,0 4 224-15,0-4 0 0,-1 1 0 0,1-1 0 0,-1 1 448 0,1-4-32 16,-2 1 0-16,-2-1 0 0,0 1-32 0,0-2-16 15,-1 2 0-15,-1 0 0 0,0-3-48 0,-3 1-16 16,2 2 0-16,-3-2 0 0,0-1-80 0,-1 2-16 16,0-2 0-16,-1 3 0 0,-1 2-208 0,-1 4 0 15,-1-1 0-15,1 5 0 0,-1 1 0 0,-1 2-208 16,1 4 64-16,-1 1 16 16,-1 0 128-16,0 5-128 0,0 2 128 0,1 2-128 0,0 3 128 0,1-2 0 15,1 3 0-15,0 1 0 0,2 2 0 0,0-1 0 16,2 2 0-16,-1 0 0 0,1-2 0 0,2 1 0 15,-1 0 0-15,2-2 0 0,-1-2 0 0,1 1 0 16,1-3 0-16,0 3 0 0,0-1 0 0,-2-2 0 0,-1-2 0 16,0 1 0-16,0 1 160 0,-2 0-32 15,-2 0-128-15,0-4 192 0,0 1 32 0,-1-1 0 0,1-2 0 0,-2-3 0 16,1 2-32-16,-2 0-16 0,2-2 0 0,-3 2 0 16,-1-3-176-16,1 0 0 0,-1 2 0 0,-3-2 0 15,0 0 0-15,-2 0-224 0,-1 4 32 0,-2-4 0 31,-1 0-448-31,-2 0-64 0,-4 1-32 0,-2 0 0 0,-1-1-864 16,-2 0-192-16,-1 1-16 0,-2-1-13616 16</inkml:trace>
  <inkml:trace contextRef="#ctx0" brushRef="#br3" timeOffset="-130465.83">9571 12049 23039 0,'-3'-2'2048'0,"1"2"-1648"0,1 0-400 0,-1 0 0 16,1 0 784-16,-1 0 80 0,-1 0 16 0,-4 0 0 15,-2 0-656-15,-3 0-224 0,-1 0 144 0,0 0-144 31,-1 3-352-31,1 2-160 0,0 0-16 0,0 4-16 16,2 0-80-16,-2-3-16 0,2 4 0 0,0 0 0 0,0-2 1008 0,0 3 192 0,0 1 32 0,-1-1 16 16,1 1 16-16,3-1 0 0,0 0 0 0,2-2 0 15,2-2-320-15,3 0-64 0,2-2-16 0,4-2 0 16,1 0 224-16,2 0 32 0,2 0 16 0,1 1 0 16,0-1-192-16,3 0-48 0,0 0 0 0,1 0 0 15,3 1 128-15,0-1 32 0,2 2 0 0,0-1 0 0,0 2-416 0,-1-2 0 16,0-2-192-16,-3 2 192 15,-2-1-1152-15,-2 0-96 0,-3 0-32 0,-1 0 0 16,-2 1 416-16,-1 0 80 0,-1 2 16 16,-1-1 0-16,0 1 1072 0,1-1 208 0,-2 1 64 0,2 1 0 0,0 1 512 0,-2-2 128 15,2 2 0-15,-3 0 16 0,1-1-720 0,-4 0-128 16,2 2-48-16,-2-3 0 0,-1 3-336 0,-2-2 0 16,0 2 0-16,-2 0 0 0,0 1-144 0,-1 3-48 15,-2-1-16-15,0 0 0 16,1 2-352-16,-1 1-64 0,-2 1-16 0,1 0 0 15,-1 0-64-15,0 0-32 0,-1 0 0 0,1-3 0 0,0-1 560 0,-1-3 176 16,1-3 0-16,-1-2 0 0,0-2-224 0,-1-3 64 0</inkml:trace>
  <inkml:trace contextRef="#ctx0" brushRef="#br3" timeOffset="-129256.86">10021 12151 6447 0,'-1'-3'576'0,"0"-1"-576"0,-1 1 0 0,2 0 0 16,0 3 2320-16,-1-3 368 0,0-2 64 0,-2-3 0 16,1-2-1392-16,-3-1-272 0,-1 1-64 0,0 0-16 15,-1 4-128-15,1 0-32 0,1 2 0 0,2-1 0 16,-1 4-704-16,3-1-144 0,1 0 0 0,0 2 0 15,2 0 560-15,1 0 144 0,-1 4 48 0,3-3 0 16,-1 4 768-16,1-1 144 16,1 2 48-16,-1 0 0 0,0 2-240 0,1 0-32 0,-1 5-16 0,0-3 0 15,-2 5-576-15,1-2-112 0,-1 3-32 0,-2 3 0 16,-1-1-464-16,-1 1-112 0,-2 1 0 0,1-4-128 16,-2 0 0-16,0-1 0 0,1-3 0 0,-1-2 0 15,0 0 0-15,2-4 160 0,0-2-160 0,1 1 128 0,1-4 64 16,0 1 16-16,1-2 0 0,-1-2 0 0,2 1-208 15,-1-2 128-15,1-1-128 0,1-2 0 0,1 0 128 0,-2 0-128 16,1-4 0-16,-1-2 0 0,0-1 128 0,1-2-128 16,-1-1 0-16,0-1 0 0,-1 2 144 0,1-1-144 15,1 4 128-15,-1-1-128 0,2 6 0 0,-1 2 0 16,0 1 0-16,1 4 0 0,1 0 0 0,0-2 0 16,1 2 0-16,1-1-176 0,3 1 176 0,0-5-160 15,1 0 160-15,0 2-160 16,1-3 16-16,-3 2 0 0,-1-1 0 0,-1 2 0 0,-2-1 144 0,0 0 0 15,-2 2 0-15,-1-2 0 0,-1 4 0 0,1 0 0 16,-2 0 0-16,0 0 128 0,0 0-128 0,0 1 192 0,-2 4-64 0,2-1 0 16,0-4-128-16,0 0 0 0,0 26 0 15,2-14 0-15,0-3 0 0,1 2 0 0,0-2 0 16,1-3 0-16,1 0 0 0,1-3-160 16,0 0 160-16,0-3 0 0,1-2 0 0,1-2 0 0,2 0 128 0,0-2-128 15,1-2 272-15,0-1-32 0,2-2-16 0,-2 0 0 16,0 0-96-16,0-2-128 0,1 1 176 0,1-4-176 15,-2 1 0-15,1 1-176 0,-1-1 0 0,1 3 0 16,-1 2-336 0,-1 3-80-16,-2 2-16 0,1 4 0 0,-2 4-16 0,1 3 0 15,-1 2 0-15,-1 3 0 0,2 3 624 0,-1 2 336 0,-1 0-32 0,1-1-16 16,0 1 320-16,-1-1 64 0,0-2 16 0,1-3 0 0,-1 1-352 16,-1-1-64-16,0 0-16 0,0-4 0 0,0 0-96 0,-2 1-32 15,2-1 0-15,-1-3 0 0,0 4-288 0,-1-5-64 16,2 5-16-16,-1 0-12048 15,1 1-2432-15</inkml:trace>
  <inkml:trace contextRef="#ctx0" brushRef="#br3" timeOffset="-128675.7">10948 12088 24879 0,'-2'-4'2208'0,"1"4"-1760"0,-1 0-448 0,1 0 0 16,1 0 1232-16,-1 0 176 0,-1-3 16 0,-3 3 16 31,-2-2-2336-31,0 1-480 0,-3-2-96 0,0-1 0 0,-1 2 624 15,1-4 128-15,0 2 16 0,0 0 16 0,1-1 832 0,0 2 176 0,0 3 16 0,1 0 16 16,0 2 752-16,-1 2 160 16,2 2 16-16,-2 4 16 0,1 0-112 0,-2 5-32 0,1 1 0 0,1 2 0 0,0 2-816 0,1 2-160 15,2-1-48-15,0-1 0 16,4 2-128-16,1-3 160 0,2-5-160 0,2-3 160 16,1-1 192-16,1-4 32 0,3 0 16 0,-1-5 0 0,2 2-192 0,1-6-32 15,0 2-16-15,2-1 0 0,-1-2-160 0,0-2 128 16,0-1-128-16,-1 1 128 0,1 0-288 0,-2 0-64 15,0-3-16-15,-2 2 0 16,1-3-224-16,-3 1-48 0,1 2-16 0,-3-2 0 0,0 1 736 0,-1 0 160 16,-1-2 16-16,-1 2 16 0,1-2 544 0,-2-3 96 15,0 1 32-15,0 0 0 0,-2 2-480 0,1 2-80 16,-1 0-32-16,-1-1 0 0,2 3-144 0,0 1-16 16,-1 0-16-16,2 4 0 0,0-2-176 0,0 3-128 0,0 0 144 0,0 0-144 15,0 3 0-15,2 0 128 0,-1 1-128 0,0 2 0 16,2 0 192-16,-1 3-16 0,2 1 0 15,1 0 0-15,0 0-176 0,0 2 0 0,2 1 0 0,0-5 128 16,2 3-128-16,1-2 0 16,0 0 0-16,1-2 0 0,0-1 0 0,2-2 0 0,0 1 0 0,0-4 0 31,0 3-480-31,-2-3-32 0,0 0 0 0,-1-1 0 0,-2 0-1312 16,-2-1-272-16</inkml:trace>
  <inkml:trace contextRef="#ctx0" brushRef="#br3" timeOffset="-128377.16">11187 11671 38703 0,'-1'2'1712'0,"0"2"352"0,-1 0-1648 0,2 2-416 0,0 0 0 0,0 0 0 0,0 3 400 0,2 3 0 16,-1 11 0-16,1 3 0 0,3 4-400 0,1-1 0 16,2-1 128-16,1-2-128 0,0-3 0 0,1-5 0 15,0 1 0-15,1-3 0 0,-1-4-144 0,0 2-64 0,0 1-16 0,-3-2 0 16,0-1 96-16,-2 5 128 16,-1-3-208-16,-1 0 80 0,-2 1 128 0,-1 1-208 0,0 0 80 0,-2 3 128 31,-1-6-896-31,2 2-64 0,-1-4-16 0,0 0-15216 0</inkml:trace>
  <inkml:trace contextRef="#ctx0" brushRef="#br3" timeOffset="-128172.68">11441 11675 37775 0,'3'8'1664'16,"0"-4"368"-16,-1 1-1632 0,1 0-400 0,0 0 0 0,0-2 0 0,1 4 896 0,3 1 80 16,4 8 32-16,3 4 0 0,3 6-496 0,-1 1-80 15,-1 3-32-15,-3 1 0 0,-2 4 48 0,-1-5 0 16,-4 5 0-16,-1-3 0 0,-2 3-448 0,-2 3-144 16,-2-1 0-16,-1 8-19488 0</inkml:trace>
  <inkml:trace contextRef="#ctx0" brushRef="#br0" timeOffset="-38830.92">12187 15540 39615 0,'2'-4'3520'0,"-2"-1"-2816"0,0 4-560 0,1 1-144 16,-1 0 368-16,1-2 32 0,2 1 16 0,2-2 0 15,1-1-544-15,1 2-128 0,2 4 0 0,-1 2-16 32,-3 3-496-32,0 8-80 0,-2 5-32 0,-1 5 0 0,-2 1 432 0,2 7 64 0,-1 6 32 0,-1 5 0 15,2 3 912-15,1 6 176 0,0 4 32 0,1 4 16 16,1-1-208-16,1 10-64 0,0 5 0 0,2-6 0 16,-1-7-368-16,1-9-144 0,0-6 0 0,0-10 144 15,-2-7 80-15,0 1 16 0,2 1 0 0,-3-1 0 0,1-1 192 16,-3-3 32-16,2-4 16 0,-1 1 0 0,0-4-208 0,0-2-32 15,-1-1-16-15,1-2 0 0,-2-2-224 0,2-1 0 16,-1-2 0-16,0-1 0 0,0-2 0 0,0-1 0 16,0 0 0-16,1-2 0 0,-2 0 0 0,-1 1 0 15,2-2 0-15,-2 0 0 0,0 1 128 0,2-2-128 16,1-1 0-16,-2 2 144 0,0 1-144 0,2-1 0 16,0 0 0-16,0-1 0 15,-2 2 256-15,3-2 0 0,0-2 16 0,1 0 0 0,3 0-64 0,2-2-16 16,4-1 0-16,1 0 0 0,5 0 112 0,1 0 16 15,3-1 0-15,2 0 0 0,3-1-320 0,1 1 160 16,0 1-160-16,2 0 128 0,-2 0-128 0,1 3 0 16,3 0 0-16,-1 0 0 0,1 3 0 0,2 0 0 0,3 3 128 15,0 0-128-15,5 0 0 0,2 2 0 0,2 0 0 16,1 0 0-16,3-2 0 0,3-2 0 0,4 1 0 16,4-2 0-16,4 4 0 0,5-1 0 0,4 0 0 0,1-2 0 15,-1-2 0-15,1 2 0 0,1-2 0 0,-1 2 0 16,-3 2 0-16,-4-3-320 0,-7-2 48 0,-2-2 16 15,-2 1 96-15,-3-3 32 0,-2 1 0 0,-4 0 0 16,1 2 128-16,-3-2-128 0,-2 0 128 0,-3-2-128 16,2 0 128-16,-3-2 128 15,0 2-128-15,2-2 176 0,-1 4-176 0,0-1 192 0,-1 6-192 0,-3-1 192 16,-2 2-192-16,-1-2 0 0,0 3 0 0,-1 0 0 0,-1-1 0 16,-2 0 0-16,0 0-192 0,-3 3 192 0,-3-2-144 15,-2 0 144-15,-4 1 0 0,-4 0 0 16,-1 0-240-16,-2-1 64 0,-4 0 16 0,-1-1 0 0,-1-4 160 0,-2 2 224 15,1-2-48-15,-2 0-16 16,-1-2 176-16,1-1 48 0,0 2 0 0,-1-2 0 0,0-3 48 0,2 3 16 16,-1-4 0-16,0-1 0 0,0 0-240 0,1-4-32 15,0 0-16-15,2-2 0 0,-1-3-16 0,0-1 0 16,0-3 0-16,-1-1 0 0,0-1-144 0,-1-5 0 16,0-3 144-16,-1-1-144 0,-2 0 176 0,1-2-48 15,-2-5 0-15,-1 1 0 0,0-5 64 0,-3-2 0 16,1 1 0-16,-1-1 0 0,1-2-192 0,-1-4 160 15,2 1-160-15,1 0 160 0,0 4-160 0,1-4 0 0,1-6 0 16,0 3 0-16,-1 5 0 0,1 3 0 0,-1 4 0 16,0 3 0-16,-1 6-320 0,-1-3-32 0,0 4-16 0,-3 3 0 15,0 2 16-15,-1 4 0 0,0-1 0 0,-1 1 0 16,-1 4 96-16,0-1 32 0,-1-1 0 0,-1 2 0 16,-2-1 224-16,0-3 0 15,0 3 0-15,1 3 0 0,1 0 0 0,3 1 0 0,1 2 0 0,1-2 0 16,3 1 0-16,0 2 0 0,2 0 0 0,0-1 0 15,1 1 0-15,0 1 0 0,1-2 0 0,-3 2 0 16,1 4 0-16,-1-2-192 0,0 3 192 0,-1 2-192 16,-2 2 192-16,1 1-176 0,-3 2 176 0,1 1-160 0,-2 1 160 15,0 3 0-15,-1-2 0 0,0 2 0 0,1 0 0 16,-2 1-288-16,1 0 48 0,1-2 16 0,0 1 224 0,2-5 0 16,1 1 0-16,1-2 0 0,1 0 0 0,1 0 0 15,-1 0 192-15,-1-3-192 0,1 3 240 0,0-5-64 16,0 4-16-16,-2-4 0 0,-1 3-160 0,-1-3 0 15,0 2 0-15,-1 0 0 0,0 0 0 0,-3-1 0 16,0 4 0-16,-4-3 0 0,-2 2 0 0,-4 2 0 16,-2 2 0-16,-4-3 0 15,0 4 0-15,-1-2 0 0,-1-1 0 0,-3 2 0 0,1-3 0 0,-4 2-144 16,3-2 144-16,-4 0-208 0,-1 0 208 0,-3-2 0 16,-4 2 0-16,-4 0 0 0,-2 2 160 0,-4-1-160 15,-2 4 128-15,-4-1-128 0,-3-1 0 0,-3-2 0 0,-1 1 0 16,-1-2 0-16,-2 4 0 0,0 0 0 0,0 2 0 0,0-1 0 15,0-1 0-15,-3-2 0 16,-1 2 0-16,-4 3 0 0,-5 4 0 0,-1-1 0 0,0 3 0 0,-2-4 0 16,6 1 0-16,-2 3 0 0,-3 0-224 0,5-2 80 15,4-1-96-15,6-2-16 0,5 0 0 0,-3-1 0 16,-2-1 256-16,2 0 0 0,3 0 0 0,3 0 0 16,4-2 0-16,4-2 160 0,3-2-32 0,2 0 0 15,1 0-128-15,0-2 0 0,2 2 0 0,3-2 0 16,3 0 0-16,3 0 192 0,5-2-32 0,4-2 0 15,4 0-160-15,2 0 0 0,3 2 0 0,1-2 0 16,1-1 0-16,3 1-176 0,1 0 48 0,1 2 0 16,4-2-336-16,-1 3-64 0,5 0-16 15,2-1-19776-15</inkml:trace>
  <inkml:trace contextRef="#ctx0" brushRef="#br0" timeOffset="-34782.11">9866 13976 32255 0,'-3'-6'2864'0,"-1"2"-2288"15,2 0-576-15,0 1 0 0,2 3 192 0,-1-3-192 0,-1-3 192 0,-2-4-192 16,-1 0 0-16,-1-2 0 0,2 2 0 0,0 4-192 31,3 3-448-31,-1 1-96 0,0 4-16 0,0 2 0 0,1 5 320 0,-1-2 64 0,1 4 16 0,1 3 0 16,0 4 352-16,1 1 0 0,1-3 0 0,0-4 0 15,1 4 1072-15,2 0 128 0,1 0 16 0,1 3 16 16,1-3 144-16,-1 0 32 0,2-1 0 0,-2-1 0 16,2 0-576-16,-2 0-96 0,2 1-32 0,-1 1 0 15,1 4-560-15,-1 1-144 0,0 5 0 0,-2 2 0 16,1 3 0-16,-4 5 0 0,2 8 0 0,-4 6 0 15,-1 1 0-15,-2 7 0 0,0 4 0 0,-5-6 0 0,4-1 0 0,-2-11 0 16,2-7 0-16,1-1 0 0,1-2 160 0,-1 2 96 16,2 1 32-16,-1 1 0 0,1 0 80 0,0-1 16 15,0-2 0-15,-1-2 0 0,1 2-240 0,-1 0-144 16,-1-2 192-16,0 2-192 0,-1-3 128 0,0 3-128 16,-1 0 0-16,-2 5 0 0,0-2 0 0,-2 1 0 15,1-1 0-15,-2-3 0 0,0-3 0 0,1-1 0 16,-1-3 0-16,0-2 0 0,0 1 208 0,0-4-64 15,0-1-16-15,1-4 0 0,0 0 64 0,2-4 0 16,1-1 0-16,0-3 0 0,3 0-192 0,-1-2 192 16,2-2-192-16,0-2 192 0,1 0-192 0,0 1 128 15,1-1-128-15,0 2 128 0,0-3-128 0,1 1 0 0,-1 1 0 0,-1 1 128 16,0 2-128-16,-1 0 0 0,-2 5 0 0,1 3 0 16,-1-5 0-16,0 4 0 0,-2 3 0 0,-2-2 0 15,1 3 0-15,0-3 0 0,0 0-176 0,1-6 176 16,1 0 0-16,0-1-160 0,2-3 160 0,0 0 0 15,0-2 0-15,2-2 272 0,2-2-16 0,-2 0-16 16,0 0-80-16,0 0-16 0,1-2 0 0,1 2 0 16,-1 0 48-16,1 0 0 0,-1 0 0 0,-1 0 0 15,0 0-192-15,0 0 0 0,0 0 0 0,0 0 128 16,0 0-128-16,9 21 0 0,-8-18 0 0,1 1 0 16,0-1 0-16,1 0 0 0,1 0 0 0,2-2 0 15,0 1 0-15,4-2 0 0,3 0 0 0,-1 0 0 16,3 3 160-16,1-3 0 0,4 4 0 0,2-2 0 0,3 2-160 0,1-1 0 15,2 1 0-15,2 1 0 0,1 1 0 0,-2-2 0 16,1-1 0-16,-3-2 0 0,0 1-128 0,-2-1 128 16,0-1 0-16,0-1 0 0,1 1 0 0,1-3 0 15,0 0 0-15,4-1 0 0,2 2 0 0,1-2 0 16,0-1 0-16,3 1 0 0,3 1 0 0,2-3 0 16,0 2 0-16,1-1 0 0,-1 4 0 0,-1 2 0 15,0 1 0-15,-1 5 0 0,-1-1 0 0,-1 1 0 16,0 4 128-16,-4-1-128 0,-2 0 0 0,-2 0 0 15,-2 2 0-15,-2-2 0 0,-2 1 0 0,-2-3 0 0,-1-6 0 16,-1 0 0-16,0-2 0 0,1-2 0 0,0-4 0 0,2 0 0 16,3 0 128-16,1-4 32 0,3 0 16 0,2 1 0 15,0-1-48-15,2-2 0 0,2 2 0 0,-2 1 0 16,0 0-128-16,-5 2 0 0,-1-1 0 0,-5 4 0 16,-2 0 0-16,-2 1 0 0,-5 3 0 0,-1 0 0 15,-3 1 0-15,-2 1 0 0,0 0 0 0,-3 0 0 16,0-2-160-16,-3 3 160 0,1-3 0 0,-1-3-144 15,1 3 144-15,-1-2 224 0,1 0-48 0,1-1-16 16,3-4-160-16,0 1 0 0,3-2 144 0,0-2-144 16,2 0 0-16,-1 1 0 0,0-1 0 0,2 0 128 15,-1-1-128-15,1 0 0 0,-2 5-128 0,-3-3 128 0,0 6 0 0,-3-1-128 16,-2 1 128-16,-1 3 0 0,-1 0-128 0,-2 0 128 16,-1 0-128-16,0 3 128 0,0-2 0 0,-5 2-160 15,1-2 160-15,-1 1 0 0,1-2 0 0,-3-2 144 16,1 1 16-16,2-3 0 0,0-1 160 0,0 1 48 15,1-2 0-15,1-3 0 0,1 2-128 0,-1-2-32 16,0 2 0-16,0-3 0 0,1 1-208 0,-1 1 176 16,-1 0-176-16,-1 2 160 0,0 0-160 0,-2 0 0 15,0 2 0-15,-4-2 0 0,1 2 0 0,-2-2 0 16,-2 3 0-16,-2 0 0 0,-2 0 0 0,1-3-176 16,-4 2 176-16,3-2-128 0,-1 2 128 0,1-2-160 15,2 0 160-15,0-3-160 0,2 3 160 0,4 0 0 0,0 2 0 16,1-2 0-16,2 2 0 0,2-2 0 0,2 4 0 15,2 1 0-15,2 1-144 0,0-3 0 0,2 3 0 16,1 3 0 0,2 0-256-16,1 0-48 0,3 3-16 0,2 1 0 0,1 2 128 0,4 1 16 0,3 0 16 0,2 2 0 15,2-3 176-15,0 1 128 0,-1 0-192 0,0-2 192 16,-1 0 0-16,0 0 0 0,-1 0 0 0,-3 0 0 16,1 0 0-16,-5 1-128 0,-2-2 128 0,-2-1 0 15,-2 0 0-15,-2 0 0 0,-1 3 0 0,-2-1 0 16,0 3 0-16,-2-1 0 0,-2 6 0 0,-1 0 0 15,-2 2 192-15,-3 5-48 0,-1-1-16 0,-4 3 0 0,-3 0 32 16,-2 4 0-16,-3 2 0 0,-4 1 0 0,-1 3-160 0,0-3 160 16,-1 0-160-16,1 1 160 0,1-1-160 0,3-1 128 15,-2 2-128-15,4-3 128 0,3-4 144 0,3-6 32 16,3-2 0-16,4-9 0 0,2-2-304 0,1-10-304 16,3-6 64-16,0-17 16 0</inkml:trace>
  <inkml:trace contextRef="#ctx0" brushRef="#br0" timeOffset="-30067.26">15693 16362 27647 0,'-1'-3'2448'0,"1"0"-1952"0,0 2-496 0,1 1 0 16,0 0 0-16,2-2-336 0,-1-2 48 0,3-1 16 31,1 0-640-31,3-1-128 0,0 0-32 0,-3 3 0 0,1 1 1072 0,-2 0 352 0,-1 2 0 0,-2 0 0 16,-2 0 976-16,0 0 192 0,0 2 32 0,-1 0 16 15,-1-2-352-15,-1 3-64 0,3-3 0 0,-1-3-16 16,2 3 48-16,-1 0 16 0,0 0 0 0,0 0 0 15,0 0-560-15,16-20-96 0,-7 15-32 0,1-1 0 16,2 0-224-16,2-1-48 0,3 0-16 0,2 1 0 16,2-1-224-16,1 1 128 0,1 1-128 0,1 1 0 15,2 0 0-15,-1 2 0 0,-1-2 0 0,0 2 0 0,-3 0 0 16,0 0 0-16,-1 2 0 0,-3 0 0 0,0-3 0 16,1 2 0-16,-1 1 0 15,0 0 0-15,1-2 0 0,-1 2 0 0,3 0 0 0,-2-4 0 0,3 4 0 0,3 0 144 16,-1-2-144-16,4-1 128 0,3 2 64 0,1-2 0 15,4 1 0-15,-1 1 0 0,3-3-192 0,2 1 0 16,-1 0 0-16,0-2 0 0,-2 1 0 0,-1 0 0 16,-3 2 0-16,-4-2 0 0,0 2 0 0,-2 1 0 15,-3-2 0-15,-1 1 0 0,-1 0 0 0,-1 2 0 16,0-2 0-16,-1-2 0 0,-2 4 0 0,-1-2 0 16,0 2 128-16,-1-4-128 0,0 4 240 0,-2-3-48 0,1 1 0 0,-2 1 0 15,-1 1-192-15,0-4 0 0,-1 2 0 0,0-2 0 16,-2 1 0-16,-1 0 0 0,1-2 0 0,-2 1 0 15,-1 2 0-15,-2-2 0 0,2 3 0 0,-1-4 0 16,0 1 128-16,-2 1-128 0,1 2 0 0,-3-1 0 16,1-1 128-16,0 2-128 0,-1-1 0 0,0 2 0 15,-1-3 128-15,1 2-128 0,0 1 0 0,-1 0 0 16,1 0 0-16,0 0 0 0,0 0 0 0,0 0 0 16,0 0 128-16,0 0-128 0,-18-12 0 0,13 8 0 15,-1 1 256-15,-2-3-64 0,-1 0 0 0,-1-1 0 16,1 0 48-16,-1 1 0 0,-3-2 0 0,-1 0 0 15,-2-1-112-15,1 0-128 0,1 0 176 16,0 1-176-16,2 0 128 0,0 0-128 0,3 2 0 0,0 0 0 0,1 0 0 16,2 1 0-16,1 0 0 0,0 0 0 0,2 1-176 0,-1 1 16 15,1 0 0-15,2 1 0 0,-1 0 16 0,-1 0 0 16,2 1 0-16,-1-2 0 0,0 3 16 0,0-2 0 16,-1 2 0-16,2-1 0 0,1 1 128 0,0-3 0 15,1 3 0-15,3-2 0 0,1 0 0 0,1 0-192 16,4 2 192-16,1-3-192 0,2 3 192 0,1 0 0 15,6 3 0-15,0-1 0 0,0 2 0 0,0 2 0 16,2 4 0-16,-1 0 0 0,-1 2-144 0,-3 1 144 16,-1-1-160-16,-2 0 160 0,-3 1-160 0,-1-2 160 15,-3 0-160-15,-1 0 160 0,-1 2 0 0,-1-2 0 0,-2-1 0 16,1 2 0-16,-2-1 400 0,0 1 32 0,1 3 0 16,-2 1 0-1,1 3-64-15,-1 0-16 0,1-2 0 0,0 1 0 0,2 5-224 0,-1-2-128 0,2 1 128 0,-2-5-128 16,2 1 0-16,0-2 0 0,-3 0 0 0,0-3 0 15,1 2 0-15,-2-3 0 0,-2 1 0 0,1-3 0 16,0 2 0-16,-3-4 0 0,0 0 0 0,0 0 0 31,-4 0-272-31,-6-4-128 0</inkml:trace>
  <inkml:trace contextRef="#ctx0" brushRef="#br0" timeOffset="-28304">17318 16055 4607 0,'-12'6'400'0</inkml:trace>
  <inkml:trace contextRef="#ctx0" brushRef="#br0" timeOffset="-26797.2">17168 16119 16575 0,'-5'-4'736'0,"-1"0"160"0,1 2-720 0,1-2-176 16,3 4 0-16,0-2 0 0,0 2 1600 0,-3-4 304 0,-1-1 48 0,0 0 16 16,1-1 352-16,1 0 80 0,2 3 16 15,2 0 0-15,0 0-752 0,4 3-128 0,1 0-48 16,2 0 0-16,3 0-1040 0,1 3-192 0,2 3-64 0,0-2 0 16,3 2-192-16,-1-3 0 15,0 4-144-15,1-1 144 0,-2-3 0 0,1 2 0 0,0-1 0 0,0 0 0 16,1-2 0-16,1 2 0 0,-1-1 0 0,2-3 0 15,-1 0 192-15,1-5 48 0,0 3 0 0,2-4 0 16,2 0 160-16,-1 0 48 0,1-4 0 0,1 1 0 16,2-1-176-16,0 0-16 0,1 2-16 0,-1 0 0 15,1 0-96-15,-2 0-16 0,-1 2 0 0,-1 0 0 0,1 3-128 16,-2 0 0-16,-1-2 0 0,0 4 0 0,-3-2 0 16,-2 2 0-16,-2-2 0 0,0 1 0 0,-1 1 0 0,0-2 0 15,-2-1 0-15,-1 2 0 0,0-2 192 0,-1 2 16 16,0-2 0-16,1-2 0 0,2 2 144 0,1-2 32 15,0 0 0-15,2 0 0 0,2-4-384 0,1 4 0 16,0-4 0-16,0 4 0 0,0-1 0 0,-1-1 0 16,1 0 0-16,-1 2 0 15,-1 0 0-15,-2 0 0 0,-2 0 0 0,-1-1 0 0,-3 4 0 0,-1-4 0 16,-2 5 0-16,0-4 0 0,0 2 192 0,-1-1-48 16,-1 0 0-16,0 0 0 0,1-1 176 0,-1 2 48 15,1-3 0-15,0 1 0 0,2-3-112 0,-1 0-32 16,2 0 0-16,2-1 0 0,1 0-224 0,0 0 144 0,2 1-144 15,-1-1 128-15,2 0-128 0,0-1 0 16,-1 1 0-16,1 1 0 0,0-1 0 0,-1 0 0 0,-1 1 0 0,-1-1 0 16,-1 0 0-16,0 2 0 0,0-2 0 0,-2-3 128 15,-1 3-128-15,1-2 128 0,0-3-128 0,-1 2 128 16,2-3 208-16,-1-3 48 0,2-3 0 0,-1 1 0 16,2 1-112-16,0-5-16 0,1 3 0 0,2-3 0 15,1 2-128-15,1-4-128 0,3 1 192 0,-2 0-192 16,2-3 0-16,0 1 0 15,-1-3 0-15,-2 5-192 0,-2-1 192 0,-2 3 0 0,1-1 0 0,-3 1 0 0,-1 0 0 16,-1-1 0-16,-1 0 0 0,1 0 0 0,-4 0 0 0,2-3 128 16,-1 2 0-16,0-3-128 0,-2 2 368 0,2-1-48 15,-2-1 0-15,2-1 0 0,1-3-32 0,-1 1-16 16,-1 2 0-16,2-1 0 0,0 3-272 0,2-4 0 16,-3 1 128-16,1-1-128 15,2-2 0-15,-4 5 0 16,2 0 0-16,0 4 0 0,-1-1 0 0,-2 2 0 0,1 1 0 0,-2 1 0 0,-1 0 0 0,-1 1 0 15,1 1 0-15,-3 0 0 0,1-2 0 0,-1 4 0 16,1-5 0-16,1 5 0 0,-2-1 0 0,2-1 0 16,0-1 0-1,1-1 160-15,0 0-160 0,0-4 0 0,1 4 0 0,0-1 0 16,1 1 0-16,-1 0 0 0,0 3 0 0,-1 1 0 0,0 2 0 0,-1-3 0 0,0 3-160 0,-2 0 160 16,-1 4 0-16,-2-4 0 0,0 3 0 0,-1-3 0 15,-1 4-192-15,-2-3 192 0,0 1-208 0,0-2 80 16,-1 4-64-16,0-4 0 0,0 0 0 0,0 1 0 15,0 1 192-15,1 2-192 0,1-1 192 0,2 1-192 16,1-1 192-16,-1 0 128 0,4 1-128 0,-1 2 176 16,2-2-176-16,-1-1 0 15,2 1 0-15,0 2 0 0,1 0 0 0,0-2 0 0,1 2 0 0,0 1 0 16,0 3 0-16,-1-1 0 0,3 0 0 0,-2 1 0 16,0 1 0-16,1-1 0 0,-1 2 0 0,0 1 0 15,-1-1 0-15,1-1 0 0,0 1 0 0,1 1 0 0,-1 0 0 16,0 1-176-16,0 0 48 0,1-1 0 0,-1 1 128 15,0 1 0 1,3-3 0-16,0-1 0 0,0 2 0 0,3-1 0 0,-1-2 0 0,3 2 0 0,-1-2 0 16,3 1 0-16,0 1 0 0,2-2 0 0,-1 2 0 0,2 1 0 15,-1-2 0-15,1 4 0 0,1-4 0 0,1 3 0 16,0 0 0-16,0-2 0 0,1 4 0 0,1-2 0 16,-2 2 0-16,-1 0 0 0,-1 2 0 0,1-2 0 15,0 1 0-15,1 2 0 0,0-3 0 0,4 0 0 16,1 0 0-1,4-3 0-15,3 2 0 0,2-1 0 0,2-2 0 0,3 0 0 0,1-2 0 0,2 0 0 16,3 0 0-16,1 0 0 0,1-1 0 0,-1 1 0 0,-1 2 0 16,0 0 0-16,-2 0 0 0,0 0 0 0,-5 0 0 0,-3 2 0 15,-1-1 0-15,-2 3 0 0,-1 0 0 0,1 0 0 16,-2 3 0-16,-2-1 0 0,1-2 0 0,0 2 0 16,1 0 0-16,0-2 0 15,1 1 0-15,0 2 0 0,2-3 0 0,-1 0 0 0,0 2 0 0,0-2 0 31,-1-2 0-31,0 2 0 0,0 0 0 0,-1-3 0 16,0 2 0-16,0-1 0 0,1 0 0 0,1 0 0 16,-1-2 0-16,0 2 0 0,0-2 0 0,-2 2 0 15,-2-2 0-15,-2 1 0 0,0 3 0 0,-3-3 0 16,-2 3 0-16,-1 0 0 0,-3 0 0 0,-1 0 0 0,-1 0 0 0,-1 0 0 0,-2 0 0 0,-1 1 0 16,0 1 0-16,-2-2 0 0,1 0 0 0,0 0-128 15,0 0 128-15,0 0 0 0,0-2 0 0,4 1 0 0,-2 1 0 16,2-3 0-16,3 2 0 0,2-2 0 0,2 1 144 0,2 1-144 15,2-2 192-15,2 0-192 16,-1 0 384-16,3 1-48 16,1-2 0-16,1 1 0 0,1 0-336 0,-3 2 128 15,0-2-128-15,-2-1 0 0,-1 2 0 0,-1 2 0 16,-4-3 0-16,-1 3 128 0,-4 0-128 0,-2 3 0 16,-1-3 0-16,-3 2 0 0,0 2 0 0,-2-4 0 15,-1 3 0-15,1 0 0 0,-2-3 0 0,0 4-128 16,-1-4 128-16,1 2 0 0,1-2 0 0,-1 2 0 15,0 0 0-15,0-2-128 0,2 3 128 0,-1-3-192 0,2 0 192 16,1 1-192-16,0 1 192 0,0-2 0 0,2 3 0 16,-2-3 0-16,1 0-160 0,-2 1 160 0,1-1-192 0,-3 2 192 31,1-2-576-31,-2 0-16 0,-1 0 0 0,0 3 0 16,-1-3-272-16,-3 0-48 0,1 0-16 0,-7 0-20000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16:51:05.8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3143 5923 22111 0,'-13'-2'1968'0,"2"0"-1584"0,6 2-384 0,2 0 0 0,2 0 896 0,-4-2 112 16,-5-1 16-16,-6 0 0 0,-4-1-240 0,-2-2-32 15,1 0-16-15,1-3 0 16,2 2-96-16,2 0 0 0,1-1-16 0,0 2 0 0,1-2-112 0,-2 2 0 16,0 0-16-16,-2 0 0 0,-2-1-80 0,-2 5-16 15,-4 2 0-15,-5 5 0 0,-3-1-240 0,-4 2-160 16,-4 4 192-16,-5-2-192 0,-1 2 176 15,-1 0-176-15,2-1 160 0,0-3-160 0,3 1 496 0,1-3 0 16,1 1 0-16,0-4 0 0,1 4 320 0,1-4 64 16,-2 2 16-16,3-3 0 0,0-4-416 0,1 2-80 15,1-4-16 1,2 2 0-16,2-1-96 0,-1 1-32 0,2 1 0 0,-1-1 0 0,1 4-112 0,1 0-16 16,0 0-128-16,-1 1 192 0,1 4-48 0,-1-1-16 15,0-1 0-15,-3 4 0 0,2-1-128 0,-2-3 0 16,4 4-160-16,0-1 160 0,3 2 0 0,2-1 0 0,5-1 0 15,1-2 0-15,4-1 0 0,1 1 0 0,3 1 128 0,-1-4-128 16,3 2 256-16,2-1-48 16,0-1-16-16,1 2 0 0,1-1 0 0,-2 2 0 0,3 2 0 0,-1 0 0 15,1 4-16-15,1 0-16 0,1 3 0 0,-1 5 0 16,3 2-160-16,0 8 0 0,-1 7 0 0,2 3 0 16,2 9 128-16,0 3-128 0,-1 2 0 0,1 1 128 31,-4 1-128-31,2 3 0 0,-2 5-192 0,-1 2 192 0,2-1 0 0,-3 4 0 0,1 0 144 0,-4 1-16 15,0-8 64-15,-3 10 0 16,-1 5 16-16,-3 4 0 0,1 0-16 0,0-2 0 0,5-8 0 0,0 1 0 0,1 3-48 16,2 3-16-16,3 6 0 0,3-1 0 0,0-1 112 15,0-11 16-15,2-2 0 0,0 6 0 0,2 12-256 0,-1 1 0 16,0 5 0-16,-3-2 0 0,-1-1 0 0,-2 4 0 16,-5 6 0-16,-1 2 0 0,-5 2 0 0,-3-5 0 15,1 0 0-15,-2-3 0 16,0-2 0-16,0-10 0 0,0-10 0 0,4-12 0 0,3-5 0 0,0-8 0 15,4-3 0-15,2 0 0 0,4-4 448 0,1 2 64 16,4-3 0-16,2-2 0 0,0-5-208 0,2 5-48 16,1 1 0-16,-1-2 0 0,0-1-80 0,0 8-32 15,1 4 0-15,-1 10 0 0,0 1-144 0,-1 3 0 0,-2 1 0 16,-3 1 128-16,-1-3-128 0,-2 7 0 16,-3 6 0-16,1 2 0 0,-3-5 0 0,1-11 0 0,3-11 0 0,0-13 0 15,1-7 0-15,3-5 0 0,2-5 0 0,3-5 0 16,0-2 0-16,3-3 0 0,2 1 176 15,-1-4-176-15,3 1 480 0,2 3 0 0,2-1 0 0,2 2 0 16,-1 3-208-16,1 3-32 0,-1 0-16 0,-3 2 0 16,-1 6-224-16,-1 1 0 0,-3-1 128 0,-2 1-128 15,-3 4 0-15,0-1 0 16,-5 0 0-16,-1-2 0 16,-2-1 0-16,-1-3 0 0,-3 4 0 0,-3-3 0 15,1-2 0-15,-1-5 0 0,1-3 144 0,1-3-144 16,1-4 0-16,0-1 0 0,1-3 0 0,2 0 0 0,0-2 288 15,1 0 32-15,-1-2 0 0,1 4 0 0,-2-2 0 0,-1 2 16 16,1 2 0-16,-4 2 0 0,1 2-208 0,-1 0-128 16,-2 5 128-16,-1 0-128 0,0 4 0 0,-2 1 0 15,1 4 0-15,-3-1 128 0,2-1-128 0,1-1 0 16,0-3 0-16,2-4 0 0,0-2 0 0,3 0 0 16,1-1 0-16,0-3 0 0,3-3 0 0,1 1 0 15,1-1 0-15,1-3 0 0,4 2 128 0,1-2 16 16,5 0 0-16,3 0 0 0,4 0 224 0,8-2 32 15,8-2 16-15,9-2 0 0,11 0-416 0,14-7 0 16,13-3 128-16,5 1-80 0,0-1-48 0,1 0 0 0,2 0 0 16,8-2 0-16,2 1 0 0,-3 1 0 15,-4 4 0-15,2 0 0 16,0 4-1072-16,2 6-144 0,1 4-48 0,-1 2-23664 0</inkml:trace>
  <inkml:trace contextRef="#ctx0" brushRef="#br0" timeOffset="40994.01">16643 4466 29487 0,'-14'-3'2624'0,"5"0"-2112"0,6 3-512 0,4 0 0 15,1 0 192-15,1-1-192 0,-2 1 192 0,3-2-192 16,5-2-208-16,9-1-160 0,12 1-16 0,8 0-16 16,10 2 400-16,10-2 256 0,12 1-48 0,10-2 0 0,10 3 128 15,7-3 32-15,2 2 0 0,2-1 0 0,4 0 208 16,-1-1 64-16,0 2 0 0,-5-1 0 0,-6-2-176 0,-1 0-16 15,5 2-16-15,-7-2 0 0,-3 1 208 0,-6-3 64 16,-2 2 0-16,-3 0 0 0,-1 2 32 0,-8-1 16 16,-4 4 0-16,-5-4 0 0,-5 1-320 0,-6 1-64 15,-5 0-16-15,-4 3 0 0,-6 0-128 0,-6 3-32 16,-4-3 0-16,-5 3 0 0,-4 0-64 0,-5 3 0 16,-3-2-128-16,-2 2 192 0,-3 1-64 0,-3 2 0 15,-1 3-128-15,0 1 192 0,-3 3-48 0,0 0-16 16,0 2 0-16,-3 1 0 0,0 3 0 0,0 1 0 0,-1 5 0 15,-2 0 0-15,2 7-128 0,-1 1 0 16,2 7 0-16,-2-1 0 0,2 5 0 0,1 1 0 0,0-1 0 16,3-2 0-16,-1-2 240 0,-1 14 16 0,0 16 0 15,-3 12 0-15,-1 11-256 0,-2 4 0 0,-2 2 0 0,-2 11 0 16,1 13 0-16,0-2 0 0,2-7 0 0,4 6 0 16,2 2 224-16,2 3 0 0,2-1 0 0,-2 2 0 15,4-2 0-15,-5 2 0 0,1-5 0 0,-2 6 0 16,-4 2-32-16,-1-6-16 0,0-2 0 0,-3 3 0 15,-3 8-176-15,1-9 0 0,0-12 144 0,-2 13-144 16,-4 9 384-16,0-2 0 0,3-16 0 0,-2 12 0 16,-5 6-256-16,1-3-128 0,0-6 128 0,1 2-128 15,4 0 0-15,-2-7 0 0,3-10 0 0,2-4 0 16,1-3 0-16,3-10 0 0,1-5 0 0,3-13 0 0,0-4 0 16,-1 0 144-16,1 2-144 0,-2 1 0 0,1-3 272 0,-2-6-48 15,0-4-16-15,-2 2 0 0,0 6-208 0,-3-5 0 16,0 4 128-16,-1-4-128 0,4-4 144 0,-3 6-16 15,0 4 0-15,1-2 0 0,2 2-128 0,0-5 192 16,2-4-192-16,1-4 192 0,3-8-192 0,1-4 0 16,4-2 0-16,3-6 0 0,1-2 0 0,4-5 0 15,-1-1 0-15,2-5 128 0,1 1-128 0,0-1 0 16,1-1 0-16,0-3 128 0,0 2-128 0,1-3 128 16,0-5-128-16,2-1 128 0,-1 1 96 0,0-4 16 15,3 2 0-15,-1-2 0 0,2-2-240 0,0 0 128 0,2 2-128 0,0 1 0 16,2-5 128-16,1 4-128 0,-1-1 0 0,-2 1 0 15,1-2 128-15,-2 0-128 0,-2-4 0 0,0 0 0 16,-1 0 0-16,-2-2 0 0,1-1 0 0,-5-2 0 16,1 1 0-16,-3-2 128 0,-1 0-128 0,-1 0 0 15,-3-2 384-15,-2 1 48 0,-1-2 0 0,-4-3 0 16,-5 2-64-16,-4-2-16 0,-7-3 0 0,-6 2 0 16,1-3-80-16,-8 4-16 0,-9 0 0 0,-5 1 0 15,-2 4-48-15,-4 1-16 0,-3 0 0 0,-7 3 0 16,-1 3 448-16,-6 3 96 0,-3 5 16 0,-2-2 0 15,0 0-624-15,1 1-128 16,3 0 0-16,-6 0 0 0,-5-1-416 0,1 0-80 0,5 1-16 0,3-6 0 16,3-1-528-16,2-3-112 0,0-6-32 0,7-3-15008 15,8-7-3008-15</inkml:trace>
  <inkml:trace contextRef="#ctx0" brushRef="#br0" timeOffset="42109.49">18355 9445 23039 0,'-26'-4'2048'0,"7"2"-1648"0,0-2-400 0,8 4 0 16,5 0 3728-16,3 0 672 0,0 1 128 0,-4 2 16 15,0 0-3424-15,1 2-688 0,5 2-144 0,10 0-32 16,11 2-256-16,10-3-144 0,9 4 16 0,12-4 0 16,11 1 128-16,11 2-192 15,10-3 192-15,7 0-192 0,0-2-112 0,13-1-16 16,12 0-16-16,4 3 0 0,-1-2 336 0,1-1 208 0,2 3-16 0,-3-2-16 0,-4 2-176 0,-2 0 0 15,-1 0 0-15,-4 2 0 0,-3 0 256 0,-8 0 0 16,-3 0 16-16,-9-2 0 0,-5 1 128 0,-5 0 32 16,-5-1 0-16,-7 0 0 0,-7 3-32 0,-8-3 0 15,-4-2 0-15,-4 2 0 16,-6-3-144-16,-4-3-48 0,-1 0 0 0,-6 0 0 0,-4-3-64 0,-4-1-16 16,-3 2 0-16,-4-2 0 0,-3-2 0 0,-3-3-128 15,-2 2 192-15,-1-2-64 0,-4-1 192 0,-3-2 48 0,0-2 0 16,-1 0 0-16,-1-2 32 0,-4-4 16 0,-1-1 0 15,-4-2 0-15,-2 1-224 0,-4 0-64 0,-2 0 0 0,-3 1 0 16,-1 1-304-16,0 1-64 0,1 3-16 16,0 3 0-16,4 0 256 0,1 1-176 0,2 2 176 0,6 1-160 15,3 2 160-15,4-2 0 0,2 3 0 0,4 0 0 16,4 0 0-16,2-2 0 0,5 2 0 0,4-3 128 16,6 2-288-16,5 1-48 0,5 0-16 15,6 0 0 1,3 1-32-16,4 3 0 0,4 2 0 0,1 0 0 15,3 0 32-15,-1 2 0 0,-3 0 0 0,-3 1 0 16,-7 0 224-16,-5 1 0 0,-3 5 0 0,-6 0-144 0,-4 1 144 16,-4 2 0-16,-4 1 0 0,-6-1 0 15,-1 1 0-15,-3 3 0 0,-4-4 0 0,-2 4 0 16,-1 0 176-16,-4 3 16 0,-3 0 0 0,-3 4 0 0,-4 2 80 16,2 1 32-16,1-2 0 0,-1 5 0 0,-2 3 160 0,-3 5 48 15,-1-1 0-15,-2 1 0 0,0 0-320 0,0-2-48 16,0 1-16-16,-1-5 0 0,-1 1-128 0,0-1 0 15,-2-3 0-15,1 1 0 0,-1-3 0 0,1-2 0 16,0 5 0-16,-4 0 0 0,0 5 0 0,-1-2 0 16,4-1 0-16,3-3 0 15,4-2-576-15,4-1-32 0,7-3-16 0,8-2-20176 16</inkml:trace>
  <inkml:trace contextRef="#ctx0" brushRef="#br0" timeOffset="42831.36">21783 10503 40543 0,'-9'-6'3600'0,"3"1"-2880"0,4 2-576 0,1-1-144 0,2 1 416 0,-1-3 48 15,-1-1 16-15,-1-12 0 0,1-7-480 0,2-5 0 16,3-3-176-16,3-5 176 0,3-1 192 0,4-9 176 16,1-4 16-16,2-7 16 0,4-3 16 0,1-7 0 15,3-3 0-15,1 0 0 0,1-2 32 0,0 0 16 16,2-2 0-16,-1 1 0 0,1 4-272 0,-1 5-48 15,-1 7-16-15,1 6 0 0,-1 4-128 0,-4 6 0 16,-3 6 0-16,0 4 0 0,0 5 128 0,-2 0 0 16,0 4 0-16,-1 6 0 0,1 3 0 0,-3 4 0 15,-1 9 0-15,-3 3 0 0,-1 8-128 0,-1 8-176 16,-2 8 48-16,-3 11 0 0,-2 12-112 0,-1 8-16 16,-3 7 0-16,-2 4 0 0,0-1-16 0,0 3-16 15,0 4 0-15,-1-3 0 0,2 0-48 0,2-8-16 0,1-4 0 16,3-13 0-16,2-5 176 0,0-7 48 0,1-5 0 0,0-5 0 15,3-3 128-15,-1-3 176 0,2-6-48 0,0-2 0 16,0-1 320-16,1-7 48 0,0-3 16 0,2-3 0 16,0-6-16-16,3-4 0 0,1-4 0 0,3-9 0 15,3-5-240-15,0-13-32 0,2-4-16 0,1-12 0 16,-2-4-208-16,4-6 0 0,-1-7 0 0,0-1 0 16,3 0-144-16,-1 2-32 0,1 2 0 0,-1 4 0 15,0 10 48-15,-3 6 0 0,-2 10 0 0,-3 9 0 0,-4 4 128 0,-2 8 0 16,-2 7 0-16,-3 4 0 0,-2 2 176 0,-3 6 64 15,0 5 16-15,-4-1 0 0,1 6-16 0,-2-1 0 16,0 5 0-16,0 6 0 0,0 2-240 0,0 7 0 16,-1 4 0-16,-1 2 0 0,0 9-176 0,0 8 176 15,-1 12-160-15,0 10 160 0,-3 6 0 0,-2 2 0 16,0-2 0-16,-5 4 0 0,1 7 0 0,-4 1 0 16,-3 4 0-16,1-4 0 0,-1-5 0 0,2-11 0 15,1-2 0-15,2-11 0 0,3-2 0 0,4-4 0 16,2-5 0-16,3-4 0 0,2-3 0 0,4-6 0 15,3-1 0-15,3-6 0 0,5-5-368 0,4-2-16 16,4-6-16-16,6-2-20896 0</inkml:trace>
  <inkml:trace contextRef="#ctx0" brushRef="#br0" timeOffset="43585.49">23765 9796 41471 0,'-1'-6'3680'0,"-1"2"-2944"0,0 1-592 0,1 0-144 31,0 3-512-31,-2 0-144 0,-2-4-32 0,-1-2 0 16,-4-2-112-16,-1 1-32 0,-2 4 0 0,0 0 0 15,0 6-512-15,-1 0-128 0,0 7 0 0,-2 3-16 16,2 5 416-16,-4 2 96 0,0 3 16 0,-3 6 0 0,0-1 960 0,-3 8 0 0,-1 5 192 0,-4 3-32 15,-2 6 560-15,-4-2 112 0,1-1 32 0,3-6 0 16,1-3-240-16,5-6-48 0,3-6-16 0,5-2 0 16,3-4 304-16,4-4 64 0,3-1 16 0,4-4 0 15,3 1-144-15,4-2-32 0,3-1 0 0,3-3 0 0,5-4-496 16,2 2-96-16,4-4-32 0,3 0 0 0,2-2-144 16,4 0 0-16,1 0-160 0,-1-2 160 0,0 2 0 0,-1-2 0 15,-1-1 0-15,-1 0 160 0,-2 3-160 0,-4-5 0 16,-1 4 0-16,-3-3 128 0,-1-4 192 0,-2 1 48 15,-2-1 0-15,-2-2 0 0,-1-1 64 0,-1-3 16 16,-1-2 0-16,-1-5 0 0,-1-5 32 0,-3 0 16 16,2-3 0-16,-3-4 0 0,0 2-128 0,-1-4-32 15,0-2 0-15,-2 7 0 0,-2 1-336 0,0 5 0 16,-2 8-192-16,0 3 64 0,-1 5-160 0,-1 2-32 0,0 4 0 16,-2 0 0-16,1 1 176 0,-2 2 144 0,1-1-208 15,0-1 80-15,1 2-16 0,1-2 0 0,0 3 0 0,2-2 0 16,0 2 144-16,1-1 0 0,1 1 0 0,2 0 0 15,1 0 0-15,-1 0 128 0,1-3-128 0,1 3 176 16,0 0-304-16,1 0-64 0,1 0-16 0,-1 3-18928 16</inkml:trace>
  <inkml:trace contextRef="#ctx0" brushRef="#br0" timeOffset="44087.75">24387 10032 41471 0,'-3'-8'1840'0,"-1"1"368"0,-1 4-1760 0,1-1-448 0,3 2 0 0,0-2 0 0,-2 1 176 0,0 0-48 15,-5-3-128-15,-1-4 192 0,-3-1-432 0,-3 3-80 16,2 2-32-16,-3 6 0 16,-3 0-336-16,-1 7-64 0,-1 4-16 0,-4 7 0 15,0 4 208-15,-4 5 48 0,-1 3 0 0,-2 3 0 0,0 6 512 0,0-4 0 16,-1 3 192-16,2-4-48 0,2-3 272 0,6-2 48 0,3-7 16 16,4 0 0-16,2-3 128 0,6-3 32 0,3-4 0 15,3-1 0-15,5-2-416 0,3-3-80 0,5-2-16 0,5-2 0 16,4-4-128-16,6-2 0 0,4-2 0 0,4-4 0 15,6-2 128-15,1-1 0 0,3-3 0 0,1-2 0 16,-1-2 0-16,-2-2-128 0,-2-7 192 0,-4 1-64 16,-4-3 128-16,-4-4 0 0,-2-3 16 0,-3-3 0 15,-4-6 336-15,-1-4 64 0,-5-3 16 0,-2-3 0 16,-1 0-32-16,-4 0 0 0,1-2 0 0,-5 1 0 16,1-2-80-16,-2-6-32 0,-2-1 0 0,-1 1 0 15,1 3-96-15,-1 6-32 0,0 7 0 0,0 3 0 0,1 8-416 0,-1 7 0 16,2 4 0-16,0 3 0 15,0 6-736-15,-1 6-32 16,0 4 0-16,0 6 0 0,0-1-576 0,-4 8-128 0</inkml:trace>
  <inkml:trace contextRef="#ctx0" brushRef="#br0" timeOffset="44480.85">24590 9967 23039 0,'3'0'2048'0,"-2"0"-1648"0,1-3-400 0,1 2 0 0,0 1 3840 0,1 0 704 0,2 1 128 0,3-1 16 15,7 0-3408-15,8 0-672 0,5 3-144 0,6-6-16 16,1 2-256-16,0 1-64 0,-1-2 0 0,-1-2 0 16,-1 0-128-16,-3-1 0 0,-3-1 0 0,-2 0 0 15,-3-2-176-15,-3-1 48 0,-6-4 0 0,-2 1 0 16,-3-1 432-16,-5 0 80 0,-1-2 32 0,-5-1 0 15,0 0 256-15,-6 0 48 0,-1 1 16 0,-4 5 0 16,0 0-176-16,-3 5-48 0,-1 5 0 0,-2 5 0 16,-2 5-512-16,-2 4 0 15,0 8 0-15,-1 6 0 0,3 6-240 0,2 0-144 16,3 7-48-16,3-1 0 0,4-1 64 0,4 0 16 0,1-1 0 0,2-1 0 0,0-1 352 0,2-1 0 31,1-1-144-31,-2-3 144 0,2-2 0 0,0-3 0 0,3 0 0 0,-2 1 144 0,3-5-144 0,1-3 0 16,2 0 0-16,3-5 128 0,2-2-320 0,6-1-64 15,3-3 0-15,7-6-16 16,7 2-1216-16,6-8-240 0,4-2-64 0,4-6 0 0</inkml:trace>
  <inkml:trace contextRef="#ctx0" brushRef="#br0" timeOffset="44731.75">25599 8816 27647 0,'-4'-13'2448'0,"1"1"-1952"0,0 6-496 0,2 2 0 16,0 1 1792-16,-2 2 256 0,1-7 48 0,-4-2 16 31,-3-3-2384-31,-1 7-480 0,-1 10-80 0,-3 11-32 0,1 11 1520 0,-1 8 304 0,1 13 64 0,-2 10 16 16,0 12 192-16,0 11 48 15,0 5 0-15,-1 6 0 0,-4 5-832 0,2 1-144 0,-1 5-48 0,1-1 0 16,0 0-64-16,3-9-32 0,4-9 0 0,3-8 0 15,2-3 64-15,2-5 16 0,4-4 0 0,1-5 0 16,2-1-240-16,0-4 0 0,2-6 128 0,3-6-128 16,1-7-512-16,4-4-128 15,2-4-48-15,7-2-17728 0</inkml:trace>
  <inkml:trace contextRef="#ctx0" brushRef="#br0" timeOffset="45280.73">27208 9028 40543 0,'-5'-7'3600'0,"0"-2"-2880"0,1 3-576 0,2 3-144 0,1 2 528 16,-1-2 80-1,-3-6 16-15,-2-6 0 0,-3-2-624 0,-1-6-368 0,0 5 48 0,0-1 16 0,1 3 112 0,-1 6 32 16,-2 4 0-16,0 3 0 16,-7 4-352-16,-5 7-80 0,-3 5-16 0,-7 4 0 15,-6 10 16-15,-3 3 0 16,-6 10 0-16,-3 4 0 0,0 2 1120 0,-1 6 240 0,-1 2 32 0,-1 6 16 0,5-6-112 0,2 3-32 16,6 0 0-16,3 2 0 15,3 8-192-15,3 2-32 0,2 4-16 0,4 0 0 0,5-4-80 0,6-1-16 16,3-2 0-16,5-3 0 0,4 2-336 0,5-4 144 15,4 0-144-15,4-7 0 0,0-1 128 0,6-6-128 16,4-6 0-16,2-3 0 0,0-1 0 0,-3-8 0 16,-1-7 0-16,4 0 0 0,7 1 0 0,5-4 0 15,6-3 0-15,2-3 0 0,1-4-192 0,2-8-64 32,2-2 0-32,-1-4 0 15,2-3-256-15,-1-4-64 0,0-7-16 0,0-4-18464 0</inkml:trace>
  <inkml:trace contextRef="#ctx0" brushRef="#br0" timeOffset="45955.64">27547 10030 42383 0,'-4'-6'1872'0,"0"-1"400"0,1 0-1824 0,0 1-448 0,2 3 0 0,1 1 0 0,-1 1 0 0,-2-5-208 16,-1-1 16-16,-2-5 0 0,-2 0 192 0,-4-1-176 0,-1 3 176 0,-4 2-160 31,-5 3-960-31,-2 2-192 0,-6 3-32 0,-2 6-16 16,-1 2-432-16,-3 4-96 0,2 4-16 0,0 5 0 0,0-1 2720 0,2 5 528 0,1 6 128 0,0-2 0 16,4 5 112-16,2 2 16 0,4-2 0 0,7-3 0 15,1 4-944-15,7-5-176 0,3 0-32 0,7-1-16 16,4-1-432-16,3 1 0 0,4-3 0 0,2-2 0 31,0-1-320-31,2-1-160 0,1-3-32 0,-1-3 0 0,1-3-96 16,-1-2-32-16,-2-3 0 0,0-2 0 0,-1-4 640 0,-1-2 128 0,0-3 32 0,-1-3 0 15,-1-3 352-15,2-5 64 0,0 2 0 0,0-7 16 16,0 1-112-16,1-4-32 0,1-7 0 0,0 1 0 16,1-3-48-16,-1 1-16 0,-1 2 0 0,-1-1 0 0,-3 7-208 15,-1 3-48-15,-2 3-128 0,-3 4 192 0,-2 2-192 0,-2 4 0 16,1 0 0-16,-2 0 0 0,-1 2 0 0,0-2 144 15,0 1-16-15,0 0 0 0,0-1 32 0,0-1 0 16,0 1 0-16,0 0 0 0,0 0 160 0,-1-4 16 16,1 4 16-16,0-4 0 0,1-1-176 0,-1 1-48 15,3 0 0-15,-2 0 0 0,1-2-128 0,-1 2 0 16,2 1 0-16,-2-1 0 0,-1 2-176 0,0-2-64 16,-1 1-16-16,-2 2 0 0,0-2 256 0,-1 2 0 15,-2 0 0-15,0-1 0 0,-2 2-128 0,1-1 128 16,-2 4 0-16,-1-1-144 0,3 0 144 0,-2 2-128 15,2 2 128-15,-1-3-128 16,1 3-384-16,2 0-64 0,0 3 0 0,3-3-16 16,-1 2-560-16,3 2-96 0</inkml:trace>
  <inkml:trace contextRef="#ctx0" brushRef="#br0" timeOffset="46363.4">27265 10046 39615 0,'0'-3'1760'0,"0"2"352"0,0 1-1680 0,0-2-432 0,0 2 0 0,1 0 0 0,0 0 0 0,2 2 128 16,0-1-128-16,4 4 0 0,0 2 0 0,2 2 128 16,-1 1-128-16,2 5 0 0,0 5 192 0,0-1-64 15,0 3 0-15,-1 0 0 0,-1 4 64 0,0-1 0 16,-5 0 0-16,2-2 0 0,-1 2 192 0,-3-1 32 16,-1 1 16-16,1-1 0 0,-2 0-112 0,2 5-32 0,-1-4 0 15,3 1 0-15,-1 2-288 0,2 3 0 16,2-3 128-16,2 2-128 0,-1-2 0 0,3 0 0 0,0 0 0 15,0-6 0-15,1 1 0 0,-1-5-176 0,1 2 176 16,0-4-208-16,0-4-112 0,-1 2-32 0,1-3 0 0,-1-1 0 16,0-4 48-16,0 0 16 0,-1-2 0 0,-1-1 0 31,1-3-528-31,-2-3-96 0,2-1-32 0,0-1-16320 0</inkml:trace>
  <inkml:trace contextRef="#ctx0" brushRef="#br0" timeOffset="46818.39">27793 10118 41471 0,'-6'3'1840'0,"1"1"368"0,0 0-1760 0,1 1-448 15,3-2 0-15,-1 1 0 0,0 5 144 0,0 3-144 16,-2 7 160-16,0 13-160 0,-1 6 0 0,3 9-240 16,-1 1 32-16,3 2 0 0,1 1 208 0,2-6 0 15,-2 1-160-15,3-1 160 0,0-5 0 0,-1-4 0 16,1-1 0-16,-2-7 0 0,2 1 0 0,-1-7 0 16,0-1 128-16,0-5-128 0,-2-3 448 0,2-6 0 0,-2-1 0 15,-1-2 0-15,0-2 160 0,0-2 32 0,1-2 16 0,-1-2 0 16,1-2-160-16,0-6-48 0,2-2 0 0,-2-5 0 15,2-3 64-15,-1-6 0 0,1-4 0 0,0-6 0 16,1-4-288-16,1-1-48 0,-1-8-16 0,-1 3 0 16,2 1-160-16,-1 3 0 0,1 4 0 0,0 4 0 15,0 4 0-15,-1 4 0 0,1 3-128 0,0 0 128 16,-1 3 0-16,3 2 240 0,-1-2-48 16,1 0 0-16,2 1 0 0,0 1-16 0,0-2 0 0,3-1 0 15,-1 5-176-15,1-1 0 0,0 3 0 0,3 0 0 31,0 0-432-31,2 4-64 0,3-1-16 0,1 1 0 0,0 3-400 0,3 4-96 16,0-1-16-16,1 4-12672 0,1 4-2560 0</inkml:trace>
  <inkml:trace contextRef="#ctx0" brushRef="#br0" timeOffset="47305.6">29027 10375 35935 0,'4'-12'1600'0,"-3"2"320"0,-2 0-1536 0,-2 1-384 0,1 3 0 0,-2 1 0 16,-1-1 464-16,-5-5 32 0,-5-5 0 0,-10-7 0 16,-7 1-496-16,-7-3 0 0,-6 8 0 0,-1 2 0 15,1 8 0-15,-1 4 0 0,1 7 0 0,1 5 0 16,2 3 320-16,2 4 64 0,3 4 0 0,0 5 16 15,2 4-400-15,1 5 0 0,2 0-144 16,2 2 144-16,2 1-240 0,3-2 64 0,4-3 16 0,4-4 0 16,2-2 528-16,4-1 96 0,1-3 32 0,2-1 0 15,5-1-128-15,0-5-32 0,6-1 0 0,1-2 0 16,5-2-336-16,4-4 144 0,6 0-144 0,6 0 0 16,5-3 0-16,4-2 0 0,7-1 0 0,1-4-144 0,4 1 144 15,1-8 0-15,1-2 0 0,0-4 0 0,-2-2 0 0,-4-3 176 16,-2-4-48-16,-4-2 0 0,-4-2 272 0,-4-3 48 15,-1-4 16-15,-2-2 0 0,-3-4 368 0,-1 1 64 16,-2-5 0-16,-3-1 16 0,-2-2-112 0,-3 2-32 16,-3-3 0-16,0-2 0 0,-3-4-80 0,-3 3-32 15,-2-2 0-15,-2 4 0 0,-2 2-320 0,-1-2-64 16,-1 3-16-16,0 1 0 16,-2 5-256-16,1 1 0 0,0-3 0 0,-1 6 0 15,1 3-352-15,0 1-128 0,3 1-32 0,1-1 0 16,1 3-592-16,2-3-128 0,2 1-32 0,2-1-12976 0,1 3-2592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8T16:53:51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2547 11639 29487 0,'13'-7'2624'0,"-2"4"-2112"0,-3 0-512 0,-3 3 0 0,0 0 224 0,3-3-64 0,8 0-16 0,7-6 0 15,7 2-144-15,-3-3 0 0,-3 2 144 0,-6 0-144 16,-3-1 512-16,-6 3 48 15,-3 0 0-15,-6 2 0 0,-3 1 272 0,-4-2 48 0,-3 3 16 0,-3 2 0 16,-6 0-48-16,-3 4 0 0,-4-1 0 0,-1 2 0 16,-2 1-448-16,-1-1-80 0,-2-2-32 0,0 4 0 15,-2-4-288-15,-1 4 0 0,0-5 0 0,-4 2 0 16,-6-2 320-16,-6-1-64 0,0 2 0 0,-5-1 0 0,-1 0 64 16,-2 0 16-16,-2 2 0 0,0-1 0 0,6 2-16 15,-5-3-16-15,-4 0 0 0,2-2 0 0,7 3-160 0,3-3-16 16,4 0-128-16,2 3 192 0,1 0-64 0,1 0 0 15,2 4-128-15,1-1 192 0,1 0-192 0,4 0 0 16,4 0 128-16,3 2-128 0,4 2 0 0,3 1 0 16,4-1 0-16,5 2 0 0,3 2 0 0,2 1 0 15,4 1 0-15,2 1 0 0,4 1 160 0,1 1-160 16,3 1 160-16,3 3-160 16,0 3 144-16,1 0-144 0,1 3 128 0,-1 2-128 0,-2 0 0 0,1 1 128 15,0 0-128-15,-2 2 0 0,0-1 0 0,-2 0 128 0,-1-1-128 16,-1-2 0-16,-2 0 256 0,-1-3-16 15,-1 0-16-15,-2-2 0 0,-1 1-48 0,-1 2-16 16,-1 0 0-16,-1 1 0 0,-1-1-160 0,0 3 0 16,-2 3 0-16,0 3 0 0,-1 0 0 0,-2 1 0 15,2 1 128-15,-1-2-128 0,1-1 0 0,0-2 0 0,1-3 0 0,0-5 0 16,-1-1 0-16,1-2 0 0,1 1 0 0,-1-4 0 16,3-2 240-16,0-4 16 0,0 1 0 0,4-6 0 15,-1 0 16-15,1-2 16 0,3-4 0 0,0 1 0 16,2-2 16-16,0-2 0 15,2 0 0-15,2-2 0 0,3-1-128 0,1-1-32 0,2 2 0 0,4-2 0 16,-1 1 16-16,3-1 0 16,6-1 0-16,2-1 0 0,2 2-160 0,3-3 0 15,3 0-192-15,3 1 192 0,7 1 0 0,4-1 0 16,4 1 0-16,3 3 0 0,-3-2 0 0,2-1 0 16,1 1 0-16,1-2 0 0,-4-1 0 0,3-2 0 15,3 3 0-15,3 0 0 0,-1 2 0 0,-2 0 0 16,-3 2 0-16,-2-1 0 0,-5 0 0 0,0-1 0 15,2 1 0-15,-1 3 0 0,-2 0 0 0,-2 0 0 16,-2-2 128-16,-5 1-128 0,-2 2 0 0,-6-2 0 16,-3 1 0-16,-3-3 0 0,-2 0 0 0,-5-1 208 15,-1 1 0-15,-2 0 0 0,-2 0 96 0,-1-1 16 16,-1 2 0-16,-1-2 0 0,-1 2-48 0,0-2 0 16,-1-2 0-16,1 0 0 0,-2 0-48 0,-1-1-16 15,0 4 0-15,-1-4 0 0,-2-1-32 0,0 0-16 16,0 2 0-16,-2 0 0 0,0-3 96 0,0 2 0 0,0-3 16 15,-2-1 0-15,2 1 112 0,-1-4 32 0,1 2 0 0,-1-4 0 16,2-3 192-16,-3-2 32 0,-1-2 16 0,-2-2 0 16,0-3-528-16,-1-7-80 0,-5-7-48 0,-1-5 0 15,-4-2 0-15,-2-3 0 0,0-1 0 0,-2-2 0 16,3 2 0-16,1-4 0 0,1-2 0 0,0 1 0 16,4-2 0-16,1 0 0 0,1 3 0 0,3 4 0 15,1-2 0-15,4 4 0 0,2 2 0 0,2 7 0 16,-1 7 0-16,1 3 0 0,-1 5 0 0,2 7-26240 15</inkml:trace>
  <inkml:trace contextRef="#ctx0" brushRef="#br0" timeOffset="2508.48">17324 4633 11967 0,'-1'-2'1072'0,"0"2"-864"0,-1 0-208 0,1 0 0 16,1 2 0-16,-1-2 0 0,0 0 0 0,-2 0 0 31,-1 0-1088-31,-2 2-176 0,1-2-16 0,-1 1-16 16,2-1 192-16,0 0 32 0,1-1 16 0,2-1 0 15,1 2 400-15,1-3 80 0,2 0 0 0,0 1 16 0,5-2 864 0,-1 2 160 0,3-2 48 16,0 0 0-16</inkml:trace>
  <inkml:trace contextRef="#ctx0" brushRef="#br0" timeOffset="3388.09">17382 4599 5519 0,'0'0'496'0,"0"0"-496"0,-1 0 0 0,0 0 0 0,-1 0 2304 0,-2 2 384 16,-4-2 64-16,-2 4 0 0,-1-4 368 0,0 1 64 15,2-1 16-15,3 0 0 16,2-1-1184-16,3-2-224 0,1 2-64 0,3-4 0 0,0 2-1104 0,2-1-240 16,2 1-32-16,-3-3-16 0,3 4-336 0,-2-2 0 15,0 3 0-15,-3-2-128 16,0 1 128-16,0 1-128 0,-2 1 128 0,0 0-128 0,-3-3 128 0,0 3 0 15,-1 0 0-15,-2 0 128 0,-1 3 320 0,0-3 64 16,0 0 0-16,-3 0 16 0,0 0 288 0,-1 0 48 16,-2 0 16-16,0 0 0 0,-1 0-512 0,-2 0-112 0,-2-3 0 15,-5 1-16-15,-1 0-240 0,-6 0 0 0,-2-2 0 16,-2 1 0-16,2 0 0 0,-6-3 128 0,-4 2-128 16,-5-1 0-16,0 4 160 0,-3 1-160 0,1 0 160 0,-1 4-160 15,7-2 128-15,-3 2-128 0,-2 2 0 0,1 0 0 16,3 2 0-16,0 0 0 0,4 1 0 0,1 1 0 15,5 0 0-15,-1 2 0 16,2-2 0-16,2 0 0 0,1 0 0 0,3 1 0 16,2-4 0-16,3 2 0 0,2-2 0 0,0 2 0 0,3 1 0 0,2-1 0 15,1-3 0-15,3 1 0 0,1 2 0 0,3-3 0 16,2 0 0-16,-1 2 0 0,2-2 0 0,1 2 0 0,0-1 0 16,1 0 0-16,-1 2 0 0,1-2 0 0,-1 2 0 0,1 3 0 15,0 1 0 1,0 0 0-16,1 2 0 0,1 1 0 0,0 6 0 0,1 4 0 0,1 5 0 0,2 1 0 15,0 3 0-15,1 2 0 0,1 3 0 0,3 3 0 16,1-5 0-16,-1 3 0 0,3 0 0 0,-1-3 0 16,-1-1 0-16,-1 2 0 0,-1-3-144 0,-2 1 144 15,-2-2-208-15,-1 5 80 0,-3 2 128 0,-1 1 0 16,-2 2 0-16,-2-1 0 0,0 1 0 0,0-4 0 16,0-5 0-16,4-8 0 15,-1-4 0-15,5-8 0 0,2-3 0 0,1-3 176 0,1 1 0 0,2-5 0 16,0-2 0-16,-1 0 0 0,0-2 16 0,-1-2 16 15,-1 0 0-15,0 0 0 16,-1-2-208-16,2-1 176 0,0 0-176 0,0-1 160 0,2-2-160 0,1 0 0 0,2-1 0 16,-1 0 0-16,3-2 0 0,0 3 0 0,1-3 0 15,-1 5 0-15,2-3 0 0,3 2 0 16,-2 4 0-16,3-1 0 0,1-2 0 0,3 4 0 0,3-2 0 0,2 0 0 16,5 0 0-16,3-2 0 0,5-1 0 0,3-1 0 15,-1-1 0-15,-1 0 0 0,-1-3 0 0,-3 2 0 16,-1 0 0-16,-3 2 0 0,-3 0 0 0,-4 4 0 15,-1-2 0-15,-1 4 160 0,0 1-160 0,-2 2 160 16,-1 3-160-16,-2 0 0 0,2 0-160 0,-4 4 160 16,1-1 0-16,-1-2 0 0,-2 2 0 0,-1-3 0 0,-2 0 0 0,-2-1 0 15,-2 0-128-15,-1-4 128 0,-2-1 0 0,-2 0 0 16,1-1 0-16,-2-3 0 0,-2 2 192 0,2-4 16 16,-3-1 16-16,2-2 0 0,-1-4 128 15,1 1 32-15,-1-4 0 0,1-3 0 0,0-1-192 0,0-2-48 16,1 0 0-16,-1 0 0 0,2-7 48 0,3-2 16 15,0-7 0-15,2-3 0 16,3-6-208-16,-2 3 0 0,1-3 0 0,-1 0 0 0,0 1 0 0,-1-1 0 16,-2 0 0-16,-3 2 0 0,0 5 0 0,-3-5 224 15,2-3-64-15,-4 1-16 0,1-3 224 0,-4 5 32 16,0-5 16-16,-5-1 0 0,0-2-80 0,-5 1-16 16,0 2 0-16,-6-4 0 0,-3 0-80 0,-4 2-32 15,-4 1 0-15,-3 3 0 0,-8 0-384 0,-7 5-80 16,-5 6 0-16,-12 9-21392 0</inkml:trace>
  <inkml:trace contextRef="#ctx0" brushRef="#br0" timeOffset="5738.12">17412 8101 4607 0,'4'-5'400'0,"-2"1"-400"16,-1 2 0-16,1 0 0 0,-2 2 1088 0,0-2 144 0,1-2 32 0,1-2 0 16,1 0-528-16,-2-3-96 0,-1-1-32 0,-1 3 0 15,-2-4-480-15,-2 3-128 0,-1 0 0 0,-3 0 0 16,0 2 256-16,-4 1 48 0,0 0 0 0,-3 3 0 16,-1-1 608-16,-1 2 128 15,-3 2 32-15,-3 2 0 0,-2-1-192 0,-2-1-48 0,-4 3 0 0,-2-1 0 16,1-1-448-16,-3-2-80 0,2 1-32 15,-5-2 0-15,-2 1 176 0,-1 0 48 0,-2 0 0 0,-1 0 0 16,0 1 416-16,3 2 96 0,2 1 16 0,0 0 0 16,1 0-224-16,-2 0-32 0,0 2-16 0,3 0 0 15,3 3-512-15,4-2-112 0,3 2 0 0,3 1-128 16,3-1 0-16,1 0 0 0,2 1 0 0,2 0-144 16,2 0-144-16,3 1-32 0,2-3 0 0,1 0 0 0,2-2 48 15,2 2 0-15,1 1 0 0,2-3 0 0,-1-3 272 16,3 4 0-16,2-1 0 0,-1-2 0 0,2 4 208 0,2-2 48 15,0 4 16-15,2 0 0 0,1 5-144 0,0-4-128 16,0 1 192-16,0 3-192 0,0 1 0 0,0-2 0 16,-1 3 0-1,1-3 0-15,-1 1 0 0,0-2 0 0,0 0 0 0,-1-1 0 0,1 0 0 0,-1 2 0 16,1-2 0-16,-2 2 0 0,1 1 256 0,-3 1 0 16,2-1 0-16,-2 1 0 0,-1 4 160 0,0 1 32 15,-2 1 0-15,-3 1 0 0,1 2-240 0,-3-3-32 16,-2 3-16-16,1-3 0 0,-1 1-160 0,-1-7 0 15,2 0 0-15,0-1 128 0,0-5 224 0,0 2 32 16,-2-2 16-16,2 0 0 0,-1 2 96 0,1-3 16 16,1 3 0-16,0-1 0 0,0 4-256 0,0 1-64 0,0 3 0 15,1 0 0-15,-1 4-192 0,3 1 0 0,-2 1 0 16,1-1 0-16,3-1 0 0,0-3 0 0,4-4 0 0,0-4 0 16,3-3 0-16,2-4 0 0,1-3 0 0,0-2 0 15,1 0 640-15,4-3 48 0,2-3 0 0,4-4 0 16,4 1 16-16,2 0 0 0,4 2 0 0,4-2 0 15,3 6-432-15,4-4-80 0,2 5 0 0,0 2-16 16,-6 0-176-16,-1 2 0 0,1 1 0 0,3 1 0 16,1 2 0-16,2-3 0 0,0 2 0 0,-1-1 0 15,-3-1 0-15,-3 0 0 0,-1-3 0 0,-5 2 0 0,-3-2-208 16,-3-2 80-16,-1-1 128 0,-3 0-208 0,-3-3 208 0,1 0 0 16,-2 0 144-1,-2-1-144-15,-2 4 320 0,1-6-48 0,2 2 0 0,-2-3 0 0,0 1-272 0,-1 3 0 16,-2-4 0-16,-1 4 0 0,-1-3 0 0,-3 2 0 15,0-2 0-15,-1 2 0 0,-1-2 0 0,-1-1 0 16,0 0 0-16,-1-2 0 0,2 2 0 0,0-2 128 16,-2 0-128-16,2 1 160 0,-2 0 32 0,2 0 16 15,-2 0 0-15,1 1 0 0,-1-2-208 0,0 2 0 16,0-3 0-16,-2 0 0 0,1-3 192 0,1 1-64 16,-1-5-128-16,0 2 192 0,0-1-48 0,1-3-16 15,-1 0 0-15,-1-4 0 0,1 1-128 0,-1-6 0 0,-1 1 0 16,0-3 0-16,-2 1 128 0,-1 1 0 0,1-1 0 15,-2 1 0-15,-1 1 0 0,-1-5 0 0,0 3 0 16,0 1 0-16,0 3-128 0,0-1 128 0,-2-1-128 0,1 4 128 31,0 1-128-31,0 1 0 0,-2 0 144 0,-2-2-144 16,1 5 0-16,0 1 0 0,0 1 0 0,0 3-128 31,0 4-240-31,0-1-32 0,0 4-16 0,-2-1 0 0,0 3-272 16,-1 1-48-16,-1 3-16 0,-3 3-17552 0</inkml:trace>
  <inkml:trace contextRef="#ctx0" brushRef="#br0" timeOffset="8120.75">16484 6323 9215 0,'2'-20'816'0,"-2"1"-656"0,0 9-160 0,-2 4 0 15,1 2 976-15,0-4 176 0,0-8 16 0,0-13 16 0,-2-7-800 0,-1-3-176 16,1 0-16-16,-1 4-16 0,3 1-176 0,-2 8 0 16,2 0 0-16,0 5 0 0,-2 5 0 0,2 1 0 15,0 4 0-15,0 3 0 0,1 1-192 0,0 4 192 16,1 0-160-16,0 6 160 0,0 3 0 0,2 4 0 16,0 3 128-16,2 8-128 0,0 4 432 0,2 7-32 15,-1 7 0-15,0 8 0 0,-1 9-208 0,1 11-32 16,-1 5-16-16,-1 2 0 0,-1-5-144 0,1 16 0 15,-3 16 0-15,1 6-176 0,-1-1 176 0,1-6 0 16,2-1 0-16,0-5 0 0,-1-8 0 0,0-4 0 0,-1-13 0 16,-2-2-128-16,0-2 256 0,0 6 48 0,-5 8 16 0,-2 3 0 31,-2 1 784-31,-2-4 176 0,-1-4 16 0,-1-8 16 0,2-8-816 16,-2-2-176-16,-1-2-16 0,2-6-16 0,2-7-160 0,2-7-176 0,4-7 48 15,1 1 0-15</inkml:trace>
  <inkml:trace contextRef="#ctx0" brushRef="#br0" timeOffset="12010.39">17336 11490 19343 0,'0'-3'1728'0,"-1"3"-1392"0,1 0-336 0,0 0 0 31,0 0-1200-31,-1 0-304 0,-1 0-64 0,-2-3-16 0,-2 3-240 16,-2 0-48-16,-3 0-16 0,-1 0 0 0,-1 0 1488 0,-2-2 400 0,1 0-128 0,-4 2 128 15,0-2 2432-15,-4-2 528 0,-3 2 112 0,-1-2 32 0,-3 0 336 0,-3-2 64 16,-1-3 16-16,-4 2 0 0,0 1-1072 0,-4 0-208 15,-2 0-32-15,-3 1-16 0,-2 0-1616 16,-2-2-320-16,1 2-64 0,-1-1 0 16,0-1-656-16,-1 3-128 15,5 3-32-15,3 2 0 0,3 3 384 0,1 2 80 0,2 1 16 0,1 3 0 0,4-1 352 0,3 1 80 16,4-1 16-16,4 0 0 0,3-2-96 0,3-1-16 16,5 1 0-16,3-2 0 0,2 1-192 0,1-2 0 15,4 2 0-15,0-3 0 0,1 2 0 0,2 0 128 16,2-2 0-16,0 4 16 0,2-1 48 0,0 0 0 15,2 0 0-15,0 4 0 0,1 2 0 0,1 4 16 16,-1 3 0-16,0 4 0 0,-1 6-208 0,0 4 0 0,-3 3 0 16,-1 5 0-16,-1 2 0 0,-2-2 0 0,0 1 0 15,-1-4 0-15,-1 0 0 0,0-4 0 0,0-2 0 0,0 0 0 16,-1-1 0-16,-2-2 0 0,1-1 144 0,-2 1-144 16,0-3 400-16,-2 1 0 0,0 1 0 0,-2-2 0 15,2 0-80-15,0-1-32 0,0-6 0 0,1-1 0 16,1-2-288-16,2-3 0 0,-1-2 128 0,1 1-128 15,1 0 0-15,-2-2 0 0,1 1 0 0,-1-3 0 16,1 0 0-16,-1-4 0 0,1 2 0 0,1-3 0 16,-2 1 0-16,1-3 0 0,-1 1 128 0,3-2-128 15,0 0 0-15,0 3 0 16,1-3 0-16,2-3 0 0,1 3 160 0,1 0-32 0,2 0 0 0,2 0 0 0,3-2-128 0,4 1 0 16,3 1 0-16,3-3 0 15,3 2 128-15,3-2 0 0,3 0 0 0,2 3 0 0,3-3-128 0,-1 6 0 16,-3-3 0-16,3 3 0 0,0 0 0 0,1-2-176 15,3 2 48-15,-2-3 0 0,1 1 128 0,0-2 0 16,1-2-144-16,-3 2 144 0,-2-2 0 16,0 1 0-16,0 1 0 0,-2-2 0 0,1 1 0 0,-3 0 0 15,-1 0 0-15,-3 2 0 0,-1 0 0 0,-4 0 0 16,-2 0 0-16,-1-2 0 0,-3 2 0 0,-2-2 128 16,1-3-128-16,-4 2 0 0,1-1 128 0,-4 0-128 15,1-1 128-15,-3-1-128 0,-2 2 224 0,0-3-32 0,-1-2-16 16,-2-1 0-16,1 1 96 0,-1-4 32 0,0 1 0 15,-1-4 0-15,1-3 80 0,-1-1 0 0,-2-1 16 0,2-3 0 16,-1-2-112-16,-2-5-32 0,0-1 0 0,-1-1 0 16,0 1 48-16,1-5 0 0,-1-1 0 0,-2-3 0 15,1 0 96-15,-1-1 32 0,1 5 0 0,-3-1 0 16,0 1-144-16,-2 2-32 0,1 0 0 0,-1 6 0 16,0 0-256-16,-1 5 160 0,-1-2-160 0,1 5 128 15,0 1-128-15,2 1-144 16,1 3 144-16,4 0-22880 0</inkml:trace>
  <inkml:trace contextRef="#ctx0" brushRef="#br0" timeOffset="16966.91">15240 17020 11055 0,'-16'0'976'0,"3"0"-784"16,0 3-192-16,5-3 0 0,3 0 496 0,0 2 48 0,0-2 16 0,-5 2 0 31,-5 0-1120-31,-5 2-208 0,1 1-64 0,-1-4 0 0,4 4 512 0,2-1 112 0,3-1 16 0,0 0 0 16,1-2 704-16,1 1 160 0,2 1 32 0,0 1 0 15,0-1 576-15,1 2 128 0,0 0 32 0,0 1 0 16,2-1-352-16,-1 2-80 0,3-3-16 0,-2 3 0 16,3-2-416-16,0 1-96 0,2-2-16 0,0-2 0 15,1-2 256-15,2 1 48 0,0-1 16 0,2-1 0 16,1 1 496-16,1-2 80 0,2-2 32 0,0-1 0 15,1 4-304-15,1-2-48 0,1 1-16 0,0 0 0 16,1 2-576-16,1 0-112 0,-1 2-16 0,2 0-16 16,3 2-304-16,2 1 0 0,0-1 0 0,3-2 0 15,0 2 0-15,4-4 0 0,0 0 0 0,0 0 0 0,1-3 144 0,3 2-144 16,3-4 0-16,-1 1 144 0,0 1 288 0,-1 0 48 16,3-1 16-16,0 1 0 0,0 3 64 0,-2 1 16 15,0 3 0-15,-3 1 0 0,-2 1-256 0,0 1-32 16,-3 2-16-16,0-2 0 0,0-1-112 0,1-1-32 15,0-1 0-15,1-3 0 0,1-1 112 0,1-1 16 16,0 1 0-16,0-4 0 0,-3-1-48 0,3 2 0 16,0-6 0-16,1 2 0 0,-3 1-80 0,0-1-128 15,-2 1 176-15,-1-1-176 0,0 1 0 0,-2 1 0 16,-2 1 0-16,-1 0 0 0,-1 2 0 0,-3-1 0 16,0 2 0-16,-4 1 0 0,-2 1 176 0,-1 2-176 15,-2-1 160-15,-1 2-160 0,-1-2 0 0,2 2 0 0,-1-1-128 16,0-3 128-16,1 0 0 0,2 0 0 0,1 0 0 0,0-3 0 15,2 1 0-15,0-2 144 0,3-2 16 0,0 0 0 16,0-2-160-16,1 2 0 0,-2-3 0 0,1 1 128 16,-2 0-128-16,-2 0 0 0,-1 0 0 0,-2 2 0 15,-4 2 0-15,0-1 0 0,-1 2 0 0,-2 0 0 16,-1 2 0-16,-1-2 128 0,-2 1-128 0,-1 1 128 16,1-2 64-16,-2 2 0 15,0-2 0-15,-3 1 0 0,2 1-32 0,-1-4 0 0,1 1 0 0,-2 0 0 16,2-1-160-16,-1 2 128 0,2-1-128 0,-1-2 128 0,-1 2-128 15,2-1 0 1,-1 1 0-16,0 1 0 0,-1-1 0 0,0-2 0 0,0 1 0 0,0 1 0 0,-2-2 0 0,0 0 0 16,1 2 0-16,-2-2 128 0,1 2 112 0,-1 2 16 15,0-2 0-15,2-1 0 0,0 4-256 0,2-3 0 16,0-1 0-16,2 4 0 0,2-1 0 0,0-2 0 16,1 1 0-16,1 1 144 0,0 1-144 0,1 1 0 15,2-3 0-15,-1 3 0 0,1 0 0 0,1 0 0 16,1 0 0-16,-2 3 0 0,2-2-160 0,-1 4 160 15,1-1-208-15,0-2 80 0,1 2 128 0,1 2 0 16,1-2 0-16,-1-2 0 0,2 4 0 0,0-2 0 16,0 0 0-16,0 1-128 15,1-2 128-15,0-1 0 0,0 3 0 0,1-2 0 0,-2 1 0 0,0 1 0 0,3-1 0 16,-1-2 0-16,-1 2 0 0,-1-1 0 0,1 1 0 0,-2 1 0 16,-1 1 0-16,-1-2 0 0,-1 2 0 0,-1 0 0 15,0 1 0-15,-2 0 0 0,-1 2 0 0,-1 1 0 16,-1-1 0-16,0 0 0 0,-1 1 0 0,-2-1 0 15,-1-2 0-15,0 2 0 0,0-2 160 0,-1 2-160 16,0 1 288-16,-2 2-32 0,0 0-16 0,-5 5 0 16,-3 2-240-16,-2 4 0 0,-5 1 0 0,-3 2 0 15,-5 1 0-15,-2-1 0 0,-3 2 0 0,-3-2 0 0,-1 2-208 16,-2 0-48-16,0 1 0 0,-6 6-20144 16</inkml:trace>
  <inkml:trace contextRef="#ctx0" brushRef="#br0" timeOffset="20079.2">15253 18043 24879 0,'12'-11'2208'0,"-3"3"-1760"0,-2 5-448 0,1-3 0 16,-3 3 1296-16,1 1 176 0,1 0 48 0,7-4 0 0,7-6-1168 0,7 2-224 16,4-2-128-16,-1-1 128 15,-3 3 128-15,-4 4 48 0,-1 2 0 0,-5 2 0 0,-3-1 352 0,-1 3 80 16,-3 0 16-16,0 3 0 0,-3-1 128 0,1 2 16 16,1 0 16-16,-1 2 0 0,-1-2-384 0,1 1-80 15,1 2 0-15,0-2-16 0,0 0-272 0,1 0-160 16,0-4 192-16,0 2-192 0,3-3 320 0,-1 0-64 31,2 0 0-31,1 0 0 0,-2 0 0 0,3 0 0 0,3 0 0 0,3 0 0 16,3 2-128-16,3 2-128 0,2 2 144 0,0 0-144 0,0 2 0 0,-1 0 0 15,1 2 0-15,-2-1 0 16,-1 1-208-16,-1-4 16 0,-2 1 0 0,-1 0 0 0,-2-1 192 0,-1-1 0 0,-1-2 0 0,1 1 0 16,0 2 160-16,0 0 80 0,1-3 16 0,0 1 0 15,2-1-64-15,-4 1-16 0,-2-2 0 0,2 1 0 16,2 1-176-16,0-1 128 15,1 2-128-15,-2-3 128 0,-1 0-128 0,-2-2-256 0,-1 0 64 0,-1 0 16 16,-2 0 48-16,0 0 0 0,-3-2 0 0,-1 0 0 16,0 2 128-16,-3-2 0 0,-1 2 0 0,0-4 128 15,-1 4 160-15,1-2 32 0,2-2 16 0,1-2 0 16,-1 2 32-16,2-5 0 0,2 3 0 0,1-4 0 16,0 0-176-16,2-1-16 0,1 0-16 0,0 0 0 15,-2 1-160-15,0 0 0 16,-2 0 0-16,-1 2 0 0,-2-2 0 0,-2 1 0 15,1 2-160-15,-3-2 160 0,-2 2 0 0,-1 1-144 16,-1-3 144-16,-2 3 0 0,-2 2 0 0,-3-2 224 16,1 0-32-16,-4 2 0 0,1-2-48 0,-1 0-16 15,-1-1 0-15,-1 1 0 0,0-3 112 0,-2 0 16 16,1 1 0-16,-2-2 0 0,2 2-256 0,0-2 0 16,-1 4 0-16,0-4 0 0,-2 1 0 0,1 0 0 15,-2 2 0-15,1 1 0 0,1 0 0 0,-1-1 0 16,-1 0 0-16,-2 1 0 0,0 3 144 0,-1-3-16 15,-2 2 0-15,1 2 0 0,1-2-128 0,0 1 0 16,2 0 0-16,2-1 0 0,1 2 0 0,4-1 0 0,2 2 0 16,2-4 0-16,1 4 0 0,1-2 0 15,3 1 0-15,-1 1 0 0,2 1 0 0,2-3 0 0,-1 3 0 16,0 0 0-16,2 0 0 0,-1 3-176 0,3 0 48 16,-5-3 0-16,0 0-16 0,20 13 0 0,-9-7 0 0,0 0 0 15,0 0 144-15,2 1 0 0,0 0 0 0,1 2 0 16,-1-2-160-16,1 2 160 0,0-3-192 0,-1 4 192 15,1-2 0-15,-1 2 0 0,2 0 0 0,-1-1 0 16,1 1 0-16,0 0 0 0,1-2 0 0,0-1 0 16,2 0 0-16,0 2 0 0,-1-3 0 0,-1 0 0 15,-1-2 0-15,-2 2 0 0,-1 0 0 0,0 0 0 16,1 0 0-16,1 4 0 0,-2-2 0 0,1 0 144 16,-2 0-144-16,-2-2 0 0,-3 0 144 0,0 0-144 0,-2 3 480 0,-1-3 32 15,0 2 0-15,-2 0 0 0,-1 2-240 0,-1 3-32 16,-3-1-16-16,-2 0 0 0,-3 2-32 0,-3 2 0 15,-3 2 0-15,-2-1 0 0,-2 1 128 0,-2-2 32 16,-1 3 0-16,0-1 0 0,1 1-64 0,-2 1-16 16,4-2 0-16,-2-1 0 0,1 1-64 0,0-2-16 15,2 0 0-15,-4 0 0 16,1 3-528-16,-1-1-112 0,0 2-32 0,-3 2-22288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43:52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5424 12252 8287 0,'-7'-2'736'0,"2"0"-592"0,0 1-144 0,3-1 0 0,-2 1 0 0,-1-4 0 0</inkml:trace>
  <inkml:trace contextRef="#ctx0" brushRef="#br0" timeOffset="140678.7">24558 8964 23039 0,'-4'-5'2048'0,"0"2"-1648"0,2 1-400 0,1 2 0 0,0-1 1200 0,-2 1 144 0,-1-5 48 0,-3 0 0 0,-4 0-832 0,-3-1-176 0,-2 0-16 0,-2 4-16 15,0 2-352-15,-2 2 0 0,1-2-160 0,-2 2 160 16,0 0-160-16,0 1 160 0,0 2-128 0,-2-4 128 16,4 2 768-16,-2-1 256 0,0 2 32 0,0-3 16 15,-2 0 448-15,1 2 80 0,0-3 32 0,-2 0 0 16,1 0-704-16,-4 0-144 0,-2 0-16 16,-3 0-16-16,0 1-240 0,0-1-64 0,-2 2 0 0,0 1 0 0,-1 2 0 0,-1-1-16 15,2 2 0-15,-1 1 0 0,2 1-128 0,0-2-32 16,4 1 0-16,-2-1 0 0,-1 3-272 0,-1 0 0 15,4-1 0-15,-1-1 0 0,3-1 0 0,3 0 0 16,2-1 0-16,2-5 0 0,3 1 128 0,0-1-128 16,3 0 144-16,1-1-144 0,0-3 256 0,2 0-32 15,0 1-16-15,2-3 0 0,2 2 0 0,-1-1 0 16,2 0 0-16,0 0 0 0,0 2-208 0,1-1 176 16,0 0-176-16,0 0 160 0,1 2-160 0,1 2 0 15,-1 0 0-15,0 0 0 0,2 0 0 0,-1 2 0 16,1-1 0-16,-1 3 0 0,2 0 0 0,0 1 0 15,0 0 0-15,1 0 0 0,0 1 0 0,-2 0 0 16,4 0 0-16,-1 0 0 16,1 0 0-16,0 1 0 0,0 2 0 0,-1-1 0 0,1 1 128 0,0 1-128 0,-1 2 0 0,2-1 128 15,-2 4-128-15,1 1 0 0,0 1 0 0,-1 3 0 16,0 0 0-16,0 0 0 0,-1 4 128 0,0 0-128 16,0 3 0-16,0 1 0 0,-1 1 0 0,0 1 0 15,0 3 0-15,1 1 0 0,-2 1 0 0,2 2 0 16,3 2 0-16,-1 2 0 0,1 1 0 0,1 2 0 15,0 1 0-15,0 0 160 16,1-1-160-16,-1 4 160 0,0 4-160 0,0 3 0 0,1 6 0 0,-1 2 0 16,2 0 0-16,-2 1 0 0,0 0 0 0,-1 10 0 0,4 2 0 15,-1 2 0-15,2 4 0 0,0-8 0 0,2-1 0 0,2 1 0 16,2 4 0-16,2-4 0 0,1 2 0 0,0-3 0 16,1 0 0-16,-1 1 0 0,2 3 160 0,0 3-160 15,0 0 192-15,0-3-192 0,-1-1 128 0,-2 1-128 16,1 5 0-16,1-2 0 0,-2 1 0 0,0-5 0 15,0 0 0-15,-1-2 0 0,-2 2 0 0,0-2 0 16,-1-2 0-16,1 0 0 0,-2-6 0 0,0-1 0 16,0 0 0-16,-2-1 0 0,-1 1 0 0,0-5 0 15,-2-3 0-15,-2 2 0 0,-1 3 0 0,-3-1 0 16,1-1 0-16,-2-3 0 16,-2-2 0-16,-2-1 0 0,-2-2 0 0,-1-4 0 0,-2-5 0 0,-1-2 0 0,0-3 0 0,-2-3 0 15,0 1 0-15,-1-5 0 0,0-2 0 0,0-2 0 16,0 1 176-16,0-4-32 0,1 1 0 0,-1-2 0 15,2-1 0-15,-1 0 0 0,1-1 0 0,2-3 0 16,0 2 32-16,0 3 0 0,3-3 0 0,0 4 0 16,0-4-48-16,1 3 0 0,1 2 0 0,0-1 0 15,0 4-128-15,2-2 0 0,-2 1 0 0,-1-1 0 16,2-1 0-16,-2 2 0 0,1-3 0 0,0 0 0 16,1-4 0-16,-1 2 0 0,1-5 0 0,-1 2 0 15,3-2 128-15,-2 1 0 0,2 0 0 0,-2-2 0 16,2 2 112-16,-1 1 16 0,1-1 0 0,-1 2 0 0,1-1-96 15,-1 1-16-15,1 2 0 0,-1 0 0 0,0 1-144 0,0 1 0 32,1-3 0-32,-2 2 0 0,1 0 0 0,0-3 0 0,0-2 0 0,1-2 0 0,1-2 0 0,-2-1 0 15,2 0 0-15,0-3 0 0,1 2 0 0,0-1 0 16,0-1 0-16,0 0 128 0,2-2 16 0,-1 1 0 16,2 1 0-16,-1 0 0 0,2 0-144 0,0 0 0 15,-1 1 144-15,2 1-144 0,-1 0 0 0,1 1 0 16,-1 3 0-16,-1-1 0 15,0 1-192-15,-1 0 0 0,1 0 0 0,-2 0 0 0,0-5 48 0,1 0 0 16,-1-1 0-16,-1-1 0 0,0-2 144 0,0-2 0 16,0-1 0-16,0-2 128 0,0 2 208 0,0-4 48 15,1 1 16-15,0-1 0 0,2 4-112 0,-1-4-32 0,2 1 0 16,2 0 0-16,2-1-256 0,0 0 160 0,3 3-160 0,4-1 128 16,1 2-128-16,4-2 0 0,2 2 0 0,3 0 0 31,2 1 0-31,2-2 0 0,3 2 0 0,1-1 0 0,3 1 0 0,0 0 0 0,1 1 144 0,1 2-144 15,2-1 192-15,-1-1-48 0,1 3 0 0,-3-1 0 16,-3-1-144-16,-2 0 0 0,-1-1 0 0,-4 0 0 31,-4 1-640-31,-2-5-224 0,-5 2-32 0,-2-7-16 16,-2 1-512-16,-2-7-112 0,0-4 0 0,-2-9-20144 16</inkml:trace>
  <inkml:trace contextRef="#ctx0" brushRef="#br0" timeOffset="146995.64">11559 2742 22111 0,'0'-2'1968'0,"0"-2"-1584"0,0 4-384 0,0 0 0 0,2 1 1872 0,-2-1 304 0,0 0 48 0,1 0 16 16,-1-1-1648-16,1 0-320 0,0 1-64 0,-1 0-16 15,0 0-192-15,0 0 128 0,0 0-128 0,0 0 0 16,0 0 0-16,0 0 0 0,-17 18 0 0,8-9 0 16,1 0 0-1,-6 3 0-15,-1 3 0 0,-2 2 0 0,-2 0 656 0,0 4 144 0,-5 4 32 0,-1 2 0 16,1 3 176-16,-2 2 32 0,1 2 16 0,3-5 0 16,3-2-512-16,1 3-96 0,1 1-32 0,1 0 0 15,3-3-416-15,2 1 128 0,2-1-128 0,3-3 0 16,0 1 0-16,2-2-192 0,1-2 0 0,2-5 16 31,1-6-944-31,0 0-192 0,1-3-32 0,1-2-14512 0</inkml:trace>
  <inkml:trace contextRef="#ctx0" brushRef="#br0" timeOffset="147325.01">11562 2604 36863 0,'3'-9'1632'0,"0"4"336"0,-2 3-1584 0,2 0-384 0,-1 4 0 0,-1 0 0 16,2 1 368-1,1 1-16-15,2 4 0 0,0 4 0 0,3 4-352 0,-2 5 0 0,-2 3 0 0,-1 4 0 16,-3 2 0-16,-2 3 0 0,-2 3 144 0,-1 1-144 15,2-3 368-15,-2 2-48 0,2 2 0 0,-1-3 0 16,3-7-320-16,3 3 144 0,1 0-144 0,3-2 0 16,2 0 0-16,-1-2 0 0,1-1 0 0,0 0 0 15,-1-1 0-15,-2-2 0 0,1 2 0 0,-4-1 0 16,1-2-592 0,-3-4-128-16,-1 1-32 0,-2-3 0 0,-2-4-1104 0,-1 2-208 15</inkml:trace>
  <inkml:trace contextRef="#ctx0" brushRef="#br0" timeOffset="147529">11259 3257 10127 0,'-10'-14'896'0,"1"5"-704"16,2-1-192-16,3 4 0 0,4 5 6192 0,0-1 1200 15,1-1 240-15,2-1 48 0,-1-2-5776 0,3-1-1168 16,4-4-224-16,3 2-64 0,3 0-448 0,2-1-256 15,2 3 16-15,3-3 16 0,2 3 384 0,0 1 80 16,5-3 16-16,-1 1 0 0,2 3-416 0,0 1-80 16,2 1-16-16,-2-1-17072 0</inkml:trace>
  <inkml:trace contextRef="#ctx0" brushRef="#br0" timeOffset="148156.18">12379 2726 28559 0,'-2'-6'2544'16,"0"1"-2032"-1,1 2-512-15,1 3 0 0,0 0 560 0,0-1 16 0,-1 1 0 0,-2-5 0 0,1-1-128 0,-3 1-32 16,0 1 0-16,-1 2 0 0,-2-2 32 0,1 2 16 15,-2 2 0-15,1-3 0 0,-3 2-464 0,0 1 0 16,-3 0-176-16,0 0 176 0,-2 0-400 0,1 0 32 16,-1 1 16-16,0-1 0 0,1 3 352 0,1-3 0 15,0 0 0-15,-1 0 0 0,3 0 0 0,-1 0 0 16,1 0 0-16,2 0 0 0,1 0 496 0,1 1 112 16,2-1 32-16,1 0 0 0,1 1 224 0,0-1 48 15,3 4 16-15,0-4 0 0,1 5-544 0,0 1-128 16,0 0 0-16,0 3-16 0,2 1-240 0,1 0 0 0,2 1 0 15,0 1 0-15,1 1 0 0,2-1 0 0,0 2 0 16,1 0 144-16,-1 1-16 0,-2 1 0 16,2-2 0-16,-4 1 0 15,0 2-128-15,0-1 0 0,-3 1 0 0,1 1 0 0,-2-1 0 0,-2 0 0 0,2-1 0 0,-2 2 0 16,1-1 0-16,-3 0 0 0,2-1 0 0,-1-2 0 16,1 1 0-16,-1-3 0 0,1 2 0 0,-1 1 0 15,-1 1 192-15,-1 1-32 0,1 0-16 0,-3 3 0 16,0 0 112-16,-3 0 0 0,-1 2 16 0,-1 0 0 15,-2-1-128-15,2-2-16 16,-1-3-128-16,1 0 192 0,-2-4-192 0,2 1 0 0,0-2 128 0,0-1-128 16,4 1 128-16,0-5 0 0,3-1-128 0,2 1 192 0,0-5-192 15,4 1 0-15,3-1 128 0,1-1-128 0,3-1 0 0,0-2 0 16,2 1 0-16,1-2 0 0,3 0 0 0,-1-1 0 16,2 3 0-16,1-3 0 0,0 1 0 0,0 2 0 15,2-2 0-15,-1 3 0 0,-1 0 0 0,1 1 0 16,0 0 0-16,-1 0 0 0,0 0-352 0,1-3 32 15,3 1 16-15,0-2 0 16,-1 1-1216-16,0-1-240 0,-2 0-48 0,-2 1-16 16,-1-2-992-16,-2 0-208 0,-2 4-48 0,-1-2 0 0</inkml:trace>
  <inkml:trace contextRef="#ctx0" brushRef="#br0" timeOffset="148360.18">12176 3208 20271 0,'-11'-2'896'0,"4"-1"192"0,1 1-880 15,3 1-208-15,3 1 0 0,1-3 0 0,2 2 544 0,1 0 64 0,2-4 16 0,4 0 0 0,4-1 720 0,5-1 160 0,3 1 32 0,2 0 0 16,0 1 256-16,2 0 64 0,0 2 16 0,0-1 0 15,2 1-1376-15,-4 2-288 0,2 0-48 0,-2 1-15776 16</inkml:trace>
  <inkml:trace contextRef="#ctx0" brushRef="#br0" timeOffset="149004.04">11729 4083 13823 0,'-6'-3'1216'0,"1"-1"-960"0,1 3-256 0,1-1 0 0,2 2 4016 0,2 0 752 0,1 0 160 0,-2 0 16 0,2 0-2768 0,2-2-576 0,2 2-96 0,5-2-32 16,3 2-864-16,3-5-176 0,4 1-48 0,4-2 0 15,3 0 0-15,4-1-16 0,3-3 0 0,0 0 0 16,0 1-368-16,0 0 0 0,-2 1-192 0,-2 0-11520 15,-1 2-2304-15</inkml:trace>
  <inkml:trace contextRef="#ctx0" brushRef="#br0" timeOffset="149805.34">12985 3605 5519 0,'-10'-2'496'0,"3"-2"-496"0,-1 3 0 0,5 1 0 0,0 0 4288 0,3 0 752 0,0-3 144 0,-1 3 48 0,-3 0-3696 0,0-1-752 15,0 1-144-15,-3 0-16 0,0-1-624 0,-1 1 0 16,0 1-224-16,-2-1 64 0,0 1 160 0,-2 2-208 15,-1-2 80-15,1 0 128 0,-2 2-208 0,0-3 80 16,-1 2 128-16,-1 2-208 0,0-3 672 0,-1 2 144 16,0 0 32-16,1 1 0 0,0 2-32 0,-1-1 0 15,-1 1 0-15,2 1 0 0,-1 0-96 0,0 2-32 16,-2 3 0-16,2-1 0 0,2 0-96 0,0 0 0 16,3 1-16-16,1-1 0 0,2-3-64 0,3 1-16 15,1-2 0-15,4 1 0 0,1-2 32 0,2 1 0 0,2 0 0 16,1-2 0-16,1 1-112 0,1-4-16 15,2 2 0-15,0 1 0 0,2-3-32 0,1 3-16 0,-1 0 0 0,2 0 0 16,-1 1-144-16,2 2 0 0,0 0 144 0,3-1-144 16,-1 1 0-16,0 1 0 0,1 2 0 0,-2-2 0 15,-2-1-192-15,0 4 32 0,-2-1 16 0,-1-3 0 16,-3 3-144-16,-2 1-32 0,0 0 0 0,-2-1 0 16,-2-1 320-16,0 0 0 0,-2 2 0 0,-2-1 0 15,1 2 128-15,-2-2 128 0,0 0 16 0,0-1 16 16,0-1 160-16,-1-1 48 0,-3 1 0 0,1 0 0 15,-2-1-176-15,-1 0-48 0,1-1 0 0,-3 0 0 0,1 0-272 16,-1-2 128-16,2-2-128 0,-1 2 0 0,2-4 0 16,-1 4 0-16,0-3 0 0,2 1 0 15,-2-1-624-15,1 0-128 0,-2 2-16 0,0-1-16 16,1 4-1456-16,-1-1-304 0,0 0-48 0,1 1-6352 16,0 2-1264-16</inkml:trace>
  <inkml:trace contextRef="#ctx0" brushRef="#br0" timeOffset="150229.09">13018 4156 27647 0,'5'-5'1216'0,"-1"2"256"0,1-1-1168 0,-1 3-304 0,-2 1 0 0,1-2 0 0,-1 2 1312 16,3-1 208-16,4-2 32 0,3-2 16 0,3 0-256 0,3-1-48 0,0 0-16 0,0 0 0 16,1-3-928-16,-2 2-192 0,2-3-128 0,-1 0 144 31,1 1-1008-31,-1-3-208 0,0 1-32 0,-3-1-16 16,-2 3-672-16,-3-1-128 0,-3 1-16 0,-2 0-16 0,-2 2 992 15,-3 1 208-15,-4 1 48 0,-3-1 0 0,-3 1 1088 0,-4 1 240 0,-2 3 32 0,-2-1 16 16,-1 2 400-16,-2 2 80 0,0-1 0 0,-1 1 16 15,0 1-288-15,-1 2-64 0,1 1-16 0,0 3 0 0,0-1-48 0,-2 3-16 16,3 4 0-16,2-1 0 0,3 1-336 0,3-2-64 16,2 2-16-16,2 1 0 0,4-3-64 0,3-1 0 15,0 0-16-15,4 0 0 0,0-3-240 0,3 3 0 16,1-5-144-16,3 2 144 0,1-2-320 0,1 0 48 16,2 2 0-16,2-3 0 0,1 2 16 0,2 0 0 15,1 0 0-15,2 2 0 16,3 1-704-16,-1 0-144 0,2 1-32 0,1-1-13936 0</inkml:trace>
  <inkml:trace contextRef="#ctx0" brushRef="#br0" timeOffset="150826.04">13847 3916 8287 0,'4'-6'736'0,"-2"1"-592"0,1-2-144 0,-2 4 0 16,0 1 2688-16,-1 2 496 0,0 0 96 0,0 0 32 15,0-2-1520-15,-1 1-320 0,0 1-48 0,-4 1-16 16,-3 3-512-16,0-1-96 0,-5 5-32 0,0-1 0 0,-4 2-896 0,-1 2-192 16,-2 0-48-16,-2 3 0 15,0 1-528-15,-1-4-128 0,1 1 0 0,1 0-16 0,1 0 1040 0,2-3 256 16,0 0 16-16,2 0 16 0,-1-3 1232 0,1 1 240 15,1 0 48-15,0 1 16 0,0-2-336 0,3 2-64 16,1 2-16-16,1 1 0 0,1 0-640 0,2 1-128 16,1-1-16-16,1 1-16 0,2-3-608 0,2 3 0 15,1-4 0-15,3 1 0 16,-1-3-272-16,3-1-128 0,2-2-32 0,2-2 0 16,2-1-336-16,0-3-80 0,2 2-16 0,0-4 0 15,1-1 160-15,1-4 16 0,1-1 16 0,-1 0 0 0,0 0 304 0,-1 0 64 16,-1-2 16-16,-1 1 0 0,-1 1 288 0,0-4 0 15,2 1 176-15,-1-1-176 0,2 2 672 0,-1-3 32 0,2 1 0 0,0 2 0 16,-1 1-192-16,-1 2-16 0,0 2-16 0,-2 1 0 16,-1 0-480-16,-3 4 0 0,-2 2 0 0,-3 2 0 15,0 2 0-15,-5 2 0 0,-1 0 0 0,-2 0 0 16,-1 2 128-16,-3 2-128 0,-1 0 0 0,-3 0 0 16,-2 3 496-16,0-1 0 0,0 1 0 0,0-1 0 15,2-1 80-15,0 2 0 0,-3 3 16 0,1 0 0 16,0 1-48-16,-1 5-16 0,1 1 0 0,-4 3 0 15,0 5-224-15,-1 3-48 0,-2 6-16 0,-2 0 0 16,3-3-16-16,1 1 0 0,1 0 0 0,0 5 0 16,3-1-224-16,2 4 0 0,3-5 128 0,3-4-128 0,3 3 272 15,3-6 16-15,3 0 0 0,4-4 0 0,2-6-288 0,3-4 160 32,2-3-160-32,6-4 128 0,6-1-416 0,4-6-96 0,7-2 0 0,9-3-18448 15</inkml:trace>
  <inkml:trace contextRef="#ctx0" brushRef="#br0" timeOffset="152460.91">11863 5680 8287 0,'4'-2'736'0,"-1"1"-592"0,0-3-144 0,0 3 0 0,-1-2 2784 0,1 2 528 0,0 0 96 0,2-1 32 16,4-2-720-16,2 0-144 0,4-2-16 0,1 1-16 16,3 0-864-16,-2 1-160 0,-1 4-48 0,0-2 0 15,1 2-672-15,1 2-144 0,0-2-16 0,3 1-16 16,2-1-464-16,-1 0-160 0,3 0 0 0,-1-1 144 16,2 1-336-16,-1-2-80 0,0-1-16 0,-1 3 0 15,0-4-1024-15,-3 3-208 0,-2 0-32 0,-3 1-8320 16,-3 1-1664-16</inkml:trace>
  <inkml:trace contextRef="#ctx0" brushRef="#br0" timeOffset="153182.93">13138 5219 6447 0,'-1'-5'576'0,"0"0"-576"0,1 3 0 0,-1 0 0 0,1 2 1296 0,-3-2 160 0,1-2 16 0,-3-1 16 0,-3-1 528 0,0-1 96 15,-3 3 32-15,-3 4 0 0,-1 0-528 0,-1 4-96 16,0 3-32-16,-3 1 0 0,-2 3-928 0,0 1-192 15,2 0-48-15,-2 2 0 0,0 0-320 0,0 0 0 16,-1-1 0-16,1-1-192 0,2 3 192 0,-2-1 0 16,1 0 0-16,0-2 0 0,3-2 208 0,2 1 32 15,3-3 0-15,2-2 0 0,2 1 800 0,3 0 176 16,3-2 16-16,1 0 16 0,2-1-352 0,0 2-64 16,3-4 0-16,0 2-16 0,0-1-592 0,3-1-224 15,-1 0 176-15,1 1-176 0,2-1 0 0,0 2 0 16,-1 0 0-16,1 1 0 0,-2 0-128 0,2 1 128 0,0 3 0 15,-1-3 0-15,2 1 0 0,1 2-128 0,0 2 128 0,2-2 0 16,-1 0 0-16,-1 3 0 16,-1-5 0-16,1 2 0 0,3 3 0 0,-3-3 0 0,0-1 0 0,0 4 0 15,-1-4 0-15,-1 2 0 0,1 0 0 0,-3 2 0 16,-1 1 256-16,0-1 128 0,-2 3 0 0,0 1 16 16,-2 0-64-16,0-1-16 0,-2 1 0 0,0 0 0 15,0 0-80-15,-2 1-32 0,1-4 0 0,0 0 0 16,-3 1-208-16,-1-3 144 0,0-2-144 0,-1-1 128 15,-1 1 0-15,-3 0 0 0,1-2 0 0,-2 2 0 16,-1-2 0-16,-2 3 0 0,-1-2 0 0,-1 1 0 0,1-2-304 16,-2 0-64-16,0 2-16 0,-1-2 0 15,1 1-1136-15,1 0-224 0,0-3-48 0,2 1-16 16,2-3-1088-16,2 1-224 0</inkml:trace>
  <inkml:trace contextRef="#ctx0" brushRef="#br0" timeOffset="153622.49">13251 5814 1839 0,'2'-5'160'0,"-2"0"-160"0,0 2 0 0,2 0 0 0,-1 2 6080 0,0 1 1200 0,2-4 224 0,0 1 48 15,3-4-5120-15,3-2-1024 0,2-1-192 0,2-1-64 16,1 0-1152-16,2 0 0 0,1-1-144 0,0-1-16 31,0 1-384-31,1 1-80 0,-1-3-16 0,-2 6 0 16,-2-4-304-16,0 4-64 0,-3 0-16 0,-2 1 0 0,0 2 672 0,-3 0 128 0,-2 1 32 0,0 2 0 16,-1 1 0-16,-3-3 0 0,0 3 0 0,-2-2 0 15,0 1 32-15,-2-2 16 0,-3 2 0 0,1-3 0 16,-2 1 528-16,-1 1 128 0,-1 0 0 0,-3 0 16 0,2-1-528 0,-3 3-224 15,0 2 16-15,1 1 0 16,-2 3-112-16,-2-2 0 0,1 7-16 16,0-1 0-16,-1 2 1040 0,2 4 192 0,1-1 64 0,2 2 0 0,2 1 576 0,-1 0 128 15,4 2 32-15,0 1 0 0,5-2-720 0,0 3-144 16,4-4-16-16,2-1-16 0,2 2-608 0,0-3-192 16,2-1 128-16,1 0-128 0,-1 0 0 0,2-3-224 15,2 1 32-15,-1-1 16 16,1 0-464-16,-1 1-80 0,0-1-32 0,0-4 0 15,1 3-1424-15,1-1-304 0,2-1-48 0,-1 3-16 0</inkml:trace>
  <inkml:trace contextRef="#ctx0" brushRef="#br0" timeOffset="154313.46">14058 5746 16575 0,'-2'-4'1472'0,"1"2"-1168"0,1-1-304 0,0 2 0 0,1 0 1360 0,0-3 224 0,0-1 32 0,1-2 16 0,1-4-1216 0,2-2-240 16,1-2-48-16,2 0-128 15,-1 1-224-15,1 0-160 0,-2-1-16 0,0 2-16 16,-1 1-288-16,-1 1-64 0,-2 0-16 0,-2 3 0 0,-2 4 912 0,-2-1 176 16,-3 5 32-16,-2 0 16 0,-1 0 336 0,-4 2 64 15,1 2 16-15,-3 1 0 0,-2 1-288 0,0 0-48 16,-2 4-16-16,-1-1 0 0,1 1 208 0,1 1 32 15,0 0 16-15,2 1 0 0,-1 2-144 0,1 1-16 16,1 1-16-16,0 1 0 16,1 2-320-16,0-2-176 0,4 0 192 0,0 0-192 0,4-1-144 0,-1 0-144 0,3 1-32 15,1-3 0-15,2 0 320 0,1-2 0 0,1-1 128 0,2-3-128 16,3 1 256-16,3-3-32 0,1-3-16 0,6-1 0 16,3-4 304-16,3-1 64 0,1-3 16 0,1 0 0 15,3-4-272-15,0 1-48 0,0-1-16 0,0 0 0 16,0 1-256-16,-2-3 0 0,-1 1 0 0,-3-1 0 15,-1 0 0-15,-3-1 0 0,-3 2 0 0,-2-2 0 16,-1 3 0-16,-1-4 0 0,-3 5 0 0,0-2 0 16,-2 3 176-16,-2-1-176 0,0 0 160 0,-2 3-160 15,1 1 640-15,-2 0 16 0,-2 1 16 0,1 4 0 16,-2 0 32-16,-1 2 16 0,-2 3 0 0,-2 1 0 0,-1 2-320 16,-2 6-64-16,-1-2-16 0,-1 5 0 0,-1 0-64 0,-3 1 0 31,1 3-16-31,-3 2 0 0,3-1-240 0,-2 1 0 0,2 0 0 0,0 1 0 0,1 2 0 0,2-5 0 15,2 2 0-15,2-1 0 0,2 0 256 0,2-1 48 32,3 1 16-32,1 2 0 0,2 1 64 0,3 1 32 15,1 0 0-15,2 1 0 0,0 5-208 0,1-6-32 16,2 0-16-16,0-4 0 0,-1-2-160 0,3-3-192 16,3-1 32-16,2-1-12240 15,3-1-2448-15</inkml:trace>
  <inkml:trace contextRef="#ctx0" brushRef="#br0" timeOffset="158803.76">27048 1256 20271 0,'-20'-4'1792'0,"5"0"-1424"0,5 4-368 0,7 0 0 0,-2-2 560 0,-3 0 32 0,-9 2 16 0,-11-8 0 16,-10-2 544-16,-3 2 128 0,-2-2 0 0,3 0 16 0,2 2-560 0,4 2-112 16,1 1-32-16,5-3 0 0,3 3-320 0,5 0-64 15,4 0-16-15,4 0 0 0,7 2 720 0,0-2 144 16,9 3 32-16,-1 2 0 0,5 0-80 0,7 0-16 16,5 2 0-16,3 3 0 0,3-2-224 0,4 5-32 15,5-1-16-15,8 1 0 0,8 2-160 16,8 0-48-16,9 1 0 0,9 0 0 0,9-1-128 0,12-2-48 15,14-4 0-15,15 2 0 0,10-6 48 0,6 0 0 16,11-3 0-16,8-4 0 0,4 1-96 0,11-4-16 16,-2-3 0-16,0 0 0 0,1 0-272 0,7-5 0 15,10-2 128-15,-4-4-128 0,-11 1 0 0,-3-4-192 16,5 4 16-16,-4-1-19920 0</inkml:trace>
  <inkml:trace contextRef="#ctx0" brushRef="#br0" timeOffset="168463.19">25517 3089 27647 0,'0'-3'2448'0,"1"2"-1952"0,1-2-496 0,-2 2 0 0,1 1 160 0,-1-1-160 0,0-1 160 0,-1 0-160 0,-1-2 704 0,-4 0 32 16,-4 4 16-16,-5 0 0 0,-4 0-192 0,-4 4-48 15,-4-2 0-15,-4 2 0 0,2-1-64 0,-6 1-32 0,-2 0 0 0,-3 2 0 16,-2 0 608-16,-1-2 128 0,-2 2 32 0,1-2 0 15,-1 0-416-15,0-1-96 0,0 2-16 0,1-3 0 16,2 0-336-16,0-1-80 0,0 1-16 0,3 1 0 16,3-1-48-16,-1 0-16 0,0 1 0 15,0 1 0-15,1 1 32 0,2-4 0 0,-1 3 0 0,3-2 0 16,2 2-192-16,2-4 192 0,4 1-192 0,1-1 192 16,0 1-192-16,4-1 128 0,1 0-128 0,2-1 128 15,4 1 0-15,0 0 0 0,2-1 0 0,0 1 0 16,2 1 0-16,1-1 0 0,1 1 0 0,1 1 0 15,1-1-128-15,2 2 0 0,-1-1 144 0,2 0-144 0,1 1 192 16,1 2-16-16,-1-2-16 0,1 0 0 0,2 2-32 0,-1 2-128 16,1-1 192-16,0 3-64 0,2-3-128 0,-1 2 0 15,1 2 0-15,-1 0 128 16,1 2-128-16,0 0 0 0,-2 3 0 0,0-1 0 0,1 4 0 0,-1 0 0 16,1 3 0-16,-2 3 0 0,2-1 0 0,-1 1 0 15,-1 3 0-15,-1-1 0 0,2 6 0 0,-3 2 0 16,1 6 0-16,-2 7 128 0,1 2-128 0,-3 2 0 15,2 6 0-15,-1-3-176 0,-1 3 176 0,1-3 0 16,-2 3 0-16,0 1 0 0,-1 2 0 0,0 5 256 16,-2 5-64-16,1-4-16 0,0-6 176 0,-1 3 32 15,1 1 16-15,1 9 0 0,0 2-80 0,3-1 0 0,1-1-16 16,1-1 0-16,0-4-80 0,2 4-16 0,1 6 0 16,0-1 0-16,2-4-64 0,0-5-16 0,0-1 0 0,-1-7 0 15,2-2-128-15,-1 2 0 0,0-1 0 0,1-5 0 16,-1-3 240-16,1 0 16 0,-1-5 0 0,-1 1 0 15,1 0-128-15,-3 2 0 0,2 0-128 0,-2-1 192 16,-2 1-32-16,2-6-16 0,-2-3 0 0,0-3 0 16,0-3-16-16,-2-4 0 0,4 1 0 0,-1-3 0 15,0 0 0-15,0-2-128 0,1 0 192 0,0 0-64 16,1-1 32-16,-1 2 0 0,2-3 0 0,-3 1 0 16,1-1 48-16,1-4 16 0,-2 3 0 0,0-1 0 15,2 2 32-15,-2-3 16 0,2 0 0 0,-2-4 0 0,-1 1-272 16,1 0 0-16,0-1 0 0,1 2 0 0,-1-4 160 0,0 2-32 15,0 0 0-15,1 0 0 0,-1-1-128 0,1 3 0 16,-1-4 0-16,1 1 0 0,-1 1 0 0,0-2 0 16,0-1 160-16,-1-1-160 0,2 2 192 0,-1-4-192 15,1 2 192-15,0 0-192 0,-1 2 272 0,0-2-48 16,2 1-16-16,-3-2 0 0,1 2-208 0,0 1 0 16,-1 2 0-16,0-5 0 0,0 2 0 0,0 1 0 15,-1-2 0-15,0 3 0 0,-1 1 0 0,0-2 0 16,1 0 0-16,-3-1 0 0,1-3 0 0,0 0 0 15,0 0 0-15,1-4 0 0,-1 1 144 0,1-3-144 16,1 1 128-16,-1-2-128 0,2 2 560 0,-1-1 16 16,1 0 16-16,0 1 0 0,0-2-464 0,-1 4-96 0,1-2-32 15,-1 3 0-15,-1-4 0 0,1 2 0 16,0 1 0-16,0-2 0 0,-2-2 0 0,1 2 0 0,0-1 0 0,0-4 0 16,0 1 0-16,-1-2 0 0,1 3 0 0,-1-3 0 15,1 0 0-15,-1-3 0 0,1 3 0 0,-1-1 0 16,1 1 0-16,-1 0 0 0,1 1 0 0,-1 2 0 15,1-1 0-15,-1 2 0 0,2 1 0 0,-1 2 0 16,-1 2 0-16,3 0 0 0,-1 1 0 0,1-1 0 16,1 0 0-16,0-3 0 0,1 3 0 0,0-3 0 15,-1 0 0-15,2 0 0 0,-1 0 0 0,1-1 0 16,-2 0 0-16,0 0 0 0,1 0 0 0,-1 1 0 0,0 2 0 16,-1-1 0-16,0 2 0 0,-1 0 0 0,0 0 0 0,1 1 0 15,-2-1 0-15,1 2 0 0,0 1 0 0,0 1 0 16,-1-1 0-16,1 2 0 0,0-1 0 0,-2 3 0 15,2-1 0-15,0 0 0 0,0-1 0 0,-2 0 0 16,2-1 0-16,0 4 0 0,0-6 0 0,-2 4 0 16,2-2 0-16,-3 1 0 0,2 2 0 0,-2-1 0 15,0 0 0-15,0-2 0 0,1 1 0 0,-1-6 0 16,0 1 0-16,2-3 0 0,-1 0 0 0,2-1 0 16,-1-1 0-16,0 1 0 0,1-4 0 0,0 2 0 15,0-1 0-15,0-1 0 0,-1 2 0 0,2-2 0 16,-1 3 0-16,1-4 0 0,0 2 0 0,0 1 0 0,0-1 0 0,1 2 0 15,1-3 0-15,0 3 0 0,2 1 0 0,3 0 0 16,2 0 0-16,2 1 0 0,3 1 0 0,3 1 0 16,4 4 0-16,5 3 0 0,3-1 0 0,6 4 0 15,5 3 0-15,2 0 0 0,0 0 0 0,0-3 0 16,0 1 0-16,1-2 0 0,2 0 0 0,-5-2 0 16,-2-2 0-16,-9-2 0 0,-5-6 0 0,-8-1 0 15,-9-4-1664 1,-11-7-320-16</inkml:trace>
  <inkml:trace contextRef="#ctx0" brushRef="#br0" timeOffset="169844.15">15004 3489 25791 0,'0'-2'2304'0,"0"2"-1856"0,2 0-448 0,-1-2 0 0,1 2 576 0,2 0 0 0,0-1 16 0,3 1 0 0,3-2 112 0,4 0 32 15,2 1 0-15,1 0 0 16,2-2 304-16,-1 2 64 0,1 1 16 0,2-1 0 0,0 1-656 0,0 0-128 0,0 0-16 0,1 0-16 16,0 0-304-16,0 0 0 0,1 0 0 0,-1 1 0 31,-2 3-1040-31,0-4-112 0,-1 2-32 0,-1 2 0 16,-2-4-1312-16,-1 1-256 0,-2 1-48 0,-2 0-4768 0,-1-1-960 0</inkml:trace>
  <inkml:trace contextRef="#ctx0" brushRef="#br0" timeOffset="170110.69">14978 3791 35935 0,'-2'1'1600'0,"-1"-1"320"0,3 0-1536 0,2 1-384 15,0-1 0-15,3 0 0 0,1 0 368 0,4-1 0 16,6 0 0-16,9-3 0 0,7-1-16 0,5-2 0 16,3 1 0-16,1-4 0 0,-1 2-192 0,1 0-32 15,0 1-128-15,-3 1 192 0,-1 4-400 0,-2-3-96 16,-3 2-16-16,-3 2 0 15,-3 1-896-15,-4 1-176 0,-1 2-32 0,-5 2-16 16,-1-2-1184-16,-5 2-224 0</inkml:trace>
  <inkml:trace contextRef="#ctx0" brushRef="#br0" timeOffset="170440.74">14951 4095 28559 0,'-4'2'2544'0,"3"-2"-2032"15,1 0-512-15,1 0 0 0,3 0 2432 0,1-2 384 16,1 1 64-16,4 0 32 0,6-3-1968 0,6-1-400 15,9 1-80-15,7-5-16 0,-1 3-256 0,1-1-48 16,2 1-16-16,0-2 0 0,-1 1-128 0,-2 1-256 16,-1 1 64-16,-4 0 16 15,-1 2-976-15,-4 0-192 0,-4 1-32 0,-3 1-16 16,-3 1-1360-16,-2 1-256 0,-4 1-64 0,-3-1-16 0</inkml:trace>
  <inkml:trace contextRef="#ctx0" brushRef="#br0" timeOffset="170707.33">14996 4365 43311 0,'1'1'1920'0,"0"0"384"0,2 3-1840 0,0-2-464 0,2 1 0 0,0-3 0 16,3 1-1296-16,3 1-368 0,6 3-64 0,7 2 0 0,2-3 1136 0,2 1 224 16,-1-1 48-16,0-4 16 0,1 0-80 0,-2 0 0 15,0-4-16-15,1-1 0 16,0 3-1264-16,0-4-256 0</inkml:trace>
  <inkml:trace contextRef="#ctx0" brushRef="#br0" timeOffset="172168.4">14965 5202 6447 0,'0'-1'576'0,"-1"1"-576"0,-1 0 0 0,2 0 0 0,-1 1 5056 0,1 0 912 0,1 1 176 0,1 0 48 0,-1 3-3984 0,1 0-800 16,3 2-144-16,4 0-48 0,2 2-1216 0,3-4 0 15,4 1-256-15,6-3 48 16,3-1-352-16,4-2-64 0,3 0-16 0,5-4 0 0,0 1 272 0,1-1 48 16,1-1 16-16,-2 0 0 15,-2 1-64-15,-2 2-16 0,-2 1 0 0,-2 1-12096 0</inkml:trace>
  <inkml:trace contextRef="#ctx0" brushRef="#br0" timeOffset="172466.68">14868 5615 24879 0,'8'-3'2208'0,"-3"3"-1760"16,0 0-448-16,1 0 0 0,0 0 2752 0,0 0 480 16,4 0 96-16,5 0 0 0,8 3-2544 0,13-3-512 15,9-3-96-15,3 1-32 16,-1 1-576-16,-1-3-112 0,-3 0-32 0,-2 0 0 31,-3 1-1216-31,-3 0-240 0,-1-2-48 0,-3 3-16 0,-2-1-448 0,-3 2-80 0,-4-3-32 0,-2 3-7056 0</inkml:trace>
  <inkml:trace contextRef="#ctx0" brushRef="#br0" timeOffset="172717.59">14960 5894 41471 0,'22'0'1840'0,"-5"0"368"0,1 0-1760 0,-3 0-448 0,-3 0 0 0,0 0 0 0,6-1 0 0,10 1 0 16,15-4 0-16,14-1 0 15,6 0-512-15,-3-1-176 0,-6 0-32 0,-8 4-11120 16,-7-3-2240-16</inkml:trace>
  <inkml:trace contextRef="#ctx0" brushRef="#br0" timeOffset="172937.23">14967 6143 50687 0,'46'1'2240'0,"-14"-2"464"0,-2 1-2160 0,-5 2-544 0,-6 2 0 0,0 1 0 31,9-3-880-31,19 5-272 0,29 1-64 0,23 3-13056 0,13 2-2624 0</inkml:trace>
  <inkml:trace contextRef="#ctx0" brushRef="#br0" timeOffset="-177236.94">10373 12132 35935 0,'0'1'3200'0,"0"-1"-2560"0,2-1-512 0,-1 1-128 0,0 0 0 0,0 0-256 0,3 0 64 0,2 0 0 16,3 0-2416-16,1 1-480 0,3 3-112 0,1-3 0 0,-2 4 2688 15,2-3 512-15,0 3 192 0,0 1-16 0,4 1 1904 16,0-1 384-16,5-1 80 0,1 0 16 0,3 0-512 0,2 0-112 15,2-3-16-15,-1 0 0 0,0 1-1248 0,0-2-256 16,0 2-48-16,-2-3-16 0,-2 0-352 0,0 0 144 16,-2 1-144-16,-1 0 0 0,-1-1 0 0,-3 0 0 15,-4 3 0-15,-4-3 0 0,-4 1 0 0,-3 0 0 16,-3 3 0-16,-3 1 0 0,-3 1 0 0,-4 0 128 16,-2-1-128-16,-3 2 0 0,-3 1 144 0,-1 1-144 15,-3 2 0-15,-2-4 144 0,0 3-144 0,-1 1 0 16,1 0 0-16,-1 3 128 0,2 1-128 0,2 0 160 15,2-1-160-15,2 2 160 0,1 2-160 0,1 0 192 0,1 1-192 0,-1-1 192 16,2 2-192-16,-2-1 128 0,3-1-128 0,-1 0 128 16,2-1-128-16,-1 1 0 0,1 3 0 0,0-3 0 15,2 0 0-15,2 0 0 0,0-1 0 0,1-2 0 16,3-4 272-16,2 0-16 0,0 1-16 0,3-4 0 16,2 0 64-16,3 0 16 0,3-1 0 0,4-2 0 15,3-1-128-15,6 2 0 0,3 4-16 0,7-4 0 16,5 0-176-16,8-1 0 0,6-1 0 0,10-1 0 15,9 2-512 1,6-2-192-16,7 2-48 0,6 0-18928 0</inkml:trace>
  <inkml:trace contextRef="#ctx0" brushRef="#br0" timeOffset="-176041.47">2838 12682 32255 0,'2'1'2864'0,"0"-1"-2288"0,-1 0-576 0,0 0 0 0,0 1 2064 0,1 1 304 0,0 1 64 0,2 1 16 15,2 2-2448-15,1 5-576 0,1 2-80 0,-3 3-16 16,-4 1-176-16,-5 3-48 0,-4 2 0 0,-7 2 0 16,-6 2-1184-16,-9 3-240 0,-7 5-48 0,-8 2-16 0,-3 2 2064 0,-4 0 320 15,-3 3 240-15,-1-1-48 0,3-2 1536 0,2-6 288 16,5 0 64-16,6-5 16 0,6-4-480 0,7-6-80 16,5 0-32-16,4-4 0 0,4-2-1200 0,1-1-304 15,3-4 0-15,3 0-17936 0</inkml:trace>
  <inkml:trace contextRef="#ctx0" brushRef="#br0" timeOffset="-175805.44">2445 12705 43311 0,'2'0'3840'0,"-1"-2"-3072"0,-1 4-608 0,2 0-160 16,-1 3 736-16,1 0 112 0,2 3 32 0,5 6 0 15,3 4-1168-15,5 3-224 16,3 4-64-16,1 0 0 0,3 3 400 0,0 3 176 0,1 3-160 0,2 1 160 0,3 6 0 0,2 4 0 16,2 4 0-16,4-1 0 0,3 7 0 0,3-2 0 15,2 1 0-15,1 0 0 0,0 3 0 0,-1-2 0 16,1 3 0-16,-2-2-13040 16,0 0-2704-16</inkml:trace>
  <inkml:trace contextRef="#ctx0" brushRef="#br0" timeOffset="-174405.98">18881 12495 15663 0,'-4'1'1392'0,"0"-1"-1120"0,1 0-272 16,-1 0 0-16,2 0 1712 0,0 0 272 0,0 2 64 0,-2-2 16 0,-1 2-1936 0,-2-2-400 0,-2 4-80 0,2 3-16 15,-1-1 80-15,2 6 16 0,0 0 0 0,-1 4 0 16,-1 1 400-16,-2 6 64 0,0-2 32 0,-3 1 0 0,-2 3 784 0,-4-2 144 15,-2 1 48-15,-5 3 0 16,-3-2 464-16,-5 2 112 0,-4 1 16 0,-4 1 0 0,-1 0-560 0,-4 3-96 16,-2 6-32-16,0 0 0 0,1 0-208 0,3-1-64 15,4 0 0-15,4-2 0 0,4-4-512 0,6-4-96 16,6-3-32-16,6-5 0 0,5-1-192 0,4-10 0 16,3 0 0-16,3-8 0 15,2 0-352-15,0-5-112 0,0-1-32 0,0-8-16800 0</inkml:trace>
  <inkml:trace contextRef="#ctx0" brushRef="#br0" timeOffset="-174155.97">18300 12563 43311 0,'-2'3'3840'0,"1"-1"-3072"0,1-1-608 0,0 1-160 16,1-1 592-16,1 1 96 0,0 5 16 0,3 4 0 15,5 5-848-15,5 2-176 0,6 6-16 0,4 3-16 16,3 4 192-16,3 2 160 0,1 4-208 0,0 3 80 16,2 1-32-16,-3 3 0 0,-1 0 0 0,-4-1 0 15,-2-1-16-15,-3 0 0 0,-4-3 0 0,-3-1 0 16,-3-1-112-16,-2-6-32 0,-3 1 0 0,-2-6 0 31,-2-2-192-31,-3-6-64 0,-2-3 0 0,0-4-17424 0</inkml:trace>
  <inkml:trace contextRef="#ctx0" brushRef="#br0" timeOffset="-173873.86">19202 12093 26719 0,'-6'-2'2368'0,"1"-1"-1888"0,0 2-480 0,3 0 0 15,2 1 2560-15,-3 0 432 0,-2-3 80 0,-2 1 0 16,0 1-1888-16,-1 2-384 0,3 4-80 0,4 4-16 16,2 7-464-16,5 2-112 0,3 8 0 0,2 6-128 15,4 4 0-15,0 4 0 0,2 1 0 0,1-2 0 16,-2 1 0-16,1-4 0 0,-1 1 0 0,0-3-12032 15,1 0-2432-15</inkml:trace>
  <inkml:trace contextRef="#ctx0" brushRef="#br0" timeOffset="-171093.09">18268 14841 38703 0,'3'-5'3440'0,"0"5"-2752"0,-1-1-560 0,1-2-128 0,-1 3 560 0,2 3 80 0,1-2 0 0,2-1 16 31,6 3-1072-31,3 0-224 0,3 2-32 0,1 1-16 16,-2 2-128-16,-2 0-16 0,0 5-16 0,-3 0 0 0,0 4 720 0,-2 1 128 0,1 3 0 0,-1 3 0 16,2 2 960-16,-2 2 96 0,1 0 32 0,2 3 0 15,-1 3-416-15,3 0-80 0,3 3-16 0,-2-1 0 16,-1 0-384-16,0 0-192 0,-1-4 160 0,-2-1-160 0,0-2 0 0,-2-1 0 15,-1-5-208-15,0 0 64 16,-2-6-736-16,-1-1-144 0,-1-5-16 0,-1-2-16 31,0 0-1120-31,-1-6-208 0</inkml:trace>
  <inkml:trace contextRef="#ctx0" brushRef="#br0" timeOffset="-170763.75">19123 14694 32255 0,'-2'11'1424'0,"-2"-4"304"0,0 3-1392 0,1-1-336 0,1-2 0 0,1 0 0 31,-1 0 640-31,-3 8 48 0,-3 6 16 0,-2 10 0 0,-2 5-576 0,1 2-128 0,-1 2 0 0,-1-3 0 16,0 2 224-16,-3 3 64 0,-3 4 16 0,-2 0 0 16,-3 4 256-16,-1-1 48 0,-3 0 16 0,-1 4 0 15,-1 0-64-15,0 4-16 0,3-3 0 0,-4 4 0 16,1 3-176-16,1-2-48 0,2-3 0 0,-1-2 0 16,6-9-320-16,1-4 0 0,1 0 0 15,4-8 0-15,3-3 0 0,-1-3-192 0,3 1 32 0,0-5 0 16,2-1-1072-16,0-2-224 15,3-4-32-15,0-4-15056 0</inkml:trace>
  <inkml:trace contextRef="#ctx0" brushRef="#br0" timeOffset="-170214.56">18572 14475 34095 0,'-5'5'1504'0,"0"-1"320"0,1-4-1456 0,0 1-368 0,3 0 0 0,0-1 0 15,0 3 0-15,-2-3-320 0,0 1 64 0,-1 0 16 0,0-1 240 0,0 0 0 0,2-1 0 0,1 0 160 16,1-3 256-16,-2 0 48 0,4 0 16 0,-1 0 0 16,1-3 112-16,2-1 32 0,1-1 0 0,1-1 0 0,0 0 80 0,2-3 0 15,1 0 16-15,2-3 0 0,1 0-464 0,2-2-112 31,0-5-16-31,4 1 0 0,0-1-128 0,1-3 0 16,-1 0 0-16,1-3 0 0,1 1 0 0,-3 2 0 16,0 5 0-16,-2 3 0 0,-1 6 0 0,-2-2-144 15,-1 5 144-15,0 1-208 0,1-1 208 0,-4 3 160 16,2 4-32-16,-1-3 0 0,-2 2 16 0,1 3 0 16,-2-1 0-16,0 2 0 0,1 2 16 0,0 3 0 15,1-1 0-15,0 4 0 0,0 1-160 0,2 1 0 16,0 2 0-16,1 3 0 0,4 4 0 0,-3 0 0 15,2 2 0-15,0 2 0 0,-1 2 0 0,0-4 0 0,-4-1 128 16,0 0-128-16,0 1 0 0,-4-4 192 0,1-2-192 0,-2-4 192 16,-2-1-192-16,-1-1-176 0,-1-3 48 0,0 0-18464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58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2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1aoXingyu/pytorch-beginner/blob/master/08-AutoEncoder/simple_autoencoder.p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s://github.com/L1aoXingyu/pytorch-beginner/blob/master/08-AutoEncoder/simple_autoencoder.p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s://gadgets.ndtv.com/social-networking/news/flemish-scrollers-ai-ml-bot-tool-software-belgium-politicians-distracted-phone-detect-troll-twitter-2480493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 err="1"/>
              <a:t>ML</a:t>
            </a:r>
            <a:r>
              <a:rPr lang="en-US" sz="4600" dirty="0"/>
              <a:t> Applications in Practice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309509-AC52-A8FD-D019-99E497FD85EE}"/>
                  </a:ext>
                </a:extLst>
              </p14:cNvPr>
              <p14:cNvContentPartPr/>
              <p14:nvPr/>
            </p14:nvContentPartPr>
            <p14:xfrm>
              <a:off x="10603800" y="383400"/>
              <a:ext cx="669240" cy="9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309509-AC52-A8FD-D019-99E497FD85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4440" y="374040"/>
                <a:ext cx="687960" cy="9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84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5DE-6623-506C-9C8F-5BEA57D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D528-B3B3-2541-CD95-31BBC961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3" y="1187137"/>
            <a:ext cx="11503188" cy="2039539"/>
          </a:xfrm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Mitchell, Margaret, et al.</a:t>
            </a: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"Model cards for model reporting.“</a:t>
            </a:r>
          </a:p>
          <a:p>
            <a:r>
              <a:rPr lang="en-US" b="0" i="1" dirty="0">
                <a:effectLst/>
                <a:latin typeface="Arial" panose="020B0604020202020204" pitchFamily="34" charset="0"/>
              </a:rPr>
              <a:t>Proceedings of the conference on fairness, accountability, and transparency</a:t>
            </a:r>
            <a:r>
              <a:rPr lang="en-US" b="0" i="0" dirty="0">
                <a:effectLst/>
                <a:latin typeface="Arial" panose="020B0604020202020204" pitchFamily="34" charset="0"/>
              </a:rPr>
              <a:t>.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7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5DE-6623-506C-9C8F-5BEA57D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 Cards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19D4F-1311-E2D9-34B3-D8EAAC958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44F50-8F1D-140F-310D-A60736C8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" t="1141" r="2925" b="47257"/>
          <a:stretch/>
        </p:blipFill>
        <p:spPr>
          <a:xfrm>
            <a:off x="618565" y="1230406"/>
            <a:ext cx="4982136" cy="5311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C6D85-BF38-BCD1-B042-9A9219907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2" t="52745" r="3295" b="1667"/>
          <a:stretch/>
        </p:blipFill>
        <p:spPr>
          <a:xfrm>
            <a:off x="5897291" y="1684943"/>
            <a:ext cx="5170408" cy="485705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E98C14-E476-476A-CF0A-DF3620E77510}"/>
                  </a:ext>
                </a:extLst>
              </p14:cNvPr>
              <p14:cNvContentPartPr/>
              <p14:nvPr/>
            </p14:nvContentPartPr>
            <p14:xfrm>
              <a:off x="348840" y="1517400"/>
              <a:ext cx="5948280" cy="5114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E98C14-E476-476A-CF0A-DF3620E775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480" y="1508040"/>
                <a:ext cx="5967000" cy="51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8278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1E5DE-6623-506C-9C8F-5BEA57D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Exercise:</a:t>
            </a:r>
            <a:r>
              <a:rPr lang="en-US" dirty="0"/>
              <a:t> ML Model Hunt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19D4F-1311-E2D9-34B3-D8EAAC95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438565" cy="2039539"/>
          </a:xfrm>
        </p:spPr>
        <p:txBody>
          <a:bodyPr/>
          <a:lstStyle/>
          <a:p>
            <a:r>
              <a:rPr lang="en-US" dirty="0"/>
              <a:t>Search the web to find the model card for a real-world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44F50-8F1D-140F-310D-A60736C8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" t="1141" r="2925" b="47257"/>
          <a:stretch/>
        </p:blipFill>
        <p:spPr>
          <a:xfrm>
            <a:off x="6657765" y="1113178"/>
            <a:ext cx="4982136" cy="5311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9164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060B-4D5E-B70F-E6C8-A8C7058BC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CC715-8C6E-377B-425F-E81DCED2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Toolkits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3451B-3C47-3E13-E918-B6C041014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Pytorch</a:t>
            </a:r>
          </a:p>
        </p:txBody>
      </p:sp>
    </p:spTree>
    <p:extLst>
      <p:ext uri="{BB962C8B-B14F-4D97-AF65-F5344CB8AC3E}">
        <p14:creationId xmlns:p14="http://schemas.microsoft.com/office/powerpoint/2010/main" val="395201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C06E-BB93-0E63-42C0-DD47CC528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CCF9-0855-1C41-E0D6-14C687B0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err="1"/>
              <a:t>Network</a:t>
            </a:r>
            <a:r>
              <a:rPr lang="en-US" dirty="0"/>
              <a:t>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1F1E-F57D-A3F9-96DD-C28C3AA4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Pytorch in this course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Already used behind the scenes in HW1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HW7 transfer learning and exploration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Mini-project if you want</a:t>
            </a:r>
          </a:p>
        </p:txBody>
      </p:sp>
    </p:spTree>
    <p:extLst>
      <p:ext uri="{BB962C8B-B14F-4D97-AF65-F5344CB8AC3E}">
        <p14:creationId xmlns:p14="http://schemas.microsoft.com/office/powerpoint/2010/main" val="43539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3378D-D357-19AC-45EA-D1C562B7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B00A-A8BE-123C-0AFB-5D4B02F2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for HW1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5D14-DBF6-98E4-B508-9863C3ADB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33CFF555-F57B-0F90-F58C-B089777B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132947"/>
            <a:ext cx="6591348" cy="32670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ADB3B-8FD3-3EB9-1A4F-48F2C6AD58EA}"/>
              </a:ext>
            </a:extLst>
          </p:cNvPr>
          <p:cNvSpPr txBox="1"/>
          <p:nvPr/>
        </p:nvSpPr>
        <p:spPr>
          <a:xfrm>
            <a:off x="552099" y="6087570"/>
            <a:ext cx="6831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3"/>
              </a:rPr>
              <a:t>https://github.com/L1aoXingyu/pytorch-beginner/blob/master/08-AutoEncoder/simple_autoencoder.py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4D802-2C4F-2357-8692-1CF2D3941751}"/>
              </a:ext>
            </a:extLst>
          </p:cNvPr>
          <p:cNvSpPr txBox="1"/>
          <p:nvPr/>
        </p:nvSpPr>
        <p:spPr>
          <a:xfrm>
            <a:off x="7487683" y="165239"/>
            <a:ext cx="4704317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autoencoder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nn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Module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bottleneck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super().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(12, 2))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bottleneck))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(2, 12),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(bottleneck,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nn.Tanh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07855B-A866-AC84-FB7A-3D2644D8947D}"/>
                  </a:ext>
                </a:extLst>
              </p14:cNvPr>
              <p14:cNvContentPartPr/>
              <p14:nvPr/>
            </p14:nvContentPartPr>
            <p14:xfrm>
              <a:off x="782640" y="366840"/>
              <a:ext cx="10085400" cy="5441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07855B-A866-AC84-FB7A-3D2644D894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280" y="357480"/>
                <a:ext cx="10104120" cy="54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5762-7E80-C06E-4A18-99A7676D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4BE7E-5C94-659E-E7C5-DDB1E2FC7509}"/>
              </a:ext>
            </a:extLst>
          </p:cNvPr>
          <p:cNvSpPr txBox="1"/>
          <p:nvPr/>
        </p:nvSpPr>
        <p:spPr>
          <a:xfrm>
            <a:off x="552099" y="1964988"/>
            <a:ext cx="6386868" cy="3554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epoch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num_epochs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dataloader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_ = data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img.view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img.size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torch.cuda.is_available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img.cuda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===================forward=====================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output = model(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loss = criterion(output,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===================backward====================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optimizer.zero_grad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loss.backward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optimizer.step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615BD-646E-C87C-2B91-F2AD5CFA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for HW1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2907-65B4-C1BA-93FF-E84C480F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CA358-48EA-5D60-A338-402A449F5B64}"/>
              </a:ext>
            </a:extLst>
          </p:cNvPr>
          <p:cNvSpPr txBox="1"/>
          <p:nvPr/>
        </p:nvSpPr>
        <p:spPr>
          <a:xfrm>
            <a:off x="552099" y="6087570"/>
            <a:ext cx="6831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Source: </a:t>
            </a:r>
            <a:r>
              <a:rPr lang="fr-FR" dirty="0">
                <a:hlinkClick r:id="rId2"/>
              </a:rPr>
              <a:t>https://github.com/L1aoXingyu/pytorch-beginner/blob/master/08-AutoEncoder/simple_autoencoder.py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351B2-DC68-DE43-6B2E-B234B070FCFC}"/>
              </a:ext>
            </a:extLst>
          </p:cNvPr>
          <p:cNvSpPr txBox="1"/>
          <p:nvPr/>
        </p:nvSpPr>
        <p:spPr>
          <a:xfrm>
            <a:off x="7487683" y="165239"/>
            <a:ext cx="4704317" cy="6555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autoencoder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nn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15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Module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bottleneck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super().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(12, 2))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bottleneck))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nn.Sequential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15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(2, 12),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(bottleneck,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64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nn.ReLU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nn.Linear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28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nn.Tanh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b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5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.encoder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x = </a:t>
            </a:r>
            <a:r>
              <a:rPr lang="en-US" sz="15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.decoder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00344F-1CA2-BA44-3F2B-FA5AE7C65293}"/>
                  </a:ext>
                </a:extLst>
              </p14:cNvPr>
              <p14:cNvContentPartPr/>
              <p14:nvPr/>
            </p14:nvContentPartPr>
            <p14:xfrm>
              <a:off x="282806" y="1843328"/>
              <a:ext cx="5279760" cy="3901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00344F-1CA2-BA44-3F2B-FA5AE7C652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446" y="1833968"/>
                <a:ext cx="5298120" cy="39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46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15762-7E80-C06E-4A18-99A7676D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C4BE7E-5C94-659E-E7C5-DDB1E2FC7509}"/>
              </a:ext>
            </a:extLst>
          </p:cNvPr>
          <p:cNvSpPr txBox="1"/>
          <p:nvPr/>
        </p:nvSpPr>
        <p:spPr>
          <a:xfrm>
            <a:off x="552099" y="1964988"/>
            <a:ext cx="5811283" cy="3554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en-US" sz="1500" b="1" dirty="0">
              <a:solidFill>
                <a:srgbClr val="AF00DB"/>
              </a:solidFill>
              <a:effectLst/>
              <a:latin typeface="Courier New" panose="02070309020205020404" pitchFamily="49" charset="0"/>
            </a:endParaRPr>
          </a:p>
          <a:p>
            <a:endParaRPr lang="en-US" sz="1500" b="1" dirty="0">
              <a:solidFill>
                <a:srgbClr val="AF00DB"/>
              </a:solidFill>
              <a:latin typeface="Courier New" panose="02070309020205020404" pitchFamily="49" charset="0"/>
            </a:endParaRPr>
          </a:p>
          <a:p>
            <a:endParaRPr lang="en-US" sz="1500" b="1" dirty="0">
              <a:solidFill>
                <a:srgbClr val="AF00DB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img.view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img.size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</a:t>
            </a:r>
            <a:r>
              <a:rPr lang="en-US" sz="15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torch.cuda.is_available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img.cuda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===================forward=====================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output = model(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loss = criterion(output,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===================backward====================</a:t>
            </a:r>
            <a:endParaRPr lang="en-US" sz="15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optimizer.zero_grad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loss.backward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optimizer.step</a:t>
            </a:r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615BD-646E-C87C-2B91-F2AD5CFA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Pytorch for HW1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12907-65B4-C1BA-93FF-E84C480F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Autoencoder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ADDBE-8C1F-C231-DF10-CBC2B9EC0DCA}"/>
              </a:ext>
            </a:extLst>
          </p:cNvPr>
          <p:cNvSpPr/>
          <p:nvPr/>
        </p:nvSpPr>
        <p:spPr>
          <a:xfrm>
            <a:off x="344129" y="1779640"/>
            <a:ext cx="8701547" cy="410308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351B2-DC68-DE43-6B2E-B234B070FCFC}"/>
              </a:ext>
            </a:extLst>
          </p:cNvPr>
          <p:cNvSpPr txBox="1"/>
          <p:nvPr/>
        </p:nvSpPr>
        <p:spPr>
          <a:xfrm>
            <a:off x="4694902" y="1415135"/>
            <a:ext cx="7177548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accent1">
                <a:shade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MiniImageCSVDataset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csv_filename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has_labels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header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csv_filename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header=header)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data =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df.values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has_labels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data[:, 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data[:, 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data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.data.astype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'float32'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14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255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getitem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not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.labels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    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.data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idx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23687-FE35-1604-2E70-3B16A3924B6E}"/>
              </a:ext>
            </a:extLst>
          </p:cNvPr>
          <p:cNvSpPr txBox="1"/>
          <p:nvPr/>
        </p:nvSpPr>
        <p:spPr>
          <a:xfrm>
            <a:off x="552098" y="1964987"/>
            <a:ext cx="58112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epoch </a:t>
            </a:r>
            <a:r>
              <a:rPr lang="en-US" sz="15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1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num_epochs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</a:t>
            </a:r>
            <a:r>
              <a:rPr lang="en-US" sz="1500" b="1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data </a:t>
            </a:r>
            <a:r>
              <a:rPr lang="en-US" sz="15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dataloader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 </a:t>
            </a:r>
            <a:r>
              <a:rPr lang="en-US" sz="15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img</a:t>
            </a:r>
            <a:r>
              <a:rPr lang="en-US" sz="15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_ = data</a:t>
            </a:r>
          </a:p>
          <a:p>
            <a:r>
              <a:rPr lang="en-US" sz="15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      </a:t>
            </a:r>
          </a:p>
        </p:txBody>
      </p:sp>
    </p:spTree>
    <p:extLst>
      <p:ext uri="{BB962C8B-B14F-4D97-AF65-F5344CB8AC3E}">
        <p14:creationId xmlns:p14="http://schemas.microsoft.com/office/powerpoint/2010/main" val="371613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C06E-BB93-0E63-42C0-DD47CC528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CCF9-0855-1C41-E0D6-14C687B0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</a:t>
            </a:r>
            <a:r>
              <a:rPr lang="en-US" dirty="0" err="1"/>
              <a:t>Network</a:t>
            </a:r>
            <a:r>
              <a:rPr lang="en-US" dirty="0"/>
              <a:t>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1F1E-F57D-A3F9-96DD-C28C3AA4E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PyTorch</a:t>
            </a:r>
            <a:r>
              <a:rPr lang="en-US" dirty="0"/>
              <a:t> to come in recitation (and HW7)!</a:t>
            </a:r>
          </a:p>
        </p:txBody>
      </p:sp>
    </p:spTree>
    <p:extLst>
      <p:ext uri="{BB962C8B-B14F-4D97-AF65-F5344CB8AC3E}">
        <p14:creationId xmlns:p14="http://schemas.microsoft.com/office/powerpoint/2010/main" val="29230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1424116" cy="357091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ML Applications in Practice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hlinkClick r:id="rId2" action="ppaction://hlinksldjump"/>
              </a:rPr>
              <a:t>Model design challenge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ML model cards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Deep learning toolkits (</a:t>
            </a:r>
            <a:r>
              <a:rPr lang="en-US" dirty="0" err="1">
                <a:solidFill>
                  <a:schemeClr val="tx1"/>
                </a:solidFill>
                <a:hlinkClick r:id="rId4" action="ppaction://hlinksldjump"/>
              </a:rPr>
              <a:t>PyTorch</a:t>
            </a: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Next time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Neural networks applications for images</a:t>
            </a: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Neural networks applications for language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77">
            <a:noAutofit/>
          </a:bodyPr>
          <a:lstStyle/>
          <a:p>
            <a:r>
              <a:rPr lang="en-US" dirty="0"/>
              <a:t>Reminder: Machine Learning Tasks</a:t>
            </a:r>
          </a:p>
        </p:txBody>
      </p:sp>
      <p:sp>
        <p:nvSpPr>
          <p:cNvPr id="23557" name="AutoShape 7"/>
          <p:cNvSpPr>
            <a:spLocks/>
          </p:cNvSpPr>
          <p:nvPr/>
        </p:nvSpPr>
        <p:spPr bwMode="auto">
          <a:xfrm>
            <a:off x="4236572" y="4432076"/>
            <a:ext cx="3441692" cy="2217496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4598894" y="4556032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Prediction</a:t>
            </a: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864378" y="5363481"/>
            <a:ext cx="1578953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9471505" y="5304072"/>
            <a:ext cx="1943946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Predicted</a:t>
            </a:r>
          </a:p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Output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FF4680-E09D-46D7-9FCC-C28B2C4A015D}"/>
              </a:ext>
            </a:extLst>
          </p:cNvPr>
          <p:cNvCxnSpPr>
            <a:cxnSpLocks/>
            <a:stCxn id="23566" idx="3"/>
          </p:cNvCxnSpPr>
          <p:nvPr/>
        </p:nvCxnSpPr>
        <p:spPr>
          <a:xfrm>
            <a:off x="2443331" y="5779341"/>
            <a:ext cx="17932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D9A370-CBE3-47F3-9D83-66F65CFEF233}"/>
              </a:ext>
            </a:extLst>
          </p:cNvPr>
          <p:cNvCxnSpPr>
            <a:cxnSpLocks/>
          </p:cNvCxnSpPr>
          <p:nvPr/>
        </p:nvCxnSpPr>
        <p:spPr>
          <a:xfrm>
            <a:off x="7678264" y="5802892"/>
            <a:ext cx="1793241" cy="12961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1">
            <a:extLst>
              <a:ext uri="{FF2B5EF4-FFF2-40B4-BE49-F238E27FC236}">
                <a16:creationId xmlns:a16="http://schemas.microsoft.com/office/drawing/2014/main" id="{DEFCBF20-7C62-4A6C-8001-B076E1EFDF9A}"/>
              </a:ext>
            </a:extLst>
          </p:cNvPr>
          <p:cNvSpPr>
            <a:spLocks/>
          </p:cNvSpPr>
          <p:nvPr/>
        </p:nvSpPr>
        <p:spPr bwMode="auto">
          <a:xfrm>
            <a:off x="4417359" y="5149888"/>
            <a:ext cx="3039035" cy="1340965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C17847-C269-42E5-AA20-9E28E0D2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938413" cy="26686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Using (training) data to learn a model that we’ll later use for prediction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1" name="AutoShape 7">
            <a:extLst>
              <a:ext uri="{FF2B5EF4-FFF2-40B4-BE49-F238E27FC236}">
                <a16:creationId xmlns:a16="http://schemas.microsoft.com/office/drawing/2014/main" id="{1BD92FD1-5849-4762-9D16-4E6ACFFFE275}"/>
              </a:ext>
            </a:extLst>
          </p:cNvPr>
          <p:cNvSpPr>
            <a:spLocks/>
          </p:cNvSpPr>
          <p:nvPr/>
        </p:nvSpPr>
        <p:spPr bwMode="auto">
          <a:xfrm>
            <a:off x="4236572" y="2305563"/>
            <a:ext cx="3441692" cy="1518307"/>
          </a:xfrm>
          <a:prstGeom prst="roundRect">
            <a:avLst>
              <a:gd name="adj" fmla="val 10912"/>
            </a:avLst>
          </a:prstGeom>
          <a:solidFill>
            <a:srgbClr val="9FB0D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F390EBFD-874C-4DB2-AB5B-C2BDF12F9BED}"/>
              </a:ext>
            </a:extLst>
          </p:cNvPr>
          <p:cNvSpPr>
            <a:spLocks/>
          </p:cNvSpPr>
          <p:nvPr/>
        </p:nvSpPr>
        <p:spPr bwMode="auto">
          <a:xfrm>
            <a:off x="4598894" y="2754221"/>
            <a:ext cx="2655794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168885" y="2305563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19D3886-F38E-4178-A2CC-9B554F2A308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952350" y="3100325"/>
            <a:ext cx="128422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CC7D020-DA41-4E23-A2B2-4EA2B0CBFBE0}"/>
              </a:ext>
            </a:extLst>
          </p:cNvPr>
          <p:cNvCxnSpPr>
            <a:cxnSpLocks/>
          </p:cNvCxnSpPr>
          <p:nvPr/>
        </p:nvCxnSpPr>
        <p:spPr>
          <a:xfrm flipV="1">
            <a:off x="7678264" y="3064716"/>
            <a:ext cx="1095942" cy="2264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0">
            <a:extLst>
              <a:ext uri="{FF2B5EF4-FFF2-40B4-BE49-F238E27FC236}">
                <a16:creationId xmlns:a16="http://schemas.microsoft.com/office/drawing/2014/main" id="{EDB5F93C-905C-4C8D-AFBC-D2A70229C4CF}"/>
              </a:ext>
            </a:extLst>
          </p:cNvPr>
          <p:cNvSpPr>
            <a:spLocks/>
          </p:cNvSpPr>
          <p:nvPr/>
        </p:nvSpPr>
        <p:spPr bwMode="auto">
          <a:xfrm>
            <a:off x="9051745" y="2292602"/>
            <a:ext cx="2783465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3EFD5B-897F-35BE-657E-74E3CB5B0208}"/>
                  </a:ext>
                </a:extLst>
              </p14:cNvPr>
              <p14:cNvContentPartPr/>
              <p14:nvPr/>
            </p14:nvContentPartPr>
            <p14:xfrm>
              <a:off x="216720" y="2105280"/>
              <a:ext cx="8240760" cy="481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3EFD5B-897F-35BE-657E-74E3CB5B02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360" y="2095920"/>
                <a:ext cx="8259480" cy="48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09162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1">
            <a:extLst>
              <a:ext uri="{FF2B5EF4-FFF2-40B4-BE49-F238E27FC236}">
                <a16:creationId xmlns:a16="http://schemas.microsoft.com/office/drawing/2014/main" id="{CBB73294-0E96-4819-A882-12CC387B0DF9}"/>
              </a:ext>
            </a:extLst>
          </p:cNvPr>
          <p:cNvSpPr>
            <a:spLocks/>
          </p:cNvSpPr>
          <p:nvPr/>
        </p:nvSpPr>
        <p:spPr bwMode="auto">
          <a:xfrm>
            <a:off x="302895" y="4345636"/>
            <a:ext cx="11521028" cy="2402571"/>
          </a:xfrm>
          <a:prstGeom prst="roundRect">
            <a:avLst>
              <a:gd name="adj" fmla="val 44374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2" name="Rectangle 20">
            <a:extLst>
              <a:ext uri="{FF2B5EF4-FFF2-40B4-BE49-F238E27FC236}">
                <a16:creationId xmlns:a16="http://schemas.microsoft.com/office/drawing/2014/main" id="{E2641162-F15F-47CF-8E7F-0F8F4D7A3013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5351797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429AC7FD-5CDF-4901-8DFA-631A4BBEBE80}"/>
              </a:ext>
            </a:extLst>
          </p:cNvPr>
          <p:cNvSpPr>
            <a:spLocks/>
          </p:cNvSpPr>
          <p:nvPr/>
        </p:nvSpPr>
        <p:spPr bwMode="auto">
          <a:xfrm>
            <a:off x="289972" y="57149"/>
            <a:ext cx="11521028" cy="4248151"/>
          </a:xfrm>
          <a:prstGeom prst="roundRect">
            <a:avLst>
              <a:gd name="adj" fmla="val 28120"/>
            </a:avLst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3566" name="Rectangle 20"/>
          <p:cNvSpPr>
            <a:spLocks/>
          </p:cNvSpPr>
          <p:nvPr/>
        </p:nvSpPr>
        <p:spPr bwMode="auto">
          <a:xfrm>
            <a:off x="1177421" y="2953603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</p:txBody>
      </p:sp>
      <p:sp>
        <p:nvSpPr>
          <p:cNvPr id="23567" name="Rectangle 21"/>
          <p:cNvSpPr>
            <a:spLocks/>
          </p:cNvSpPr>
          <p:nvPr/>
        </p:nvSpPr>
        <p:spPr bwMode="auto">
          <a:xfrm>
            <a:off x="7389928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Predicted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C7B03E-D048-4D1D-A485-8124EB71FFED}"/>
              </a:ext>
            </a:extLst>
          </p:cNvPr>
          <p:cNvGrpSpPr/>
          <p:nvPr/>
        </p:nvGrpSpPr>
        <p:grpSpPr>
          <a:xfrm>
            <a:off x="3209925" y="2574701"/>
            <a:ext cx="4200525" cy="1589524"/>
            <a:chOff x="2600325" y="2336576"/>
            <a:chExt cx="4573166" cy="2217496"/>
          </a:xfrm>
        </p:grpSpPr>
        <p:sp>
          <p:nvSpPr>
            <p:cNvPr id="23557" name="AutoShape 7"/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3559" name="Rectangle 9"/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4FF4680-E09D-46D7-9FCC-C28B2C4A015D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D9A370-CBE3-47F3-9D83-66F65CFEF23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DEFCBF20-7C62-4A6C-8001-B076E1EFD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23" name="Rectangle 20">
            <a:extLst>
              <a:ext uri="{FF2B5EF4-FFF2-40B4-BE49-F238E27FC236}">
                <a16:creationId xmlns:a16="http://schemas.microsoft.com/office/drawing/2014/main" id="{B38298C5-83A4-4D47-A7C6-C0044FC15A78}"/>
              </a:ext>
            </a:extLst>
          </p:cNvPr>
          <p:cNvSpPr>
            <a:spLocks/>
          </p:cNvSpPr>
          <p:nvPr/>
        </p:nvSpPr>
        <p:spPr bwMode="auto">
          <a:xfrm>
            <a:off x="917068" y="448188"/>
            <a:ext cx="2031019" cy="15895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Input</a:t>
            </a:r>
          </a:p>
          <a:p>
            <a:pPr marL="3968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8DFCFE-0029-4E8E-9A46-4254AC8394FD}"/>
              </a:ext>
            </a:extLst>
          </p:cNvPr>
          <p:cNvGrpSpPr/>
          <p:nvPr/>
        </p:nvGrpSpPr>
        <p:grpSpPr>
          <a:xfrm>
            <a:off x="3068552" y="602567"/>
            <a:ext cx="6342148" cy="1422184"/>
            <a:chOff x="2458952" y="197102"/>
            <a:chExt cx="6866024" cy="1589524"/>
          </a:xfrm>
        </p:grpSpPr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1BD92FD1-5849-4762-9D16-4E6ACFFF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10063"/>
              <a:ext cx="2660262" cy="1518307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F390EBFD-874C-4DB2-AB5B-C2BDF12F9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658721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Training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19D3886-F38E-4178-A2CC-9B554F2A308A}"/>
                </a:ext>
              </a:extLst>
            </p:cNvPr>
            <p:cNvCxnSpPr>
              <a:cxnSpLocks/>
            </p:cNvCxnSpPr>
            <p:nvPr/>
          </p:nvCxnSpPr>
          <p:spPr>
            <a:xfrm>
              <a:off x="2465851" y="743887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CC7D020-DA41-4E23-A2B2-4EA2B0CBF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1857" y="969216"/>
              <a:ext cx="847110" cy="2264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EDB5F93C-905C-4C8D-AFBC-D2A70229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491" y="197102"/>
              <a:ext cx="2151485" cy="15895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6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Model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24DF44-80B0-4B04-AF92-9429DA0FD341}"/>
                </a:ext>
              </a:extLst>
            </p:cNvPr>
            <p:cNvCxnSpPr>
              <a:cxnSpLocks/>
            </p:cNvCxnSpPr>
            <p:nvPr/>
          </p:nvCxnSpPr>
          <p:spPr>
            <a:xfrm>
              <a:off x="2458952" y="1128620"/>
              <a:ext cx="99264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1">
            <a:extLst>
              <a:ext uri="{FF2B5EF4-FFF2-40B4-BE49-F238E27FC236}">
                <a16:creationId xmlns:a16="http://schemas.microsoft.com/office/drawing/2014/main" id="{CBAE2368-22C8-41FB-BED2-102819B1C2F9}"/>
              </a:ext>
            </a:extLst>
          </p:cNvPr>
          <p:cNvSpPr>
            <a:spLocks/>
          </p:cNvSpPr>
          <p:nvPr/>
        </p:nvSpPr>
        <p:spPr bwMode="auto">
          <a:xfrm>
            <a:off x="9426505" y="2903921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Output (Measured)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B03364-9004-42F8-B950-7543F0A92EEE}"/>
              </a:ext>
            </a:extLst>
          </p:cNvPr>
          <p:cNvCxnSpPr>
            <a:cxnSpLocks/>
          </p:cNvCxnSpPr>
          <p:nvPr/>
        </p:nvCxnSpPr>
        <p:spPr>
          <a:xfrm flipV="1">
            <a:off x="8734425" y="2566044"/>
            <a:ext cx="469857" cy="387559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48E435E-5F56-49A9-86B3-51E30D5CF73A}"/>
              </a:ext>
            </a:extLst>
          </p:cNvPr>
          <p:cNvCxnSpPr>
            <a:cxnSpLocks/>
          </p:cNvCxnSpPr>
          <p:nvPr/>
        </p:nvCxnSpPr>
        <p:spPr>
          <a:xfrm flipH="1" flipV="1">
            <a:off x="9489479" y="2574701"/>
            <a:ext cx="610425" cy="42568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0">
            <a:extLst>
              <a:ext uri="{FF2B5EF4-FFF2-40B4-BE49-F238E27FC236}">
                <a16:creationId xmlns:a16="http://schemas.microsoft.com/office/drawing/2014/main" id="{20EBC5C0-C7E7-49DE-9C9A-4175AC682B17}"/>
              </a:ext>
            </a:extLst>
          </p:cNvPr>
          <p:cNvSpPr>
            <a:spLocks/>
          </p:cNvSpPr>
          <p:nvPr/>
        </p:nvSpPr>
        <p:spPr bwMode="auto">
          <a:xfrm>
            <a:off x="8223499" y="186767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 Error</a:t>
            </a: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BBE3DC72-3534-4797-9FED-733F775061D1}"/>
              </a:ext>
            </a:extLst>
          </p:cNvPr>
          <p:cNvSpPr>
            <a:spLocks/>
          </p:cNvSpPr>
          <p:nvPr/>
        </p:nvSpPr>
        <p:spPr bwMode="auto">
          <a:xfrm rot="16200000">
            <a:off x="-454736" y="1853994"/>
            <a:ext cx="2224570" cy="54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Training</a:t>
            </a:r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9015C950-64BF-4CCA-9C4B-6D98CBD1BF53}"/>
              </a:ext>
            </a:extLst>
          </p:cNvPr>
          <p:cNvSpPr>
            <a:spLocks/>
          </p:cNvSpPr>
          <p:nvPr/>
        </p:nvSpPr>
        <p:spPr bwMode="auto">
          <a:xfrm>
            <a:off x="1159218" y="4912704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Input</a:t>
            </a:r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59884B4A-59D9-4AFB-B998-00038437991E}"/>
              </a:ext>
            </a:extLst>
          </p:cNvPr>
          <p:cNvSpPr>
            <a:spLocks/>
          </p:cNvSpPr>
          <p:nvPr/>
        </p:nvSpPr>
        <p:spPr bwMode="auto">
          <a:xfrm>
            <a:off x="7371725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Predicted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9B277-0885-49CF-8E88-B1164C6A4849}"/>
              </a:ext>
            </a:extLst>
          </p:cNvPr>
          <p:cNvGrpSpPr/>
          <p:nvPr/>
        </p:nvGrpSpPr>
        <p:grpSpPr>
          <a:xfrm>
            <a:off x="3191722" y="4533802"/>
            <a:ext cx="4200525" cy="1589524"/>
            <a:chOff x="2600325" y="2336576"/>
            <a:chExt cx="4573166" cy="2217496"/>
          </a:xfrm>
        </p:grpSpPr>
        <p:sp>
          <p:nvSpPr>
            <p:cNvPr id="44" name="AutoShape 7">
              <a:extLst>
                <a:ext uri="{FF2B5EF4-FFF2-40B4-BE49-F238E27FC236}">
                  <a16:creationId xmlns:a16="http://schemas.microsoft.com/office/drawing/2014/main" id="{E8583995-FF8A-4C03-9AC8-07F9FF5F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594" y="2336576"/>
              <a:ext cx="2660262" cy="2217496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79424FF3-C24F-4A23-B658-A26322613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652" y="2460532"/>
              <a:ext cx="2052801" cy="469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6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Prediction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1160796-B594-4FC4-BE85-EBD934A7D8C1}"/>
                </a:ext>
              </a:extLst>
            </p:cNvPr>
            <p:cNvCxnSpPr>
              <a:cxnSpLocks/>
            </p:cNvCxnSpPr>
            <p:nvPr/>
          </p:nvCxnSpPr>
          <p:spPr>
            <a:xfrm>
              <a:off x="2600325" y="3460629"/>
              <a:ext cx="85943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951B32A-E6F4-423B-8F2B-F2260C2404E3}"/>
                </a:ext>
              </a:extLst>
            </p:cNvPr>
            <p:cNvCxnSpPr>
              <a:cxnSpLocks/>
            </p:cNvCxnSpPr>
            <p:nvPr/>
          </p:nvCxnSpPr>
          <p:spPr>
            <a:xfrm>
              <a:off x="6111856" y="3458894"/>
              <a:ext cx="10616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1659C282-8A29-43DC-B881-E777E496D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334" y="3054388"/>
              <a:ext cx="2349028" cy="1340965"/>
            </a:xfrm>
            <a:prstGeom prst="roundRect">
              <a:avLst>
                <a:gd name="adj" fmla="val 2812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Model</a:t>
              </a:r>
            </a:p>
          </p:txBody>
        </p:sp>
      </p:grpSp>
      <p:sp>
        <p:nvSpPr>
          <p:cNvPr id="49" name="Rectangle 21">
            <a:extLst>
              <a:ext uri="{FF2B5EF4-FFF2-40B4-BE49-F238E27FC236}">
                <a16:creationId xmlns:a16="http://schemas.microsoft.com/office/drawing/2014/main" id="{C43E94B5-1F68-464C-9227-A0F737A04366}"/>
              </a:ext>
            </a:extLst>
          </p:cNvPr>
          <p:cNvSpPr>
            <a:spLocks/>
          </p:cNvSpPr>
          <p:nvPr/>
        </p:nvSpPr>
        <p:spPr bwMode="auto">
          <a:xfrm>
            <a:off x="9408302" y="4863022"/>
            <a:ext cx="2151485" cy="95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Output (Measured)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E19E718-77CF-4C9E-B133-58EC14234F3C}"/>
              </a:ext>
            </a:extLst>
          </p:cNvPr>
          <p:cNvCxnSpPr>
            <a:cxnSpLocks/>
          </p:cNvCxnSpPr>
          <p:nvPr/>
        </p:nvCxnSpPr>
        <p:spPr>
          <a:xfrm>
            <a:off x="8734425" y="5744424"/>
            <a:ext cx="46985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2F267F-68FF-4B5B-95CD-07DDB2ED9D54}"/>
              </a:ext>
            </a:extLst>
          </p:cNvPr>
          <p:cNvCxnSpPr>
            <a:cxnSpLocks/>
          </p:cNvCxnSpPr>
          <p:nvPr/>
        </p:nvCxnSpPr>
        <p:spPr>
          <a:xfrm flipH="1">
            <a:off x="9541413" y="5744424"/>
            <a:ext cx="425377" cy="378902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0">
            <a:extLst>
              <a:ext uri="{FF2B5EF4-FFF2-40B4-BE49-F238E27FC236}">
                <a16:creationId xmlns:a16="http://schemas.microsoft.com/office/drawing/2014/main" id="{808DCCF5-4246-4954-8977-9AD70ABD80AC}"/>
              </a:ext>
            </a:extLst>
          </p:cNvPr>
          <p:cNvSpPr>
            <a:spLocks/>
          </p:cNvSpPr>
          <p:nvPr/>
        </p:nvSpPr>
        <p:spPr bwMode="auto">
          <a:xfrm>
            <a:off x="8290845" y="5916487"/>
            <a:ext cx="2224570" cy="8317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6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Testing Error</a:t>
            </a:r>
          </a:p>
        </p:txBody>
      </p:sp>
    </p:spTree>
    <p:extLst>
      <p:ext uri="{BB962C8B-B14F-4D97-AF65-F5344CB8AC3E}">
        <p14:creationId xmlns:p14="http://schemas.microsoft.com/office/powerpoint/2010/main" val="324955887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the News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4148107" y="472718"/>
            <a:ext cx="785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https://gadgets.ndtv.com/social-networking/news/flemish-scrollers-ai-ml-bot-tool-software-belgium-politicians-distracted-phone-detect-troll-twitter-2480493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 Twitter @Flemish Scroller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ECF0A-B7AB-41EB-85F9-041DA923E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984962"/>
            <a:ext cx="2691942" cy="1146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35F6D4-8AFD-4BAD-BA93-634A10C16B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146"/>
          <a:stretch/>
        </p:blipFill>
        <p:spPr>
          <a:xfrm>
            <a:off x="497599" y="2212900"/>
            <a:ext cx="9040768" cy="159225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4B95A67-7419-40C7-A151-1F2493A8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0" y="3805151"/>
            <a:ext cx="8113506" cy="27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14:cNvPr>
              <p14:cNvContentPartPr/>
              <p14:nvPr/>
            </p14:nvContentPartPr>
            <p14:xfrm>
              <a:off x="5280840" y="5888880"/>
              <a:ext cx="117000" cy="194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4D76B5-1D90-4B29-BD87-E66B0211F4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1480" y="5879520"/>
                <a:ext cx="135720" cy="2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9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092554" cy="5140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Distracted Politician Detection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input/output for the task?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Twitter @Flemish Scroller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51BC3C-17D2-5115-E592-480DAB966A65}"/>
                  </a:ext>
                </a:extLst>
              </p14:cNvPr>
              <p14:cNvContentPartPr/>
              <p14:nvPr/>
            </p14:nvContentPartPr>
            <p14:xfrm>
              <a:off x="81000" y="60120"/>
              <a:ext cx="11871360" cy="605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51BC3C-17D2-5115-E592-480DAB966A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40" y="50760"/>
                <a:ext cx="11890080" cy="60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83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Twitter @Flemish Scroller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14:cNvPr>
              <p14:cNvContentPartPr/>
              <p14:nvPr/>
            </p14:nvContentPartPr>
            <p14:xfrm>
              <a:off x="201240" y="318960"/>
              <a:ext cx="11607120" cy="605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0CE890-53D9-451C-BC7B-F04F7A5DA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80" y="309600"/>
                <a:ext cx="11625840" cy="60775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7A2056-1480-6FD5-DCDC-CA6EC05F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40082" cy="20395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Distracted Politician Detection</a:t>
            </a:r>
          </a:p>
          <a:p>
            <a:r>
              <a:rPr lang="en-US" dirty="0">
                <a:solidFill>
                  <a:schemeClr val="tx1"/>
                </a:solidFill>
              </a:rPr>
              <a:t>Design the app by connecting smaller input/output ML Tasks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D9478E-BBCC-480F-ADCA-36C683131AD8}"/>
                  </a:ext>
                </a:extLst>
              </p14:cNvPr>
              <p14:cNvContentPartPr/>
              <p14:nvPr/>
            </p14:nvContentPartPr>
            <p14:xfrm>
              <a:off x="1247040" y="2756880"/>
              <a:ext cx="6451920" cy="334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D9478E-BBCC-480F-ADCA-36C683131A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7680" y="2747520"/>
                <a:ext cx="6470640" cy="33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61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13C0-5BFC-4246-8356-91B9653D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Input/Output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CBFE-AC74-4F67-928E-4F37ED723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213988" cy="5140336"/>
          </a:xfrm>
        </p:spPr>
        <p:txBody>
          <a:bodyPr/>
          <a:lstStyle/>
          <a:p>
            <a:r>
              <a:rPr lang="en-US" dirty="0"/>
              <a:t>Distracted Politician Detection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input/output for the task?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performance measure?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training data do we need?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intended use?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could go wrong?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8B99-DC67-4C49-A433-B423A09F167D}"/>
              </a:ext>
            </a:extLst>
          </p:cNvPr>
          <p:cNvSpPr txBox="1"/>
          <p:nvPr/>
        </p:nvSpPr>
        <p:spPr>
          <a:xfrm>
            <a:off x="317985" y="6396297"/>
            <a:ext cx="115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credit: Twitter @Flemish Scroller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226C41-1478-403B-925F-D1A2F49BA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1" t="42164" r="760" b="5275"/>
          <a:stretch/>
        </p:blipFill>
        <p:spPr bwMode="auto">
          <a:xfrm>
            <a:off x="8046018" y="453358"/>
            <a:ext cx="3593883" cy="20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C73D85-F449-C6AF-DF63-2A82D943E55D}"/>
                  </a:ext>
                </a:extLst>
              </p14:cNvPr>
              <p14:cNvContentPartPr/>
              <p14:nvPr/>
            </p14:nvContentPartPr>
            <p14:xfrm>
              <a:off x="333360" y="1556640"/>
              <a:ext cx="10118520" cy="2799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C73D85-F449-C6AF-DF63-2A82D943E5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00" y="1547280"/>
                <a:ext cx="10137240" cy="28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875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10521</TotalTime>
  <Words>1186</Words>
  <Application>Microsoft Office PowerPoint</Application>
  <PresentationFormat>Widescreen</PresentationFormat>
  <Paragraphs>190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Courier New</vt:lpstr>
      <vt:lpstr>Wingdings</vt:lpstr>
      <vt:lpstr>Office Theme</vt:lpstr>
      <vt:lpstr>  10-315 Introduction to ML  ML Applications in Practice</vt:lpstr>
      <vt:lpstr>Outline</vt:lpstr>
      <vt:lpstr>Model Design</vt:lpstr>
      <vt:lpstr>Reminder: Machine Learning Tasks</vt:lpstr>
      <vt:lpstr>PowerPoint Presentation</vt:lpstr>
      <vt:lpstr>AI in the News</vt:lpstr>
      <vt:lpstr>ML App Design</vt:lpstr>
      <vt:lpstr>Input/Output</vt:lpstr>
      <vt:lpstr>Input/Output</vt:lpstr>
      <vt:lpstr>ML Model Cards</vt:lpstr>
      <vt:lpstr>ML Model Cards</vt:lpstr>
      <vt:lpstr>ML Model Cards</vt:lpstr>
      <vt:lpstr>Exercise: ML Model Hunt</vt:lpstr>
      <vt:lpstr>Neural Network Toolkits</vt:lpstr>
      <vt:lpstr>Network Network Toolkits</vt:lpstr>
      <vt:lpstr>Pytorch for HW1 Networks</vt:lpstr>
      <vt:lpstr>Pytorch for HW1 Networks</vt:lpstr>
      <vt:lpstr>Pytorch for HW1 Networks</vt:lpstr>
      <vt:lpstr>Network Network Toolkits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251</cp:revision>
  <dcterms:created xsi:type="dcterms:W3CDTF">2020-05-18T13:01:09Z</dcterms:created>
  <dcterms:modified xsi:type="dcterms:W3CDTF">2024-03-22T22:15:41Z</dcterms:modified>
</cp:coreProperties>
</file>