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327" r:id="rId2"/>
    <p:sldId id="1268" r:id="rId3"/>
    <p:sldId id="2454" r:id="rId4"/>
    <p:sldId id="2364" r:id="rId5"/>
    <p:sldId id="2365" r:id="rId6"/>
    <p:sldId id="2325" r:id="rId7"/>
    <p:sldId id="2458" r:id="rId8"/>
    <p:sldId id="2326" r:id="rId9"/>
    <p:sldId id="2369" r:id="rId10"/>
    <p:sldId id="2532" r:id="rId11"/>
    <p:sldId id="2455" r:id="rId12"/>
    <p:sldId id="2456" r:id="rId13"/>
    <p:sldId id="2457" r:id="rId14"/>
    <p:sldId id="2470" r:id="rId15"/>
    <p:sldId id="2471" r:id="rId16"/>
    <p:sldId id="2472" r:id="rId17"/>
    <p:sldId id="2473" r:id="rId18"/>
    <p:sldId id="2534" r:id="rId19"/>
    <p:sldId id="2533" r:id="rId2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 autoAdjust="0"/>
    <p:restoredTop sz="79728" autoAdjust="0"/>
  </p:normalViewPr>
  <p:slideViewPr>
    <p:cSldViewPr snapToGrid="0">
      <p:cViewPr varScale="1">
        <p:scale>
          <a:sx n="97" d="100"/>
          <a:sy n="97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0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14669 16897 403 0,'3'-22'36'0,"1"13"-36"0,3-1 0 0,0-5 0 0,0-4 160 16,3 6 26-16,4-5 5 0,1 5 1 16,2-6-184-1,-3 7-37-15,7-7-7 0,-3 6-2 0,0-5-17 0,-1 2-3 0,1-3-1 0,0 0 0 32,-1 7-26-32,-3-7-6 0,1-3-1 0,-1 3 0 0,-4 3 56 0,1-6 10 0,-4 4 2 0,0-4 1 0,0 0 43 0,0 0 8 15,0-25 1 1,-7 3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3:51:06.8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3504 8404 1843 0,'-64'5'81'0,"52"-5"18"0,0 8-79 0,-1 1-20 0,-11 1 0 0,11-5 0 16,8 8 147-16,5-13 25 0,0 14 6 0,0-1 1 0,-7-8-137 0,7-5-27 15,19 13-6-15,-1 1-1 0,-6-9 7 0,1 8 1 16,11 1 0-16,-4-1 0 0,5 6-7 0,-6-6-1 15,-1 6 0-15,1-6 0 0,6 6 20 0,-6-6 3 16,-6 15 1-16,-1-11 0 0,6 11-16 0,-6-1-4 16,1-4 0-16,-1 9 0 0,7 0 18 0,-6 4 3 15,-13-4 1-15,7 5 0 0,-2-5-2 16,2 13-1-16,-7-5 0 0,0-3 0 0,-7 18-14 16,2-4-2-16,5 7-1 0,0-8 0 0,-7 10-14 0,2 2 0 15,10 6 8-15,-5-4-8 0,7 0 0 0,-7 0 0 0,-7 4 0 16,14 1 0-16,5 3 8 0,-6-8-8 15,-12 14 0-15,6-1 9 0,6 0-9 0,-6 2 0 0,0-3 0 0,-6-3-11 16,-1 4 11-16,2 1 0 16,5-1 0-16,-12 15 0 0,-8-2 0 0,8 1 0 0,5 1 10 15,-6-1-10-15,-4 3 0 0,-3-2 0 0,8-1 0 0,-1 1 0 16,8 2 0-16,-9-3 0 0,2 1 0 0,-1-1 0 16,8-1 0-16,-2-11 0 0,-6 6 0 0,8-2 0 15,-2-6 0-15,7 0 0 0,-12 1 0 0,6-1 0 16,-13 4 0-16,7-2 0 0,4-11 0 0,-9 9 0 15,-3-4 0-15,8-1 0 0,0-4 0 0,-1 11 0 16,1-2 0-16,-8-5 0 0,8 1 8 0,7-5-8 16,5 6 0-16,-7 3 0 0,-6-13-9 0,13 4 9 0,7 0 0 15,-7-4 0-15,-7 4 8 0,2-4-8 0,10 0 0 0,2-2 0 16,-1-2 0-16,-12 4-9 0,6 4 9 0,0-13 12 16,6 5-2-16,1-2-1 0,-14 6-9 0,1-5 0 15,12 5 0-15,-6-5 0 0,-6 5 0 0,6-6 0 16,0 2 0-16,0 4 0 0,6-5 0 0,-12-9 0 15,-6 9 0-15,5 1 0 0,14-1 0 0,-7-10 0 16,-12 7 0-16,5-3 0 0,1-6 0 0,6 6 8 16,0-6-8-16,-12 2 0 0,5 2 0 0,1-6 8 15,12 0-8-15,-6 1 0 0,-13-1 0 0,6 0 0 16,14-2 8-16,0-7-8 0,-1 9 0 0,-12-13 0 0,-1 13 0 0,7 1 0 16,13-5 8-16,-19 4-8 15,-8 1 0-15,2-1 8 0,12-8 5 0,-5 8 1 0,-2-3 0 16,-6 3 0-16,1-9-14 0,12 9-13 15,0-13 2-15,-13 10 1 0,-4-10 10 0,4 0 0 0,19 0 8 0,-6-2-8 16,-6-2 11-16,6-9-3 0,13 13 0 0,-1-19 0 16,-7 14-8-16,-5-8 12 0,-5-6-12 0,10 5 12 15,15 5-3-15,-15-4 0 0,-10-6 0 0,5 6 0 16,5-6-1-16,-5 6 0 0,-5-2 0 0,-7 6 0 16,-1-5-8-16,1-4 0 0,5 8 9 0,-6-8-9 15,-11-1 0-15,11 6 0 0,6-6 0 0,7 2 8 16,-12 2-8-16,6-2 0 0,6-6 0 0,6-1 0 15,1 1 0-15,-7-9 8 0,0 6-8 0,0-6 0 16,12 13 0-16,1-4 8 0,-13-9-8 0,0 0 0 0,0 8 0 16,0-8 0-16,-8 10 0 0,3-5 8 0,-2 3-8 0,7-8 8 15,0 0-8-15,-12 5 8 0,-1 5-8 16,13-10 12-16,13 9-4 0,-13-9 0 0,0 0-8 0,0 0 11 16,0 0-11-16,7 13 12 0,10 1-12 15,-17-14 0-15,0 0 0 0,8 13 8 0,11-8-8 0,-1 9 0 16,-18-14 0-16,0 0 0 0,7 9 0 0,10-5 0 15,-4 1 0-15,-13-5 0 0,0 0 0 0,0 0 0 16,19 8 8-16,-6-2-8 0,-13-6 0 0,0 0 0 16,17 9 9-16,3-5-9 0,-20-4 0 0,19 0 0 15,-1 9 0-15,1-5 8 0,6 2-8 0,0-6 0 16,-13 9 8-16,13-9-8 0,7 4 8 0,-7-4-8 0,-1 0 8 16,1 9-8-16,7-5 0 0,-7-4 0 0,12 10 0 0,0-5 8 15,-12-1-8-15,14-4 0 16,10 13 0-16,-7-13 0 0,-3 10 0 0,11-5 0 0,12-5 0 0,7 8 0 15,0-3 0-15,-7-1 0 0,-1-4 0 0,8 0 0 16,0 10 0-16,0-10 0 0,0 0 0 0,-2 0-8 16,9 0 8-16,6 5 0 0,-3-5 0 0,3 0 0 15,6 8 0-15,-8-3 0 0,8-5 0 0,-1 13 0 16,1-8 0-16,-7-5 0 0,6 9 0 16,12-4 0-16,7 3 0 0,7-3 0 15,-7 0 0-15,0-5 0 0,0 9 0 0,6-5 0 0,6-4 0 0,1 9 0 16,-1-4 0-16,13-5 0 0,-6 10 0 0,1-6 0 15,-8 0 0-15,6-4 0 0,2 0 0 0,-3 13 0 16,3-13 0-16,-2 11 0 0,7-7 0 0,-6 5 0 16,1-1 0-16,-8-8 0 0,6 11 0 0,-6-7-8 15,13-4 8-15,0 9 0 0,7-5 0 0,-7-4 0 0,7 0 0 0,-2 0 0 16,2 0 0-16,10-4 0 0,-3-5 0 0,4 5 8 16,-11-7-8-16,5 7 8 0,7-9-8 0,-7 9 0 15,7-7 0-15,-6-2 0 0,-8 9 0 0,2-10 0 16,-7 0 0-16,6 14 0 0,0-13 0 0,0 8 0 15,0 0 0-15,0-3 0 0,-6 3 0 0,0-4 0 16,7 9 0-16,-7-5 0 0,5 5 0 0,-3-9 0 16,-3 9 0-16,-6-4 0 0,2 4 0 0,-8 0 0 15,6 0 0-15,1-5 0 0,-1-3 0 0,2 8 0 16,-1 0 0-16,-6 0 0 0,-8 0 0 0,2 0 0 0,6 0 0 16,-8 0 0-16,2 0 0 0,-1 0 0 0,1 0 0 0,-14 8 0 15,2-8 0-15,-10 0 0 16,3 0 0-16,0 0 0 0,0 0 0 0,-1 0 0 15,1 0 0-15,-7 0 0 0,6 5 0 0,-4-5 0 16,-3 0 0-16,1 0 0 0,-6 0 0 0,8 4 0 0,-3-4 0 0,8 0 0 16,-7 0 0-16,1 0 0 0,6 9 0 0,-8-9 0 15,-4 5 0-15,4-5 0 0,-4 0 0 0,-6 9 0 16,-2-4 0-16,0-5 0 0,2 0 0 0,-2 8 0 16,-12-3 0-16,14-5 0 0,-1 0 0 0,-1 5 0 15,2-5 0-15,-9 0 0 0,-3 9 0 0,-2-9 0 16,-1-9 0-16,-11 18 0 0,7-9 0 0,-1 0 8 15,6 0-8-15,-5 0 0 0,-1 4 0 0,6-4 0 16,-13 0 0-16,8 9 0 0,0-4 0 0,-3-5 0 16,-2 0 0-16,-3 10 0 0,1-6 0 0,-1-4 0 0,-5 4 0 0,6-4 0 15,-13 0 0-15,2 9 0 16,-2-5 0-16,0-4 0 0,0 15 0 0,0-15 0 16,8 9 0-16,-8-5 0 0,0-4 0 0,0 4 0 15,2-4 0-15,-2 0 0 0,0 11 0 0,0-7 0 16,0-4 0-16,-5 0 0 0,5 0 0 0,-5 0 0 0,-2 9 0 15,2-9 0-15,0 4 0 0,-2-4 0 0,-5 0 0 0,-1 0 0 16,8 0 0-16,-7 4 0 0,0-4 8 0,0 0-8 16,-6 9 10-16,6-9-10 0,-6-9 0 0,6 9 0 15,0 0 0-15,-6-4 0 0,6 4 0 0,-13 0 0 16,6 0 0-16,1 0 0 0,-1 0 0 0,2 0 0 16,-1 0 0-16,-7 0 0 0,6-4 0 0,-6 4 0 15,8-9 0-15,-8 9 0 0,8 0 0 0,-8 0 0 0,6 0 0 0,6-4 0 16,-4-7 0-16,5 11 0 0,-6 0 0 0,-1 0 0 15,7 0 0-15,-1 0 0 0,1 0 0 0,2 0 0 16,-3 11 0-16,-6-11 0 0,1 0 0 0,-6 0 0 16,5 4 0-16,1-4 0 0,0 0 0 0,-6 9 0 15,4-5 0-15,-4-4 0 0,-1 0 0 0,8 0 0 16,-8 0 0-16,0 0 0 0,8 0 0 16,-2 0 0-16,-6 0 8 0,0 0-8 0,1 0 11 15,-1 0-11-15,7 0 0 0,-19 0 0 0,13 0 0 0,-1-4 0 16,1 4 0-16,6-9 0 0,-19 9 0 0,12 0 0 15,1 0 0-15,-13 0 0 0,19 0 0 0,-6 0 0 16,-1 0 0-16,0 0 0 0,1-4 0 0,4-7 0 16,-17 11 0-16,13 0 0 0,-1 0 0 0,1 0 0 15,6-4 12-15,-7 4 4 0,1-4 2 0,-1-5 0 16,1 9-28-16,-1 0-6 0,0-4 0 0,1-7-1 0,-13 11 17 16,14 0 0-16,-2-4 0 0,-7-5 0 0,8 5 0 0,-1-10 0 15,-5 9 0-15,-1-4 9 0,1-4-9 0,-2 3 0 16,7-3 9-16,-5-1-9 0,-1-4 0 0,-6-5 8 15,7 6-8-15,5 2 0 0,-12-7 11 0,7-5-3 16,-7-5 0-16,0 0 0 0,0 0-8 0,0-4 0 16,-7-1 0-16,7-3 0 0,-7 2 0 0,2-7 12 15,-2 0-2-15,7-1 0 0,-6 1-10 0,-1 0-11 16,2-6 3-16,-2-3 0 0,2 3 17 0,-2-8 4 16,7 1 1-16,0-2 0 0,-6-4-14 0,6 1 0 15,0-14 8-15,0 3-8 0,0-3 0 0,0 0 0 16,0 0 0-16,0-6 0 0,0-3 0 0,6-5 0 15,-6-5 0-15,0-4 0 0,0 4 0 0,0 5 8 0,0 1-8 16,0-6 0-16,-6-8 0 0,6-1 0 0,0 9 0 0,0-8 0 16,-7 8 0-16,7 0 0 0,0-4 0 0,7-4 0 15,-7 8 0-15,0-9 8 0,0-4-8 0,6-1 0 16,-6 6 0-16,7-1 0 0,-7-4 0 0,0 5 0 16,5-7 0-16,2 3 8 0,-7-1-8 15,5 4 0-15,2 1 0 0,-1-7 0 0,1 7 0 0,-2-5 0 16,-5-4 0-16,7-2 0 0,0 15 0 0,-1-4 0 15,-6-1 0-15,0 1 0 0,0-5 0 0,7 3 0 16,-2 6 0-16,-5-5 0 0,0 1 0 0,0 14 0 16,0-16 0-16,0 11 0 0,0-11 0 0,0 16 0 15,0-5 0-15,0-1 0 0,0 4 0 0,0 2 0 16,0-1 0-16,0-1 0 0,7-3 0 0,-7 5 0 0,0-10 0 0,0 17 0 16,5-9 0-16,2 2 0 15,-7-1 0-15,6 0 0 0,1-5 0 0,5 10 0 0,-7-5 0 0,8 9-8 16,-6-9 8-16,5 10 0 0,-5-2 0 0,6 6 0 15,-1-1 0-15,0 1 0 0,1 0 0 0,-1 0-8 16,-7-2 8-16,3 7 0 0,-3 4 0 0,2-5 0 16,-2 14-8-16,2-5 8 0,-7-9 0 0,6 9 0 15,-6 5-8-15,7-5 8 0,0 2-14 0,-7 2 1 16,5-4 0-16,-5 5 0 0,7-1 13 0,-7 2 15 16,5 7-3-16,-5-8-1 0,-5 14-11 0,5 0 0 15,0-6 0-15,0 2 0 0,0 2 0 0,0 2 0 16,0 5 0-16,0-7 0 0,-7 15 0 0,7-8 0 15,-5 3 0-15,-2-3 0 0,7 8-15 0,-7 0 5 16,7 4 1-16,-6-4 0 0,-1 15 9 0,2-11 0 0,-2 9 0 0,-6 2 0 16,13 2 0-16,-5-2 0 0,-7 3 0 0,5 0 0 15,-6-13 0 1,8 23 0-16,-7-10 0 0,5 9 0 0,-6-4 0 0,6 5 0 16,-5-5-8-16,-1 9 8 0,1 0-12 15,0-4 12-15,-6 4-12 0,-1-5 12 0,6 5 0 0,-12 0 0 0,6 0 8 16,1 0-8-16,-6 0 0 0,-1 5 0 0,-7-5 0 15,7 4 0-15,-12-4 0 0,-2 0 0 0,-3 9 0 16,-2-5 0-16,-6-4 0 0,-12 9 0 0,-1-4-8 16,1 4 8-16,-7-4 0 0,-6-1 0 0,1 5 0 15,-7-4 0-15,-8 8 0 0,8-8 0 0,-13 4 0 16,3-5 0-16,-16 10 0 0,1-14 0 0,-7 13 0 0,-5-8 0 0,6 9 0 16,-6-1 0-16,-1-2 0 0,-13-3 0 0,1 1 0 15,-12-5 0-15,0 11 0 0,-1-2 0 0,1 0 0 16,-12 6 0-16,-3-6 0 0,-10 1 0 0,6 4 0 15,-6-14 0-15,-7 19-8 0,-6-8 8 0,1-6 0 16,0 4 0-16,-2 1 0 0,7-1 0 0,-6-8 0 16,1 9 0-16,-7 4 0 0,12-4 0 0,-13-1 0 15,-12 0 0-15,2-8 0 0,-1 18 0 0,-1-9 0 16,0-5 0-16,-5 4-8 0,-7 2 8 0,5 2 0 16,14-2 0-16,-7-7 0 0,-6 1 0 15,8 0 0-15,3 5 0 0,2-9 0 0,1 3 0 16,-3-3 0-16,3 0 0 0,9-5 0 0,3 13 0 0,5-13 0 15,2 0 0-15,-9 9 0 0,1-5 0 0,6-4 0 0,7 0 0 16,0 0 0-16,-14 0 0 0,14 11 0 0,-7-7 0 0,7 0 0 16,0-4 0-16,0 9 0 0,-1-5 0 0,8-4 0 15,-2 0 0-15,13 11 0 0,-6-11 0 0,13 0-8 16,-7 0 8-16,1 4 0 0,4-4 0 0,9 0 0 16,5 0 0-16,1-4 0 0,4-7 0 0,2 11-8 15,6-4 8-15,-1-5 0 0,-6 9 0 0,6 0 0 16,13 0 0-16,0-4 0 0,0 0 0 0,0-7 0 15,0 11 0-15,0 0 0 0,0-4 0 0,7 4 0 16,-7 0 0-16,5 4 0 0,7-4 0 0,1 0 0 16,-6 0 0-16,5 0-8 0,0 0 8 0,1 0-8 15,-1 0 8-15,0 0 0 0,8 0 0 0,4 0 0 16,1-4 0-16,14 4 0 0,-9-9 0 0,7 9 0 16,7 0 0-16,-7-4 0 0,0-5 0 0,7 4 0 15,6-8 0-15,6 13 0 0,-12-14 0 0,13 14 0 16,4-5 0-16,1 5 0 0,-11-9 0 0,11 9 0 15,0-4 0-15,2-1 0 0,3 5 0 0,9-8-8 0,-7 8 8 0,-2 0 0 16,14 0 0-16,0-6-8 0,-12 6 8 0,12 0-8 16,0-9 8-16,6 9-8 0,1 0 8 0,-1 0 0 15,-6 0 0-15,13-4 0 0,5 4 0 0,1-9 0 16,-13 5 0-16,7 4 0 0,12 0 0 0,0 0 0 16,-6 0 0-16,-6 0 0 0,5 0 0 0,7 0 0 15,0 0 0-15,0 0 0 0,-13 0 0 0,6 13 0 0,7-13-10 16,0 0 10-16,-5 13-8 0,-2 1 8 0,7-5 0 15,7 5 0-15,-7 0-8 0,0-1 8 0,0 1 0 0,0-1 0 16,5 2 0-16,2-7 0 0,-7 5 0 0,-7 2 0 16,7 2 0-16,0-2 0 0,7-2 0 0,-7 0 0 15,8 2 0-15,-3 2 0 0,2 2 0 0,-7-6 0 16,-7 6 0-16,7 8 0 0,7 1 0 16,-2-6 0-16,-10 14 0 0,-2-4 0 0,7 0 0 0,0 0 0 15,0 0 0-15,0 0 0 0,-13 0 0 0,6-1 0 16,7 10 0-16,-5-9 0 0,-14 0 0 0,6 0 0 15,8 0 0-15,-2-5 0 0,2 5 0 0,-2-4 0 16,-11-11 0-16,18 15 0 0,5-9 0 16,-10-1 0-16,-2-3 0 0,1 9 0 0,12-11 0 0,1-2 0 15,-7 12 0-15,5-9 0 0,2-5 0 0,11 14 9 16,7-8-9-16,-13-1 0 0,-17 9-10 0,10-8 10 31,7-6-90-31,3 15-12 0,-10-10-2 0,2 13-837 0,5-3-167 0</inkml:trace>
  <inkml:trace contextRef="#ctx0" brushRef="#br0" timeOffset="1">823 10274 1904 0,'0'0'84'0,"0"0"18"0,0 0-82 0,0 0-20 16,0 0 0-16,0 0 0 0,0 0 0 0,0 0 8 0,0 0-8 15,0 0 0-15,0 0 12 0,0 0-1 0,0 7-1 0,6 1 0 16,-1-3-10-16,-5 0 0 0,3 7 0 0,2 0-11 15,-5 1 11-15,0-1 0 0,0 10 0 0,0-2 0 16,0 0 17-16,0-1-1 0,0 7 0 0,-5-2 0 16,2 0 16-16,-5 2 4 0,5 0 0 0,-2-1 0 15,2 0-3-15,-3-1 0 0,3-6 0 0,3 4 0 16,-5-3-16-16,5-4-3 0,-3 3-1 0,0-3 0 16,3 0-13-16,0-3-18 0,0-5 4 0,0 3-993 15</inkml:trace>
  <inkml:trace contextRef="#ctx0" brushRef="#br0" timeOffset="2">565 10385 2073 0,'-3'-12'92'0,"3"12"19"0,-2-3-89 0,2-1-22 16,0 4 0-16,0-6 0 0,0 1 55 0,5-2 6 0,3 5 2 0,1-6 0 15,2 6-63-15,2-3 0 0,1-3 0 0,3 8-10 16,2-2 10-16,-2-5 0 0,3 4 0 0,-1-2 0 16,3-2 0-16,4 4 0 0,-8-4 0 0,10-1 0 15,-5 1 12-15,4 5 4 0,-1-6 0 0,1 1 1 16,-5 7-5-16,3-5-2 0,3 0 0 0,-6 2 0 15,-2-1-10-15,5 1 8 0,-5-2-8 0,-1 5 8 16,-5-2-8-16,2-1 0 0,1-2 0 0,-1-2 8 16,4-1-8-16,0 6-17 0,-7-6 4 0,4 1 1 31,0 5-43-31,-4-6-8 0,13-6-1 0,-12 11-1 0</inkml:trace>
  <inkml:trace contextRef="#ctx0" brushRef="#br0" timeOffset="3">595 11015 1728 0,'0'0'153'0,"0"0"-122"16,0 0-31-16,0 0 0 0,0 0 87 0,0-6 11 0,0 6 2 0,0 0 1 15,0 0-81-15,0 0-20 16,0 0 0-16,0 0 0 0,0 0 11 0,0 0-3 0,0 0 0 0,7-3 0 16,3 3 8-16,1-6 2 15,3 6 0-15,-3-3 0 0,3 3-6 0,3 0 0 0,-2 0-1 0,-1 0 0 16,0 0 5-16,3-3 0 0,1 3 1 0,0-7 0 15,6 7-8-15,-6 0-1 0,0-3-8 0,6-3 12 16,1 3-12-16,3-7 8 0,-3 1-8 0,0 6 0 16,6-7 0-16,-9 1 0 0,9 0 0 0,-2-1-685 15,-1-2-139-15</inkml:trace>
  <inkml:trace contextRef="#ctx0" brushRef="#br0" timeOffset="4">1251 10573 2314 0,'0'0'51'0,"-3"4"10"0,-3 4 3 0,4-1 1 0,-4-2-52 0,3 8-13 16,3-1 0-16,0 0 0 0,0-2 0 0,0 1 0 15,0 3 8-15,3-4-8 0,3-1 0 0,-4 6 0 16,2-7 0-16,1-1 0 0,4 4 0 0,-7-4 0 16,4-5 0-16,-1 3 0 0,4-2-12 0,-9-3 0 0,0 0 1 0,0 0 0 15,5 0 11-15,1-3 0 0,-1-4 0 16,3 0 0-16,-8-1 12 0,9-7-3 16,-9 5 0-16,5-7 0 0,1 2-9 0,-3-2 12 15,3 4-12-15,-1-9 12 0,1 5 1 0,1-5 1 0,2 4 0 0,-3-1 0 16,2 4-14-16,3 0 0 0,3 3 0 0,-6-1-10 15,3 9-1-15,0-1 0 0,0 2 0 16,0-2 0-16,4 5 11 0,-7 0-10 0,3 5 10 0,-3-2-10 16,-2 4 10-16,2-5 0 0,1 5 0 0,-3-1 0 15,-1-4 0-15,1 5 0 0,1 1 9 0,-7-5-9 16,4 4 12-16,-4-7-12 0,2 8 12 0,1-6-12 16,-3 5 11-16,0-7-11 0,0 0 10 0,0 0-10 15,0 0 11-15,0 0-11 0,0 0 12 0,0 0-12 16,0 0 12-16,0 0-12 0,0 0 12 0,0 0-12 15,0 0 16-15,6-7-3 0,-1 5-1 0,-2-6 0 16,3 1 3-16,-4-1 0 0,1-2 0 0,3 2 0 16,-4 1-15-16,7-2 8 0,-4 1-8 0,6-1 0 0,-7 1 0 15,3 1 0-15,2-1 0 0,-1 5-10 0,-3-4 10 16,4 5-8-16,0-3 8 0,-1 5-8 0,0-3 8 0,0 3 0 16,3 0 0-16,0 0 0 0,-4 0 0 0,4 0 0 15,-4 0 0-15,2 3 0 0,2-3 0 0,-2 7 0 16,2-7 0-16,-3 7 11 0,-3 1 1 0,4-1 0 15,-4 1 0-15,3 2 0 0,-5 0 1 0,1-1 1 16,1 6 0-16,-3-5 0 0,4 5-14 0,-3 2 0 16,3-2 8-16,-1-5-8 0,1 4 0 0,-4-3 0 15,3 4 0-15,7-6 0 16,-4 1-20-16,-5-3-8 0,5 4 0 0,1-4-727 16,-1 1-145-16</inkml:trace>
  <inkml:trace contextRef="#ctx0" brushRef="#br0" timeOffset="5">2198 10452 1728 0,'0'0'76'0,"0"0"16"0,-3-5-73 0,3 5-19 0,0-3 0 0,0 3 0 16,0 0 45-16,0-4 6 0,0 4 1 0,-5-3 0 15,-1-2-52-15,6 5-16 0,0 0 0 0,-5 5 0 16,2-5-4-16,-5 3-2 0,-3 1 0 0,5-1 0 16,-5 7 12-16,2-3 10 0,-2 1-13 0,4 1 5 0,-2 4 20 0,0-4 5 15,-2 2 1-15,3-2 0 0,0 6 32 0,2-5 6 16,-2 2 2-16,2 1 0 0,1-6-37 0,2 8-7 15,0-5-2-15,3-3 0 0,-2 3-3 16,2-3-1-16,0 1 0 0,0-8 0 0,0 0 6 0,5 3 1 16,1 4 0-16,2-7 0 0,0 0-15 0,-5 0 8 15,5-3-8-15,1-1 0 0,-1-2 0 0,3 1 0 16,-3-2 0-16,-2-3 0 0,-1 3 8 0,4-3-8 16,-3 0 11-16,-1-2-11 0,3-6 11 0,1 9-11 0,-6-6 10 0,5 5-10 15,-5-5 12-15,2 3-4 16,3-1-8-16,-2 4 12 0,-1 1-3 0,-2 6-1 15,3-3 0-15,5 3 0 0,-8-1 16 0,3 3 4 16,-1 0 0-16,1 3 0 0,2-1 7 0,0 3 1 16,-2-3 1-16,2 3 0 0,-2 3-21 0,2-4-5 0,3 3-1 0,-8 1 0 15,2 2 9-15,1-2 1 0,-1 1 1 0,4 4 0 16,-9-3-21-16,6-3 0 0,-4 3 0 0,4-3 0 16,-1 0 0-16,-2 4 0 0,3-4 0 0,-1 1 8 15,1-1-16-15,-3-3-4 0,2 4 0 0,-5-1 0 16,6-2-99-16,-1-2-20 0</inkml:trace>
  <inkml:trace contextRef="#ctx0" brushRef="#br0" timeOffset="6">2704 10380 1814 0,'-9'5'80'0,"4"-2"17"0,3-1-77 0,-10 5-20 0,7 1 0 0,-6-3 0 15,-1 0 54-15,4 2 7 0,-6 0 2 0,1 4 0 16,1 4-13-16,4-6-2 0,-6 4-1 0,3-2 0 15,0 4-21-15,0 3-4 0,0-1-1 0,-3 0 0 16,6 1-13-16,-4-3-8 0,4 2 10 0,2-2-10 16,-2-1 8-16,2-1-8 0,4-1 0 0,2-7 9 15,0 3-1-15,2-1 0 0,-2-7 0 0,11 7 0 16,-2-5 1-16,4-2 0 0,-1-2 0 0,2 0 0 16,8-5-9-16,-8-1 0 0,2 1 0 15,1-4 0-15,3 0 0 0,-9 0 0 0,5 2 0 0,-4-1 0 16,-1-3 8-16,0 4-8 0,2-6 12 0,-7 5-4 15,3 0 13-15,-1-5 3 0,-2 6 0 0,-1-6 0 16,1 4-8-16,2-4-2 0,-5 8 0 0,-1-2 0 16,4-1-6-16,-3 3-8 0,-3-1 11 0,0 8-11 15,5-3 0-15,-5 3-9 0,0 0-1 0,0 0 0 16,0 0 10-16,0 0 0 0,0 0 0 0,0 3-8 0,-5 7-1 16,5-3 0-16,-3 1 0 0,0 1 0 0,0-2 9 0,-2 1 0 15,5 2 0-15,0 5-8 0,-6-5 8 0,4 5 11 16,2-6-3-16,0 6 0 0,0 0-8 0,2-3-9 15,4 5 9-15,-6 3-13 0,3-3 13 0,2 4 0 16,1-5 0-16,-1 7 0 0,1-3 0 16,-1 0 0-16,4-3 0 0,-7 3 0 0,4-3 0 0,-1 0 10 15,-1-2-2-15,1 3 0 0,1-1-8 0,-3-1 0 16,-1 5 0-16,-2-9 8 0,3 5-8 0,-3-4 0 0,0-1 0 16,-3 0 0-16,3-2 0 0,-2 0 0 0,-1 0 11 0,-3-3-11 15,1 1 12-15,-4 1-3 16,3-1-1-16,-5-1 0 0,0 4 1 0,0-4 0 15,3 0 0-15,-9 1 0 0,1-6-1 0,1 5-8 0,-4 1 12 16,5-6-4-16,-5 3-22 0,2-3-5 16,1-2-1-16,-1 0 0 15,3-2-37-15,0-3-8 0,3 1-2 0</inkml:trace>
  <inkml:trace contextRef="#ctx0" brushRef="#br0" timeOffset="7">3095 10543 1900 0,'-2'-5'169'0,"2"5"-135"16,0-2-34-16,0 2 0 0,-5-5 44 0,5 5 3 16,0-8 0-16,0 8 0 0,5-2-38 0,-5 2-9 15,0-7 0-15,6 4 0 0,-1-2 0 0,4 2 0 16,-7-4 0-16,4 5-11 0,5-4 11 0,-8-1 0 16,2 3 0-16,3-1 0 0,-2-3 19 0,2 6 5 0,-2-5 2 0,5-1 0 15,-8 5 1-15,5-1 0 0,-3-7 0 16,6 4 0-16,-7 5-15 0,1-6-4 0,1 1 0 0,2-1 0 15,-5 1-8-15,2 5 0 0,-2-6 0 0,0 1 8 16,-3 4-8-16,0-4 8 0,0-1-8 0,-3 1 8 16,0-3-8-16,1 8 0 0,-4-3 0 0,-2-3 0 15,0 6 0-15,1-5 0 0,-6 7-8 0,2-3 8 16,-5-2-8-16,1 5 8 0,4 0-10 0,-5 0 10 16,5 5-8-16,-9-2 8 0,0 1 0 15,7 1-9-15,-1 1 9 0,5 1 0 0,-7 0 0 0,1 3 8 16,8 0-8-16,-4 0 0 0,0 7 8 0,5-2-8 15,-5 2 0-15,8 1 9 0,0-3-9 0,3-1 0 16,0-2 11-16,3 10-11 0,2-4 10 0,4-1-10 16,-9 0 13-16,6 1-3 0,1 1-1 0,8-6 0 15,-10 4-1-15,9 1-8 0,-6-7 12 0,6 2-4 16,3 0-8-16,-3-4-14 0,-1 1 3 0,2-3 1 16,1 1-22-16,4-5-5 0,-7-3-1 0,5 4 0 15,-2-4-13-15,1 0-2 0,-3-4-1 0</inkml:trace>
  <inkml:trace contextRef="#ctx0" brushRef="#br0" timeOffset="8">756 11761 1832 0,'-17'10'81'0,"13"-7"17"0,1 3-78 0,-4-3-20 0,0 7 0 0,0-7 0 16,-1-3 56-16,1 9 7 0,0-2 1 0,0-4 1 15,-3 0-12-15,-1-3-2 0,8 6-1 0,-4-3 0 16,0-3-16-16,3 0-3 0,0 0-1 0,4 0 0 15,0 0-10-15,0 0-3 0,0 0 0 0,0 0 0 16,0 0 3-16,0 0 1 0,0 0 0 0,0 0 0 16,8 0-6-16,2 0-2 0,8 0 0 0,-8 0 0 15,4 0 4-15,4 0 1 0,7 0 0 0,-1 0 0 16,5 0-6-16,-1 0 0 0,4 0-1 16,3 0 0-16,4-3 3 0,3 3 1 0,0-6 0 15,4 3 0-15,7 0-3 0,-3-4 0 0,-5 7 0 0,5-9 0 16,-4 9-12-16,3-3 0 0,-3-7 8 0,0 1-8 15,0 6 12-15,3-3-1 0,-3 2 0 0,0 1 0 16,0-3 1-16,-1 6 1 0,-2-9 0 0,-4 9 0 0,-1-4 15 0,-2-2 2 16,-1 6 1-16,0 0 0 0,-3-3-31 0,0 3 0 15,0-9 0-15,-1 9 0 0,5 0 0 0,-5-3 0 16,5-4 0-16,-5 7 0 0,5 0 13 0,2-3-3 16,-2-3-1-16,-1 3 0 0,-3 0-9 0,3-4 0 15,-3 4 0-15,-1-3 0 0,5 6 0 0,-4 0 0 16,-4-3 0-16,-4-4 0 0,5 7 0 0,-1-3 0 15,-10 3 0-15,-4 0 0 0,0 0 0 0,0 0 0 0,0-3 0 0,-3 3 8 16,-11 0 0-16,0 0 0 0,10 0 0 16,-3 0 0-16,-7 0-8 0,7-6 10 0,4 6-10 15,-4 0 10-15,3 0-10 0,1 0 10 0,-4-3-10 0,4 3 10 16,6-6-10-16,-3 6 0 16,-14 0 9-16,11 0-9 0,3-4 0 0,0 1 0 15,-3 3 0-15,-1-6 0 0,-3 6 0 0,4 0 8 0,3 0-8 0,-7 0 8 16,-7 0-8-16,7-3 0 0,4 3-8 0,-1 0 8 15,-10 0 0-15,7 3 0 0,-7-3 0 0,11 0 0 16,0 0 0-16,-4 0 0 0,-7 0 0 0,7 0 0 16,3 0 0-16,1 0 0 0,-11 0 0 0,7 0 0 15,4 0 0-15,-1 0 0 0,1-3 8 0,-1 3-8 16,1-6 0-16,-1 6 0 0,5 0 0 0,-5 0-8 16,-10 0 8-16,7 0 0 0,7-4 0 0,-3 4 0 0,3 0 0 15,-7 0 0-15,-7 0 0 0,0 0 0 0,0 0 8 16,0 0 0-16,0 0 0 0,0 0 0 0,0 0 6 0,0 0 2 15,0 0 0-15,0 0 0 0,0 0-5 0,-3-6-1 16,-1 0 0-16,-3 0 0 0,0 3-10 0,3-4 12 16,8 4-12-16,-8-3 12 0,-3 0-12 0,0-1 0 15,7-2 9-15,0-1-9 16,-3 7 0-16,-1-6 8 0,-3 0-8 0,4 5 0 0,3-5 8 0,-4 6-8 16,-6-7 8-16,2 4-8 0,5 0 0 0,-4 0 0 15,-4-4 0-15,-3 7 0 0,4-3 13 0,-4 0-1 16,3-1-1-16,-3-2 0 0,-7 6-11 0,3-7 0 15,7 1 0-15,1-1 0 0,-11 4 0 0,0-3 0 16,6-7 9-16,1 13-9 0,-3-6 8 0,-5-1-8 16,1 1 10-16,0-4-10 0,7 4 0 0,-7 6 0 0,-7-7 0 0,-1 7-10 15,5-3 10-15,-1 3 0 0,0-4 0 0,1 4 0 16,2 3 0-16,5-3 8 0,3-3-8 0,0 6 8 16,3 0-8-16,0 6-12 0,8-3 4 0,3-3 0 15,0 0 8-15,-4 3 0 0,4-3 0 0,7 10 0 16,1-1-12-16,2 1 4 0,1-7 0 0,6 6 0 15,4 1 8-15,4-1 0 0,-7-6 0 0,7 7 0 16,3-4 0-16,0-3 0 0,0 0 0 0,-3 3 0 16,-4-2 0-16,4 2 0 0,-1-3 0 0,1 3 0 15,-11-3 0-15,4 0 0 0,7-3 0 0,-8 7 0 16,1-4 0-16,-4 3 0 0,0-3 0 0,4-3 0 16,-1 10 0-16,-6-7 12 0,0-3-4 0,-1 6 0 15,4-3-8-15,-3-3 0 0,-11 0 0 0,10 7 0 16,1-4 0-16,3-3 0 0,-7 3-11 0,-7-3 11 15,0 0 0-15,7 0 0 0,7 0 0 0,-7 0 0 16,-7 0 0-16,7 0 0 0,4 0 0 0,-4 6 0 16,-7-6 8-16,7 3-8 0,0-3 0 0,0 0 0 0,0 6 8 0,-7-6-8 15,0 0 0-15,0 0 0 0,11 4 0 0,-4-4 0 16,-7 0 0-16,0 0 0 16,0 0 0-16,0 0 0 0,7 9 0 0,-7-9 0 15,0 0 0-15,0 0 0 0,11 3 0 0,-11-3 0 0,0 0 0 16,0 10 0-16,7-4 0 0,-7-6 0 0,0 0 0 0,0 0 0 15,0 3 0-15,7 6 0 0,7-5 0 0,-14-4 0 16,0 0 8-16,0 0-8 0,7 6 8 0,-7-6-8 16,0 0 12-16,0 0-12 0,0 0 13 0,0 0-4 0,0 0-1 15,0 0 0-15,0 0 2 0,0 0 0 0,0 0 0 0,0 0 0 16,0 3-2-16,0-3-8 0,3 9 12 0,1 1-4 16,-1-7-8-16,-3 6 0 0,-7 1 9 0,7-1-9 15,7 1 10-15,-10 2-2 0,-8 1-8 0,1-4 12 16,3 10-2-16,-4-4-1 0,-3 4 0 0,-4 3 0 15,-3 0 0-15,4 3 0 0,-1 0 0 0,-7 4 0 16,0-4 3-16,1-3 0 0,3 9 0 0,-4-9 0 16,0 6 1-16,1-3 1 0,-1 0 0 0,4-3 0 15,3 0-5-15,-3 3-1 0,-4-3 0 0,8-3 0 16,6 3-8-16,-3-3 0 0,-11 0 0 0,11-4 0 16,3 1-22-16,4-3-6 0,-7-1-2 0,0-3 0 15,-3 0-113-15,-1 0-22 0,-7 7-5 16,-7-16-1-16</inkml:trace>
  <inkml:trace contextRef="#ctx0" brushRef="#br0" timeOffset="9">21213 9004 1821 0,'0'0'80'0,"0"0"18"0,0 0-78 0,0 0-20 15,0 0 0-15,0 0 0 0,3 13 24 0,-3-13 2 16,0 0 0-16,4 6 0 16,-4-6 1-16,7 10 0 0,-7-7 0 0,0-3 0 0,0 9 3 0,0-9 1 15,-4 3 0-15,4-3 0 0,0 0 2 0,-3 10 1 16,3-10 0-16,-4 0 0 0,4 0 3 0,0 0 1 16,-7 6 0-16,3-6 0 0,-3 3-9 0,7-3-1 15,0 0-1-15,0 0 0 0,0 0-9 0,0 0-2 16,0 0 0-16,0 0 0 0,0 0 0 0,0 0-1 15,0 0 0-15,0 0 0 16,0 0-2-16,0 0 0 0,0 0 0 0,0 0 0 0,0 0-5 0,0 0 0 16,0 0-8-16,0 0 12 0,0 0 2 0,0 0 0 15,7-3 0-15,-7 3 0 0,4-6-1 0,3-4 0 16,0 10 0-16,-7 0 0 0,0 0-4 0,7-3-1 0,0-3 0 0,0 3 0 16,4 3-8-16,-4 0 0 0,-7 0 9 0,11-3-9 15,-4 3 0-15,3-7 0 0,-10 7 0 0,11 0 0 16,-1 0 0-16,-3 0 0 0,-7 0 0 0,11 0 0 15,0 0 0-15,-1 0 0 0,-3 0 0 0,4 7 0 16,-4-4 0-16,3-3 0 0,1 0 0 0,-4 0 0 16,4 0 0-16,-4 3 0 0,3 3 0 0,-3-6 0 15,4 0 0-15,-1 0 0 0,1 0 0 0,0 0 0 16,3 0 0-16,-4-6 0 0,4 6 0 0,-3-3 8 16,3 3-8-16,0 0 8 0,0-3-8 0,0-4 8 15,1 7-8-15,-1 0 0 0,3-3 0 0,1-3 8 16,-4 6-8-16,4-3 11 0,-4 3-11 0,3-3 12 0,5 3-12 15,-5-7 0-15,-3 7 0 0,4 0 0 0,7 0 0 0,-8 0 0 16,-3 0 0-16,1 0 0 0,6 0 0 0,-7 0 0 16,0 0 0-16,0 0 0 0,0 0 0 0,0 0 0 15,0 0 0-15,1 0 0 0,-5 0 0 0,4 0 0 16,0 0 0-16,4 0 0 0,-7 0 0 16,3-3 0-16,0-3 0 0,0 6 0 0,4 0 0 15,-1-3 0-15,-3-3 0 0,4 6 0 16,3-4 0-16,-3 4 0 0,-8-3 0 15,4 3 0-15,8 3 0 0,-8-3 0 16,0 0 0-16,-4 4 0 0,-3-4 0 0,11 0 0 0,0 0 0 0,-1 0 0 16,-6 6 0-16,3-6 0 0,0 3 0 0,4-3 0 0,-4 0 0 0,-3 0 0 15,3 0 0-15,0 0 0 0,3 0 0 0,-3 0 0 16,-3 0 0-16,0 0 0 0,3 0 0 0,0 0 0 16,-4-3 0-16,-2 3 0 0,2-6 0 0,1 6 0 0,-1 0 0 15,1 0 0-15,-11 0 0 0,7 0 0 0,3 0 0 0,1 0 0 16,0 0 0-16,-1 0 0 0,4 0 0 0,-3 0 0 15,0 0 0-15,3 0 0 0,-7 0 0 0,7 0 0 16,3 0 0 0,-6 0 0-16,-4 0 0 0,4 0 0 0,6 0 0 0,-6 0 0 0,-8 0 0 0,4 0 0 15,4 0 0-15,0 0 0 0,-4 0 0 0,3 0 0 16,-10 0 0-16,11 0 0 0,3 0 0 0,-3 0 0 16,-1 0 0-16,1 0 0 0,-1 6 0 0,1-3 0 15,-1-3 0-15,1 6 0 0,-11-6 0 0,11 3 0 16,-1-3 0-16,1 7 0 0,-11-7 0 0,7 3 0 0,7 0 0 0,-3-3 0 15,-11 0 0-15,7 0 0 0,0 0 0 0,3 0 0 16,-3 0 0-16,0 0 0 0,-7 0 0 0,11 0 0 16,-4 0 0-16,-7 0 0 15,7 0 0-15,-7 0 0 0,7 0 0 0,-7 0 8 0,0 0-8 0,0 0 0 16,0 0 0-16,0 0 0 0,0 0 0 0,0 0 8 16,0 0-8-16,0 0 0 0,0-6 8 0,0 6-8 15,-3-7 8-15,-4-2-8 0,-1 9 9 0,5-9-9 16,-4 5 10-16,0-5-10 0,-4 0 17 0,1 6-2 15,-4-4-1-15,3-5 0 0,0 2-14 0,-3 7 0 16,0-6 0-16,4-1 0 0,-1 1 0 0,0 3 0 16,-3-10 0-16,4 7 0 0,3 2 0 0,0-2-8 0,-4-1 8 15,0 4-13-15,4-6 13 0,0 9 8 0,4-4 0 16,-4-2-8-16,-4 6 0 0,4 0 0 16,11-4-12-16,-4 7 3 0,-11-9 9 0,8 9 0 0,3 0 0 15,3-3 0-15,-3 3 0 0,4-3-8 0,-4 3 8 0,10-7-8 16,1 7 8-16,-1 0 0 0,-3-3 0 0,7-3 0 15,1 6-10-15,-1 6 10 0,-4-6-12 0,1 3 12 16,3-3-17-16,0 0 3 16,0 7 1-16,0-4 0 0,-3 0 13 0,-1 3 10 0,5-3-2 0,-1 7 0 15,-4-7-8-15,1 6 0 0,-1-2 0 0,-2-4 0 16,-1 6 0-16,3 0 0 0,-3-5 0 0,-3 5 0 16,-1 0 0-16,4-5 0 0,-7 5 0 0,4 0 0 15,-4-9 0-15,0 13 0 0,0-4 0 0,0 4 0 16,-4-4 0-16,4 7 0 0,-3-3 0 0,-1-1 0 15,1 1 0-15,-1 5 0 0,-6-5-9 0,3 3 9 0,-4-1 0 16,4-5 0-16,-4 9 0 0,1-7 0 0,3 1 0 0,-7 5 0 16,3-5 0-16,-3 6 0 0,3-7 0 0,1 7 0 15,-8-6 0-15,4 2 0 0,7-2 0 0,-4-1-10 16,-3 1 10-16,0-4-8 0,4 1-4 0,2 2 0 16,5-5 0-16,3-7 0 15,-7 3-134-15,7-3-27 0</inkml:trace>
  <inkml:trace contextRef="#ctx0" brushRef="#br0" timeOffset="10">23999 8782 1670 0,'0'0'148'0,"0"0"-118"16,0 0-30-16,0 0 0 0,0 0 32 0,0 0 0 0,-3-10 0 0,3 10 0 15,-7-3-6-15,0-3-1 0,7 6 0 0,-11-3 0 16,4-3-4-16,-3 6-1 0,-1 0 0 0,0 6 0 16,4-3-5-16,-3 6-2 0,3 1 0 0,-7-7 0 15,0 6-13-15,-4 4 0 0,4-4 8 0,-4 7-8 16,4 0 0-16,-4-1 0 0,1 1 0 0,3 3-10 15,0-7 10-15,-1 10 0 0,5-6 0 0,-1 0 0 16,1 6 11-16,3-4-3 0,-4 1 0 0,4-3 0 16,3 3 4-16,1-7 1 0,-1 4 0 0,1-4 0 0,3 1-1 15,3-4-1-15,-3 1 0 0,4-1 0 16,-4-9 9-16,7 3 1 0,-7-3 1 0,11 7 0 0,-1-4-5 16,1-3-1-16,-1 0 0 0,1 0 0 15,-1-3-4-15,5-4-2 0,-1 4 0 0,0-3 0 0,0 0-10 16,4-1 0-16,-4-2 0 0,0 0 0 15,3 5 0-15,-2-5 0 0,-12-3 9 0,4 2-9 0,0-2 0 16,4 2 0-16,-4-2 0 0,-4-4 8 0,1 10-8 0,3-10 0 16,-7 3 8-16,3-5-8 0,-3 5 0 0,4-6 0 15,-4 7 0-15,0 2 8 0,0 1-8 0,0-4 0 16,-4 10 0-16,4-3 0 0,0 6 0 0,0 0 0 16,0 0 0-16,0 0-8 0,0 0 8 0,0 0 0 0,0 0 0 0,0 0-8 15,-3 9 8-15,-1 1 0 0,4-7 0 0,-3 13-8 16,3-4 8-16,0-2 0 0,0 2 0 0,3 1 0 15,1-4 0-15,-1 10 0 0,-3-7-9 0,8 7 9 16,-1-6 0-16,-4 6 0 0,1-4-9 0,6 4 9 16,-3-6 0-16,0-4 0 0,-3 7 0 0,6-4 0 31,-3-2-52-31,-3-4-3 0</inkml:trace>
  <inkml:trace contextRef="#ctx0" brushRef="#br0" timeOffset="11">24504 8826 1670 0,'0'0'148'0,"0"-10"-118"15,-4 7-30-15,4-6 0 0,-3-1 68 0,3 7 7 16,-4-6 1-16,4-1 1 0,-7 1-37 0,4 0-8 16,-1 5-2-16,1-5 0 0,3 9-21 0,-4-9-9 0,1 9 8 0,3 0-8 15,-7 0 12-15,0 0-4 0,0 6 0 0,-1 3 0 16,-2-2-8-16,-1 8 8 0,-3-2-8 0,0-1 8 15,0 7-8-15,-4-6 0 0,4 9 0 0,0-4 0 16,0 1 0-16,0-3 12 0,3 3-2 0,-3 3 0 16,4-10-1-16,-5 7 0 15,5 3 0-15,3-3 0 0,-4-7-9 0,4 10 10 16,4-6-10-16,-1-3 10 0,1-1-10 0,-1 1 8 0,1 2-8 16,3-5 8-16,3-4-8 0,-3 3 0 0,4 1 0 15,-1-1 0-15,8-6 0 0,-1 4 8 0,4-4-8 0,4 3 0 16,0-3 0-16,6-3-20 0,1 0 3 0,7 0-631 15,-4-3-125-15</inkml:trace>
  <inkml:trace contextRef="#ctx0" brushRef="#br0" timeOffset="12">24860 8330 1670 0,'0'0'148'0,"0"0"-118"0,0 10-30 0,0 2 0 16,-3 4 46-16,3 0 3 0,-4 2 1 15,4 4 0-15,-3 0-14 0,-1 6-2 0,1-2-1 0,3 5 0 16,0 0 1-16,0 7 0 16,0-4 0-16,0 1 0 0,3-4-9 0,-3 7-1 0,7-4-1 15,-3-2 0-15,-1 8-11 0,4-5-3 0,-3-4 0 0,3 1 0 16,-4-1-9-16,4 0 0 0,-3-9 0 0,3 7 0 16,0-7 8-16,-3-4-8 0,3-2 8 0,-4 3-8 15,1-7 0-15,-1-2-9 0,1-1 0 16</inkml:trace>
  <inkml:trace contextRef="#ctx0" brushRef="#br0" timeOffset="13">24518 8653 1785 0,'0'0'79'0,"0"0"17"15,-7-6-77-15,7 6-19 0,0 0 0 0,0 0 0 0,0 0 80 0,0 0 12 16,11-3 2-16,-1 3 1 0,1-6-45 0,3 6-9 16,4 0-1-16,-1 0-1 0,4 0-19 0,-3 6-4 15,7-3-1-15,-1-3 0 0,5 6-5 0,-1-3-1 16,4-3 0-16,-1 0 0 0,5 0-9 0,-1 0 0 16,-3 0 0-16,-4 0 8 0,4 0-8 0,-4 0 0 15,4 0 0-15,-8 0-1052 0</inkml:trace>
  <inkml:trace contextRef="#ctx0" brushRef="#br0" timeOffset="14">25252 8901 2026 0,'0'0'44'0,"-4"9"10"0,1 1 2 0,-1 9 1 0,4-4-45 0,0 1-12 0,0-4 0 0,0 1 0 16,0 9 12-16,4-6 0 0,-1-1 0 0,1 4 0 16,-4-6-12-16,3 5 0 0,-3-5 0 0,4-4 0 15,-4 4 0-15,3-4 0 0,-3 1 0 0,0-1 0 16,4-6 0-16,-4-3 0 0,0 0 0 0,0 0 0 0</inkml:trace>
  <inkml:trace contextRef="#ctx0" brushRef="#br0" timeOffset="15">25326 8531 2336 0,'-11'0'104'0,"11"0"20"0,0 0-99 0,0 0-25 15,0 0 0-15,0 0-687 16,0 0-142-16</inkml:trace>
  <inkml:trace contextRef="#ctx0" brushRef="#br0" timeOffset="16">25770 8794 1785 0,'0'0'79'0,"-7"0"17"0,0 0-77 0,0 10-19 0,0-7 0 0,-3 3 0 15,-1-3 32-15,0 7 4 0,1 2 0 0,-1-2 0 16,-3 5-28-16,-3 1-8 0,-1 3 0 0,4 0 0 16,-7-4 0-16,7 7 0 0,-4-3 0 0,4 3 0 15,0 0 0-15,0-3 0 0,-1 3 0 0,1 0 0 16,4-4 0-16,3-5 0 0,0-4 0 0,0 4 0 16,7-4 0-16,3 4 0 0,4-4 0 0,-3-2 0 0,-4-7 29 0,10 3-1 15,8-3 0-15,0 0 0 0,-4 0-16 0,7-3-3 16,0-4-1-16,4 4 0 0,-1-6 1 0,1 6 0 15,0-7 0-15,-1 1 0 0,-2-1 2 0,2 1 0 16,-6 0 0-16,3-4 0 0,-3 4-3 0,-1-1 0 16,-2-2 0-16,-5-1 0 15,4 1 16-15,-3-4 2 0,-4 3 1 0,0-5 0 16,-4 2-10-16,1-3-1 0,-4 0-1 0,-4-3 0 0,1 7 19 16,-1-4 4-16,-3 0 1 0,0 6 0 0,-3-5-13 0,-1 5-2 15,1 1-1-15,-1-4 0 0,-3 13-23 0,3-7 0 16,1 7 0-16,-1-3 0 0,4 3 0 15,-4-3-16-15,8 6 2 0,3 0-1097 0</inkml:trace>
  <inkml:trace contextRef="#ctx0" brushRef="#br0" timeOffset="17">26134 8920 1792 0,'0'0'40'0,"-4"12"8"0,1-2 1 0,3 2 1 0,-4-2-40 0,4 8-10 0,0-5 0 0,0 6 0 16,0-7 16-16,0 7 2 0,0-6 0 0,0-1 0 15,0 7-18-15,4-6 10 0,-4-4-10 0,3 0 8 16,1 1 0-16,-1-7-8 0,1 6 12 0,-4-9-4 16,0 0 10-16,0 0 2 0,0 0 0 0,0 0 0 0,0 0 29 0,7-9 7 15,-4 6 0-15,1-7 1 16,-1 1-5-16,-3-4-2 0,0 1 0 0,0-4 0 15,-3 1-3-15,3-4-1 0,-4 0 0 0,4 6 0 0,-3-9-15 0,-1 4-3 16,1-4-1-16,3 0 0 16,0 3-18-16,0 6-9 0,3 1 10 0,1 2-10 0,-1 1 24 0,4 0 0 15,1-1-1-15,2 7 0 0,1-6-23 16,-1 9 0-16,4-10 0 0,4 10 0 0,0 0 0 0,-1 7 0 16,4-4 0-16,1-3 0 15,-1 9-21-15,4-6-9 0,-1 3-2 0,-3 4 0 0,4-1 32 0,-4-2 0 16,7 8 0-16,-6-2 0 15,-5-1-28-15,1 1 0 0,3 6 0 0,-3-7-1101 0</inkml:trace>
  <inkml:trace contextRef="#ctx0" brushRef="#br0" timeOffset="18">27884 8600 1670 0,'0'0'74'0,"0"0"15"0,0 0-71 0,0 0-18 0,-4 3 0 0,-3 0 0 16,7-3 60-16,-11 6 8 15,1-2 1-15,-1-4 1 0,1 9-39 0,-4-3-8 16,-1-3-2-16,1 1 0 0,0 5 3 0,0 0 0 0,-4-2 0 0,4-4 0 15,0 0 1-15,4 6 1 0,-1-9 0 0,-3 10 0 16,3-10-14-16,1 3-4 0,10-3 0 0,0 0 0 16,0 0-8-16,-7 6 0 0,7-6 0 0,0 0 0 15,0 0 0-15,3 3 0 0,-3-3 0 0,7 7 0 16,4-4 0-16,-1-3 0 0,1 0 0 0,7 0 0 16,-4 0 0-16,3 0 0 0,5 0-9 0,-1-3 9 15,-4 3 0-15,1 0-8 0,0 3 8 0,3-3 0 16,-7 6-11-16,4-3 11 0,-4 0-10 0,-4 7 10 0,1-1-12 0,-1 0 3 15,-2 4 1-15,-1-4 0 32,-4 4-23-32,1 3-4 0,-4-4-1 0,0-2 0 0,0 2 36 0,0-3 16 0,-4 4-2 0,1-4 0 0,-4 4 5 0,3-4 1 15,-7 10 0-15,4-6 0 0,0-1-6 0,-3-2-1 16,-1 2 0-16,4-2 0 0,-3-1-13 0,-1 4 0 16,0-4 8-16,1 0-8 15,-1 1 0-15,1-7 0 0,-5 6 0 0,5-2 0 0,-1-4 0 0,1 0-13 16,-4 3 2-16,3-3-949 0</inkml:trace>
  <inkml:trace contextRef="#ctx0" brushRef="#br0" timeOffset="19">28180 8844 1728 0,'-18'0'153'0,"18"0"-122"0,0 0-31 0,-3 4 0 16,-4 2 33-16,0-3 1 0,7-3 0 0,0 0 0 16,0 0-6-16,0 0 0 0,0 0-1 0,0 0 0 15,0 0-15-15,10-3-2 0,-3 3-1 0,4-6 0 16,-1 2 6-16,1-2 1 0,-7 0 0 0,6-3 0 15,4-1 7-15,0 1 1 0,-3-1 1 0,3 1 0 16,0-4-6-16,-3 4-2 0,-1 0 0 0,1 2 0 0,-1-8 7 0,-2 5 2 16,-1 4 0-16,0-3 0 0,-4-1-11 0,4 1-3 15,-3-4 0-15,-4 4 0 0,0-1-4 0,0 7 0 16,0-6-8-16,-4 3 12 0,4 6-12 0,-7 0 9 16,0-4-9-16,-3 4 8 0,2 4-8 0,-2-4 12 15,-4 9-12-15,-4 0 12 0,4 4-12 0,0-4 0 16,7 10-12-16,0-6 12 0,0-1-8 0,0 7 8 15,-4 3 0-15,8 0 0 0,-4-3 0 0,3 3 0 16,-3 6-9-16,0-3 9 0,3-3 0 0,1 0 0 16,3 3 0-16,0-3 0 0,0-6 0 0,0 2 0 0,3 1 0 15,1-3 0-15,-1 3 0 0,1-7 0 0,-1-2 0 0,5-1 0 16,-5 4-21-16,4-4-1 16,0-9 0-16,0 0-1002 0</inkml:trace>
  <inkml:trace contextRef="#ctx0" brushRef="#br0" timeOffset="20">28504 8697 1785 0,'0'0'79'0,"-3"3"17"0,3 7-77 0,0 2-19 0,-4-2 0 0,4-1 0 15,4 0 14-15,-4 1-1 0,0-1 0 0,0 4 0 16,0-1 4-16,0-2 1 0,0 2 0 0,0-2 0 0,0 2 18 0,0-2 3 15,0 5 1-15,-4-2 0 16,4-1-5-16,-3-2-1 0,-1 2 0 0,1-2 0 0,3-1 10 0,-4 1 3 16,1-7 0-16,3-3 0 0,0 0-3 0,0 0 0 15,0 0 0-15,0 0 0 16,0 0-16-16,0 0-4 0,-4-3-1 0,1-4 0 0,-1-5-7 0,4 2-2 16,0 1 0-16,4-7 0 0,-4 1-14 0,7-1 11 15,-4-3-11-15,4 0 10 16,0-3-10-16,0 7 0 0,-3-4 0 0,3 6 0 0,0-2 0 15,0 5 0-15,-3-2 0 0,3 9 0 0,-4-4 8 16,4 4-8-16,-7 3 0 0,0 0 8 0,7 0-8 0,0 0 0 16,0 3 0-16,1-3 0 0,2 7-8 0,-3-4 8 15,0 6 0-15,-3 0 0 0,3-5 0 0,0 5 0 16,3 4-9-16,-2-4 9 0,-1 0 0 0,0 4 0 0,3 3 0 16,-6-1 0-16,6-5 0 0,-3 8 0 0,0-5 0 0,0 0 0 15,-3 5 0-15,3-5 0 0,-3 6 0 0,3-7 0 16,-4-2 0-16,4 2 0 0,0-2 0 0,-3-1 0 31,-1-3-35-31,-3-6 0 0,0 0 0 0,0 0-1100 0</inkml:trace>
  <inkml:trace contextRef="#ctx0" brushRef="#br0" timeOffset="21">29108 8205 2016 0,'0'0'179'0,"-7"6"-143"15,0 7-36-15,0-1 0 0,-1 7 59 0,1 0 5 16,4 3 0-16,-1 3 1 0,1 6-50 0,-1 1-15 16,1-1 0-16,-1 0 8 0,4 7-17 0,0-4-3 15,-3 1-1-15,3-4 0 0,0 1 13 0,0-1 13 16,0 0-2-16,0-2-1 0,-4-4-10 0,4 6 12 15,-3-9-12-15,-1 0 12 0,1 3-12 0,3-9 10 16,-4 2-10-16,1-5 10 0,-1 3-10 0,4-10 8 16,0 3-8-16,0-9-676 15,0 0-140-15</inkml:trace>
  <inkml:trace contextRef="#ctx0" brushRef="#br0" timeOffset="22">28748 8606 2073 0,'0'0'184'0,"0"0"-147"0,0 0-29 0,0 0-8 15,0 0 158-15,7 0 30 0,0-3 7 0,11-6 1 16,-1 9-136-16,4-10-28 0,8 1-4 0,2 3-2 16,-2-4-6-16,6 1-2 0,0-4 0 0,0-3 0 15,4 4-18-15,0 3 0 0,3-4 0 0,-6 4 0 16,-1-1-98-16,-7 1-14 0,0 6-2 0</inkml:trace>
  <inkml:trace contextRef="#ctx0" brushRef="#br0" timeOffset="23">30145 8264 1879 0,'0'0'83'0,"0"0"17"0,0 0-80 0,0 0-20 0,0 0 0 0,0 0 0 0,0 0 53 0,3 3 7 15,1 7 0-15,-1-1 1 0,1 4-15 0,0-4-3 16,-4 4-1-16,0 12 0 0,-4 0-26 0,0 3-4 15,1 4-2-15,-1 2 0 0,-3 1-10 0,4 2 0 16,-8-2 9-16,4 5-9 0,0-5 10 0,-3-4-2 16,2 1-8-16,-2-1 12 0,3 0-12 0,-4-2 9 15,4-4-9-15,0-3 8 0,-3 6-8 16,3-6 0-16,3-10 0 0,0 1-693 16,1 3-136-16</inkml:trace>
  <inkml:trace contextRef="#ctx0" brushRef="#br0" timeOffset="24">29841 8603 2188 0,'-14'-9'195'0,"7"9"-156"0,4-10-31 0,-1 10-8 16,4 0 76-16,0 0 15 0,0-9 2 0,7 6 1 15,0-7-58-15,0 1-12 0,8 6-3 0,-1-7 0 16,0 7 2-16,3-3 0 0,1-4 0 0,7 7 0 15,-4-6-11-15,4 0-3 0,-1 5 0 0,1-5 0 16,3 0-9-16,-3 5-14 0,0-2 3 0,-1 6 1 31,-3-3-35-31,4-6-7 0,-4 9-2 0,-3-3-708 0,0-4-142 0</inkml:trace>
  <inkml:trace contextRef="#ctx0" brushRef="#br0" timeOffset="25">30395 8465 1670 0,'0'0'148'0,"0"0"-118"16,0 0-30-16,0 9 0 0,-3-5 71 0,3 5 8 15,0-9 1-15,3 9 1 0,-3-5-15 0,0 5-3 16,0 3-1-16,0-2 0 0,4-1-6 0,-4 4 0 16,-4 6-1-16,4-7 0 0,0 4-19 0,0 0-3 15,0-1-1-15,0 1 0 0,0 3-8 0,-3-7-3 16,3 10 0-16,0-3 0 0,-4-6 3 0,4 5 0 0,0-5 0 0,0 6 0 15,0-10-10-15,4 1-2 0,-1 2 0 0,1-9 0 16,-4-3 0-16,3 10 0 16,-3-10 0-16,7 0 0 0,1 6 0 0,2-6 0 0,-3-6 0 0,0 6 0 15,0-10-1-15,0 1-1 0,4 3 0 0,-4-4 0 16,0 1-10-16,0-4 0 0,-3-2 0 0,3 2 8 16,-4 4-8-16,4-1 0 0,0 4 0 15,0 0 0-15,-3-4 0 0,-4 10 12 0,0 0-12 0,0 0 12 16,0 0-12-16,0 0 0 0,0 0 0 0,0 0-11 15,7 7 11-15,-7-7 0 0,7 3 0 0,-3 9-8 16,3-6 8-16,-4 4 0 0,-3-10 0 0,4 3 0 16,-4-3 0-16,7 9 0 0,-4-5 0 0,-3-4 0 15,0 0 0-15,4 9 0 0,-1 0 0 0,4 1 0 0,-7-7 13 16,4 6 5-16,-4 1 1 0,3-1 0 0,1-6-9 16,-1 7-2-16,-3-10 0 0,7 9 0 0,-3-6 2 0,3 7 0 15,-3-4 0-15,-4-6 0 0,7 3 2 0,0-3 1 16,0 6 0-16,0-6 0 0,-7 0 1 0,7-6 0 15,0 6 0-15,0-9 0 0,0 5 10 0,-3-2 1 16,3 0 1-16,-4 0 0 0,4-7-6 0,-3 4-2 16,-1-10 0-16,4 6 0 0,-3-5-6 0,-1-4-2 15,1-3 0-15,3-4 0 0,0 4-10 16,-3-6 0-16,3-1 0 0,-4-5 0 0,1 12-25 0,-1-3 2 16,4 6 1-16,-3 0 0 15,-1 3-66-15,1 6-14 0,-1-6-2 0,-3 13-772 16,4-3-153-16</inkml:trace>
  <inkml:trace contextRef="#ctx0" brushRef="#br0" timeOffset="26">30956 8625 1670 0,'0'0'74'0,"0"0"15"15,0 0-71-15,11 0-18 0,-1-3 0 0,-3-3 0 0,4 2 99 0,0-2 16 16,-1 3 3-16,1-6 1 0,-1 5-51 16,5-2-11-16,-1-3-1 0,-4 6-1 15,4-7-15-15,0-2-4 0,4 2 0 0,-4-2 0 0,-3 2-12 0,-1 1-4 16,1 0 0-16,0-1 0 15,-1-2-8-15,-3 2-1 0,0-2-1 0,0 2 0 0,-7 1-10 0,4 3 8 16,-4-4-8-16,0 10 8 0,-4-6-8 0,1-4 0 16,-8 10 0-16,1 0 0 0,-1 0 0 0,-3 7 0 15,0-4-11-15,-4 6 11 0,0 1-12 0,1-1 4 16,-1 4 0-16,-3-1 0 0,0-2 8 16,3 8 0-16,-3 1-9 0,7-3 9 0,3 6 0 0,1-3 0 15,3 3 0-15,-4 0 0 0,4-4 0 0,0 1 10 16,0-3-10-16,0 3 10 0,3-7-10 0,1 7 0 15,3-6 0-15,0-4 0 0,0 4 0 0,3-4 0 0,1-3 0 16,-4-6 0 0,0 0-39-16,0 0-9 0,14 3-3 0,0-3-664 15,0 0-133-15</inkml:trace>
  <inkml:trace contextRef="#ctx0" brushRef="#br0" timeOffset="27">31217 8656 1785 0,'0'0'79'0,"0"0"17"0,0 0-77 0,0 0-19 0,0 0 0 0,0 0 0 15,0 0 73-15,7-3 11 0,0 3 3 0,4-6 0 0,-7 6-28 16,6-3-6-16,-3-3-1 0,4 2 0 0,-4 1-15 0,3-3-3 16,-3-3-1-16,4 9 0 0,3-10-15 0,-3 7-3 15,-1-6-1-15,1-1 0 0,-1 7-2 0,1-6 0 16,0-1 0-16,-4 1 0 0,0 3 10 0,0-4 2 15,-4 1 0-15,1-1 0 0,-1 1-6 0,1 0-1 16,-4 5 0-16,0-2 0 16,0 0 2-16,0 6 0 0,-7-6 0 0,0 6 0 0,0 0-31 15,-4 0-5-15,-3 6-2 0,3 0 0 0,-3 4 19 0,0-1-8 16,0 10 8-16,-3-7 0 0,6 1 0 0,-3 6-8 16,0-1 8-16,0-2 0 0,3 3 0 0,0-6 0 15,4 5 0-15,0-5 0 0,0 6 12 0,7-7 2 16,-3 7 1-16,3-6 0 0,-4 2-15 0,8-2 9 15,-1-1-9-15,-3-2 8 0,4-1 0 0,-1 1 0 16,1-4 0-16,-1 3 0 0,4 1-8 0,0-10 0 0,-7 0 0 16,11 9-11-1,0-6-15-15,-1-3-3 0,1-3-1 0,-1 0 0 16,5-3-99-16,2 6-20 0,15-13-4 0,-7 1-1 0</inkml:trace>
  <inkml:trace contextRef="#ctx0" brushRef="#br0" timeOffset="28">31806 8136 2131 0,'0'0'189'16,"0"0"-151"-16,0 0-30 0,0 0-8 15,0 0 56-15,0 0 9 0,0 6 3 0,0 3 0 16,0 1 0-16,-3-4 0 0,-1 0 0 0,1 13 0 15,-1-6-31-15,1 6-5 0,-1 3-2 0,1-1 0 0,-4 11-17 0,3-4-3 16,-3 7-1-16,4-4 0 0,-1 0-9 0,1 1 0 16,-1-1 0-16,0 0-11 0,-3-2 11 0,7-4 0 15,-3 6 8-15,3-3-8 0,-4-6 0 0,4 0 0 16,0-6 0-16,4 3 0 16,-4-1-29-16,0-5-4 0,0 0-1 0,0 5 0 15,0-8-85-15,0-1-17 0,0 1-3 0,0-7-890 0</inkml:trace>
  <inkml:trace contextRef="#ctx0" brushRef="#br0" timeOffset="29">31471 8424 2746 0,'0'0'60'0,"0"0"13"0,4-3 3 0,6-6 1 0,5 2-61 0,2-5-16 0,-3 3 0 0,7 5 0 16,4-5 22-16,3 0 2 0,1-1 0 0,2 7 0 15,-2-6 12-15,6-1 4 0,0 7 0 0,0-3 0 16,1 3-40-16,-1-7 0 0,4 10 0 0,-4-9 0 16,0 9 0-16,-3 0 0 0,-4-3 0 0,1-4 0 31,-8 7-27-31,-4 0-9 0,-3 0-3 0,-3-3 0 16,-4 0-73-16,-7 3-16 0,0 0-2 0</inkml:trace>
  <inkml:trace contextRef="#ctx0" brushRef="#br0" timeOffset="30">27665 9635 2080 0,'0'0'92'0,"0"0"20"0,0 0-90 15,0 0-22-15,0 0 0 0,0 0 0 0,-7-7 60 0,7 7 7 16,0-3 1-16,3-3 1 0,-3 6-24 0,0 0-5 15,0 0 0-15,7-3-1 0,4-7-12 0,-4 10-3 16,-7 0 0-16,7 7 0 0,4-4 1 0,-4 6 0 16,-4-6 0-16,1 13 0 0,-1 0 6 0,-3 3 1 0,0 3 0 0,-3 0 0 15,3-1-15-15,-4 1-2 0,-3 7-1 0,0-4 0 16,0 3-14-16,0 0 0 0,0-3 0 0,3 7 0 31,-6-1-19-31,3-3-6 0,-4-3-2 0,1-3-789 0,3 10-159 0</inkml:trace>
  <inkml:trace contextRef="#ctx0" brushRef="#br0" timeOffset="31">27467 9785 2055 0,'0'0'91'0,"-7"0"19"0,0 0-88 0,4 0-22 0,3 0 0 0,0 0 0 0,0 0 45 0,0 0 5 15,0 0 1-15,0 0 0 0,0 0 14 0,0 0 3 16,0 0 1-16,10 6 0 0,1-2-28 0,-4-4-5 16,3 0-2-16,5 0 0 0,-5 3-15 0,8-6-3 15,-4 3-1-15,0-4 0 0,4-2-15 0,-1 6 11 16,4 0-11-16,1-3 10 0,-5-3-10 0,4 6 0 16,-3-3 0-16,3-4-796 15,-3 7-156-15</inkml:trace>
  <inkml:trace contextRef="#ctx0" brushRef="#br0" timeOffset="32">28275 9669 2264 0,'0'0'100'0,"0"0"21"0,-3 6-97 0,3-6-24 15,0 0 0-15,-7 0 0 0,3 4 0 0,-3-1 0 0,0-3 0 0,7 0 0 16,-4 6 0-16,-6 3 0 0,-1-2 0 0,-6 2 0 15,2 1 8-15,-2 8-8 0,-1-5 0 0,-3-1 8 16,3 7-8-16,-3 3 0 0,4-3 0 0,-1 0 8 16,0-4-8-16,4 7 0 0,0-3 0 0,4 0 0 15,-1-3 0-15,4 3 0 16,0-1 0-16,3-5 0 0,4-1 0 0,0 4 0 0,0-3 0 0,4-1 0 16,-1-2 0-16,4-1 0 0,4 0 0 0,0-5 0 15,3 2 0-15,3-3 0 0,4-3 0 0,4 0 0 16,0-3 0-16,0 3 0 0,-1-6 0 0,-3 2 12 15,4-2 3-15,-4-3 1 0,0 2 0 0,4-2 0 0,-7 0 17 0,-1-1 4 16,-2-9 1-16,-5 7 0 16,1-1-17-16,-4 1-3 0,0-7-1 0,-4 0 0 0,-3 4 2 0,0-11 0 15,-3 11 0-15,-1-7 0 0,-3 3-11 0,-3-9-8 16,-1 12 9-16,-3-3-9 0,0-3 0 0,-4 4-13 16,1-4 1-16,-1 3 0 0,4 3 3 0,0 0 1 15,0 4 0-15,-4 2 0 16,0 1-45-16,1 3-9 0</inkml:trace>
  <inkml:trace contextRef="#ctx0" brushRef="#br0" timeOffset="33">28882 10008 1670 0,'0'0'148'0,"0"0"-118"0,0 0-30 0,0 0 0 16,0 0 58-16,0 0 6 0,0 0 0 0,0 0 1 15,0 0 6-15,0 0 1 0,0 0 0 0,0 0 0 16,7 0-16-16,-7 0-2 0,7 0-1 0,0 0 0 0,-3 0 15 0,-4 0 2 16,0 0 1-16,7 6 0 15,3-3-15-15,-6-3-2 0,3 0-1 0,-7 0 0 16,7 0-9-16,3 0-3 0,-2 0 0 0,-1 0 0 16,3-3-26-16,4-3-6 0,-3 6-1 0,7 0 0 0,-1 0 6 0,8-10 1 15,0 10 0-15,10-6 0 0,4 0-4 0,3 3-1 16,4-3 0-16,3-4 0 0,4 7-1 0,0-6 0 15,-4 9 0-15,4-10 0 0,0 10-9 0,4 0 0 16,6-3 0-16,-3-3 0 0,0 3 0 0,-3 3 0 16,-4 0 0-16,-4 0 0 0,0 0 0 0,-3 0 0 15,0 0 9-15,3 0-9 0,-3 0 9 0,4 0-9 0,-8 0 12 16,4 0-12-16,-4 0 16 0,1-4-3 0,-5-2-1 16,5 3 0-16,-8-3-4 0,4 6 0 0,-4-3-8 0,0-7 12 15,-3 10-12-15,0-3-8 0,3-3 8 0,0 6-13 16,1-3 13-16,-5-4 0 0,-6 7 0 0,0 0 0 15,-8 0 0-15,5 0 10 0,-5 0-10 16,-3 0 12-16,0 0-2 0,1 7 0 0,-8-7 0 16,3 3 0-16,-3-3-10 0,-7 0 8 0,0 0-8 0,0 0 8 15,0 0-8-15,0 0 0 0,0 0-12 0,0 0 12 16,0 0-24-16,0 0 2 0,0 0 1 0,-10-3 0 31,-1-4-74-31,4 1-14 0,0 0-3 0,0-4-1177 0</inkml:trace>
  <inkml:trace contextRef="#ctx0" brushRef="#br1" timeOffset="34">29337 9531 1670 0,'0'0'74'0,"0"3"15"0,0 13-71 0,-4-3-18 0,4-1 0 0,-3 1 0 16,-1 2 56-16,1 1 7 0,3 0 1 0,0-4 1 16,0 1-21-16,0-4-4 0,0 1 0 0,0-1-1 15,0 0-19-15,0-9-4 0,0 7-1 0,0-7 0 16,0 0 13-16,0 0 2 0,0 0 1 0,0 0 0 16,0 0 14-16,0 0 3 0,0 0 1 0,0 0 0 0,0 0-10 0,0 0-3 15,0 0 0-15,0 0 0 0,0 0-19 0,3-3-4 16,4-7-1-16,-3 1 0 0,3 6-12 0,-3-7 0 15,-1 1 0-15,4-4 0 16,4 1 12-16,-4-4-3 0,0 0-1 0,3-2 0 0,1 8-8 0,-4-2 0 16,4-7 0-16,-1 6 8 0,1 1-8 0,-1-4-9 15,1 3 9-15,-4 4-13 0,4-3 13 0,-1 2 0 16,1 1 0-16,-1-4 0 0,-3 4 0 0,1-1 12 16,-1 10-3-16,0-6 0 0,3 0-9 15,-3 6 0-15,-7 0 0 0,7 0 0 0,-7 0 0 0,11 9 0 16,-4-6 0-16,0 13 0 0,4-3 0 0,-4-1 8 0,-4 4-8 0,1-1 0 15,3 4 0-15,0 0 0 0,-4-3-12 0,1 3 12 16,3-7 0-16,-4 10 15 16,1-6-1-16,3-1 0 0,-3-5-14 0,-1 2 0 15,4 4 0-15,-3-3 0 16,3-4-26-16,-4-6-8 0,1 7-2 0,-1-7-1102 0</inkml:trace>
  <inkml:trace contextRef="#ctx0" brushRef="#br1" timeOffset="35">30078 9443 1922 0,'0'0'42'0,"0"0"9"0,0 0 1 0,0 0 3 0,0 0-44 0,0 0-11 15,0 0 0-15,0 0 0 0,0 0 0 0,0 0 0 16,0 0 0-16,0 0 0 0,-7 4-10 16,-4-1 10-16,4 3-13 0,0 3 5 0,-3 1 8 0,-1-4 0 15,-3 10 0-15,3-4-8 0,-3 1 16 0,4-1 3 16,-5-2 1-16,5 9 0 0,-1-10 19 0,4 4 4 16,-3-1 1-16,6-3 0 0,1 1-15 0,3-1-2 15,-4 1-1-15,1-1 0 0,6-3-18 0,1 4 0 0,3-4 0 0,-4-3 0 16,-3-3 8-16,7 10-8 0,4-7 0 0,-1-3 0 15,1 6 0-15,0-3 0 0,3-3-8 0,-4 0 8 16,4 0 0-16,0 0 0 0,-3-9 0 0,3 9 0 16,-3-3 0-16,-1-7 0 15,-3 10 8-15,4-9-8 0,-8 6 8 0,5-7-8 0,-5 1 9 16,1-1-9-16,-1 7 14 0,-3-6-3 16,0-4-1-16,-3 4 0 0,-1 0 0 0,4-1 0 0,-3-2 0 15,3 2 0-15,-4 7 15 0,4 3 3 0,0 0 1 0,0 0 0 16,0 0 14-16,0 0 2 0,0 0 1 0,0 0 0 15,0 0-37-15,0 0-9 0,0 0 0 0,-4 3 0 16,4 10 0-16,0-7 0 0,0 3 0 0,4-2 0 16,0 2-15-16,-4 0-5 0,3 1 0 0,4-1-1 15,-3 1-11-15,-1-7-3 16,1 9 0-16,-1-5-658 0,1-4-132 0</inkml:trace>
  <inkml:trace contextRef="#ctx0" brushRef="#br1" timeOffset="36">30357 9450 1728 0,'0'0'153'0,"0"0"-122"16,-4 9-31-16,4 1 0 0,0-1 71 0,-4 0 8 0,4 1 1 0,-3 2 1 16,3 1-73-16,0-1-8 15,0-2-14-15,0-1 3 0,0 10 11 0,0-6 0 0,0-1 8 0,0 4-8 16,-4-10 16-16,4 3-2 0,-3 1 0 0,3-1 0 16,0-6 13-16,0 7 2 0,0-10 1 0,0 0 0 15,0 0 26-15,0 0 4 0,0 0 2 0,0 0 0 16,7-3-13-16,4-4-2 0,-1 4-1 0,-3-6 0 15,0 6-23-15,0-7-5 0,0 1-1 0,0-1 0 16,-3-2-9-16,3-1-8 0,-3-2 9 0,-1-1-9 16,4 0 0-16,-3 1-8 0,-1-1-1 15,1 0 0-15,3 7 9 0,-4-4 0 0,1-2 0 0,-1 12 8 16,4-7-8-16,-3 7 0 0,-1-3 0 0,-3 6 0 16,7 0 0-16,-3 0 0 0,-4 0 0 0,11 0 0 0,-4 0 0 15,0 0 0-15,-7 0 0 0,0 0 8 16,7 6-8-16,3-3 0 0,-10-3 0 0,7 6 0 0,0-2 19 0,-3 5 9 15,3 0 1-15,-3 1 1 0,3-4-14 16,-4 10-4-16,1-10 0 0,-4 10 0 16,3-4-1-16,-3 1-1 0,-3 2 0 0,3-2 0 0,0 0-10 0,0-1 8 15,0-3-8-15,0 10 8 0,-4-9-8 0,8-1 0 16,-4-3 0-16,0 4 8 0,0-10-8 0,3 6 0 16,1-3 9-16,-4-3-9 0,0 0 0 0,0 0 9 15,0 0-9-15,3 10 0 0,-3-10 23 0,0 0-3 16,0 0 0-16,0 0 0 0,0 0 2 0,0 0 0 15,0 0 0-15,0 0 0 0,0 0-8 0,0 0-2 0,0 0 0 0,0 0 0 16,0 0-12-16,0 0 0 0,4-10 8 0,-1 1-8 16,1-1 0-16,-4 7 8 0,3-6-8 0,1-1 0 15,-1 1 0-15,-3-4 0 0,4-5 0 0,3 5 0 16,-3 1 0-16,-1-7 0 0,1-3 0 0,-1 9-10 16,4-6 10-16,0 4 0 0,0-10 8 0,-3 12-8 15,3-6 0-15,-4 7 0 0,4 2 0 0,-3-2 0 16,0 2 0-16,3 7 0 0,-4-3 0 0,4 0 0 15,-7 6 0-15,4-7-10 0,-4 7 10 0,10 0 0 16,-10 0-8-16,7 0 8 0,0 0 0 0,0 10 0 16,0-7-11-16,1 3 11 0,-5 4-10 15,4-4 10-15,-3 10 0 0,-1-4-9 0,-3 1 9 0,4 2 0 16,-4 1 0-16,3 3 0 0,-3-7 0 0,0 1 0 16,0-4 0-16,0 7 0 0,4-3 0 0,-4-1 0 0,0-2 0 0,0-7 0 15,3 12 0-15,1-8 0 0,-4 2 0 0,0-9 0 16,0 0 0-16,3 9 0 0,-3-9 0 0,0 0 0 15,0 0 0-15,4 10 0 0,-1-1 0 0,-3-9 0 16,0 0 0-16,0 0 0 0,0 0 0 0,4 3 0 16,-1 7 0-16,-3-10 0 15,0 0-24-15,4 9-2 0,-4-6-1 0,0 7 0 16,0-10-75-16,0 6-15 16,-4 3-3-16</inkml:trace>
  <inkml:trace contextRef="#ctx0" brushRef="#br1" timeOffset="37">30984 9541 2026 0,'0'0'90'0,"0"0"18"0,0 0-86 0,0 0-22 0,0 0 0 0,0 0 0 16,11 3 40-16,0-3 3 0,-11 0 1 0,10-3 0 15,4-4-4-15,-3 4-1 0,0 0 0 0,3-3 0 16,-4-4-14-16,1 7-2 0,-1-3-1 0,-3 0 0 16,4-1-2-16,0-2 0 0,-8 6 0 0,4-6 0 0,4-1-7 0,-8 1-1 15,1 6-1-15,-1-7 0 16,1 1-2-16,-1-1 0 0,1-2 0 0,-1 2 0 15,-3 1 3-15,0-4 1 0,0 4 0 0,0-4 0 0,-3 4-13 0,-1 0 9 16,1 2-9-16,-1 1 8 16,-3-3-8-16,4 9 0 0,-8-3 0 0,4 3 0 0,0 3 0 0,-4-3 0 15,-3 9-9-15,4-3 9 0,-1 1 0 0,-3 8 0 16,4-2 11-16,-5 6-11 0,5-4 0 0,3 7 0 16,-4-3 0-16,4 0 0 0,4 0 8 0,-1-4 0 15,1 7 1-15,3-3 0 0,-4 3 16 0,8-9 3 16,-4 6 1-16,7 2 0 0,0-8-20 0,0 3-9 15,-4-4 8-15,8-2-8 0,3 2 0 0,4-2 0 0,-4-7 0 16,3 6 0-16,4-9 0 0,1 6-9 0,2-2 0 16,-2-4 0-1,2-4-27-15,1-2-6 0,0 6-1 0,-1-9-1127 0</inkml:trace>
  <inkml:trace contextRef="#ctx0" brushRef="#br0" timeOffset="38">27418 10619 1670 0,'0'0'148'0,"0"0"-118"0,0 0-30 0,0 0 0 16,0 0 64-16,0 0 6 0,0 0 2 0,0 0 0 16,0 0-20-16,0 0-3 0,0 0-1 0,0 0 0 0,3-9-28 0,1 6-7 15,-4 3-1-15,3-3 0 0,-3 3 1 16,0 0 0-16,0 0 0 0,4-7 0 0,0-2 12 0,-4 9 3 16,3-3 0-16,-3 3 0 0,4-6-2 15,-4 6 0-15,0 0 0 0,0 0 0 0,7-4 5 0,-7 4 1 16,0 0 0-16,0 0 0 0,3-9-8 0,-3 9 0 15,0 0-1-15,0 0 0 0,4-3 9 0,-4 3 3 16,7-6 0-16,-7 6 0 16,0 0-15-16,3 0-4 0,-3 0 0 0,4-10 0 0,-4 10 3 0,3 0 0 15,-3 0 0-15,7-3 0 0,-3-6-3 0,-1 6-1 16,-3 3 0-16,0 0 0 0,4-7-6 0,0 4-1 16,-4 3 0-16,0 0 0 0,0 0-8 0,0 0 10 15,0 0-10-15,0 0 10 0,0 0-2 0,0 0 0 0,0 0 0 0,0 0 0 16,0 0 1-16,0 0 0 15,3 10 0-15,4-1 0 0,-3 3-9 0,-1 1 10 16,1 0-10-16,-1 5 10 0,1 4-10 0,-1-3 0 0,1 3 0 16,-4 0 0-16,3-3 0 0,1-3 0 15,3 2 0-15,-4 1 0 0,1 0 0 0,3-3 0 0,0-1 0 0,-3 1 0 16,-1-7 0-16,1 4 0 0,3-4 0 0,-4 1 0 16,-3-10 8-16,7 3-8 0,-7-3 0 0,11 6 8 15,-4-3 0-15,0-3-8 0,-7 0 12 0,11-3-4 16,-4-3 0-16,0 3 0 0,0-7 0 0,-4 1 0 15,1 6-8-15,3-7 12 0,0-2-12 0,-4 2 12 16,-6-2-12-16,-1 3 0 0,8-1 0 0,-1 1 8 16,-3 9-8-16,0 0 0 0,0 0 0 0,0 0 0 0,7 6-11 15,-7-6 3-15,0 6 0 0,0 10 0 16,-3-4 8-16,3 1-10 0,3-4 10 0,5 4-10 0,-5 3 10 0,4-4 0 16,-3-2 0-16,3-1 0 0,0-3 0 0,3 4 0 15,-3-1 0-15,4-9 8 0,-11 0-8 16,11 6 12-16,-11-6-4 0,14 4 0 0,-14-4 6 15,7-4 2-15,3-2 0 0,1-3 0 0,-4 6 4 16,0-4 2-16,0 1 0 0,0-3 0 0,-3 2-7 0,-1-2-2 16,1-4 0-16,-1 4 0 0,1-4-5 0,-4-5-8 15,3 5 11-15,1-6-11 0,-4-3 9 0,3 0-9 16,-3 4 0-16,0-4 9 0,4 6-9 0,-4-6 0 16,3 3 0-16,-3 0 0 0,4 7-21 0,-4-7 3 15,3 10 1-15,-3-4 0 16,4 0-51-16,0 4-11 0,-4 0-1 0,3-1-1 15,-3 7-108-15,0 3-22 0</inkml:trace>
  <inkml:trace contextRef="#ctx0" brushRef="#br0" timeOffset="39">28042 10754 1890 0,'0'0'84'0,"7"3"16"0,-3 7-80 16,3-4-20-16,-7-6 0 0,3 6 0 0,5 4 57 0,-5-4 7 0,1 3 2 0,3-2 0 15,-4 2 2-15,-3 0 0 0,0 1 0 0,4-7 0 16,-4 13-7-16,3-10-1 0,-3 3 0 0,4 1 0 16,-4-1-38-16,3 1-8 0,1-7-2 0,-4-3 0 0,3 9-12 0,-3-9 9 15,0 0-9-15,0 0 8 16,0 0-40-16,0 0-9 0,0 0-2 0,0 0-1090 15</inkml:trace>
  <inkml:trace contextRef="#ctx0" brushRef="#br0" timeOffset="40">28053 10472 1843 0,'0'0'81'0,"0"0"18"0,-7 0-79 0,7 0-20 16,-7-9 0-16,7 9 0 0,0 0 145 0,0 0 26 15,0-4 5-15,0 4 0 0,3-9-157 0,4 6-32 16,4-3-7-16,0-4-1061 0</inkml:trace>
  <inkml:trace contextRef="#ctx0" brushRef="#br0" timeOffset="41">28519 10387 1785 0,'0'0'159'0,"0"0"-127"0,0 0-32 0,0 0 0 16,0 0 151-16,-4 10 24 0,4-1 5 0,-3 1 0 16,3-1-151-16,0-3-29 0,0 10-8 0,0-4-1 15,0 1 9-15,0 3 0 0,0-1 0 0,0 7-8 16,-4-3 8-16,4 3 0 0,0 6 0 0,-4-3 0 16,4-3 0-16,0 10 0 0,-3-10 0 0,-1 6 0 0,1-3 0 0,3-6 0 15,-7 3 0-15,7 0 0 16,-4-4 0-16,4-5 0 0,-3 6 0 0,-1-7 0 15,4 4-16-15,-3-10-8 0,3 10-2 0</inkml:trace>
  <inkml:trace contextRef="#ctx0" brushRef="#br0" timeOffset="42">28342 10704 2516 0,'0'0'56'0,"0"0"11"0,0 0 2 0,11-3 1 0,-1-3-56 0,4 2-14 16,1-5 0-16,-1 6 0 0,0-6 0 0,3 2 0 0,1-5 0 0,0 9-10 15,3-7-12-15,4 4-2 0,-1-7-1 0,1 1-1063 16</inkml:trace>
  <inkml:trace contextRef="#ctx0" brushRef="#br0" timeOffset="43">28801 10256 2192 0,'0'0'97'0,"-4"6"20"0,4-6-93 0,0 9-24 0,-3 1 0 0,3-1 0 15,0 0-29-15,0 4-11 0,3 0-1 0,-3 5-1 0,0-5 31 0,0 15 11 16,0-6 0-16,-3 3-9 0,-4 3 9 0,0 1 0 15,0-4 10-15,3 6-10 0,4-3 25 0,-7-3-1 16,3 7 0-16,1-10 0 0,-4 6 11 0,3-3 1 16,4-3 1-16,-3-3 0 15,-4-7 7-15,3 7 2 0,1-6 0 0,3-4 0 0,-4 4-12 0,4-4-2 16,0 0-1-16,0-9 0 0,0 0-14 0,0 0-2 16,0 0-1-16,0 0 0 0,0 0 6 0,0 0 0 15,0 0 1-15,0 0 0 0,0 0-4 0,7-9-1 16,4 0 0-16,-1 2 0 0,-3-8-6 0,1 2-2 15,-1-6 0-15,3 7 0 0,4-1-8 0,-3-2 0 16,3 2 0-16,-3 4 0 0,-1-4 0 0,4 10 0 16,-3-3 0-16,-1 3 0 0,1-4 0 0,0 7 0 0,-1 0 0 0,1 7 0 15,-1-4 0-15,1 6 0 0,-1-3 0 16,1 1 0-16,0 2 0 0,-1 0 0 0,-3 4 0 0,4-4 0 16,-1 4 12-16,-2 3-4 0,2-4 0 0,-3 1 0 15,0 2 1-15,0 1 0 0,4-3 0 0,-4 5 0 16,-4 1-9-16,4 0 10 15,1-3-10-15,-1 3 10 0,-4-1-10 0,4-2 0 0,-3 0 0 0,3-1 0 16,0 1-24-16,-4-10 0 0,4 4 0 16,-3-1-1211-16</inkml:trace>
  <inkml:trace contextRef="#ctx0" brushRef="#br0" timeOffset="44">29499 10883 1670 0,'0'0'148'0,"0"0"-118"0,-3 9-30 0,3-9 0 16,-4 3 73-16,-3-3 9 0,4 0 2 0,3 0 0 15,0 0-5-15,0 0-1 0,-4 7 0 0,4-7 0 16,0 0-27-16,0 0-6 0,0 0-1 0,0 0 0 16,0 0-14-16,0 0-3 0,0 0-1 0,7 3 0 15,4-3 8-15,-1 0 2 0,1 0 0 0,3 0 0 16,4 0-4-16,-1 0-1 0,1 0 0 0,0-3 0 16,3-4-22-16,3 7-9 0,5 0 8 0,6-3-8 15,0 0 15-15,1-3-3 0,2 3 0 16,-2-4 0-16,6 4-3 0,-7-3-1 0,8 0 0 15,-5-1 0-15,5 4 20 0,3-3 3 0,-1 3 1 0,1-7 0 16,4 10-32-16,3 0 0 0,-4-3 0 0,-3 3 0 0,3 3 10 0,-3-3-10 16,0 0 10-16,-4 4-10 0,1 2 11 0,-1-3-11 15,0 3 12-15,4-3-12 0,0-3 16 0,0 10-3 16,-4-7-1-16,1 3 0 0,2-3-12 0,-2-3 8 16,-4 7-8-16,-1-7 0 0,1 0 13 0,0 0-3 15,3-7-1-15,1 7 0 0,-1-3-9 0,0-3 0 16,1 3-10-16,-1 3 10 0,0-10 0 0,4 10 0 15,-7 0 0-15,-4-3 0 0,0-3 0 16,-3 6 0-16,0 0 0 0,-4 0 0 0,-3-3 0 0,3 3 0 16,-3 0 0-16,-4-6 0 0,4 6 0 0,-4 0 0 0,-4-4 0 15,5 4 0-15,-1 0 24 0,-7 0 5 0,0 0 1 0,0 0 0 32,-3-3-50-32,-1 3-9 0,-3-6-3 0,0 6 0 0,4 0 17 0,-4 0 3 15,-7 0 1-15,0 0 0 0,7-3-7 0,-7 3-2 16,0 0 0-16,0 0 0 15,4-6-85-15,-4 6-18 0,0-13-3 0</inkml:trace>
  <inkml:trace contextRef="#ctx0" brushRef="#br0" timeOffset="45">30208 10356 1728 0,'0'0'76'0,"0"0"16"0,0 0-73 0,0 0-19 0,0 0 0 0,0 0 0 16,0 0 112-16,0 0 20 0,0 0 3 0,-3 9 1 16,-1-2-36-16,4-1-6 0,-3 3-2 0,-4 1 0 15,3-1-34-15,4 1-7 0,-3 2-2 0,-1 1 0 16,1 5-24-16,3-5-5 0,-4 6 0 0,4 0-1 16,-3-4-19-16,3 4 0 0,-4 0 8 0,4-3-8 15,-3 2 0-15,3-5 0 0,0 6 0 0,-4-7 0 16,4-2-23-16,-4 2-1 0,4-2-1 0,-3-1 0 15,3-3-40 1,-4 1-8-16,1-1-2 0,3-6-681 0,0 0-136 0</inkml:trace>
  <inkml:trace contextRef="#ctx0" brushRef="#br0" timeOffset="46">30219 10240 2131 0,'0'0'94'0,"0"0"20"0,0 0-91 0,0 0-23 15,-4 0 0-15,4 0 0 0,-3-9 96 0,3 9 16 16,0 0 2-16,3-4 1 0,-3 4-71 0,7-9-13 16,-3 9-3-16,3-9-1 0,-3 9-37 0,-4 0-7 15,7-4-2-15,0 4 0 16,3-6-41-16,-10 6-8 0,7 6-1 0</inkml:trace>
  <inkml:trace contextRef="#ctx0" brushRef="#br0" timeOffset="47">30487 10525 2016 0,'0'0'179'0,"0"0"-143"0,-7 10-36 0,3 2 0 15,1-6 37-15,3-6 1 0,0 0 0 0,-4 10 0 0,4-10-7 0,0 0-2 16,0 0 0-16,0 0 0 0,0 0-16 0,4 9-3 16,-4-9-1-16,0 0 0 0,3 3-9 0,-3-3 12 15,0 0-12-15,8 0 12 0,-1 0-1 0,0-9 0 16,0 9 0-16,-4-9 0 0,4-1 21 0,0 4 4 16,-3-3 0-16,6-7 1 0,-6 3-16 0,7 1-3 15,-1-7-1-15,1 10 0 0,-4-7-9 0,3 0-8 16,1 4 9-16,0 2-9 0,-1 7 0 0,1 3 0 15,-4 0 0-15,3 3 0 0,-3-3 0 0,0 10 0 16,4 2 0-16,-4 4 0 0,0 0 0 0,0-1 0 16,0 1 0-16,4 6 0 0,-8-3 18 0,4 3-2 15,0-4-1-15,1-5 0 0,-5 9 9 0,1-6 3 16,3-4 0-16,0 1 0 0,-4-4-27 0,4-6 0 0,-3 7 0 16,3-4 0-16,-7-6 0 0,7 3 8 0,-7-3 0 0,7 0 0 15,0-3-8-15,0-3 12 16,0 3-12-16,-3-7 12 0,3 1-12 0,-4-1 0 0,4 1 0 0,-3-4 0 15,-4 1 0-15,7-7 0 0,-4 10 0 0,4-13 0 16,-3 9-8-16,0-6 8 0,3 7 0 0,0-1 0 16,0 1-12-16,-4 2 1 0,4 4 1 0,0-3 0 15,-3 9 10-15,-4 0 0 0,0 0 0 0,10-4 0 16,1 1 0-16,-4 3 0 0,0-6 0 0,0 6 8 16,4 0-8-16,-1 0 0 0,4-3 0 0,-3 3 0 15,0 0-8-15,3 0 0 0,-4 3 0 16,1-3 0-16,0 9 17 0,-1 1 4 0,1 2 1 0,-1 1 0 15,-3-4-5-15,4 10-1 0,-4 0 0 0,0-3 0 16,4 6 0-16,-8-4 0 0,4 1 0 0,0-3 0 16,0 3-8-16,0 0 0 0,-3-7 0 0,-1 1 0 15,4 2-14-15,1-8-5 0,-1 2-1 0,-4-3-794 16,-3-6-159-16</inkml:trace>
  <inkml:trace contextRef="#ctx0" brushRef="#br0" timeOffset="48">31616 10387 2419 0,'0'0'215'0,"0"0"-172"0,0 0-35 0,0 0-8 15,0 0 13-15,0 0 1 16,0 0 0-16,0 0 0 0,-11 0-24 0,4 0-5 15,0 7-1-15,-3-4 0 0,-4-3 1 0,-4 9 0 0,-3 1 0 16,0 2 0-16,-4-3 2 0,0 4 0 0,4 0 0 0,-4 5 0 16,-3-5 13-16,3 6 0 0,1-7 0 0,3 7 0 15,3-6 8-15,4 5 5 0,0-5 1 0,3-4 0 16,4 4 2-16,0-7 1 0,7-3 0 0,0-3 0 16,0 0 1-16,4 10 0 0,6-7 0 0,4-3 0 31,0 0-35-31,4 0-7 0,0-3-2 0,6-7 0 0,-3 10 26 0,1-9-10 0,-1 6 10 0,4-7 0 15,3 1 0-15,-4 6 0 0,-6-7 10 0,3 1-2 16,-3-4 11-16,0 1 2 0,-1-4 1 0,-6 4 0 16,-4-7-2-16,3 6 0 0,-6 1 0 0,3-1 0 15,-7-2-20-15,-4 5 0 0,1-2 0 0,3 2 0 0,-4 7-8 0,1 3-7 16,-8-6-1-16,4 6 0 0,7 0 16 0,0 0-12 16,0 0 12-16,0 0-12 15,0 0 12-15,0 0 0 0,-3 9 0 0,3-9 0 0,-4 10 8 16,4-1 0-16,4 4 1 0,-4-4 0 0,3 10-9 15,4 0 0-15,0-4 0 0,0 7 0 0,0-3 0 0,0 3 0 16,1 6 0-16,-1-3 0 0,3-3 0 0,-6 10 0 16,3-10 0-16,-4 6 0 0,1-6 0 0,-1 0 0 15,1 0 0-15,-4 0 0 0,0 0 12 0,0-4 0 16,0 4 0-16,-4-3 0 0,4 0-12 0,-3-3 8 0,-4 2-8 16,0 1 8-16,0-3-8 0,-4 3 12 0,0 0-12 15,-3-7 12-15,0 7 16 0,0-7 3 16,-3 1 1-16,2 6 0 0,-2-7-18 0,-1 4-3 15,-3-3-1-15,-4-1 0 0,4 1-10 0,-4 2 0 0,1-11 0 16,-1 5 0 0,0-6-100-16,4 3-23 0</inkml:trace>
  <inkml:trace contextRef="#ctx0" brushRef="#br0" timeOffset="49">19611 2222 1670 0,'-71'0'74'0,"40"0"15"0,-5 6-71 0,1-3-18 0,0-3 0 0,0 6 0 16,6-3 101-16,5-3 17 0,2 0 3 0,5 0 1 15,6 0-80-15,1-3-16 0,3 3-3 0,7 0-1 16,0 0-13-16,0 0-9 0,17-6 12 0,1 6-12 16,7 0 0-16,3 0 0 0,7-3 0 0,7 3 0 15,11 0 0-15,4 3 8 0,6-3-8 0,4 0 0 16,0 9 0-16,4-9 0 0,6 4 0 0,-2-4 0 15,6 6 0-15,0-6 0 0,-4 3 0 0,1-3 0 16,0 0 0-16,-4 0 0 0,7 0 0 0,-4 0 0 16,1 0 0-16,0 6 8 0,-4-3-8 0,3-3 10 15,-3 0 14-15,4 10 2 0,0-7 1 0,-4 6 0 16,-4 4-8-16,-3-7-2 0,-3 4 0 0,-4-1 0 16,-7 4-17-16,0-10 8 0,0 6-8 0,-8 1 0 15,-6-1 10-15,-11-6-10 0,1 6 8 0,-5 1-8 16,-2-7 15-16,-8 3-3 0,-14-6 0 0,0 0 0 15,7 0 17-15,-7 0 3 0,0 0 1 0,0 0 0 0,-14 0 5 0,3-9 1 16,4-1 0-16,-4 7 0 16,-6-6-39-16,3-4 0 0,3-2 0 0,-3 5 0 0,0-5 0 0,3-1 0 15,1 0 0-15,-1-3 8 0,1 7-8 0,-1-16 0 16,-3 6 8-16,3 9-8 0,4-9 0 16,-3 3 8-16,-8 7-8 0,4-10 0 0,0 6 8 15,-4 1-8-15,0 5 8 0,1-9-8 0,-4 7 8 0,-1 2-8 16,1 1 8-16,0 0-8 0,0-4 11 0,0 4-3 15,0 9 0-15,-1-4 0 0,5-5-8 0,3 6 0 16,0-3 0-16,0 3 0 0,6 3 0 0,8 0 0 0,0 0 0 0,0 0 0 16,0 0 0-16,11 3-11 0,0 9 3 0,3-6 0 15,3 4 8-15,5-1-8 16,2 4 8-16,1-10-8 0,0 6-2 0,-1 10 0 0,5-3 0 16,-5 0 0-16,1-7 10 0,0 4 0 0,3-1-9 15,-3 1 9-15,-1-4 0 0,1 10 0 0,3-7 0 0,-7 1 0 16,-3 3 0-16,-4-7 0 0,-3 7 0 0,3-1 0 15,7 1 0-15,-7-3 0 0,-10 5 0 16,-1 1 0-16,1 0 8 0,-1-3 4 0,-3 6 0 0,-3-4 0 16,-11 11 6-16,3-7 2 0,7 3 0 0,-13-3 0 15,-8 0 3-15,0 9 1 0,1-12 0 0,-5 9 0 16,-6-3-16-16,0 3-8 0,-7-3 8 0,3 4-8 16,-7-11-37-16,-7 8-12 0</inkml:trace>
  <inkml:trace contextRef="#ctx0" brushRef="#br0" timeOffset="50">21181 12172 1760 0,'0'0'78'0,"-4"0"16"0,-3 0-75 0,4 0-19 16,3 0 0-16,0 0 0 0,-4 0 32 0,4 0 4 15,0 0 0-15,0 0 0 0,0 0-26 0,0 0-10 16,0 0 8-16,0 0-8 0,0 0 0 16,0 0 0-16,0 0 0 0,0 0 0 0,0 0 8 0,0 0-8 15,0 0 0-15,7 0 8 0,4 0 27 0,-4 0 5 16,-7 0 0-16,14 0 1 0,-3 0 2 0,6 0 0 15,-3 6 0-15,4-6 0 0,-4 3-19 0,7-3-4 0,-3 0-1 0,3 0 0 16,0 0 2-16,0 6 1 0,1-3 0 16,-1-3 0-16,0 0 0 0,0 0 0 0,4 0 0 0,-1 0 0 15,1 0-12-15,0 0-2 0,-1 0-8 0,5 0 12 16,6 0-2-16,-3 0-1 0,-8-3 0 0,5 3 0 16,2 0-1-16,5 0 0 0,-5 0 0 0,-2 0 0 15,-1 0-8-15,4 0 0 0,-1 0 0 0,-2 0 8 16,-8-6-8-16,3 6 0 0,5 0 0 0,-5-3 8 15,-2 3-8-15,-1-6 0 0,0 6 0 0,0 0 0 16,-3 0 13-16,-1 0-2 0,-6 0-1 0,3 0 0 16,0-4 22-16,0 4 4 0,-14 0 0 0,11 0 1 15,-1 0-18-15,1-3-4 0,-11 3-1 0,7-6 0 0,-7 6 2 16,11 0 1-16,-1-9 0 0,1 9 0 0,-11 0-9 16,10 0-8-16,8-4 9 0,-4-2-9 0,-7 6 0 0,4 0 0 15,-1 0 0-15,1-3 0 16,0 3 0-16,-11 0 0 0,0 0 0 0,0 0 0 0,7 0 10 0,-7 0-10 15,0 0 10-15,0 0-10 0,3-3 28 0,-3-3-1 16,4 3 0-16,-4-4 0 0,-4-2-15 0,8 6-4 16,3-7 0-16,-4 1 0 0,1 6-8 0,3-7 0 15,7 1 0-15,0 0 0 0,-3 2 0 0,3 1 0 16,0-3 0-16,3 5 0 0,-2-2 0 0,-1 6 0 16,-7-3 0-16,3 3 0 0,4 0 0 0,-3 3 0 15,-11-3 0-15,0 0 0 0,7 0 0 0,-7 0 0 16,7 6 0-16,-7-6 0 0,0 0 0 0,0 0-9 0,0 0 9 0,0 0 0 15,0 0 0-15,0 0 0 0,0 0 0 0,0 0 9 16,0 0-1-16,0 0-8 0,0 0 12 0,0 0-4 16,7-6 4-16,-7 6 1 0,0-3 0 0,0 3 0 15,4-9-2-15,-4 6-1 0,0 3 0 16,0-7 0-16,-4-2 2 0,1 6 1 0,3-7 0 0,-4 1 0 16,-3 6 3-16,0-7 0 0,0 1 0 0,3 6 0 15,-6-7 3-15,-1 1 1 0,1 6 0 0,-1-3 0 16,-3-4-20-16,0 7 0 0,0-6 0 0,0-1 0 15,3 7 0-15,0-6 0 0,-10-1 0 16,7 7 0-16,4-3 0 0,-4-4 0 0,-1 7 0 0,1-6 0 16,0 6 0-16,4-4 0 0,6 4 0 0,-3 0 0 15,-7-3 0-15,7 3 0 0,7 3 0 0,0 0 0 16,0-6 0-16,0 6 0 0,0 0-13 0,3-4 5 16,8-2-6-16,-11 6-1 0,0 0 0 0,7 0 0 0,7 0 3 15,-3 6 1-15,-11-6 0 0,10 4 0 0,4 5 3 0,1 0 0 16,-1 1 0-16,-4-1 0 0,1-6 0 0,3 10 0 15,7-7 0-15,-7 4 0 0,0-4 0 0,0 3 0 16,8 1 0-16,-5-1 0 0,1-6 8 0,-4 7 0 16,-3-1 0-16,3 4 0 0,0-4 0 0,0 3 0 15,-11-2-12-15,4 9 4 0,1-7 8 0,-1 4 0 16,-7-4 0-16,0 1 0 0,0 0 0 0,0 5 0 16,-4-5 0-16,4-4-8 0,-7 4 8 0,3 3 0 15,8-7-9-15,-8-3 9 0,1 4 0 0,3-1 0 16,3 4 8-16,1-7-8 0,-4 3 0 0,-4-6 8 15,4 10-8-15,0-4 0 0,0 1 0 0,0-1 0 0,-3-6 8 16,-1 7-8-16,4 2 8 0,0-5 0 0,-7 2 0 0,4-6 0 16,-4 10-8-16,0-7 10 15,0 3-10-15,-4-6 10 0,0 7-2 0,1-7-8 16,3 6 12-16,-4-9-4 0,-3 10-8 0,4-10 10 16,3 3-10-16,-1-3 10 0,5 0-10 0,-4 0 0 0,0 0 0 0,7 0 0 31,0 0-30-31,0 0-5 0,-4-6-1 0,1-1 0 15,3-2-164-15,3 6-32 0,-6-7-8 0</inkml:trace>
  <inkml:trace contextRef="#ctx0" brushRef="#br0" timeOffset="51">23266 12140 2286 0,'0'0'50'0,"-7"0"10"0,3 0 3 0,-3 0 1 0,0 6-51 0,3-2-13 15,4-4 0-15,0 0 0 0,-3 6 0 0,3 3 9 0,0-9-9 16,3 7 8-16,-3 2 10 0,4 0 2 0,0 4 0 0,-1-4 0 16,4 4-8-16,-3-4 0 0,-1 10-1 0,1-6 0 15,-1 2-11-15,1-2 0 0,-4-1 0 0,0 1 0 16,0 6 0-16,0-7 0 0,0-2 0 0,0-1 0 16,-4 1 0-16,4-10 0 0,0 0 0 0,0 0 0 31,0 0-24-31,0 0-9 0,0 0-3 0,4-7-1001 0</inkml:trace>
  <inkml:trace contextRef="#ctx0" brushRef="#br0" timeOffset="52">23456 11842 2534 0,'-7'-12'112'0,"0"5"24"0,0 4-109 0,0 0-27 15,3-3 0-15,4 6 0 0,-7 0 0 0,7 0 0 16,0 0-12-16,0 0 12 16,0 0-140-16,4 12-21 0,-1-2-4 0,1-1-1 0</inkml:trace>
  <inkml:trace contextRef="#ctx0" brushRef="#br0" timeOffset="53">23566 12178 1652 0,'0'0'73'0,"-4"3"15"0,1 6-70 0,-1-5-18 15,0 5 0-15,1 0 0 0,-1 4 24 0,4-4 2 16,-7 1 0-16,7 2 0 0,-3-2-14 0,3-1-2 0,-4 0-1 0,1 1 0 16,3-1 1-16,0-2 0 0,0-7 0 0,0 0 0 15,0 9 26-15,0-9 6 0,0 0 1 0,0 0 0 16,0 0 22-16,0 0 5 0,7 6 1 0,0-3 0 15,0-3-1-15,4-3 0 0,-1-3 0 0,1-3 0 16,-4 2-25-16,3-2-5 0,1-1 0 0,-4-2-1 16,0-4-22-16,4 4-4 0,-4-1-1 0,-4-6 0 15,4 7 4-15,0-7 0 32,0 6 0-32,-3 1 0 0,3-4-16 0,-4 13 0 0,1-6 0 15,3-1 0-15,-7 10 0 0,7 0 0 0,0 0 0 0,-7 0 0 0,11 0 0 0,-4 0 0 0,0 7 0 0,0-4 0 16,0 6-14-16,4-6-6 0,-4 3 0 0,0-2-1 0,0 5 21 0,3 0 0 15,-3 1-9-15,0-1 9 0,0-2 0 0,1 2 0 16,-1 7 0-16,-4-4 0 16,1 1 0-16,-4-1 8 0,0-2-8 0,0 5 12 15,0-2-1-15,0-4-1 0,0-2 0 0,0 2 0 0,0-9-10 0,0 9 12 16,0-9-12-16,0 0 12 0,0 0-12 0,0 0 12 16,0 0-12-16,0 0 12 0,0 0-3 0,10 0 0 15,-3 0 0-15,0-3 0 0,0-3 2 16,4-3 0-16,-8-4 0 0,5 4 0 0,-1-4-11 0,0 4 0 15,3-4 0-15,-3 4 0 0,0-10 0 0,-3 6 13 0,-1 1-3 16,4-1-1-16,1 4-9 0,-1 3 0 0,3-1 0 0,-3 1 8 16,-7 6-8-16,4 0 0 0,-4 0 0 0,10-3-11 15,-3 3 3-15,0 3 0 0,-7-3 0 0,11 0 0 16,-4 6 8-16,4-3 0 0,-4 1 0 0,0 5 0 16,-7-9 0-16,7 6 0 0,0 1 0 0,0 2 0 15,0-3 0-15,-3-3 0 0,3 7 0 0,-4-1 0 16,1 4 0-16,-1-4 0 0,1 1 0 15,-4-1 0-15,3 3 0 0,1-2 0 16,-4-10 0-16,3 9 0 0,1-2 0 0,-1 2 0 0,1 0 0 0,-4-9 0 16,7 10-12-16,-7-10 0 0,3 9 0 0,-3-9 0 31,7 3-53-31,4 4-11 0,-4-7-3 0,4 3 0 0,-4-3-143 0,3-3-29 16,1-4-5-16</inkml:trace>
  <inkml:trace contextRef="#ctx0" brushRef="#br0" timeOffset="54">24603 12109 403 0,'0'0'36'0,"7"-6"-36"0,-4-1 0 0,1-2 0 0,-1 6 397 0,-3 3 73 16,0 0 14-16,4-10 4 0,-4 10-394 0,0 0-78 15,0 0-16-15,0 0 0 0,0 0-12 0,0 0 2 16,0 0 0-16,-7 0 0 0,-4 0 2 0,1 0 0 15,-1 0 0-15,-7 10 0 0,1-1 8 0,-1-6 0 16,-3 10 0-16,3-4 8 0,-6 1 8 0,-1 2 3 0,0 4 0 16,1 0 0-16,-1-7-5 0,4 10-1 15,0-7 0-15,-1 1 0 0,8-4-4 0,0 7-1 0,4-10 0 16,-1 4 0-16,7-1-8 0,1-3 0 0,3-6 0 16,0 7 0-16,0-7-11 0,0 0 11 0,0 0-8 0,7 6 8 15,4-6 0-15,-1 0 0 0,4 0 0 0,-3-6-8 16,3 6 8-16,0-7 9 0,4 1-1 0,-4-3-8 15,0 6 13-15,0-4-4 0,-3-5-1 0,-1 2 0 16,1 7-8-16,-1-6 0 0,1-1 0 0,-4 7 8 16,0-6 4-16,0-1 0 0,-7 10 0 0,4-3 0 15,3-6-4-15,-7 9-8 0,0 0 12 0,3-10-4 16,1 7-8-16,-4 3 0 0,0 0 0 0,7-6 0 16,-7 6 0-16,7-9 0 0,3 9-8 0,-10 0 8 15,8-4-13-15,-8 4 1 0,0 0 1 0,0 0 0 16,0 0 11-16,0 0 0 0,0 0 0 0,0 0 0 0,3 4 0 0,1 5-13 15,-4 4 5-15,0-4 8 16,0 10 0-16,-4-7 0 0,4 7 14 0,-3 0-4 16,-1-3-10-16,0 6 8 0,4-4-8 0,0-5 8 15,-3 9-8-15,3 3 10 0,0-9-10 0,3 6 10 0,1-4-10 0,0 4 0 16,-1 0 9-16,4 7-9 0,-3-7 9 0,-1-1-9 16,1 1 12-16,-1 10-12 0,1-10 16 0,-4 6-3 15,0-3-1-15,0-3 0 0,-4 6 20 0,-3-6 4 16,0 0 1-16,0 6 0 0,-4-6-14 0,1 0-3 15,-4 0-1-15,3-3 0 0,-6 3-5 0,-1-10-1 16,-3 10 0-16,3-3 0 0,0-6 6 0,1 6 1 16,-4-7 0-16,3 1 0 15,-3-4-43-15,0 1-8 0,0 2-1 0,-1-6-1 16,-2-3-98-16,-1 4-19 0,-3-7-4 0</inkml:trace>
  <inkml:trace contextRef="#ctx0" brushRef="#br1" timeOffset="55">21311 10597 979 0,'0'0'87'0,"0"0"-70"0,0 0-17 0,0 0 0 16,0 0 181-16,0 0 33 0,0 0 6 0,0 0 2 15,0 0-137-15,0 0-27 0,0 0-6 0,0 0 0 16,0 0-2-16,0 0 0 0,0 0 0 0,-3 7 0 16,-4-1-13-16,0-6-2 0,0 9-1 0,0-2 0 0,-4-1-11 0,0 0-3 15,1-3 0-15,-1 7 0 0,1-4 0 0,3 0-1 16,-4-6 0-16,4 7 0 0,0-4 19 0,7-3 4 16,0 0 1-16,0 0 0 0,0 0-4 0,0 0-1 15,0 0 0-15,0 0 0 0,0 0-12 0,0 0-2 16,0 0-1-16,0 0 0 0,0-10-3 15,3 10-1-15,-3 0 0 0,0 0 0 0,4-3-7 0,3 0-2 16,0-3 0-16,4 6 0 0,-1 0 6 0,-3 0 2 16,4 0 0-16,3 0 0 0,0-3-18 0,0-4 0 15,4 7 0-15,-1 0 0 0,5 0 0 0,2 0 0 16,1-3 8-16,3 3-8 0,8-6 8 0,-1 3-8 16,7 0 9-16,0-4-9 0,1 4 10 0,6-3-10 15,4 3 10-15,-7 0-10 0,0-4 8 0,0 7-8 0,7 0 0 0,-4 0 9 16,-7 0-9-16,4 0 0 0,4 0 0 0,-5 0 0 15,1 0 8-15,-7 7-8 0,-4-7 0 0,4 3 8 16,4 0 0-16,-8-3 0 0,-7 0 0 0,0 9 0 16,0-9 1-16,-3 0 0 0,0 7 0 0,-4-4 0 15,-3-3 1-15,3 0 0 0,4 0 0 0,-8 0 0 16,-6 0-10-16,6 3 10 0,1-6-10 0,3 3 10 16,0 3-10-16,-3-3 8 0,-18 0-8 0,11 0 8 15,3 6-8-15,-7-6 8 0,-7 0-8 0,0 0 8 16,14 0-8-16,-14 0 8 0,0 0-8 0,0 0 8 15,0 0-8-15,0 0 0 0,0 0 9 0,0 0-9 16,0 0 11-16,0 0-3 0,0 0 0 0,0 0 0 16,-11-6-8-16,8 6 8 0,3 0-8 0,0-6 8 15,3-1-8-15,1 4 0 0,-4 3 0 0,3-6 8 16,8 0-8-16,-8-1 0 0,-3-2 0 0,0 9 0 16,11-3 0-16,-4-3 0 0,-7 6 0 0,0 0 0 0,0 0 0 15,0 0 0-15,0 0 0 0,0 0 0 0,-10-7 0 0,2 1 0 16,8 6 0-16,-7 0 0 0,-7-9 0 0,0 5 0 15,4-2 0-15,-5 3 8 0,5-6 2 0,-4-1 0 16,-4 1 0-16,4 3 0 0,0-4-10 0,0 1 12 16,0-4-12-16,0 4 12 0,-1-1-12 0,8 1 8 15,-7 0-8-15,4-1 8 0,3 4-8 0,-4 0 0 16,8-4 0-16,-4 7 8 0,-1-6-8 0,1 9-9 16,7 0 9-16,0 0-13 15,-7-3 13-15,7 3-11 0,0 0 11 0,0 0-10 0,0 0-7 0,0 0-2 0,0 0 0 0,0 0 0 16,7 0 7-16,-7 0 0 0,0 0 1 0,11 3 0 15,0 0 2-15,3 3 0 0,3-3 0 0,1 4 0 16,-4-4 1-16,4 6 0 16,6-6 0-16,-2 7 0 0,-8-1 8 0,3 0 0 0,8 1 0 15,-4-1-8-15,-7 4 8 0,4-4 0 0,-4 4 0 16,4-4 0-16,3 1 0 0,-11 2 0 0,-3-3 0 0,1 4-8 16,6-4 8-16,-7 4 0 0,-7-4 0 0,3 4 0 15,1 6 0-15,-1-7 0 0,-3-2 0 0,-7 2 0 16,0 4 12-16,0-4 0 0,4 1 1 0,-4-4 0 15,-8 4 3-15,5 6 0 0,3-7 0 0,-4 4 0 16,1-3-5-16,-8-1-1 0,4 7 0 0,0-7 0 16,3 7-10-16,-3-3 0 0,-7 0 0 0,0-4 8 15,7 1-8-15,3 2 0 0,-3-2 0 0,0-1 0 16,3-2-56-16,1-7-12 16,10-3-4-16,-4 0 0 0,-3 0-88 0,7 0-17 0,7-3-4 0,0-10-965 15</inkml:trace>
  <inkml:trace contextRef="#ctx0" brushRef="#br1" timeOffset="56">23262 10525 2019 0,'0'0'89'0,"0"0"19"0,0 0-86 0,0 0-22 16,0 0 0-16,0 0 0 0,0 0 36 0,0 0 2 0,0 0 1 15,0 0 0-15,4 10-3 0,-4-1-1 0,0-6 0 0,3 7 0 16,-3 5-4-16,0-2-1 0,4-1 0 0,-4 1 0 16,0 3 3-16,-4-1 1 0,4-5 0 0,-3 9 0 15,-1-7 6-15,1 7 0 0,-4-7 1 0,3 1 0 16,-3-4-5-16,3 1 0 0,1-1-1 0,3-9 0 16,0 0-6-16,0 0-1 0,-4 3 0 0,4-3 0 15,0 0-5-15,0 0-2 0,0 0 0 0,0 0 0 16,0 0-11-16,0 0-2 0,0 0-8 0,0 0 12 15,7 0-1-15,1-3-1 0,-1-6 0 0,3-1 0 16,1 1-1-16,-4-4 0 0,3 1 0 0,-3-7 0 16,4 0-9-16,0 4 8 0,-4-7-8 0,3 0 8 15,-3-3-8-15,4 3 12 0,-4 0-12 0,4-3 12 0,3 3-12 16,-4 3 0-16,1 0 0 0,-1 0 0 0,1 4 0 0,0-1 0 16,-1 3 0-16,1 4 0 0,-4 6 0 15,3-7-9-15,-3 10 9 0,4 0-10 0,0 0 10 0,-1 0-12 16,1 10 12-16,3-7-12 0,0 6 12 0,-3 1-10 15,3 2 10-15,-7 7-10 0,3-6 10 0,1 9 0 16,-4-4 0-16,0 1 8 0,0 3 0 0,0-3 0 16,-3 3 0-16,-1 0 0 0,1 0-8 0,-1 0 12 15,4-3-4-15,-3-4 0 0,-1 4-8 0,-3-6 0 16,4 5 0-16,3-5 0 16,-4-4-17-16,1 4-8 15,3-4-2-15,-3 1 0 0,3-10-143 0,0 9-29 0,-7-9-5 0,10 0-926 0</inkml:trace>
  <inkml:trace contextRef="#ctx0" brushRef="#br1" timeOffset="57">24038 10607 1555 0,'0'0'138'0,"4"-10"-110"0,-4 7-28 0,0 3 0 15,0-6 100-15,3-3 14 0,1 5 3 0,-1-5 1 16,-3 9-86-16,0-3-16 0,4-3-4 0,-4 6-1 15,0 0 15-15,0 0 3 0,-4-10 1 0,4 10 0 16,-7 0 5-16,-3 0 1 0,-1 6 0 0,1-2 0 16,-8-4-23-16,4 9-4 0,0-9-1 0,3 9 0 15,-6 1 29-15,2-1 6 0,-2 1 1 0,3-4 0 0,-8 13-23 0,8-7-4 16,0-2-1-16,0 2 0 0,0 4-7 16,3-4-1-16,1 1-8 0,3-4 12 15,0 1-12-15,3 2 0 0,1-2 8 0,3-1-8 16,0-9 0-16,3 10 0 0,4-7 0 0,0 9 0 0,4-5 0 15,7-4 0-15,-4-3-12 16,0 6 12-16,3-6 0 0,1 0 0 0,0 0 0 0,-1 0 0 0,1-6 0 16,0 3 9-16,-4-4-9 0,3 4 8 0,1-6 2 15,-4-1 0-15,0 7 0 0,0-6 0 0,-3-1 9 0,-4 1 1 16,4 0 1-16,-4-4 0 0,0 4 4 0,-4-4 1 16,4 1 0-16,-7-1 0 0,4-3-11 0,-1 4-3 15,-3-1 0-15,4 4 0 0,-4-1-12 0,3 1 11 16,-3 9-11-16,0 0 10 0,0 0 24 0,0 0 5 0,0 0 1 0,0 0 0 15,0 0-26-15,4 9-5 0,-1 1-1 0,1-1 0 16,-1 4-8-16,1-1 0 0,0 7 0 0,-1-6 8 16,4 2-8-16,-3 1 0 0,-1-7 0 0,1 4 8 15,-1 3 0-15,1-4-8 0,3 1 12 0,0-4-4 16,-4 1-24-16,1-1-4 0,-1 0-2 0,-3-9 0 31,0 0-74-31,0 0-16 0,11 0-2 0,-4 0-1077 0</inkml:trace>
  <inkml:trace contextRef="#ctx0" brushRef="#br1" timeOffset="58">24525 10579 3027 0,'0'0'134'0,"-10"9"28"16,6 0-130-16,-3 4-32 0,3-4 0 0,1 10 0 0,-1-6-11 0,4-1-9 15,0 4-1-15,0-4-1 0,-3 1 22 0,3-4 0 16,0-9 0-16,-4 10 0 16,4-10-29-16,0 0-2 0,-3 9 0 0,3-9 0 0,0 0 7 0,0 0 2 15,0 0 0-15,0 0 0 0,0 0 22 0,0 0 0 16,0-6 8-16,3-7-8 0,1 4 18 0,-1-4-2 16,1-5 0-16,3 5 0 0,-4-6 18 0,5-3 3 15,2 0 1-15,1 0 0 0,3-6-30 0,0 3-8 16,0-3 0-16,0 3 0 0,4-3 0 0,-1 6 0 15,-2 0 0-15,-5 3 0 0,4 6 0 16,-3 4 0-16,-1-4 0 0,-3 4-12 0,4 9 12 0,-4-3 0 16,-7 3 0-16,0 0 0 0,7 3 0 0,0 3 0 0,4 1 0 0,-4 2 0 15,-4 0 0-15,4 4 8 0,0 3-8 0,1-4 11 16,-1 1-11-16,0-1 0 0,3 4 0 16,1 0 0-16,-4-7 0 0,0 7 0 0,4-4 0 0,-4-2 0 15,0-4 0-15,0 3 0 0,-4 1 0 0,1-4 0 16,-4-6 0-16,0 0 8 0,0 0-8 0,0 0 0 15,0 0 8-15,0 0-8 0,0 0 0 0,0 0 8 16,0 0-8-16,0 0 8 0,10-6-8 0,-6 6 8 16,3-10-8-16,0 1 0 0,0-4 0 0,4 4 0 15,-1-4 0-15,4-5 0 0,-3 5 0 0,-1 0 0 16,5-5-9-16,-1 5 9 0,-4 1 0 0,-3 2 0 16,-3 1-12-16,-1-1 12 0,4 1-12 0,0 6 12 0,1-3 0 15,-5 2 0-15,4 4 0 0,-7 0 0 0,11 0 0 16,-4 0 0-16,3 0 0 0,-3 4 0 0,0 2-8 15,1 3 8-15,-1-6 0 0,0 10 0 16,3 3 0-16,-6-1 0 0,3 4 8 0,-4-6-8 0,1 9 15 0,-4 3-3 16,3-10-1-16,-3 7 0 0,0 0-3 0,0 6 0 15,4-6 0-15,-4 0 0 0,-4 0-8 0,4-3 0 16,0 0 0-16,0-3 0 16,0 2-20-16,0-5-7 0,0 3-1 0,4-10 0 15,-1 3-79-15,-3-9-16 0,0 0-3 0,0 0-674 16,0 0-134-16</inkml:trace>
  <inkml:trace contextRef="#ctx0" brushRef="#br1" timeOffset="59">25259 10651 2714 0,'0'0'60'0,"0"0"12"0,0 0 2 0,0 0 2 0,0-3-60 0,3-7-16 0,1 4 0 0,3 0 0 16,0-1 0-16,4-2 0 0,6-4 0 0,-3 4 0 15,4 0-12-15,3 5-9 0,4-8-2 0,0 2 0 16,3 4-1-16,-3-6 0 0,-4 2 0 0,0 1 0 16,0 3 12-16,-7-1 1 0,0-2 1 0,0 3 0 15,-7-1 10-15,0-2 0 0,1 0 0 0,-8 5 8 16,0-5 21-16,-4 0 5 0,0-1 1 0,1 4 0 16,-4 0-4-16,0-4-1 0,0 1 0 0,-4 6 0 15,-3 0-17-15,0-4-3 0,0 7-1 0,0-3 0 0,-4 6-9 0,0-3 0 16,4 7 0-16,-3-4 0 0,-1 6-12 15,4 4 12-15,-4-1-10 0,8 4 10 0,-4 0 0 0,0 2 0 16,3 4 0-16,0 0 0 0,1 0 0 0,3 3 8 16,-4-3 1-16,4 0 0 0,4 3 11 15,-1-3 1-15,0 6 1 0,1-6 0 0,6-3-9 0,1 3-1 16,-4-9-1-16,7 9 0 0,0-13-11 0,0 4 0 16,0 2 0-16,4-2 8 15,-4-10-27-15,3 6-5 16,1 1-2-16,3-7 0 0,0 3-99 0,4-6-20 0,3-6-4 0,-3 3-599 15,6 0-119-15</inkml:trace>
  <inkml:trace contextRef="#ctx0" brushRef="#br1" timeOffset="60">28244 1177 1720 0,'-9'-21'76'0,"5"21"16"0,1-10-73 0,-1-11-19 0,-2 16 0 0,2-21 0 16,-2 16 14-16,3-4-1 0,-1-17 0 0,-2 16 0 15,3-1-13-15,-4-10 11 0,4 11-11 0,-4-16 10 16,1 27 10-16,-1-11 3 0,-3-1 0 0,1 16 0 15,-4-5 17-15,3 5 4 0,0-10 1 0,0 10 0 16,-3 0-10-16,-3 0-3 0,-4 10 0 0,1-5 0 16,-1-5-1-16,1 0-1 0,-4 11 0 0,3-6 0 15,-7-5 11-15,5 5 3 0,-1 5 0 0,0-10 0 0,-3 4 0 0,0-4 1 16,0 0 0-16,-4 0 0 0,-2 17-4 0,2-17-1 16,1 0 0-16,-1 14 0 0,-2-9-14 0,2 5-3 15,1-4-1-15,3 14 0 0,-3-10-4 0,2 6-1 16,1 3 0-16,0 3 0 0,0-8-17 0,3 17 0 15,-3-5 0-15,-4-1 0 0,5-4 0 0,-5 0 0 16,4 8 0-16,-4-8 0 0,1-1 10 16,3 11-10-16,3-10 8 0,0 5-8 0,-2-12 0 0,-2 6-19 15,4 1 3-15,0 10 1 0,4-17 15 0,-1 8 0 16,0-3 0-16,1 12 0 0,3-10 31 16,-5 8-1-16,8-12 0 0,-2 9 0 15,-2-2-16-15,4 2-3 0,0 10-1 0,0-10 0 16,3-12-10-16,1 7 0 0,-5-1 9 0,7 11-9 0,-2-17 9 0,3 8-9 15,2-3 12-15,1 2-12 0,-3-6 11 0,2 1-11 0,1-1 10 16,3 6-10-16,0-6 9 0,0-1-9 0,0 7 8 16,3-6-8-16,-3 1 8 0,4 4-8 0,-2 1 0 0,2-11 8 15,-4-6-8-15,3 13 0 0,-3 2 0 0,4-3 0 16,-2-1 8-16,5 1-8 0,-3-1 8 16,2-10-8-16,-6-5 13 0,3 14-2 0,4-7-1 0,0 8 0 15,-1-1 6-15,3-14 2 0,2 21 0 0,-2-11 0 16,1-5-18-16,0 6 0 0,3-6 8 0,0 10-8 15,3 1 10-15,1-11-2 0,-1 10 0 0,4 1 0 16,3-2-8-16,-1-9 8 0,1 5-8 0,3-5 8 16,0 11 0-16,1-11 0 0,2 5 0 0,0-5 0 0,1 6-8 15,0-1 10-15,2 0-10 0,0-10 10 0,1 4-10 0,3-4 10 16,0 12-10-16,3-7 10 16,4-5-10-16,-1 0 0 0,1 9 0 0,2-9 8 0,-2 5-8 0,-1-5 0 15,-3 0 0-15,-3 5 0 16,-2 7 8-16,-2-12-8 0,0 4 0 0,1-4 8 0,0 15-8 15,2-15 0-15,2 10 0 0,-1-4 0 0,-4-1 0 0,1 5 0 16,6-5 11-16,0-5-11 0,4 10 12 0,-7-4-3 16,0-6-1-16,3 0 0 0,-3 0-8 0,7 0 0 15,2 5 0-15,1-5 8 0,-4-5-8 0,1 5 0 16,3 0 0-16,-4 0 0 0,-3 0 0 0,0 0 0 16,-3 0 8-16,-3 5-8 0,0-5 0 0,2 10 0 0,1-20 0 0,3 20 0 15,-3-5 0-15,4 4 0 0,-5-9 8 16,-1 0-8-16,5 0 0 0,0 0 8 0,-3-9-8 0,3 9 8 15,-3 0-8-15,3 0 10 0,0 0-10 0,0 0 10 16,8-5-10-16,-2 5 12 0,4 0-12 0,-6 0 12 16,2 0-12-16,-5 5 0 0,1-5 0 0,-4 9 8 15,-1-9-8-15,-4-9 0 0,4 4 0 16,-3 5 8-16,-4-10-8 0,4 5 0 0,-4-11 0 16,4 16 8-16,-6-5-8 0,-1-16 8 0,-3 11-8 0,-1-5 8 15,1-6 2-15,-3 7 0 0,3-7 0 16,0 1 0-16,-4-6-2 0,1 5-8 0,-1 1 12 15,4-10-4-15,-7 15-8 0,4-6 0 0,-4-10 9 0,1 16-9 16,-1-6 0-16,0 2 8 0,-3-12-8 0,4 16 0 16,-4-6 0-16,0 2 8 0,0-12-8 0,-3 14 0 0,3 3 0 15,-4-12 9-15,1-5-9 0,1 11 0 16,-2-1 8-16,-5-3-8 0,2 3 0 0,-3 1 0 0,0-6 13 0,0 0-4 16,1 2-1-16,-4 3 0 0,0-5-8 0,-4 1 0 15,1-10 0-15,0 13-11 0,0-13 11 16,-3 4 0-16,-1-5 8 0,1 7-8 0,-5 3 0 0,1-5 0 15,1 0 0-15,-4 12-8 0,0-12 8 0,0 10-8 16,-1 1 8-16,1 4-8 0,0-13-4 0,0 12 0 16,-3 3 0-16,0-7 0 0,-1 1 12 0,1 4 16 15,0-4-4-15,-4 4-1 0,-3 1-11 16,0 1 0-16,1-2 0 0,-1 6 0 0,-3-6 0 0,0 6-16 16,-8 5 4-16,5-5 1 0,-6-11 11 0,1 16 14 15,2 5-3-15,-4-15-1 0,3-1-10 0,1 2-14 16,-4 9 3-16,0-16 1 0,-3 6 10 0,-4 5 12 0,1 4-2 15,-4-4-1-15,0-10-9 0,1 20-12 0,-1-6 2 0,4 6 1 16,2-10 9-16,-6 5 9 0,1-9-1 0,-4 9-8 16,3 10 0-16,0-5 0 0,-7-5-10 0,5 10 10 15,-1-5 0-15,3 14 0 0,3-14 9 0,-2 0-1 16,0 0-8-16,-2 0-10 16,-2 0 10-16,-3 0-13 0,0 0 13 0,0 5 0 0,3 5 12 0,0-4-12 15,3-6 0-15,0 0 0 0,-3 10 0 0,-3 0 0 16,0-10 0-16,-1 10 0 15,4-10 0-15,-3 6-12 0,3 9 12 0,3-1 0 0,7 3 9 16,0-12-9-16,3 4 0 0,0-4 0 0,4 11 0 0,-5-1 0 16,5-10 0-16,-4 6 0 0,0-1-11 0,0 0 11 0,3 5 0 15,1-9 0-15,2 9 9 0,1-1-1 16,3-7-8-16,3-7 0 0,3 14-11 0,1-14 11 16,-1 10 0-16,4-5 0 0,0 2 8 0,-1-7-8 15,4 9 0-15,-4-9 0 0,4 0-12 0,1-9 3 16,-1 2-139-16,2 2-27 0,-17-19-5 0,14-28-2 0</inkml:trace>
  <inkml:trace contextRef="#ctx0" brushRef="#br2" timeOffset="61">30935 2567 1382 0,'-18'-10'123'0,"8"10"-99"0,-8 3-24 0,-3 4 0 16,0-7 100-16,0 3 14 0,-4-3 3 15,0 6 1-15,4-3-12 0,-4-3-2 16,4 10-1-16,-3-10 0 0,6 3-14 0,-7 3-2 0,4-6-1 0,0 3 0 16,0-3-39-16,3 6-8 0,1-6-2 0,2 4 0 15,1-4 4-15,4 0 1 0,-1 0 0 0,4 3 0 16,0-3-6-16,7 0-2 0,0 0 0 0,0 0 0 16,0 0 2-16,0 0 0 0,7-3 0 0,7 3 0 15,-3 0-18-15,3 0-3 0,4 0-1 0,3 0 0 16,0 0-2-16,0 0 0 0,7 0 0 0,0 0 0 0,8 0-4 15,3 0 0-15,10 0-8 0,0 0 12 0,1 0-1 0,3-4-1 16,3-2 0-16,4 6 0 16,0-3-10-16,7-3-9 0,0 3 9 0,4-1-13 0,-1-2 13 15,1 6 0-15,-8 0 0 0,-3 0 0 0,0-3 0 16,-3 3 0-16,-8-6 10 0,0 6-10 0,-3 0 0 16,-3 0 0-16,-5-3 0 0,-2 3 0 0,-5 0 0 15,-2-7 0-15,-5 4 0 0,1 0 0 16,-7-3 0-16,3 6 0 0,-7-3 0 0,0-4 0 0,-3 4 11 0,-1 3-3 15,1-6-8-15,-11 6 12 0,7 0-12 0,-7 0 0 16,0 0 8-16,0 0-8 0,0 0 0 0,0 0 0 16,0 0 0-16,0 0 0 0,-7-6 0 0,-4-1 0 0,1 7 8 15,-4 0-8-15,-8 0 0 0,-2 0 0 0,-1 0 0 16,-3 7 0-16,-8-7 0 0,1 6 0 0,0-6 0 0,0 6 0 16,-1-6 0-16,1 0 0 0,-4 0 0 0,4 3 0 15,-4-3 0-15,0 0 0 0,-6 0 0 0,2 0 0 16,4 0 0-16,-3 7 0 15,3-4 0-15,0-3 0 0,4 0 8 0,3 6-8 0,4-3 0 16,0 0 9-16,7 4-9 0,0-4 0 0,3-3 0 0,0 9 8 16,4-9-8-16,4 10 0 0,-4-7 0 0,7 3 0 15,-1-3 0-15,1 7 0 0,0-10 0 0,7 0 0 16,0 0 0-16,0 0 10 0,0 0-10 0,0 0 10 16,0 0-10-16,7 3 10 0,4 3-10 0,0-6 10 15,6 0-10-15,4 0 0 0,1 0 0 0,9-6 0 16,5 3 0-16,2 3 8 0,1 0-8 0,7-4 0 0,0-2 0 15,0 6 0-15,0 0 0 0,-8 0 0 0,1 0 0 0,-3 0 0 16,-1-3 0-16,-3-3 0 16,-4 3 0-16,0 3 0 0,0-4 0 0,0-2 0 0,1-3 0 0,-1 9 0 15,-3-3 0-15,-1-4 0 0,-3 1 0 0,1 0 0 16,-1 6 0-16,0-3 0 0,-3-4 0 0,-1 7-9 16,-3 0 9-16,0 0-13 0,-3 0-7 0,0 0-2 15,-1 0 0-15,-3 0 0 16,-7 0-10-16,0 0-1 0,0 0-1 0,0 0 0 15,0 0 5-15,0 0 1 0,0 0 0 0,0 0 0 16,0 0-9-16,0 0-2 0,0 0 0 0,0 0 0 16,0 0-19-16,0 0-4 0,0 0-1 0,0-3-731 15,0-9-146-15</inkml:trace>
  <inkml:trace contextRef="#ctx0" brushRef="#br2" timeOffset="62">21481 13203 990 0,'0'0'44'0,"-4"0"8"0,1-3-41 0,-4-3-11 0,-1 6 0 0,5 0 0 16,-8 0 0-16,4 0 8 15,0 6-8-15,-3-3 8 0,3-3-8 0,-4 3 0 0,0 4 0 0,1-4 0 16,-1-3 24-16,1 6 4 0,-1-3 0 0,4-3 0 16,-4 10 53-16,4-7 11 0,-3-3 3 0,3 6 0 15,0-6 27-15,3 0 6 0,-6 0 0 0,10 0 1 16,0 0-44-16,-7 0-9 0,7 0-1 0,0 0-1 15,0 0-32-15,0 0-6 0,0 0-2 0,-4 0 0 16,4 0-22-16,0 0-12 0,0 0 12 0,0 0-12 16,0 0 9-16,0 0-9 0,0 0 0 0,-7 3 9 15,7-3-9-15,0 0 0 0,0 10 0 0,0-10 0 16,0 0 0-16,0 12 8 0,0-6-8 0,0-6 8 0,0 10-8 16,0-10 0-16,0 0 0 0,-4 3-11 15,4-3 23-15,0 0 5 0,0 0 1 0,0 0 0 16,-3 9 15-16,3-9 3 0,0 0 1 0,0 0 0 0,0 0-4 0,0 0-1 15,0 0 0-15,0 0 0 0,7 0-16 0,0-3-3 16,-7 3-1-16,7-6 0 0,4 6-3 0,-1-3-1 16,-10 3 0-16,11-6 0 0,3 6-8 0,4 0 0 15,-1 0 0-15,1 0-11 0,0 0 11 0,-1 0 0 16,4 0 0-16,0 0 0 0,1 0 0 0,-1 0 0 16,4-4 0-16,-1-2 0 0,4 6 0 0,1 0 9 0,2-3 0 15,5 0 0-15,-1-3-1 0,0 6-8 0,-7 0 12 0,8-4-4 16,-1 4 4-16,0-6 1 0,-3 6 0 0,-4 0 0 15,0 0-3-15,1 0-1 0,-1 0 0 0,-3 0 0 16,-1 0-9-16,1 6 0 16,3-6 0-16,-3 0 0 0,-4 0 0 0,0 0 0 15,4 4 0-15,0-4 0 0,-4 0 0 0,0 0 12 16,-3 0-4-16,3 0 0 0,3 0-8 0,-2 0 0 0,-5 0 0 0,1 0 0 16,-4-4 24-16,4 4-1 0,-4-6 0 0,3 6 0 15,-6-3-23-15,3 3 0 0,-3-6 0 0,-1 6 0 16,-3-3 0-16,0 3 0 0,4 0 0 0,-4 0 0 15,0 0 0-15,0 0-10 0,-3 0 1 0,6 0 0 16,-3 0 9-16,-7 0 0 0,0 0 0 0,0 0 0 16,7 0 0-16,-7 0 0 0,0 0 0 0,0 0 0 15,0 0 14-15,0 0-2 0,0 0 0 0,0 0 0 16,0 0 9-16,0 0 2 0,-3-10 0 0,3 10 0 16,-7-3-12-16,0-3-3 0,0-7 0 0,0 4 0 0,-4 6-8 0,0-4 0 15,-3-5 0-15,4 9 0 0,-1-4 0 0,1-2 8 16,-5 6-8-16,-2-6 8 0,10-1-8 0,-7 7 0 15,-4-6 9-15,4-1-9 0,0 1 11 0,0-1-3 16,0 4 0-16,-1-3 0 0,-6 2 0 0,7-5 0 16,11 9 0-16,-4-4 0 0,-7-2-8 0,3 9 0 15,11 0 0-15,0 0 8 0,-4-3-8 0,1 0 0 16,3 3 0-16,0 0 0 0,0 0-13 0,0 0 1 16,0 0 1-16,0 0 0 0,10-6-1 0,5 6 0 15,-8 0 0-15,3 0 0 0,4 0 12 0,-3 6 0 16,3-6-9-16,0 3 9 0,-7-3 0 0,11 3 0 15,-1-3 0-15,1 6 0 0,-4-6-12 0,4 3 12 0,-1-3-12 16,1 7 12-16,3-4 0 0,-7-3 0 0,1 0 0 0,-1 9 0 16,3-9 0-16,-3 3 0 0,-7 7 0 0,0-4 0 15,4-3 0-15,0 7-11 16,-4-1 11-16,-4 0-12 0,-3 4 12 0,4-4 0 0,-4 1 0 0,0-4 0 16,-4 3 0-16,1 1 0 0,3 2 0 0,-4-2 0 15,1-4 0-15,-1 0 8 0,1 4-8 0,3-1 0 16,0 1 12-16,-4 2-1 0,1-2-1 0,-5 2 0 15,5-2-10-15,-1-1 0 0,1 10 0 0,-4-7 0 16,3 7 0-16,-3-3 10 0,0 3-10 0,0-1 10 16,-3 1-10-16,-1-3 0 0,4 3 9 0,0-7-9 15,-7 7 0-15,3-6 8 0,4-4-8 0,4 4 0 16,-4-4 0-16,3-3 0 0,4-6 0 0,0 0 0 16,0 0-121-16,0 0-26 0,0 0-5 0,11-6-1077 15</inkml:trace>
  <inkml:trace contextRef="#ctx0" brushRef="#br2" timeOffset="63">23548 13046 633 0,'0'0'28'15,"0"0"6"-15,0-9-34 0,3 6 0 0,-3-6 0 0,4-1 0 0,-4 1 280 0,4 6 50 16,-4 3 10-16,0-10 1 15,3 1-273-15,-3 9-56 0,0 0-12 0,0 0 0 0,0 0 0 16,0 0 0-16,-3-3 0 0,3 3 8 0,0 0-8 0,0 0 0 16,-4-10 0-16,4 10 0 0,0 0 32 0,0 0 3 15,-7 0 0-15,7 0 0 0,-4-3 11 0,-3 3 2 16,7 0 1-16,-10-6 0 0,3 6-11 0,-4 0-2 16,4 6-1-16,-4-3 0 0,-3-3-12 0,0 3-3 15,0 4 0-15,-3-4 0 0,-1 6-20 0,-3 1 0 16,7-1 0-16,-4-6 0 0,0 7 8 0,4 2-8 0,0-3 8 15,0 1-8-15,0-1 0 0,7 4 0 16,-4-4 0-16,4 1 0 0,4-1 0 0,-1 4 0 0,4-4 0 16,-3-6 0-16,3 7 0 0,3 2 0 0,-3-3 0 0,4-2 0 15,-4-7 0-15,10 3 0 0,-3 6 0 0,4-6-8 16,-1-3 8-16,8 0 0 0,-4-3 0 0,0 3 0 16,0-3 0-16,1-3 0 0,2-4 0 15,-3 7 0-15,0-3 0 0,-3 3 0 16,0-6 0-16,-1 5 0 0,1-5 24 0,-4 3 6 0,3-7 2 0,-3 10 0 15,-3-6-16-15,-1-1-4 0,5 1 0 0,-8 6 0 16,0-7-3-16,0 1-1 0,0-1 0 0,0 7 0 16,-4-3 0-16,4-6-8 0,-4 2 12 0,1 1-4 15,3 6-8-15,-4-7 0 0,1 1 9 0,-1 6-9 16,-3-7 0-16,4 7 0 0,-1-3 0 0,4 6 0 16,-3-3 0-16,3 3 0 0,0 0 0 0,0 0 8 0,0 0 3 0,0 0 1 15,0 0 0-15,0 0 0 0,0 0-12 0,7-7 0 16,-7 7 0-16,14 0 0 0,-4 0 0 0,1 0 0 15,3 0 0-15,-3 7 0 0,3-4 0 0,0-3 0 16,-7 6 0-16,4-3 0 0,-1-3 0 0,-3 10 0 16,0-7 0-16,4-3 0 0,-11 0 0 0,7 6 0 15,0-3 0-15,4 3 0 0,-11-6-12 0,7 4 3 16,3-1 0-16,-3 6 0 0,4-9 9 0,-4 10 16 16,-4-10-4-16,5 12-1 15,-1-6-11-15,-4-3 0 0,-3-3 0 0,4 10 0 0,-1 2 0 0,-3-2 0 16,0-1 0-16,0 4 0 0,-3-4 21 0,3 4-1 15,-7-4 0-15,3 10 0 0,-3-7-6 0,0 4-2 16,0-3 0-16,-4-1 0 0,1 10 0 0,3-9 0 16,-4 6 0-16,0-1 0 0,1-5 0 0,-4 9-1 0,3-10 0 0,-3 7 0 15,0 0-11-15,0 0 10 0,0-3-10 0,-4 5 10 16,8-2-10-16,-5-6 0 0,1 9 0 0,4-7 0 16,-4 1 0-16,3 0 0 0,0 0 0 0,1-7 0 15,3 0-15-15,0 4-5 0,0-4 0 0,3 1-1 31,4-10-146-31,0 0-29 0,0 0-5 0,11-3-2 0</inkml:trace>
  <inkml:trace contextRef="#ctx0" brushRef="#br2" timeOffset="64">23869 13395 1882 0,'0'0'84'0,"-4"6"16"0,-6-3-80 0,3 3-20 16,0 0 0-16,0 4 0 0,-4-4 8 0,1-3-8 15,-1 7 8-15,0 2-8 0,4-2 0 0,-7 2 0 16,4-2 0-16,-1 2 0 0,0 7 0 0,4-6 0 16,-3 2 0-16,3-2 0 0,0-1 0 0,3 1 0 15,1-4 0-15,-1 1 0 0,1 2 16 0,3-6-2 16,0 4 0-16,0-10 0 0,0 0 13 0,0 0 2 15,10 3 1-15,-3 6 0 0,4-5-10 0,-1-4-1 16,1 0-1-16,3 0 0 0,0 0-3 0,0 0-1 16,4 0 0-16,3 0 0 0,0-4-14 0,-3 1 0 15,-4-3 0-15,-3-3 0 0,6-1 0 16,-3 7 0-16,0-6 0 0,-3 5 0 0,3-2 22 0,-3 3 2 16,-4-6 0-16,0-1 0 0,0 1 3 0,0 6 1 0,-4-7 0 0,-3 1 0 15,-3 0 12-15,-1 2 4 0,1-2 0 0,-1-1 0 16,-3 1-32-16,-3 0-12 0,-1-1 8 0,1 1-8 15,3-4 12-15,-1 10-4 0,-6-3 0 0,0-4 0 16,-3 7-8-16,2 0-9 0,1-3 9 0,0-4-13 16,0 10 0-16,0-3 0 0,0 3 0 0,3 0 0 15,4-3-99 1,-3 3-19-16,3-6-4 0,7 6-834 0</inkml:trace>
  <inkml:trace contextRef="#ctx0" brushRef="#br2" timeOffset="65">24888 13379 1209 0,'0'0'108'0,"0"0"-87"16,0 0-21-16,0 0 0 0,4-6 89 0,0 2 14 16,-1-2 2-16,1-3 1 0,-4 6-68 0,3-1-14 0,1-2-2 0,-4 6-1 15,-4-9-8-15,1 9-1 16,3 0-1-16,-4-10 0 0,-10 7 46 16,3-6-26-16,4 9 0 0,-3 0 11 0,-1 0 2 15,-3 0 1-15,3 0 0 0,-3 9 7 0,0-9 2 16,4 3 0-16,-4 4 0 0,-1-4-21 0,5 6-4 0,-4 1-1 15,0-1 0-15,7 0-28 0,-8 1 0 0,5 2 0 0,3 1 0 16,-4-1 0-16,4 7 0 0,0-6 0 0,-3 6-10 16,2-7-1-16,1 7 0 0,-3-6 0 0,3 5 0 15,3-5 11-15,1 6 0 0,-4-7-9 0,3-2 9 16,1-1 0-16,3 0 0 0,0-9 0 0,0 0 0 16,0 0 0-16,0 0 0 15,0 0 0-15,7 4 0 0,-7-4 0 0,10 6 0 0,4-6 8 0,-3-6-8 16,3 6 8-16,0-10-8 0,0 7 0 15,-3-6 8-15,3-1 1 0,0 1 0 0,-3-4 0 0,3 4 0 16,0-4 16-16,0 1 3 0,-3-4 1 0,-1 0 0 0,4-2 6 16,-3-1 1-16,3 3 0 0,-3-3 0 0,-4-9-4 0,0 6 0 15,0 0 0-15,0 0 0 0,0 0-4 0,-4 0-2 16,1-6 0-16,-1 6 0 0,-3 0-7 16,0-3-2-16,0 0 0 0,0 3 0 0,4 0-9 15,-8 0-8-15,4 0 9 0,0 3-9 16,0-2 0-16,0 8 0 0,0-6 0 0,0 7 0 15,4-7-32-15,-1 9 1 0,-3-2 0 0,4 2 0 16,0 1-94-16,-1-4-19 0,1 10-4 0,-1-3-552 16,-3 6-111-16</inkml:trace>
  <inkml:trace contextRef="#ctx0" brushRef="#br2" timeOffset="66">25058 13395 2188 0,'0'0'48'0,"0"0"11"0,0 0 1 0,0 0 1 0,0 0-49 0,0 0-12 0,0 0 0 0,0 0 0 16,0 0 27-16,0 0 2 0,-7 9 1 0,7-9 0 15,0 0-5-15,0 6-1 0,-4 0 0 0,4 4 0 16,0-1-24-16,0 1 0 0,4-1 0 0,-4 4 0 16,3-4 0-16,-3 4 0 0,0-1 0 0,4 4 0 0,-4 0 0 0,0-7 0 15,0 3 0-15,0 4 0 0,0-16-13 0,0 0 1 16,0 0 1-16,0 0 0 16,3 10-189-16,-3-10-37 15,0 0-8-15</inkml:trace>
  <inkml:trace contextRef="#ctx0" brushRef="#br2" timeOffset="67">25192 13068 2746 0,'0'0'60'0,"-7"-3"13"0,0 0 3 0,0-3 1 0,0 6-61 0,7 0-16 0,0 0 0 15,0 0 0 1,0 0-26-16,0 0-8 0,0 0-2 0,0 0 0 15,0 0-203-15,0 0-41 0,0 0-8 0,0 0-1 0</inkml:trace>
  <inkml:trace contextRef="#ctx0" brushRef="#br2" timeOffset="68">25555 13075 1728 0,'0'0'153'0,"0"0"-122"0,0 0-31 0,0 3 0 16,-3 6 71-16,-1 1 8 0,1-7 1 0,-4 6 1 15,0-3-81-15,-1 1-12 0,-2 2-5 0,-1 7-1 16,-6-10 29-16,-1 10 5 0,0-4 2 0,1 1 0 16,-1-4-18-16,-3 4 0 0,3 2 0 0,1-2 0 0,-1-4 20 0,0 4-4 15,4-10 0-15,0 7 0 16,4-1 8-16,-1-3 2 0,4 0 0 0,0-6 0 0,0 7-11 0,7-7-3 16,0 0 0-16,0 0 0 0,0 0-3 0,0 0-1 15,0 0 0-15,0 0 0 16,0 0-8-16,10 3 0 0,-3-3 9 0,1 6-9 0,2-3-10 15,-3 0-6-15,4-3-2 0,-1 7 0 0,4-4 27 0,-3-3 6 16,3 0 1-16,0 6 0 0,0-3-16 0,-3-3 0 16,0 6 8-16,-1 1-8 0,1-7 0 15,-4 9 0-15,3-9 0 0,-3 10 0 0,-3-4 0 0,3 0 0 16,4 4 0-16,-8-1 0 0,-6 3-14 0,3-2-6 0,0 2 0 16,0 4-1-16,-4-3 40 0,-3-1 8 0,0-2 1 0,0 8 1 15,-4-5-7-15,4 9-2 0,-3-13 0 16,-4 13 0-16,3-9-11 0,0 6-9 0,1-10 12 0,3 0-12 15,-4 1 0-15,4-7 0 0,4 6-10 0,3-9 10 32,-7 0-175-32,7 0-27 0,0 0-6 0,0-9 0 0</inkml:trace>
  <inkml:trace contextRef="#ctx0" brushRef="#br2" timeOffset="69">25792 12959 1555 0,'0'0'138'0,"0"0"-110"0,-7 3-28 0,3 3 0 0,0-3 168 15,1 10 28-15,-1-4 5 0,1 10 2 0,-4-6-167 0,3 8-36 16,1-2 0-16,3 3 0 0,-4 0-9 0,1 0 9 16,3 9 0-16,0 1 0 0,0-1 0 0,0 1 0 15,3-4 0-15,1-3 0 0,-4 6 0 0,3-3 0 16,-3-2 0-16,4-5 0 0,-1 8 0 0,-3-7 0 15,0-4 0-15,0-2 0 0,-3 3 0 16,3-6 11-16,0 2-11 0,0-2 10 16,-4-4-29-16,4-6-5 0,0 10-2 0,0-13-636 15,-7 6-127-15</inkml:trace>
  <inkml:trace contextRef="#ctx0" brushRef="#br2" timeOffset="70">25633 13266 2502 0,'0'0'55'0,"0"0"11"0,0 0 2 0,0 0 3 0,0 0-57 0,0 0-14 0,0 0 0 0,0 0 0 15,0 0 0-15,0 0 0 0,0 0-12 0,7-9 12 16,3 9-12-16,1-10 12 0,0 10-12 0,-1-3 12 16,4-3-34-1,0 6 0-15,4-7 0 0,0 1 0 0,-1-3-142 0,1 9-28 16,-4 0-5-16</inkml:trace>
  <inkml:trace contextRef="#ctx0" brushRef="#br2" timeOffset="71">25922 13454 1587 0,'0'0'70'0,"0"3"15"0,4 10-68 0,-1-4-17 0,1-3 0 0,-1 4 0 15,1-4 18-15,-1 4 0 0,-3-10 0 0,0 0 0 0,0 0 6 16,4 6 2-16,-4-6 0 0,0 0 0 0,0 0 17 0,0 0 3 15,0 0 1-15,0 0 0 0,0 0 23 0,0 0 5 16,0 0 1-16,0 0 0 0,-4-16-12 0,4 13-1 16,0-16-1-16,0 10 0 0,0-4-8 0,0-6-2 15,0 4 0-15,0-4 0 0,4-3-15 0,-1 0-3 16,1-6-1-16,-1 6 0 0,4 0-13 0,1-3-4 16,-1 0 0-16,0 3 0 0,-4 0-16 0,8 6 8 0,-1-3-8 15,4 7 0-15,-3-4 0 0,0 7 0 0,3 6-10 16,0-7 10-16,0 7-28 0,0-3 3 0,4 3 0 0,-1-4 0 31,-3 4-22-31,4 3-4 0,-4 0-1 0,4 0 0 16,-4 0-131-16,4 0-26 0,-4 0-6 0,3 3-391 0,-3 4-78 0</inkml:trace>
  <inkml:trace contextRef="#ctx0" brushRef="#br2" timeOffset="72">26412 13225 460 0,'0'0'20'0,"0"0"5"0,0 0-25 0,0 0 0 0,0 0 0 0,0 0 0 16,0 0 257-16,0 0 47 0,0 10 8 0,-3-7 3 15,-1 6-195-15,1-9-40 0,-4 10-7 0,0-4-1 16,0 0-11-16,-4 4-1 0,1-1-1 0,-1 3 0 16,-3-2-11-16,0 2-3 0,0 4 0 0,-4 0 0 15,4-7-14-15,-4 10-3 0,1-6-1 0,-1 2 0 0,7-2 3 16,-3-1 1-16,4 1 0 0,-1-4 0 16,1 4-14-16,6-4-2 0,0-3-1 0,4-6 0 15,0 0-6-15,0 0 0 0,0 0-8 0,0 0 12 0,11 4-12 0,0 2-12 16,-1-6 3-16,4 0 0 0,-3 0 9 0,3-6 0 15,4 6 0-15,-4-10 0 0,0 7 0 0,4-6 0 16,-4-1 0-16,3 1 8 0,1-1-8 0,0 4 0 16,-4-3 0-16,0-4 0 0,0-2 8 15,0 5-8-15,-3-2 8 0,-1-1-8 0,1-6 8 0,-4 10-8 16,0-7 10-16,0 0-10 0,-4 10 11 0,1-3-11 16,0 3 12-16,-4 6-12 0,0 0 19 0,0 0-3 15,0 0-1-15,0 0 0 0,0 0 12 0,0 9 2 16,0 3 1-16,3 7 0 0,1-6-30 0,-4 6-21 0,0-1 3 0,3-2 1 15,1 9 17-15,-1-9 0 0,1 6 0 16,-1-3 0-16,4-7 8 0,-3 7-8 0,3-6 0 16,0 5 0-16,-7-5 0 0,10 6 0 0,1 0 0 0,3-4 0 31,-3 4-70-31,-1-10-20 0,-3 1-4 0,0-7-1 16,-7-3-47-16,8 0-10 0,-1-9-1 0,-4 5-1 0</inkml:trace>
  <inkml:trace contextRef="#ctx0" brushRef="#br2" timeOffset="73">26875 13225 172 0,'0'0'16'0,"0"0"-16"0,0 0 0 0,0 0 0 15,0 0 437-15,0 0 85 0,0 0 17 0,0 0 3 16,7-3-430-16,-7-3-87 0,3-4-17 0,1 7-8 15,-1 0 28-15,1-3 1 0,-4-4 0 0,0 7 0 0,0 0 3 0,0 3 0 16,-4-6 0-16,4 6 0 0,-3 0 11 0,-4 0 2 16,0 0 1-16,-4 6 0 15,0-6-25-15,4 6-5 0,-7 1 0 0,4 2-1 0,-8 4-15 0,4-4 8 16,3 4-8-16,-3-1 0 0,0 7 0 0,4 0 0 16,-1-4 0-16,0 4 0 0,1 3 9 0,6-3-9 15,-3 3 8-15,4 0-8 0,-1-3 12 0,4 3-4 16,-3-3 0-16,3-4 0 0,0 4 12 0,3 0 3 15,1-3 0-15,-1-7 0 0,1 10-23 0,3-7 0 16,0-2 0-16,0-1 0 16,0-6-20-16,4 7-9 0,-1-10-2 0,1 6 0 15,-1-6-13-15,4-6-4 0,-3 6 0 0,0-10 0 16,3 7-45-16,-4-6-10 0,1-1-1 0,-1 1-1 16,1-4-40-16,0 4-8 0,-4-4-2 0,3 1 0 15,-3-4-72-15,4 4-14 0,-1-7-3 0,1-3-177 0</inkml:trace>
  <inkml:trace contextRef="#ctx0" brushRef="#br2" timeOffset="74">27259 12730 1846 0,'0'0'82'0,"0"0"17"0,0 0-79 0,0 0-20 0,0 0 0 0,0 0 0 16,0 0 82-16,0 0 13 0,0 0 2 0,0 9 1 0,0 10-22 0,0-3-4 15,0 9 0-15,-3 0-1 0,3 6-25 0,0-3-5 16,-4 4-1-16,4 2 0 0,0 1-18 15,0 6-4-15,-3-1-1 0,3 4 0 16,0-6-2-16,-4-1-1 0,4 1 0 0,-3-3 0 0,-1 2-14 0,4-9 0 16,-4 4 0-16,4-4 0 0,-3-6 0 0,-1 0 12 15,1 0-1-15,-1-6-1 16,1-1-37-16,-1-5-7 0,4 2-2 0,-3-6 0 16,3-6-147-16,0 0-29 0,0 0-7 0,0 0-422 15,0 0-85-15</inkml:trace>
  <inkml:trace contextRef="#ctx0" brushRef="#br2" timeOffset="75">26977 13141 1382 0,'0'0'123'0,"0"0"-99"0,-7 0-24 15,3-10 0-15,-3 10 241 0,7 0 43 0,0-9 9 0,-3 2 2 16,3-2-176-16,0 3-35 0,3-4-8 0,4 4 0 16,0-3-42-16,0-1-8 0,4-2-2 0,3 2 0 15,0 1-24-15,7 0 0 0,-3-1 0 0,0 7 0 16,-1-6-17-16,1-1 1 0,7 7 0 0,-1-3 0 15,1 6-124 1,-4-3-25-16,0 3-5 0</inkml:trace>
  <inkml:trace contextRef="#ctx0" brushRef="#br2" timeOffset="76">27513 13231 806 0,'0'0'72'16,"0"0"-58"-16,0 0-14 0,-3 7 0 0,-1-1 363 0,4-6 69 15,0 0 15-15,-3 9 2 0,3-9-359 0,0 0-72 16,0 0-18-16,0 0 0 0,0 0 0 0,7 4 0 16,-7-4 0-16,10 6 0 0,4-6 0 0,-3 0 0 15,3-6 0-15,0 6 0 0,4-10 8 0,-4 7-8 16,4-6 12-16,-1-1-12 0,-3 1 22 0,4-4-2 16,0 4-1-16,-4-4 0 0,0 4 7 0,0-1 2 15,-4-2 0-15,-2-1 0 0,2 4 0 0,-6 0 0 16,-1-4 0-16,1 4 0 0,-1-4-28 0,-3 4 0 15,0-1 0-15,0 1 0 0,-3-1 0 0,3 1 0 16,-7 3 0-16,0 0 0 0,-4 2 0 0,4-2 0 16,-4 6 0-16,-3 0 0 0,0 6 0 0,0-2 0 0,0 8 0 0,-4-3 0 15,-3 10-14-15,3 0 5 0,1-3 1 0,3 12 0 16,-4-6 8-16,0 6 14 0,1-3-3 0,3 3-1 16,0-2-22-16,3 2-5 0,0-3-1 0,1-3 0 15,3-3 0-15,-4-1 0 0,8-2 0 0,-1 0 0 31,4-4-31-31,0-2-7 0,4-1 0 0,3-6-1 16,0 7-18-16,3-7-3 0,1-3-1 0,3 6 0 0,0-6 48 0,4 0 10 0,-1 0 1 0,8-6 1 16,3 6-29-16,1-3-7 15,-1-7-1-15</inkml:trace>
  <inkml:trace contextRef="#ctx0" brushRef="#br2" timeOffset="77">28275 13244 2372 0,'0'0'52'0,"0"0"12"0,0 0 1 0,0-6 1 0,-7 3-53 0,4-10-13 16,-4 4 0-16,-1-1 0 0,1-2 0 0,0 2 9 15,0-9-9-15,0 10 8 0,-7 3 0 0,0-10-8 16,-4 13 12-16,1-3-4 0,-4 3-8 0,3-1 0 15,-7 4 0-15,1 4 0 0,-1-1 9 0,4 3 0 16,-4-3 0-16,0 7 0 0,1 2 9 0,-1-3 2 0,4 7 0 0,-4-3 0 16,4-1-5-16,0 7-1 0,3-3 0 0,0 3 0 15,1 3-5-15,6-1-1 0,-3-2 0 16,4 3 0-16,-1-3-8 0,7 0 0 16,-3-3 0-16,7-1 0 0,4 1 0 0,3-7 0 0,0 4 0 15,4-4 0-15,3 1 0 0,0-1 0 16,3-6 8-16,1-3-8 0,3 0 34 0,0-3 5 0,1-3 1 15,-1 3 0-15,3-7-20 0,-2 1-3 0,-1-4-1 16,0 4 0-16,0-4 25 0,0-5 5 0,-3 5 1 0,0-9 0 16,-1 0-21-16,-3 0-4 0,4 0-1 0,-4-6 0 15,0-3 7-15,0-4 2 0,0-3 0 0,-7-2 0 16,0-4-6-16,-3 3-2 0,7-3 0 0,-8 3 0 16,1-3-6-16,-4 4 0 0,3 2-1 0,-3 0 0 15,4 4-15-15,-4-4 8 0,-4 13-8 0,4-3 0 0,4 3 0 16,-1 3 0-16,-3 3-11 0,0-3 11 15,0 3-100-15,4 1-12 0,3-4-2 0,3 0-787 16,-3 0-158-16</inkml:trace>
  <inkml:trace contextRef="#ctx0" brushRef="#br3" timeOffset="78">21241 14467 403 0,'0'0'36'0,"0"0"-36"0,-4 3 0 0,-3-3 0 15,4 6 27-15,-4-6-2 16,0 4 0-16,-1-4 0 0,-2 0-4 0,3 3-1 16,0-3 0-16,0 0 0 0,0 0 54 0,0 0 10 0,0 0 3 0,7 0 0 15,-7 0 28-15,7 0 5 0,0 0 2 0,0 0 0 16,0 0-23-16,0 0-5 0,0 0-1 0,0 0 0 16,0 0-43-16,0 0-9 0,0 0-1 0,0 0-1 15,0 0-23-15,0 0-4 0,10 0 0 0,1 0-1 16,-11 0-11-16,7 6 8 0,-7-6-8 0,10 0 8 15,-3 3 1-15,0-3 0 0,-7 0 0 0,11 6 0 16,-11-6 26-16,0 0 5 0,7 3 0 0,4-3 1 16,-1 0 2-16,-3 0 0 0,-7 0 0 0,7 0 0 15,7 0 4-15,-3 0 1 0,-4 0 0 0,0 0 0 0,4-3-10 16,-1 3-2-16,4 0 0 0,-3 0 0 0,0 0-21 0,3 0-5 16,0 0-1-16,0 0 0 0,-3 3-9 0,-1-3 0 15,4 0 0-15,4 0 0 16,-4 0 0-16,-3 0-11 0,3 0 3 0,0 0 0 15,0 0 8-15,4 0 0 0,-4-3 0 0,0-3 0 0,7 3 0 0,-3-3 8 16,3 3-8-16,-4-1 8 0,5-2 2 0,-1 6 1 16,7 0 0-16,-7-3 0 0,-3-3-3 0,-1 6 0 15,12 0 0-15,-8 0 0 0,0 0 0 0,-3 0 0 16,6 6 0-16,-3-3 0 0,1-3-8 0,-1 0 0 16,-7 6 0-16,3-2 0 0,5-4 8 0,-5 3-8 15,-6-3 0-15,7 6 8 0,-1-6-8 0,-3 3 0 0,0-3 0 16,0 0 0-16,-3 0 0 0,0 0 0 0,-1 0 0 0,4 0 0 15,-7 0 24-15,4 0 4 0,7 0 0 0,-4 0 0 16,-7 0-18-16,3 0-10 0,4 0 12 0,1 0-12 16,-1-3 10-16,0 3-10 0,-7 0 8 0,0 0-8 15,11 0 10-15,-8 0-10 0,-10 0 12 0,0 0-12 16,7 0 9-16,0 0-9 0,-7 0 0 0,0 0 9 16,0 0-1-16,0 0 0 0,0 0 0 0,0 0 0 15,0 0-8-15,0 0 0 0,0 0 9 0,0 0-9 16,0 0 16-16,0 0-2 0,0 0 0 0,0 0 0 15,7-6 5-15,-7 6 1 0,-7 0 0 0,7 0 0 16,7-3-20-16,-7 3-9 0,0 0 1 0,0 0 0 16,-3-4 19-16,3 4 4 0,0 0 1 0,-7-6 0 15,-4 6-16-15,11 0 0 0,0 0 0 0,0 0-10 16,-14-3 10-16,7-3 9 0,7 6-1 0,0 0-8 16,-7-3 12-16,3-4-4 0,1 4 0 0,3 3-8 0,0-9 20 0,0 6-4 15,-7-4 0-15,3 4 0 0,4 3-16 0,0-9 0 16,-3 6 0-16,-1-4 0 0,4 7 0 0,-3-3 0 15,3-3 0-15,-4 3 0 0,-3 0 0 0,7 3 0 16,0 0 0-16,0 0 0 0,-3-7 0 0,3 7 0 16,0 0-8-16,0 0 8 0,-4-9 0 0,4 9 0 15,-7-3 0-15,7 3 0 0,0 0 0 0,-7-6 0 16,0 6 0-16,-4-4 0 0,4 4 0 0,0-3 0 16,-3-3 0-16,-1 6 0 0,-3 0 12 0,7-3-12 15,0-3 12-15,-4 6-12 0,1-3 8 0,3-4-8 0,7 7 0 0,0 0 0 16,-7-3 8-16,3-6-8 0,0 6 0 15,4 3 0-15,8-7 0 0,-5 4 0 0,-3 3 0 0,11-9 0 16,-1 9 0-16,1-3-9 0,-4-4 9 0,3 7-12 16,5 0 12-16,-1 0 0 0,-4 0 0 15,1 7 0-15,-4-4 0 0,3 3-12 0,5-3 4 0,-8 0 0 16,-7-3 8-16,10 7-8 0,8-4 8 0,-8 3-8 16,-10-6 8-16,8 3 0 0,6 0 0 0,-4 4 0 15,8-4 0-15,-11 6 0 0,0 0-10 0,4-5 10 16,6 5-8-16,-3 0 8 0,-3 1 0 0,-4-7 0 15,7 6 0-15,-3 1-8 0,-1 2 8 0,-3-2 0 16,0-1 0-16,0 4 0 0,4-4-8 0,-4 1 8 16,-3 2 0-16,-1-3 0 0,1 1 0 0,-1 2 0 15,-3-2 0-15,0 2 0 0,-3-2 0 0,3 2 0 0,-4-2 0 16,-3 9 0-16,-4-7 8 0,1-3-8 0,3 4 16 16,-7 3-4-16,-4-4 0 0,-3 1 0 0,3-4-2 0,-3 1-1 15,3 2 0-15,-3-2 0 0,0-1-9 0,7-6 8 16,3 7-8-16,1-1 8 0,-8-6-8 0,11 3 0 15,7-6 0-15,0 0 0 16,0 0-33-16,0 0-3 0,-7 3 0 0,7-3 0 16,0 0-104-16,0 0-22 0,0 0-4 0,0 0-614 15,11-9-124-15</inkml:trace>
  <inkml:trace contextRef="#ctx0" brushRef="#br3" timeOffset="79">22991 14213 403 0,'0'0'17'0,"0"0"5"0,0 0-22 0,0 0 0 16,-8 3 0-16,1 0 0 0,4 4 381 0,-1-4 72 0,1 3 15 0,-1-3 2 15,1 6-382-15,3 1-77 0,3-7-11 0,4 3-11 16,-7-3 11-16,4 7 0 16,3-7 0-16,4 6 0 0,-8 1 0 0,4-1 11 15,0-6-3-15,0 7 0 0,4-1 8 0,-4 4 2 16,-4-4 0-16,1 4 0 0,3-4 15 0,-3 10 3 0,-1-7 1 0,-3-2 0 16,4 9 13-16,-1-7 2 0,1 7 1 0,-1-3 0 15,-3 2-36-15,0 1-7 0,0 0-2 0,0-3 0 16,0 3-8-16,0-1 8 0,0-2-8 0,4 3 8 15,-4-7-8-15,3 7 8 0,-3-6-8 0,4-4 8 16,-1 4 9-16,1-4 2 0,-1 4 0 0,-3-7 0 16,4-3-3-16,-4-3 0 0,3 10 0 0,-3-10 0 15,0 0 0-15,0 0 0 0,4 9 0 0,-4-9 0 16,0 3 0-16,0-3-1 0,0 9 0 0,0-9 0 0,0 0-4 0,0 0-1 16,0 10 0-16,0-10 0 0,0 0-10 15,0 0 0-15,0 0 0 0,0 0-11 16,0 0 11-16,0 0 8 0,0 0-8 0,0 0 11 0,0 0-11 0,7-3 12 15,0-4-12-15,-3 4 12 16,3-3 12-16,-4 3 4 0,1-6 0 0,-1-1 0 0,4 1-28 0,0 2 0 16,-3-8 0-16,3 5 0 0,0-2 0 0,0-1 0 15,-3-6 12-15,3 10-4 0,0-4-8 0,0-5 8 16,-4 5-8-16,1 4 8 0,3-4-8 0,0 1 0 16,0-1 0-16,0-3 0 0,-4 7 0 0,8 3 0 15,-4-4 0-15,7 1 0 0,-3 0 0 0,3-1 0 16,0 1 0-16,-3 6 0 0,3-7 0 0,-4 7 0 0,4-3 0 15,-3 6 0-15,0 0-11 16,-1 0 3-16,1 0 0 0,-11 0 0 0,7 0 8 0,3 9-13 0,-3 1 5 0,1-1 8 16,-1 4-13-16,-4-4 5 0,8 3 8 0,-4 1-13 15,-4-4 13-15,1 10-11 0,3-6 11 0,-4 6-10 16,-3-7 10-16,4 7 0 0,-4-7 0 0,0 1 0 16,0 3 0-16,0-4 0 0,-4 1 0 0,1-1 0 15,-4-2 0-15,3-1 0 0,-3 4 0 0,0-4 0 16,-3 7 17-16,-1-10 3 0,0 3 0 0,1-2 0 15,-4-4-20-15,0 6-16 0,-1-6 4 0,-2-3 0 16,-1 10 12-16,4-10 16 0,-4 6-3 0,4-3-1 16,-3-3-12-16,6-3 0 0,-7-3 0 0,8 6 0 15,-1 0 0-15,1-10 0 0,-1 7 0 0,4-6 0 16,-3 6-13-16,-1-7-6 0,4 4-1 0,0 3 0 16,0-6-16-16,0-1-3 0,3 10-1 0,-3-3 0 15,7 3-32-15,-3-6-6 0,-4 3-2 0,3-1 0 16,4 4-124-16,0 0-26 0,-7-6-5 0,7 6-1 0</inkml:trace>
  <inkml:trace contextRef="#ctx0" brushRef="#br3" timeOffset="80">23647 14175 2257 0,'0'0'100'0,"0"-9"20"0,0-4-96 0,0 10-24 0,0-3 0 0,0 6 0 16,0-9-9-16,0 9-7 0,0 0-2 0,0 0 0 15,0 0 6-15,0 0 2 0,0 0 0 0,0 0 0 16,0 0 2-16,0 0 0 0,0 0 0 0,0 0 0 15,0 9 8-15,3 0 0 0,-3 1 0 0,4 2 0 16,-4 7 8-16,3 0 3 0,-3-3 1 0,7 2 0 16,-7 4 16-16,4 10 3 0,3-10 1 0,-4 9 0 15,1-9 2-15,3 9 1 0,-3-2 0 0,3-4 0 16,-4 3-5-16,1-3-1 0,3 0 0 0,-4 0 0 16,1-3-20-16,-1 0-9 0,1 0 8 0,-1-3-8 15,-3 3 0-15,4-3 0 0,-4-7 0 0,3 7 0 16,-3-6 12-16,0-1-4 0,4-3 0 0,-4 1 0 15,0-1 4-15,0-9 0 0,0 0 0 0,0 0 0 0,0 0 16 0,0 0 3 16,0 0 1-16,0 0 0 0,0 0-18 0,7-9-3 16,-3-4-1-16,-1 1 0 0,4-4 0 0,0 0 0 15,0-2 0-15,0-1 0 0,-3-3-10 0,6 3 0 16,-3 6 0-16,4-5 0 0,-4 5 0 0,4 1-14 16,-1-1 3-16,-3-3 1 0,0 10 10 0,0-3 0 15,4 2-9-15,-4-2 9 0,0 6 0 0,0 0-9 16,4-4 9-16,-4 7 0 0,7 0 0 0,-3-3 0 15,-1-3 0-15,4 6 0 16,4 6-19-16,-4-6-9 0,0 3-3 16,4-3 0-16,-4 7 1 0,0-1 0 0,0-6 0 0,0 9 0 0,0 1 6 0,0-1 2 0,-3-6 0 0,0 13 0 15,-1-10 1-15,-6 10 0 0,3-3 0 0,-4-4 0 16,1 3 30-16,-4-2 7 0,0-1 0 0,-4 4 1 16,4-4 3-16,-3 1 0 0,-1-1 0 0,-3 4 0 15,0-4 0-15,4 0 1 16,-8-2 0-16,0 2 0 0,4 1-11 0,-3-1-2 0,-1-6-8 15,-6 3 12-15,2-3-12 0,-2-3 0 0,-1 7 0 16,0-4 0-16,-3-3 25 0,4 0 6 0,-1 0 1 0,-3-3 0 16,-4-4-20-16,8 4-3 0,-5-3-1 0,5 0 0 15,-1 0-8-15,0-4 0 0,1 1 0 0,6-4-11 16,1 4-13 0,3-1-4-16,0 7 0 0,-1-6 0 0,5-4-189 0,-1 4-39 0</inkml:trace>
  <inkml:trace contextRef="#ctx0" brushRef="#br3" timeOffset="81">24532 14439 288 0,'0'0'25'0,"0"0"-25"0,0 0 0 0,0 0 0 15,0 0 299-15,0 0 54 0,0 0 11 0,0 0 3 16,0 0-304-16,0 0-63 0,7 6-8 0,0-3-4 16,-7 10 12-16,4-4 12 0,-1 1-3 0,1 2 0 15,3-3 21-15,-4 4 4 0,1 6 1 0,-4 0 0 16,4-4 3-16,-4 4 1 0,3 3 0 0,-3 0 0 15,0 6 12-15,-3-6 2 0,-1 13 1 0,4-7 0 0,-4 3-24 0,4 1-5 16,-3 2-1-16,-4-3 0 0,0-2 12 16,3-4 3-16,-3 3 0 0,4-3 0 0,-4-6 12 15,0 3 2-15,3-10 1 0,-3 7 0 0,3-6-6 16,1-4 0-16,-1 1-1 0,1-1 0 0,3-9-19 16,0 0-4-16,0 0-1 0,0 0 0 0,0 0-7 0,0 0 0 15,0-3-1-15,0-3 0 0,0-4-6 0,0-2-1 16,0-7 0-16,3-3 0 0,-3 0-8 0,0 3 0 15,-3-6 0-15,3-3 8 0,0-4-8 0,-4 1 0 16,4 0 0-16,0-4 8 0,4 1-8 0,-4-4 8 16,3 7-8-16,1-4 8 0,-1 1-8 15,5-4 0-15,-1 7 0 0,3-1 0 0,1 7-8 0,3-3 8 0,0 6 0 16,0 3 0-16,0-3-9 0,4 7 9 0,-4-1-12 0,4 3 12 16,-4 1-12-16,0 3 4 0,0-1 8 0,0 1-13 15,0-1-1-15,0 10 0 0,0 0 0 16,0-3 0-16,-3 6 14 0,0-3 0 0,-4 7-10 0,0-4 10 15,0 6-18-15,-4 1 1 0,1 2 0 16,-4 1 0-16,3 2 5 0,1 1 0 0,-4 3 1 0,0 3 0 16,-4-3 11-16,4-1-10 0,0-2 10 0,-3 6-10 15,3-3 10-15,-4-7 0 0,1 7 0 0,-1-6 0 16,1 2 0-16,3 1 0 0,-4-7 0 0,-3 4 8 16,4-4-8-16,-4 1 0 0,3 2 0 0,-3-5 8 15,0-4-8-15,0 6 0 0,-4-6-8 0,1 4 8 0,-1-7-15 16,1 0 3-16,-1 0 0 0,-3-7 0 15,3 4-34-15,-3-6-6 0,4-1-2 0,3 4-672 16,-4-3-134-16</inkml:trace>
  <inkml:trace contextRef="#ctx0" brushRef="#br3" timeOffset="82">24984 14028 1904 0,'0'0'42'0,"0"0"9"0,0 0 1 0,0 0 1 0,0 0-42 0,0 0-11 0,0 0 0 0,0 0 0 15,3 6 0-15,1 4 0 0,6-4 0 0,-3 3 8 16,-7-9 20-16,4 10 3 0,-1 2 1 0,5-2 0 15,-1 2 6-15,0 7 2 0,-4 0 0 0,1 3 0 16,-1 0-11-16,1 6-1 0,-4 3-1 0,0 4 0 0,-4-4-10 0,4 1-1 16,-7-1-1-16,7-6 0 0,-3 6 2 15,3-2 1-15,0-4 0 0,-4-7 0 0,4 4 14 0,-3 0 2 16,-1-3 1-16,4 3 0 0,-3-9-7 0,3 2 0 16,0-2-1-16,3-1 0 0,-3-2-3 0,0-1 0 15,0-9 0-15,0 0 0 0,0 0-8 0,0 0-3 16,0 0 0-16,0 0 0 0,0 0-1 0,0 0 0 15,0 0 0-15,-3-9 0 0,3-1-2 0,0-2-1 16,0-1 0-16,3-2 0 0,-3-1-9 16,-3-3 12-16,3 0-12 0,0 7 12 0,3-7-12 0,4 6 0 0,0 1 0 15,0-1 0-15,-3 4 0 0,3 3-11 0,-4-4 3 16,4 7 0-16,0 3-1 0,1-3 0 0,2-3 0 0,-3 6 0 16,4 0 9-16,-4 0 0 0,7 0 0 0,-4 0 0 15,5 0 0-15,-1 0 0 0,0 0 0 0,0 6 0 16,0-3 0-16,-3 7 0 15,-1-7 0-15,1 6 0 0,-1 4 0 0,-3-4 0 16,4 7 0-16,-7-4 8 0,3 1-8 0,-4 6 8 0,1-4-8 0,-4 4 8 16,3-6-8-16,-3 2 0 0,0-2 0 0,0-1 0 15,0 4 0-15,0-10 0 0,0 4-8 0,0-10 8 32,4 9-47-32,-4-9-4 0,3 10-1 0,-3-10 0 0,0 0-108 0,11 0-21 0,-4-7-5 0</inkml:trace>
  <inkml:trace contextRef="#ctx0" brushRef="#br3" timeOffset="83">25569 14492 2700 0,'0'0'60'0,"0"0"12"0,-10 0 2 0,-4 0 1 0,3 6-60 0,0-3-15 0,1-3 0 0,-1 7 0 15,-3-1-38-15,4 0-10 0,3-3-3 0,-4 7 0 16,4 2-11-16,0-2-2 0,0-1-1 0,0 4 0 16,3 6 13-16,1-7 4 0,-4 10 0 0,7-6 0 0,-4-1 29 0,4 4 7 15,-3-6 0-15,3 2 1 0,0-2 21 0,0 0 4 0,0-7 1 0,0-6 0 16,7 6 24-16,-4 3 5 0,4-9 0 0,0 10 1 16,4-10-17-16,-1 6-3 0,1-12-1 0,3 6 0 15,4 0 0-15,-4-3-1 0,4-4 0 0,-1-2 0 16,1-3-11-16,3 2-3 0,-3-2 0 0,-1 2 0 15,1-9 1-15,0 7 0 0,-8-1 0 0,4-6 0 16,0 7 7-16,-3-7 2 0,0 3 0 0,-1-2 0 16,-3-1 13-16,0 6 2 15,-3-6 1-15,-1 7 0 0,1-1-22 0,-4-2-4 0,0 2-1 16,-4 4 0-16,1-1 0 0,-1 7 0 0,1-6 0 16,-4-1 0-16,3 7-8 0,-3-6 0 0,-4 6 0 0,4-4 0 15,0 4 0-15,-3-3 0 0,-1 6-12 0,1-3 12 31,-1 3-56-31,4-3-3 0,-4-4-1 0,1 7 0 16,-1 0-96-16,4 0-19 0,0 10-4 0,7-10-769 0</inkml:trace>
  <inkml:trace contextRef="#ctx0" brushRef="#br3" timeOffset="84">25806 14514 1324 0,'0'0'118'0,"0"0"-94"15,0 0-24-15,0 0 0 0,0 9 240 0,0 1 43 16,0 2 9-16,3-2 1 0,1-1-245 0,-1 4-48 16,1 2-11-16,3-2-1 0,-4-4-8 0,1 1-2 15,-1-4 0-15,1 10 0 0,-4-7 1 0,4-3 0 16,-4 4 0-16,0-1 0 0,3 4 32 0,-3-7 6 16,0-6 2-16,0 3 0 0,0-3 5 0,0 0 2 15,0 0 0-15,0 0 0 16,0 0 37-16,0 0 7 0,0 0 2 0,0 0 0 0,0 0-13 0,4-9-3 15,-1 6 0-15,-3-7 0 0,4 1-35 0,-1-4-7 0,1 4-2 0,-1-4 0 16,1-6-12-16,-1 7 0 0,1-7 0 0,-1 7-10 31,1-7 10-31,-1 6 0 0,4-6 0 0,-3-3 0 0,-1 10 0 16,5-1 0-16,-5-2 0 0,8 2 0 0,-4 1 0 0,3 2 0 0,-3 1 0 0,4-1 0 16,0 1 0-16,-1 6 0 0,-3-7 0 0,4 10 0 15,-1 0 0-15,4-3 0 0,1 6 0 0,-1-3 0 16,0 7 0-16,-4-4 0 0,1 0 0 0,0 6-8 15,-1 1 8-15,-3 2 0 0,0-2 0 0,-3-1 0 16,3 4 0-16,0 2 0 0,-4-2 0 0,1-1 8 0,-1 1 1 16,1 3 1-16,-1-4 0 0,1 1 0 0,-4-4-10 0,4 4 0 15,-1 2 0-15,-3-2 0 16,4-1 0-16,-1 1-19 0,1-4 3 0,3 7 1 16,-7-10 5-16,3 4 1 0,1-1 0 0,-4-9 0 15,3 3-41-15,-3-3-8 0,0 0-2 0,0 0 0 16,7 0-95-16,4-3-19 0,-4 3-4 0</inkml:trace>
  <inkml:trace contextRef="#ctx0" brushRef="#br3" timeOffset="85">26335 14577 1875 0,'0'0'83'0,"0"0"17"0,0 0-80 0,0 0-20 15,0 0 0-15,0 0 0 0,0 0 64 0,0 0 8 16,0 0 1-16,7 0 1 0,4-3-25 0,-1-4-5 16,1 4 0-16,3 3-1 0,0-9-29 0,0 6-6 15,0-4 0-15,4 1-8 0,-1 0 10 0,-2-4-10 16,-5 1 8-16,4 6-8 0,0-7 9 0,-3 1-9 16,3 6 10-16,-7-6-10 0,0-1 28 0,0 1 0 15,0 6 0-15,0-7 0 0,-7 1-6 0,0-1-2 16,4 7 0-16,-4-6 0 0,0-1-8 0,-7 1-3 15,3 3 0-15,-3-1 0 0,0-2-9 0,0 6 0 16,-7-3 0-16,0 2 0 0,3 4-12 0,-3 0 12 0,-3 0-10 0,2 4 10 16,1 2 0-16,-3-3 0 0,3 3 0 0,-4-3 0 15,4 10 0-15,0-4 0 0,0 10 0 0,-1-6 0 16,1 6 0-16,-3-1 0 0,-1-2 13 0,4 6-4 16,-4-3-1-16,4 3-8 0,4 0 12 0,-1 6-4 15,4-6-8-15,3 0 0 0,1 0 9 0,3 0-9 16,3-3 32-16,1-1 1 0,0-2 1 0,6 3 0 15,1-7-34-15,3-2 0 0,3 2 0 0,5-2 0 16,2-1-29-16,8 1-13 0,7-14-2 0,7-2-735 16,3 6-146-16</inkml:trace>
  <inkml:trace contextRef="#ctx0" brushRef="#br3" timeOffset="86">27298 14461 403 0,'0'0'17'0,"0"0"5"0,0 0-22 0,0 0 0 16,0 0 0-16,0 0 0 0,0 0 186 0,0 0 33 16,0 0 6-16,7-3 2 0,0-4-106 0,-7 7-21 15,4-3-4-15,-4 3 0 16,0 0-17-16,7-3-3 0,-7 3-1 0,0 0 0 0,3-6-5 0,-3 6-1 16,0 0 0-16,0 0 0 0,0 0-10 0,4-10-3 15,-4 10 0-15,3-6 0 0,-3 6-20 0,0-6-4 16,0-4 0-16,0 10-1 0,4-9 5 0,-4-4 0 15,0 4 1-15,0 6 0 0,0-7-5 0,3 1-2 0,-3 0 0 0,4-4 0 16,-4 4-3-16,3-1-1 16,1 4 0-16,-4-3 0 0,0 2-7 0,0-2-2 15,0-4 0-15,0 10 0 0,0 3-17 0,0 0 10 0,0 0-10 0,0 0 8 16,0 0-8-16,0 0 0 0,0 0 0 0,0 0 0 16,-7 0 0-16,0 0 0 0,0 3 0 0,-4 4 0 15,1-1 0-15,-1 3 0 0,-3 7 0 16,3-3 0-16,1-1 0 0,-1 10 0 0,-3-3 0 15,3-7 0-15,1 10 8 0,-1-3 0 0,4 3 0 0,-3-9 0 16,3 9 0-16,3-4 0 0,-3 1 0 16,3 3 0-16,-3-3-8 0,4-3 8 0,-1 6-8 0,1-4 8 15,-1 1-8-15,1 0 0 0,-1-3 0 0,8-4 0 16,-1 7 18-16,1-6 2 0,-1-4 0 0,4 1 0 16,-3-1-20-16,6-6-16 0,-2 6 4 0,2-9 0 15,4 7-16-15,-3-7-4 16,3 0 0-16,4-7 0 0,-1 4-89 0,1-3-19 0,-1-6-3 0,1 2-1 15,0 7-118-15,-1-6-24 0,19-13-5 0,-15 3-1 0</inkml:trace>
  <inkml:trace contextRef="#ctx0" brushRef="#br3" timeOffset="87">27728 14467 633 0,'0'0'28'0,"0"0"6"0,0-6-34 0,0 3 0 0,0-7 0 16,0 10 0-16,-3-9 169 0,3 9 27 0,0-10 6 15,0 10 1-15,0-6-99 0,-4 0-19 16,1 3-4-16,3 3-1 0,0-7 24 0,-7 7 5 16,3 0 1-16,-3 0 0 0,0 0-16 0,4 0-3 0,-5 7-1 0,-2-4 0 15,-4 6-28-15,0-6-6 0,7 7 0 0,-4-1-1 16,-3 4-34-16,3 2-6 0,1-2-2 0,-1-1 0 15,1 1-13-15,3 6 0 0,-4-7 0 0,4 7 0 16,3-6 12-16,1 6-4 0,-4-7-8 0,3 4 12 16,1-4-12-16,3 1 0 0,0-1 0 0,0 4 0 15,0-10 0-15,7 4 0 0,-4-1 0 0,1 4 0 16,-1-7 0-16,4-3 8 0,4 3-8 0,-4-2 0 16,4-4 0-16,-1-4 0 0,4 4 0 0,4-6 0 0,-4 6-12 15,4-9 12-15,-1 6-12 0,-3-7 12 0,4 1 0 0,-4-4 0 16,0 4 0-16,0-1 0 15,-3-2-11-15,0 2 11 0,-4 1-10 0,0-4 10 16,0 1 0-16,-4 3 15 0,1-4-2 0,-1-3 0 0,-3 4 2 0,0 2 0 16,0-5 0-16,-3-1 0 0,-1 3 7 0,4-5 2 15,-3 5 0-15,-4-6 0 0,3 7-7 0,1-1-1 16,-4 1 0-16,3-4 0 0,-3 10-16 16,4-4 0-16,-1 4 0 0,0-3 0 0,-3 9-9 0,7 0 1 15,-7-4 0-15,4 1 0 16,3 3-16-16,-4-6-4 0,1 6 0 0,3 0 0 15,0 0-22-15,0 0-5 0,-7 0-1 0,3 6 0 16,4-6-108-16,-3 7-23 0,3-7-4 0,0 0-437 0,0 0-87 0</inkml:trace>
  <inkml:trace contextRef="#ctx0" brushRef="#br3" timeOffset="88">28173 14376 1490 0,'0'0'66'0,"0"0"14"0,0 0-64 0,0 0-16 15,0 0 0-15,0 0 0 0,0 0 48 0,0 0 6 16,0 0 2-16,0 0 0 16,0-9 30-16,0 9 6 0,0 0 2 0,0 0 0 0,0 0 2 0,0-4 1 15,0-5 0-15,0 9 0 0,-7 0-36 0,3 0-7 16,-3 0-2-16,0 0 0 0,0 0-8 0,-3 9-3 15,2-5 0-15,-2 5 0 0,-4 0-27 0,3 4-6 16,1-4 0-16,-1 10-8 0,0-6 0 0,-3 6 0 16,4-1-10-16,-1-2 10 0,1 6 0 0,-1-3 0 0,4 0 0 0,-4-4 0 15,4 4 0-15,4 3 0 0,-4 0 0 0,0-3 0 16,3-7 0-16,1 7 0 0,-1-6 0 0,1 6 0 16,3-10 0-16,0 4 0 0,0-13 0 0,0 0 0 15,0 0 0-15,0 0 8 0,0 0 0 0,10 0 0 16,4 0-8-16,0 0 0 0,0-4 0 0,4-5 0 15,0 0 0-15,3-1 0 0,0-2 0 0,-3 2-11 16,3-9 11-16,0 7 0 0,-3-1 8 16,-1 1-8-16,-3-4 0 0,1 4 0 0,-1-7 0 15,-4 6 0-15,-3 1 0 0,0-1 0 0,0-3 0 0,-3 7-8 16,-4-4 18-16,3 1 4 0,-3 3 1 0,0-4 0 16,-3 4 8-16,-1-1 1 0,1-2 1 0,-4 2 0 15,3 1-9-15,-3-1-3 0,4 1 0 0,-4-4 0 16,0 4-3-16,-4 6-1 0,0-3 0 0,4-1 0 15,0 1-9-15,-3 6 0 0,3 0 0 0,0-3 8 16,0 3-8-16,0 0 0 0,7 0 9 0,0 0-9 16,-8 3-25-16,8-3-10 0,-7 0-1 15,7 0-1-15,0 0-92 0,0 0-19 0,0 0-3 0,0 0-599 16,4 9-120-16</inkml:trace>
  <inkml:trace contextRef="#ctx0" brushRef="#br3" timeOffset="89">28289 14715 1720 0,'0'0'76'0,"0"0"16"0,0 0-73 0,0 0-19 0,0 6 0 0,0-6 0 16,7 3 40-16,-7-3 4 0,0 0 0 0,0 0 1 15,0 0 65-15,0 0 13 0,0 0 2 0,0 0 1 16,0 0-42-16,0 0-8 0,0 0-1 0,0 0-1 16,0 0-14-16,0-9-4 0,0 2 0 0,-3-2 0 15,3 0-6-15,0-10-2 0,0 9 0 0,0-2 0 16,0-7-25-16,0 3-6 0,3 1-1 0,1-7 0 16,-1 6 0-16,4-6-1 0,-3 3 0 0,-1 0 0 15,5-2 6-15,-1-1 2 0,0 3 0 0,0-3 0 16,0 3-23-16,0 6 0 0,0-5 0 0,0 5 0 15,4-6-11-15,-4 7-6 0,0 2-2 0,0 7 0 0,0-6-1 0,3-1-1 16,-6 7 0-16,3-3 0 16,-7 6-33-16,10 0-6 0,-6 0-2 15,3 0 0-15,0 6-150 0,0-3-31 0,0 7-5 16</inkml:trace>
  <inkml:trace contextRef="#ctx0" brushRef="#br3" timeOffset="90">28857 14423 230 0,'0'0'20'0,"0"0"-20"0,0 0 0 0,0 0 0 16,-3-6 414-16,3 6 78 0,0 0 16 0,0 0 4 16,0-10-408-16,0 10-82 0,0-3-22 0,0 3 8 15,0 0 22-15,-7-6 5 0,0 3 1 0,0-7 0 16,3 10 7-16,-3-3 1 0,-4 3 1 0,1-6 0 15,-4 6-21-15,3 6-5 0,4-3-1 0,-4-3 0 16,-3 0 13-16,4 10 2 0,-4-7 1 0,0 6 0 16,-1 1-4-16,1 2-1 0,0-2 0 0,4-1 0 15,-4 4-15-15,-1 6-3 0,5-7-1 0,-1 7 0 16,1-7-10-16,3 7 0 0,0-6 0 0,-4 9 0 16,4-3 15-16,0-1-3 0,3-2 0 0,1 3 0 15,-4 3-12-15,7-10-12 0,-4 7 3 0,4-6 0 16,0-4 9-16,4 1 12 0,-4-10-2 0,3 12-1 15,4-3-9-15,-7-9 8 0,11 0-8 0,-1 0 8 0,1 0 9 16,7-9 2-16,-4 6 0 0,0-6 0 0,0-1 9 16,4-2 3-16,-1-1 0 0,1-6 0 0,-4 0-14 0,4 7-2 15,-4-10-1-15,0 3 0 0,-7-3 1 0,4-3 0 16,-1-3 0-16,4 6 0 16,-7-6 4-16,0-4 1 0,4 7 0 0,-4-9 0 15,0 2-1-15,-3-5 0 0,-1 5 0 0,1 7 0 0,-1-3-2 16,1-3 0-16,-8-1 0 0,4 1 0 0,-3 6-5 0,3-3 0 15,-4 3-1-15,1-4 0 0,-1 7-11 0,1 0 8 16,-1-6-8-16,0 13 8 0,-3-4-8 0,4 0 0 16,-1 6 0-16,-3 4 0 15,0-4-28-15,4 4 0 0,-4 0-1 0,7 5 0 16,-4-2-100-16,4 6-20 0,-3-3-4 0,3 3-699 0,0 0-140 0</inkml:trace>
  <inkml:trace contextRef="#ctx0" brushRef="#br3" timeOffset="91">29827 13815 115 0,'0'0'0'0,"0"0"10"0,0 0-10 0,0 0 0 16,0 0 0-16,0 0 0 0,0 0 282 0,0 0 54 15,0 0 12-15,0 0 1 0,0 0-204 0,0 0-41 16,0 0-8-16,0 0-1 0,-7 0 8 0,0 0 1 15,0 0 1-15,4 0 0 0,-8 0-32 0,4 0-6 16,7 0-2-16,-7 0 0 0,-4 0-21 0,1-3-4 0,-1 3 0 0,1-7-1 16,-4 7-20-16,3 0-4 0,-3 0-1 15,3 0 0-15,-3-3-14 0,0 3 9 0,0 0-9 0,3 0 8 16,1 0-8-16,-4 3 0 16,0-3 0-16,3 0 0 0,-3 0 0 0,0 7 0 0,0-7 0 0,3 0 0 15,-3 3 0-15,3-3 0 0,1 3 0 0,3-3 0 16,0 6 8-16,-4-3 0 0,8-3 0 0,-5 7 0 15,5-4-8-15,3-3 0 0,0 0 0 0,0 0 0 16,0 9 0-16,0-9 0 0,0 3-8 0,3 7 8 16,1-1 0-16,-4 4 0 0,0-13 0 0,4 9 0 15,-1 0 0-15,1 4 0 0,-4-4 0 0,3 1 0 16,-3 2 0-16,4-2 0 0,-4 2 0 16,0 7 8-16,-4-6 0 0,4 5 0 0,0-5 0 0,-3 9 0 15,-1 3-8-15,4 0 0 0,0-3 0 0,-3 9 0 16,3-9 0-16,0 10 0 0,-4-1-9 0,4 0 9 0,-4 1 0 0,1-1 0 15,-1 0 0-15,4-2 0 0,-3 2 8 16,-1-6-8-16,1-3 0 0,-4 0 0 0,3 0 8 0,1-3-8 16,3 3 0-16,-7 0 9 0,3-3-9 0,1-7 0 15,-1 7 0-15,-3-7 0 16,0 7 18-16,3-6 2 0,-3 6 0 0,4-7 0 0,-4 1-5 0,3-4-1 16,-3 10 0-16,4-7 0 0,-1-2 3 0,4-1 1 15,-3-6 0-15,3 7 0 0,3-1-8 0,1 1-2 16,-4-10 0-16,7 3 0 0,0 3-8 0,-7-6 0 15,0 0 0-15,7 3-11 0,-4 3 11 0,8-2 0 16,-4-1 0-16,0 3 0 0,0-6 0 0,4 3 11 0,-4-3-3 16,3 0 0-16,1 0-8 0,-4 0 0 0,0 0 0 0,4 0 0 15,-1-3 0-15,-3 3 0 0,0 0 9 0,4-6-9 16,-4 6 0-16,0-3-15 0,-7 3 3 0,11-4 0 31,-4 4-25-31,0-6-5 0,0 6-1 0,0-3 0 16,-4-3-125-16,8 3-24 0,-11 3-6 0,3-10-779 0</inkml:trace>
  <inkml:trace contextRef="#ctx0" brushRef="#br3" timeOffset="92">29912 14282 1609 0,'0'0'71'0,"0"0"15"0,0 0-69 0,0 0-17 0,0 0 0 15,0 0 0-15,0 0 74 0,0 0 11 0,0 0 3 0,0 0 0 16,0 0 3-16,0 0 1 0,0 0 0 0,0 0 0 16,0 0-16-16,0 0-4 0,0 0 0 0,0 0 0 15,0 0-45-15,-3 9-10 16,-1 1-1-16,0 2-1 0,1-2-5 0,3-1-1 0,-4 4 0 0,1-4 0 16,-4 4 19-16,3 5 3 0,4-5 1 0,-3-4 0 15,3 10-20-15,-4-6-3 0,-3-1-1 0,4 7 0 16,3-6 4-16,-4-4 0 0,1 10 0 0,-1-7 0 15,4-2-12-15,0 2 0 0,0 4 0 0,0-10 0 16,0-6 0-16,0 0 0 0,4 10 0 0,-1-1 12 16,-3-9-12-16,0 0 10 0,4 13-10 0,-4-13 10 15,0 0-2-15,0 0 0 0,0 0 0 0,7 0 0 16,0 0 7-16,3 0 1 0,-3 0 0 0,0-3 0 16,4 3-7-16,0-10-1 0,-4 10 0 0,3-9 0 0,-3 6 0 0,4-7 0 15,-1 7 0-15,-2-3 0 16,-1-4-8-16,3 7 0 0,-3-6-12 0,4 9 12 0,-4-10 0 0,3 10 0 15,-6-9 0-15,-4 9 0 0,7-3 0 0,0 0 0 16,-3-4 0-16,3 4 8 0,-4-3 7 0,1 3 1 16,-4 3 0-16,3-9 0 0,4-1-6 0,-3 1-1 15,-1 6 0-15,1-7 0 0,-1 1-9 16,1-1 0-16,-1-2 0 0,1 2 8 16,0 1-8-16,-1-4 0 0,-3 4 0 0,4 0 0 0,-1-4 0 15,-3 4 0-15,4 6 0 0,-4 3 0 0,0-10 0 0,0 10 0 16,3-9 0-16,-3 9 0 0,0 0 0 0,0 0 0 15,0 0 0-15,0 0 0 0,0 0 0 0,0 0 0 16,0 0 0-16,0 0 0 0,0 0 0 0,0 0 0 16,0 0 0-16,0 0 0 0,0 0 0 0,0 0 0 0,0 0 0 0,0-3 0 15,0 3 0-15,0 0 0 0,0 0 0 0,0 0 0 16,0 0 0-16,0 0 0 0,0 0 0 0,0 0 0 16,0 0 0-16,0 0 0 0,0 0 0 0,0 0 0 15,0 0 0-15,0 0 0 0,0 0 0 0,0 0 0 16,0 3 0-16,-3 6 0 0,3 4 0 0,0-4 0 15,0 4 0-15,-4-4 0 0,4 7 0 0,0-4 0 16,0 1 0-16,0-4 0 0,-3 4 8 16,3-4-8-16,3 4 0 0,-3 6 0 0,-3-7 8 0,3-3-8 15,0 4 0-15,0 3 0 0,0-4 0 0,0 1-11 16,0-4 11-16,0 1 0 0,3-1 10 0,-3 0-10 16,4-2 8-16,-4 2-8 0,0 0 0 0,0-9 9 15,0 7-9-15,0-7 0 0,0 0 0 0,0 0 8 16,0 0-8-16,3 6-12 0,-3-6 2 0,0 0 1 15,0 0-23-15,0 0-5 0,0 0-1 0,7-3 0 16,0 0-31-16,0-4-7 0,-3 4 0 0,-1-3-1 16,1-3-85-16,-1 6-17 0,1-7-3 0,0 7-1 15,-4-3-57-15,0-7-11 16</inkml:trace>
  <inkml:trace contextRef="#ctx0" brushRef="#br3" timeOffset="93">30406 13940 921 0,'0'0'40'0,"0"0"10"0,0 0-40 0,0 0-10 0,0 0 0 0,0 0 0 16,0 0 80-16,0 0 13 0,0 0 3 0,0 0 1 15,0 0-53-15,0 0-10 0,0 0-2 0,0 0-1 16,0 0 66-16,0 0 14 0,7 3 2 0,-7-3 1 0,4 10-12 0,3-4-2 15,-7-6-1-15,3 6 0 0,1 4-4 0,-4 5-1 16,3-8 0-16,-3 11 0 0,-3-5-24 0,3 9-5 16,0 3-1-16,0 0 0 15,-4 3-39-15,4 4-8 0,-3-7-1 0,-1 6-1 16,4 4-6-16,-3 2-1 0,-1-5 0 0,4-1 0 16,-4 0 0-16,4-6-8 0,0 4 12 0,0-7-4 0,0 0-8 0,-3-1 0 15,3-8 9-15,0 6-9 0,0-7 0 0,3 7 0 16,-3-9 0-16,4-1 0 15,-4 0-52-15,4-2-11 0,-4-7-2 0,0 0-735 16,0 0-146-16</inkml:trace>
  <inkml:trace contextRef="#ctx0" brushRef="#br3" timeOffset="94">30713 14467 172 0,'0'0'16'0,"0"0"-16"16,0 0 0-16,0 0 0 0,0 0 108 0,0 0 20 0,0 3 3 15,0 10 1-15,0-13-92 0,0 6-19 0,0-6-3 0,0 3-1 16,0-3 30-16,0 9 5 0,0-9 2 16,0 0 0-16,0 0-9 0,0 0-1 15,0 0-1-15,0 0 0 0,0 7-15 0,0-7-4 0,0 0 0 0,0 0 0 16,0 0 9-16,3 6 2 0,-3-6 0 0,0 0 0 16,0 0 11-16,4 6 2 0,-4-6 1 0,0 0 0 15,0 0 2-15,3 3 0 0,-3-3 0 0,4 10 0 16,-4-10 2-16,0 9 1 0,0-9 0 0,0 0 0 15,0 3 0-15,0-3 0 0,0 0 0 0,0 0 0 16,0 0-3-16,0 0-1 0,0 10 0 0,0-10 0 16,0 0-10-16,0 0-1 0,0 0-1 0,0 0 0 15,0 0 2-15,0 0 0 0,0 0 0 0,0 0 0 16,0 0 2-16,0 0 1 0,0 0 0 0,0 0 0 16,0 0-15-16,0 0-2 0,3-10-1 0,-3-2 0 15,-3 9-1-15,3-4 0 0,-7-2 0 0,7-4 0 0,0 4-13 0,-4 6-3 16,4-6-8-16,0-4 12 0,0 4-12 15,0-1 11-15,0 1-11 0,0-1 10 0,0-2-10 0,4 2 0 16,-1 1-12-16,1 6 12 0,-1-10 0 0,5 4 0 16,-1-1 0-16,0-2 0 0,-4 3 0 0,4-1 10 15,0 7 1-15,0-3 0 0,-3-4-11 0,-4 10 0 16,7 0 0-16,-7 0 0 16,3-3 0-16,-3 3 0 0,0 0 0 0,0 0 0 0,0 0 0 0,8-3 0 15,-1-3 0-15,-7 6 0 0,7 0-8 0,0 0 8 16,-7 0 0-16,10 0 0 0,-3 0 0 0,4 0 0 15,-4 0 0-15,0 0 0 0,0-3-11 0,0-4-1 0,0 7 0 16,-7 0 0 0,0 0-39-16,11 0-8 0,-4-9-1 0,-7 9-1 15,0 0-167-15,0 0-32 0</inkml:trace>
  <inkml:trace contextRef="#ctx0" brushRef="#br3" timeOffset="95">30480 14680 691 0,'0'0'30'0,"0"0"7"0,-7 0-29 0,7 0-8 0,0 0 0 0,0 0 0 16,-7 0 202-16,7 0 39 0,0 0 8 0,0 0 2 15,0 0-193-15,0 0-38 16,0 0-8-16,0 0-2 0,0 0 13 0,0 0 2 16,7-3 1-16,0-3 0 0,0 6-1 0,-7 0 0 15,0 0 0-15,11 0 0 0,-4-3 23 0,0 3 4 0,-7 0 0 0,7 0 1 16,0-7-26-16,-7 7-6 0,10 0-1 0,-2 0 0 15,-8 0-20-15,7 0 0 0,3-3 0 16,1 3 0 0,-4-9-41-16,0 9-3 0,3-3-1 0,1-4-829 0</inkml:trace>
  <inkml:trace contextRef="#ctx0" brushRef="#br3" timeOffset="96">31161 14658 1152 0,'0'0'102'0,"0"0"-82"16,0 0-20-16,0 0 0 0,0 0 92 15,0 0 13-15,0 0 3 0,0 0 1 16,0 0-63-16,0 0-13 0,0 3-2 0,0-3-1 0,0 10 18 0,3-1 3 16,1-6 1-16,-1 7 0 15,5-1-24-15,-5 1-4 0,4-1 0 0,-3 4-1 0,-1-1-6 0,1-3-1 16,3 10 0-16,-4-6 0 0,-3 9 8 0,0-7 0 15,0 1 1-15,-3 3 0 0,3 0-1 0,-4-4-1 16,-3 4 0-16,0 3 0 0,4-9 2 0,-4 2 1 16,-1-2 0-16,1-4 0 0,0 1-26 0,4-1 0 0,-4-6 8 15,3 0-8 1,-3 4-45-16,0-7-11 0,7 0-3 0,0 0-572 0,-7-7-114 0</inkml:trace>
  <inkml:trace contextRef="#ctx0" brushRef="#br3" timeOffset="97">31538 14301 1555 0,'0'0'68'0,"0"0"16"0,0 0-68 0,0 0-16 0,0 0 0 0,0 0 0 15,0 0 124-15,0 0 22 0,0 0 4 0,0 0 1 0,0 0-87 0,0 0-16 16,0 0-4-16,0 0-1 0,0 0-8 0,4 9-2 16,-4-9 0-16,0 13 0 0,-7-4 15 0,7 4 4 15,-4 5 0-15,1-5 0 0,-1 6-8 0,1-7 0 16,-1 7-1-16,1-6 0 0,-1-1-32 16,1 7-11-16,-4-6 0 0,3 5 9 0,4-5 3 0,0-4 0 15,-4 7 0-15,4-10 0 0,4 10 0 0,0-10 1 16,-4-6 0-16,0 0 0 0,7 10-3 0,0-1-1 15,-7-9 0-15,7 6 0 0,-7-6 9 0,10 7 2 16,1-7 0-16,-11 0 0 0,0 0-10 16,10 0-2-16,1 0 0 0,-4 0 0 0,-7 0 0 0,11-3-8 15,-1-7 12-15,-3 7-4 0,4-3-8 0,-4-7 12 16,0 10-12-16,0-6 12 0,-3-1-12 0,3 1 10 0,-4-1-10 16,1 1 10-16,-1-4-10 15,-3 4 0-15,4 0 9 0,-4 2-9 0,0-2 0 0,3 3 0 0,-3 6 0 16,0 0 0-16,4-10 0 0,-4 10 0 0,0 0 0 0,3-3 0 15,-3 3 0-15,4-9 0 0,-4 9 0 0,0 0 0 16,3 0 0-16,-3 0 0 0,4-10 0 0,-4 7 0 16,0 3 0-16,0 0 0 0,3-3 0 0,-3 3 0 15,0 0 0-15,0 0 0 0,0 0 0 0,0 0 0 16,0 0 0-16,0 0 0 0,0 0 0 0,0 0 0 16,0 0 0-16,0 0 0 0,0 0 0 0,0 0-8 15,0 0 8-15,0 0 0 0,0 0 0 0,0 6-8 16,0-6 8-16,-3 10 0 0,3-10 0 0,0 9 0 15,0-6 0-15,0 7 0 0,3-1 0 0,-3 1 0 0,0-1 0 16,4 0 0-16,0 4 0 0,-1-4-8 16,-3 4 8-16,0-4 0 0,4 1 0 0,-4 2 0 15,0 1 0-15,0-4 0 0,0 4 0 0,0-4 0 16,0 0 0-16,0 4 0 0,0-4 0 0,0-9 0 0,0 10 0 0,0-4 0 16,0-6 0-16,0 0 0 0,0 0 0 0,0 0 0 15,0 0 0-15,0 0 8 0,0 0-8 16,0 0-13-16,0 0 3 0,0 0 1 15,7-6-23-15,-4 3-5 16,4-4-1-16,-3-2 0 0,3 3-93 0,-4-1-18 0,-3-2-4 0,4 6-1 16,-4-3-87-16,0-1-18 0</inkml:trace>
  <inkml:trace contextRef="#ctx0" brushRef="#br3" timeOffset="98">31976 13972 57 0,'0'0'0'0,"0"-7"0"0,0 4 0 0,3-6 0 0,-3 9 201 0,0 0 35 16,7-10 8-16,-7 10 0 0,0 0-160 0,0 0-33 15,0 0-7-15,0 0 0 0,0 0 31 0,0 0 6 16,0 0 2-16,0 0 0 0,0 0 24 0,0 0 5 15,0 0 0-15,0 0 1 0,0 0-4 0,0 0-1 16,0 0 0-16,4 10 0 0,-1 2-28 0,-3-2-7 16,4-1-1-16,-1 0 0 0,-3 4-32 0,0 9-8 15,0-3 0-15,-3 3-1 0,3 0-17 0,-4 0-3 16,4 9-1-16,0-3 0 0,-3-3-10 0,3 7 8 16,-4-1-8-16,4 0 8 0,-3 1-8 0,3-4 8 15,-4-3-8-15,4 6 8 0,0-9-8 0,-3 0 10 0,3 3-10 0,-4-3 10 16,1-6-10-16,-1 3 0 0,1 3 0 0,-1-10 8 15,1 4-8-15,3-3 0 0,-4-1 0 0,4-3 0 16,0-2-16-16,0-7-4 0,0 0-2 0,0 0 0 31,0 0-152-31,0 0-30 0,0 0-7 0</inkml:trace>
  <inkml:trace contextRef="#ctx0" brushRef="#br3" timeOffset="99">32117 14639 748 0,'0'0'67'0,"0"0"-54"0,0 0-13 0,0 0 0 0,0 0 209 0,0 0 39 15,0 0 8-15,0 0 2 0,0 0-158 0,14 0-31 16,-14 0-6-16,0 0-2 0,11-3 12 0,-11 3 3 16,0 0 0-16,0 0 0 0,7 0-38 0,-7 0-7 15,0 0-2-15,0 0 0 16,0 0-29-16,0 0 0 0,10 0 0 0,-10 0 0 16,0 0-38-16,0 0-7 0,11-6-2 15,-11 6 0-15,10 0-163 0,-10 0-33 0</inkml:trace>
  <inkml:trace contextRef="#ctx0" brushRef="#br3" timeOffset="100">32484 14436 1497 0,'0'0'133'0,"-4"-7"-106"15,8-5-27-15,-4 2 0 0,7 1 112 0,-4-4 18 16,1 4 3-16,-1-4 1 0,1-5-100 0,-1 5-20 16,1 4-4-16,0-1-1 0,-1-2 3 0,-3 9 0 15,0-7 0-15,0 10 0 0,0-6 2 0,0 6 1 16,-11-3 0-16,4 6 0 0,0-3 19 0,0 0 4 15,-3 6 1-15,3-3 0 0,-4 7-24 0,4 2-5 16,-4-2-1-16,1 2 0 0,-1 7 10 0,1-6 1 16,3 5 1-16,0-5 0 0,-4 3-13 0,4-1-8 15,3-5 8-15,1 9-8 0,-1-7 12 0,1 1-3 16,-1-4 0-16,1 10 0 0,3-10 9 0,3 1 2 16,-3-1 0-16,4-3 0 0,-4-6-10 0,7 10-2 15,0-1 0-15,0-6 0 0,4 4-8 0,-1-4 0 0,1 3 0 16,3-3 0-1,0-3-23-15,0 0-3 0,4 0-1 0,-4 0 0 16,0 0-40-16,0-3-8 0,7-3-1 0</inkml:trace>
  <inkml:trace contextRef="#ctx0" brushRef="#br3" timeOffset="101">32724 14630 403 0,'0'0'36'16,"0"0"-36"-16,0 0 0 0,0 0 0 0,0 0 360 0,0 0 66 16,7 0 13-16,-4-3 2 0,-3 3-368 0,0 0-73 15,0 0-16-15,4-10-2 0,-4 10 54 0,0 0 10 16,7 0 2-16,-7 0 1 0,7 0 5 0,-7 0 1 16,7 0 0-16,0 10 0 0,-3-1-3 0,-1 1 0 15,4 2 0-15,-3-2 0 0,-1 2-25 0,1 1-6 16,-1 6-1-16,-3-7 0 0,4 10-20 0,-1-3 0 0,-3 0 0 0,0-4 0 15,0 4 0-15,-3 3-8 0,3-3 0 0,-4-7 0 32,1 7-20-32,-4-6-3 0,3 6-1 0,-6-10 0 15,2 4-16-15,1-10-3 0,-3 6-1 0</inkml:trace>
  <inkml:trace contextRef="#ctx0" brushRef="#br3" timeOffset="102">29983 15411 2257 0,'0'0'49'0,"-7"0"11"0,3 6 1 0,4-6 3 0,-7 0-51 0,7 0-13 0,0 0 0 0,0 0 0 16,0 0 12-16,0 0 0 0,0 0 0 0,0 0 0 15,0 0 32-15,0 0 7 0,0 0 1 0,11 3 0 16,-4 7-32-16,3-10-7 0,-3 9-1 0,4-6 0 15,-4 7-12-15,3-4 9 0,-6-3-9 0,3 10 8 16,0-4 11-16,-3 0 1 0,-1 1 1 0,1 2 0 16,-1-2 5-16,-3 2 1 0,4 4 0 0,-1-10 0 0,-3 10-15 0,0-10-4 15,4 4 0-15,-1-1 0 0,1-3-8 0,-4-6 8 16,3 7-8-16,-3-7 8 0,0 0-8 0,7 6 0 16,0-3 0-16,1-3 0 0,-1-3 8 15,0 3 0-15,3-6 0 0,-3 2 0 16,4-5-8-16,-4 0 0 0,4 5 0 0,-1-5 0 0,-3-3-8 15,0 2-4-15,4 1-1 0,-4-1 0 0,3 1-2 0,-3 6 0 16,-3 0 0-16,-4 3 0 0,0 0 0 0,0 0 0 16,0 0 0-16,7 3 0 0,-3 0 15 0,3 6 0 0,-4-2 0 15,4 2 0-15,-3 4-14 0,3-4 3 16,0-3 1-16,0 4 0 0,0-1 10 0,4 4 16 0,-4-4-4 16,0-3-1-16,3-3-3 0,-3 7 0 0,4-7 0 0,-1-3 0 15,1 6 11-15,0-6 1 0,-4 0 1 0,0-6 0 16,0 6-2-16,-7 0-1 15,0 0 0-15,7-3 0 0,0 0 22 0,0-4 5 0,0-2 1 16,-3 6 0-16,-1-7-28 0,4 1-6 0,0 0 0 0,0-4-1 16,0 1-3-16,0-7-8 0,4 0 12 0,-4 6-4 15,0-9 0-15,4 0 0 0,-4-6 0 0,3 6 0 16,-3 0-8-16,4 3 0 0,-4 4 0 0,4-4 0 16,-4 6-31-16,0-5 2 0,0 8 0 0,0 1 0 15,-4-4-156-15,1 4-31 0,-4 6-7 0</inkml:trace>
  <inkml:trace contextRef="#ctx0" brushRef="#br3" timeOffset="103">30956 15693 2019 0,'0'0'44'0,"0"0"10"0,0 0 2 0,0 0 0 0,0 0-44 0,11 3-12 0,-8 7 0 0,4-1 0 16,0-3-64-16,1 1-14 0,-1-1-3 0,0 3-1 15,-4 4 59-15,1-4 12 0,-1 4 3 0,1-1 0 0,-1-2 8 16,-3 2-8-16,-3 4 8 0,3-4-8 15,0 1 16-15,0-4 3 0,-7 4 1 0,0 3 0 16,3-7 6-16,-3-3 2 0,-7 4 0 0,7-1 0 16,0 4-52-16,0-4-9 0,0-3-3 0,0-3-710 15</inkml:trace>
  <inkml:trace contextRef="#ctx0" brushRef="#br3" timeOffset="104">31510 15144 2487 0,'0'0'110'0,"0"0"23"0,0 0-106 0,0 0-27 16,0 0 0-16,0 0 0 0,-3 10 12 0,3-7-2 15,0 13-1-15,3-4 0 0,-3 1 2 0,0 9 0 0,0 0 0 0,0 6 0 16,0-3-2-16,0 6 0 0,0-3 0 0,-3 4 0 16,3-7 20-16,0 0 4 0,-4 0 1 0,1-3 0 15,-1-3-17-15,4 0-3 0,-4-4-1 0,4-5 0 16,-3 2 11-16,3-2 1 0,0-1 1 0,0 0 0 16,0-5-2-16,0-4 0 0,0 0 0 0,7 9 0 15,0-9-8-15,-7 0-1 0,0 0-1 0,11-3 0 16,-1-3-5-16,1-7-1 0,-1 10 0 0,-3-13 0 0,4 4-8 0,0-7 0 15,-4 6 0-15,3-5 0 0,1 2 0 0,-4-3 0 16,3 10-10-16,-2-1 10 0,-1-2-12 0,0 9 12 16,3-4-13-16,-10 7 5 0,0 0 8 0,7 7 0 15,4-4 0-15,-4 6 0 0,4-6 0 16,-4 7 0-16,0-1 0 0,0 0 0 0,0-5-11 16,0 5 11-16,0 4-13 0,-4-4 5 0,4-3 8 15,-3-3 9-15,-1 7-1 0,1-7-8 0,0 6 10 0,3 1-10 16,-4-1 8-16,1-6-8 0,-1 7 0 0,1-1 0 15,-1 4 0-15,1-4 0 16,-1 4-19-16,-3-4-5 0,0 7-2 0,0-10 0 16,0 3-30-16,4 1-5 0,-4-10-2 0,0 0 0 15,0 0-50-15,0 0-11 0,7 0-1 0,3 0-589 0,-2-3-118 0</inkml:trace>
  <inkml:trace contextRef="#ctx0" brushRef="#br3" timeOffset="105">32068 14925 1094 0,'0'0'48'0,"-4"-3"11"0,-7-7-47 0,8 1-12 0,-1-1 0 0,-3-2 0 16,4 9 166-16,-1-7 31 0,1 4 7 0,3 6 0 16,0-6-91-16,0 6-18 0,0 0-4 0,0 0-1 0,0 0 1 0,0 0 0 15,0 0 0-15,0 0 0 0,0 0-16 0,0 0-3 16,0 0-1-16,0 0 0 0,3 6-11 0,1 3-3 16,6 1 0-16,-3-1 0 0,0-6-31 0,4 7-6 15,0-4-2-15,6-3 0 0,-3 0-9 0,8 4-1 16,-1-4-8-16,0-3 12 0,0 0-12 0,4 0 11 15,-4 6-11-15,4-3 10 0,3-3-10 0,0 0 8 16,-3 0-8-16,3 0 8 0,-7 10-8 0,4-7 0 16,-4-3 0-16,-3 6 0 0,-4-3 0 0,0 3 0 0,-4-2 0 15,-3-4 0-15,-7 0 0 0,0 0 0 0,8 9 0 0,-5-6 0 16,-3-3 0-16,0 0 0 16,7 10 0-16,-7-10 0 0,4 6 0 0,-4-6 0 15,0 0 8-15,3 3-8 0,-3-3 0 0,0 12 0 0,-3-2 9 0,3-1-9 16,0 1 8-16,0-7-8 0,0 13 10 0,0-10-10 15,-4 13 8-15,1-10-8 0,-1 4 0 0,1 5 9 16,-5 4-9-16,5-3 0 0,-4-3 9 0,3 3-9 16,1 9 0-16,-4-3 0 0,3-3 0 0,-3 0 0 15,4 6 0-15,3-6 0 0,-4 6 0 0,1-3 0 16,-1-3 0-16,4 0 0 0,4 6 0 0,-1-6 0 16,-3 0 0-16,4-3 0 0,-1 3 0 0,-3-3 0 15,4-3 0-15,-1-1 9 0,1 1-9 0,-1 3 10 16,4-7-10-16,-3 7 10 0,-4-6-10 0,7-4 10 15,-4 10-10-15,-3-7 0 0,4 1 0 0,0-4 8 0,-1 4-8 16,1-4 0-16,-1 7 0 0,1-10 0 0,-4-6 11 16,0 10 0-16,0-10 0 0,0 0 0 0,0 0-11 0,0 0 0 15,0 0 0-15,0 0 0 0,0 0 17 0,0 0 2 16,0 0 0-16,0 0 0 0,-4 0-5 0,-3 0-1 16,-4-3 0-16,4-4 0 0,0 7-1 15,-3-3-1-15,-1 0 0 0,1 3 0 0,-4-6 1 0,3 6 0 16,-3 6 0-16,-4-3 0 0,4 0-3 0,-4 4 0 15,-3-4 0-15,4 6 0 0,-1 1 2 0,-3-7 0 16,0 6 0-16,-1 4 0 0,-2-4-11 0,3 0 12 16,-4 4-12-16,0-4 12 0,1 1-4 0,2-4 0 15,1 0 0-15,0 4 0 0,3-10-8 0,4 6-9 0,4-6 9 16,-1-6-13 0,8-4-107-16,-1-2-20 0,8-1-5 0,6-9-1 0</inkml:trace>
  <inkml:trace contextRef="#ctx0" brushRef="#br4" timeOffset="106">25852 4392 1263 0,'-18'0'56'0,"11"0"12"0,-4 0-55 0,1 0-13 16,-1 0 0-16,1 3 0 0,-1-3 35 0,-3 0 4 15,3 6 1-15,-3-3 0 0,4-3 9 0,-5 10 3 16,1-7 0-16,4 3 0 0,-4-3-32 0,3 10-7 15,0-13-1-15,4 0 0 0,0 0 3 0,4 0 0 16,3 0 0-16,0 0 0 0,-4 0 48 16,4-13 9-16,7 10 3 0,0-13 0 0,8 4-20 0,-1-10-4 15,7 3-1-15,4-3 0 0,3-3-10 0,7-6-3 16,0-1 0-16,11 1 0 0,0-10-13 0,3 10-2 16,-6-4-1-16,6 4 0 0,1 0-3 0,-1-1-1 15,-3 4 0-15,0 3 0 0,-4-3-3 0,0 6-1 16,-6 3 0-16,-1-3 0 0,0 0 5 0,0 6 1 0,-6 1 0 15,-1-1 0-15,-7 0-6 0,-3 7-1 0,-1-4 0 0,1 10 0 16,-4-6 0-16,-7-1-1 0,0 10 0 0,0-3 0 16,0-3-11-16,-7 6 8 0,0 0-8 0,7 0 8 15,0-3-8-15,-7 3 0 0,0 0 0 0,0 0 8 16,7-6-8-16,0 6 0 0,-7 0 0 0,4-4 0 16,0-5 0-16,3 9 8 0,-7 0-8 15,0 0 0-15,3-9 0 0,-3 9 0 0,7-4 8 0,-7 4-8 16,4 0 0-16,-1-9 0 0,1 0 0 0,-4 9 0 15,0 0 0-15,0 0 0 0,0-3 0 0,0 3 0 16,3-7 0-16,-3 7 0 0,0 0 0 0,0 0 0 16,-3-9 0-16,3 9 0 0,0 0 0 0,-4 0 0 15,-3 0 0-15,0-6 0 0,0-1 0 0,-4 7 0 16,1 0 0-16,-1 0 0 0,1-3 0 0,-8 3 0 16,-3 0 0-16,-4 0 0 0,1-9 9 0,-1 3-9 0,0 2 0 15,0 4 0-15,1-3 0 0,3-3 0 0,-1 6 18 0,5-3-1 16,-1 3 0-16,4 0 0 0,0-6-17 0,7 2 0 15,3 4 0-15,4 0 0 0,0 0 0 0,0 0 0 16,7-3 0-16,8-3 0 0,2 6-15 0,4 0-6 16,4-3-2-16,7 3 0 0,0-6 15 0,3 6 8 15,0-4-10-15,4 4 10 0,3 0 0 0,-3 0-9 16,0-6 9-16,-4 3 0 0,0 3 0 0,-3 0 0 16,0-3 0-16,-4 3 0 0,0 0 0 0,-3 3 0 0,-4-3 0 0,0 9 0 15,-7-5 0-15,1 5 0 16,-1 4 12-16,-4-4-4 0,-3 13-8 0,-7 0 12 0,0-3-4 15,-3 12 0-15,-1 0 8 0,-6 4 1 0,-4-7 1 16,-1 7 0-16,1 2-5 0,0-5-1 0,-3 2 0 0,2 1 0 16,1-7-12-16,4 3 8 0,-4 1-8 0,3-7 0 31,1 6-33-31,2-3-13 0,1-6-2 0,0 0-1 0</inkml:trace>
  <inkml:trace contextRef="#ctx0" brushRef="#br4" timeOffset="107">21110 15590 1324 0,'0'0'118'0,"0"0"-94"0,-7 0-24 0,0 0 0 0,0 0 116 0,4 0 18 16,-5 0 4-16,1 6 1 0,4-3-107 0,3-3-20 15,0 0-12-15,0 0 12 0,-7 0-2 0,7 0 0 16,0 0 0-16,0 0 0 0,0 0 6 0,0 0 0 15,0 0 1-15,0 0 0 0,0 0 21 0,0 0 4 0,0 0 1 16,10 0 0-16,1 0 9 0,3-3 1 16,-3-3 1-16,-1 6 0 0,-3 0-7 0,7 0-2 0,1 0 0 0,2 0 0 15,1 0-20-15,3 0-4 0,4 0-1 16,-1 0 0-16,5 0-8 0,-1 6-3 0,7-3 0 16,0-3 0-16,-3 6-9 0,7-3 8 0,7-3-8 0,-4 4 8 15,0-4-8-15,1 6 0 0,10-6 0 16,-7 3 0-16,-1-3 0 0,-2 0 12 0,-4 0-12 0,-1-3 12 15,5 3 14-15,-12 0 3 0,-2 0 1 0,-1 0 0 16,0 0-5-16,0 0-1 0,-10 0 0 0,3 0 0 16,-3 0-13-16,-1 3-3 0,-2-3-8 0,2 0 12 15,-10 0-12-15,7 0 0 0,4 6 0 0,-4-6-10 16,-3-6 10-16,-1 6 0 0,8 0 10 0,0 0-10 16,-1 0 0-16,-3 0 0 0,-3-3 0 0,3 3 0 15,4-6 0-15,-8 6 0 0,-3-4 0 0,0 4 9 16,7 0-9-16,-6-3 8 0,-8 3-8 0,0 0 8 15,0 0 8-15,0 0 2 0,0 0 0 0,-8-6 0 0,-2 6-5 16,6-3-1-16,4 3 0 0,-3-6 0 0,-8 2-12 0,4-5 0 16,4 6 0-16,3-3 0 0,-4-4 8 0,-3 10-8 15,-4-12 0-15,8 9 9 0,6-4-9 16,-6-2 0-16,-4 6 0 0,0-7 0 0,3 7 8 0,-3-3-8 16,0-3 0-16,-7 5 8 0,4-5-8 0,-5 9 0 15,5 0 9-15,-4-3-9 0,-4-3 0 0,4 6 0 16,3 0 0-16,-3 0 0 0,0 0 0 0,0 0 0 15,3 0 0-15,1 0 0 0,-1 0 0 0,1 6 0 16,-8-6 0-16,7 0 0 0,4 0 0 0,-3 0 0 0,-4-6 0 16,3 6 0-16,4 0 0 0,-3 0 8 0,2 0-8 15,1-4 8-15,-3 4-8 0,-1-6 11 0,11 6-11 0,-7-3 12 16,-3 3-12-16,3-3 0 0,7 3 0 0,0 0 0 16,0 0 0-16,0 0 0 0,0 0 0 0,0 0 0 15,0 0-8-15,0 0-1 0,0 0 0 16,10 3 0-16,8-3-1 0,-4 0 0 0,-4 0 0 0,5 3 0 15,-1 3 2-15,3-2 0 0,1-4 0 0,-4 0 0 16,0 6 8-16,0-3-8 0,7-3 8 0,-6 0-8 16,-5 0 8-16,1 0 0 0,6 0 0 0,-6 0 0 15,0 0 0-15,-1 0 0 0,1 0 0 0,3 0 0 16,0 0 11-16,-7 0 1 0,-7 0 0 0,11 0 0 16,3 0-12-16,-4 0-12 0,-10 0 2 0,0 0 1 15,11 0 9-15,-4 6 0 0,3-3 0 0,-10-3 0 16,0 0 0-16,11 4 0 0,3-4 0 0,-3 6 0 0,-11-6 0 0,0 0 0 15,10 0 0-15,-3 3 0 0,0-3 0 16,-7 0 0-16,0 0 0 0,8 0 0 16,2 0 0-16,-10 0 8 0,0 0-8 0,0 0 8 0,7 0 3 0,-7 0 1 15,0 0 0-15,0 0 0 0,0 0-3 0,0 0 0 16,0 0 0-16,0 0 0 0,-7-9 0 0,4 5 0 16,3 4 0-16,-4-9 0 0,-7 6 1 0,4-3 0 15,0 2 0-15,0-5 0 0,0 0-2 0,-7 5-8 16,0-5 12-16,0 0-4 0,10 6-8 0,-6-4 10 15,-8-2-10-15,4 6 10 0,0 0 3 0,0-4 1 0,0 7 0 0,0 0 0 16,3-3-14-16,0 3-18 0,4 0 4 0,0 3 1 16,-3-3 13-16,3 0 0 0,7 0 0 15,0 0-9-15,-4 10 9 0,4-1-10 16,4-6 10-16,3 7-10 0,3 2 0 0,1-2 0 16,-8-1 0-16,12 4 0 0,2-4 10 0,-3 4 0 0,-3-4 0 0,-1 0 8 15,5 4-8-15,-5-4 0 0,-3 1 0 0,0 2 0 16,4-2 0-16,-4-1 0 0,3 4 0 0,1-4 0 15,-7 0 0-15,3-5 0 0,7 5 0 0,-4 0 0 16,-3 1 0-16,0-1 0 0,1-6 0 0,2 7 0 16,-3 2 0-16,0-2 0 0,-7-4 0 0,4 0 0 15,6 4 0-15,-6 5 0 0,-8-2 0 0,4-4 0 16,0 7 0-16,-3-7 0 0,-4 10 0 0,-4-6 0 16,1-4 0-16,-1 4 9 0,7 2-9 0,-10-2 10 15,-3-1-10-15,3-2 0 0,-1 2 0 0,8-2 8 16,-3 2-8-16,3-2 8 0,-4-1-8 0,4-9 8 0,7 0-8 15,0 0 0-15,-10 0-10 0,3 3 10 16,7-3-104-16,0 0-14 0,-8-12-3 0,1 2-723 16,4-2-145-16</inkml:trace>
  <inkml:trace contextRef="#ctx0" brushRef="#br4" timeOffset="108">22909 15332 345 0,'0'0'31'0,"0"0"-31"0,7-6 0 0,-7 6 0 15,0 0 327-15,0 0 59 0,0 0 12 0,0 0 2 16,0 0-318-16,0 0-64 0,8 0-18 0,-8 0 0 15,0 0 52-15,0 0 3 0,0 0 1 0,0 0 0 16,7 0 8-16,-7 0 3 0,0 10 0 0,3-1 0 16,1 4-12-16,3 2-3 0,-7-2 0 0,0-1 0 15,-4 7-26-15,8 0-6 0,-1-3 0 0,1 2-1 16,-8 4-19-16,1 0 8 0,6 0-8 0,1-3 0 16,-8 3 18-16,1 0-3 0,-1 0-1 0,1 6 0 15,3-3-1-15,0-6 0 0,-7 3 0 0,3 0 0 16,4 0 19-16,-3-3 3 0,-5 3 1 0,1-13 0 15,7 10-17-15,0-10-3 0,-3 4-1 0,3-10 0 0,0-3-4 0,0 0-1 16,0 0 0-16,0 9 0 0,-7 4 0 0,7-13 0 16,0 0 0-16,0 0 0 0,0 0-10 0,0 0 12 15,0 0-12-15,0 0 12 0,10-3 0 0,-6-7 0 16,3 1 0-16,0 6 0 0,7-7 4 0,-3-8 2 16,-4 2 0-16,7-3 0 0,-4 0-7 0,5 4-2 15,2-4 0-15,-6 0 0 0,3 0-9 0,0 7 0 16,0-4 0-16,-3 0 0 0,3 4 0 15,-4-1 0 1,1 4 0-16,0-1 0 16,-1 1 0-16,-3 6 0 0,4-3 0 0,3 6 0 0,-3-4 0 15,-1 8-12-15,1-4 4 0,-1 6 8 0,1-3-12 0,-1 3 12 16,1 1-10-16,-4 2 10 0,4 7 0 0,-4-10 0 0,0 10 0 16,-4-4 0-16,1 1-16 0,-1-4 0 0,1 10 0 0,-4-7 0 0,0 1 16 0,0 3-9 0,0-10 9 15,-4 13-8-15,4-7 16 0,-3-2 3 0,-1 2 1 0,1-2 0 16,-4-1-12-16,3 4 0 0,-3-4 0 0,4 0 0 15,-4 1-9-15,-4-7-4 0,0 6-1 0,-3 1 0 16,0-1 14-16,-3-6-11 0,-1 7 11 0,-3-4-10 16,-4-3 10-16,-3-3 0 0,0 3 0 0,-1-3 0 15,-6 7 0-15,3-14 0 0,1 7 0 0,2-3 0 16,15 3 0-16,-7 0 0 0,-7-9 0 0,7 6 0 16,7-4 0-16,3 1-13 0,-3 0 5 0,3-4 8 15,11 1-42-15,-3 3-1 0,6-10 0 0,1 7 0 16,-1-4-206-16,8 1-42 0,17-17-8 0,7 7-1 15</inkml:trace>
  <inkml:trace contextRef="#ctx0" brushRef="#br4" timeOffset="109">23516 15320 1335 0,'0'-9'59'0,"4"2"13"0,-1 4-58 0,1-3-14 15,-1-7 0-15,1 13 0 0,-1-3 9 0,4-3-1 0,-7 6 0 0,0 0 0 16,0 0 5-16,0 0 1 0,0 16 0 0,-3-1 0 16,-1 1 48-16,4 0 10 0,-3 6 1 0,-1 6 1 15,-3-6 18-15,4 6 3 0,-1-3 1 16,1-3 0-16,-4 9-29 0,0-2-6 0,-1-4-1 0,5-3 0 15,-1 6-16-15,-3-3-4 0,4 3-1 0,-1-6 0 16,1 6-12-16,-1-6-3 0,4 0 0 0,-3 0 0 16,3-3-10-16,0-3-2 0,-4 2-1 0,4-5 0 15,-3 3-11-15,3-4 0 0,0-2 0 16,-4-7 8-16,4 6 16 0,0-9 4 0,0 0 0 0,0 0 0 16,0 0 8-16,0 0 1 0,0 0 1 0,0 0 0 15,0-9-10-15,0-4-1 0,4 4-1 0,3-1 0 16,0-8-14-16,0 5-4 0,0-9 0 0,3 3 0 15,1-3-8-15,3 0 0 0,0 4 0 0,0-4-11 0,1 9 3 0,-1-6 0 16,0 7 0-16,0 2 0 0,0-2 8 0,-3 2-8 16,3 1 8-16,0 0-8 0,-4 2 8 0,4 1 0 15,-3-3 0-15,3 9 0 0,0-10 0 0,-3 7-8 16,3 3 8-16,0 0-8 0,-3 3 8 16,3 3-10-16,-4-2 10 0,1-4-10 0,0 9 10 0,-4 4 0 15,0-4 0-15,0 0 0 0,-4 4-10 0,4 6 10 16,-3 0-12-16,-4-7 12 0,-4 10 0 0,1-3 0 15,-1 0 0-15,-3-4 0 0,4 4 0 0,-4-6 0 16,0-4 0-16,3 4 0 0,-3 5 0 16,-4-8 0-16,4 2 0 0,0-2 0 0,-3-7 0 0,3 6 0 15,-4-2 0-15,0-4 0 0,1-3 0 0,-1 0 0 16,1 0 10-16,-1 0-2 0,-3 0-8 0,3-10 0 16,-3 10 0-16,0-9 8 0,-3 6-8 0,-1 0 0 0,0-4 0 0,1-2 0 15,3 6-12-15,-4-3 0 0,-3-7 0 16,7 4 0-1,-1-1-100-15,1-2-20 0,4 2-4 0,6-2-948 0</inkml:trace>
  <inkml:trace contextRef="#ctx0" brushRef="#br4" timeOffset="110">24966 15282 2070 0,'4'-9'92'0,"-4"6"18"0,0-4-88 0,3-5-22 16,-3 3 0-16,7-4 0 16,-3-6-31-16,-1 7-10 0,1 2-3 0,-1-5 0 0,1-1 20 0,3 3 3 15,-4 1 1-15,1-4 0 0,-4 4 11 0,0 2 9 16,0 4-12-16,-4-4 12 15,4 4 14-15,0-3 10 0,0 9 1 0,0 0 1 0,-10-3 14 16,3 0 2-16,-4 3 1 0,1 0 0 0,-4 0-3 0,-1 3-1 16,5-3 0-16,-4 3 0 0,3 3-18 0,-3-3-3 15,3 7-1-15,4-4 0 0,-3 0-9 0,3 4-8 16,0-1 9-16,0 3-9 0,-4-2 8 0,8 2-8 16,-5-2 0-16,1 9 0 15,0-7 8-15,4 10-8 0,-4-3 0 0,0 3 9 0,0 6-9 0,0-3 12 16,0 7-12-16,-1-1 12 0,1 7-12 0,0-4 0 0,4 1 9 15,-1-4-9-15,1 7 8 0,-1-4-8 0,-3 1 8 16,7 2-8-16,-3-2 0 0,3-4 0 16,-4-3 0-16,4-3 0 0,-3 4-11 0,3-7 0 15,0-4 0-15,0-2 0 16,-4 3-38-16,4-7-8 0,0-2-2 0,-3-1-588 0,-1-6-117 0</inkml:trace>
  <inkml:trace contextRef="#ctx0" brushRef="#br4" timeOffset="111">24448 15574 2728 0,'-11'0'121'0,"11"0"25"16,0 0-117-16,0 0-29 0,11-6 0 0,-1-4 0 0,1 10-12 0,6-6-9 15,4 0-2-15,4-4 0 16,7 7-5-16,-4-3-2 0,7 3 0 0,-3-7 0 15,7 10-42-15,-4-9-9 0,4 9-2 0,3 0 0 16,1 0-106-16,-4 0-22 0,-4 0-4 0,0 0-1 0</inkml:trace>
  <inkml:trace contextRef="#ctx0" brushRef="#br4" timeOffset="112">25206 15555 633 0,'0'0'56'0,"0"0"-44"16,0 0-12-16,0 0 0 0,0 0 212 0,0 0 41 0,0 0 8 0,0 0 2 15,0 0-167-15,0 0-32 0,0 0-8 16,0 0 0-16,0 0-16 0,0 0-4 0,0 0 0 0,0 0 0 15,-7 3 0-15,-4 7 0 0,1-4 0 16,-8 0 0-16,0 4 3 0,-3-1 0 0,-3 4 0 0,2-4 0 16,-2 10-7-16,6-7-2 15,-3 4 0-15,3-3 0 0,-3-1 1 0,4 1 0 0,2-4 0 0,5 4 0 16,3-4-14-16,0 0-2 0,3 1-1 0,4-10 0 16,4 3-5-16,3 6-1 0,0-2 0 0,3-4 0 15,1-3-8-15,0 0 0 0,3 0 0 0,0 0 0 16,-4-3-11-16,1-4-7 0,0 4-2 0,3-3 0 15,0 3 8-15,0-7 0 0,-4 7 1 0,1-3 0 16,0-3 19-16,-1 5 3 0,4-5 1 0,-3 0 0 16,-1-4-4-16,5 4-8 0,-8 6 12 0,3-4-4 0,-3 1 5 0,4 0 1 15,-1-4 0-15,-2 10 0 0,-8 0-14 16,7 0 0-16,0 0 0 0,-7 0 0 0,7 0 0 0,0 10 0 16,-4-1 0-16,4-6 0 0,-7 7 12 0,4 2 0 15,-4-2 0-15,0 8 0 0,-4-5 7 0,1 6 1 16,-1-7 0-16,1 7 0 0,3-6-7 0,-4-1-1 15,1 4 0-15,3-4 0 0,0-8-12 0,3 5-15 16,-3-9 3-16,7 6 1 16,-3-3-36-16,6 4-7 15,1-7-2-15,0-7 0 0,3 7-133 0,0-9-27 16</inkml:trace>
  <inkml:trace contextRef="#ctx0" brushRef="#br4" timeOffset="113">25636 15652 2484 0,'0'0'55'0,"0"0"11"0,-3-3 2 0,-1-3 1 16,1 0-55-16,3-1-14 0,-4-2 0 0,4 0 0 0,0-4 0 0,0 4 0 0,4-4 0 0,-4 4 0 16,0-1 0-16,0-2 0 0,0 2 0 0,-4-2 0 15,4 2-10-15,0 1-8 0,-7 6-2 0,4-3 0 16,-1 6 5-16,-3 0 1 0,-3 0 0 0,-5 9 0 15,5 0 14-15,-8 4 0 0,1-4 0 0,-1 10 0 16,0-6 24-16,4 5 2 0,0-5 0 0,0 6 0 16,0-7 2-16,7 7 1 0,-4 0 0 0,4-3 0 15,0-4-16-15,0 7-3 0,0-6-1 0,7 5 0 16,-4-5 19-16,4 6 3 0,0-7 1 0,4 7 0 16,-4-6-52-16,3-4-9 0,1 10-3 15,0-7 0-15,3-2 0 0,3-7 0 16,1 6 0-16,-1 1 0 0,8-4-54 0,3-3-11 0,-3-3-3 0,3 0 0 15,0-3-96-15,7-3-19 0,1 6-4 0,-5-10-506 0</inkml:trace>
  <inkml:trace contextRef="#ctx0" brushRef="#br4" timeOffset="114">25866 15778 1897 0,'0'0'84'0,"0"0"17"0,0 0-81 0,0 0-20 15,0 0 0-15,-4-3 0 0,-3-4 60 0,7 7 7 16,0 0 1-16,0 0 1 0,11-9-25 0,-4 6-4 0,3-7-2 0,4 7 0 15,-3-3-23-15,7 3-5 0,-1-7-1 16,1 7 0-16,3-3-1 0,0-3 0 0,-3 5 0 0,-4-5 0 16,4 0 15-16,-4-1 2 0,0 7 1 0,0-6 0 15,-3-1 9-15,-1 1 1 0,1 3 1 0,-4-1 0 16,0-2-1-16,-4 0-1 0,4-4 0 0,-3 4 0 16,-1-1-21-16,1 4-4 0,-4-10-1 0,-4 13 0 15,1-6-9-15,-1-1-11 0,-3 1 3 0,4 6 0 16,-1 0-6-16,-6 3-1 0,-8 0 0 0,-3 3 0 15,-4 0 3-15,1 6 1 0,-1 1 0 0,-3-1 0 16,-1 4 11-16,1 5-13 0,0 4 5 0,0-3 8 16,0 6-10-16,3-3 10 0,4-3 0 0,-1 3-9 0,5 6 9 15,3-3 11-15,3-3-3 0,1-3 0 0,6 3 20 16,4 0 4-16,0 0 1 0,4-3 0 0,6 0-15 0,1-7-3 16,-1 7-1-16,8-7 0 0,0 1-26 0,6-7-6 15,1-3-1-15,7 4-789 16,3-4-159-16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1aoXingyu/pytorch-beginner/blob/master/08-AutoEncoder/simple_autoencoder.p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1aoXingyu/pytorch-beginner/blob/master/08-AutoEncoder/simple_autoencoder.p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s://gadgets.ndtv.com/social-networking/news/flemish-scrollers-ai-ml-bot-tool-software-belgium-politicians-distracted-phone-detect-troll-twitter-248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 err="1"/>
              <a:t>ML</a:t>
            </a:r>
            <a:r>
              <a:rPr lang="en-US" sz="4600" dirty="0"/>
              <a:t> Applications in Practice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D528-B3B3-2541-CD95-31BBC961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3" y="1187137"/>
            <a:ext cx="11503188" cy="2039539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Mitchell, Margaret, et al.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"Model cards for model reporting.“</a:t>
            </a:r>
          </a:p>
          <a:p>
            <a:r>
              <a:rPr lang="en-US" b="0" i="1" dirty="0">
                <a:effectLst/>
                <a:latin typeface="Arial" panose="020B0604020202020204" pitchFamily="34" charset="0"/>
              </a:rPr>
              <a:t>Proceedings of the conference on fairness, accountability, and transparency</a:t>
            </a:r>
            <a:r>
              <a:rPr lang="en-US" b="0" i="0" dirty="0">
                <a:effectLst/>
                <a:latin typeface="Arial" panose="020B0604020202020204" pitchFamily="34" charset="0"/>
              </a:rPr>
              <a:t>.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19D4F-1311-E2D9-34B3-D8EAAC95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44F50-8F1D-140F-310D-A60736C8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t="1141" r="2925" b="47257"/>
          <a:stretch/>
        </p:blipFill>
        <p:spPr>
          <a:xfrm>
            <a:off x="618565" y="1230406"/>
            <a:ext cx="4982136" cy="5311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C6D85-BF38-BCD1-B042-9A9219907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" t="52745" r="3295" b="1667"/>
          <a:stretch/>
        </p:blipFill>
        <p:spPr>
          <a:xfrm>
            <a:off x="5897291" y="1684943"/>
            <a:ext cx="5170408" cy="4857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27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Exercise:</a:t>
            </a:r>
            <a:r>
              <a:rPr lang="en-US" dirty="0"/>
              <a:t> ML Model Hunt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19D4F-1311-E2D9-34B3-D8EAAC95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438565" cy="2039539"/>
          </a:xfrm>
        </p:spPr>
        <p:txBody>
          <a:bodyPr/>
          <a:lstStyle/>
          <a:p>
            <a:r>
              <a:rPr lang="en-US" dirty="0"/>
              <a:t>Search the web to find the model card for a real-world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44F50-8F1D-140F-310D-A60736C8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t="1141" r="2925" b="47257"/>
          <a:stretch/>
        </p:blipFill>
        <p:spPr>
          <a:xfrm>
            <a:off x="6657765" y="1113178"/>
            <a:ext cx="4982136" cy="5311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916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060B-4D5E-B70F-E6C8-A8C7058B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C715-8C6E-377B-425F-E81DCED2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Toolkits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3451B-3C47-3E13-E918-B6C041014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Pytorch</a:t>
            </a:r>
          </a:p>
        </p:txBody>
      </p:sp>
    </p:spTree>
    <p:extLst>
      <p:ext uri="{BB962C8B-B14F-4D97-AF65-F5344CB8AC3E}">
        <p14:creationId xmlns:p14="http://schemas.microsoft.com/office/powerpoint/2010/main" val="395201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C06E-BB93-0E63-42C0-DD47CC52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CCF9-0855-1C41-E0D6-14C687B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err="1"/>
              <a:t>Network</a:t>
            </a:r>
            <a:r>
              <a:rPr lang="en-US" dirty="0"/>
              <a:t>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1F1E-F57D-A3F9-96DD-C28C3AA4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Pytorch in this course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Already used behind the scenes in 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transfer learning and exploration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Mini-project if you want</a:t>
            </a:r>
          </a:p>
        </p:txBody>
      </p:sp>
    </p:spTree>
    <p:extLst>
      <p:ext uri="{BB962C8B-B14F-4D97-AF65-F5344CB8AC3E}">
        <p14:creationId xmlns:p14="http://schemas.microsoft.com/office/powerpoint/2010/main" val="43539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378D-D357-19AC-45EA-D1C562B7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B00A-A8BE-123C-0AFB-5D4B02F2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5D14-DBF6-98E4-B508-9863C3AD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33CFF555-F57B-0F90-F58C-B089777B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132947"/>
            <a:ext cx="6591348" cy="326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ADB3B-8FD3-3EB9-1A4F-48F2C6AD58EA}"/>
              </a:ext>
            </a:extLst>
          </p:cNvPr>
          <p:cNvSpPr txBox="1"/>
          <p:nvPr/>
        </p:nvSpPr>
        <p:spPr>
          <a:xfrm>
            <a:off x="552099" y="6087570"/>
            <a:ext cx="6831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3"/>
              </a:rPr>
              <a:t>https://github.com/L1aoXingyu/pytorch-beginner/blob/master/08-AutoEncoder/simple_autoencoder.py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4D802-2C4F-2357-8692-1CF2D3941751}"/>
              </a:ext>
            </a:extLst>
          </p:cNvPr>
          <p:cNvSpPr txBox="1"/>
          <p:nvPr/>
        </p:nvSpPr>
        <p:spPr>
          <a:xfrm>
            <a:off x="7487683" y="165239"/>
            <a:ext cx="4704317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autoencoder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nn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Module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bottleneck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super().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(12, 2))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bottleneck))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(2, 12),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(bottleneck,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nn.Tanh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8366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5762-7E80-C06E-4A18-99A7676D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4BE7E-5C94-659E-E7C5-DDB1E2FC7509}"/>
              </a:ext>
            </a:extLst>
          </p:cNvPr>
          <p:cNvSpPr txBox="1"/>
          <p:nvPr/>
        </p:nvSpPr>
        <p:spPr>
          <a:xfrm>
            <a:off x="552099" y="1964988"/>
            <a:ext cx="6386868" cy="3554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epoch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num_epochs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dataloader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_ = data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img.view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img.size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torch.cuda.is_available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img.cuda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===================forward=====================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output = model(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loss = criterion(output,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===================backward====================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optimizer.zero_grad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loss.backward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optimizer.step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615BD-646E-C87C-2B91-F2AD5CFA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2907-65B4-C1BA-93FF-E84C480F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CA358-48EA-5D60-A338-402A449F5B64}"/>
              </a:ext>
            </a:extLst>
          </p:cNvPr>
          <p:cNvSpPr txBox="1"/>
          <p:nvPr/>
        </p:nvSpPr>
        <p:spPr>
          <a:xfrm>
            <a:off x="552099" y="6087570"/>
            <a:ext cx="6831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2"/>
              </a:rPr>
              <a:t>https://github.com/L1aoXingyu/pytorch-beginner/blob/master/08-AutoEncoder/simple_autoencoder.py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351B2-DC68-DE43-6B2E-B234B070FCFC}"/>
              </a:ext>
            </a:extLst>
          </p:cNvPr>
          <p:cNvSpPr txBox="1"/>
          <p:nvPr/>
        </p:nvSpPr>
        <p:spPr>
          <a:xfrm>
            <a:off x="7487683" y="165239"/>
            <a:ext cx="4704317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autoencoder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nn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Module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bottleneck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super().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(12, 2))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bottleneck))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(2, 12),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(bottleneck,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nn.Tanh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09046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5762-7E80-C06E-4A18-99A7676D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4BE7E-5C94-659E-E7C5-DDB1E2FC7509}"/>
              </a:ext>
            </a:extLst>
          </p:cNvPr>
          <p:cNvSpPr txBox="1"/>
          <p:nvPr/>
        </p:nvSpPr>
        <p:spPr>
          <a:xfrm>
            <a:off x="552099" y="1964988"/>
            <a:ext cx="5811283" cy="3554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1500" b="1" dirty="0">
              <a:solidFill>
                <a:srgbClr val="AF00DB"/>
              </a:solidFill>
              <a:effectLst/>
              <a:latin typeface="Courier New" panose="02070309020205020404" pitchFamily="49" charset="0"/>
            </a:endParaRPr>
          </a:p>
          <a:p>
            <a:endParaRPr lang="en-US" sz="1500" b="1" dirty="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endParaRPr lang="en-US" sz="1500" b="1" dirty="0">
              <a:solidFill>
                <a:srgbClr val="AF00DB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img.view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img.size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torch.cuda.is_available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img.cuda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===================forward=====================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output = model(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loss = criterion(output,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===================backward====================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optimizer.zero_grad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loss.backward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optimizer.step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615BD-646E-C87C-2B91-F2AD5CFA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2907-65B4-C1BA-93FF-E84C480F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ADDBE-8C1F-C231-DF10-CBC2B9EC0DCA}"/>
              </a:ext>
            </a:extLst>
          </p:cNvPr>
          <p:cNvSpPr/>
          <p:nvPr/>
        </p:nvSpPr>
        <p:spPr>
          <a:xfrm>
            <a:off x="344129" y="1779640"/>
            <a:ext cx="8701547" cy="41030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351B2-DC68-DE43-6B2E-B234B070FCFC}"/>
              </a:ext>
            </a:extLst>
          </p:cNvPr>
          <p:cNvSpPr txBox="1"/>
          <p:nvPr/>
        </p:nvSpPr>
        <p:spPr>
          <a:xfrm>
            <a:off x="4694902" y="1415135"/>
            <a:ext cx="717754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MiniImageCSVDataset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csv_filename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has_labels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header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csv_filename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header=header)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data =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df.values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has_labels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data[:,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data[:,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.data.astype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'float32'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255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getitem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23687-FE35-1604-2E70-3B16A3924B6E}"/>
              </a:ext>
            </a:extLst>
          </p:cNvPr>
          <p:cNvSpPr txBox="1"/>
          <p:nvPr/>
        </p:nvSpPr>
        <p:spPr>
          <a:xfrm>
            <a:off x="552098" y="1964987"/>
            <a:ext cx="5811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epoch </a:t>
            </a:r>
            <a:r>
              <a:rPr lang="en-US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num_epochs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 </a:t>
            </a:r>
            <a:r>
              <a:rPr lang="en-US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dataloader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_ = data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</a:t>
            </a:r>
          </a:p>
        </p:txBody>
      </p:sp>
    </p:spTree>
    <p:extLst>
      <p:ext uri="{BB962C8B-B14F-4D97-AF65-F5344CB8AC3E}">
        <p14:creationId xmlns:p14="http://schemas.microsoft.com/office/powerpoint/2010/main" val="37161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C06E-BB93-0E63-42C0-DD47CC52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CCF9-0855-1C41-E0D6-14C687B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err="1"/>
              <a:t>Network</a:t>
            </a:r>
            <a:r>
              <a:rPr lang="en-US" dirty="0"/>
              <a:t>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1F1E-F57D-A3F9-96DD-C28C3AA4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PyTorch</a:t>
            </a:r>
            <a:r>
              <a:rPr lang="en-US" dirty="0"/>
              <a:t> to come in recitation (and HW7)!</a:t>
            </a:r>
          </a:p>
        </p:txBody>
      </p:sp>
    </p:spTree>
    <p:extLst>
      <p:ext uri="{BB962C8B-B14F-4D97-AF65-F5344CB8AC3E}">
        <p14:creationId xmlns:p14="http://schemas.microsoft.com/office/powerpoint/2010/main" val="29230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1424116" cy="357091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ML Applications in Practice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Model design challenge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ML model cards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Deep learning toolkits (</a:t>
            </a:r>
            <a:r>
              <a:rPr lang="en-US" dirty="0" err="1">
                <a:solidFill>
                  <a:schemeClr val="tx1"/>
                </a:solidFill>
                <a:hlinkClick r:id="rId4" action="ppaction://hlinksldjump"/>
              </a:rPr>
              <a:t>PyTorch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Next time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Neural networks applications for images</a:t>
            </a: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Neural networks applications for language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 Tasks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the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4148107" y="472718"/>
            <a:ext cx="785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https://gadgets.ndtv.com/social-networking/news/flemish-scrollers-ai-ml-bot-tool-software-belgium-politicians-distracted-phone-detect-troll-twitter-2480493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Twitter @Flemish Scroller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ECF0A-B7AB-41EB-85F9-041DA923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984962"/>
            <a:ext cx="2691942" cy="11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5F6D4-8AFD-4BAD-BA93-634A10C1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146"/>
          <a:stretch/>
        </p:blipFill>
        <p:spPr>
          <a:xfrm>
            <a:off x="497599" y="2212900"/>
            <a:ext cx="9040768" cy="15922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95A67-7419-40C7-A151-1F2493A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3805151"/>
            <a:ext cx="8113506" cy="27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14:cNvPr>
              <p14:cNvContentPartPr/>
              <p14:nvPr/>
            </p14:nvContentPartPr>
            <p14:xfrm>
              <a:off x="5280840" y="5888880"/>
              <a:ext cx="117000" cy="19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1480" y="5879520"/>
                <a:ext cx="13572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9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92554" cy="5140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Distracted Politician Detection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input/output for the task?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3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14:cNvPr>
              <p14:cNvContentPartPr/>
              <p14:nvPr/>
            </p14:nvContentPartPr>
            <p14:xfrm>
              <a:off x="201240" y="318960"/>
              <a:ext cx="11607120" cy="605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80" y="309600"/>
                <a:ext cx="11625840" cy="6077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A2056-1480-6FD5-DCDC-CA6EC05F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40082" cy="20395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Distracted Politician Detection</a:t>
            </a:r>
          </a:p>
          <a:p>
            <a:r>
              <a:rPr lang="en-US" dirty="0">
                <a:solidFill>
                  <a:schemeClr val="tx1"/>
                </a:solidFill>
              </a:rPr>
              <a:t>Design the app by connecting smaller input/output ML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1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input/output for the task?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performance measure?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training data do we need?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intended use?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could go wrong?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7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1186</Words>
  <Application>Microsoft Office PowerPoint</Application>
  <PresentationFormat>Widescreen</PresentationFormat>
  <Paragraphs>190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Courier New</vt:lpstr>
      <vt:lpstr>Wingdings</vt:lpstr>
      <vt:lpstr>Office Theme</vt:lpstr>
      <vt:lpstr>  10-315 Introduction to ML  ML Applications in Practice</vt:lpstr>
      <vt:lpstr>Outline</vt:lpstr>
      <vt:lpstr>Model Design</vt:lpstr>
      <vt:lpstr>Reminder: Machine Learning Tasks</vt:lpstr>
      <vt:lpstr>PowerPoint Presentation</vt:lpstr>
      <vt:lpstr>AI in the News</vt:lpstr>
      <vt:lpstr>ML App Design</vt:lpstr>
      <vt:lpstr>Input/Output</vt:lpstr>
      <vt:lpstr>Input/Output</vt:lpstr>
      <vt:lpstr>ML Model Cards</vt:lpstr>
      <vt:lpstr>ML Model Cards</vt:lpstr>
      <vt:lpstr>ML Model Cards</vt:lpstr>
      <vt:lpstr>Exercise: ML Model Hunt</vt:lpstr>
      <vt:lpstr>Neural Network Toolkits</vt:lpstr>
      <vt:lpstr>Network Network Toolkits</vt:lpstr>
      <vt:lpstr>Pytorch for HW1 Networks</vt:lpstr>
      <vt:lpstr>Pytorch for HW1 Networks</vt:lpstr>
      <vt:lpstr>Pytorch for HW1 Networks</vt:lpstr>
      <vt:lpstr>Network Network Toolkits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254</cp:revision>
  <dcterms:created xsi:type="dcterms:W3CDTF">2020-05-18T13:01:09Z</dcterms:created>
  <dcterms:modified xsi:type="dcterms:W3CDTF">2024-03-22T22:18:34Z</dcterms:modified>
</cp:coreProperties>
</file>